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Metadata/LabelInfo.xml" ContentType="application/vnd.ms-office.classificationlabel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authors.xml" ContentType="application/vnd.ms-powerpoint.authors+xml"/>
  <Override PartName="/ppt/ink/ink1.xml" ContentType="application/inkml+xml"/>
  <Override PartName="/ppt/ink/ink10.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revisionInfo.xml" ContentType="application/vnd.ms-powerpoint.revisioninfo+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xml" ContentType="application/vnd.openxmlformats-officedocument.presentationml.slideLayout+xml"/>
  <Override PartName="/ppt/slideLayouts/slideLayout80.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55"/>
  </p:notesMasterIdLst>
  <p:sldIdLst>
    <p:sldId id="257" r:id="rId5"/>
    <p:sldId id="324" r:id="rId6"/>
    <p:sldId id="343" r:id="rId7"/>
    <p:sldId id="263" r:id="rId8"/>
    <p:sldId id="262" r:id="rId9"/>
    <p:sldId id="289" r:id="rId10"/>
    <p:sldId id="347" r:id="rId11"/>
    <p:sldId id="282" r:id="rId12"/>
    <p:sldId id="370" r:id="rId13"/>
    <p:sldId id="344" r:id="rId14"/>
    <p:sldId id="353" r:id="rId15"/>
    <p:sldId id="357" r:id="rId16"/>
    <p:sldId id="361" r:id="rId17"/>
    <p:sldId id="374" r:id="rId18"/>
    <p:sldId id="362" r:id="rId19"/>
    <p:sldId id="363" r:id="rId20"/>
    <p:sldId id="376" r:id="rId21"/>
    <p:sldId id="368" r:id="rId22"/>
    <p:sldId id="372" r:id="rId23"/>
    <p:sldId id="292" r:id="rId24"/>
    <p:sldId id="345" r:id="rId25"/>
    <p:sldId id="373" r:id="rId26"/>
    <p:sldId id="375" r:id="rId27"/>
    <p:sldId id="261" r:id="rId28"/>
    <p:sldId id="348" r:id="rId29"/>
    <p:sldId id="389" r:id="rId30"/>
    <p:sldId id="386" r:id="rId31"/>
    <p:sldId id="377" r:id="rId32"/>
    <p:sldId id="379" r:id="rId33"/>
    <p:sldId id="381" r:id="rId34"/>
    <p:sldId id="387" r:id="rId35"/>
    <p:sldId id="380" r:id="rId36"/>
    <p:sldId id="382" r:id="rId37"/>
    <p:sldId id="339" r:id="rId38"/>
    <p:sldId id="349" r:id="rId39"/>
    <p:sldId id="356" r:id="rId40"/>
    <p:sldId id="358" r:id="rId41"/>
    <p:sldId id="350" r:id="rId42"/>
    <p:sldId id="365" r:id="rId43"/>
    <p:sldId id="366" r:id="rId44"/>
    <p:sldId id="359" r:id="rId45"/>
    <p:sldId id="351" r:id="rId46"/>
    <p:sldId id="352" r:id="rId47"/>
    <p:sldId id="364" r:id="rId48"/>
    <p:sldId id="360" r:id="rId49"/>
    <p:sldId id="390" r:id="rId50"/>
    <p:sldId id="385" r:id="rId51"/>
    <p:sldId id="354" r:id="rId52"/>
    <p:sldId id="391" r:id="rId53"/>
    <p:sldId id="355" r:id="rId54"/>
  </p:sldIdLst>
  <p:sldSz cx="24382413" cy="13716000"/>
  <p:notesSz cx="7104063" cy="10234613"/>
  <p:embeddedFontLst>
    <p:embeddedFont>
      <p:font typeface="Flanders Art Sans" panose="020B0604020202020204" charset="0"/>
      <p:regular r:id="rId56"/>
      <p:bold r:id="rId57"/>
      <p:italic r:id="rId58"/>
    </p:embeddedFont>
    <p:embeddedFont>
      <p:font typeface="Flanders Art Sans Condensed" panose="020B0604020202020204" charset="0"/>
      <p:regular r:id="rId59"/>
      <p:bold r:id="rId60"/>
      <p:italic r:id="rId61"/>
    </p:embeddedFont>
    <p:embeddedFont>
      <p:font typeface="Wingdings 2" panose="05020102010507070707" pitchFamily="18" charset="2"/>
      <p:regular r:id="rId62"/>
    </p:embeddedFont>
  </p:embeddedFontLst>
  <p:defaultTextStyle>
    <a:defPPr>
      <a:defRPr lang="nl-BE"/>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343" userDrawn="1">
          <p15:clr>
            <a:srgbClr val="A4A3A4"/>
          </p15:clr>
        </p15:guide>
        <p15:guide id="2" pos="768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1009E03-F316-082C-93DB-E57F5F107382}" name="Elisabeth De Vleesschauwer" initials="ED" userId="S::elisabeth.de.vleesschauwer@g-o.be::0966ce96-bdac-425a-b84d-223bc019e45b" providerId="AD"/>
  <p188:author id="{7DC9F576-30F3-76FF-EFA3-30745865B3AC}" name="Jan Fransen" initials="JF" userId="S::jan.fransen@g-o.be::227ef53b-ed3f-4629-b234-69b9d027980b" providerId="AD"/>
  <p188:author id="{AFCCBB88-1C83-F2A9-C7B3-1DB2A55BFBCE}" name="Katleen Janssens" initials="KJ" userId="S::katleen.janssens@g-o.be::7e466249-8241-46e0-9509-57d4fdde092c" providerId="AD"/>
  <p188:author id="{F28C8DDE-E5AB-11F7-6BB7-BAC3B4E93511}" name="Nadia Saey" initials="NS" userId="S::nadia.saey2@g-o.be::0550e235-cb7b-46be-b13a-b4bd191b45fd"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6E6"/>
    <a:srgbClr val="67C0BA"/>
    <a:srgbClr val="FF81B1"/>
  </p:clrMru>
  <p:extLst>
    <p:ext uri="{E76CE94A-603C-4142-B9EB-6D1370010A27}">
      <p14:discardImageEditData xmlns:p14="http://schemas.microsoft.com/office/powerpoint/2010/main" val="1"/>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137" dt="2026-10-08T14:50:00.639"/>
    <p1510:client id="{70B4A692-0B53-4A85-9BB7-9606E61D1240}" v="2574" dt="2026-10-23T11:43:40.920"/>
    <p1510:client id="{E2E8348F-501C-486F-89AF-AD1FA8A1DE8A}" v="91" dt="2026-10-09T09:51:36.100"/>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Geen stijl, gee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5" d="100"/>
          <a:sy n="45" d="100"/>
        </p:scale>
        <p:origin x="370" y="67"/>
      </p:cViewPr>
      <p:guideLst>
        <p:guide orient="horz" pos="4343"/>
        <p:guide pos="76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presProps" Target="presProps.xml"/><Relationship Id="rId68"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font" Target="fonts/font3.fntdata"/><Relationship Id="rId66"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font" Target="fonts/font6.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1.fntdata"/><Relationship Id="rId64" Type="http://schemas.openxmlformats.org/officeDocument/2006/relationships/viewProps" Target="viewProps.xml"/><Relationship Id="rId69" Type="http://schemas.openxmlformats.org/officeDocument/2006/relationships/customXml" Target="../customXml/item4.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4.fntdata"/><Relationship Id="rId67"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font" Target="fonts/font7.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2.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font" Target="fonts/font5.fntdata"/><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notesMaster" Target="notesMasters/notesMaster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10-09T08:26:40.931"/>
    </inkml:context>
    <inkml:brush xml:id="br0">
      <inkml:brushProperty name="width" value="0.035" units="cm"/>
      <inkml:brushProperty name="height" value="0.035" units="cm"/>
      <inkml:brushProperty name="color" value="#E71224"/>
    </inkml:brush>
  </inkml:definitions>
  <inkml:trace contextRef="#ctx0" brushRef="#br0">432 151 24575,'6'-1'0,"0"0"0,0-1 0,0 0 0,0 0 0,0-1 0,0 1 0,0-1 0,-1 0 0,1-1 0,8-7 0,10-5 0,-1 2 0,2 0 0,0 2 0,1 1 0,0 1 0,0 1 0,1 1 0,0 1 0,0 2 0,54-4 0,418 8 0,-249 4 0,-244-3 0,799 31 0,-776-29 0,14 2 0,81 19 0,-109-19 0,0 1 0,-1 1 0,1 0 0,-1 1 0,-1 0 0,1 1 0,-1 1 0,-1 0 0,12 11 0,140 143 0,147 187 0,-280-313 0,-3 1 0,46 80 0,-63-98 0,-2 2 0,0-1 0,-1 1 0,-1 0 0,-1 1 0,-1 0 0,3 45 0,-5 0 0,-4 0 0,-2 0 0,-14 70 0,8-87 0,-3 0 0,-2-1 0,-3-1 0,-34 74 0,-86 132 0,110-205 0,2 1 0,2 1 0,-27 92 0,14-37 0,22-70 0,0-1 0,2 1 0,-15 73 0,5 23 0,6-51 0,-5 107 0,21-180 0,2 292 0,1-275 0,2 1 0,1-1 0,1-1 0,1 1 0,1-2 0,2 1 0,0-1 0,16 24 0,19 23 0,65 77 0,-45-63 0,-20-24 0,75 77 0,-95-113 0,1-2 0,0 0 0,2-2 0,1-1 0,38 19 0,152 87 0,-203-118 0,1-1 0,0 0 0,-1-2 0,2 0 0,-1-1 0,28 3 0,-63-8 0,0 0 0,-1 1 0,-32 5 0,39-4 0,-1 1 0,1 1 0,-1 0 0,1 1 0,0 0 0,1 1 0,-1 0 0,-15 10 0,5 2 0,0 1 0,1 1 0,1 0 0,1 2 0,-17 24 0,-70 118 0,71-103 0,2 2 0,4 1 0,2 2 0,2 0 0,-27 130 0,7-8 0,22-106 0,-16 123 0,25 414 0,16-386 0,2-90 0,32 202 0,58 140 0,8 10 0,-60-280 0,38 139 0,39 215 0,-95-395 0,6 268 0,-31-388 0,-10 66 0,7-97 0,-2 0 0,0 0 0,-2 0 0,0-1 0,-17 35 0,-20 22 0,-2-2 0,-4-2 0,-89 100 0,38-65 0,-148 124 0,-22 22 0,24-21 0,188-181 0,-109 89 0,141-122 0,-1-1 0,-1-2 0,-1-1 0,-44 18 0,-219 67 0,234-84 0,0-4 0,-1-2 0,-64 4 0,-376-12 0,274-5 0,199 0 0,1 0 0,-1-2 0,0 0 0,1-2 0,0-1 0,0-1 0,1-1 0,0-2 0,0 0 0,1-2 0,1 0 0,0-2 0,1 0 0,1-2 0,-25-23 0,-6-10 0,1-2 0,3-3 0,2-1 0,-46-75 0,60 74-1365,10 8-5461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10-09T08:21:14.780"/>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0 1,'18'0,"77"-1,176 22,-215-12,199 42,-189-30,1-4,0-3,1-2,119 4,2295-21,-2413 9,0 3,121 29,-3-1,170 28,-115-18,-162-34,101 1,82-15,-88 1,3965 2,-4069-4,87-14,-4-1,-1 11,142-18,-157 10,0 5,149 8,-275 3,32 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10-09T08:21:16.783"/>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1 0,'3692'0,"-3628"3,111 21,-105-13,81 4,53-15,-160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10-09T08:21:27.326"/>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1226 213,'3387'0,"-3301"4,150 27,-158-18,146 27,204 25,-232-38,-127-15,106 5,597-16,-350-4,765 3,-1154-2,1-1,-1-2,36-10,-30 6,74-8,403 14,-261 5,985-2,-1222 0,0 0,0-2,34-7,-47 8,0 0,-1-1,1 1,0-1,0 0,-1-1,1 1,-1-1,0 0,0 0,0 0,0-1,0 1,-1-1,1 0,-1 0,0 0,3-6,-5 9,-1-1,1 0,0 1,0-1,-1 0,1 0,-1 0,0 0,0 0,0 1,1-1,-2 0,1 0,0 0,0 0,-1 0,1 0,0 1,-1-1,0 0,-1-2,0 1,0 1,0-1,0 1,0 0,-1 0,1 0,-1 0,1 0,-1 1,0-1,-5-1,-6-2,1 1,0 1,-1 0,-23-1,-22-1,-100-12,70 3,-138-4,-92 19,120 2,-1656-3,1806-2,1-3,-56-13,-44-4,123 20,-184-23,-52-26,195 38,-2 3,-89-2,-142 13,114 3,-1421-4,1572 2,1 1,0 2,-37 10,32-6,-76 7,24-12,-171 15,-176 13,-3-32,193-2,204 4,0 3,-69 15,66-11,-91 8,-451-16,275-3,-1356 2,2695 0,-1024 0,11 0,-1 0,0 1,0 0,19 5,-28-5,-1-1,1 1,0 0,-1 0,1 1,-1-1,1 0,-1 1,0-1,0 1,0 0,0 0,0 0,0 0,0 0,-1 0,1 1,-1-1,1 1,-1-1,0 1,0-1,0 1,0 0,-1-1,2 5,-2 12,0 0,-1 0,0 0,-2 0,-4 19,-3 19,2-15,-2 0,-29 77,-5 14,39-113,1 0,1 1,0-1,1 35,2-50,1 0,-1-1,1 1,0-1,0 1,0-1,0 0,1 1,0-1,0 0,0 0,0 0,1 0,-1-1,1 1,0-1,0 1,1-1,-1 0,0 0,1 0,0-1,0 1,0-1,0 0,0 0,0 0,1-1,7 2,10 2,0-2,0-1,0-1,42-2,-48 0,1430-9,-913 11,-488 2,-1 1,65 15,-57-8,61 3,-54-10,90 16,-76-7,0-3,76 0,150-11,-116-2,-142 3,-1 2,0 2,46 11,-27-4,1-1,81 1,-99-7,0 1,63 17,-30-5,-16-2,-36-9,1 0,33 3,-50-8,0-1,0 0,0 0,-1-1,1 1,0-2,-1 1,1-1,0 0,-1 0,0-1,0 0,7-4,12-11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10-09T08:21:35.703"/>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0 2,'45'2,"0"3,-1 1,0 2,0 2,77 30,-53-19,1-2,0-4,1-3,92 5,287-14,-224-6,-52 1,200 6,-171 20,39 3,364-26,-282-3,1068 2,-1332-3,105-18,4-2,173 17,-200 7,182-21,-193 3,166 0,-253 15,0-2,63-14,-54 8,62-4,426 10,-283 7,1279-4,-1475-2,108-20,14-1,-137 21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10-09T08:21:40.221"/>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0 159,'21'-2,"-1"0,0-1,0-1,20-7,40-8,239-15,81-18,5 20,6 33,-165 1,6949-2,-7150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10-09T08:21:42.681"/>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0 31 0,'3888'0'0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10-09T08:21:46.865"/>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0 156 0,'3474'-156'0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10-09T08:21:51.640"/>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0 105 0,'9487'-104'0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10-09T09:10:01.088"/>
    </inkml:context>
    <inkml:brush xml:id="br0">
      <inkml:brushProperty name="width" value="0.1" units="cm"/>
      <inkml:brushProperty name="height" value="0.1" units="cm"/>
      <inkml:brushProperty name="color" value="#008C3A"/>
    </inkml:brush>
  </inkml:definitions>
  <inkml:trace contextRef="#ctx0" brushRef="#br0">1602 0 9830,'-688'0'4642,"612"4"-4058,0 4 0,-117 26 0,170-29-382,1 2 1,-1 1 0,1 0-1,1 2 1,0 1 0,0 0 0,1 1-1,0 2 1,1 0 0,-24 23 0,21-19 127,11-10-218,1 0 0,0 1 0,0 1 0,1 0 0,0 0 0,1 0 0,0 1 0,-8 14 0,-83 206 1463,66-147-1031,-19 65 548,48-136-971,1 0 0,0 0-1,1 0 1,0 0 0,1 0-1,0 0 1,1 0 0,1 0 0,0 0-1,4 21 1,-1-16 20,1-1 0,1 0 1,0 0-1,1-1 0,1 1 0,0-2 0,14 20 1,-7-13 42,-2-2-42,1-2 0,0 0 1,30 29-1,45 46-142,-68-68 0,2-1 0,1 0 0,28 21 0,-37-34 0,1 2 0,1-1 0,1-1 0,-1 0 0,2-1 0,34 13 0,113 43 0,-109-41 0,101 30 0,-115-44 0,5 2 0,0-2 0,67 7 0,184-14 0,-213-6 0,-67 2 0,-1-2 0,1 0 0,0-1 0,-1-1 0,0-1 0,1 0 0,-2-1 0,1-1 0,-1-1 0,0-1 0,-1 0 0,24-17 0,21-16-27,-36 27-222,-2-1-1,0-1 1,0-2 0,37-39 0,80-103 14,-126 146 205,0 1 1,17-12-1,-21 18-12,0 0-1,0 0 0,-1-1 1,0-1-1,-1 0 1,0 0-1,13-22 0,4-28-672,24-94 0,-33 98 366,-7 27 139,-2-1 1,-1-1-1,-1 1 1,-2-1-1,0-56 1,-4 75 157,0-1 1,0 0 0,-1 0 0,-1 1 0,0-1-1,-1 1 1,0 0 0,-1 0 0,0 0 0,-1 1 0,0 0-1,-1 0 1,0 0 0,0 1 0,-1 0 0,-15-14-1,-104-103-26,84 82 218,26 31-55,-1-1 0,0 2 0,-1 1 0,-1 0 0,0 1 0,-36-14 0,-23-13-159,57 27 121,0 0 0,0 2 0,-1 0 0,0 2 0,-1 1 0,1 0 0,-1 2 0,0 0 0,-45 1 0,28 3-32</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3078427" cy="513508"/>
          </a:xfrm>
          <a:prstGeom prst="rect">
            <a:avLst/>
          </a:prstGeom>
        </p:spPr>
        <p:txBody>
          <a:bodyPr vert="horz" lIns="99075" tIns="49538" rIns="99075" bIns="49538" rtlCol="0"/>
          <a:lstStyle>
            <a:lvl1pPr algn="l">
              <a:defRPr sz="1300"/>
            </a:lvl1pPr>
          </a:lstStyle>
          <a:p>
            <a:endParaRPr lang="nl-BE"/>
          </a:p>
        </p:txBody>
      </p:sp>
      <p:sp>
        <p:nvSpPr>
          <p:cNvPr id="3" name="Tijdelijke aanduiding voor datum 2"/>
          <p:cNvSpPr>
            <a:spLocks noGrp="1"/>
          </p:cNvSpPr>
          <p:nvPr>
            <p:ph type="dt" idx="1"/>
          </p:nvPr>
        </p:nvSpPr>
        <p:spPr>
          <a:xfrm>
            <a:off x="4023992" y="0"/>
            <a:ext cx="3078427" cy="513508"/>
          </a:xfrm>
          <a:prstGeom prst="rect">
            <a:avLst/>
          </a:prstGeom>
        </p:spPr>
        <p:txBody>
          <a:bodyPr vert="horz" lIns="99075" tIns="49538" rIns="99075" bIns="49538" rtlCol="0"/>
          <a:lstStyle>
            <a:lvl1pPr algn="r">
              <a:defRPr sz="1300"/>
            </a:lvl1pPr>
          </a:lstStyle>
          <a:p>
            <a:fld id="{23996747-4202-DD4B-94AC-6B976FAC7AF4}" type="datetimeFigureOut">
              <a:rPr lang="nl-BE" smtClean="0"/>
              <a:t>23/10/2026</a:t>
            </a:fld>
            <a:endParaRPr lang="nl-BE"/>
          </a:p>
        </p:txBody>
      </p:sp>
      <p:sp>
        <p:nvSpPr>
          <p:cNvPr id="4" name="Tijdelijke aanduiding voor dia-afbeelding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9075" tIns="49538" rIns="99075" bIns="49538" rtlCol="0" anchor="ctr"/>
          <a:lstStyle/>
          <a:p>
            <a:endParaRPr lang="nl-BE"/>
          </a:p>
        </p:txBody>
      </p:sp>
      <p:sp>
        <p:nvSpPr>
          <p:cNvPr id="5" name="Tijdelijke aanduiding voor notities 4"/>
          <p:cNvSpPr>
            <a:spLocks noGrp="1"/>
          </p:cNvSpPr>
          <p:nvPr>
            <p:ph type="body" sz="quarter" idx="3"/>
          </p:nvPr>
        </p:nvSpPr>
        <p:spPr>
          <a:xfrm>
            <a:off x="710407" y="4925407"/>
            <a:ext cx="5683250" cy="4029879"/>
          </a:xfrm>
          <a:prstGeom prst="rect">
            <a:avLst/>
          </a:prstGeom>
        </p:spPr>
        <p:txBody>
          <a:bodyPr vert="horz" lIns="99075" tIns="49538" rIns="99075" bIns="49538"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9721107"/>
            <a:ext cx="3078427" cy="513507"/>
          </a:xfrm>
          <a:prstGeom prst="rect">
            <a:avLst/>
          </a:prstGeom>
        </p:spPr>
        <p:txBody>
          <a:bodyPr vert="horz" lIns="99075" tIns="49538" rIns="99075" bIns="49538" rtlCol="0" anchor="b"/>
          <a:lstStyle>
            <a:lvl1pPr algn="l">
              <a:defRPr sz="1300"/>
            </a:lvl1pPr>
          </a:lstStyle>
          <a:p>
            <a:endParaRPr lang="nl-BE"/>
          </a:p>
        </p:txBody>
      </p:sp>
      <p:sp>
        <p:nvSpPr>
          <p:cNvPr id="7" name="Tijdelijke aanduiding voor dianummer 6"/>
          <p:cNvSpPr>
            <a:spLocks noGrp="1"/>
          </p:cNvSpPr>
          <p:nvPr>
            <p:ph type="sldNum" sz="quarter" idx="5"/>
          </p:nvPr>
        </p:nvSpPr>
        <p:spPr>
          <a:xfrm>
            <a:off x="4023992" y="9721107"/>
            <a:ext cx="3078427" cy="513507"/>
          </a:xfrm>
          <a:prstGeom prst="rect">
            <a:avLst/>
          </a:prstGeom>
        </p:spPr>
        <p:txBody>
          <a:bodyPr vert="horz" lIns="99075" tIns="49538" rIns="99075" bIns="49538" rtlCol="0" anchor="b"/>
          <a:lstStyle>
            <a:lvl1pPr algn="r">
              <a:defRPr sz="1300"/>
            </a:lvl1pPr>
          </a:lstStyle>
          <a:p>
            <a:fld id="{3DE71038-0F01-804C-8B58-40148AC75176}" type="slidenum">
              <a:rPr lang="nl-BE" smtClean="0"/>
              <a:t>‹nr.›</a:t>
            </a:fld>
            <a:endParaRPr lang="nl-BE"/>
          </a:p>
        </p:txBody>
      </p:sp>
    </p:spTree>
    <p:extLst>
      <p:ext uri="{BB962C8B-B14F-4D97-AF65-F5344CB8AC3E}">
        <p14:creationId xmlns:p14="http://schemas.microsoft.com/office/powerpoint/2010/main" val="40789967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SESSIE WORDT OPGENOMEN</a:t>
            </a:r>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a:t>
            </a:fld>
            <a:endParaRPr lang="nl-BE"/>
          </a:p>
        </p:txBody>
      </p:sp>
    </p:spTree>
    <p:extLst>
      <p:ext uri="{BB962C8B-B14F-4D97-AF65-F5344CB8AC3E}">
        <p14:creationId xmlns:p14="http://schemas.microsoft.com/office/powerpoint/2010/main" val="20461741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Contacteer Elisabeth met een inhoudelijke vraag.</a:t>
            </a:r>
          </a:p>
          <a:p>
            <a:r>
              <a:rPr lang="nl-BE"/>
              <a:t>Contacteer Katleen voor vragen over het lerend netwerk GOK.</a:t>
            </a:r>
          </a:p>
          <a:p>
            <a:r>
              <a:rPr lang="nl-BE"/>
              <a:t>Contacteer Katrien indien je graag wil participeren aan het lerend netwerk GOK.</a:t>
            </a:r>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2</a:t>
            </a:fld>
            <a:endParaRPr lang="nl-BE"/>
          </a:p>
        </p:txBody>
      </p:sp>
    </p:spTree>
    <p:extLst>
      <p:ext uri="{BB962C8B-B14F-4D97-AF65-F5344CB8AC3E}">
        <p14:creationId xmlns:p14="http://schemas.microsoft.com/office/powerpoint/2010/main" val="18536929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3</a:t>
            </a:fld>
            <a:endParaRPr lang="nl-BE"/>
          </a:p>
        </p:txBody>
      </p:sp>
    </p:spTree>
    <p:extLst>
      <p:ext uri="{BB962C8B-B14F-4D97-AF65-F5344CB8AC3E}">
        <p14:creationId xmlns:p14="http://schemas.microsoft.com/office/powerpoint/2010/main" val="36319392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defTabSz="990752">
              <a:defRPr/>
            </a:pPr>
            <a:r>
              <a:rPr lang="nl-BE" sz="1200" kern="100">
                <a:latin typeface="Calibri" panose="020F0502020204030204" pitchFamily="34" charset="0"/>
                <a:ea typeface="Calibri" panose="020F0502020204030204" pitchFamily="34" charset="0"/>
                <a:cs typeface="Times New Roman" panose="02020603050405020304" pitchFamily="18" charset="0"/>
              </a:rPr>
              <a:t>Tot op vandaag blijft de </a:t>
            </a:r>
            <a:r>
              <a:rPr lang="nl-BE" sz="1200" kern="100" err="1">
                <a:latin typeface="Calibri" panose="020F0502020204030204" pitchFamily="34" charset="0"/>
                <a:ea typeface="Calibri" panose="020F0502020204030204" pitchFamily="34" charset="0"/>
                <a:cs typeface="Times New Roman" panose="02020603050405020304" pitchFamily="18" charset="0"/>
              </a:rPr>
              <a:t>sociaal-economische</a:t>
            </a:r>
            <a:r>
              <a:rPr lang="nl-BE" sz="1200" kern="100">
                <a:latin typeface="Calibri" panose="020F0502020204030204" pitchFamily="34" charset="0"/>
                <a:ea typeface="Calibri" panose="020F0502020204030204" pitchFamily="34" charset="0"/>
                <a:cs typeface="Times New Roman" panose="02020603050405020304" pitchFamily="18" charset="0"/>
              </a:rPr>
              <a:t> achtergrond van een leerling de grootste determinant voor hun schoolloopbaan. Daarna is de etnisch-culturele achtergrond de tweede grootste determinant. En meer nog dan de individuele kenmerken van de leerling, hebben de gezamenlijke kenmerken van de school nog meer impact op de schoolloopbaan van leerlingen. Dat lijkt misschien slecht nieuws. Maar eigenlijk moet het dat niet zijn – want  we kunnen in onze scholen wel degelijk iets kunnen betekenen.</a:t>
            </a:r>
          </a:p>
          <a:p>
            <a:pPr defTabSz="990752">
              <a:defRPr/>
            </a:pPr>
            <a:endParaRPr lang="nl-BE" sz="1200" kern="100">
              <a:latin typeface="Calibri" panose="020F0502020204030204" pitchFamily="34" charset="0"/>
              <a:ea typeface="Calibri" panose="020F0502020204030204" pitchFamily="34" charset="0"/>
              <a:cs typeface="Times New Roman" panose="02020603050405020304" pitchFamily="18" charset="0"/>
            </a:endParaRPr>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4</a:t>
            </a:fld>
            <a:endParaRPr lang="nl-BE"/>
          </a:p>
        </p:txBody>
      </p:sp>
    </p:spTree>
    <p:extLst>
      <p:ext uri="{BB962C8B-B14F-4D97-AF65-F5344CB8AC3E}">
        <p14:creationId xmlns:p14="http://schemas.microsoft.com/office/powerpoint/2010/main" val="3533833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00">
                <a:latin typeface="Calibri" panose="020F0502020204030204" pitchFamily="34" charset="0"/>
                <a:ea typeface="Calibri" panose="020F0502020204030204" pitchFamily="34" charset="0"/>
                <a:cs typeface="Times New Roman" panose="02020603050405020304" pitchFamily="18" charset="0"/>
              </a:rPr>
              <a:t>Vandaag willen we jullie meenemen in een vernieuwde handleiding die jullie hopelijk inspiratie geeft om een oefening te maken over het omgaan met de grote socio-culturele diversiteit op school en in de klas.</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200" kern="100">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00">
                <a:latin typeface="Calibri" panose="020F0502020204030204" pitchFamily="34" charset="0"/>
                <a:ea typeface="Calibri" panose="020F0502020204030204" pitchFamily="34" charset="0"/>
                <a:cs typeface="Times New Roman" panose="02020603050405020304" pitchFamily="18" charset="0"/>
              </a:rPr>
              <a:t>Het kan ook helpen om te zien waar relevante ankerpunten zitten voor het GOK-beleid.</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200" kern="100">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00">
                <a:latin typeface="Calibri" panose="020F0502020204030204" pitchFamily="34" charset="0"/>
                <a:ea typeface="Calibri" panose="020F0502020204030204" pitchFamily="34" charset="0"/>
                <a:cs typeface="Times New Roman" panose="02020603050405020304" pitchFamily="18" charset="0"/>
              </a:rPr>
              <a:t>Dus hopelijk bieden we jullie vandaag de nodige basisinformatie en een goesting om de socio-culturele drempels op school te bekijken.</a:t>
            </a:r>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5</a:t>
            </a:fld>
            <a:endParaRPr lang="nl-BE"/>
          </a:p>
        </p:txBody>
      </p:sp>
    </p:spTree>
    <p:extLst>
      <p:ext uri="{BB962C8B-B14F-4D97-AF65-F5344CB8AC3E}">
        <p14:creationId xmlns:p14="http://schemas.microsoft.com/office/powerpoint/2010/main" val="408323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6</a:t>
            </a:fld>
            <a:endParaRPr lang="nl-BE"/>
          </a:p>
        </p:txBody>
      </p:sp>
    </p:spTree>
    <p:extLst>
      <p:ext uri="{BB962C8B-B14F-4D97-AF65-F5344CB8AC3E}">
        <p14:creationId xmlns:p14="http://schemas.microsoft.com/office/powerpoint/2010/main" val="13942979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8</a:t>
            </a:fld>
            <a:endParaRPr lang="nl-BE"/>
          </a:p>
        </p:txBody>
      </p:sp>
    </p:spTree>
    <p:extLst>
      <p:ext uri="{BB962C8B-B14F-4D97-AF65-F5344CB8AC3E}">
        <p14:creationId xmlns:p14="http://schemas.microsoft.com/office/powerpoint/2010/main" val="9588808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fontAlgn="t"/>
            <a:r>
              <a:rPr lang="nl-BE" sz="1200" b="0" i="0" kern="1200">
                <a:solidFill>
                  <a:schemeClr val="tx1"/>
                </a:solidFill>
                <a:effectLst/>
                <a:latin typeface="+mn-lt"/>
                <a:ea typeface="+mn-ea"/>
                <a:cs typeface="+mn-cs"/>
              </a:rPr>
              <a:t>Toen de recente PISA-resultaten verschenen, lag de focus vooral op de dalende prestaties. De koppen waren herkenbaar: het Vlaamse onderwijs gaat achteruit. Maar dat is niet enkel bij ons. De krantenkoppen in Nederland waren ook hard. In Australië waren ze nog harder. En werd het ook direct gekoppeld aan (nog) strengere digitale </a:t>
            </a:r>
            <a:r>
              <a:rPr lang="nl-BE" sz="1200" b="0" i="0" kern="1200" err="1">
                <a:solidFill>
                  <a:schemeClr val="tx1"/>
                </a:solidFill>
                <a:effectLst/>
                <a:latin typeface="+mn-lt"/>
                <a:ea typeface="+mn-ea"/>
                <a:cs typeface="+mn-cs"/>
              </a:rPr>
              <a:t>detox</a:t>
            </a:r>
            <a:r>
              <a:rPr lang="nl-BE" sz="1200" b="0" i="0" kern="1200">
                <a:solidFill>
                  <a:schemeClr val="tx1"/>
                </a:solidFill>
                <a:effectLst/>
                <a:latin typeface="+mn-lt"/>
                <a:ea typeface="+mn-ea"/>
                <a:cs typeface="+mn-cs"/>
              </a:rPr>
              <a:t> voor leerlingen bijvoorbeeld.</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In andere landen, twee daarvan dicht bij ons, was de boodschap dan weer anders. Ierland is zelfs zeer trots. </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Die boodschap weerklonk in vele verschillende landen over de wereld. Er zijn immers 91 landen die meedoen aan de PISA. </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Daar zit natuurlijk een kern van waarheid in. Maar als we alleen dat verhaal vertellen, dan missen we iets belangrijks. Want de resultaten dalen al jaren.</a:t>
            </a:r>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10</a:t>
            </a:fld>
            <a:endParaRPr lang="nl-BE"/>
          </a:p>
        </p:txBody>
      </p:sp>
    </p:spTree>
    <p:extLst>
      <p:ext uri="{BB962C8B-B14F-4D97-AF65-F5344CB8AC3E}">
        <p14:creationId xmlns:p14="http://schemas.microsoft.com/office/powerpoint/2010/main" val="35227371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kern="1200">
                <a:solidFill>
                  <a:schemeClr val="tx1"/>
                </a:solidFill>
                <a:effectLst/>
                <a:latin typeface="+mn-lt"/>
                <a:ea typeface="+mn-ea"/>
                <a:cs typeface="+mn-cs"/>
              </a:rPr>
              <a:t>Ja, Vlaanderen ziet een daling van de prestaties, vooral voor lezen en wiskunde. Maar dat geldt voor veel Europese en OESO-landen.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200" b="0" i="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kern="1200">
                <a:solidFill>
                  <a:schemeClr val="tx1"/>
                </a:solidFill>
                <a:effectLst/>
                <a:latin typeface="+mn-lt"/>
                <a:ea typeface="+mn-ea"/>
                <a:cs typeface="+mn-cs"/>
              </a:rPr>
              <a:t>Op deze slide zie je in rood aangeduid onze kleine bescheiden regio Vlaanderen.</a:t>
            </a:r>
          </a:p>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kern="1200">
                <a:solidFill>
                  <a:schemeClr val="tx1"/>
                </a:solidFill>
                <a:effectLst/>
                <a:latin typeface="+mn-lt"/>
                <a:ea typeface="+mn-ea"/>
                <a:cs typeface="+mn-cs"/>
              </a:rPr>
              <a:t>Daarbij staat een groep landen bij ons – die niet significant hoger of lager scoren dan ons. </a:t>
            </a:r>
          </a:p>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kern="1200">
                <a:solidFill>
                  <a:schemeClr val="tx1"/>
                </a:solidFill>
                <a:effectLst/>
                <a:latin typeface="+mn-lt"/>
                <a:ea typeface="+mn-ea"/>
                <a:cs typeface="+mn-cs"/>
              </a:rPr>
              <a:t>De landen met een blauwe pijl boven ons scoren significant hoger. De landen onder ons met rode pijl significant lager.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200" b="0" i="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kern="1200">
                <a:solidFill>
                  <a:schemeClr val="tx1"/>
                </a:solidFill>
                <a:effectLst/>
                <a:latin typeface="+mn-lt"/>
                <a:ea typeface="+mn-ea"/>
                <a:cs typeface="+mn-cs"/>
              </a:rPr>
              <a:t>Wat je in deze tabel wil blijven zien – is dat het OESO gemiddelde (van de landen die deelnemen) onder ons blijft liggen. En dat het EU-gemiddelde OOK onder ons blijft liggen. </a:t>
            </a:r>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11</a:t>
            </a:fld>
            <a:endParaRPr lang="nl-BE"/>
          </a:p>
        </p:txBody>
      </p:sp>
    </p:spTree>
    <p:extLst>
      <p:ext uri="{BB962C8B-B14F-4D97-AF65-F5344CB8AC3E}">
        <p14:creationId xmlns:p14="http://schemas.microsoft.com/office/powerpoint/2010/main" val="16384250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kern="1200">
                <a:solidFill>
                  <a:schemeClr val="tx1"/>
                </a:solidFill>
                <a:effectLst/>
                <a:latin typeface="+mn-lt"/>
                <a:ea typeface="+mn-ea"/>
                <a:cs typeface="+mn-cs"/>
              </a:rPr>
              <a:t>Hier zien we eenzelfde beeld maar enkel met de 27 deelnemende EU landen en Engeland.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200" b="0" i="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kern="1200">
                <a:solidFill>
                  <a:schemeClr val="tx1"/>
                </a:solidFill>
                <a:effectLst/>
                <a:latin typeface="+mn-lt"/>
                <a:ea typeface="+mn-ea"/>
                <a:cs typeface="+mn-cs"/>
              </a:rPr>
              <a:t>Vlaanderen behoort nog steeds tot de beter presterende onderwijsregio's van Europa. Voor wetenschappen staat Vlaanderen op de zesde plaats binnen de EU27 plus Engeland. Voor wiskunde zelfs op de derde plaats.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200" b="0" i="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kern="1200">
                <a:solidFill>
                  <a:schemeClr val="tx1"/>
                </a:solidFill>
                <a:effectLst/>
                <a:latin typeface="+mn-lt"/>
                <a:ea typeface="+mn-ea"/>
                <a:cs typeface="+mn-cs"/>
              </a:rPr>
              <a:t>Estland is het enige land dat op alle drie domeinen het beter doet dan 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200" b="0" i="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kern="1200">
                <a:solidFill>
                  <a:schemeClr val="tx1"/>
                </a:solidFill>
                <a:effectLst/>
                <a:latin typeface="+mn-lt"/>
                <a:ea typeface="+mn-ea"/>
                <a:cs typeface="+mn-cs"/>
              </a:rPr>
              <a:t>WE HEBBEN dus nog een sterk onderwijssysteem. Maar de cruciale vraag waar PISA ons bij kan helpen is: Slagen we er ook in om die kwaliteit voor alle leerlingen waar te maken? </a:t>
            </a:r>
          </a:p>
          <a:p>
            <a:endParaRPr lang="nl-BE"/>
          </a:p>
          <a:p>
            <a:pPr fontAlgn="t"/>
            <a:r>
              <a:rPr lang="nl-BE" sz="1200" b="1" i="0" kern="1200">
                <a:solidFill>
                  <a:schemeClr val="tx1"/>
                </a:solidFill>
                <a:effectLst/>
                <a:latin typeface="+mn-lt"/>
                <a:ea typeface="+mn-ea"/>
                <a:cs typeface="+mn-cs"/>
              </a:rPr>
              <a:t>Voor welke leerlingen werkt ons onderwijs vandaag goed, en voor welke leerlingen minder goed?</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En dat…dat is onze kern van gelijke onderwijskansen.</a:t>
            </a:r>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12</a:t>
            </a:fld>
            <a:endParaRPr lang="nl-BE"/>
          </a:p>
        </p:txBody>
      </p:sp>
    </p:spTree>
    <p:extLst>
      <p:ext uri="{BB962C8B-B14F-4D97-AF65-F5344CB8AC3E}">
        <p14:creationId xmlns:p14="http://schemas.microsoft.com/office/powerpoint/2010/main" val="27025730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Het verhaal zit ook in de verschillen tussen leerlingen.</a:t>
            </a:r>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14</a:t>
            </a:fld>
            <a:endParaRPr lang="nl-BE"/>
          </a:p>
        </p:txBody>
      </p:sp>
    </p:spTree>
    <p:extLst>
      <p:ext uri="{BB962C8B-B14F-4D97-AF65-F5344CB8AC3E}">
        <p14:creationId xmlns:p14="http://schemas.microsoft.com/office/powerpoint/2010/main" val="28364183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fontAlgn="t"/>
            <a:r>
              <a:rPr lang="nl-BE" sz="1200" b="0" i="0" kern="1200">
                <a:solidFill>
                  <a:schemeClr val="tx1"/>
                </a:solidFill>
                <a:effectLst/>
                <a:latin typeface="+mn-lt"/>
                <a:ea typeface="+mn-ea"/>
                <a:cs typeface="+mn-cs"/>
              </a:rPr>
              <a:t>Hier wordt het al interessanter voor onze gelijke onderwijskansen.</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PISA kijkt niet alleen naar gemiddelden maar ze onderzoekt ook verschillen tussen groepen leerlingen.</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En daar zien we iets opvallends.</a:t>
            </a:r>
          </a:p>
          <a:p>
            <a:pPr fontAlgn="t"/>
            <a:r>
              <a:rPr lang="nl-BE" sz="1200" b="0" i="0" kern="1200">
                <a:solidFill>
                  <a:schemeClr val="tx1"/>
                </a:solidFill>
                <a:effectLst/>
                <a:latin typeface="+mn-lt"/>
                <a:ea typeface="+mn-ea"/>
                <a:cs typeface="+mn-cs"/>
              </a:rPr>
              <a:t>Vlaanderen kent grote verschillen tussen hoog- en </a:t>
            </a:r>
            <a:r>
              <a:rPr lang="nl-BE" sz="1200" b="0" i="0" kern="1200" err="1">
                <a:solidFill>
                  <a:schemeClr val="tx1"/>
                </a:solidFill>
                <a:effectLst/>
                <a:latin typeface="+mn-lt"/>
                <a:ea typeface="+mn-ea"/>
                <a:cs typeface="+mn-cs"/>
              </a:rPr>
              <a:t>laagpresterende</a:t>
            </a:r>
            <a:r>
              <a:rPr lang="nl-BE" sz="1200" b="0" i="0" kern="1200">
                <a:solidFill>
                  <a:schemeClr val="tx1"/>
                </a:solidFill>
                <a:effectLst/>
                <a:latin typeface="+mn-lt"/>
                <a:ea typeface="+mn-ea"/>
                <a:cs typeface="+mn-cs"/>
              </a:rPr>
              <a:t> leerlingen. </a:t>
            </a:r>
          </a:p>
          <a:p>
            <a:pPr fontAlgn="t"/>
            <a:r>
              <a:rPr lang="nl-BE" sz="1200" b="0" i="0" kern="1200">
                <a:solidFill>
                  <a:schemeClr val="tx1"/>
                </a:solidFill>
                <a:effectLst/>
                <a:latin typeface="+mn-lt"/>
                <a:ea typeface="+mn-ea"/>
                <a:cs typeface="+mn-cs"/>
              </a:rPr>
              <a:t>Voor lezen ligt die kloof zelfs boven het Europese gemiddelde. </a:t>
            </a:r>
          </a:p>
          <a:p>
            <a:pPr fontAlgn="t"/>
            <a:r>
              <a:rPr lang="nl-BE" sz="1200" b="0" i="0" kern="1200">
                <a:solidFill>
                  <a:schemeClr val="tx1"/>
                </a:solidFill>
                <a:effectLst/>
                <a:latin typeface="+mn-lt"/>
                <a:ea typeface="+mn-ea"/>
                <a:cs typeface="+mn-cs"/>
              </a:rPr>
              <a:t>Voor alle kerndomeinen ligt ze zelfs boven het OESO-gemiddelde.</a:t>
            </a:r>
          </a:p>
          <a:p>
            <a:pPr fontAlgn="t"/>
            <a:r>
              <a:rPr lang="nl-BE" sz="1200" b="0" i="0" kern="1200">
                <a:solidFill>
                  <a:schemeClr val="tx1"/>
                </a:solidFill>
                <a:effectLst/>
                <a:latin typeface="+mn-lt"/>
                <a:ea typeface="+mn-ea"/>
                <a:cs typeface="+mn-cs"/>
              </a:rPr>
              <a:t>Voor alle domeinen behoort Vlaanderen daardoor tot de landen met de grootste spreiding.</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Met andere woorden: we hebben veel sterke leerlingen, maar ook een grote groep leerlingen die achterblijft.</a:t>
            </a:r>
          </a:p>
          <a:p>
            <a:pPr fontAlgn="t"/>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15</a:t>
            </a:fld>
            <a:endParaRPr lang="nl-BE"/>
          </a:p>
        </p:txBody>
      </p:sp>
    </p:spTree>
    <p:extLst>
      <p:ext uri="{BB962C8B-B14F-4D97-AF65-F5344CB8AC3E}">
        <p14:creationId xmlns:p14="http://schemas.microsoft.com/office/powerpoint/2010/main" val="25641003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fontAlgn="t"/>
            <a:r>
              <a:rPr lang="nl-BE" sz="1200" b="0" i="0" kern="1200">
                <a:solidFill>
                  <a:schemeClr val="tx1"/>
                </a:solidFill>
                <a:effectLst/>
                <a:latin typeface="+mn-lt"/>
                <a:ea typeface="+mn-ea"/>
                <a:cs typeface="+mn-cs"/>
              </a:rPr>
              <a:t>We zoomen even dieper in op de socio-economische achtergrond van leerlingen in Vlaanderen.</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We zien een opvallend patroon.  </a:t>
            </a:r>
          </a:p>
          <a:p>
            <a:pPr fontAlgn="t"/>
            <a:endParaRPr lang="nl-BE" sz="1200" b="0" i="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kern="1200">
                <a:solidFill>
                  <a:schemeClr val="tx1"/>
                </a:solidFill>
                <a:effectLst/>
                <a:latin typeface="+mn-lt"/>
                <a:ea typeface="+mn-ea"/>
                <a:cs typeface="+mn-cs"/>
              </a:rPr>
              <a:t>Bij de laagpresteerders zien we dat leerlingen uit de laagste SES-groep veel vaker het basisniveau niet halen. Voor alle domeinen gaat het om meer dan één op drie leerlingen. Voor lezen loopt dat zelfs op tot 43,1%. </a:t>
            </a:r>
          </a:p>
          <a:p>
            <a:endParaRPr lang="nl-BE"/>
          </a:p>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kern="1200">
                <a:solidFill>
                  <a:schemeClr val="tx1"/>
                </a:solidFill>
                <a:effectLst/>
                <a:latin typeface="+mn-lt"/>
                <a:ea typeface="+mn-ea"/>
                <a:cs typeface="+mn-cs"/>
              </a:rPr>
              <a:t>Maar ook aan de bovenkant zien we duidelijke verschillen. In de laagste SES-groep behoren minder dan 3% van de leerlingen tot de toppresteerders. In de hoogste SES-groep gaat het voor alle domeinen om meer dan 10% van de leerlingen. </a:t>
            </a:r>
          </a:p>
          <a:p>
            <a:endParaRPr lang="nl-BE"/>
          </a:p>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kern="1200">
                <a:solidFill>
                  <a:schemeClr val="tx1"/>
                </a:solidFill>
                <a:effectLst/>
                <a:latin typeface="+mn-lt"/>
                <a:ea typeface="+mn-ea"/>
                <a:cs typeface="+mn-cs"/>
              </a:rPr>
              <a:t>Deze figuur toont niet alleen een risico op achterstand, maar ook een verschil in de kansen om uit te blinken. Gelijke onderwijskansen probeert niet alleen leerlingen het basisniveau te laten halen. Het gaat er ook over dat talent zich maximaal kan ontwikkelen, ongeacht de socio-economische achtergrond van een leerling. </a:t>
            </a:r>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16</a:t>
            </a:fld>
            <a:endParaRPr lang="nl-BE"/>
          </a:p>
        </p:txBody>
      </p:sp>
    </p:spTree>
    <p:extLst>
      <p:ext uri="{BB962C8B-B14F-4D97-AF65-F5344CB8AC3E}">
        <p14:creationId xmlns:p14="http://schemas.microsoft.com/office/powerpoint/2010/main" val="7541659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61723-C7B6-D3B2-F14A-33507D169CF5}"/>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A042E561-D0AD-0830-9F57-C3AAAB5CDEB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1702EFF1-3746-3EEF-A419-724BA7048209}"/>
              </a:ext>
            </a:extLst>
          </p:cNvPr>
          <p:cNvSpPr>
            <a:spLocks noGrp="1"/>
          </p:cNvSpPr>
          <p:nvPr>
            <p:ph type="body" idx="1"/>
          </p:nvPr>
        </p:nvSpPr>
        <p:spPr/>
        <p:txBody>
          <a:bodyPr/>
          <a:lstStyle/>
          <a:p>
            <a:pPr fontAlgn="t"/>
            <a:r>
              <a:rPr lang="nl-BE" sz="1200" b="0" i="0" kern="1200">
                <a:solidFill>
                  <a:schemeClr val="tx1"/>
                </a:solidFill>
                <a:effectLst/>
                <a:latin typeface="+mn-lt"/>
                <a:ea typeface="+mn-ea"/>
                <a:cs typeface="+mn-cs"/>
              </a:rPr>
              <a:t>Thuistaal blijkt een belangrijke factor. </a:t>
            </a:r>
          </a:p>
          <a:p>
            <a:pPr fontAlgn="t"/>
            <a:r>
              <a:rPr lang="nl-BE" sz="1200" b="0" i="0" kern="1200">
                <a:solidFill>
                  <a:schemeClr val="tx1"/>
                </a:solidFill>
                <a:effectLst/>
                <a:latin typeface="+mn-lt"/>
                <a:ea typeface="+mn-ea"/>
                <a:cs typeface="+mn-cs"/>
              </a:rPr>
              <a:t>Bij leerlingen die thuis meestal een andere taal spreken haalt bijna de helft het basisniveau voor lezen niet, </a:t>
            </a:r>
          </a:p>
          <a:p>
            <a:pPr fontAlgn="t"/>
            <a:r>
              <a:rPr lang="nl-BE" sz="1200" b="0" i="0" kern="1200">
                <a:solidFill>
                  <a:schemeClr val="tx1"/>
                </a:solidFill>
                <a:effectLst/>
                <a:latin typeface="+mn-lt"/>
                <a:ea typeface="+mn-ea"/>
                <a:cs typeface="+mn-cs"/>
              </a:rPr>
              <a:t>tegenover ongeveer een kwart van de leerlingen die thuis meestal Nederlands spreken. </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Gelijke kansen is nooit enkel een verhaal geweest van achterop raken, maar ook van kunnen uitblinken. </a:t>
            </a:r>
          </a:p>
          <a:p>
            <a:pPr fontAlgn="t"/>
            <a:r>
              <a:rPr lang="nl-BE" sz="1200" b="0" i="0" kern="1200">
                <a:solidFill>
                  <a:schemeClr val="tx1"/>
                </a:solidFill>
                <a:effectLst/>
                <a:latin typeface="+mn-lt"/>
                <a:ea typeface="+mn-ea"/>
                <a:cs typeface="+mn-cs"/>
              </a:rPr>
              <a:t>En ook hier zien we weer een onevenwicht. Je hebt meer kans om uit te blinken en toppresteerder te zijn als je thuis Nederlands spreekt.</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Tegelijk toont PISA dat een deel van die kloof samenhangt met </a:t>
            </a:r>
            <a:r>
              <a:rPr lang="nl-BE" sz="1200" b="0" i="0" kern="1200" err="1">
                <a:solidFill>
                  <a:schemeClr val="tx1"/>
                </a:solidFill>
                <a:effectLst/>
                <a:latin typeface="+mn-lt"/>
                <a:ea typeface="+mn-ea"/>
                <a:cs typeface="+mn-cs"/>
              </a:rPr>
              <a:t>sociaal-economische</a:t>
            </a:r>
            <a:r>
              <a:rPr lang="nl-BE" sz="1200" b="0" i="0" kern="1200">
                <a:solidFill>
                  <a:schemeClr val="tx1"/>
                </a:solidFill>
                <a:effectLst/>
                <a:latin typeface="+mn-lt"/>
                <a:ea typeface="+mn-ea"/>
                <a:cs typeface="+mn-cs"/>
              </a:rPr>
              <a:t> verschillen.</a:t>
            </a:r>
          </a:p>
        </p:txBody>
      </p:sp>
      <p:sp>
        <p:nvSpPr>
          <p:cNvPr id="4" name="Tijdelijke aanduiding voor dianummer 3">
            <a:extLst>
              <a:ext uri="{FF2B5EF4-FFF2-40B4-BE49-F238E27FC236}">
                <a16:creationId xmlns:a16="http://schemas.microsoft.com/office/drawing/2014/main" id="{25118812-BF3A-3951-B620-67D836277CDA}"/>
              </a:ext>
            </a:extLst>
          </p:cNvPr>
          <p:cNvSpPr>
            <a:spLocks noGrp="1"/>
          </p:cNvSpPr>
          <p:nvPr>
            <p:ph type="sldNum" sz="quarter" idx="5"/>
          </p:nvPr>
        </p:nvSpPr>
        <p:spPr/>
        <p:txBody>
          <a:bodyPr/>
          <a:lstStyle/>
          <a:p>
            <a:fld id="{3DE71038-0F01-804C-8B58-40148AC75176}" type="slidenum">
              <a:rPr lang="nl-BE" smtClean="0"/>
              <a:t>17</a:t>
            </a:fld>
            <a:endParaRPr lang="nl-BE"/>
          </a:p>
        </p:txBody>
      </p:sp>
    </p:spTree>
    <p:extLst>
      <p:ext uri="{BB962C8B-B14F-4D97-AF65-F5344CB8AC3E}">
        <p14:creationId xmlns:p14="http://schemas.microsoft.com/office/powerpoint/2010/main" val="4142040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4D8262-F6E2-36D8-E739-A7EFFE8CAF51}"/>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5440B4A2-5B7F-67E4-DE4D-5DDB8E64A89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BF290C0A-8D6A-CD1F-7351-FBD226B29E50}"/>
              </a:ext>
            </a:extLst>
          </p:cNvPr>
          <p:cNvSpPr>
            <a:spLocks noGrp="1"/>
          </p:cNvSpPr>
          <p:nvPr>
            <p:ph type="body" idx="1"/>
          </p:nvPr>
        </p:nvSpPr>
        <p:spPr/>
        <p:txBody>
          <a:bodyPr/>
          <a:lstStyle/>
          <a:p>
            <a:pPr fontAlgn="t"/>
            <a:r>
              <a:rPr lang="nl-BE" sz="1200" b="0" i="0" kern="1200">
                <a:solidFill>
                  <a:schemeClr val="tx1"/>
                </a:solidFill>
                <a:effectLst/>
                <a:latin typeface="+mn-lt"/>
                <a:ea typeface="+mn-ea"/>
                <a:cs typeface="+mn-cs"/>
              </a:rPr>
              <a:t>Ook migratieachtergrond hangt samen met verschillen in prestaties.</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Deze figuur toont weer twee uitdagingen tegelijk.</a:t>
            </a:r>
          </a:p>
          <a:p>
            <a:pPr fontAlgn="t"/>
            <a:r>
              <a:rPr lang="nl-BE" sz="1200" b="0" i="0" kern="1200">
                <a:solidFill>
                  <a:schemeClr val="tx1"/>
                </a:solidFill>
                <a:effectLst/>
                <a:latin typeface="+mn-lt"/>
                <a:ea typeface="+mn-ea"/>
                <a:cs typeface="+mn-cs"/>
              </a:rPr>
              <a:t>Aan de onderkant zien we dat leerlingen met een migratieachtergrond veel vaker het basisniveau niet halen. Voor lezen gaat het zelfs om bijna de helft van de leerlingen, 47,6%, tegenover 21,7% van de autochtone leerlingen (Wat OOK hoog is!). Ook voor wetenschappen en wiskunde haalt meer dan een derde van de leerlingen met een migratieachtergrond het basisniveau niet. </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Maar minstens even interessant is wat we aan de bovenkant zien. Het aandeel toppresteerders ligt voor alle domeinen duidelijk hoger bij autochtone leerlingen dan bij leerlingen met een migratieachtergrond. </a:t>
            </a:r>
          </a:p>
          <a:p>
            <a:pPr fontAlgn="t"/>
            <a:endParaRPr lang="nl-BE" sz="1200" b="0" i="0" kern="1200">
              <a:solidFill>
                <a:schemeClr val="tx1"/>
              </a:solidFill>
              <a:effectLst/>
              <a:latin typeface="+mn-lt"/>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lang="nl-BE" sz="1200" b="0" i="0" kern="1200">
                <a:solidFill>
                  <a:schemeClr val="tx1"/>
                </a:solidFill>
                <a:effectLst/>
                <a:latin typeface="+mn-lt"/>
                <a:ea typeface="+mn-ea"/>
                <a:cs typeface="+mn-cs"/>
              </a:rPr>
              <a:t>Of we nu kijken naar SES, thuistaal of migratieachtergrond: telkens zien we hetzelfde patroon. Bepaalde groepen zijn oververtegenwoordigd bij de laagpresteerders en ondervertegenwoordigd bij de toppresteerders. Dat is precies waar gelijke onderwijskansen over gaat.</a:t>
            </a:r>
          </a:p>
          <a:p>
            <a:pPr fontAlgn="t"/>
            <a:endParaRPr lang="nl-BE" sz="1200" b="0" i="0" kern="1200">
              <a:solidFill>
                <a:schemeClr val="tx1"/>
              </a:solidFill>
              <a:effectLst/>
              <a:latin typeface="+mn-lt"/>
              <a:ea typeface="+mn-ea"/>
              <a:cs typeface="+mn-cs"/>
            </a:endParaRPr>
          </a:p>
          <a:p>
            <a:pPr fontAlgn="t"/>
            <a:endParaRPr lang="nl-BE" sz="1200" b="0" i="0" kern="1200">
              <a:solidFill>
                <a:schemeClr val="tx1"/>
              </a:solidFill>
              <a:effectLst/>
              <a:latin typeface="+mn-lt"/>
              <a:ea typeface="+mn-ea"/>
              <a:cs typeface="+mn-cs"/>
            </a:endParaRPr>
          </a:p>
          <a:p>
            <a:pPr fontAlgn="t"/>
            <a:endParaRPr lang="nl-BE" sz="1200" b="0" i="0" kern="1200">
              <a:solidFill>
                <a:schemeClr val="tx1"/>
              </a:solidFill>
              <a:effectLst/>
              <a:latin typeface="+mn-lt"/>
              <a:ea typeface="+mn-ea"/>
              <a:cs typeface="+mn-cs"/>
            </a:endParaRPr>
          </a:p>
        </p:txBody>
      </p:sp>
      <p:sp>
        <p:nvSpPr>
          <p:cNvPr id="4" name="Tijdelijke aanduiding voor dianummer 3">
            <a:extLst>
              <a:ext uri="{FF2B5EF4-FFF2-40B4-BE49-F238E27FC236}">
                <a16:creationId xmlns:a16="http://schemas.microsoft.com/office/drawing/2014/main" id="{AC50B44E-CDBC-3902-12F4-598D0A5CF494}"/>
              </a:ext>
            </a:extLst>
          </p:cNvPr>
          <p:cNvSpPr>
            <a:spLocks noGrp="1"/>
          </p:cNvSpPr>
          <p:nvPr>
            <p:ph type="sldNum" sz="quarter" idx="5"/>
          </p:nvPr>
        </p:nvSpPr>
        <p:spPr/>
        <p:txBody>
          <a:bodyPr/>
          <a:lstStyle/>
          <a:p>
            <a:fld id="{3DE71038-0F01-804C-8B58-40148AC75176}" type="slidenum">
              <a:rPr lang="nl-BE" smtClean="0"/>
              <a:t>18</a:t>
            </a:fld>
            <a:endParaRPr lang="nl-BE"/>
          </a:p>
        </p:txBody>
      </p:sp>
    </p:spTree>
    <p:extLst>
      <p:ext uri="{BB962C8B-B14F-4D97-AF65-F5344CB8AC3E}">
        <p14:creationId xmlns:p14="http://schemas.microsoft.com/office/powerpoint/2010/main" val="19453838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fontAlgn="t"/>
            <a:r>
              <a:rPr lang="nl-BE" sz="1200" b="0" i="0" kern="1200">
                <a:solidFill>
                  <a:schemeClr val="tx1"/>
                </a:solidFill>
                <a:effectLst/>
                <a:latin typeface="+mn-lt"/>
                <a:ea typeface="+mn-ea"/>
                <a:cs typeface="+mn-cs"/>
              </a:rPr>
              <a:t>Gelijke onderwijskansen betekent niet alleen dat we meer leerlingen boven het basisniveau krijgen. Het betekent ook dat talent niet afhankelijk wordt van socio-economische achtergrond, thuistaal of migratieachtergrond.</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PISA toont ons waar de verschillen in Vlaanderen zitten, maar toont ook dat het anders kan. Kijk bijvoorbeeld naar Estland. Dat land scoort hoger dan Vlaanderen op alle domeinen én combineert dat met kleinere verschillen tussen leerlingen. </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Nog opvallender zijn de resultaten rond migratieachtergrond. De onderzoekers gaan na wat er gebeurt wanneer leerlingen dezelfde socio-economische achtergrond en dezelfde thuistaal zouden hebben. In sommige onderwijssystemen verdwijnen de verschillen dan bijna volledig. In Engeland en Ierland draaien ze zelfs om en presteren leerlingen met een migratieachtergrond gemiddeld beter dan autochtone leerlingen. </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En daarin zit voor mij de echte les van PISA. Achtergrond bepaalt niet automatisch wat een leerling kan bereiken. De keuzes die we maken doen er dus toe, maar welke keuzes moeten we dan maken om dit te keren? </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Vlaanderen heeft vandaag nog altijd een sterk onderwijs. Maar PISA herinnert ons eraan dat niet elke leerling in dezelfde mate van die kwaliteit profiteert. Dat was al zo toen onze resultaten hoger lagen, en het blijft zo nu de prestaties dalen. </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Onze uitdaging blijft daarom dezelfde: ervoor zorgen dat socio-economische achtergrond, thuistaal of migratieachtergrond steeds minder bepalen welke kansen leerlingen krijgen. En precies daarom zijn hoge verwachtingen, een sterk diversiteitsbeleid en een doelgericht GOK-beleid zo belangrijk. Want als andere onderwijssystemen de impact van achtergrond kunnen verkleinen, dan moeten wij dat ook kunnen.</a:t>
            </a:r>
          </a:p>
          <a:p>
            <a:pPr fontAlgn="t"/>
            <a:endParaRPr lang="nl-BE" sz="1200" b="0" i="0" kern="1200">
              <a:solidFill>
                <a:schemeClr val="tx1"/>
              </a:solidFill>
              <a:effectLst/>
              <a:latin typeface="+mn-lt"/>
              <a:ea typeface="+mn-ea"/>
              <a:cs typeface="+mn-cs"/>
            </a:endParaRPr>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19</a:t>
            </a:fld>
            <a:endParaRPr lang="nl-BE"/>
          </a:p>
        </p:txBody>
      </p:sp>
    </p:spTree>
    <p:extLst>
      <p:ext uri="{BB962C8B-B14F-4D97-AF65-F5344CB8AC3E}">
        <p14:creationId xmlns:p14="http://schemas.microsoft.com/office/powerpoint/2010/main" val="15817294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kern="1200">
                <a:solidFill>
                  <a:schemeClr val="tx1"/>
                </a:solidFill>
                <a:effectLst/>
                <a:latin typeface="+mn-lt"/>
                <a:ea typeface="+mn-ea"/>
                <a:cs typeface="+mn-cs"/>
              </a:rPr>
              <a:t>En dat brengt mij naar de vernieuwde handleiding voor het omgaan met diversiteit die we jullie vandaag willen presenteren.</a:t>
            </a:r>
            <a:endParaRPr lang="nl-BE"/>
          </a:p>
          <a:p>
            <a:endParaRPr lang="nl-BE"/>
          </a:p>
          <a:p>
            <a:r>
              <a:rPr lang="nl-BE"/>
              <a:t>En daarvoor laat ik graag eerst het woord aan Jan Fransen die ons meeneemt in neutraliteit.</a:t>
            </a:r>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20</a:t>
            </a:fld>
            <a:endParaRPr lang="nl-BE"/>
          </a:p>
        </p:txBody>
      </p:sp>
    </p:spTree>
    <p:extLst>
      <p:ext uri="{BB962C8B-B14F-4D97-AF65-F5344CB8AC3E}">
        <p14:creationId xmlns:p14="http://schemas.microsoft.com/office/powerpoint/2010/main" val="21611051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333333"/>
                </a:solidFill>
                <a:highlight>
                  <a:srgbClr val="FFFFFF"/>
                </a:highlight>
                <a:ea typeface="Calibri"/>
                <a:cs typeface="Calibri"/>
              </a:rPr>
              <a:t>1958 </a:t>
            </a:r>
            <a:r>
              <a:rPr lang="en-US" err="1">
                <a:solidFill>
                  <a:srgbClr val="333333"/>
                </a:solidFill>
                <a:highlight>
                  <a:srgbClr val="FFFFFF"/>
                </a:highlight>
                <a:ea typeface="Calibri"/>
                <a:cs typeface="Calibri"/>
              </a:rPr>
              <a:t>schoolpact</a:t>
            </a:r>
            <a:r>
              <a:rPr lang="en-US">
                <a:solidFill>
                  <a:srgbClr val="333333"/>
                </a:solidFill>
                <a:highlight>
                  <a:srgbClr val="FFFFFF"/>
                </a:highlight>
                <a:ea typeface="Calibri"/>
                <a:cs typeface="Calibri"/>
              </a:rPr>
              <a:t>: </a:t>
            </a:r>
            <a:r>
              <a:rPr lang="en-US" err="1">
                <a:solidFill>
                  <a:srgbClr val="333333"/>
                </a:solidFill>
                <a:highlight>
                  <a:srgbClr val="FFFFFF"/>
                </a:highlight>
                <a:ea typeface="Calibri"/>
                <a:cs typeface="Calibri"/>
              </a:rPr>
              <a:t>katholiek</a:t>
            </a:r>
            <a:r>
              <a:rPr lang="en-US">
                <a:solidFill>
                  <a:srgbClr val="333333"/>
                </a:solidFill>
                <a:highlight>
                  <a:srgbClr val="FFFFFF"/>
                </a:highlight>
                <a:ea typeface="Calibri"/>
                <a:cs typeface="Calibri"/>
              </a:rPr>
              <a:t> </a:t>
            </a:r>
            <a:r>
              <a:rPr lang="en-US" err="1">
                <a:solidFill>
                  <a:srgbClr val="333333"/>
                </a:solidFill>
                <a:highlight>
                  <a:srgbClr val="FFFFFF"/>
                </a:highlight>
                <a:ea typeface="Calibri"/>
                <a:cs typeface="Calibri"/>
              </a:rPr>
              <a:t>onderwijs</a:t>
            </a:r>
            <a:r>
              <a:rPr lang="en-US">
                <a:solidFill>
                  <a:srgbClr val="333333"/>
                </a:solidFill>
                <a:highlight>
                  <a:srgbClr val="FFFFFF"/>
                </a:highlight>
                <a:ea typeface="Calibri"/>
                <a:cs typeface="Calibri"/>
              </a:rPr>
              <a:t> </a:t>
            </a:r>
            <a:r>
              <a:rPr lang="en-US" err="1">
                <a:solidFill>
                  <a:srgbClr val="333333"/>
                </a:solidFill>
                <a:highlight>
                  <a:srgbClr val="FFFFFF"/>
                </a:highlight>
                <a:ea typeface="Calibri"/>
                <a:cs typeface="Calibri"/>
              </a:rPr>
              <a:t>meer</a:t>
            </a:r>
            <a:r>
              <a:rPr lang="en-US">
                <a:solidFill>
                  <a:srgbClr val="333333"/>
                </a:solidFill>
                <a:highlight>
                  <a:srgbClr val="FFFFFF"/>
                </a:highlight>
                <a:ea typeface="Calibri"/>
                <a:cs typeface="Calibri"/>
              </a:rPr>
              <a:t> subsidies, in </a:t>
            </a:r>
            <a:r>
              <a:rPr lang="en-US" err="1">
                <a:solidFill>
                  <a:srgbClr val="333333"/>
                </a:solidFill>
                <a:highlight>
                  <a:srgbClr val="FFFFFF"/>
                </a:highlight>
                <a:ea typeface="Calibri"/>
                <a:cs typeface="Calibri"/>
              </a:rPr>
              <a:t>ruil</a:t>
            </a:r>
            <a:r>
              <a:rPr lang="en-US">
                <a:solidFill>
                  <a:srgbClr val="333333"/>
                </a:solidFill>
                <a:highlight>
                  <a:srgbClr val="FFFFFF"/>
                </a:highlight>
                <a:ea typeface="Calibri"/>
                <a:cs typeface="Calibri"/>
              </a:rPr>
              <a:t> </a:t>
            </a:r>
            <a:r>
              <a:rPr lang="en-US" err="1">
                <a:solidFill>
                  <a:srgbClr val="333333"/>
                </a:solidFill>
                <a:highlight>
                  <a:srgbClr val="FFFFFF"/>
                </a:highlight>
                <a:ea typeface="Calibri"/>
                <a:cs typeface="Calibri"/>
              </a:rPr>
              <a:t>rijksonderwijs</a:t>
            </a:r>
            <a:r>
              <a:rPr lang="en-US">
                <a:solidFill>
                  <a:srgbClr val="333333"/>
                </a:solidFill>
                <a:highlight>
                  <a:srgbClr val="FFFFFF"/>
                </a:highlight>
                <a:ea typeface="Calibri"/>
                <a:cs typeface="Calibri"/>
              </a:rPr>
              <a:t> </a:t>
            </a:r>
            <a:r>
              <a:rPr lang="en-US" err="1">
                <a:solidFill>
                  <a:srgbClr val="333333"/>
                </a:solidFill>
                <a:highlight>
                  <a:srgbClr val="FFFFFF"/>
                </a:highlight>
                <a:ea typeface="Calibri"/>
                <a:cs typeface="Calibri"/>
              </a:rPr>
              <a:t>uitbreiden</a:t>
            </a:r>
            <a:r>
              <a:rPr lang="en-US">
                <a:solidFill>
                  <a:srgbClr val="333333"/>
                </a:solidFill>
                <a:highlight>
                  <a:srgbClr val="FFFFFF"/>
                </a:highlight>
                <a:ea typeface="Calibri"/>
                <a:cs typeface="Calibri"/>
              </a:rPr>
              <a:t>: </a:t>
            </a:r>
            <a:r>
              <a:rPr lang="en-US" err="1">
                <a:solidFill>
                  <a:srgbClr val="333333"/>
                </a:solidFill>
                <a:highlight>
                  <a:srgbClr val="FFFFFF"/>
                </a:highlight>
                <a:ea typeface="Calibri"/>
                <a:cs typeface="Calibri"/>
              </a:rPr>
              <a:t>en</a:t>
            </a:r>
            <a:r>
              <a:rPr lang="en-US">
                <a:solidFill>
                  <a:srgbClr val="333333"/>
                </a:solidFill>
                <a:highlight>
                  <a:srgbClr val="FFFFFF"/>
                </a:highlight>
                <a:ea typeface="Calibri"/>
                <a:cs typeface="Calibri"/>
              </a:rPr>
              <a:t> </a:t>
            </a:r>
            <a:r>
              <a:rPr lang="en-US" err="1">
                <a:solidFill>
                  <a:srgbClr val="333333"/>
                </a:solidFill>
                <a:highlight>
                  <a:srgbClr val="FFFFFF"/>
                </a:highlight>
                <a:ea typeface="Calibri"/>
                <a:cs typeface="Calibri"/>
              </a:rPr>
              <a:t>rijksonderwijs</a:t>
            </a:r>
            <a:r>
              <a:rPr lang="en-US">
                <a:solidFill>
                  <a:srgbClr val="333333"/>
                </a:solidFill>
                <a:highlight>
                  <a:srgbClr val="FFFFFF"/>
                </a:highlight>
                <a:ea typeface="Calibri"/>
                <a:cs typeface="Calibri"/>
              </a:rPr>
              <a:t> </a:t>
            </a:r>
            <a:r>
              <a:rPr lang="en-US" err="1">
                <a:solidFill>
                  <a:srgbClr val="333333"/>
                </a:solidFill>
                <a:highlight>
                  <a:srgbClr val="FFFFFF"/>
                </a:highlight>
                <a:ea typeface="Calibri"/>
                <a:cs typeface="Calibri"/>
              </a:rPr>
              <a:t>moet</a:t>
            </a:r>
            <a:r>
              <a:rPr lang="en-US">
                <a:solidFill>
                  <a:srgbClr val="333333"/>
                </a:solidFill>
                <a:highlight>
                  <a:srgbClr val="FFFFFF"/>
                </a:highlight>
                <a:ea typeface="Calibri"/>
                <a:cs typeface="Calibri"/>
              </a:rPr>
              <a:t> </a:t>
            </a:r>
            <a:r>
              <a:rPr lang="en-US" err="1">
                <a:solidFill>
                  <a:srgbClr val="333333"/>
                </a:solidFill>
                <a:highlight>
                  <a:srgbClr val="FFFFFF"/>
                </a:highlight>
                <a:ea typeface="Calibri"/>
                <a:cs typeface="Calibri"/>
              </a:rPr>
              <a:t>neutraal</a:t>
            </a:r>
            <a:r>
              <a:rPr lang="en-US">
                <a:solidFill>
                  <a:srgbClr val="333333"/>
                </a:solidFill>
                <a:highlight>
                  <a:srgbClr val="FFFFFF"/>
                </a:highlight>
                <a:ea typeface="Calibri"/>
                <a:cs typeface="Calibri"/>
              </a:rPr>
              <a:t> </a:t>
            </a:r>
            <a:r>
              <a:rPr lang="en-US" err="1">
                <a:solidFill>
                  <a:srgbClr val="333333"/>
                </a:solidFill>
                <a:highlight>
                  <a:srgbClr val="FFFFFF"/>
                </a:highlight>
                <a:ea typeface="Calibri"/>
                <a:cs typeface="Calibri"/>
              </a:rPr>
              <a:t>zijn</a:t>
            </a:r>
            <a:r>
              <a:rPr lang="en-US">
                <a:solidFill>
                  <a:srgbClr val="333333"/>
                </a:solidFill>
                <a:highlight>
                  <a:srgbClr val="FFFFFF"/>
                </a:highlight>
                <a:ea typeface="Calibri"/>
                <a:cs typeface="Calibri"/>
              </a:rPr>
              <a:t>, </a:t>
            </a:r>
            <a:r>
              <a:rPr lang="en-US" err="1">
                <a:solidFill>
                  <a:srgbClr val="333333"/>
                </a:solidFill>
                <a:highlight>
                  <a:srgbClr val="FFFFFF"/>
                </a:highlight>
                <a:ea typeface="Calibri"/>
                <a:cs typeface="Calibri"/>
              </a:rPr>
              <a:t>neutraal</a:t>
            </a:r>
            <a:r>
              <a:rPr lang="en-US">
                <a:solidFill>
                  <a:srgbClr val="333333"/>
                </a:solidFill>
                <a:highlight>
                  <a:srgbClr val="FFFFFF"/>
                </a:highlight>
                <a:ea typeface="Calibri"/>
                <a:cs typeface="Calibri"/>
              </a:rPr>
              <a:t> </a:t>
            </a:r>
            <a:r>
              <a:rPr lang="en-US" err="1">
                <a:solidFill>
                  <a:srgbClr val="333333"/>
                </a:solidFill>
                <a:highlight>
                  <a:srgbClr val="FFFFFF"/>
                </a:highlight>
                <a:ea typeface="Calibri"/>
                <a:cs typeface="Calibri"/>
              </a:rPr>
              <a:t>betekende</a:t>
            </a:r>
            <a:r>
              <a:rPr lang="en-US">
                <a:solidFill>
                  <a:srgbClr val="333333"/>
                </a:solidFill>
                <a:highlight>
                  <a:srgbClr val="FFFFFF"/>
                </a:highlight>
                <a:ea typeface="Calibri"/>
                <a:cs typeface="Calibri"/>
              </a:rPr>
              <a:t>: </a:t>
            </a:r>
            <a:r>
              <a:rPr lang="en-US" err="1">
                <a:solidFill>
                  <a:srgbClr val="333333"/>
                </a:solidFill>
                <a:highlight>
                  <a:srgbClr val="FFFFFF"/>
                </a:highlight>
                <a:ea typeface="Calibri"/>
                <a:cs typeface="Calibri"/>
              </a:rPr>
              <a:t>eerbied</a:t>
            </a:r>
            <a:r>
              <a:rPr lang="en-US">
                <a:solidFill>
                  <a:srgbClr val="333333"/>
                </a:solidFill>
                <a:highlight>
                  <a:srgbClr val="FFFFFF"/>
                </a:highlight>
                <a:ea typeface="Calibri"/>
                <a:cs typeface="Calibri"/>
              </a:rPr>
              <a:t> </a:t>
            </a:r>
            <a:r>
              <a:rPr lang="en-US" err="1">
                <a:solidFill>
                  <a:srgbClr val="333333"/>
                </a:solidFill>
                <a:highlight>
                  <a:srgbClr val="FFFFFF"/>
                </a:highlight>
                <a:ea typeface="Calibri"/>
                <a:cs typeface="Calibri"/>
              </a:rPr>
              <a:t>voor</a:t>
            </a:r>
            <a:r>
              <a:rPr lang="en-US">
                <a:solidFill>
                  <a:srgbClr val="333333"/>
                </a:solidFill>
                <a:highlight>
                  <a:srgbClr val="FFFFFF"/>
                </a:highlight>
                <a:ea typeface="Calibri"/>
                <a:cs typeface="Calibri"/>
              </a:rPr>
              <a:t> </a:t>
            </a:r>
            <a:r>
              <a:rPr lang="en-US" err="1">
                <a:solidFill>
                  <a:srgbClr val="333333"/>
                </a:solidFill>
                <a:highlight>
                  <a:srgbClr val="FFFFFF"/>
                </a:highlight>
                <a:ea typeface="Calibri"/>
                <a:cs typeface="Calibri"/>
              </a:rPr>
              <a:t>filosofische</a:t>
            </a:r>
            <a:r>
              <a:rPr lang="en-US">
                <a:solidFill>
                  <a:srgbClr val="333333"/>
                </a:solidFill>
                <a:highlight>
                  <a:srgbClr val="FFFFFF"/>
                </a:highlight>
                <a:ea typeface="Calibri"/>
                <a:cs typeface="Calibri"/>
              </a:rPr>
              <a:t>, ideologische of godsdienstige opvattingen van ouders en lerenden</a:t>
            </a:r>
            <a:endParaRPr lang="en-US">
              <a:solidFill>
                <a:srgbClr val="333333"/>
              </a:solidFill>
              <a:highlight>
                <a:srgbClr val="FFFFFF"/>
              </a:highlight>
            </a:endParaRPr>
          </a:p>
          <a:p>
            <a:endParaRPr lang="en-US">
              <a:solidFill>
                <a:srgbClr val="333333"/>
              </a:solidFill>
              <a:highlight>
                <a:srgbClr val="FFFFFF"/>
              </a:highlight>
            </a:endParaRPr>
          </a:p>
          <a:p>
            <a:r>
              <a:rPr lang="en-US">
                <a:solidFill>
                  <a:srgbClr val="333333"/>
                </a:solidFill>
                <a:highlight>
                  <a:srgbClr val="FFFFFF"/>
                </a:highlight>
              </a:rPr>
              <a:t>BDGO: Om </a:t>
            </a:r>
            <a:r>
              <a:rPr lang="en-US" err="1">
                <a:solidFill>
                  <a:srgbClr val="333333"/>
                </a:solidFill>
                <a:highlight>
                  <a:srgbClr val="FFFFFF"/>
                </a:highlight>
              </a:rPr>
              <a:t>als</a:t>
            </a:r>
            <a:r>
              <a:rPr lang="en-US">
                <a:solidFill>
                  <a:srgbClr val="333333"/>
                </a:solidFill>
                <a:highlight>
                  <a:srgbClr val="FFFFFF"/>
                </a:highlight>
              </a:rPr>
              <a:t> lid van het </a:t>
            </a:r>
            <a:r>
              <a:rPr lang="en-US" err="1">
                <a:solidFill>
                  <a:srgbClr val="333333"/>
                </a:solidFill>
                <a:highlight>
                  <a:srgbClr val="FFFF00"/>
                </a:highlight>
              </a:rPr>
              <a:t>personeel</a:t>
            </a:r>
            <a:r>
              <a:rPr lang="en-US">
                <a:solidFill>
                  <a:srgbClr val="333333"/>
                </a:solidFill>
                <a:highlight>
                  <a:srgbClr val="FFFF00"/>
                </a:highlight>
              </a:rPr>
              <a:t> van het </a:t>
            </a:r>
            <a:r>
              <a:rPr lang="en-US" err="1">
                <a:solidFill>
                  <a:srgbClr val="333333"/>
                </a:solidFill>
                <a:highlight>
                  <a:srgbClr val="FFFF00"/>
                </a:highlight>
              </a:rPr>
              <a:t>Gemeenschapsonderwijs</a:t>
            </a:r>
            <a:r>
              <a:rPr lang="en-US">
                <a:solidFill>
                  <a:srgbClr val="333333"/>
                </a:solidFill>
                <a:highlight>
                  <a:srgbClr val="FFFF00"/>
                </a:highlight>
              </a:rPr>
              <a:t> in </a:t>
            </a:r>
            <a:r>
              <a:rPr lang="en-US" err="1">
                <a:solidFill>
                  <a:srgbClr val="333333"/>
                </a:solidFill>
                <a:highlight>
                  <a:srgbClr val="FFFF00"/>
                </a:highlight>
              </a:rPr>
              <a:t>dienst</a:t>
            </a:r>
            <a:r>
              <a:rPr lang="en-US">
                <a:solidFill>
                  <a:srgbClr val="333333"/>
                </a:solidFill>
                <a:highlight>
                  <a:srgbClr val="FFFF00"/>
                </a:highlight>
              </a:rPr>
              <a:t> </a:t>
            </a:r>
            <a:r>
              <a:rPr lang="en-US" err="1">
                <a:solidFill>
                  <a:srgbClr val="333333"/>
                </a:solidFill>
                <a:highlight>
                  <a:srgbClr val="FFFF00"/>
                </a:highlight>
              </a:rPr>
              <a:t>te</a:t>
            </a:r>
            <a:r>
              <a:rPr lang="en-US">
                <a:solidFill>
                  <a:srgbClr val="333333"/>
                </a:solidFill>
                <a:highlight>
                  <a:srgbClr val="FFFF00"/>
                </a:highlight>
              </a:rPr>
              <a:t> </a:t>
            </a:r>
            <a:r>
              <a:rPr lang="en-US" err="1">
                <a:solidFill>
                  <a:srgbClr val="333333"/>
                </a:solidFill>
                <a:highlight>
                  <a:srgbClr val="FFFF00"/>
                </a:highlight>
              </a:rPr>
              <a:t>kunnen</a:t>
            </a:r>
            <a:r>
              <a:rPr lang="en-US">
                <a:solidFill>
                  <a:srgbClr val="333333"/>
                </a:solidFill>
                <a:highlight>
                  <a:srgbClr val="FFFF00"/>
                </a:highlight>
              </a:rPr>
              <a:t> </a:t>
            </a:r>
            <a:r>
              <a:rPr lang="en-US" err="1">
                <a:solidFill>
                  <a:srgbClr val="333333"/>
                </a:solidFill>
                <a:highlight>
                  <a:srgbClr val="FFFF00"/>
                </a:highlight>
              </a:rPr>
              <a:t>worden</a:t>
            </a:r>
            <a:r>
              <a:rPr lang="en-US">
                <a:solidFill>
                  <a:srgbClr val="333333"/>
                </a:solidFill>
                <a:highlight>
                  <a:srgbClr val="FFFF00"/>
                </a:highlight>
              </a:rPr>
              <a:t> </a:t>
            </a:r>
            <a:r>
              <a:rPr lang="en-US" err="1">
                <a:solidFill>
                  <a:srgbClr val="333333"/>
                </a:solidFill>
                <a:highlight>
                  <a:srgbClr val="FFFF00"/>
                </a:highlight>
              </a:rPr>
              <a:t>genom</a:t>
            </a:r>
            <a:r>
              <a:rPr lang="en-US" err="1">
                <a:solidFill>
                  <a:srgbClr val="333333"/>
                </a:solidFill>
                <a:highlight>
                  <a:srgbClr val="FFFFFF"/>
                </a:highlight>
              </a:rPr>
              <a:t>en</a:t>
            </a:r>
            <a:r>
              <a:rPr lang="en-US">
                <a:solidFill>
                  <a:srgbClr val="333333"/>
                </a:solidFill>
                <a:highlight>
                  <a:srgbClr val="FFFFFF"/>
                </a:highlight>
              </a:rPr>
              <a:t>, </a:t>
            </a:r>
            <a:r>
              <a:rPr lang="en-US" err="1">
                <a:solidFill>
                  <a:srgbClr val="333333"/>
                </a:solidFill>
                <a:highlight>
                  <a:srgbClr val="FFFFFF"/>
                </a:highlight>
              </a:rPr>
              <a:t>moet</a:t>
            </a:r>
            <a:r>
              <a:rPr lang="en-US">
                <a:solidFill>
                  <a:srgbClr val="333333"/>
                </a:solidFill>
                <a:highlight>
                  <a:srgbClr val="FFFFFF"/>
                </a:highlight>
              </a:rPr>
              <a:t> het </a:t>
            </a:r>
            <a:r>
              <a:rPr lang="en-US" err="1">
                <a:solidFill>
                  <a:srgbClr val="333333"/>
                </a:solidFill>
                <a:highlight>
                  <a:srgbClr val="FFFFFF"/>
                </a:highlight>
              </a:rPr>
              <a:t>personeelslid</a:t>
            </a:r>
            <a:r>
              <a:rPr lang="en-US">
                <a:solidFill>
                  <a:srgbClr val="333333"/>
                </a:solidFill>
                <a:highlight>
                  <a:srgbClr val="FFFFFF"/>
                </a:highlight>
              </a:rPr>
              <a:t> </a:t>
            </a:r>
            <a:r>
              <a:rPr lang="en-US" err="1">
                <a:solidFill>
                  <a:srgbClr val="333333"/>
                </a:solidFill>
                <a:highlight>
                  <a:srgbClr val="FFFFFF"/>
                </a:highlight>
              </a:rPr>
              <a:t>bij</a:t>
            </a:r>
            <a:r>
              <a:rPr lang="en-US">
                <a:solidFill>
                  <a:srgbClr val="333333"/>
                </a:solidFill>
                <a:highlight>
                  <a:srgbClr val="FFFFFF"/>
                </a:highlight>
              </a:rPr>
              <a:t> de </a:t>
            </a:r>
            <a:r>
              <a:rPr lang="en-US" err="1">
                <a:solidFill>
                  <a:srgbClr val="333333"/>
                </a:solidFill>
                <a:highlight>
                  <a:srgbClr val="FFFF00"/>
                </a:highlight>
              </a:rPr>
              <a:t>indiensttreding</a:t>
            </a:r>
            <a:r>
              <a:rPr lang="en-US">
                <a:solidFill>
                  <a:srgbClr val="333333"/>
                </a:solidFill>
                <a:highlight>
                  <a:srgbClr val="FFFF00"/>
                </a:highlight>
              </a:rPr>
              <a:t> de neutraliteitsverklaring moet tekenen</a:t>
            </a:r>
            <a:r>
              <a:rPr lang="en-US">
                <a:solidFill>
                  <a:srgbClr val="333333"/>
                </a:solidFill>
                <a:highlight>
                  <a:srgbClr val="FFFFFF"/>
                </a:highlight>
              </a:rPr>
              <a:t>.</a:t>
            </a:r>
            <a:endParaRPr lang="en-US">
              <a:ea typeface="Calibri"/>
              <a:cs typeface="Calibri"/>
            </a:endParaRPr>
          </a:p>
        </p:txBody>
      </p:sp>
      <p:sp>
        <p:nvSpPr>
          <p:cNvPr id="4" name="Slide Number Placeholder 3"/>
          <p:cNvSpPr>
            <a:spLocks noGrp="1"/>
          </p:cNvSpPr>
          <p:nvPr>
            <p:ph type="sldNum" sz="quarter" idx="5"/>
          </p:nvPr>
        </p:nvSpPr>
        <p:spPr/>
        <p:txBody>
          <a:bodyPr/>
          <a:lstStyle/>
          <a:p>
            <a:fld id="{3DE71038-0F01-804C-8B58-40148AC75176}" type="slidenum">
              <a:rPr lang="nl-BE" smtClean="0"/>
              <a:t>21</a:t>
            </a:fld>
            <a:endParaRPr lang="nl-BE"/>
          </a:p>
        </p:txBody>
      </p:sp>
    </p:spTree>
    <p:extLst>
      <p:ext uri="{BB962C8B-B14F-4D97-AF65-F5344CB8AC3E}">
        <p14:creationId xmlns:p14="http://schemas.microsoft.com/office/powerpoint/2010/main" val="29936726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Scholen die graag de verschillen tussen leerlingen uit de PISA resultaten wil verkleinen, stopt best met diversiteit te zien als iets waar af en toe op gereageerd wordt. Diversiteit is een onderdeel van het schoolbeleid. </a:t>
            </a:r>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24</a:t>
            </a:fld>
            <a:endParaRPr lang="nl-BE"/>
          </a:p>
        </p:txBody>
      </p:sp>
    </p:spTree>
    <p:extLst>
      <p:ext uri="{BB962C8B-B14F-4D97-AF65-F5344CB8AC3E}">
        <p14:creationId xmlns:p14="http://schemas.microsoft.com/office/powerpoint/2010/main" val="39822076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fontAlgn="t"/>
            <a:r>
              <a:rPr lang="nl-BE" sz="1200" b="0" i="0" kern="1200">
                <a:solidFill>
                  <a:schemeClr val="tx1"/>
                </a:solidFill>
                <a:effectLst/>
                <a:latin typeface="+mn-lt"/>
                <a:ea typeface="+mn-ea"/>
                <a:cs typeface="+mn-cs"/>
              </a:rPr>
              <a:t>PISA toont ons de grote verschillen volgens SES, volgens thuistaal en volgens migratieachtergrond. En dat is NET waar we aan willen werken binnen deze tools van de handleiding diversiteit. Dus als je je ook afvraagt van wat kunnen we dan doen? Dat is precies waar deze gidsen je voor willen ondersteunen. Dat is niet een kant-en-klaar recept. Maar wel een hulpmiddel waarmee je bewust keuzes kan maken rond diversiteit en gelijke onderwijskansen.</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Veel scholen werken vandaag al rond diversiteit. Maar vaak gebeurt dat nog wanneer een concrete situatie zich voordoet.</a:t>
            </a:r>
          </a:p>
          <a:p>
            <a:pPr fontAlgn="t"/>
            <a:r>
              <a:rPr lang="nl-BE" sz="1200" b="0" i="0" kern="1200">
                <a:solidFill>
                  <a:schemeClr val="tx1"/>
                </a:solidFill>
                <a:effectLst/>
                <a:latin typeface="+mn-lt"/>
                <a:ea typeface="+mn-ea"/>
                <a:cs typeface="+mn-cs"/>
              </a:rPr>
              <a:t>De gids vertrekt vanuit een andere gedachte: diversiteit is geen uitzondering die af en toe opduikt. Diversiteit is de realiteit van onze scholen. Daarom vraagt ze geen ad-</a:t>
            </a:r>
            <a:r>
              <a:rPr lang="nl-BE" sz="1200" b="0" i="0" kern="1200" err="1">
                <a:solidFill>
                  <a:schemeClr val="tx1"/>
                </a:solidFill>
                <a:effectLst/>
                <a:latin typeface="+mn-lt"/>
                <a:ea typeface="+mn-ea"/>
                <a:cs typeface="+mn-cs"/>
              </a:rPr>
              <a:t>hocreacties</a:t>
            </a:r>
            <a:r>
              <a:rPr lang="nl-BE" sz="1200" b="0" i="0" kern="1200">
                <a:solidFill>
                  <a:schemeClr val="tx1"/>
                </a:solidFill>
                <a:effectLst/>
                <a:latin typeface="+mn-lt"/>
                <a:ea typeface="+mn-ea"/>
                <a:cs typeface="+mn-cs"/>
              </a:rPr>
              <a:t>, maar een doordacht en samenhangend beleid.</a:t>
            </a:r>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25</a:t>
            </a:fld>
            <a:endParaRPr lang="nl-BE"/>
          </a:p>
        </p:txBody>
      </p:sp>
    </p:spTree>
    <p:extLst>
      <p:ext uri="{BB962C8B-B14F-4D97-AF65-F5344CB8AC3E}">
        <p14:creationId xmlns:p14="http://schemas.microsoft.com/office/powerpoint/2010/main" val="15177498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Omgaan met diversiteit en haar link met gelijke onderwijskansen zijn expliciet aanwezig in het referentiekader voor onderwijskwaliteit.</a:t>
            </a:r>
          </a:p>
          <a:p>
            <a:endParaRPr lang="nl-NL"/>
          </a:p>
          <a:p>
            <a:r>
              <a:rPr lang="nl-NL"/>
              <a:t>Met andere woorden. Zelfs als je als school weinig GOK-middelen hebt. Dan nog wordt er van scholen verwacht dat het schoolteam en </a:t>
            </a:r>
            <a:r>
              <a:rPr lang="nl-NL" err="1"/>
              <a:t>lerenden</a:t>
            </a:r>
            <a:r>
              <a:rPr lang="nl-NL"/>
              <a:t> positief omgaan met diversiteit én dat het schoolteam passende begeleiding biedt met het oog op gelijke kansen.</a:t>
            </a:r>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26</a:t>
            </a:fld>
            <a:endParaRPr lang="nl-BE"/>
          </a:p>
        </p:txBody>
      </p:sp>
    </p:spTree>
    <p:extLst>
      <p:ext uri="{BB962C8B-B14F-4D97-AF65-F5344CB8AC3E}">
        <p14:creationId xmlns:p14="http://schemas.microsoft.com/office/powerpoint/2010/main" val="14426615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fontAlgn="t"/>
            <a:r>
              <a:rPr lang="nl-BE" sz="1200" b="0" i="0" kern="1200">
                <a:solidFill>
                  <a:schemeClr val="tx1"/>
                </a:solidFill>
                <a:effectLst/>
                <a:latin typeface="+mn-lt"/>
                <a:ea typeface="+mn-ea"/>
                <a:cs typeface="+mn-cs"/>
              </a:rPr>
              <a:t>De belangrijkste boodschap uit de gids is voor mij misschien wel dat diversiteitsbeleid geen extra project is.</a:t>
            </a:r>
          </a:p>
          <a:p>
            <a:pPr fontAlgn="t"/>
            <a:r>
              <a:rPr lang="nl-BE" sz="1200" b="0" i="0" kern="1200">
                <a:solidFill>
                  <a:schemeClr val="tx1"/>
                </a:solidFill>
                <a:effectLst/>
                <a:latin typeface="+mn-lt"/>
                <a:ea typeface="+mn-ea"/>
                <a:cs typeface="+mn-cs"/>
              </a:rPr>
              <a:t>Het is ook niet iets wat je erbij neemt omdat er plots meer diversiteit is op school.</a:t>
            </a:r>
          </a:p>
          <a:p>
            <a:pPr fontAlgn="t"/>
            <a:r>
              <a:rPr lang="nl-BE" sz="1200" b="0" i="0" kern="1200">
                <a:solidFill>
                  <a:schemeClr val="tx1"/>
                </a:solidFill>
                <a:effectLst/>
                <a:latin typeface="+mn-lt"/>
                <a:ea typeface="+mn-ea"/>
                <a:cs typeface="+mn-cs"/>
              </a:rPr>
              <a:t>Diversiteit is vandaag gewoon een realiteit in onze scholen.</a:t>
            </a:r>
          </a:p>
          <a:p>
            <a:pPr fontAlgn="t"/>
            <a:r>
              <a:rPr lang="nl-BE" sz="1200" b="0" i="0" kern="1200">
                <a:solidFill>
                  <a:schemeClr val="tx1"/>
                </a:solidFill>
                <a:effectLst/>
                <a:latin typeface="+mn-lt"/>
                <a:ea typeface="+mn-ea"/>
                <a:cs typeface="+mn-cs"/>
              </a:rPr>
              <a:t>De vraag is dus niet óf een school een diversiteitsbeleid heeft.</a:t>
            </a:r>
          </a:p>
          <a:p>
            <a:pPr fontAlgn="t"/>
            <a:r>
              <a:rPr lang="nl-BE" sz="1200" b="0" i="0" kern="1200">
                <a:solidFill>
                  <a:schemeClr val="tx1"/>
                </a:solidFill>
                <a:effectLst/>
                <a:latin typeface="+mn-lt"/>
                <a:ea typeface="+mn-ea"/>
                <a:cs typeface="+mn-cs"/>
              </a:rPr>
              <a:t>De vraag is of dat beleid bewust gebeurt of eerder ad hoc.</a:t>
            </a:r>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27</a:t>
            </a:fld>
            <a:endParaRPr lang="nl-BE"/>
          </a:p>
        </p:txBody>
      </p:sp>
    </p:spTree>
    <p:extLst>
      <p:ext uri="{BB962C8B-B14F-4D97-AF65-F5344CB8AC3E}">
        <p14:creationId xmlns:p14="http://schemas.microsoft.com/office/powerpoint/2010/main" val="1352474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A9296B-29F3-C412-56C9-B15D4DD34265}"/>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BC751424-7092-EBF8-000F-44679031D2EF}"/>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F41BE525-74C9-7249-FEE0-6EA6D07A39FE}"/>
              </a:ext>
            </a:extLst>
          </p:cNvPr>
          <p:cNvSpPr>
            <a:spLocks noGrp="1"/>
          </p:cNvSpPr>
          <p:nvPr>
            <p:ph type="body" idx="1"/>
          </p:nvPr>
        </p:nvSpPr>
        <p:spPr/>
        <p:txBody>
          <a:bodyPr/>
          <a:lstStyle/>
          <a:p>
            <a:pPr fontAlgn="t"/>
            <a:r>
              <a:rPr lang="nl-BE" sz="1200" b="0" i="0" kern="1200">
                <a:solidFill>
                  <a:schemeClr val="tx1"/>
                </a:solidFill>
                <a:effectLst/>
                <a:latin typeface="+mn-lt"/>
                <a:ea typeface="+mn-ea"/>
                <a:cs typeface="+mn-cs"/>
              </a:rPr>
              <a:t>Een eerste principe is dat diversiteit deel uitmaakt van de schoolvisie. Niet als apart thema, maar als onderdeel van samen leren samenleven. </a:t>
            </a:r>
          </a:p>
          <a:p>
            <a:pPr fontAlgn="t"/>
            <a:r>
              <a:rPr lang="nl-BE" sz="1200" b="0" i="0" kern="1200">
                <a:solidFill>
                  <a:schemeClr val="tx1"/>
                </a:solidFill>
                <a:effectLst/>
                <a:latin typeface="+mn-lt"/>
                <a:ea typeface="+mn-ea"/>
                <a:cs typeface="+mn-cs"/>
              </a:rPr>
              <a:t>Een tweede principe is academisch optimisme: de overtuiging dat alle leerlingen kunnen leren en dat de school daarin een verschil kan maken. </a:t>
            </a:r>
          </a:p>
          <a:p>
            <a:pPr fontAlgn="t"/>
            <a:r>
              <a:rPr lang="nl-BE" sz="1200" b="0" i="0" kern="1200">
                <a:solidFill>
                  <a:schemeClr val="tx1"/>
                </a:solidFill>
                <a:effectLst/>
                <a:latin typeface="+mn-lt"/>
                <a:ea typeface="+mn-ea"/>
                <a:cs typeface="+mn-cs"/>
              </a:rPr>
              <a:t>En een derde principe: wanneer we moeilijkheden zien, kijken we niet alleen naar tekorten bij leerlingen of ouders, maar ook naar mogelijke drempels in onze eigen werking. </a:t>
            </a:r>
            <a:endParaRPr lang="nl-BE"/>
          </a:p>
        </p:txBody>
      </p:sp>
      <p:sp>
        <p:nvSpPr>
          <p:cNvPr id="4" name="Tijdelijke aanduiding voor dianummer 3">
            <a:extLst>
              <a:ext uri="{FF2B5EF4-FFF2-40B4-BE49-F238E27FC236}">
                <a16:creationId xmlns:a16="http://schemas.microsoft.com/office/drawing/2014/main" id="{6C6CB998-7E21-99D2-48E8-FD45AE722657}"/>
              </a:ext>
            </a:extLst>
          </p:cNvPr>
          <p:cNvSpPr>
            <a:spLocks noGrp="1"/>
          </p:cNvSpPr>
          <p:nvPr>
            <p:ph type="sldNum" sz="quarter" idx="5"/>
          </p:nvPr>
        </p:nvSpPr>
        <p:spPr/>
        <p:txBody>
          <a:bodyPr/>
          <a:lstStyle/>
          <a:p>
            <a:fld id="{3DE71038-0F01-804C-8B58-40148AC75176}" type="slidenum">
              <a:rPr lang="nl-BE" smtClean="0"/>
              <a:t>28</a:t>
            </a:fld>
            <a:endParaRPr lang="nl-BE"/>
          </a:p>
        </p:txBody>
      </p:sp>
    </p:spTree>
    <p:extLst>
      <p:ext uri="{BB962C8B-B14F-4D97-AF65-F5344CB8AC3E}">
        <p14:creationId xmlns:p14="http://schemas.microsoft.com/office/powerpoint/2010/main" val="25374427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3B6C6A-0DFF-B987-6F8E-863B0506D929}"/>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EE8E810-0306-10AB-13F5-61B51A91E7E9}"/>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14B153C-910D-0D11-879F-105C6C191EB5}"/>
              </a:ext>
            </a:extLst>
          </p:cNvPr>
          <p:cNvSpPr>
            <a:spLocks noGrp="1"/>
          </p:cNvSpPr>
          <p:nvPr>
            <p:ph type="body" idx="1"/>
          </p:nvPr>
        </p:nvSpPr>
        <p:spPr/>
        <p:txBody>
          <a:bodyPr/>
          <a:lstStyle/>
          <a:p>
            <a:pPr fontAlgn="t"/>
            <a:r>
              <a:rPr lang="nl-BE" sz="1200" b="0" i="0" kern="1200">
                <a:solidFill>
                  <a:schemeClr val="tx1"/>
                </a:solidFill>
                <a:effectLst/>
                <a:latin typeface="+mn-lt"/>
                <a:ea typeface="+mn-ea"/>
                <a:cs typeface="+mn-cs"/>
              </a:rPr>
              <a:t>Een diversiteitsbeleid is geen apart project. Maar het is eigenlijk een vertaling van bestaande GO! waarden naar je dagelijkse schoolpraktijk.</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Een diversiteitsbeleid begint eigenlijk met de vraag: wat voor school willen wij zijn?</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Willen we een school zijn die haar leerlingen en ouders echt kent? Dan gaat het over betrokkenheid.</a:t>
            </a:r>
          </a:p>
          <a:p>
            <a:pPr fontAlgn="t"/>
            <a:r>
              <a:rPr lang="nl-BE" sz="1200" b="0" i="0" kern="1200">
                <a:solidFill>
                  <a:schemeClr val="tx1"/>
                </a:solidFill>
                <a:effectLst/>
                <a:latin typeface="+mn-lt"/>
                <a:ea typeface="+mn-ea"/>
                <a:cs typeface="+mn-cs"/>
              </a:rPr>
              <a:t>Willen we een school zijn die iedereen maximale kansen geeft? Dan gaat het over gelijkwaardigheid.</a:t>
            </a:r>
          </a:p>
          <a:p>
            <a:pPr fontAlgn="t"/>
            <a:r>
              <a:rPr lang="nl-BE" sz="1200" b="0" i="0" kern="1200">
                <a:solidFill>
                  <a:schemeClr val="tx1"/>
                </a:solidFill>
                <a:effectLst/>
                <a:latin typeface="+mn-lt"/>
                <a:ea typeface="+mn-ea"/>
                <a:cs typeface="+mn-cs"/>
              </a:rPr>
              <a:t>Willen we een school zijn waar verschillen bespreekbaar zijn? Dan gaat het over openheid.</a:t>
            </a:r>
          </a:p>
          <a:p>
            <a:pPr fontAlgn="t"/>
            <a:r>
              <a:rPr lang="nl-BE" sz="1200" b="0" i="0" kern="1200">
                <a:solidFill>
                  <a:schemeClr val="tx1"/>
                </a:solidFill>
                <a:effectLst/>
                <a:latin typeface="+mn-lt"/>
                <a:ea typeface="+mn-ea"/>
                <a:cs typeface="+mn-cs"/>
              </a:rPr>
              <a:t>En willen we een school zijn waar iedereen zich gezien, gehoord en gerespecteerd voelt? Dan gaat het over respect.</a:t>
            </a:r>
          </a:p>
          <a:p>
            <a:pPr fontAlgn="t"/>
            <a:r>
              <a:rPr lang="nl-BE" sz="1200" b="0" i="0" kern="1200">
                <a:solidFill>
                  <a:schemeClr val="tx1"/>
                </a:solidFill>
                <a:effectLst/>
                <a:latin typeface="+mn-lt"/>
                <a:ea typeface="+mn-ea"/>
                <a:cs typeface="+mn-cs"/>
              </a:rPr>
              <a:t>Mijn tip zou zijn: gebruik deze zes waarden niet als slogans aan de muur, maar als toetssteen voor jullie schoolvisie. </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Vraag jezelf af: als een nieuwe leerling of ouder morgen onze school binnenwandelt, welke van deze waarden zou die echt ervaren? En welke waarden vragen nog verdere versterking?</a:t>
            </a:r>
          </a:p>
          <a:p>
            <a:endParaRPr lang="nl-BE"/>
          </a:p>
        </p:txBody>
      </p:sp>
      <p:sp>
        <p:nvSpPr>
          <p:cNvPr id="4" name="Tijdelijke aanduiding voor dianummer 3">
            <a:extLst>
              <a:ext uri="{FF2B5EF4-FFF2-40B4-BE49-F238E27FC236}">
                <a16:creationId xmlns:a16="http://schemas.microsoft.com/office/drawing/2014/main" id="{9185A6C5-9AFF-422E-F0B9-546DF94B0FA4}"/>
              </a:ext>
            </a:extLst>
          </p:cNvPr>
          <p:cNvSpPr>
            <a:spLocks noGrp="1"/>
          </p:cNvSpPr>
          <p:nvPr>
            <p:ph type="sldNum" sz="quarter" idx="5"/>
          </p:nvPr>
        </p:nvSpPr>
        <p:spPr/>
        <p:txBody>
          <a:bodyPr/>
          <a:lstStyle/>
          <a:p>
            <a:fld id="{3DE71038-0F01-804C-8B58-40148AC75176}" type="slidenum">
              <a:rPr lang="nl-BE" smtClean="0"/>
              <a:t>29</a:t>
            </a:fld>
            <a:endParaRPr lang="nl-BE"/>
          </a:p>
        </p:txBody>
      </p:sp>
    </p:spTree>
    <p:extLst>
      <p:ext uri="{BB962C8B-B14F-4D97-AF65-F5344CB8AC3E}">
        <p14:creationId xmlns:p14="http://schemas.microsoft.com/office/powerpoint/2010/main" val="4480612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fontAlgn="t">
              <a:buFont typeface="Arial" panose="020B0604020202020204" pitchFamily="34" charset="0"/>
              <a:buChar char="•"/>
            </a:pPr>
            <a:r>
              <a:rPr lang="nl-BE" sz="1200" b="0" i="0" kern="1200">
                <a:solidFill>
                  <a:schemeClr val="tx1"/>
                </a:solidFill>
                <a:effectLst/>
                <a:latin typeface="+mn-lt"/>
                <a:ea typeface="+mn-ea"/>
                <a:cs typeface="+mn-cs"/>
              </a:rPr>
              <a:t>Een diversiteitsbewuste schoolvisie gaat ook over taal.</a:t>
            </a:r>
          </a:p>
          <a:p>
            <a:pPr marL="171450" indent="-171450" fontAlgn="t">
              <a:buFont typeface="Arial" panose="020B0604020202020204" pitchFamily="34" charset="0"/>
              <a:buChar char="•"/>
            </a:pPr>
            <a:r>
              <a:rPr lang="nl-BE" sz="1200" b="0" i="0" kern="1200">
                <a:solidFill>
                  <a:schemeClr val="tx1"/>
                </a:solidFill>
                <a:effectLst/>
                <a:latin typeface="+mn-lt"/>
                <a:ea typeface="+mn-ea"/>
                <a:cs typeface="+mn-cs"/>
              </a:rPr>
              <a:t>Het GO! beschouwt het Nederlands als de gemeenschappelijke en verbindende taal binnen de school. Het is de taal die communicatie, participatie en samen leren samenleven mogelijk maakt tussen leerlingen, ouders en medewerkers. </a:t>
            </a:r>
          </a:p>
          <a:p>
            <a:pPr marL="171450" indent="-171450" fontAlgn="t">
              <a:buFont typeface="Arial" panose="020B0604020202020204" pitchFamily="34" charset="0"/>
              <a:buChar char="•"/>
            </a:pPr>
            <a:r>
              <a:rPr lang="nl-BE" sz="1200" b="0" i="0" kern="1200">
                <a:solidFill>
                  <a:schemeClr val="tx1"/>
                </a:solidFill>
                <a:effectLst/>
                <a:latin typeface="+mn-lt"/>
                <a:ea typeface="+mn-ea"/>
                <a:cs typeface="+mn-cs"/>
              </a:rPr>
              <a:t>Tussen broers en zussen die naar dezelfde Nederlandstalige school gaan, zie je dat ze wanneer het over school gaat of taken of toetsen – dat ze dan vaak overschakelen naar Nederlands. Onderzoek toont dit ook aan. Taal linkt zich aan contexten en specifieke talen worden gesproken in specifieke contexten.</a:t>
            </a:r>
          </a:p>
          <a:p>
            <a:pPr marL="171450" indent="-171450" fontAlgn="t">
              <a:buFont typeface="Arial" panose="020B0604020202020204" pitchFamily="34" charset="0"/>
              <a:buChar char="•"/>
            </a:pPr>
            <a:r>
              <a:rPr lang="nl-BE" sz="1200" b="0" i="0" kern="1200">
                <a:solidFill>
                  <a:schemeClr val="tx1"/>
                </a:solidFill>
                <a:effectLst/>
                <a:latin typeface="+mn-lt"/>
                <a:ea typeface="+mn-ea"/>
                <a:cs typeface="+mn-cs"/>
              </a:rPr>
              <a:t>Tegelijk erkennen we dat veel leerlingen en gezinnen ook andere talen spreken. Die thuistalen maken deel uit van hun identiteit, hun gezin en hun leefwereld. </a:t>
            </a:r>
          </a:p>
          <a:p>
            <a:pPr marL="171450" indent="-171450" fontAlgn="t">
              <a:buFont typeface="Arial" panose="020B0604020202020204" pitchFamily="34" charset="0"/>
              <a:buChar char="•"/>
            </a:pPr>
            <a:r>
              <a:rPr lang="nl-BE" sz="1200" b="0" i="0" kern="1200">
                <a:solidFill>
                  <a:schemeClr val="tx1"/>
                </a:solidFill>
                <a:effectLst/>
                <a:latin typeface="+mn-lt"/>
                <a:ea typeface="+mn-ea"/>
                <a:cs typeface="+mn-cs"/>
              </a:rPr>
              <a:t>Het gaat dus niet om een keuze tussen Nederlands of meertaligheid. Een sterke schoolvisie maakt duidelijk dat beide een plaats hebben. Het Nederlands vervult een verbindende rol binnen de schoolgemeenschap, terwijl respect voor thuistalen en meertaligheid deel uitmaakt van een respectvolle omgang met diversiteit. </a:t>
            </a:r>
            <a:endParaRPr lang="nl-BE" sz="1200" b="0" i="0" u="none" strike="noStrike" kern="1200">
              <a:solidFill>
                <a:schemeClr val="tx1"/>
              </a:solidFill>
              <a:effectLst/>
              <a:latin typeface="+mn-lt"/>
              <a:ea typeface="+mn-ea"/>
              <a:cs typeface="+mn-cs"/>
            </a:endParaRPr>
          </a:p>
          <a:p>
            <a:pPr marL="171450" indent="-171450" fontAlgn="t">
              <a:buFont typeface="Arial" panose="020B0604020202020204" pitchFamily="34" charset="0"/>
              <a:buChar char="•"/>
            </a:pPr>
            <a:r>
              <a:rPr lang="nl-BE" sz="1200" b="0" i="0" kern="1200">
                <a:solidFill>
                  <a:schemeClr val="tx1"/>
                </a:solidFill>
                <a:effectLst/>
                <a:latin typeface="+mn-lt"/>
                <a:ea typeface="+mn-ea"/>
                <a:cs typeface="+mn-cs"/>
              </a:rPr>
              <a:t>Daarom staat taalbeleid ook niet los van diversiteitsbeleid. Taal mag nooit een selectie- of uitsluitingscriterium worden, maar moet een hefboom zijn voor participatie en verbondenheid.</a:t>
            </a:r>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30</a:t>
            </a:fld>
            <a:endParaRPr lang="nl-BE"/>
          </a:p>
        </p:txBody>
      </p:sp>
    </p:spTree>
    <p:extLst>
      <p:ext uri="{BB962C8B-B14F-4D97-AF65-F5344CB8AC3E}">
        <p14:creationId xmlns:p14="http://schemas.microsoft.com/office/powerpoint/2010/main" val="16587719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61B08-4B95-9D68-342B-07DD42102AD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04643E37-51E7-BBF8-1F27-69DBE8379BA3}"/>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DA718A17-09AE-0CD8-6A41-7B6646E0C84D}"/>
              </a:ext>
            </a:extLst>
          </p:cNvPr>
          <p:cNvSpPr>
            <a:spLocks noGrp="1"/>
          </p:cNvSpPr>
          <p:nvPr>
            <p:ph type="body" idx="1"/>
          </p:nvPr>
        </p:nvSpPr>
        <p:spPr/>
        <p:txBody>
          <a:bodyPr/>
          <a:lstStyle/>
          <a:p>
            <a:pPr fontAlgn="t"/>
            <a:r>
              <a:rPr lang="nl-BE" sz="1200" b="0" i="0" kern="1200">
                <a:solidFill>
                  <a:schemeClr val="tx1"/>
                </a:solidFill>
                <a:effectLst/>
                <a:latin typeface="+mn-lt"/>
                <a:ea typeface="+mn-ea"/>
                <a:cs typeface="+mn-cs"/>
              </a:rPr>
              <a:t>Als ik één concept uit de gids zou meenemen, dan is het academisch optimisme.</a:t>
            </a:r>
          </a:p>
          <a:p>
            <a:pPr fontAlgn="t"/>
            <a:r>
              <a:rPr lang="nl-BE" sz="1200" b="0" i="0" kern="1200">
                <a:solidFill>
                  <a:schemeClr val="tx1"/>
                </a:solidFill>
                <a:effectLst/>
                <a:latin typeface="+mn-lt"/>
                <a:ea typeface="+mn-ea"/>
                <a:cs typeface="+mn-cs"/>
              </a:rPr>
              <a:t>De overtuiging dat alle leerlingen kunnen leren.</a:t>
            </a:r>
          </a:p>
          <a:p>
            <a:pPr fontAlgn="t"/>
            <a:r>
              <a:rPr lang="nl-BE" sz="1200" b="0" i="0" kern="1200">
                <a:solidFill>
                  <a:schemeClr val="tx1"/>
                </a:solidFill>
                <a:effectLst/>
                <a:latin typeface="+mn-lt"/>
                <a:ea typeface="+mn-ea"/>
                <a:cs typeface="+mn-cs"/>
              </a:rPr>
              <a:t>Dat de school verschil kan maken.</a:t>
            </a:r>
          </a:p>
          <a:p>
            <a:pPr fontAlgn="t"/>
            <a:r>
              <a:rPr lang="nl-BE" sz="1200" b="0" i="0" kern="1200">
                <a:solidFill>
                  <a:schemeClr val="tx1"/>
                </a:solidFill>
                <a:effectLst/>
                <a:latin typeface="+mn-lt"/>
                <a:ea typeface="+mn-ea"/>
                <a:cs typeface="+mn-cs"/>
              </a:rPr>
              <a:t>En dat hoge verwachtingen belangrijk blijven, ook wanneer leerlingen opgroeien in een kwetsbare context. </a:t>
            </a:r>
          </a:p>
          <a:p>
            <a:pPr fontAlgn="t"/>
            <a:r>
              <a:rPr lang="nl-BE" sz="1200" b="0" i="0" kern="1200">
                <a:solidFill>
                  <a:schemeClr val="tx1"/>
                </a:solidFill>
                <a:effectLst/>
                <a:latin typeface="+mn-lt"/>
                <a:ea typeface="+mn-ea"/>
                <a:cs typeface="+mn-cs"/>
              </a:rPr>
              <a:t>Dat sluit eigenlijk perfect aan bij de PISA-resultaten.</a:t>
            </a:r>
          </a:p>
          <a:p>
            <a:pPr fontAlgn="t"/>
            <a:r>
              <a:rPr lang="nl-BE" sz="1200" b="0" i="0" kern="1200">
                <a:solidFill>
                  <a:schemeClr val="tx1"/>
                </a:solidFill>
                <a:effectLst/>
                <a:latin typeface="+mn-lt"/>
                <a:ea typeface="+mn-ea"/>
                <a:cs typeface="+mn-cs"/>
              </a:rPr>
              <a:t>Want de vraag is niet of leerlingen verschillen.</a:t>
            </a:r>
          </a:p>
          <a:p>
            <a:pPr fontAlgn="t"/>
            <a:r>
              <a:rPr lang="nl-BE" sz="1200" b="0" i="0" kern="1200">
                <a:solidFill>
                  <a:schemeClr val="tx1"/>
                </a:solidFill>
                <a:effectLst/>
                <a:latin typeface="+mn-lt"/>
                <a:ea typeface="+mn-ea"/>
                <a:cs typeface="+mn-cs"/>
              </a:rPr>
              <a:t>De vraag is hoe wij naar die verschillen kijken.</a:t>
            </a:r>
          </a:p>
          <a:p>
            <a:endParaRPr lang="nl-BE"/>
          </a:p>
          <a:p>
            <a:r>
              <a:rPr lang="nl-BE"/>
              <a:t>Onderzoek toont dat academisch optimistische scholen vaker inzetten op interne, controleerbare en veranderbare attributies, terwijl in minder optimistische contexten eerder externe en oncontroleerbare verklaringen domineren. </a:t>
            </a:r>
          </a:p>
          <a:p>
            <a:endParaRPr lang="nl-BE"/>
          </a:p>
          <a:p>
            <a:r>
              <a:rPr lang="nl-BE"/>
              <a:t>Een school die inzet op academisch optimisme: </a:t>
            </a:r>
          </a:p>
          <a:p>
            <a:pPr marL="171450" indent="-171450">
              <a:buFontTx/>
              <a:buChar char="-"/>
            </a:pPr>
            <a:r>
              <a:rPr lang="nl-BE"/>
              <a:t>stimuleert leraren om succes toe te schrijven aan eigen handelen en samenwerking</a:t>
            </a:r>
          </a:p>
          <a:p>
            <a:pPr marL="171450" indent="-171450">
              <a:buFontTx/>
              <a:buChar char="-"/>
            </a:pPr>
            <a:r>
              <a:rPr lang="nl-BE"/>
              <a:t>benadert moeilijkheden als beïnvloedbaar en veranderbaar</a:t>
            </a:r>
          </a:p>
          <a:p>
            <a:pPr marL="171450" indent="-171450">
              <a:buFontTx/>
              <a:buChar char="-"/>
            </a:pPr>
            <a:r>
              <a:rPr lang="nl-BE"/>
              <a:t>en vermijdt verklaringen die vooral verwijzen naar vaste of externe beperkingen.</a:t>
            </a:r>
          </a:p>
          <a:p>
            <a:pPr marL="171450" indent="-171450">
              <a:buFontTx/>
              <a:buChar char="-"/>
            </a:pPr>
            <a:endParaRPr lang="nl-BE"/>
          </a:p>
          <a:p>
            <a:pPr marL="0" indent="0">
              <a:buFontTx/>
              <a:buNone/>
            </a:pPr>
            <a:r>
              <a:rPr lang="nl-BE"/>
              <a:t>De focus ligt op interne, controleerbare en veranderlijke attributies, als basis voor professioneel handelen en hoge verwachtingen voor alle leerlingen.</a:t>
            </a:r>
          </a:p>
          <a:p>
            <a:pPr marL="0" indent="0">
              <a:buFontTx/>
              <a:buNone/>
            </a:pPr>
            <a:endParaRPr lang="nl-BE"/>
          </a:p>
          <a:p>
            <a:pPr fontAlgn="t"/>
            <a:r>
              <a:rPr lang="nl-BE" sz="1200" b="0" i="0" kern="1200">
                <a:solidFill>
                  <a:schemeClr val="tx1"/>
                </a:solidFill>
                <a:effectLst/>
                <a:latin typeface="+mn-lt"/>
                <a:ea typeface="+mn-ea"/>
                <a:cs typeface="+mn-cs"/>
              </a:rPr>
              <a:t>De gids nodigt scholen uit om anders naar uitdagingen te kijken.</a:t>
            </a:r>
          </a:p>
          <a:p>
            <a:pPr fontAlgn="t"/>
            <a:r>
              <a:rPr lang="nl-BE" sz="1200" b="0" i="0" kern="1200">
                <a:solidFill>
                  <a:schemeClr val="tx1"/>
                </a:solidFill>
                <a:effectLst/>
                <a:latin typeface="+mn-lt"/>
                <a:ea typeface="+mn-ea"/>
                <a:cs typeface="+mn-cs"/>
              </a:rPr>
              <a:t>Niet: waarom zijn bepaalde ouders niet betrokken?</a:t>
            </a:r>
          </a:p>
          <a:p>
            <a:pPr fontAlgn="t"/>
            <a:r>
              <a:rPr lang="nl-BE" sz="1200" b="0" i="0" kern="1200">
                <a:solidFill>
                  <a:schemeClr val="tx1"/>
                </a:solidFill>
                <a:effectLst/>
                <a:latin typeface="+mn-lt"/>
                <a:ea typeface="+mn-ea"/>
                <a:cs typeface="+mn-cs"/>
              </a:rPr>
              <a:t>Maar: welke drempels ervaren zij?</a:t>
            </a:r>
          </a:p>
          <a:p>
            <a:pPr fontAlgn="t"/>
            <a:r>
              <a:rPr lang="nl-BE" sz="1200" b="0" i="0" kern="1200">
                <a:solidFill>
                  <a:schemeClr val="tx1"/>
                </a:solidFill>
                <a:effectLst/>
                <a:latin typeface="+mn-lt"/>
                <a:ea typeface="+mn-ea"/>
                <a:cs typeface="+mn-cs"/>
              </a:rPr>
              <a:t>Niet: waarom lukt het deze leerling niet?</a:t>
            </a:r>
          </a:p>
          <a:p>
            <a:pPr fontAlgn="t"/>
            <a:r>
              <a:rPr lang="nl-BE" sz="1200" b="0" i="0" kern="1200">
                <a:solidFill>
                  <a:schemeClr val="tx1"/>
                </a:solidFill>
                <a:effectLst/>
                <a:latin typeface="+mn-lt"/>
                <a:ea typeface="+mn-ea"/>
                <a:cs typeface="+mn-cs"/>
              </a:rPr>
              <a:t>Maar: wat kunnen wij beïnvloeden?</a:t>
            </a:r>
          </a:p>
          <a:p>
            <a:pPr fontAlgn="t"/>
            <a:r>
              <a:rPr lang="nl-BE" sz="1200" b="0" i="0" kern="1200">
                <a:solidFill>
                  <a:schemeClr val="tx1"/>
                </a:solidFill>
                <a:effectLst/>
                <a:latin typeface="+mn-lt"/>
                <a:ea typeface="+mn-ea"/>
                <a:cs typeface="+mn-cs"/>
              </a:rPr>
              <a:t>Die kleine verschuiving in denken heeft vaak een grote impact op beleid.</a:t>
            </a:r>
          </a:p>
          <a:p>
            <a:pPr marL="0" indent="0">
              <a:buFontTx/>
              <a:buNone/>
            </a:pPr>
            <a:endParaRPr lang="nl-BE"/>
          </a:p>
        </p:txBody>
      </p:sp>
      <p:sp>
        <p:nvSpPr>
          <p:cNvPr id="4" name="Tijdelijke aanduiding voor dianummer 3">
            <a:extLst>
              <a:ext uri="{FF2B5EF4-FFF2-40B4-BE49-F238E27FC236}">
                <a16:creationId xmlns:a16="http://schemas.microsoft.com/office/drawing/2014/main" id="{7A0E46F6-ECCC-8196-7340-B4A80706F51B}"/>
              </a:ext>
            </a:extLst>
          </p:cNvPr>
          <p:cNvSpPr>
            <a:spLocks noGrp="1"/>
          </p:cNvSpPr>
          <p:nvPr>
            <p:ph type="sldNum" sz="quarter" idx="5"/>
          </p:nvPr>
        </p:nvSpPr>
        <p:spPr/>
        <p:txBody>
          <a:bodyPr/>
          <a:lstStyle/>
          <a:p>
            <a:fld id="{3DE71038-0F01-804C-8B58-40148AC75176}" type="slidenum">
              <a:rPr lang="nl-BE" smtClean="0"/>
              <a:t>32</a:t>
            </a:fld>
            <a:endParaRPr lang="nl-BE"/>
          </a:p>
        </p:txBody>
      </p:sp>
    </p:spTree>
    <p:extLst>
      <p:ext uri="{BB962C8B-B14F-4D97-AF65-F5344CB8AC3E}">
        <p14:creationId xmlns:p14="http://schemas.microsoft.com/office/powerpoint/2010/main" val="23329676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fontAlgn="t"/>
            <a:r>
              <a:rPr lang="nl-BE" sz="1200" b="0" i="0" kern="1200">
                <a:solidFill>
                  <a:schemeClr val="tx1"/>
                </a:solidFill>
                <a:effectLst/>
                <a:latin typeface="+mn-lt"/>
                <a:ea typeface="+mn-ea"/>
                <a:cs typeface="+mn-cs"/>
              </a:rPr>
              <a:t>Een sterk diversiteitsbeleid begint vaak met een eenvoudige maar ongemakkelijke vraag: kijken we voldoende naar de drempels die ouders ervaren?</a:t>
            </a:r>
          </a:p>
          <a:p>
            <a:pPr fontAlgn="t"/>
            <a:r>
              <a:rPr lang="nl-BE" sz="1200" b="0" i="0" kern="1200">
                <a:solidFill>
                  <a:schemeClr val="tx1"/>
                </a:solidFill>
                <a:effectLst/>
                <a:latin typeface="+mn-lt"/>
                <a:ea typeface="+mn-ea"/>
                <a:cs typeface="+mn-cs"/>
              </a:rPr>
              <a:t>In de gids wordt expliciet voorgesteld om de bril van ouders op te zetten en onze schoolwerking te analyseren vanuit communicatie, verwachtingen, onthaal en participatie. Niet vanuit de vraag wat ouders tekortkomen, maar vanuit de vraag welke drempels wij misschien onbedoeld creëren. </a:t>
            </a:r>
          </a:p>
          <a:p>
            <a:pPr fontAlgn="t"/>
            <a:r>
              <a:rPr lang="nl-BE" sz="1200" b="0" i="0" kern="1200">
                <a:solidFill>
                  <a:schemeClr val="tx1"/>
                </a:solidFill>
                <a:effectLst/>
                <a:latin typeface="+mn-lt"/>
                <a:ea typeface="+mn-ea"/>
                <a:cs typeface="+mn-cs"/>
              </a:rPr>
              <a:t>En dan komen we al snel bij een heilig huisje terecht: huiswerk.</a:t>
            </a:r>
          </a:p>
          <a:p>
            <a:pPr fontAlgn="t"/>
            <a:r>
              <a:rPr lang="nl-BE" sz="1200" b="0" i="0" kern="1200">
                <a:solidFill>
                  <a:schemeClr val="tx1"/>
                </a:solidFill>
                <a:effectLst/>
                <a:latin typeface="+mn-lt"/>
                <a:ea typeface="+mn-ea"/>
                <a:cs typeface="+mn-cs"/>
              </a:rPr>
              <a:t>Vaak zeggen we dat huiswerk belangrijk is omdat ouders dan betrokken worden bij het leren van hun kind. Maar de vraag is: over welke ouders hebben we het dan?</a:t>
            </a:r>
          </a:p>
          <a:p>
            <a:pPr fontAlgn="t"/>
            <a:r>
              <a:rPr lang="nl-BE" sz="1200" b="0" i="0" kern="1200">
                <a:solidFill>
                  <a:schemeClr val="tx1"/>
                </a:solidFill>
                <a:effectLst/>
                <a:latin typeface="+mn-lt"/>
                <a:ea typeface="+mn-ea"/>
                <a:cs typeface="+mn-cs"/>
              </a:rPr>
              <a:t>Want een leerling die thuis beschikt over een rustige werkplek, digitale middelen, hulp van ouders en kennis van het schoolsysteem start niet vanuit dezelfde positie als een leerling die dat allemaal niet heeft.</a:t>
            </a:r>
          </a:p>
          <a:p>
            <a:pPr fontAlgn="t"/>
            <a:r>
              <a:rPr lang="nl-BE" sz="1200" b="0" i="0" kern="1200">
                <a:solidFill>
                  <a:schemeClr val="tx1"/>
                </a:solidFill>
                <a:effectLst/>
                <a:latin typeface="+mn-lt"/>
                <a:ea typeface="+mn-ea"/>
                <a:cs typeface="+mn-cs"/>
              </a:rPr>
              <a:t>De gids daagt ons daarom uit om niet alleen te vragen of ouders betrokken zijn, maar ook welke verwachtingen wij als school stellen aan ouders. </a:t>
            </a:r>
          </a:p>
          <a:p>
            <a:pPr fontAlgn="t"/>
            <a:r>
              <a:rPr lang="nl-BE" sz="1200" b="0" i="0" kern="1200">
                <a:solidFill>
                  <a:schemeClr val="tx1"/>
                </a:solidFill>
                <a:effectLst/>
                <a:latin typeface="+mn-lt"/>
                <a:ea typeface="+mn-ea"/>
                <a:cs typeface="+mn-cs"/>
              </a:rPr>
              <a:t>Misschien is de belangrijkste vraag dus niet: </a:t>
            </a:r>
            <a:r>
              <a:rPr lang="nl-BE" sz="1200" b="0" i="1" kern="1200">
                <a:solidFill>
                  <a:schemeClr val="tx1"/>
                </a:solidFill>
                <a:effectLst/>
                <a:latin typeface="+mn-lt"/>
                <a:ea typeface="+mn-ea"/>
                <a:cs typeface="+mn-cs"/>
              </a:rPr>
              <a:t>"Maken leerlingen hun huiswerk?"</a:t>
            </a:r>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Maar:</a:t>
            </a:r>
          </a:p>
          <a:p>
            <a:pPr fontAlgn="t"/>
            <a:r>
              <a:rPr lang="nl-BE" sz="1200" b="1" i="0" kern="1200">
                <a:solidFill>
                  <a:schemeClr val="tx1"/>
                </a:solidFill>
                <a:effectLst/>
                <a:latin typeface="+mn-lt"/>
                <a:ea typeface="+mn-ea"/>
                <a:cs typeface="+mn-cs"/>
              </a:rPr>
              <a:t>"Heeft elke leerling dezelfde kans om dat huiswerk succesvol te maken?"</a:t>
            </a:r>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Dat is precies de omslag die een diversiteitsbewust en GOK-gericht beleid probeert te maken. Niet vertrekken vanuit tekorten bij leerlingen of ouders, maar vanuit het zoeken naar drempels die we als school kunnen wegwerken.</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Exotisme: het voorstellen van cultuur of identiteit als iets “vreemds” of afwijkends</a:t>
            </a:r>
          </a:p>
          <a:p>
            <a:pPr fontAlgn="t"/>
            <a:r>
              <a:rPr lang="nl-BE" sz="1200" b="0" i="0" kern="1200">
                <a:solidFill>
                  <a:schemeClr val="tx1"/>
                </a:solidFill>
                <a:effectLst/>
                <a:latin typeface="+mn-lt"/>
                <a:ea typeface="+mn-ea"/>
                <a:cs typeface="+mn-cs"/>
              </a:rPr>
              <a:t>Toerisme: diversiteit reduceren tot losse momenten of activiteiten zonder inbedding</a:t>
            </a:r>
          </a:p>
          <a:p>
            <a:pPr fontAlgn="t"/>
            <a:r>
              <a:rPr lang="nl-BE" sz="1200" b="0" i="0" kern="1200">
                <a:solidFill>
                  <a:schemeClr val="tx1"/>
                </a:solidFill>
                <a:effectLst/>
                <a:latin typeface="+mn-lt"/>
                <a:ea typeface="+mn-ea"/>
                <a:cs typeface="+mn-cs"/>
              </a:rPr>
              <a:t>Tokenisme: één persoon of groep naar voren schuiven als symbool van diversiteit, zonder reële gelijkwaardigheid</a:t>
            </a:r>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33</a:t>
            </a:fld>
            <a:endParaRPr lang="nl-BE"/>
          </a:p>
        </p:txBody>
      </p:sp>
    </p:spTree>
    <p:extLst>
      <p:ext uri="{BB962C8B-B14F-4D97-AF65-F5344CB8AC3E}">
        <p14:creationId xmlns:p14="http://schemas.microsoft.com/office/powerpoint/2010/main" val="17651329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34</a:t>
            </a:fld>
            <a:endParaRPr lang="nl-BE"/>
          </a:p>
        </p:txBody>
      </p:sp>
    </p:spTree>
    <p:extLst>
      <p:ext uri="{BB962C8B-B14F-4D97-AF65-F5344CB8AC3E}">
        <p14:creationId xmlns:p14="http://schemas.microsoft.com/office/powerpoint/2010/main" val="41420648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Scholen </a:t>
            </a:r>
            <a:r>
              <a:rPr lang="en-US" err="1"/>
              <a:t>worden</a:t>
            </a:r>
            <a:r>
              <a:rPr lang="en-US"/>
              <a:t> steeds </a:t>
            </a:r>
            <a:r>
              <a:rPr lang="en-US" err="1"/>
              <a:t>diverser</a:t>
            </a:r>
            <a:r>
              <a:rPr lang="en-US"/>
              <a:t>. </a:t>
            </a:r>
            <a:r>
              <a:rPr lang="en-US" err="1"/>
              <a:t>Leerlingen</a:t>
            </a:r>
            <a:r>
              <a:rPr lang="en-US"/>
              <a:t> </a:t>
            </a:r>
            <a:r>
              <a:rPr lang="en-US" err="1"/>
              <a:t>verschillen</a:t>
            </a:r>
            <a:r>
              <a:rPr lang="en-US"/>
              <a:t> van </a:t>
            </a:r>
            <a:r>
              <a:rPr lang="en-US" err="1"/>
              <a:t>elkaar</a:t>
            </a:r>
            <a:r>
              <a:rPr lang="en-US"/>
              <a:t> in </a:t>
            </a:r>
            <a:r>
              <a:rPr lang="en-US" err="1"/>
              <a:t>achtergrond</a:t>
            </a:r>
            <a:r>
              <a:rPr lang="en-US"/>
              <a:t>, taal, </a:t>
            </a:r>
            <a:r>
              <a:rPr lang="en-US" err="1"/>
              <a:t>levensbeschouwing</a:t>
            </a:r>
            <a:r>
              <a:rPr lang="en-US"/>
              <a:t>, </a:t>
            </a:r>
            <a:r>
              <a:rPr lang="en-US" err="1"/>
              <a:t>ervaringen</a:t>
            </a:r>
            <a:r>
              <a:rPr lang="en-US"/>
              <a:t> </a:t>
            </a:r>
            <a:r>
              <a:rPr lang="en-US" err="1"/>
              <a:t>en</a:t>
            </a:r>
            <a:r>
              <a:rPr lang="en-US"/>
              <a:t> </a:t>
            </a:r>
            <a:r>
              <a:rPr lang="en-US" err="1"/>
              <a:t>leefwereld</a:t>
            </a:r>
            <a:r>
              <a:rPr lang="en-US"/>
              <a:t>. </a:t>
            </a:r>
            <a:r>
              <a:rPr lang="en-US" err="1"/>
              <a:t>Deze</a:t>
            </a:r>
            <a:r>
              <a:rPr lang="en-US"/>
              <a:t> gids is </a:t>
            </a:r>
            <a:r>
              <a:rPr lang="en-US" err="1"/>
              <a:t>ontwikkeld</a:t>
            </a:r>
            <a:r>
              <a:rPr lang="en-US"/>
              <a:t> om </a:t>
            </a:r>
            <a:r>
              <a:rPr lang="en-US" b="1" err="1"/>
              <a:t>leerkrachten</a:t>
            </a:r>
            <a:r>
              <a:rPr lang="en-US" b="1"/>
              <a:t> </a:t>
            </a:r>
            <a:r>
              <a:rPr lang="en-US" b="1" err="1"/>
              <a:t>te</a:t>
            </a:r>
            <a:r>
              <a:rPr lang="en-US" b="1"/>
              <a:t> </a:t>
            </a:r>
            <a:r>
              <a:rPr lang="en-US" b="1" err="1"/>
              <a:t>ondersteunen</a:t>
            </a:r>
            <a:r>
              <a:rPr lang="en-US"/>
              <a:t> in het </a:t>
            </a:r>
            <a:r>
              <a:rPr lang="en-US" err="1"/>
              <a:t>omgaan</a:t>
            </a:r>
            <a:r>
              <a:rPr lang="en-US"/>
              <a:t> met die </a:t>
            </a:r>
            <a:r>
              <a:rPr lang="en-US" err="1"/>
              <a:t>realiteit</a:t>
            </a:r>
            <a:r>
              <a:rPr lang="en-US"/>
              <a:t> </a:t>
            </a:r>
            <a:r>
              <a:rPr lang="en-US" err="1"/>
              <a:t>binnen</a:t>
            </a:r>
            <a:r>
              <a:rPr lang="en-US"/>
              <a:t> </a:t>
            </a:r>
            <a:r>
              <a:rPr lang="en-US" err="1"/>
              <a:t>hun</a:t>
            </a:r>
            <a:r>
              <a:rPr lang="en-US"/>
              <a:t> </a:t>
            </a:r>
            <a:r>
              <a:rPr lang="en-US" err="1"/>
              <a:t>dagelijkse</a:t>
            </a:r>
            <a:r>
              <a:rPr lang="en-US"/>
              <a:t> </a:t>
            </a:r>
            <a:r>
              <a:rPr lang="en-US" err="1"/>
              <a:t>klaspraktijk</a:t>
            </a:r>
            <a:r>
              <a:rPr lang="en-US"/>
              <a:t> </a:t>
            </a:r>
            <a:r>
              <a:rPr lang="en-US" err="1"/>
              <a:t>en</a:t>
            </a:r>
            <a:r>
              <a:rPr lang="en-US"/>
              <a:t> </a:t>
            </a:r>
            <a:r>
              <a:rPr lang="en-US" err="1"/>
              <a:t>tegemoet</a:t>
            </a:r>
            <a:r>
              <a:rPr lang="en-US"/>
              <a:t> </a:t>
            </a:r>
            <a:r>
              <a:rPr lang="en-US" err="1"/>
              <a:t>te</a:t>
            </a:r>
            <a:r>
              <a:rPr lang="en-US"/>
              <a:t> </a:t>
            </a:r>
            <a:r>
              <a:rPr lang="en-US" err="1"/>
              <a:t>komen</a:t>
            </a:r>
            <a:r>
              <a:rPr lang="en-US"/>
              <a:t> </a:t>
            </a:r>
            <a:r>
              <a:rPr lang="en-US" err="1"/>
              <a:t>aan</a:t>
            </a:r>
            <a:r>
              <a:rPr lang="en-US"/>
              <a:t> </a:t>
            </a:r>
            <a:r>
              <a:rPr lang="en-US" err="1"/>
              <a:t>hun</a:t>
            </a:r>
            <a:r>
              <a:rPr lang="en-US"/>
              <a:t> </a:t>
            </a:r>
            <a:r>
              <a:rPr lang="en-US" err="1"/>
              <a:t>noden</a:t>
            </a:r>
            <a:r>
              <a:rPr lang="en-US"/>
              <a:t>. Het is </a:t>
            </a:r>
            <a:r>
              <a:rPr lang="en-US" err="1"/>
              <a:t>belangrijk</a:t>
            </a:r>
            <a:r>
              <a:rPr lang="en-US"/>
              <a:t> </a:t>
            </a:r>
            <a:r>
              <a:rPr lang="en-US" err="1"/>
              <a:t>dat</a:t>
            </a:r>
            <a:r>
              <a:rPr lang="en-US"/>
              <a:t> </a:t>
            </a:r>
            <a:r>
              <a:rPr lang="en-US" err="1"/>
              <a:t>scholen</a:t>
            </a:r>
            <a:r>
              <a:rPr lang="en-US"/>
              <a:t> </a:t>
            </a:r>
            <a:r>
              <a:rPr lang="en-US" err="1"/>
              <a:t>een</a:t>
            </a:r>
            <a:r>
              <a:rPr lang="en-US"/>
              <a:t> </a:t>
            </a:r>
            <a:r>
              <a:rPr lang="en-US" err="1"/>
              <a:t>diversiteitsbeleid</a:t>
            </a:r>
            <a:r>
              <a:rPr lang="en-US"/>
              <a:t> </a:t>
            </a:r>
            <a:r>
              <a:rPr lang="en-US" err="1"/>
              <a:t>en</a:t>
            </a:r>
            <a:r>
              <a:rPr lang="en-US"/>
              <a:t> </a:t>
            </a:r>
            <a:r>
              <a:rPr lang="en-US" err="1"/>
              <a:t>gedeeld</a:t>
            </a:r>
            <a:r>
              <a:rPr lang="en-US"/>
              <a:t> </a:t>
            </a:r>
            <a:r>
              <a:rPr lang="en-US" err="1"/>
              <a:t>referentiekader</a:t>
            </a:r>
            <a:r>
              <a:rPr lang="en-US"/>
              <a:t> </a:t>
            </a:r>
            <a:r>
              <a:rPr lang="en-US" err="1"/>
              <a:t>hebben</a:t>
            </a:r>
            <a:r>
              <a:rPr lang="en-US"/>
              <a:t>, maar </a:t>
            </a:r>
            <a:r>
              <a:rPr lang="en-US" err="1"/>
              <a:t>leerkrachten</a:t>
            </a:r>
            <a:r>
              <a:rPr lang="en-US"/>
              <a:t> </a:t>
            </a:r>
            <a:r>
              <a:rPr lang="en-US" err="1"/>
              <a:t>spelen</a:t>
            </a:r>
            <a:r>
              <a:rPr lang="en-US"/>
              <a:t> </a:t>
            </a:r>
            <a:r>
              <a:rPr lang="en-US" err="1"/>
              <a:t>hierbij</a:t>
            </a:r>
            <a:r>
              <a:rPr lang="en-US"/>
              <a:t> </a:t>
            </a:r>
            <a:r>
              <a:rPr lang="en-US" err="1"/>
              <a:t>een</a:t>
            </a:r>
            <a:r>
              <a:rPr lang="en-US"/>
              <a:t> </a:t>
            </a:r>
            <a:r>
              <a:rPr lang="en-US" err="1"/>
              <a:t>sleutelrol</a:t>
            </a:r>
            <a:r>
              <a:rPr lang="en-US"/>
              <a:t>.</a:t>
            </a:r>
          </a:p>
          <a:p>
            <a:endParaRPr lang="en-US"/>
          </a:p>
          <a:p>
            <a:r>
              <a:rPr lang="en-US"/>
              <a:t>Het </a:t>
            </a:r>
            <a:r>
              <a:rPr lang="en-US" err="1"/>
              <a:t>doel</a:t>
            </a:r>
            <a:r>
              <a:rPr lang="en-US"/>
              <a:t> is </a:t>
            </a:r>
            <a:r>
              <a:rPr lang="en-US" err="1"/>
              <a:t>niet</a:t>
            </a:r>
            <a:r>
              <a:rPr lang="en-US"/>
              <a:t> om extra taken </a:t>
            </a:r>
            <a:r>
              <a:rPr lang="en-US" err="1"/>
              <a:t>te</a:t>
            </a:r>
            <a:r>
              <a:rPr lang="en-US"/>
              <a:t> </a:t>
            </a:r>
            <a:r>
              <a:rPr lang="en-US" err="1"/>
              <a:t>creëren</a:t>
            </a:r>
            <a:r>
              <a:rPr lang="en-US"/>
              <a:t>, maar om </a:t>
            </a:r>
            <a:r>
              <a:rPr lang="en-US" b="1"/>
              <a:t>concrete </a:t>
            </a:r>
            <a:r>
              <a:rPr lang="en-US" b="1" err="1"/>
              <a:t>handvaten</a:t>
            </a:r>
            <a:r>
              <a:rPr lang="en-US"/>
              <a:t> </a:t>
            </a:r>
            <a:r>
              <a:rPr lang="en-US" err="1"/>
              <a:t>aan</a:t>
            </a:r>
            <a:r>
              <a:rPr lang="en-US"/>
              <a:t> </a:t>
            </a:r>
            <a:r>
              <a:rPr lang="en-US" err="1"/>
              <a:t>te</a:t>
            </a:r>
            <a:r>
              <a:rPr lang="en-US"/>
              <a:t> </a:t>
            </a:r>
            <a:r>
              <a:rPr lang="en-US" err="1"/>
              <a:t>bieden</a:t>
            </a:r>
            <a:r>
              <a:rPr lang="en-US"/>
              <a:t> </a:t>
            </a:r>
            <a:r>
              <a:rPr lang="en-US" err="1"/>
              <a:t>waarmee</a:t>
            </a:r>
            <a:r>
              <a:rPr lang="en-US"/>
              <a:t> </a:t>
            </a:r>
            <a:r>
              <a:rPr lang="en-US" err="1"/>
              <a:t>leerkrachten</a:t>
            </a:r>
            <a:r>
              <a:rPr lang="en-US"/>
              <a:t> </a:t>
            </a:r>
            <a:r>
              <a:rPr lang="en-US" err="1"/>
              <a:t>onmiddellijk</a:t>
            </a:r>
            <a:r>
              <a:rPr lang="en-US"/>
              <a:t> </a:t>
            </a:r>
            <a:r>
              <a:rPr lang="en-US" err="1"/>
              <a:t>aan</a:t>
            </a:r>
            <a:r>
              <a:rPr lang="en-US"/>
              <a:t> de slag </a:t>
            </a:r>
            <a:r>
              <a:rPr lang="en-US" err="1"/>
              <a:t>kunnen</a:t>
            </a:r>
            <a:r>
              <a:rPr lang="en-US"/>
              <a:t> in </a:t>
            </a:r>
            <a:r>
              <a:rPr lang="en-US" err="1"/>
              <a:t>hun</a:t>
            </a:r>
            <a:r>
              <a:rPr lang="en-US"/>
              <a:t> </a:t>
            </a:r>
            <a:r>
              <a:rPr lang="en-US" err="1"/>
              <a:t>klas</a:t>
            </a:r>
            <a:r>
              <a:rPr lang="en-US"/>
              <a:t>.</a:t>
            </a:r>
          </a:p>
        </p:txBody>
      </p:sp>
      <p:sp>
        <p:nvSpPr>
          <p:cNvPr id="4" name="Slide Number Placeholder 3"/>
          <p:cNvSpPr>
            <a:spLocks noGrp="1"/>
          </p:cNvSpPr>
          <p:nvPr>
            <p:ph type="sldNum" sz="quarter" idx="5"/>
          </p:nvPr>
        </p:nvSpPr>
        <p:spPr/>
        <p:txBody>
          <a:bodyPr/>
          <a:lstStyle/>
          <a:p>
            <a:fld id="{3DE71038-0F01-804C-8B58-40148AC75176}" type="slidenum">
              <a:rPr lang="nl-BE" smtClean="0"/>
              <a:t>36</a:t>
            </a:fld>
            <a:endParaRPr lang="nl-BE"/>
          </a:p>
        </p:txBody>
      </p:sp>
    </p:spTree>
    <p:extLst>
      <p:ext uri="{BB962C8B-B14F-4D97-AF65-F5344CB8AC3E}">
        <p14:creationId xmlns:p14="http://schemas.microsoft.com/office/powerpoint/2010/main" val="16159467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De </a:t>
            </a:r>
            <a:r>
              <a:rPr lang="en-US" err="1"/>
              <a:t>eerste</a:t>
            </a:r>
            <a:r>
              <a:rPr lang="en-US"/>
              <a:t> </a:t>
            </a:r>
            <a:r>
              <a:rPr lang="en-US" err="1"/>
              <a:t>kernboodschap</a:t>
            </a:r>
            <a:r>
              <a:rPr lang="en-US"/>
              <a:t> van </a:t>
            </a:r>
            <a:r>
              <a:rPr lang="en-US" err="1"/>
              <a:t>deze</a:t>
            </a:r>
            <a:r>
              <a:rPr lang="en-US"/>
              <a:t> gids is de </a:t>
            </a:r>
            <a:r>
              <a:rPr lang="en-US" b="1"/>
              <a:t>GO!-mindset.</a:t>
            </a:r>
            <a:r>
              <a:rPr lang="en-US"/>
              <a:t> Die </a:t>
            </a:r>
            <a:r>
              <a:rPr lang="en-US" err="1"/>
              <a:t>vertrekt</a:t>
            </a:r>
            <a:r>
              <a:rPr lang="en-US"/>
              <a:t> </a:t>
            </a:r>
            <a:r>
              <a:rPr lang="en-US" err="1"/>
              <a:t>vanuit</a:t>
            </a:r>
            <a:r>
              <a:rPr lang="en-US"/>
              <a:t> </a:t>
            </a:r>
            <a:r>
              <a:rPr lang="en-US" err="1"/>
              <a:t>een</a:t>
            </a:r>
            <a:r>
              <a:rPr lang="en-US"/>
              <a:t> </a:t>
            </a:r>
            <a:r>
              <a:rPr lang="en-US" b="1" err="1"/>
              <a:t>onvoorwaardelijk</a:t>
            </a:r>
            <a:r>
              <a:rPr lang="en-US" b="1"/>
              <a:t> </a:t>
            </a:r>
            <a:r>
              <a:rPr lang="en-US" b="1" err="1"/>
              <a:t>geloof</a:t>
            </a:r>
            <a:r>
              <a:rPr lang="en-US" b="1"/>
              <a:t> in de </a:t>
            </a:r>
            <a:r>
              <a:rPr lang="en-US" b="1" err="1"/>
              <a:t>ontwikkelingsmogelijkheden</a:t>
            </a:r>
            <a:r>
              <a:rPr lang="en-US" b="1"/>
              <a:t> van </a:t>
            </a:r>
            <a:r>
              <a:rPr lang="en-US" b="1" err="1"/>
              <a:t>elke</a:t>
            </a:r>
            <a:r>
              <a:rPr lang="en-US" b="1"/>
              <a:t> </a:t>
            </a:r>
            <a:r>
              <a:rPr lang="en-US" b="1" err="1"/>
              <a:t>leerling</a:t>
            </a:r>
            <a:r>
              <a:rPr lang="en-US"/>
              <a:t>. </a:t>
            </a:r>
            <a:r>
              <a:rPr lang="en-US" err="1"/>
              <a:t>Onderzoek</a:t>
            </a:r>
            <a:r>
              <a:rPr lang="en-US"/>
              <a:t> </a:t>
            </a:r>
            <a:r>
              <a:rPr lang="en-US" err="1"/>
              <a:t>toont</a:t>
            </a:r>
            <a:r>
              <a:rPr lang="en-US"/>
              <a:t> </a:t>
            </a:r>
            <a:r>
              <a:rPr lang="en-US" err="1"/>
              <a:t>aan</a:t>
            </a:r>
            <a:r>
              <a:rPr lang="en-US"/>
              <a:t> </a:t>
            </a:r>
            <a:r>
              <a:rPr lang="en-US" err="1"/>
              <a:t>dat</a:t>
            </a:r>
            <a:r>
              <a:rPr lang="en-US"/>
              <a:t> </a:t>
            </a:r>
            <a:r>
              <a:rPr lang="en-US" err="1"/>
              <a:t>verwachtingen</a:t>
            </a:r>
            <a:r>
              <a:rPr lang="en-US"/>
              <a:t> van </a:t>
            </a:r>
            <a:r>
              <a:rPr lang="en-US" err="1"/>
              <a:t>leerkrachten</a:t>
            </a:r>
            <a:r>
              <a:rPr lang="en-US"/>
              <a:t> </a:t>
            </a:r>
            <a:r>
              <a:rPr lang="en-US" err="1"/>
              <a:t>een</a:t>
            </a:r>
            <a:r>
              <a:rPr lang="en-US"/>
              <a:t> </a:t>
            </a:r>
            <a:r>
              <a:rPr lang="en-US" err="1"/>
              <a:t>grote</a:t>
            </a:r>
            <a:r>
              <a:rPr lang="en-US"/>
              <a:t> </a:t>
            </a:r>
            <a:r>
              <a:rPr lang="en-US" err="1"/>
              <a:t>invloed</a:t>
            </a:r>
            <a:r>
              <a:rPr lang="en-US"/>
              <a:t> </a:t>
            </a:r>
            <a:r>
              <a:rPr lang="en-US" err="1"/>
              <a:t>hebben</a:t>
            </a:r>
            <a:r>
              <a:rPr lang="en-US"/>
              <a:t> op het </a:t>
            </a:r>
            <a:r>
              <a:rPr lang="en-US" err="1"/>
              <a:t>leren</a:t>
            </a:r>
            <a:r>
              <a:rPr lang="en-US"/>
              <a:t> </a:t>
            </a:r>
            <a:r>
              <a:rPr lang="en-US" err="1"/>
              <a:t>en</a:t>
            </a:r>
            <a:r>
              <a:rPr lang="en-US"/>
              <a:t> het </a:t>
            </a:r>
            <a:r>
              <a:rPr lang="en-US" err="1"/>
              <a:t>welzijn</a:t>
            </a:r>
            <a:r>
              <a:rPr lang="en-US"/>
              <a:t> van </a:t>
            </a:r>
            <a:r>
              <a:rPr lang="en-US" err="1"/>
              <a:t>leerlingen</a:t>
            </a:r>
            <a:r>
              <a:rPr lang="en-US"/>
              <a:t>. Hoe </a:t>
            </a:r>
            <a:r>
              <a:rPr lang="en-US" err="1"/>
              <a:t>wij</a:t>
            </a:r>
            <a:r>
              <a:rPr lang="en-US"/>
              <a:t> </a:t>
            </a:r>
            <a:r>
              <a:rPr lang="en-US" err="1"/>
              <a:t>kijken</a:t>
            </a:r>
            <a:r>
              <a:rPr lang="en-US"/>
              <a:t> </a:t>
            </a:r>
            <a:r>
              <a:rPr lang="en-US" err="1"/>
              <a:t>naar</a:t>
            </a:r>
            <a:r>
              <a:rPr lang="en-US"/>
              <a:t> </a:t>
            </a:r>
            <a:r>
              <a:rPr lang="en-US" err="1"/>
              <a:t>leerlingen</a:t>
            </a:r>
            <a:r>
              <a:rPr lang="en-US"/>
              <a:t> </a:t>
            </a:r>
            <a:r>
              <a:rPr lang="en-US" err="1"/>
              <a:t>beïnvloedt</a:t>
            </a:r>
            <a:r>
              <a:rPr lang="en-US"/>
              <a:t> hoe we </a:t>
            </a:r>
            <a:r>
              <a:rPr lang="en-US" err="1"/>
              <a:t>lesgeven</a:t>
            </a:r>
            <a:r>
              <a:rPr lang="en-US"/>
              <a:t>, </a:t>
            </a:r>
            <a:r>
              <a:rPr lang="en-US" err="1"/>
              <a:t>welke</a:t>
            </a:r>
            <a:r>
              <a:rPr lang="en-US"/>
              <a:t> </a:t>
            </a:r>
            <a:r>
              <a:rPr lang="en-US" err="1"/>
              <a:t>kansen</a:t>
            </a:r>
            <a:r>
              <a:rPr lang="en-US"/>
              <a:t> we </a:t>
            </a:r>
            <a:r>
              <a:rPr lang="en-US" err="1"/>
              <a:t>bieden</a:t>
            </a:r>
            <a:r>
              <a:rPr lang="en-US"/>
              <a:t> </a:t>
            </a:r>
            <a:r>
              <a:rPr lang="en-US" err="1"/>
              <a:t>en</a:t>
            </a:r>
            <a:r>
              <a:rPr lang="en-US"/>
              <a:t> </a:t>
            </a:r>
            <a:r>
              <a:rPr lang="en-US" err="1"/>
              <a:t>welke</a:t>
            </a:r>
            <a:r>
              <a:rPr lang="en-US"/>
              <a:t> </a:t>
            </a:r>
            <a:r>
              <a:rPr lang="en-US" err="1"/>
              <a:t>ondersteuning</a:t>
            </a:r>
            <a:r>
              <a:rPr lang="en-US"/>
              <a:t> we </a:t>
            </a:r>
            <a:r>
              <a:rPr lang="en-US" err="1"/>
              <a:t>geven</a:t>
            </a:r>
            <a:r>
              <a:rPr lang="en-US"/>
              <a:t>.</a:t>
            </a:r>
          </a:p>
          <a:p>
            <a:endParaRPr lang="en-US"/>
          </a:p>
          <a:p>
            <a:r>
              <a:rPr lang="en-US"/>
              <a:t>In de </a:t>
            </a:r>
            <a:r>
              <a:rPr lang="en-US" err="1"/>
              <a:t>handleiding</a:t>
            </a:r>
            <a:r>
              <a:rPr lang="en-US"/>
              <a:t> </a:t>
            </a:r>
            <a:r>
              <a:rPr lang="en-US" err="1"/>
              <a:t>beperken</a:t>
            </a:r>
            <a:r>
              <a:rPr lang="en-US"/>
              <a:t> we </a:t>
            </a:r>
            <a:r>
              <a:rPr lang="en-US" err="1"/>
              <a:t>ons</a:t>
            </a:r>
            <a:r>
              <a:rPr lang="en-US"/>
              <a:t> </a:t>
            </a:r>
            <a:r>
              <a:rPr lang="en-US" err="1"/>
              <a:t>niet</a:t>
            </a:r>
            <a:r>
              <a:rPr lang="en-US"/>
              <a:t> tot </a:t>
            </a:r>
            <a:r>
              <a:rPr lang="en-US" err="1"/>
              <a:t>praktische</a:t>
            </a:r>
            <a:r>
              <a:rPr lang="en-US"/>
              <a:t> </a:t>
            </a:r>
            <a:r>
              <a:rPr lang="en-US" err="1"/>
              <a:t>aanbevelingen</a:t>
            </a:r>
            <a:r>
              <a:rPr lang="en-US"/>
              <a:t>. We </a:t>
            </a:r>
            <a:r>
              <a:rPr lang="en-US" err="1"/>
              <a:t>maken</a:t>
            </a:r>
            <a:r>
              <a:rPr lang="en-US"/>
              <a:t> </a:t>
            </a:r>
            <a:r>
              <a:rPr lang="en-US" err="1"/>
              <a:t>ook</a:t>
            </a:r>
            <a:r>
              <a:rPr lang="en-US"/>
              <a:t> </a:t>
            </a:r>
            <a:r>
              <a:rPr lang="en-US" err="1"/>
              <a:t>expliciet</a:t>
            </a:r>
            <a:r>
              <a:rPr lang="en-US"/>
              <a:t> de </a:t>
            </a:r>
            <a:r>
              <a:rPr lang="en-US" b="1" err="1"/>
              <a:t>achterliggende</a:t>
            </a:r>
            <a:r>
              <a:rPr lang="en-US" b="1"/>
              <a:t> </a:t>
            </a:r>
            <a:r>
              <a:rPr lang="en-US" b="1" err="1"/>
              <a:t>theorie</a:t>
            </a:r>
            <a:r>
              <a:rPr lang="en-US"/>
              <a:t> </a:t>
            </a:r>
            <a:r>
              <a:rPr lang="en-US" err="1"/>
              <a:t>zichtbaar</a:t>
            </a:r>
            <a:r>
              <a:rPr lang="en-US"/>
              <a:t>. Die </a:t>
            </a:r>
            <a:r>
              <a:rPr lang="en-US" err="1"/>
              <a:t>helpen</a:t>
            </a:r>
            <a:r>
              <a:rPr lang="en-US"/>
              <a:t> </a:t>
            </a:r>
            <a:r>
              <a:rPr lang="en-US" err="1"/>
              <a:t>ons</a:t>
            </a:r>
            <a:r>
              <a:rPr lang="en-US"/>
              <a:t> </a:t>
            </a:r>
            <a:r>
              <a:rPr lang="en-US" err="1"/>
              <a:t>begrijpen</a:t>
            </a:r>
            <a:r>
              <a:rPr lang="en-US"/>
              <a:t> hoe </a:t>
            </a:r>
            <a:r>
              <a:rPr lang="en-US" err="1"/>
              <a:t>leerlingen</a:t>
            </a:r>
            <a:r>
              <a:rPr lang="en-US"/>
              <a:t> </a:t>
            </a:r>
            <a:r>
              <a:rPr lang="en-US" err="1"/>
              <a:t>succes</a:t>
            </a:r>
            <a:r>
              <a:rPr lang="en-US"/>
              <a:t> </a:t>
            </a:r>
            <a:r>
              <a:rPr lang="en-US" err="1"/>
              <a:t>en</a:t>
            </a:r>
            <a:r>
              <a:rPr lang="en-US"/>
              <a:t> </a:t>
            </a:r>
            <a:r>
              <a:rPr lang="en-US" err="1"/>
              <a:t>falen</a:t>
            </a:r>
            <a:r>
              <a:rPr lang="en-US"/>
              <a:t> </a:t>
            </a:r>
            <a:r>
              <a:rPr lang="en-US" err="1"/>
              <a:t>verklaren</a:t>
            </a:r>
            <a:r>
              <a:rPr lang="en-US"/>
              <a:t>, hoe </a:t>
            </a:r>
            <a:r>
              <a:rPr lang="en-US" err="1"/>
              <a:t>motivatie</a:t>
            </a:r>
            <a:r>
              <a:rPr lang="en-US"/>
              <a:t> </a:t>
            </a:r>
            <a:r>
              <a:rPr lang="en-US" err="1"/>
              <a:t>ontstaat</a:t>
            </a:r>
            <a:r>
              <a:rPr lang="en-US"/>
              <a:t> </a:t>
            </a:r>
            <a:r>
              <a:rPr lang="en-US" err="1"/>
              <a:t>en</a:t>
            </a:r>
            <a:r>
              <a:rPr lang="en-US"/>
              <a:t> </a:t>
            </a:r>
            <a:r>
              <a:rPr lang="en-US" err="1"/>
              <a:t>waarom</a:t>
            </a:r>
            <a:r>
              <a:rPr lang="en-US"/>
              <a:t> </a:t>
            </a:r>
            <a:r>
              <a:rPr lang="en-US" err="1"/>
              <a:t>geloof</a:t>
            </a:r>
            <a:r>
              <a:rPr lang="en-US"/>
              <a:t> in eigen </a:t>
            </a:r>
            <a:r>
              <a:rPr lang="en-US" err="1"/>
              <a:t>kunnen</a:t>
            </a:r>
            <a:r>
              <a:rPr lang="en-US"/>
              <a:t> zo </a:t>
            </a:r>
            <a:r>
              <a:rPr lang="en-US" err="1"/>
              <a:t>belangrijk</a:t>
            </a:r>
            <a:r>
              <a:rPr lang="en-US"/>
              <a:t> is </a:t>
            </a:r>
            <a:r>
              <a:rPr lang="en-US" err="1"/>
              <a:t>voor</a:t>
            </a:r>
            <a:r>
              <a:rPr lang="en-US"/>
              <a:t> </a:t>
            </a:r>
            <a:r>
              <a:rPr lang="en-US" err="1"/>
              <a:t>leren</a:t>
            </a:r>
            <a:r>
              <a:rPr lang="en-US"/>
              <a:t>.</a:t>
            </a:r>
            <a:endParaRPr lang="en-US">
              <a:ea typeface="Calibri"/>
              <a:cs typeface="Calibri"/>
            </a:endParaRPr>
          </a:p>
          <a:p>
            <a:endParaRPr lang="en-US">
              <a:ea typeface="Calibri"/>
              <a:cs typeface="Calibri"/>
            </a:endParaRPr>
          </a:p>
          <a:p>
            <a:r>
              <a:rPr lang="en-US" err="1">
                <a:ea typeface="Calibri"/>
                <a:cs typeface="Calibri"/>
              </a:rPr>
              <a:t>Bijkomend</a:t>
            </a:r>
            <a:r>
              <a:rPr lang="en-US">
                <a:ea typeface="Calibri"/>
                <a:cs typeface="Calibri"/>
              </a:rPr>
              <a:t> </a:t>
            </a:r>
            <a:r>
              <a:rPr lang="en-US" err="1">
                <a:ea typeface="Calibri"/>
                <a:cs typeface="Calibri"/>
              </a:rPr>
              <a:t>vinden</a:t>
            </a:r>
            <a:r>
              <a:rPr lang="en-US">
                <a:ea typeface="Calibri"/>
                <a:cs typeface="Calibri"/>
              </a:rPr>
              <a:t> </a:t>
            </a:r>
            <a:r>
              <a:rPr lang="en-US" err="1">
                <a:ea typeface="Calibri"/>
                <a:cs typeface="Calibri"/>
              </a:rPr>
              <a:t>leerkrachten</a:t>
            </a:r>
            <a:r>
              <a:rPr lang="en-US">
                <a:ea typeface="Calibri"/>
                <a:cs typeface="Calibri"/>
              </a:rPr>
              <a:t> </a:t>
            </a:r>
            <a:r>
              <a:rPr lang="en-US" err="1">
                <a:ea typeface="Calibri"/>
                <a:cs typeface="Calibri"/>
              </a:rPr>
              <a:t>ook</a:t>
            </a:r>
            <a:r>
              <a:rPr lang="en-US">
                <a:ea typeface="Calibri"/>
                <a:cs typeface="Calibri"/>
              </a:rPr>
              <a:t> </a:t>
            </a:r>
            <a:r>
              <a:rPr lang="en-US" err="1">
                <a:ea typeface="Calibri"/>
                <a:cs typeface="Calibri"/>
              </a:rPr>
              <a:t>een</a:t>
            </a:r>
            <a:r>
              <a:rPr lang="en-US">
                <a:ea typeface="Calibri"/>
                <a:cs typeface="Calibri"/>
              </a:rPr>
              <a:t> </a:t>
            </a:r>
            <a:r>
              <a:rPr lang="en-US" b="1">
                <a:ea typeface="Calibri"/>
                <a:cs typeface="Calibri"/>
              </a:rPr>
              <a:t>checklist</a:t>
            </a:r>
            <a:r>
              <a:rPr lang="en-US">
                <a:ea typeface="Calibri"/>
                <a:cs typeface="Calibri"/>
              </a:rPr>
              <a:t> om </a:t>
            </a:r>
            <a:r>
              <a:rPr lang="en-US" err="1">
                <a:ea typeface="Calibri"/>
                <a:cs typeface="Calibri"/>
              </a:rPr>
              <a:t>hun</a:t>
            </a:r>
            <a:r>
              <a:rPr lang="en-US">
                <a:ea typeface="Calibri"/>
                <a:cs typeface="Calibri"/>
              </a:rPr>
              <a:t> eigen GO!-mindset in </a:t>
            </a:r>
            <a:r>
              <a:rPr lang="en-US" err="1">
                <a:ea typeface="Calibri"/>
                <a:cs typeface="Calibri"/>
              </a:rPr>
              <a:t>te</a:t>
            </a:r>
            <a:r>
              <a:rPr lang="en-US">
                <a:ea typeface="Calibri"/>
                <a:cs typeface="Calibri"/>
              </a:rPr>
              <a:t> </a:t>
            </a:r>
            <a:r>
              <a:rPr lang="en-US" err="1">
                <a:ea typeface="Calibri"/>
                <a:cs typeface="Calibri"/>
              </a:rPr>
              <a:t>schalen</a:t>
            </a:r>
            <a:r>
              <a:rPr lang="en-US">
                <a:ea typeface="Calibri"/>
                <a:cs typeface="Calibri"/>
              </a:rPr>
              <a:t>. </a:t>
            </a:r>
          </a:p>
        </p:txBody>
      </p:sp>
      <p:sp>
        <p:nvSpPr>
          <p:cNvPr id="4" name="Slide Number Placeholder 3"/>
          <p:cNvSpPr>
            <a:spLocks noGrp="1"/>
          </p:cNvSpPr>
          <p:nvPr>
            <p:ph type="sldNum" sz="quarter" idx="5"/>
          </p:nvPr>
        </p:nvSpPr>
        <p:spPr/>
        <p:txBody>
          <a:bodyPr/>
          <a:lstStyle/>
          <a:p>
            <a:fld id="{3DE71038-0F01-804C-8B58-40148AC75176}" type="slidenum">
              <a:rPr lang="nl-BE" smtClean="0"/>
              <a:t>37</a:t>
            </a:fld>
            <a:endParaRPr lang="nl-BE"/>
          </a:p>
        </p:txBody>
      </p:sp>
    </p:spTree>
    <p:extLst>
      <p:ext uri="{BB962C8B-B14F-4D97-AF65-F5344CB8AC3E}">
        <p14:creationId xmlns:p14="http://schemas.microsoft.com/office/powerpoint/2010/main" val="17032257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err="1">
                <a:ea typeface="Calibri"/>
                <a:cs typeface="Calibri"/>
              </a:rPr>
              <a:t>Zie</a:t>
            </a:r>
            <a:r>
              <a:rPr lang="en-US">
                <a:ea typeface="Calibri"/>
                <a:cs typeface="Calibri"/>
              </a:rPr>
              <a:t> slide Elisabeth</a:t>
            </a:r>
          </a:p>
          <a:p>
            <a:endParaRPr lang="en-US">
              <a:ea typeface="Calibri"/>
              <a:cs typeface="Calibri"/>
            </a:endParaRPr>
          </a:p>
          <a:p>
            <a:r>
              <a:rPr lang="en-US"/>
              <a:t>Een </a:t>
            </a:r>
            <a:r>
              <a:rPr lang="en-US" err="1"/>
              <a:t>tweede</a:t>
            </a:r>
            <a:r>
              <a:rPr lang="en-US"/>
              <a:t> </a:t>
            </a:r>
            <a:r>
              <a:rPr lang="en-US" err="1"/>
              <a:t>belangrijk</a:t>
            </a:r>
            <a:r>
              <a:rPr lang="en-US"/>
              <a:t> thema in de gids is </a:t>
            </a:r>
            <a:r>
              <a:rPr lang="en-US" err="1"/>
              <a:t>meertaligheid</a:t>
            </a:r>
            <a:r>
              <a:rPr lang="en-US"/>
              <a:t>. Het </a:t>
            </a:r>
            <a:r>
              <a:rPr lang="en-US" err="1"/>
              <a:t>Nederlands</a:t>
            </a:r>
            <a:r>
              <a:rPr lang="en-US"/>
              <a:t> </a:t>
            </a:r>
            <a:r>
              <a:rPr lang="en-US" err="1"/>
              <a:t>blijft</a:t>
            </a:r>
            <a:r>
              <a:rPr lang="en-US"/>
              <a:t> de </a:t>
            </a:r>
            <a:r>
              <a:rPr lang="en-US" err="1"/>
              <a:t>verbindende</a:t>
            </a:r>
            <a:r>
              <a:rPr lang="en-US"/>
              <a:t> </a:t>
            </a:r>
            <a:r>
              <a:rPr lang="en-US" err="1"/>
              <a:t>en</a:t>
            </a:r>
            <a:r>
              <a:rPr lang="en-US"/>
              <a:t> </a:t>
            </a:r>
            <a:r>
              <a:rPr lang="en-US" err="1"/>
              <a:t>instructietaal</a:t>
            </a:r>
            <a:r>
              <a:rPr lang="en-US"/>
              <a:t> van </a:t>
            </a:r>
            <a:r>
              <a:rPr lang="en-US" err="1"/>
              <a:t>onze</a:t>
            </a:r>
            <a:r>
              <a:rPr lang="en-US"/>
              <a:t> </a:t>
            </a:r>
            <a:r>
              <a:rPr lang="en-US" err="1"/>
              <a:t>scholen</a:t>
            </a:r>
            <a:r>
              <a:rPr lang="en-US"/>
              <a:t>. </a:t>
            </a:r>
            <a:r>
              <a:rPr lang="en-US" err="1"/>
              <a:t>Tegelijk</a:t>
            </a:r>
            <a:r>
              <a:rPr lang="en-US"/>
              <a:t> </a:t>
            </a:r>
            <a:r>
              <a:rPr lang="en-US" err="1"/>
              <a:t>erkennen</a:t>
            </a:r>
            <a:r>
              <a:rPr lang="en-US"/>
              <a:t> we </a:t>
            </a:r>
            <a:r>
              <a:rPr lang="en-US" err="1"/>
              <a:t>dat</a:t>
            </a:r>
            <a:r>
              <a:rPr lang="en-US"/>
              <a:t> de </a:t>
            </a:r>
            <a:r>
              <a:rPr lang="en-US" err="1"/>
              <a:t>thuistaal</a:t>
            </a:r>
            <a:r>
              <a:rPr lang="en-US"/>
              <a:t> van </a:t>
            </a:r>
            <a:r>
              <a:rPr lang="en-US" err="1"/>
              <a:t>leerlingen</a:t>
            </a:r>
            <a:r>
              <a:rPr lang="en-US"/>
              <a:t> </a:t>
            </a:r>
            <a:r>
              <a:rPr lang="en-US" err="1"/>
              <a:t>deel</a:t>
            </a:r>
            <a:r>
              <a:rPr lang="en-US"/>
              <a:t> </a:t>
            </a:r>
            <a:r>
              <a:rPr lang="en-US" err="1"/>
              <a:t>uitmaakt</a:t>
            </a:r>
            <a:r>
              <a:rPr lang="en-US"/>
              <a:t> van </a:t>
            </a:r>
            <a:r>
              <a:rPr lang="en-US" err="1"/>
              <a:t>hun</a:t>
            </a:r>
            <a:r>
              <a:rPr lang="en-US"/>
              <a:t> </a:t>
            </a:r>
            <a:r>
              <a:rPr lang="en-US" err="1"/>
              <a:t>identiteit</a:t>
            </a:r>
            <a:r>
              <a:rPr lang="en-US"/>
              <a:t> </a:t>
            </a:r>
            <a:r>
              <a:rPr lang="en-US" err="1"/>
              <a:t>en</a:t>
            </a:r>
            <a:r>
              <a:rPr lang="en-US"/>
              <a:t> </a:t>
            </a:r>
            <a:r>
              <a:rPr lang="en-US" err="1"/>
              <a:t>een</a:t>
            </a:r>
            <a:r>
              <a:rPr lang="en-US"/>
              <a:t> </a:t>
            </a:r>
            <a:r>
              <a:rPr lang="en-US" err="1"/>
              <a:t>belangrijke</a:t>
            </a:r>
            <a:r>
              <a:rPr lang="en-US"/>
              <a:t> </a:t>
            </a:r>
            <a:r>
              <a:rPr lang="en-US" err="1"/>
              <a:t>rol</a:t>
            </a:r>
            <a:r>
              <a:rPr lang="en-US"/>
              <a:t> </a:t>
            </a:r>
            <a:r>
              <a:rPr lang="en-US" err="1"/>
              <a:t>kan</a:t>
            </a:r>
            <a:r>
              <a:rPr lang="en-US"/>
              <a:t> </a:t>
            </a:r>
            <a:r>
              <a:rPr lang="en-US" err="1"/>
              <a:t>spelen</a:t>
            </a:r>
            <a:r>
              <a:rPr lang="en-US"/>
              <a:t> in </a:t>
            </a:r>
            <a:r>
              <a:rPr lang="en-US" err="1"/>
              <a:t>hun</a:t>
            </a:r>
            <a:r>
              <a:rPr lang="en-US"/>
              <a:t> </a:t>
            </a:r>
            <a:r>
              <a:rPr lang="en-US" err="1"/>
              <a:t>leerproces</a:t>
            </a:r>
            <a:r>
              <a:rPr lang="en-US"/>
              <a:t>.</a:t>
            </a:r>
            <a:endParaRPr lang="en-US">
              <a:ea typeface="Calibri"/>
              <a:cs typeface="Calibri"/>
            </a:endParaRPr>
          </a:p>
          <a:p>
            <a:r>
              <a:rPr lang="en-US"/>
              <a:t>De gids </a:t>
            </a:r>
            <a:r>
              <a:rPr lang="en-US" err="1"/>
              <a:t>vertrekt</a:t>
            </a:r>
            <a:r>
              <a:rPr lang="en-US"/>
              <a:t> </a:t>
            </a:r>
            <a:r>
              <a:rPr lang="en-US" err="1"/>
              <a:t>expliciet</a:t>
            </a:r>
            <a:r>
              <a:rPr lang="en-US"/>
              <a:t> </a:t>
            </a:r>
            <a:r>
              <a:rPr lang="en-US" err="1"/>
              <a:t>vanuit</a:t>
            </a:r>
            <a:r>
              <a:rPr lang="en-US"/>
              <a:t> </a:t>
            </a:r>
            <a:r>
              <a:rPr lang="en-US" err="1"/>
              <a:t>een</a:t>
            </a:r>
            <a:r>
              <a:rPr lang="en-US"/>
              <a:t> </a:t>
            </a:r>
            <a:r>
              <a:rPr lang="en-US" b="1" err="1"/>
              <a:t>positieve</a:t>
            </a:r>
            <a:r>
              <a:rPr lang="en-US" b="1"/>
              <a:t> </a:t>
            </a:r>
            <a:r>
              <a:rPr lang="en-US" b="1" err="1"/>
              <a:t>visie</a:t>
            </a:r>
            <a:r>
              <a:rPr lang="en-US" b="1"/>
              <a:t> op </a:t>
            </a:r>
            <a:r>
              <a:rPr lang="en-US" b="1" err="1"/>
              <a:t>meertaligheid</a:t>
            </a:r>
            <a:r>
              <a:rPr lang="en-US"/>
              <a:t>. </a:t>
            </a:r>
            <a:r>
              <a:rPr lang="en-US" err="1"/>
              <a:t>Onderzoek</a:t>
            </a:r>
            <a:r>
              <a:rPr lang="en-US"/>
              <a:t> </a:t>
            </a:r>
            <a:r>
              <a:rPr lang="en-US" err="1"/>
              <a:t>toont</a:t>
            </a:r>
            <a:r>
              <a:rPr lang="en-US"/>
              <a:t> </a:t>
            </a:r>
            <a:r>
              <a:rPr lang="en-US" err="1"/>
              <a:t>aan</a:t>
            </a:r>
            <a:r>
              <a:rPr lang="en-US"/>
              <a:t> </a:t>
            </a:r>
            <a:r>
              <a:rPr lang="en-US" err="1"/>
              <a:t>dat</a:t>
            </a:r>
            <a:r>
              <a:rPr lang="en-US"/>
              <a:t> </a:t>
            </a:r>
            <a:r>
              <a:rPr lang="en-US" err="1"/>
              <a:t>een</a:t>
            </a:r>
            <a:r>
              <a:rPr lang="en-US"/>
              <a:t> </a:t>
            </a:r>
            <a:r>
              <a:rPr lang="en-US" err="1"/>
              <a:t>sterke</a:t>
            </a:r>
            <a:r>
              <a:rPr lang="en-US"/>
              <a:t> </a:t>
            </a:r>
            <a:r>
              <a:rPr lang="en-US" err="1"/>
              <a:t>beheersing</a:t>
            </a:r>
            <a:r>
              <a:rPr lang="en-US"/>
              <a:t> van de </a:t>
            </a:r>
            <a:r>
              <a:rPr lang="en-US" err="1"/>
              <a:t>thuistaal</a:t>
            </a:r>
            <a:r>
              <a:rPr lang="en-US"/>
              <a:t> het </a:t>
            </a:r>
            <a:r>
              <a:rPr lang="en-US" err="1"/>
              <a:t>leren</a:t>
            </a:r>
            <a:r>
              <a:rPr lang="en-US"/>
              <a:t> van het </a:t>
            </a:r>
            <a:r>
              <a:rPr lang="en-US" err="1"/>
              <a:t>Nederlands</a:t>
            </a:r>
            <a:r>
              <a:rPr lang="en-US"/>
              <a:t> </a:t>
            </a:r>
            <a:r>
              <a:rPr lang="en-US" err="1"/>
              <a:t>kan</a:t>
            </a:r>
            <a:r>
              <a:rPr lang="en-US"/>
              <a:t> </a:t>
            </a:r>
            <a:r>
              <a:rPr lang="en-US" err="1"/>
              <a:t>ondersteunen</a:t>
            </a:r>
            <a:r>
              <a:rPr lang="en-US"/>
              <a:t>. </a:t>
            </a:r>
            <a:r>
              <a:rPr lang="en-US" err="1"/>
              <a:t>Daarom</a:t>
            </a:r>
            <a:r>
              <a:rPr lang="en-US"/>
              <a:t> </a:t>
            </a:r>
            <a:r>
              <a:rPr lang="en-US" err="1"/>
              <a:t>kijken</a:t>
            </a:r>
            <a:r>
              <a:rPr lang="en-US"/>
              <a:t> we </a:t>
            </a:r>
            <a:r>
              <a:rPr lang="en-US" err="1"/>
              <a:t>niet</a:t>
            </a:r>
            <a:r>
              <a:rPr lang="en-US"/>
              <a:t> </a:t>
            </a:r>
            <a:r>
              <a:rPr lang="en-US" err="1"/>
              <a:t>naar</a:t>
            </a:r>
            <a:r>
              <a:rPr lang="en-US"/>
              <a:t> </a:t>
            </a:r>
            <a:r>
              <a:rPr lang="en-US" err="1"/>
              <a:t>andere</a:t>
            </a:r>
            <a:r>
              <a:rPr lang="en-US"/>
              <a:t> </a:t>
            </a:r>
            <a:r>
              <a:rPr lang="en-US" err="1"/>
              <a:t>talen</a:t>
            </a:r>
            <a:r>
              <a:rPr lang="en-US"/>
              <a:t> </a:t>
            </a:r>
            <a:r>
              <a:rPr lang="en-US" err="1"/>
              <a:t>als</a:t>
            </a:r>
            <a:r>
              <a:rPr lang="en-US"/>
              <a:t> </a:t>
            </a:r>
            <a:r>
              <a:rPr lang="en-US" err="1"/>
              <a:t>een</a:t>
            </a:r>
            <a:r>
              <a:rPr lang="en-US"/>
              <a:t> </a:t>
            </a:r>
            <a:r>
              <a:rPr lang="en-US" err="1"/>
              <a:t>probleem</a:t>
            </a:r>
            <a:r>
              <a:rPr lang="en-US"/>
              <a:t>, maar </a:t>
            </a:r>
            <a:r>
              <a:rPr lang="en-US" err="1"/>
              <a:t>als</a:t>
            </a:r>
            <a:r>
              <a:rPr lang="en-US"/>
              <a:t> </a:t>
            </a:r>
            <a:r>
              <a:rPr lang="en-US" err="1"/>
              <a:t>een</a:t>
            </a:r>
            <a:r>
              <a:rPr lang="en-US"/>
              <a:t> </a:t>
            </a:r>
            <a:r>
              <a:rPr lang="en-US" err="1"/>
              <a:t>mogelijke</a:t>
            </a:r>
            <a:r>
              <a:rPr lang="en-US"/>
              <a:t> </a:t>
            </a:r>
            <a:r>
              <a:rPr lang="en-US" err="1"/>
              <a:t>hefboom</a:t>
            </a:r>
            <a:r>
              <a:rPr lang="en-US"/>
              <a:t> </a:t>
            </a:r>
            <a:r>
              <a:rPr lang="en-US" err="1"/>
              <a:t>voor</a:t>
            </a:r>
            <a:r>
              <a:rPr lang="en-US"/>
              <a:t> </a:t>
            </a:r>
            <a:r>
              <a:rPr lang="en-US" err="1"/>
              <a:t>leren</a:t>
            </a:r>
            <a:r>
              <a:rPr lang="en-US"/>
              <a:t>, </a:t>
            </a:r>
            <a:r>
              <a:rPr lang="en-US" err="1"/>
              <a:t>betrokkenheid</a:t>
            </a:r>
            <a:r>
              <a:rPr lang="en-US"/>
              <a:t> </a:t>
            </a:r>
            <a:r>
              <a:rPr lang="en-US" err="1"/>
              <a:t>en</a:t>
            </a:r>
            <a:r>
              <a:rPr lang="en-US"/>
              <a:t> </a:t>
            </a:r>
            <a:r>
              <a:rPr lang="en-US" err="1"/>
              <a:t>zelfvertrouwen</a:t>
            </a:r>
            <a:r>
              <a:rPr lang="en-US"/>
              <a:t>.</a:t>
            </a:r>
            <a:endParaRPr lang="en-US">
              <a:ea typeface="Calibri"/>
              <a:cs typeface="Calibri"/>
            </a:endParaRPr>
          </a:p>
        </p:txBody>
      </p:sp>
      <p:sp>
        <p:nvSpPr>
          <p:cNvPr id="4" name="Slide Number Placeholder 3"/>
          <p:cNvSpPr>
            <a:spLocks noGrp="1"/>
          </p:cNvSpPr>
          <p:nvPr>
            <p:ph type="sldNum" sz="quarter" idx="5"/>
          </p:nvPr>
        </p:nvSpPr>
        <p:spPr/>
        <p:txBody>
          <a:bodyPr/>
          <a:lstStyle/>
          <a:p>
            <a:fld id="{3DE71038-0F01-804C-8B58-40148AC75176}" type="slidenum">
              <a:rPr lang="nl-BE" smtClean="0"/>
              <a:t>38</a:t>
            </a:fld>
            <a:endParaRPr lang="nl-BE"/>
          </a:p>
        </p:txBody>
      </p:sp>
    </p:spTree>
    <p:extLst>
      <p:ext uri="{BB962C8B-B14F-4D97-AF65-F5344CB8AC3E}">
        <p14:creationId xmlns:p14="http://schemas.microsoft.com/office/powerpoint/2010/main" val="13986015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Een van de </a:t>
            </a:r>
            <a:r>
              <a:rPr lang="en-US" err="1"/>
              <a:t>sterkste</a:t>
            </a:r>
            <a:r>
              <a:rPr lang="en-US"/>
              <a:t> </a:t>
            </a:r>
            <a:r>
              <a:rPr lang="en-US" err="1"/>
              <a:t>boodschappen</a:t>
            </a:r>
            <a:r>
              <a:rPr lang="en-US"/>
              <a:t> </a:t>
            </a:r>
            <a:r>
              <a:rPr lang="en-US" err="1"/>
              <a:t>uit</a:t>
            </a:r>
            <a:r>
              <a:rPr lang="en-US"/>
              <a:t> de gids is </a:t>
            </a:r>
            <a:r>
              <a:rPr lang="en-US" err="1"/>
              <a:t>dat</a:t>
            </a:r>
            <a:r>
              <a:rPr lang="en-US"/>
              <a:t> </a:t>
            </a:r>
            <a:r>
              <a:rPr lang="en-US" err="1"/>
              <a:t>diversiteitsbewust</a:t>
            </a:r>
            <a:r>
              <a:rPr lang="en-US"/>
              <a:t> </a:t>
            </a:r>
            <a:r>
              <a:rPr lang="en-US" err="1"/>
              <a:t>werken</a:t>
            </a:r>
            <a:r>
              <a:rPr lang="en-US" b="1"/>
              <a:t> </a:t>
            </a:r>
            <a:r>
              <a:rPr lang="en-US" b="1" err="1"/>
              <a:t>geen</a:t>
            </a:r>
            <a:r>
              <a:rPr lang="en-US" b="1"/>
              <a:t> </a:t>
            </a:r>
            <a:r>
              <a:rPr lang="en-US" b="1" err="1"/>
              <a:t>volledig</a:t>
            </a:r>
            <a:r>
              <a:rPr lang="en-US" b="1"/>
              <a:t> </a:t>
            </a:r>
            <a:r>
              <a:rPr lang="en-US" b="1" err="1"/>
              <a:t>nieuwe</a:t>
            </a:r>
            <a:r>
              <a:rPr lang="en-US" b="1"/>
              <a:t> </a:t>
            </a:r>
            <a:r>
              <a:rPr lang="en-US" b="1" err="1"/>
              <a:t>pedagogische</a:t>
            </a:r>
            <a:r>
              <a:rPr lang="en-US" b="1"/>
              <a:t> </a:t>
            </a:r>
            <a:r>
              <a:rPr lang="en-US" b="1" err="1"/>
              <a:t>aanpak</a:t>
            </a:r>
            <a:r>
              <a:rPr lang="en-US" b="1"/>
              <a:t> </a:t>
            </a:r>
            <a:r>
              <a:rPr lang="en-US" b="1" err="1"/>
              <a:t>v</a:t>
            </a:r>
            <a:r>
              <a:rPr lang="en-US" err="1"/>
              <a:t>raagt</a:t>
            </a:r>
            <a:r>
              <a:rPr lang="en-US"/>
              <a:t>. Vaak zit de </a:t>
            </a:r>
            <a:r>
              <a:rPr lang="en-US" err="1"/>
              <a:t>grootste</a:t>
            </a:r>
            <a:r>
              <a:rPr lang="en-US"/>
              <a:t> impact in </a:t>
            </a:r>
            <a:r>
              <a:rPr lang="en-US" err="1"/>
              <a:t>kleine</a:t>
            </a:r>
            <a:r>
              <a:rPr lang="en-US"/>
              <a:t> </a:t>
            </a:r>
            <a:r>
              <a:rPr lang="en-US" err="1"/>
              <a:t>dagelijkse</a:t>
            </a:r>
            <a:r>
              <a:rPr lang="en-US"/>
              <a:t> </a:t>
            </a:r>
            <a:r>
              <a:rPr lang="en-US" err="1"/>
              <a:t>keuzes</a:t>
            </a:r>
            <a:r>
              <a:rPr lang="en-US"/>
              <a:t>.</a:t>
            </a:r>
          </a:p>
          <a:p>
            <a:r>
              <a:rPr lang="en-US"/>
              <a:t>Het </a:t>
            </a:r>
            <a:r>
              <a:rPr lang="en-US" err="1"/>
              <a:t>gaat</a:t>
            </a:r>
            <a:r>
              <a:rPr lang="en-US"/>
              <a:t> </a:t>
            </a:r>
            <a:r>
              <a:rPr lang="en-US" err="1"/>
              <a:t>bijvoorbeeld</a:t>
            </a:r>
            <a:r>
              <a:rPr lang="en-US"/>
              <a:t> over het </a:t>
            </a:r>
            <a:r>
              <a:rPr lang="en-US" b="1" err="1"/>
              <a:t>expliciet</a:t>
            </a:r>
            <a:r>
              <a:rPr lang="en-US" b="1"/>
              <a:t> </a:t>
            </a:r>
            <a:r>
              <a:rPr lang="en-US" b="1" err="1"/>
              <a:t>maken</a:t>
            </a:r>
            <a:r>
              <a:rPr lang="en-US" b="1"/>
              <a:t> van </a:t>
            </a:r>
            <a:r>
              <a:rPr lang="en-US" b="1" err="1"/>
              <a:t>verwachtingen</a:t>
            </a:r>
            <a:r>
              <a:rPr lang="en-US" b="1"/>
              <a:t>, het </a:t>
            </a:r>
            <a:r>
              <a:rPr lang="en-US" b="1" err="1"/>
              <a:t>creëren</a:t>
            </a:r>
            <a:r>
              <a:rPr lang="en-US" b="1"/>
              <a:t> van </a:t>
            </a:r>
            <a:r>
              <a:rPr lang="en-US" b="1" err="1"/>
              <a:t>psychologische</a:t>
            </a:r>
            <a:r>
              <a:rPr lang="en-US" b="1"/>
              <a:t> </a:t>
            </a:r>
            <a:r>
              <a:rPr lang="en-US" b="1" err="1"/>
              <a:t>veiligheid</a:t>
            </a:r>
            <a:r>
              <a:rPr lang="en-US" b="1"/>
              <a:t>, het </a:t>
            </a:r>
            <a:r>
              <a:rPr lang="en-US" b="1" err="1"/>
              <a:t>versterken</a:t>
            </a:r>
            <a:r>
              <a:rPr lang="en-US" b="1"/>
              <a:t> van het </a:t>
            </a:r>
            <a:r>
              <a:rPr lang="en-US" b="1" err="1"/>
              <a:t>gevoel</a:t>
            </a:r>
            <a:r>
              <a:rPr lang="en-US" b="1"/>
              <a:t> van </a:t>
            </a:r>
            <a:r>
              <a:rPr lang="en-US" b="1" err="1"/>
              <a:t>verbondenheid</a:t>
            </a:r>
            <a:r>
              <a:rPr lang="en-US" b="1"/>
              <a:t> </a:t>
            </a:r>
            <a:r>
              <a:rPr lang="en-US" b="1" err="1"/>
              <a:t>en</a:t>
            </a:r>
            <a:r>
              <a:rPr lang="en-US" b="1"/>
              <a:t> het </a:t>
            </a:r>
            <a:r>
              <a:rPr lang="en-US" b="1" err="1"/>
              <a:t>vermijden</a:t>
            </a:r>
            <a:r>
              <a:rPr lang="en-US" b="1"/>
              <a:t> van </a:t>
            </a:r>
            <a:r>
              <a:rPr lang="en-US" b="1" err="1"/>
              <a:t>snelle</a:t>
            </a:r>
            <a:r>
              <a:rPr lang="en-US" b="1"/>
              <a:t> </a:t>
            </a:r>
            <a:r>
              <a:rPr lang="en-US" b="1" err="1"/>
              <a:t>interpretaties</a:t>
            </a:r>
            <a:r>
              <a:rPr lang="en-US" b="1"/>
              <a:t> van </a:t>
            </a:r>
            <a:r>
              <a:rPr lang="en-US" b="1" err="1"/>
              <a:t>gedrag</a:t>
            </a:r>
            <a:r>
              <a:rPr lang="en-US" b="1"/>
              <a:t>.</a:t>
            </a:r>
            <a:endParaRPr lang="en-US" b="1">
              <a:ea typeface="Calibri"/>
              <a:cs typeface="Calibri"/>
            </a:endParaRPr>
          </a:p>
          <a:p>
            <a:r>
              <a:rPr lang="en-US" err="1"/>
              <a:t>Leerlingen</a:t>
            </a:r>
            <a:r>
              <a:rPr lang="en-US"/>
              <a:t> </a:t>
            </a:r>
            <a:r>
              <a:rPr lang="en-US" err="1"/>
              <a:t>voelen</a:t>
            </a:r>
            <a:r>
              <a:rPr lang="en-US"/>
              <a:t> </a:t>
            </a:r>
            <a:r>
              <a:rPr lang="en-US" err="1"/>
              <a:t>zich</a:t>
            </a:r>
            <a:r>
              <a:rPr lang="en-US"/>
              <a:t> </a:t>
            </a:r>
            <a:r>
              <a:rPr lang="en-US" err="1"/>
              <a:t>beter</a:t>
            </a:r>
            <a:r>
              <a:rPr lang="en-US"/>
              <a:t> in </a:t>
            </a:r>
            <a:r>
              <a:rPr lang="en-US" err="1"/>
              <a:t>een</a:t>
            </a:r>
            <a:r>
              <a:rPr lang="en-US"/>
              <a:t> </a:t>
            </a:r>
            <a:r>
              <a:rPr lang="en-US" err="1"/>
              <a:t>klas</a:t>
            </a:r>
            <a:r>
              <a:rPr lang="en-US"/>
              <a:t> </a:t>
            </a:r>
            <a:r>
              <a:rPr lang="en-US" err="1"/>
              <a:t>waar</a:t>
            </a:r>
            <a:r>
              <a:rPr lang="en-US"/>
              <a:t> ze </a:t>
            </a:r>
            <a:r>
              <a:rPr lang="en-US" err="1"/>
              <a:t>zich</a:t>
            </a:r>
            <a:r>
              <a:rPr lang="en-US"/>
              <a:t> </a:t>
            </a:r>
            <a:r>
              <a:rPr lang="en-US" err="1"/>
              <a:t>gezien</a:t>
            </a:r>
            <a:r>
              <a:rPr lang="en-US"/>
              <a:t> </a:t>
            </a:r>
            <a:r>
              <a:rPr lang="en-US" err="1"/>
              <a:t>voelen</a:t>
            </a:r>
            <a:r>
              <a:rPr lang="en-US"/>
              <a:t>, </a:t>
            </a:r>
            <a:r>
              <a:rPr lang="en-US" err="1"/>
              <a:t>waar</a:t>
            </a:r>
            <a:r>
              <a:rPr lang="en-US"/>
              <a:t> </a:t>
            </a:r>
            <a:r>
              <a:rPr lang="en-US" err="1"/>
              <a:t>fouten</a:t>
            </a:r>
            <a:r>
              <a:rPr lang="en-US"/>
              <a:t> </a:t>
            </a:r>
            <a:r>
              <a:rPr lang="en-US" err="1"/>
              <a:t>maken</a:t>
            </a:r>
            <a:r>
              <a:rPr lang="en-US"/>
              <a:t> mag </a:t>
            </a:r>
            <a:r>
              <a:rPr lang="en-US" err="1"/>
              <a:t>en</a:t>
            </a:r>
            <a:r>
              <a:rPr lang="en-US"/>
              <a:t> </a:t>
            </a:r>
            <a:r>
              <a:rPr lang="en-US" err="1"/>
              <a:t>waar</a:t>
            </a:r>
            <a:r>
              <a:rPr lang="en-US"/>
              <a:t> </a:t>
            </a:r>
            <a:r>
              <a:rPr lang="en-US" err="1"/>
              <a:t>ondersteuning</a:t>
            </a:r>
            <a:r>
              <a:rPr lang="en-US"/>
              <a:t> </a:t>
            </a:r>
            <a:r>
              <a:rPr lang="en-US" err="1"/>
              <a:t>vanzelfsprekend</a:t>
            </a:r>
            <a:r>
              <a:rPr lang="en-US"/>
              <a:t> is. </a:t>
            </a:r>
            <a:r>
              <a:rPr lang="en-US" err="1"/>
              <a:t>Diversiteitsbewust</a:t>
            </a:r>
            <a:r>
              <a:rPr lang="en-US"/>
              <a:t> </a:t>
            </a:r>
            <a:r>
              <a:rPr lang="en-US" err="1"/>
              <a:t>handelen</a:t>
            </a:r>
            <a:r>
              <a:rPr lang="en-US"/>
              <a:t> zit </a:t>
            </a:r>
            <a:r>
              <a:rPr lang="en-US" err="1"/>
              <a:t>daarom</a:t>
            </a:r>
            <a:r>
              <a:rPr lang="en-US"/>
              <a:t> </a:t>
            </a:r>
            <a:r>
              <a:rPr lang="en-US" err="1"/>
              <a:t>niet</a:t>
            </a:r>
            <a:r>
              <a:rPr lang="en-US"/>
              <a:t> </a:t>
            </a:r>
            <a:r>
              <a:rPr lang="en-US" err="1"/>
              <a:t>alleen</a:t>
            </a:r>
            <a:r>
              <a:rPr lang="en-US"/>
              <a:t> in </a:t>
            </a:r>
            <a:r>
              <a:rPr lang="en-US" err="1"/>
              <a:t>grote</a:t>
            </a:r>
            <a:r>
              <a:rPr lang="en-US"/>
              <a:t> </a:t>
            </a:r>
            <a:r>
              <a:rPr lang="en-US" err="1"/>
              <a:t>projecten</a:t>
            </a:r>
            <a:r>
              <a:rPr lang="en-US"/>
              <a:t> of </a:t>
            </a:r>
            <a:r>
              <a:rPr lang="en-US" err="1"/>
              <a:t>themadagen</a:t>
            </a:r>
            <a:r>
              <a:rPr lang="en-US"/>
              <a:t>, maar </a:t>
            </a:r>
            <a:r>
              <a:rPr lang="en-US" err="1"/>
              <a:t>vooral</a:t>
            </a:r>
            <a:r>
              <a:rPr lang="en-US"/>
              <a:t> in de</a:t>
            </a:r>
            <a:r>
              <a:rPr lang="en-US" b="1"/>
              <a:t> </a:t>
            </a:r>
            <a:r>
              <a:rPr lang="en-US" b="1" err="1"/>
              <a:t>dagelijkse</a:t>
            </a:r>
            <a:r>
              <a:rPr lang="en-US" b="1"/>
              <a:t> </a:t>
            </a:r>
            <a:r>
              <a:rPr lang="en-US" b="1" err="1"/>
              <a:t>interacties</a:t>
            </a:r>
            <a:r>
              <a:rPr lang="en-US"/>
              <a:t> </a:t>
            </a:r>
            <a:r>
              <a:rPr lang="en-US" err="1"/>
              <a:t>tussen</a:t>
            </a:r>
            <a:r>
              <a:rPr lang="en-US"/>
              <a:t> </a:t>
            </a:r>
            <a:r>
              <a:rPr lang="en-US" err="1"/>
              <a:t>leerkracht</a:t>
            </a:r>
            <a:r>
              <a:rPr lang="en-US"/>
              <a:t> </a:t>
            </a:r>
            <a:r>
              <a:rPr lang="en-US" err="1"/>
              <a:t>en</a:t>
            </a:r>
            <a:r>
              <a:rPr lang="en-US"/>
              <a:t> </a:t>
            </a:r>
            <a:r>
              <a:rPr lang="en-US" err="1"/>
              <a:t>leerling</a:t>
            </a:r>
            <a:r>
              <a:rPr lang="en-US"/>
              <a:t>.</a:t>
            </a:r>
            <a:endParaRPr lang="en-US">
              <a:ea typeface="Calibri"/>
              <a:cs typeface="Calibri"/>
            </a:endParaRPr>
          </a:p>
          <a:p>
            <a:endParaRPr lang="en-US">
              <a:ea typeface="Calibri"/>
              <a:cs typeface="Calibri"/>
            </a:endParaRPr>
          </a:p>
        </p:txBody>
      </p:sp>
      <p:sp>
        <p:nvSpPr>
          <p:cNvPr id="4" name="Slide Number Placeholder 3"/>
          <p:cNvSpPr>
            <a:spLocks noGrp="1"/>
          </p:cNvSpPr>
          <p:nvPr>
            <p:ph type="sldNum" sz="quarter" idx="5"/>
          </p:nvPr>
        </p:nvSpPr>
        <p:spPr/>
        <p:txBody>
          <a:bodyPr/>
          <a:lstStyle/>
          <a:p>
            <a:fld id="{3DE71038-0F01-804C-8B58-40148AC75176}" type="slidenum">
              <a:rPr lang="nl-BE" smtClean="0"/>
              <a:t>39</a:t>
            </a:fld>
            <a:endParaRPr lang="nl-BE"/>
          </a:p>
        </p:txBody>
      </p:sp>
    </p:spTree>
    <p:extLst>
      <p:ext uri="{BB962C8B-B14F-4D97-AF65-F5344CB8AC3E}">
        <p14:creationId xmlns:p14="http://schemas.microsoft.com/office/powerpoint/2010/main" val="5007534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De gids </a:t>
            </a:r>
            <a:r>
              <a:rPr lang="en-US" err="1"/>
              <a:t>bevat</a:t>
            </a:r>
            <a:r>
              <a:rPr lang="en-US"/>
              <a:t> </a:t>
            </a:r>
            <a:r>
              <a:rPr lang="en-US" err="1"/>
              <a:t>ook</a:t>
            </a:r>
            <a:r>
              <a:rPr lang="en-US"/>
              <a:t> </a:t>
            </a:r>
            <a:r>
              <a:rPr lang="en-US" err="1"/>
              <a:t>een</a:t>
            </a:r>
            <a:r>
              <a:rPr lang="en-US"/>
              <a:t> </a:t>
            </a:r>
            <a:r>
              <a:rPr lang="en-US" err="1"/>
              <a:t>hoofdstuk</a:t>
            </a:r>
            <a:r>
              <a:rPr lang="en-US"/>
              <a:t> over </a:t>
            </a:r>
            <a:r>
              <a:rPr lang="en-US" err="1"/>
              <a:t>omgaan</a:t>
            </a:r>
            <a:r>
              <a:rPr lang="en-US"/>
              <a:t> met </a:t>
            </a:r>
            <a:r>
              <a:rPr lang="en-US" b="1" err="1"/>
              <a:t>spanningen</a:t>
            </a:r>
            <a:r>
              <a:rPr lang="en-US" b="1"/>
              <a:t> </a:t>
            </a:r>
            <a:r>
              <a:rPr lang="en-US" b="1" err="1"/>
              <a:t>en</a:t>
            </a:r>
            <a:r>
              <a:rPr lang="en-US" b="1"/>
              <a:t> </a:t>
            </a:r>
            <a:r>
              <a:rPr lang="en-US" b="1" err="1"/>
              <a:t>controversiële</a:t>
            </a:r>
            <a:r>
              <a:rPr lang="en-US" b="1"/>
              <a:t> thema's </a:t>
            </a:r>
            <a:r>
              <a:rPr lang="en-US"/>
              <a:t>in de </a:t>
            </a:r>
            <a:r>
              <a:rPr lang="en-US" err="1"/>
              <a:t>klas</a:t>
            </a:r>
            <a:r>
              <a:rPr lang="en-US"/>
              <a:t>. Dat is </a:t>
            </a:r>
            <a:r>
              <a:rPr lang="en-US" err="1"/>
              <a:t>bijzonder</a:t>
            </a:r>
            <a:r>
              <a:rPr lang="en-US"/>
              <a:t> relevant, </a:t>
            </a:r>
            <a:r>
              <a:rPr lang="en-US" err="1"/>
              <a:t>omdat</a:t>
            </a:r>
            <a:r>
              <a:rPr lang="en-US"/>
              <a:t> </a:t>
            </a:r>
            <a:r>
              <a:rPr lang="en-US" err="1"/>
              <a:t>leerkrachten</a:t>
            </a:r>
            <a:r>
              <a:rPr lang="en-US"/>
              <a:t> steeds </a:t>
            </a:r>
            <a:r>
              <a:rPr lang="en-US" err="1"/>
              <a:t>vaker</a:t>
            </a:r>
            <a:r>
              <a:rPr lang="en-US"/>
              <a:t> </a:t>
            </a:r>
            <a:r>
              <a:rPr lang="en-US" err="1"/>
              <a:t>geconfronteerd</a:t>
            </a:r>
            <a:r>
              <a:rPr lang="en-US"/>
              <a:t> </a:t>
            </a:r>
            <a:r>
              <a:rPr lang="en-US" err="1"/>
              <a:t>worden</a:t>
            </a:r>
            <a:r>
              <a:rPr lang="en-US"/>
              <a:t> met </a:t>
            </a:r>
            <a:r>
              <a:rPr lang="en-US" err="1"/>
              <a:t>maatschappelijke</a:t>
            </a:r>
            <a:r>
              <a:rPr lang="en-US"/>
              <a:t> </a:t>
            </a:r>
            <a:r>
              <a:rPr lang="en-US" err="1"/>
              <a:t>discussies</a:t>
            </a:r>
            <a:r>
              <a:rPr lang="en-US"/>
              <a:t> die </a:t>
            </a:r>
            <a:r>
              <a:rPr lang="en-US" err="1"/>
              <a:t>hun</a:t>
            </a:r>
            <a:r>
              <a:rPr lang="en-US"/>
              <a:t> </a:t>
            </a:r>
            <a:r>
              <a:rPr lang="en-US" err="1"/>
              <a:t>weg</a:t>
            </a:r>
            <a:r>
              <a:rPr lang="en-US"/>
              <a:t> </a:t>
            </a:r>
            <a:r>
              <a:rPr lang="en-US" err="1"/>
              <a:t>vinden</a:t>
            </a:r>
            <a:r>
              <a:rPr lang="en-US"/>
              <a:t> </a:t>
            </a:r>
            <a:r>
              <a:rPr lang="en-US" err="1"/>
              <a:t>naar</a:t>
            </a:r>
            <a:r>
              <a:rPr lang="en-US"/>
              <a:t> de </a:t>
            </a:r>
            <a:r>
              <a:rPr lang="en-US" err="1"/>
              <a:t>klas</a:t>
            </a:r>
            <a:r>
              <a:rPr lang="en-US"/>
              <a:t>.</a:t>
            </a:r>
          </a:p>
          <a:p>
            <a:r>
              <a:rPr lang="en-US"/>
              <a:t>De gids </a:t>
            </a:r>
            <a:r>
              <a:rPr lang="en-US" err="1"/>
              <a:t>vertrekt</a:t>
            </a:r>
            <a:r>
              <a:rPr lang="en-US"/>
              <a:t> </a:t>
            </a:r>
            <a:r>
              <a:rPr lang="en-US" err="1"/>
              <a:t>vanuit</a:t>
            </a:r>
            <a:r>
              <a:rPr lang="en-US"/>
              <a:t> </a:t>
            </a:r>
            <a:r>
              <a:rPr lang="en-US" err="1"/>
              <a:t>een</a:t>
            </a:r>
            <a:r>
              <a:rPr lang="en-US"/>
              <a:t> </a:t>
            </a:r>
            <a:r>
              <a:rPr lang="en-US" err="1"/>
              <a:t>interessant</a:t>
            </a:r>
            <a:r>
              <a:rPr lang="en-US"/>
              <a:t> </a:t>
            </a:r>
            <a:r>
              <a:rPr lang="en-US" err="1"/>
              <a:t>uitgangspunt</a:t>
            </a:r>
            <a:r>
              <a:rPr lang="en-US"/>
              <a:t>:</a:t>
            </a:r>
            <a:r>
              <a:rPr lang="en-US" b="1"/>
              <a:t> spanning is </a:t>
            </a:r>
            <a:r>
              <a:rPr lang="en-US" b="1" err="1"/>
              <a:t>niet</a:t>
            </a:r>
            <a:r>
              <a:rPr lang="en-US" b="1"/>
              <a:t> </a:t>
            </a:r>
            <a:r>
              <a:rPr lang="en-US" b="1" err="1"/>
              <a:t>noodzakelijk</a:t>
            </a:r>
            <a:r>
              <a:rPr lang="en-US" b="1"/>
              <a:t> </a:t>
            </a:r>
            <a:r>
              <a:rPr lang="en-US" b="1" err="1"/>
              <a:t>een</a:t>
            </a:r>
            <a:r>
              <a:rPr lang="en-US" b="1"/>
              <a:t> </a:t>
            </a:r>
            <a:r>
              <a:rPr lang="en-US" b="1" err="1"/>
              <a:t>probleem</a:t>
            </a:r>
            <a:r>
              <a:rPr lang="en-US" b="1"/>
              <a:t>. Spanning is </a:t>
            </a:r>
            <a:r>
              <a:rPr lang="en-US" b="1" err="1"/>
              <a:t>een</a:t>
            </a:r>
            <a:r>
              <a:rPr lang="en-US" b="1"/>
              <a:t> </a:t>
            </a:r>
            <a:r>
              <a:rPr lang="en-US" b="1" err="1"/>
              <a:t>signaal</a:t>
            </a:r>
            <a:r>
              <a:rPr lang="en-US"/>
              <a:t>. Ze </a:t>
            </a:r>
            <a:r>
              <a:rPr lang="en-US" err="1"/>
              <a:t>vertelt</a:t>
            </a:r>
            <a:r>
              <a:rPr lang="en-US"/>
              <a:t> </a:t>
            </a:r>
            <a:r>
              <a:rPr lang="en-US" err="1"/>
              <a:t>ons</a:t>
            </a:r>
            <a:r>
              <a:rPr lang="en-US"/>
              <a:t> </a:t>
            </a:r>
            <a:r>
              <a:rPr lang="en-US" err="1"/>
              <a:t>dat</a:t>
            </a:r>
            <a:r>
              <a:rPr lang="en-US"/>
              <a:t> </a:t>
            </a:r>
            <a:r>
              <a:rPr lang="en-US" err="1"/>
              <a:t>een</a:t>
            </a:r>
            <a:r>
              <a:rPr lang="en-US"/>
              <a:t> </a:t>
            </a:r>
            <a:r>
              <a:rPr lang="en-US" err="1"/>
              <a:t>onderwerp</a:t>
            </a:r>
            <a:r>
              <a:rPr lang="en-US"/>
              <a:t> </a:t>
            </a:r>
            <a:r>
              <a:rPr lang="en-US" err="1"/>
              <a:t>raakt</a:t>
            </a:r>
            <a:r>
              <a:rPr lang="en-US"/>
              <a:t> </a:t>
            </a:r>
            <a:r>
              <a:rPr lang="en-US" err="1"/>
              <a:t>aan</a:t>
            </a:r>
            <a:r>
              <a:rPr lang="en-US"/>
              <a:t> </a:t>
            </a:r>
            <a:r>
              <a:rPr lang="en-US" err="1"/>
              <a:t>identiteit</a:t>
            </a:r>
            <a:r>
              <a:rPr lang="en-US"/>
              <a:t>, </a:t>
            </a:r>
            <a:r>
              <a:rPr lang="en-US" err="1"/>
              <a:t>ervaringen</a:t>
            </a:r>
            <a:r>
              <a:rPr lang="en-US"/>
              <a:t> of </a:t>
            </a:r>
            <a:r>
              <a:rPr lang="en-US" err="1"/>
              <a:t>overtuigingen</a:t>
            </a:r>
            <a:r>
              <a:rPr lang="en-US"/>
              <a:t> van </a:t>
            </a:r>
            <a:r>
              <a:rPr lang="en-US" err="1"/>
              <a:t>leerlingen</a:t>
            </a:r>
            <a:r>
              <a:rPr lang="en-US"/>
              <a:t>.</a:t>
            </a:r>
            <a:endParaRPr lang="en-US">
              <a:ea typeface="Calibri"/>
              <a:cs typeface="Calibri"/>
            </a:endParaRPr>
          </a:p>
          <a:p>
            <a:r>
              <a:rPr lang="en-US" err="1"/>
              <a:t>Daarom</a:t>
            </a:r>
            <a:r>
              <a:rPr lang="en-US"/>
              <a:t> </a:t>
            </a:r>
            <a:r>
              <a:rPr lang="en-US" err="1"/>
              <a:t>maakt</a:t>
            </a:r>
            <a:r>
              <a:rPr lang="en-US"/>
              <a:t> de gids </a:t>
            </a:r>
            <a:r>
              <a:rPr lang="en-US" err="1"/>
              <a:t>een</a:t>
            </a:r>
            <a:r>
              <a:rPr lang="en-US"/>
              <a:t> </a:t>
            </a:r>
            <a:r>
              <a:rPr lang="en-US" err="1"/>
              <a:t>onderscheid</a:t>
            </a:r>
            <a:r>
              <a:rPr lang="en-US"/>
              <a:t> </a:t>
            </a:r>
            <a:r>
              <a:rPr lang="en-US" err="1"/>
              <a:t>tussen</a:t>
            </a:r>
            <a:r>
              <a:rPr lang="en-US"/>
              <a:t> </a:t>
            </a:r>
            <a:r>
              <a:rPr lang="en-US" b="1" err="1"/>
              <a:t>drie</a:t>
            </a:r>
            <a:r>
              <a:rPr lang="en-US" b="1"/>
              <a:t> </a:t>
            </a:r>
            <a:r>
              <a:rPr lang="en-US" b="1" err="1"/>
              <a:t>soorten</a:t>
            </a:r>
            <a:r>
              <a:rPr lang="en-US" b="1"/>
              <a:t> </a:t>
            </a:r>
            <a:r>
              <a:rPr lang="en-US" b="1" err="1"/>
              <a:t>spanningen</a:t>
            </a:r>
            <a:r>
              <a:rPr lang="en-US"/>
              <a:t>. </a:t>
            </a:r>
            <a:r>
              <a:rPr lang="en-US" err="1"/>
              <a:t>Gevoelige</a:t>
            </a:r>
            <a:r>
              <a:rPr lang="en-US"/>
              <a:t> thema's </a:t>
            </a:r>
            <a:r>
              <a:rPr lang="en-US" err="1"/>
              <a:t>vragen</a:t>
            </a:r>
            <a:r>
              <a:rPr lang="en-US"/>
              <a:t> </a:t>
            </a:r>
            <a:r>
              <a:rPr lang="en-US" err="1"/>
              <a:t>vooral</a:t>
            </a:r>
            <a:r>
              <a:rPr lang="en-US"/>
              <a:t> </a:t>
            </a:r>
            <a:r>
              <a:rPr lang="en-US" err="1"/>
              <a:t>zorg</a:t>
            </a:r>
            <a:r>
              <a:rPr lang="en-US"/>
              <a:t> </a:t>
            </a:r>
            <a:r>
              <a:rPr lang="en-US" err="1"/>
              <a:t>en</a:t>
            </a:r>
            <a:r>
              <a:rPr lang="en-US"/>
              <a:t> </a:t>
            </a:r>
            <a:r>
              <a:rPr lang="en-US" err="1"/>
              <a:t>bescherming</a:t>
            </a:r>
            <a:r>
              <a:rPr lang="en-US"/>
              <a:t>. Sociale controverses </a:t>
            </a:r>
            <a:r>
              <a:rPr lang="en-US" err="1"/>
              <a:t>vragen</a:t>
            </a:r>
            <a:r>
              <a:rPr lang="en-US"/>
              <a:t> </a:t>
            </a:r>
            <a:r>
              <a:rPr lang="en-US" err="1"/>
              <a:t>ruimte</a:t>
            </a:r>
            <a:r>
              <a:rPr lang="en-US"/>
              <a:t> </a:t>
            </a:r>
            <a:r>
              <a:rPr lang="en-US" err="1"/>
              <a:t>voor</a:t>
            </a:r>
            <a:r>
              <a:rPr lang="en-US"/>
              <a:t> </a:t>
            </a:r>
            <a:r>
              <a:rPr lang="en-US" err="1"/>
              <a:t>dialoog</a:t>
            </a:r>
            <a:r>
              <a:rPr lang="en-US"/>
              <a:t> </a:t>
            </a:r>
            <a:r>
              <a:rPr lang="en-US" err="1"/>
              <a:t>en</a:t>
            </a:r>
            <a:r>
              <a:rPr lang="en-US"/>
              <a:t> </a:t>
            </a:r>
            <a:r>
              <a:rPr lang="en-US" err="1"/>
              <a:t>verschillende</a:t>
            </a:r>
            <a:r>
              <a:rPr lang="en-US"/>
              <a:t> </a:t>
            </a:r>
            <a:r>
              <a:rPr lang="en-US" err="1"/>
              <a:t>perspectieven</a:t>
            </a:r>
            <a:r>
              <a:rPr lang="en-US"/>
              <a:t>. En </a:t>
            </a:r>
            <a:r>
              <a:rPr lang="en-US" err="1"/>
              <a:t>wanneer</a:t>
            </a:r>
            <a:r>
              <a:rPr lang="en-US"/>
              <a:t> </a:t>
            </a:r>
            <a:r>
              <a:rPr lang="en-US" err="1"/>
              <a:t>wetenschappelijke</a:t>
            </a:r>
            <a:r>
              <a:rPr lang="en-US"/>
              <a:t> of </a:t>
            </a:r>
            <a:r>
              <a:rPr lang="en-US" err="1"/>
              <a:t>historische</a:t>
            </a:r>
            <a:r>
              <a:rPr lang="en-US"/>
              <a:t> </a:t>
            </a:r>
            <a:r>
              <a:rPr lang="en-US" err="1"/>
              <a:t>kennis</a:t>
            </a:r>
            <a:r>
              <a:rPr lang="en-US"/>
              <a:t> </a:t>
            </a:r>
            <a:r>
              <a:rPr lang="en-US" err="1"/>
              <a:t>wordt</a:t>
            </a:r>
            <a:r>
              <a:rPr lang="en-US"/>
              <a:t> </a:t>
            </a:r>
            <a:r>
              <a:rPr lang="en-US" err="1"/>
              <a:t>ontkend</a:t>
            </a:r>
            <a:r>
              <a:rPr lang="en-US"/>
              <a:t>, is het </a:t>
            </a:r>
            <a:r>
              <a:rPr lang="en-US" err="1"/>
              <a:t>belangrijk</a:t>
            </a:r>
            <a:r>
              <a:rPr lang="en-US"/>
              <a:t> </a:t>
            </a:r>
            <a:r>
              <a:rPr lang="en-US" err="1"/>
              <a:t>dat</a:t>
            </a:r>
            <a:r>
              <a:rPr lang="en-US"/>
              <a:t> de </a:t>
            </a:r>
            <a:r>
              <a:rPr lang="en-US" err="1"/>
              <a:t>leerkracht</a:t>
            </a:r>
            <a:r>
              <a:rPr lang="en-US"/>
              <a:t> </a:t>
            </a:r>
            <a:r>
              <a:rPr lang="en-US" err="1"/>
              <a:t>duidelijkheid</a:t>
            </a:r>
            <a:r>
              <a:rPr lang="en-US"/>
              <a:t> </a:t>
            </a:r>
            <a:r>
              <a:rPr lang="en-US" err="1"/>
              <a:t>biedt</a:t>
            </a:r>
            <a:r>
              <a:rPr lang="en-US"/>
              <a:t> over </a:t>
            </a:r>
            <a:r>
              <a:rPr lang="en-US" err="1"/>
              <a:t>feiten</a:t>
            </a:r>
            <a:r>
              <a:rPr lang="en-US"/>
              <a:t> </a:t>
            </a:r>
            <a:r>
              <a:rPr lang="en-US" err="1"/>
              <a:t>en</a:t>
            </a:r>
            <a:r>
              <a:rPr lang="en-US"/>
              <a:t> </a:t>
            </a:r>
            <a:r>
              <a:rPr lang="en-US" err="1"/>
              <a:t>kennis</a:t>
            </a:r>
            <a:r>
              <a:rPr lang="en-US"/>
              <a:t>.</a:t>
            </a:r>
            <a:endParaRPr lang="en-US">
              <a:ea typeface="Calibri"/>
              <a:cs typeface="Calibri"/>
            </a:endParaRPr>
          </a:p>
          <a:p>
            <a:r>
              <a:rPr lang="en-US"/>
              <a:t>De </a:t>
            </a:r>
            <a:r>
              <a:rPr lang="en-US" err="1"/>
              <a:t>belangrijkste</a:t>
            </a:r>
            <a:r>
              <a:rPr lang="en-US"/>
              <a:t> les is </a:t>
            </a:r>
            <a:r>
              <a:rPr lang="en-US" err="1"/>
              <a:t>misschien</a:t>
            </a:r>
            <a:r>
              <a:rPr lang="en-US"/>
              <a:t> </a:t>
            </a:r>
            <a:r>
              <a:rPr lang="en-US" err="1"/>
              <a:t>wel</a:t>
            </a:r>
            <a:r>
              <a:rPr lang="en-US"/>
              <a:t> </a:t>
            </a:r>
            <a:r>
              <a:rPr lang="en-US" err="1"/>
              <a:t>dat</a:t>
            </a:r>
            <a:r>
              <a:rPr lang="en-US"/>
              <a:t> </a:t>
            </a:r>
            <a:r>
              <a:rPr lang="en-US" err="1"/>
              <a:t>niet</a:t>
            </a:r>
            <a:r>
              <a:rPr lang="en-US"/>
              <a:t> </a:t>
            </a:r>
            <a:r>
              <a:rPr lang="en-US" err="1"/>
              <a:t>elke</a:t>
            </a:r>
            <a:r>
              <a:rPr lang="en-US"/>
              <a:t> spanning </a:t>
            </a:r>
            <a:r>
              <a:rPr lang="en-US" err="1"/>
              <a:t>dezelfde</a:t>
            </a:r>
            <a:r>
              <a:rPr lang="en-US"/>
              <a:t> </a:t>
            </a:r>
            <a:r>
              <a:rPr lang="en-US" err="1"/>
              <a:t>aanpak</a:t>
            </a:r>
            <a:r>
              <a:rPr lang="en-US"/>
              <a:t> </a:t>
            </a:r>
            <a:r>
              <a:rPr lang="en-US" err="1"/>
              <a:t>vraagt</a:t>
            </a:r>
            <a:r>
              <a:rPr lang="en-US"/>
              <a:t>. Door </a:t>
            </a:r>
            <a:r>
              <a:rPr lang="en-US" err="1"/>
              <a:t>eerst</a:t>
            </a:r>
            <a:r>
              <a:rPr lang="en-US"/>
              <a:t> </a:t>
            </a:r>
            <a:r>
              <a:rPr lang="en-US" err="1"/>
              <a:t>te</a:t>
            </a:r>
            <a:r>
              <a:rPr lang="en-US"/>
              <a:t> </a:t>
            </a:r>
            <a:r>
              <a:rPr lang="en-US" err="1"/>
              <a:t>begrijpen</a:t>
            </a:r>
            <a:r>
              <a:rPr lang="en-US"/>
              <a:t> wat </a:t>
            </a:r>
            <a:r>
              <a:rPr lang="en-US" err="1"/>
              <a:t>voor</a:t>
            </a:r>
            <a:r>
              <a:rPr lang="en-US"/>
              <a:t> </a:t>
            </a:r>
            <a:r>
              <a:rPr lang="en-US" err="1"/>
              <a:t>soort</a:t>
            </a:r>
            <a:r>
              <a:rPr lang="en-US"/>
              <a:t> spanning </a:t>
            </a:r>
            <a:r>
              <a:rPr lang="en-US" err="1"/>
              <a:t>aanwezig</a:t>
            </a:r>
            <a:r>
              <a:rPr lang="en-US"/>
              <a:t> is, </a:t>
            </a:r>
            <a:r>
              <a:rPr lang="en-US" err="1"/>
              <a:t>kunnen</a:t>
            </a:r>
            <a:r>
              <a:rPr lang="en-US"/>
              <a:t> </a:t>
            </a:r>
            <a:r>
              <a:rPr lang="en-US" err="1"/>
              <a:t>leerkrachten</a:t>
            </a:r>
            <a:r>
              <a:rPr lang="en-US"/>
              <a:t> </a:t>
            </a:r>
            <a:r>
              <a:rPr lang="en-US" err="1"/>
              <a:t>bewuster</a:t>
            </a:r>
            <a:r>
              <a:rPr lang="en-US"/>
              <a:t> </a:t>
            </a:r>
            <a:r>
              <a:rPr lang="en-US" err="1"/>
              <a:t>en</a:t>
            </a:r>
            <a:r>
              <a:rPr lang="en-US"/>
              <a:t> </a:t>
            </a:r>
            <a:r>
              <a:rPr lang="en-US" err="1"/>
              <a:t>professioneler</a:t>
            </a:r>
            <a:r>
              <a:rPr lang="en-US"/>
              <a:t> </a:t>
            </a:r>
            <a:r>
              <a:rPr lang="en-US" err="1"/>
              <a:t>reageren</a:t>
            </a:r>
            <a:r>
              <a:rPr lang="en-US"/>
              <a:t>.</a:t>
            </a:r>
            <a:endParaRPr lang="en-US">
              <a:ea typeface="Calibri"/>
              <a:cs typeface="Calibri"/>
            </a:endParaRPr>
          </a:p>
        </p:txBody>
      </p:sp>
      <p:sp>
        <p:nvSpPr>
          <p:cNvPr id="4" name="Slide Number Placeholder 3"/>
          <p:cNvSpPr>
            <a:spLocks noGrp="1"/>
          </p:cNvSpPr>
          <p:nvPr>
            <p:ph type="sldNum" sz="quarter" idx="5"/>
          </p:nvPr>
        </p:nvSpPr>
        <p:spPr/>
        <p:txBody>
          <a:bodyPr/>
          <a:lstStyle/>
          <a:p>
            <a:fld id="{3DE71038-0F01-804C-8B58-40148AC75176}" type="slidenum">
              <a:rPr lang="nl-BE" smtClean="0"/>
              <a:t>40</a:t>
            </a:fld>
            <a:endParaRPr lang="nl-BE"/>
          </a:p>
        </p:txBody>
      </p:sp>
    </p:spTree>
    <p:extLst>
      <p:ext uri="{BB962C8B-B14F-4D97-AF65-F5344CB8AC3E}">
        <p14:creationId xmlns:p14="http://schemas.microsoft.com/office/powerpoint/2010/main" val="6157540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err="1"/>
              <a:t>Deze</a:t>
            </a:r>
            <a:r>
              <a:rPr lang="en-US"/>
              <a:t> </a:t>
            </a:r>
            <a:r>
              <a:rPr lang="en-US" err="1"/>
              <a:t>figuur</a:t>
            </a:r>
            <a:r>
              <a:rPr lang="en-US"/>
              <a:t> vat </a:t>
            </a:r>
            <a:r>
              <a:rPr lang="en-US" err="1"/>
              <a:t>samen</a:t>
            </a:r>
            <a:r>
              <a:rPr lang="en-US"/>
              <a:t> </a:t>
            </a:r>
            <a:r>
              <a:rPr lang="en-US" err="1"/>
              <a:t>waar</a:t>
            </a:r>
            <a:r>
              <a:rPr lang="en-US"/>
              <a:t> de gids </a:t>
            </a:r>
            <a:r>
              <a:rPr lang="en-US" err="1"/>
              <a:t>uiteindelijk</a:t>
            </a:r>
            <a:r>
              <a:rPr lang="en-US"/>
              <a:t> over </a:t>
            </a:r>
            <a:r>
              <a:rPr lang="en-US" err="1"/>
              <a:t>gaat</a:t>
            </a:r>
            <a:r>
              <a:rPr lang="en-US"/>
              <a:t>. Geen </a:t>
            </a:r>
            <a:r>
              <a:rPr lang="en-US" err="1"/>
              <a:t>enkele</a:t>
            </a:r>
            <a:r>
              <a:rPr lang="en-US"/>
              <a:t> </a:t>
            </a:r>
            <a:r>
              <a:rPr lang="en-US" err="1"/>
              <a:t>leerling</a:t>
            </a:r>
            <a:r>
              <a:rPr lang="en-US"/>
              <a:t> </a:t>
            </a:r>
            <a:r>
              <a:rPr lang="en-US" err="1"/>
              <a:t>kan</a:t>
            </a:r>
            <a:r>
              <a:rPr lang="en-US"/>
              <a:t> </a:t>
            </a:r>
            <a:r>
              <a:rPr lang="en-US" err="1"/>
              <a:t>herleid</a:t>
            </a:r>
            <a:r>
              <a:rPr lang="en-US"/>
              <a:t> </a:t>
            </a:r>
            <a:r>
              <a:rPr lang="en-US" err="1"/>
              <a:t>worden</a:t>
            </a:r>
            <a:r>
              <a:rPr lang="en-US"/>
              <a:t> tot </a:t>
            </a:r>
            <a:r>
              <a:rPr lang="en-US" err="1"/>
              <a:t>één</a:t>
            </a:r>
            <a:r>
              <a:rPr lang="en-US"/>
              <a:t> </a:t>
            </a:r>
            <a:r>
              <a:rPr lang="en-US" err="1"/>
              <a:t>kenmerk</a:t>
            </a:r>
            <a:r>
              <a:rPr lang="en-US"/>
              <a:t>. </a:t>
            </a:r>
            <a:r>
              <a:rPr lang="en-US" err="1"/>
              <a:t>Iedereen</a:t>
            </a:r>
            <a:r>
              <a:rPr lang="en-US"/>
              <a:t> </a:t>
            </a:r>
            <a:r>
              <a:rPr lang="en-US" err="1"/>
              <a:t>bevindt</a:t>
            </a:r>
            <a:r>
              <a:rPr lang="en-US"/>
              <a:t> </a:t>
            </a:r>
            <a:r>
              <a:rPr lang="en-US" err="1"/>
              <a:t>zich</a:t>
            </a:r>
            <a:r>
              <a:rPr lang="en-US"/>
              <a:t> op </a:t>
            </a:r>
            <a:r>
              <a:rPr lang="en-US" err="1"/>
              <a:t>een</a:t>
            </a:r>
            <a:r>
              <a:rPr lang="en-US" b="1"/>
              <a:t> </a:t>
            </a:r>
            <a:r>
              <a:rPr lang="en-US" b="1" err="1"/>
              <a:t>kruispunt</a:t>
            </a:r>
            <a:r>
              <a:rPr lang="en-US" b="1"/>
              <a:t> van </a:t>
            </a:r>
            <a:r>
              <a:rPr lang="en-US" b="1" err="1"/>
              <a:t>verschillende</a:t>
            </a:r>
            <a:r>
              <a:rPr lang="en-US" b="1"/>
              <a:t> </a:t>
            </a:r>
            <a:r>
              <a:rPr lang="en-US" b="1" err="1"/>
              <a:t>identiteiten</a:t>
            </a:r>
            <a:r>
              <a:rPr lang="en-US" b="1"/>
              <a:t>, </a:t>
            </a:r>
            <a:r>
              <a:rPr lang="en-US" b="1" err="1"/>
              <a:t>ervaringen</a:t>
            </a:r>
            <a:r>
              <a:rPr lang="en-US" b="1"/>
              <a:t> </a:t>
            </a:r>
            <a:r>
              <a:rPr lang="en-US" b="1" err="1"/>
              <a:t>en</a:t>
            </a:r>
            <a:r>
              <a:rPr lang="en-US" b="1"/>
              <a:t> </a:t>
            </a:r>
            <a:r>
              <a:rPr lang="en-US" b="1" err="1"/>
              <a:t>achtergronden</a:t>
            </a:r>
            <a:endParaRPr lang="en-US" b="1">
              <a:ea typeface="Calibri"/>
              <a:cs typeface="Calibri"/>
            </a:endParaRPr>
          </a:p>
          <a:p>
            <a:r>
              <a:rPr lang="en-US"/>
              <a:t>Dat </a:t>
            </a:r>
            <a:r>
              <a:rPr lang="en-US" err="1"/>
              <a:t>betekent</a:t>
            </a:r>
            <a:r>
              <a:rPr lang="en-US"/>
              <a:t> </a:t>
            </a:r>
            <a:r>
              <a:rPr lang="en-US" err="1"/>
              <a:t>dat</a:t>
            </a:r>
            <a:r>
              <a:rPr lang="en-US"/>
              <a:t> we </a:t>
            </a:r>
            <a:r>
              <a:rPr lang="en-US" err="1"/>
              <a:t>moeten</a:t>
            </a:r>
            <a:r>
              <a:rPr lang="en-US"/>
              <a:t> </a:t>
            </a:r>
            <a:r>
              <a:rPr lang="en-US" err="1"/>
              <a:t>oppassen</a:t>
            </a:r>
            <a:r>
              <a:rPr lang="en-US"/>
              <a:t> met </a:t>
            </a:r>
            <a:r>
              <a:rPr lang="en-US" err="1"/>
              <a:t>veralgemeningen</a:t>
            </a:r>
            <a:r>
              <a:rPr lang="en-US"/>
              <a:t> </a:t>
            </a:r>
            <a:r>
              <a:rPr lang="en-US" err="1"/>
              <a:t>en</a:t>
            </a:r>
            <a:r>
              <a:rPr lang="en-US"/>
              <a:t> </a:t>
            </a:r>
            <a:r>
              <a:rPr lang="en-US" err="1"/>
              <a:t>stereotypen</a:t>
            </a:r>
            <a:r>
              <a:rPr lang="en-US"/>
              <a:t>. </a:t>
            </a:r>
            <a:r>
              <a:rPr lang="en-US" err="1"/>
              <a:t>Diversiteitsbewust</a:t>
            </a:r>
            <a:r>
              <a:rPr lang="en-US"/>
              <a:t> </a:t>
            </a:r>
            <a:r>
              <a:rPr lang="en-US" err="1"/>
              <a:t>onderwijs</a:t>
            </a:r>
            <a:r>
              <a:rPr lang="en-US"/>
              <a:t> </a:t>
            </a:r>
            <a:r>
              <a:rPr lang="en-US" err="1"/>
              <a:t>gaat</a:t>
            </a:r>
            <a:r>
              <a:rPr lang="en-US"/>
              <a:t> </a:t>
            </a:r>
            <a:r>
              <a:rPr lang="en-US" err="1"/>
              <a:t>niet</a:t>
            </a:r>
            <a:r>
              <a:rPr lang="en-US"/>
              <a:t> over </a:t>
            </a:r>
            <a:r>
              <a:rPr lang="en-US" err="1"/>
              <a:t>leerlingen</a:t>
            </a:r>
            <a:r>
              <a:rPr lang="en-US"/>
              <a:t> in </a:t>
            </a:r>
            <a:r>
              <a:rPr lang="en-US" err="1"/>
              <a:t>hokjes</a:t>
            </a:r>
            <a:r>
              <a:rPr lang="en-US"/>
              <a:t> </a:t>
            </a:r>
            <a:r>
              <a:rPr lang="en-US" err="1"/>
              <a:t>plaatsen</a:t>
            </a:r>
            <a:r>
              <a:rPr lang="en-US"/>
              <a:t>. Het </a:t>
            </a:r>
            <a:r>
              <a:rPr lang="en-US" err="1"/>
              <a:t>gaat</a:t>
            </a:r>
            <a:r>
              <a:rPr lang="en-US"/>
              <a:t> net over </a:t>
            </a:r>
            <a:r>
              <a:rPr lang="en-US" err="1"/>
              <a:t>leerlingen</a:t>
            </a:r>
            <a:r>
              <a:rPr lang="en-US"/>
              <a:t> </a:t>
            </a:r>
            <a:r>
              <a:rPr lang="en-US" err="1"/>
              <a:t>als</a:t>
            </a:r>
            <a:r>
              <a:rPr lang="en-US"/>
              <a:t> </a:t>
            </a:r>
            <a:r>
              <a:rPr lang="en-US" err="1"/>
              <a:t>individu</a:t>
            </a:r>
            <a:r>
              <a:rPr lang="en-US"/>
              <a:t> </a:t>
            </a:r>
            <a:r>
              <a:rPr lang="en-US" err="1"/>
              <a:t>benaderen</a:t>
            </a:r>
            <a:r>
              <a:rPr lang="en-US"/>
              <a:t>, met </a:t>
            </a:r>
            <a:r>
              <a:rPr lang="en-US" err="1"/>
              <a:t>aandacht</a:t>
            </a:r>
            <a:r>
              <a:rPr lang="en-US"/>
              <a:t> </a:t>
            </a:r>
            <a:r>
              <a:rPr lang="en-US" err="1"/>
              <a:t>voor</a:t>
            </a:r>
            <a:r>
              <a:rPr lang="en-US"/>
              <a:t> </a:t>
            </a:r>
            <a:r>
              <a:rPr lang="en-US" err="1"/>
              <a:t>hun</a:t>
            </a:r>
            <a:r>
              <a:rPr lang="en-US"/>
              <a:t> </a:t>
            </a:r>
            <a:r>
              <a:rPr lang="en-US" err="1"/>
              <a:t>unieke</a:t>
            </a:r>
            <a:r>
              <a:rPr lang="en-US"/>
              <a:t> </a:t>
            </a:r>
            <a:r>
              <a:rPr lang="en-US" err="1"/>
              <a:t>combinatie</a:t>
            </a:r>
            <a:r>
              <a:rPr lang="en-US"/>
              <a:t> van </a:t>
            </a:r>
            <a:r>
              <a:rPr lang="en-US" err="1"/>
              <a:t>kenmerken</a:t>
            </a:r>
            <a:r>
              <a:rPr lang="en-US"/>
              <a:t> </a:t>
            </a:r>
            <a:r>
              <a:rPr lang="en-US" err="1"/>
              <a:t>en</a:t>
            </a:r>
            <a:r>
              <a:rPr lang="en-US"/>
              <a:t> </a:t>
            </a:r>
            <a:r>
              <a:rPr lang="en-US" err="1"/>
              <a:t>ervaringen</a:t>
            </a:r>
            <a:r>
              <a:rPr lang="en-US"/>
              <a:t>.</a:t>
            </a:r>
            <a:endParaRPr lang="en-US">
              <a:ea typeface="Calibri"/>
              <a:cs typeface="Calibri"/>
            </a:endParaRPr>
          </a:p>
          <a:p>
            <a:r>
              <a:rPr lang="en-US" err="1"/>
              <a:t>Diversiteitsbewust</a:t>
            </a:r>
            <a:r>
              <a:rPr lang="en-US"/>
              <a:t> </a:t>
            </a:r>
            <a:r>
              <a:rPr lang="en-US" err="1"/>
              <a:t>onderwijs</a:t>
            </a:r>
            <a:r>
              <a:rPr lang="en-US"/>
              <a:t> </a:t>
            </a:r>
            <a:r>
              <a:rPr lang="en-US" err="1"/>
              <a:t>vraagt</a:t>
            </a:r>
            <a:r>
              <a:rPr lang="en-US"/>
              <a:t> </a:t>
            </a:r>
            <a:r>
              <a:rPr lang="en-US" err="1"/>
              <a:t>geen</a:t>
            </a:r>
            <a:r>
              <a:rPr lang="en-US"/>
              <a:t> </a:t>
            </a:r>
            <a:r>
              <a:rPr lang="en-US" err="1"/>
              <a:t>totaal</a:t>
            </a:r>
            <a:r>
              <a:rPr lang="en-US"/>
              <a:t> </a:t>
            </a:r>
            <a:r>
              <a:rPr lang="en-US" err="1"/>
              <a:t>nieuwe</a:t>
            </a:r>
            <a:r>
              <a:rPr lang="en-US"/>
              <a:t> </a:t>
            </a:r>
            <a:r>
              <a:rPr lang="en-US" err="1"/>
              <a:t>aanpak</a:t>
            </a:r>
            <a:r>
              <a:rPr lang="en-US"/>
              <a:t>. Het </a:t>
            </a:r>
            <a:r>
              <a:rPr lang="en-US" err="1"/>
              <a:t>vraagt</a:t>
            </a:r>
            <a:r>
              <a:rPr lang="en-US"/>
              <a:t> </a:t>
            </a:r>
            <a:r>
              <a:rPr lang="en-US" err="1"/>
              <a:t>bewuste</a:t>
            </a:r>
            <a:r>
              <a:rPr lang="en-US"/>
              <a:t> </a:t>
            </a:r>
            <a:r>
              <a:rPr lang="en-US" err="1"/>
              <a:t>keuzes</a:t>
            </a:r>
            <a:r>
              <a:rPr lang="en-US"/>
              <a:t> die </a:t>
            </a:r>
            <a:r>
              <a:rPr lang="en-US" err="1"/>
              <a:t>ervoor</a:t>
            </a:r>
            <a:r>
              <a:rPr lang="en-US"/>
              <a:t> </a:t>
            </a:r>
            <a:r>
              <a:rPr lang="en-US" err="1"/>
              <a:t>zorgen</a:t>
            </a:r>
            <a:r>
              <a:rPr lang="en-US"/>
              <a:t> </a:t>
            </a:r>
            <a:r>
              <a:rPr lang="en-US" err="1"/>
              <a:t>dat</a:t>
            </a:r>
            <a:r>
              <a:rPr lang="en-US"/>
              <a:t> </a:t>
            </a:r>
            <a:r>
              <a:rPr lang="en-US" err="1"/>
              <a:t>elke</a:t>
            </a:r>
            <a:r>
              <a:rPr lang="en-US"/>
              <a:t> </a:t>
            </a:r>
            <a:r>
              <a:rPr lang="en-US" err="1"/>
              <a:t>leerling</a:t>
            </a:r>
            <a:r>
              <a:rPr lang="en-US"/>
              <a:t> </a:t>
            </a:r>
            <a:r>
              <a:rPr lang="en-US" err="1"/>
              <a:t>zich</a:t>
            </a:r>
            <a:r>
              <a:rPr lang="en-US"/>
              <a:t> </a:t>
            </a:r>
            <a:r>
              <a:rPr lang="en-US" err="1"/>
              <a:t>gezien</a:t>
            </a:r>
            <a:r>
              <a:rPr lang="en-US"/>
              <a:t> </a:t>
            </a:r>
            <a:r>
              <a:rPr lang="en-US" err="1"/>
              <a:t>voelt</a:t>
            </a:r>
            <a:r>
              <a:rPr lang="en-US"/>
              <a:t>, </a:t>
            </a:r>
            <a:r>
              <a:rPr lang="en-US" err="1"/>
              <a:t>hoge</a:t>
            </a:r>
            <a:r>
              <a:rPr lang="en-US"/>
              <a:t> </a:t>
            </a:r>
            <a:r>
              <a:rPr lang="en-US" err="1"/>
              <a:t>verwachtingen</a:t>
            </a:r>
            <a:r>
              <a:rPr lang="en-US"/>
              <a:t> </a:t>
            </a:r>
            <a:r>
              <a:rPr lang="en-US" err="1"/>
              <a:t>ervaart</a:t>
            </a:r>
            <a:r>
              <a:rPr lang="en-US"/>
              <a:t>, </a:t>
            </a:r>
            <a:r>
              <a:rPr lang="en-US" err="1"/>
              <a:t>kansen</a:t>
            </a:r>
            <a:r>
              <a:rPr lang="en-US"/>
              <a:t> </a:t>
            </a:r>
            <a:r>
              <a:rPr lang="en-US" err="1"/>
              <a:t>krijgt</a:t>
            </a:r>
            <a:r>
              <a:rPr lang="en-US"/>
              <a:t> om </a:t>
            </a:r>
            <a:r>
              <a:rPr lang="en-US" err="1"/>
              <a:t>te</a:t>
            </a:r>
            <a:r>
              <a:rPr lang="en-US"/>
              <a:t> </a:t>
            </a:r>
            <a:r>
              <a:rPr lang="en-US" err="1"/>
              <a:t>groeien</a:t>
            </a:r>
            <a:r>
              <a:rPr lang="en-US"/>
              <a:t> </a:t>
            </a:r>
            <a:r>
              <a:rPr lang="en-US" err="1"/>
              <a:t>en</a:t>
            </a:r>
            <a:r>
              <a:rPr lang="en-US"/>
              <a:t> </a:t>
            </a:r>
            <a:r>
              <a:rPr lang="en-US" err="1"/>
              <a:t>zich</a:t>
            </a:r>
            <a:r>
              <a:rPr lang="en-US"/>
              <a:t> </a:t>
            </a:r>
            <a:r>
              <a:rPr lang="en-US" err="1"/>
              <a:t>thuis</a:t>
            </a:r>
            <a:r>
              <a:rPr lang="en-US"/>
              <a:t> </a:t>
            </a:r>
            <a:r>
              <a:rPr lang="en-US" err="1"/>
              <a:t>voelt</a:t>
            </a:r>
            <a:r>
              <a:rPr lang="en-US"/>
              <a:t> in de </a:t>
            </a:r>
            <a:r>
              <a:rPr lang="en-US" err="1"/>
              <a:t>klas</a:t>
            </a:r>
            <a:r>
              <a:rPr lang="en-US"/>
              <a:t>.</a:t>
            </a:r>
            <a:endParaRPr lang="en-US">
              <a:ea typeface="Calibri"/>
              <a:cs typeface="Calibri"/>
            </a:endParaRPr>
          </a:p>
          <a:p>
            <a:endParaRPr lang="en-US">
              <a:ea typeface="Calibri"/>
              <a:cs typeface="Calibri"/>
            </a:endParaRPr>
          </a:p>
          <a:p>
            <a:r>
              <a:rPr lang="en-US">
                <a:ea typeface="Calibri"/>
                <a:cs typeface="Calibri"/>
              </a:rPr>
              <a:t>De gids </a:t>
            </a:r>
            <a:r>
              <a:rPr lang="en-US" err="1">
                <a:ea typeface="Calibri"/>
                <a:cs typeface="Calibri"/>
              </a:rPr>
              <a:t>behandelt</a:t>
            </a:r>
            <a:r>
              <a:rPr lang="en-US">
                <a:ea typeface="Calibri"/>
                <a:cs typeface="Calibri"/>
              </a:rPr>
              <a:t> </a:t>
            </a:r>
            <a:r>
              <a:rPr lang="en-US" err="1">
                <a:ea typeface="Calibri"/>
                <a:cs typeface="Calibri"/>
              </a:rPr>
              <a:t>verder</a:t>
            </a:r>
            <a:r>
              <a:rPr lang="en-US">
                <a:ea typeface="Calibri"/>
                <a:cs typeface="Calibri"/>
              </a:rPr>
              <a:t> </a:t>
            </a:r>
            <a:r>
              <a:rPr lang="en-US" err="1">
                <a:ea typeface="Calibri"/>
                <a:cs typeface="Calibri"/>
              </a:rPr>
              <a:t>ook</a:t>
            </a:r>
            <a:r>
              <a:rPr lang="en-US">
                <a:ea typeface="Calibri"/>
                <a:cs typeface="Calibri"/>
              </a:rPr>
              <a:t> </a:t>
            </a:r>
            <a:r>
              <a:rPr lang="en-US" err="1">
                <a:ea typeface="Calibri"/>
                <a:cs typeface="Calibri"/>
              </a:rPr>
              <a:t>onderwerpen</a:t>
            </a:r>
            <a:r>
              <a:rPr lang="en-US">
                <a:ea typeface="Calibri"/>
                <a:cs typeface="Calibri"/>
              </a:rPr>
              <a:t> </a:t>
            </a:r>
            <a:r>
              <a:rPr lang="en-US" err="1">
                <a:ea typeface="Calibri"/>
                <a:cs typeface="Calibri"/>
              </a:rPr>
              <a:t>zoals</a:t>
            </a:r>
            <a:r>
              <a:rPr lang="en-US">
                <a:ea typeface="Calibri"/>
                <a:cs typeface="Calibri"/>
              </a:rPr>
              <a:t> </a:t>
            </a:r>
            <a:r>
              <a:rPr lang="en-US" err="1">
                <a:ea typeface="Calibri"/>
                <a:cs typeface="Calibri"/>
              </a:rPr>
              <a:t>vooroordelen</a:t>
            </a:r>
            <a:r>
              <a:rPr lang="en-US">
                <a:ea typeface="Calibri"/>
                <a:cs typeface="Calibri"/>
              </a:rPr>
              <a:t>, </a:t>
            </a:r>
            <a:r>
              <a:rPr lang="en-US" err="1">
                <a:ea typeface="Calibri"/>
                <a:cs typeface="Calibri"/>
              </a:rPr>
              <a:t>levensbeschouwing</a:t>
            </a:r>
            <a:r>
              <a:rPr lang="en-US">
                <a:ea typeface="Calibri"/>
                <a:cs typeface="Calibri"/>
              </a:rPr>
              <a:t> </a:t>
            </a:r>
            <a:r>
              <a:rPr lang="en-US" err="1">
                <a:ea typeface="Calibri"/>
                <a:cs typeface="Calibri"/>
              </a:rPr>
              <a:t>en</a:t>
            </a:r>
            <a:r>
              <a:rPr lang="en-US">
                <a:ea typeface="Calibri"/>
                <a:cs typeface="Calibri"/>
              </a:rPr>
              <a:t> hoe je </a:t>
            </a:r>
            <a:r>
              <a:rPr lang="en-US" err="1">
                <a:ea typeface="Calibri"/>
                <a:cs typeface="Calibri"/>
              </a:rPr>
              <a:t>verder</a:t>
            </a:r>
            <a:r>
              <a:rPr lang="en-US">
                <a:ea typeface="Calibri"/>
                <a:cs typeface="Calibri"/>
              </a:rPr>
              <a:t> </a:t>
            </a:r>
            <a:r>
              <a:rPr lang="en-US" err="1">
                <a:ea typeface="Calibri"/>
                <a:cs typeface="Calibri"/>
              </a:rPr>
              <a:t>diversiteit</a:t>
            </a:r>
            <a:r>
              <a:rPr lang="en-US">
                <a:ea typeface="Calibri"/>
                <a:cs typeface="Calibri"/>
              </a:rPr>
              <a:t> </a:t>
            </a:r>
            <a:r>
              <a:rPr lang="en-US" err="1">
                <a:ea typeface="Calibri"/>
                <a:cs typeface="Calibri"/>
              </a:rPr>
              <a:t>koppelt</a:t>
            </a:r>
            <a:r>
              <a:rPr lang="en-US">
                <a:ea typeface="Calibri"/>
                <a:cs typeface="Calibri"/>
              </a:rPr>
              <a:t> </a:t>
            </a:r>
            <a:r>
              <a:rPr lang="en-US" err="1">
                <a:ea typeface="Calibri"/>
                <a:cs typeface="Calibri"/>
              </a:rPr>
              <a:t>aan</a:t>
            </a:r>
            <a:r>
              <a:rPr lang="en-US">
                <a:ea typeface="Calibri"/>
                <a:cs typeface="Calibri"/>
              </a:rPr>
              <a:t> </a:t>
            </a:r>
            <a:r>
              <a:rPr lang="en-US" err="1">
                <a:ea typeface="Calibri"/>
                <a:cs typeface="Calibri"/>
              </a:rPr>
              <a:t>leerinhouden</a:t>
            </a:r>
            <a:r>
              <a:rPr lang="en-US">
                <a:ea typeface="Calibri"/>
                <a:cs typeface="Calibri"/>
              </a:rPr>
              <a:t>. Er is </a:t>
            </a:r>
            <a:r>
              <a:rPr lang="en-US" err="1">
                <a:ea typeface="Calibri"/>
                <a:cs typeface="Calibri"/>
              </a:rPr>
              <a:t>te</a:t>
            </a:r>
            <a:r>
              <a:rPr lang="en-US">
                <a:ea typeface="Calibri"/>
                <a:cs typeface="Calibri"/>
              </a:rPr>
              <a:t> </a:t>
            </a:r>
            <a:r>
              <a:rPr lang="en-US" err="1">
                <a:ea typeface="Calibri"/>
                <a:cs typeface="Calibri"/>
              </a:rPr>
              <a:t>weinig</a:t>
            </a:r>
            <a:r>
              <a:rPr lang="en-US">
                <a:ea typeface="Calibri"/>
                <a:cs typeface="Calibri"/>
              </a:rPr>
              <a:t> </a:t>
            </a:r>
            <a:r>
              <a:rPr lang="en-US" err="1">
                <a:ea typeface="Calibri"/>
                <a:cs typeface="Calibri"/>
              </a:rPr>
              <a:t>tijd</a:t>
            </a:r>
            <a:r>
              <a:rPr lang="en-US">
                <a:ea typeface="Calibri"/>
                <a:cs typeface="Calibri"/>
              </a:rPr>
              <a:t> om </a:t>
            </a:r>
            <a:r>
              <a:rPr lang="en-US" err="1">
                <a:ea typeface="Calibri"/>
                <a:cs typeface="Calibri"/>
              </a:rPr>
              <a:t>bij</a:t>
            </a:r>
            <a:r>
              <a:rPr lang="en-US">
                <a:ea typeface="Calibri"/>
                <a:cs typeface="Calibri"/>
              </a:rPr>
              <a:t> </a:t>
            </a:r>
            <a:r>
              <a:rPr lang="en-US" err="1">
                <a:ea typeface="Calibri"/>
                <a:cs typeface="Calibri"/>
              </a:rPr>
              <a:t>alles</a:t>
            </a:r>
            <a:r>
              <a:rPr lang="en-US">
                <a:ea typeface="Calibri"/>
                <a:cs typeface="Calibri"/>
              </a:rPr>
              <a:t> </a:t>
            </a:r>
            <a:r>
              <a:rPr lang="en-US" err="1">
                <a:ea typeface="Calibri"/>
                <a:cs typeface="Calibri"/>
              </a:rPr>
              <a:t>stil</a:t>
            </a:r>
            <a:r>
              <a:rPr lang="en-US">
                <a:ea typeface="Calibri"/>
                <a:cs typeface="Calibri"/>
              </a:rPr>
              <a:t> </a:t>
            </a:r>
            <a:r>
              <a:rPr lang="en-US" err="1">
                <a:ea typeface="Calibri"/>
                <a:cs typeface="Calibri"/>
              </a:rPr>
              <a:t>te</a:t>
            </a:r>
            <a:r>
              <a:rPr lang="en-US">
                <a:ea typeface="Calibri"/>
                <a:cs typeface="Calibri"/>
              </a:rPr>
              <a:t> </a:t>
            </a:r>
            <a:r>
              <a:rPr lang="en-US" err="1">
                <a:ea typeface="Calibri"/>
                <a:cs typeface="Calibri"/>
              </a:rPr>
              <a:t>staan</a:t>
            </a:r>
            <a:r>
              <a:rPr lang="en-US">
                <a:ea typeface="Calibri"/>
                <a:cs typeface="Calibri"/>
              </a:rPr>
              <a:t>, maar de </a:t>
            </a:r>
            <a:r>
              <a:rPr lang="en-US" err="1">
                <a:ea typeface="Calibri"/>
                <a:cs typeface="Calibri"/>
              </a:rPr>
              <a:t>drie</a:t>
            </a:r>
            <a:r>
              <a:rPr lang="en-US">
                <a:ea typeface="Calibri"/>
                <a:cs typeface="Calibri"/>
              </a:rPr>
              <a:t> </a:t>
            </a:r>
            <a:r>
              <a:rPr lang="en-US" err="1">
                <a:ea typeface="Calibri"/>
                <a:cs typeface="Calibri"/>
              </a:rPr>
              <a:t>gidsen</a:t>
            </a:r>
            <a:r>
              <a:rPr lang="en-US">
                <a:ea typeface="Calibri"/>
                <a:cs typeface="Calibri"/>
              </a:rPr>
              <a:t> </a:t>
            </a:r>
            <a:r>
              <a:rPr lang="en-US" err="1">
                <a:ea typeface="Calibri"/>
                <a:cs typeface="Calibri"/>
              </a:rPr>
              <a:t>kan</a:t>
            </a:r>
            <a:r>
              <a:rPr lang="en-US">
                <a:ea typeface="Calibri"/>
                <a:cs typeface="Calibri"/>
              </a:rPr>
              <a:t> je </a:t>
            </a:r>
            <a:r>
              <a:rPr lang="en-US" err="1">
                <a:ea typeface="Calibri"/>
                <a:cs typeface="Calibri"/>
              </a:rPr>
              <a:t>terugvinden</a:t>
            </a:r>
            <a:r>
              <a:rPr lang="en-US">
                <a:ea typeface="Calibri"/>
                <a:cs typeface="Calibri"/>
              </a:rPr>
              <a:t> op </a:t>
            </a:r>
            <a:r>
              <a:rPr lang="en-US" err="1">
                <a:ea typeface="Calibri"/>
                <a:cs typeface="Calibri"/>
              </a:rPr>
              <a:t>onze</a:t>
            </a:r>
            <a:r>
              <a:rPr lang="en-US">
                <a:ea typeface="Calibri"/>
                <a:cs typeface="Calibri"/>
              </a:rPr>
              <a:t> GO! website.</a:t>
            </a:r>
          </a:p>
          <a:p>
            <a:endParaRPr lang="en-US">
              <a:ea typeface="Calibri"/>
              <a:cs typeface="Calibri"/>
            </a:endParaRPr>
          </a:p>
        </p:txBody>
      </p:sp>
      <p:sp>
        <p:nvSpPr>
          <p:cNvPr id="4" name="Slide Number Placeholder 3"/>
          <p:cNvSpPr>
            <a:spLocks noGrp="1"/>
          </p:cNvSpPr>
          <p:nvPr>
            <p:ph type="sldNum" sz="quarter" idx="5"/>
          </p:nvPr>
        </p:nvSpPr>
        <p:spPr/>
        <p:txBody>
          <a:bodyPr/>
          <a:lstStyle/>
          <a:p>
            <a:fld id="{3DE71038-0F01-804C-8B58-40148AC75176}" type="slidenum">
              <a:rPr lang="nl-BE" smtClean="0"/>
              <a:t>41</a:t>
            </a:fld>
            <a:endParaRPr lang="nl-BE"/>
          </a:p>
        </p:txBody>
      </p:sp>
    </p:spTree>
    <p:extLst>
      <p:ext uri="{BB962C8B-B14F-4D97-AF65-F5344CB8AC3E}">
        <p14:creationId xmlns:p14="http://schemas.microsoft.com/office/powerpoint/2010/main" val="147345400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err="1"/>
              <a:t>Naast</a:t>
            </a:r>
            <a:r>
              <a:rPr lang="en-US"/>
              <a:t> de </a:t>
            </a:r>
            <a:r>
              <a:rPr lang="en-US" err="1"/>
              <a:t>handleiding</a:t>
            </a:r>
            <a:r>
              <a:rPr lang="en-US"/>
              <a:t> is er </a:t>
            </a:r>
            <a:r>
              <a:rPr lang="en-US" err="1"/>
              <a:t>ook</a:t>
            </a:r>
            <a:r>
              <a:rPr lang="en-US"/>
              <a:t> </a:t>
            </a:r>
            <a:r>
              <a:rPr lang="en-US" err="1"/>
              <a:t>een</a:t>
            </a:r>
            <a:r>
              <a:rPr lang="en-US"/>
              <a:t> </a:t>
            </a:r>
            <a:r>
              <a:rPr lang="en-US" err="1"/>
              <a:t>fichereeks</a:t>
            </a:r>
            <a:r>
              <a:rPr lang="en-US"/>
              <a:t> met concrete </a:t>
            </a:r>
            <a:r>
              <a:rPr lang="en-US" err="1"/>
              <a:t>praktijksituaties</a:t>
            </a:r>
            <a:r>
              <a:rPr lang="en-US"/>
              <a:t>. Die </a:t>
            </a:r>
            <a:r>
              <a:rPr lang="en-US" err="1"/>
              <a:t>hebben</a:t>
            </a:r>
            <a:r>
              <a:rPr lang="en-US"/>
              <a:t> we </a:t>
            </a:r>
            <a:r>
              <a:rPr lang="en-US" err="1"/>
              <a:t>ontwikkeld</a:t>
            </a:r>
            <a:r>
              <a:rPr lang="en-US"/>
              <a:t> </a:t>
            </a:r>
            <a:r>
              <a:rPr lang="en-US" err="1"/>
              <a:t>omdat</a:t>
            </a:r>
            <a:r>
              <a:rPr lang="en-US"/>
              <a:t> </a:t>
            </a:r>
            <a:r>
              <a:rPr lang="en-US" err="1"/>
              <a:t>een</a:t>
            </a:r>
            <a:r>
              <a:rPr lang="en-US"/>
              <a:t> </a:t>
            </a:r>
            <a:r>
              <a:rPr lang="en-US" err="1"/>
              <a:t>visie</a:t>
            </a:r>
            <a:r>
              <a:rPr lang="en-US"/>
              <a:t> op </a:t>
            </a:r>
            <a:r>
              <a:rPr lang="en-US" err="1"/>
              <a:t>diversiteitsbewust</a:t>
            </a:r>
            <a:r>
              <a:rPr lang="en-US"/>
              <a:t> </a:t>
            </a:r>
            <a:r>
              <a:rPr lang="en-US" err="1"/>
              <a:t>onderwijs</a:t>
            </a:r>
            <a:r>
              <a:rPr lang="en-US"/>
              <a:t> </a:t>
            </a:r>
            <a:r>
              <a:rPr lang="en-US" err="1"/>
              <a:t>belangrijk</a:t>
            </a:r>
            <a:r>
              <a:rPr lang="en-US"/>
              <a:t> is, maar </a:t>
            </a:r>
            <a:r>
              <a:rPr lang="en-US" err="1"/>
              <a:t>leerkrachten</a:t>
            </a:r>
            <a:r>
              <a:rPr lang="en-US"/>
              <a:t> </a:t>
            </a:r>
            <a:r>
              <a:rPr lang="en-US" err="1"/>
              <a:t>en</a:t>
            </a:r>
            <a:r>
              <a:rPr lang="en-US"/>
              <a:t> </a:t>
            </a:r>
            <a:r>
              <a:rPr lang="en-US" err="1"/>
              <a:t>scholen</a:t>
            </a:r>
            <a:r>
              <a:rPr lang="en-US"/>
              <a:t> in de </a:t>
            </a:r>
            <a:r>
              <a:rPr lang="en-US" err="1"/>
              <a:t>praktijk</a:t>
            </a:r>
            <a:r>
              <a:rPr lang="en-US"/>
              <a:t> </a:t>
            </a:r>
            <a:r>
              <a:rPr lang="en-US" err="1"/>
              <a:t>natuurlijk</a:t>
            </a:r>
            <a:r>
              <a:rPr lang="en-US"/>
              <a:t> </a:t>
            </a:r>
            <a:r>
              <a:rPr lang="en-US" err="1"/>
              <a:t>ook</a:t>
            </a:r>
            <a:r>
              <a:rPr lang="en-US"/>
              <a:t> heel concrete </a:t>
            </a:r>
            <a:r>
              <a:rPr lang="en-US" err="1"/>
              <a:t>vragen</a:t>
            </a:r>
            <a:r>
              <a:rPr lang="en-US"/>
              <a:t> </a:t>
            </a:r>
            <a:r>
              <a:rPr lang="en-US" err="1"/>
              <a:t>tegenkomen</a:t>
            </a:r>
            <a:r>
              <a:rPr lang="en-US"/>
              <a:t>: </a:t>
            </a:r>
            <a:r>
              <a:rPr lang="en-US" i="1"/>
              <a:t>Wat doe </a:t>
            </a:r>
            <a:r>
              <a:rPr lang="en-US" i="1" err="1"/>
              <a:t>ik</a:t>
            </a:r>
            <a:r>
              <a:rPr lang="en-US" i="1"/>
              <a:t> </a:t>
            </a:r>
            <a:r>
              <a:rPr lang="en-US" i="1" err="1"/>
              <a:t>wanneer</a:t>
            </a:r>
            <a:r>
              <a:rPr lang="en-US" i="1"/>
              <a:t> </a:t>
            </a:r>
            <a:r>
              <a:rPr lang="en-US" i="1" err="1"/>
              <a:t>dit</a:t>
            </a:r>
            <a:r>
              <a:rPr lang="en-US" i="1"/>
              <a:t> morgen in </a:t>
            </a:r>
            <a:r>
              <a:rPr lang="en-US" i="1" err="1"/>
              <a:t>mijn</a:t>
            </a:r>
            <a:r>
              <a:rPr lang="en-US" i="1"/>
              <a:t> </a:t>
            </a:r>
            <a:r>
              <a:rPr lang="en-US" i="1" err="1"/>
              <a:t>klas</a:t>
            </a:r>
            <a:r>
              <a:rPr lang="en-US" i="1"/>
              <a:t> </a:t>
            </a:r>
            <a:r>
              <a:rPr lang="en-US" i="1" err="1"/>
              <a:t>gebeurt</a:t>
            </a:r>
            <a:r>
              <a:rPr lang="en-US" i="1"/>
              <a:t>?</a:t>
            </a:r>
            <a:endParaRPr lang="en-US">
              <a:ea typeface="Calibri" panose="020F0502020204030204"/>
              <a:cs typeface="Calibri" panose="020F0502020204030204"/>
            </a:endParaRPr>
          </a:p>
          <a:p>
            <a:endParaRPr lang="en-US" i="1"/>
          </a:p>
          <a:p>
            <a:r>
              <a:rPr lang="en-US"/>
              <a:t>De fiches </a:t>
            </a:r>
            <a:r>
              <a:rPr lang="en-US" err="1"/>
              <a:t>vertrekken</a:t>
            </a:r>
            <a:r>
              <a:rPr lang="en-US"/>
              <a:t> </a:t>
            </a:r>
            <a:r>
              <a:rPr lang="en-US" err="1"/>
              <a:t>daarom</a:t>
            </a:r>
            <a:r>
              <a:rPr lang="en-US"/>
              <a:t> </a:t>
            </a:r>
            <a:r>
              <a:rPr lang="en-US" err="1"/>
              <a:t>telkens</a:t>
            </a:r>
            <a:r>
              <a:rPr lang="en-US"/>
              <a:t> </a:t>
            </a:r>
            <a:r>
              <a:rPr lang="en-US" err="1"/>
              <a:t>vanuit</a:t>
            </a:r>
            <a:r>
              <a:rPr lang="en-US"/>
              <a:t> </a:t>
            </a:r>
            <a:r>
              <a:rPr lang="en-US" err="1"/>
              <a:t>een</a:t>
            </a:r>
            <a:r>
              <a:rPr lang="en-US"/>
              <a:t> </a:t>
            </a:r>
            <a:r>
              <a:rPr lang="en-US" err="1"/>
              <a:t>herkenbare</a:t>
            </a:r>
            <a:r>
              <a:rPr lang="en-US"/>
              <a:t> </a:t>
            </a:r>
            <a:r>
              <a:rPr lang="en-US" err="1"/>
              <a:t>situatie</a:t>
            </a:r>
            <a:r>
              <a:rPr lang="en-US"/>
              <a:t> of </a:t>
            </a:r>
            <a:r>
              <a:rPr lang="en-US" err="1"/>
              <a:t>een</a:t>
            </a:r>
            <a:r>
              <a:rPr lang="en-US"/>
              <a:t> dilemma. </a:t>
            </a:r>
            <a:r>
              <a:rPr lang="en-US" err="1"/>
              <a:t>Vervolgens</a:t>
            </a:r>
            <a:r>
              <a:rPr lang="en-US"/>
              <a:t> </a:t>
            </a:r>
            <a:r>
              <a:rPr lang="en-US" err="1"/>
              <a:t>worden</a:t>
            </a:r>
            <a:r>
              <a:rPr lang="en-US"/>
              <a:t> de </a:t>
            </a:r>
            <a:r>
              <a:rPr lang="en-US" err="1"/>
              <a:t>relevante</a:t>
            </a:r>
            <a:r>
              <a:rPr lang="en-US"/>
              <a:t> GO!-</a:t>
            </a:r>
            <a:r>
              <a:rPr lang="en-US" err="1"/>
              <a:t>kaders</a:t>
            </a:r>
            <a:r>
              <a:rPr lang="en-US"/>
              <a:t>, wet- </a:t>
            </a:r>
            <a:r>
              <a:rPr lang="en-US" err="1"/>
              <a:t>en</a:t>
            </a:r>
            <a:r>
              <a:rPr lang="en-US"/>
              <a:t> </a:t>
            </a:r>
            <a:r>
              <a:rPr lang="en-US" err="1"/>
              <a:t>regelgeving</a:t>
            </a:r>
            <a:r>
              <a:rPr lang="en-US"/>
              <a:t> </a:t>
            </a:r>
            <a:r>
              <a:rPr lang="en-US" err="1"/>
              <a:t>en</a:t>
            </a:r>
            <a:r>
              <a:rPr lang="en-US"/>
              <a:t> </a:t>
            </a:r>
            <a:r>
              <a:rPr lang="en-US" err="1"/>
              <a:t>onderwijskundige</a:t>
            </a:r>
            <a:r>
              <a:rPr lang="en-US"/>
              <a:t> </a:t>
            </a:r>
            <a:r>
              <a:rPr lang="en-US" err="1"/>
              <a:t>kaders</a:t>
            </a:r>
            <a:r>
              <a:rPr lang="en-US"/>
              <a:t> </a:t>
            </a:r>
            <a:r>
              <a:rPr lang="en-US" err="1"/>
              <a:t>samengebracht</a:t>
            </a:r>
            <a:r>
              <a:rPr lang="en-US"/>
              <a:t>, met </a:t>
            </a:r>
            <a:r>
              <a:rPr lang="en-US" err="1"/>
              <a:t>daarbij</a:t>
            </a:r>
            <a:r>
              <a:rPr lang="en-US"/>
              <a:t> concrete </a:t>
            </a:r>
            <a:r>
              <a:rPr lang="en-US" err="1"/>
              <a:t>pedagogisch-didactische</a:t>
            </a:r>
            <a:r>
              <a:rPr lang="en-US"/>
              <a:t> </a:t>
            </a:r>
            <a:r>
              <a:rPr lang="en-US" err="1"/>
              <a:t>handvaten</a:t>
            </a:r>
            <a:r>
              <a:rPr lang="en-US"/>
              <a:t>. Het </a:t>
            </a:r>
            <a:r>
              <a:rPr lang="en-US" err="1"/>
              <a:t>doel</a:t>
            </a:r>
            <a:r>
              <a:rPr lang="en-US"/>
              <a:t> is </a:t>
            </a:r>
            <a:r>
              <a:rPr lang="en-US" err="1"/>
              <a:t>leerkrachten</a:t>
            </a:r>
            <a:r>
              <a:rPr lang="en-US"/>
              <a:t> </a:t>
            </a:r>
            <a:r>
              <a:rPr lang="en-US" err="1"/>
              <a:t>en</a:t>
            </a:r>
            <a:r>
              <a:rPr lang="en-US"/>
              <a:t> </a:t>
            </a:r>
            <a:r>
              <a:rPr lang="en-US" err="1"/>
              <a:t>schoolteams</a:t>
            </a:r>
            <a:r>
              <a:rPr lang="en-US"/>
              <a:t> </a:t>
            </a:r>
            <a:r>
              <a:rPr lang="en-US" err="1"/>
              <a:t>te</a:t>
            </a:r>
            <a:r>
              <a:rPr lang="en-US"/>
              <a:t> </a:t>
            </a:r>
            <a:r>
              <a:rPr lang="en-US" err="1"/>
              <a:t>ondersteunen</a:t>
            </a:r>
            <a:r>
              <a:rPr lang="en-US"/>
              <a:t> om </a:t>
            </a:r>
            <a:r>
              <a:rPr lang="en-US" err="1"/>
              <a:t>diversiteitsvragen</a:t>
            </a:r>
            <a:r>
              <a:rPr lang="en-US"/>
              <a:t> </a:t>
            </a:r>
            <a:r>
              <a:rPr lang="en-US" err="1"/>
              <a:t>bespreekbaar</a:t>
            </a:r>
            <a:r>
              <a:rPr lang="en-US"/>
              <a:t> </a:t>
            </a:r>
            <a:r>
              <a:rPr lang="en-US" err="1"/>
              <a:t>te</a:t>
            </a:r>
            <a:r>
              <a:rPr lang="en-US"/>
              <a:t> </a:t>
            </a:r>
            <a:r>
              <a:rPr lang="en-US" err="1"/>
              <a:t>maken</a:t>
            </a:r>
            <a:r>
              <a:rPr lang="en-US"/>
              <a:t> </a:t>
            </a:r>
            <a:r>
              <a:rPr lang="en-US" err="1"/>
              <a:t>en</a:t>
            </a:r>
            <a:r>
              <a:rPr lang="en-US"/>
              <a:t> </a:t>
            </a:r>
            <a:r>
              <a:rPr lang="en-US" err="1"/>
              <a:t>bewuste</a:t>
            </a:r>
            <a:r>
              <a:rPr lang="en-US"/>
              <a:t> </a:t>
            </a:r>
            <a:r>
              <a:rPr lang="en-US" err="1"/>
              <a:t>keuzes</a:t>
            </a:r>
            <a:r>
              <a:rPr lang="en-US"/>
              <a:t> </a:t>
            </a:r>
            <a:r>
              <a:rPr lang="en-US" err="1"/>
              <a:t>te</a:t>
            </a:r>
            <a:r>
              <a:rPr lang="en-US"/>
              <a:t> </a:t>
            </a:r>
            <a:r>
              <a:rPr lang="en-US" err="1"/>
              <a:t>maken</a:t>
            </a:r>
            <a:r>
              <a:rPr lang="en-US"/>
              <a:t> in de </a:t>
            </a:r>
            <a:r>
              <a:rPr lang="en-US" err="1"/>
              <a:t>dagelijkse</a:t>
            </a:r>
            <a:r>
              <a:rPr lang="en-US"/>
              <a:t> </a:t>
            </a:r>
            <a:r>
              <a:rPr lang="en-US" err="1"/>
              <a:t>praktijk</a:t>
            </a:r>
            <a:r>
              <a:rPr lang="en-US"/>
              <a:t>.</a:t>
            </a:r>
            <a:endParaRPr lang="en-US">
              <a:ea typeface="Calibri"/>
              <a:cs typeface="Calibri"/>
            </a:endParaRPr>
          </a:p>
          <a:p>
            <a:endParaRPr lang="en-US">
              <a:ea typeface="Calibri"/>
              <a:cs typeface="Calibri"/>
            </a:endParaRPr>
          </a:p>
        </p:txBody>
      </p:sp>
      <p:sp>
        <p:nvSpPr>
          <p:cNvPr id="4" name="Slide Number Placeholder 3"/>
          <p:cNvSpPr>
            <a:spLocks noGrp="1"/>
          </p:cNvSpPr>
          <p:nvPr>
            <p:ph type="sldNum" sz="quarter" idx="5"/>
          </p:nvPr>
        </p:nvSpPr>
        <p:spPr/>
        <p:txBody>
          <a:bodyPr/>
          <a:lstStyle/>
          <a:p>
            <a:fld id="{3DE71038-0F01-804C-8B58-40148AC75176}" type="slidenum">
              <a:rPr lang="nl-BE" smtClean="0"/>
              <a:t>43</a:t>
            </a:fld>
            <a:endParaRPr lang="nl-BE"/>
          </a:p>
        </p:txBody>
      </p:sp>
    </p:spTree>
    <p:extLst>
      <p:ext uri="{BB962C8B-B14F-4D97-AF65-F5344CB8AC3E}">
        <p14:creationId xmlns:p14="http://schemas.microsoft.com/office/powerpoint/2010/main" val="295896190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Een </a:t>
            </a:r>
            <a:r>
              <a:rPr lang="en-US" err="1"/>
              <a:t>voorbeeld</a:t>
            </a:r>
            <a:r>
              <a:rPr lang="en-US"/>
              <a:t> is de fiche over </a:t>
            </a:r>
            <a:r>
              <a:rPr lang="en-US" err="1"/>
              <a:t>adequaat</a:t>
            </a:r>
            <a:r>
              <a:rPr lang="en-US"/>
              <a:t> </a:t>
            </a:r>
            <a:r>
              <a:rPr lang="en-US" err="1"/>
              <a:t>reageren</a:t>
            </a:r>
            <a:r>
              <a:rPr lang="en-US"/>
              <a:t> op </a:t>
            </a:r>
            <a:r>
              <a:rPr lang="en-US" err="1"/>
              <a:t>racisme</a:t>
            </a:r>
            <a:r>
              <a:rPr lang="en-US"/>
              <a:t> </a:t>
            </a:r>
            <a:r>
              <a:rPr lang="en-US" err="1"/>
              <a:t>en</a:t>
            </a:r>
            <a:r>
              <a:rPr lang="en-US"/>
              <a:t> </a:t>
            </a:r>
            <a:r>
              <a:rPr lang="en-US" err="1"/>
              <a:t>discriminatie</a:t>
            </a:r>
            <a:r>
              <a:rPr lang="en-US"/>
              <a:t>. De fiche </a:t>
            </a:r>
            <a:r>
              <a:rPr lang="en-US" err="1"/>
              <a:t>maakt</a:t>
            </a:r>
            <a:r>
              <a:rPr lang="en-US"/>
              <a:t> </a:t>
            </a:r>
            <a:r>
              <a:rPr lang="en-US" err="1"/>
              <a:t>duidelijk</a:t>
            </a:r>
            <a:r>
              <a:rPr lang="en-US"/>
              <a:t> </a:t>
            </a:r>
            <a:r>
              <a:rPr lang="en-US" err="1"/>
              <a:t>dat</a:t>
            </a:r>
            <a:r>
              <a:rPr lang="en-US"/>
              <a:t> </a:t>
            </a:r>
            <a:r>
              <a:rPr lang="en-US" err="1"/>
              <a:t>racisme</a:t>
            </a:r>
            <a:r>
              <a:rPr lang="en-US"/>
              <a:t> </a:t>
            </a:r>
            <a:r>
              <a:rPr lang="en-US" err="1"/>
              <a:t>verschillende</a:t>
            </a:r>
            <a:r>
              <a:rPr lang="en-US"/>
              <a:t> </a:t>
            </a:r>
            <a:r>
              <a:rPr lang="en-US" err="1"/>
              <a:t>vormen</a:t>
            </a:r>
            <a:r>
              <a:rPr lang="en-US"/>
              <a:t> </a:t>
            </a:r>
            <a:r>
              <a:rPr lang="en-US" err="1"/>
              <a:t>kan</a:t>
            </a:r>
            <a:r>
              <a:rPr lang="en-US"/>
              <a:t> </a:t>
            </a:r>
            <a:r>
              <a:rPr lang="en-US" err="1"/>
              <a:t>aannemen</a:t>
            </a:r>
            <a:r>
              <a:rPr lang="en-US"/>
              <a:t>. Het </a:t>
            </a:r>
            <a:r>
              <a:rPr lang="en-US" err="1"/>
              <a:t>kan</a:t>
            </a:r>
            <a:r>
              <a:rPr lang="en-US"/>
              <a:t> </a:t>
            </a:r>
            <a:r>
              <a:rPr lang="en-US" err="1"/>
              <a:t>gaan</a:t>
            </a:r>
            <a:r>
              <a:rPr lang="en-US"/>
              <a:t> om </a:t>
            </a:r>
            <a:r>
              <a:rPr lang="en-US" err="1"/>
              <a:t>discriminatie</a:t>
            </a:r>
            <a:r>
              <a:rPr lang="en-US"/>
              <a:t> </a:t>
            </a:r>
            <a:r>
              <a:rPr lang="en-US" err="1"/>
              <a:t>en</a:t>
            </a:r>
            <a:r>
              <a:rPr lang="en-US"/>
              <a:t> </a:t>
            </a:r>
            <a:r>
              <a:rPr lang="en-US" err="1"/>
              <a:t>geweld</a:t>
            </a:r>
            <a:r>
              <a:rPr lang="en-US"/>
              <a:t>, maar </a:t>
            </a:r>
            <a:r>
              <a:rPr lang="en-US" err="1"/>
              <a:t>ook</a:t>
            </a:r>
            <a:r>
              <a:rPr lang="en-US"/>
              <a:t> om </a:t>
            </a:r>
            <a:r>
              <a:rPr lang="en-US" err="1"/>
              <a:t>stereotypen</a:t>
            </a:r>
            <a:r>
              <a:rPr lang="en-US"/>
              <a:t>, </a:t>
            </a:r>
            <a:r>
              <a:rPr lang="en-US" err="1"/>
              <a:t>vooroordelen</a:t>
            </a:r>
            <a:r>
              <a:rPr lang="en-US"/>
              <a:t> </a:t>
            </a:r>
            <a:r>
              <a:rPr lang="en-US" err="1"/>
              <a:t>en</a:t>
            </a:r>
            <a:r>
              <a:rPr lang="en-US"/>
              <a:t> minder </a:t>
            </a:r>
            <a:r>
              <a:rPr lang="en-US" err="1"/>
              <a:t>tastbare</a:t>
            </a:r>
            <a:r>
              <a:rPr lang="en-US"/>
              <a:t> </a:t>
            </a:r>
            <a:r>
              <a:rPr lang="en-US" err="1"/>
              <a:t>mechanismen</a:t>
            </a:r>
            <a:r>
              <a:rPr lang="en-US"/>
              <a:t>.</a:t>
            </a:r>
          </a:p>
          <a:p>
            <a:r>
              <a:rPr lang="en-US"/>
              <a:t>Een heel concrete </a:t>
            </a:r>
            <a:r>
              <a:rPr lang="en-US" err="1"/>
              <a:t>boodschap</a:t>
            </a:r>
            <a:r>
              <a:rPr lang="en-US"/>
              <a:t> </a:t>
            </a:r>
            <a:r>
              <a:rPr lang="en-US" err="1"/>
              <a:t>voor</a:t>
            </a:r>
            <a:r>
              <a:rPr lang="en-US"/>
              <a:t> </a:t>
            </a:r>
            <a:r>
              <a:rPr lang="en-US" err="1"/>
              <a:t>leerkrachten</a:t>
            </a:r>
            <a:r>
              <a:rPr lang="en-US"/>
              <a:t> is: </a:t>
            </a:r>
            <a:r>
              <a:rPr lang="en-US" err="1"/>
              <a:t>reageer</a:t>
            </a:r>
            <a:r>
              <a:rPr lang="en-US"/>
              <a:t> </a:t>
            </a:r>
            <a:r>
              <a:rPr lang="en-US" err="1"/>
              <a:t>wanneer</a:t>
            </a:r>
            <a:r>
              <a:rPr lang="en-US"/>
              <a:t> </a:t>
            </a:r>
            <a:r>
              <a:rPr lang="en-US" err="1"/>
              <a:t>iemand</a:t>
            </a:r>
            <a:r>
              <a:rPr lang="en-US"/>
              <a:t> </a:t>
            </a:r>
            <a:r>
              <a:rPr lang="en-US" err="1"/>
              <a:t>een</a:t>
            </a:r>
            <a:r>
              <a:rPr lang="en-US"/>
              <a:t> </a:t>
            </a:r>
            <a:r>
              <a:rPr lang="en-US" err="1"/>
              <a:t>racistische</a:t>
            </a:r>
            <a:r>
              <a:rPr lang="en-US"/>
              <a:t> </a:t>
            </a:r>
            <a:r>
              <a:rPr lang="en-US" err="1"/>
              <a:t>opmerking</a:t>
            </a:r>
            <a:r>
              <a:rPr lang="en-US"/>
              <a:t> </a:t>
            </a:r>
            <a:r>
              <a:rPr lang="en-US" err="1"/>
              <a:t>maakt</a:t>
            </a:r>
            <a:r>
              <a:rPr lang="en-US"/>
              <a:t>. </a:t>
            </a:r>
            <a:r>
              <a:rPr lang="en-US" err="1"/>
              <a:t>Benoem</a:t>
            </a:r>
            <a:r>
              <a:rPr lang="en-US"/>
              <a:t> het </a:t>
            </a:r>
            <a:r>
              <a:rPr lang="en-US" err="1"/>
              <a:t>racisme</a:t>
            </a:r>
            <a:r>
              <a:rPr lang="en-US"/>
              <a:t> </a:t>
            </a:r>
            <a:r>
              <a:rPr lang="en-US" err="1"/>
              <a:t>en</a:t>
            </a:r>
            <a:r>
              <a:rPr lang="en-US"/>
              <a:t> </a:t>
            </a:r>
            <a:r>
              <a:rPr lang="en-US" err="1"/>
              <a:t>keur</a:t>
            </a:r>
            <a:r>
              <a:rPr lang="en-US"/>
              <a:t> het </a:t>
            </a:r>
            <a:r>
              <a:rPr lang="en-US" err="1"/>
              <a:t>gedrag</a:t>
            </a:r>
            <a:r>
              <a:rPr lang="en-US"/>
              <a:t> </a:t>
            </a:r>
            <a:r>
              <a:rPr lang="en-US" err="1"/>
              <a:t>af</a:t>
            </a:r>
            <a:r>
              <a:rPr lang="en-US"/>
              <a:t>, </a:t>
            </a:r>
            <a:r>
              <a:rPr lang="en-US" err="1"/>
              <a:t>niet</a:t>
            </a:r>
            <a:r>
              <a:rPr lang="en-US"/>
              <a:t> de </a:t>
            </a:r>
            <a:r>
              <a:rPr lang="en-US" err="1"/>
              <a:t>persoon</a:t>
            </a:r>
            <a:r>
              <a:rPr lang="en-US"/>
              <a:t>. </a:t>
            </a:r>
            <a:r>
              <a:rPr lang="en-US" err="1"/>
              <a:t>Tegelijk</a:t>
            </a:r>
            <a:r>
              <a:rPr lang="en-US"/>
              <a:t> </a:t>
            </a:r>
            <a:r>
              <a:rPr lang="en-US" err="1"/>
              <a:t>vraagt</a:t>
            </a:r>
            <a:r>
              <a:rPr lang="en-US"/>
              <a:t> de fiche om </a:t>
            </a:r>
            <a:r>
              <a:rPr lang="en-US" err="1"/>
              <a:t>goed</a:t>
            </a:r>
            <a:r>
              <a:rPr lang="en-US"/>
              <a:t> </a:t>
            </a:r>
            <a:r>
              <a:rPr lang="en-US" err="1"/>
              <a:t>te</a:t>
            </a:r>
            <a:r>
              <a:rPr lang="en-US"/>
              <a:t> </a:t>
            </a:r>
            <a:r>
              <a:rPr lang="en-US" err="1"/>
              <a:t>luisteren</a:t>
            </a:r>
            <a:r>
              <a:rPr lang="en-US"/>
              <a:t> </a:t>
            </a:r>
            <a:r>
              <a:rPr lang="en-US" err="1"/>
              <a:t>naar</a:t>
            </a:r>
            <a:r>
              <a:rPr lang="en-US"/>
              <a:t> </a:t>
            </a:r>
            <a:r>
              <a:rPr lang="en-US" err="1"/>
              <a:t>leerlingen</a:t>
            </a:r>
            <a:r>
              <a:rPr lang="en-US"/>
              <a:t> die </a:t>
            </a:r>
            <a:r>
              <a:rPr lang="en-US" err="1"/>
              <a:t>racisme</a:t>
            </a:r>
            <a:r>
              <a:rPr lang="en-US"/>
              <a:t> </a:t>
            </a:r>
            <a:r>
              <a:rPr lang="en-US" err="1"/>
              <a:t>ervaren</a:t>
            </a:r>
            <a:r>
              <a:rPr lang="en-US"/>
              <a:t> </a:t>
            </a:r>
            <a:r>
              <a:rPr lang="en-US" err="1"/>
              <a:t>en</a:t>
            </a:r>
            <a:r>
              <a:rPr lang="en-US"/>
              <a:t> hen </a:t>
            </a:r>
            <a:r>
              <a:rPr lang="en-US" err="1"/>
              <a:t>bij</a:t>
            </a:r>
            <a:r>
              <a:rPr lang="en-US"/>
              <a:t> de </a:t>
            </a:r>
            <a:r>
              <a:rPr lang="en-US" err="1"/>
              <a:t>aanpak</a:t>
            </a:r>
            <a:r>
              <a:rPr lang="en-US"/>
              <a:t> </a:t>
            </a:r>
            <a:r>
              <a:rPr lang="en-US" err="1"/>
              <a:t>te</a:t>
            </a:r>
            <a:r>
              <a:rPr lang="en-US"/>
              <a:t> </a:t>
            </a:r>
            <a:r>
              <a:rPr lang="en-US" err="1"/>
              <a:t>betrekken</a:t>
            </a:r>
            <a:r>
              <a:rPr lang="en-US"/>
              <a:t>. Ze </a:t>
            </a:r>
            <a:r>
              <a:rPr lang="en-US" err="1"/>
              <a:t>helpt</a:t>
            </a:r>
            <a:r>
              <a:rPr lang="en-US"/>
              <a:t> </a:t>
            </a:r>
            <a:r>
              <a:rPr lang="en-US" err="1"/>
              <a:t>leerkrachten</a:t>
            </a:r>
            <a:r>
              <a:rPr lang="en-US"/>
              <a:t> </a:t>
            </a:r>
            <a:r>
              <a:rPr lang="en-US" err="1"/>
              <a:t>dus</a:t>
            </a:r>
            <a:r>
              <a:rPr lang="en-US"/>
              <a:t> </a:t>
            </a:r>
            <a:r>
              <a:rPr lang="en-US" err="1"/>
              <a:t>niet</a:t>
            </a:r>
            <a:r>
              <a:rPr lang="en-US"/>
              <a:t> </a:t>
            </a:r>
            <a:r>
              <a:rPr lang="en-US" err="1"/>
              <a:t>alleen</a:t>
            </a:r>
            <a:r>
              <a:rPr lang="en-US"/>
              <a:t> om </a:t>
            </a:r>
            <a:r>
              <a:rPr lang="en-US" err="1"/>
              <a:t>racisme</a:t>
            </a:r>
            <a:r>
              <a:rPr lang="en-US"/>
              <a:t> </a:t>
            </a:r>
            <a:r>
              <a:rPr lang="en-US" err="1"/>
              <a:t>te</a:t>
            </a:r>
            <a:r>
              <a:rPr lang="en-US"/>
              <a:t> </a:t>
            </a:r>
            <a:r>
              <a:rPr lang="en-US" err="1"/>
              <a:t>herkennen</a:t>
            </a:r>
            <a:r>
              <a:rPr lang="en-US"/>
              <a:t>, maar </a:t>
            </a:r>
            <a:r>
              <a:rPr lang="en-US" err="1"/>
              <a:t>ook</a:t>
            </a:r>
            <a:r>
              <a:rPr lang="en-US"/>
              <a:t> om er </a:t>
            </a:r>
            <a:r>
              <a:rPr lang="en-US" err="1"/>
              <a:t>pedagogisch</a:t>
            </a:r>
            <a:r>
              <a:rPr lang="en-US"/>
              <a:t> mee om </a:t>
            </a:r>
            <a:r>
              <a:rPr lang="en-US" err="1"/>
              <a:t>te</a:t>
            </a:r>
            <a:r>
              <a:rPr lang="en-US"/>
              <a:t> </a:t>
            </a:r>
            <a:r>
              <a:rPr lang="en-US" err="1"/>
              <a:t>gaan</a:t>
            </a:r>
            <a:r>
              <a:rPr lang="en-US"/>
              <a:t>.</a:t>
            </a:r>
            <a:endParaRPr lang="en-US">
              <a:ea typeface="Calibri"/>
              <a:cs typeface="Calibri"/>
            </a:endParaRPr>
          </a:p>
          <a:p>
            <a:endParaRPr lang="en-US">
              <a:ea typeface="Calibri"/>
              <a:cs typeface="Calibri"/>
            </a:endParaRPr>
          </a:p>
        </p:txBody>
      </p:sp>
      <p:sp>
        <p:nvSpPr>
          <p:cNvPr id="4" name="Slide Number Placeholder 3"/>
          <p:cNvSpPr>
            <a:spLocks noGrp="1"/>
          </p:cNvSpPr>
          <p:nvPr>
            <p:ph type="sldNum" sz="quarter" idx="5"/>
          </p:nvPr>
        </p:nvSpPr>
        <p:spPr/>
        <p:txBody>
          <a:bodyPr/>
          <a:lstStyle/>
          <a:p>
            <a:fld id="{3DE71038-0F01-804C-8B58-40148AC75176}" type="slidenum">
              <a:rPr lang="nl-BE" smtClean="0"/>
              <a:t>44</a:t>
            </a:fld>
            <a:endParaRPr lang="nl-BE"/>
          </a:p>
        </p:txBody>
      </p:sp>
    </p:spTree>
    <p:extLst>
      <p:ext uri="{BB962C8B-B14F-4D97-AF65-F5344CB8AC3E}">
        <p14:creationId xmlns:p14="http://schemas.microsoft.com/office/powerpoint/2010/main" val="404468621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Een </a:t>
            </a:r>
            <a:r>
              <a:rPr lang="en-US" err="1"/>
              <a:t>tweede</a:t>
            </a:r>
            <a:r>
              <a:rPr lang="en-US"/>
              <a:t> </a:t>
            </a:r>
            <a:r>
              <a:rPr lang="en-US" err="1"/>
              <a:t>voorbeeld</a:t>
            </a:r>
            <a:r>
              <a:rPr lang="en-US"/>
              <a:t> is het </a:t>
            </a:r>
            <a:r>
              <a:rPr lang="en-US" err="1"/>
              <a:t>hoofdstuk</a:t>
            </a:r>
            <a:r>
              <a:rPr lang="en-US"/>
              <a:t> over </a:t>
            </a:r>
            <a:r>
              <a:rPr lang="en-US" err="1"/>
              <a:t>feestdagen</a:t>
            </a:r>
            <a:r>
              <a:rPr lang="en-US"/>
              <a:t>. Ook </a:t>
            </a:r>
            <a:r>
              <a:rPr lang="en-US" err="1"/>
              <a:t>daar</a:t>
            </a:r>
            <a:r>
              <a:rPr lang="en-US"/>
              <a:t> </a:t>
            </a:r>
            <a:r>
              <a:rPr lang="en-US" err="1"/>
              <a:t>zien</a:t>
            </a:r>
            <a:r>
              <a:rPr lang="en-US"/>
              <a:t> we heel concrete </a:t>
            </a:r>
            <a:r>
              <a:rPr lang="en-US" err="1"/>
              <a:t>vragen</a:t>
            </a:r>
            <a:r>
              <a:rPr lang="en-US"/>
              <a:t> die op school </a:t>
            </a:r>
            <a:r>
              <a:rPr lang="en-US" err="1"/>
              <a:t>kunnen</a:t>
            </a:r>
            <a:r>
              <a:rPr lang="en-US"/>
              <a:t> </a:t>
            </a:r>
            <a:r>
              <a:rPr lang="en-US" err="1"/>
              <a:t>leven</a:t>
            </a:r>
            <a:r>
              <a:rPr lang="en-US"/>
              <a:t>. Mag </a:t>
            </a:r>
            <a:r>
              <a:rPr lang="en-US" err="1"/>
              <a:t>een</a:t>
            </a:r>
            <a:r>
              <a:rPr lang="en-US"/>
              <a:t> </a:t>
            </a:r>
            <a:r>
              <a:rPr lang="en-US" err="1"/>
              <a:t>leerling</a:t>
            </a:r>
            <a:r>
              <a:rPr lang="en-US"/>
              <a:t> </a:t>
            </a:r>
            <a:r>
              <a:rPr lang="en-US" err="1"/>
              <a:t>afwezig</a:t>
            </a:r>
            <a:r>
              <a:rPr lang="en-US"/>
              <a:t> </a:t>
            </a:r>
            <a:r>
              <a:rPr lang="en-US" err="1"/>
              <a:t>zijn</a:t>
            </a:r>
            <a:r>
              <a:rPr lang="en-US"/>
              <a:t> </a:t>
            </a:r>
            <a:r>
              <a:rPr lang="en-US" err="1"/>
              <a:t>voor</a:t>
            </a:r>
            <a:r>
              <a:rPr lang="en-US"/>
              <a:t> </a:t>
            </a:r>
            <a:r>
              <a:rPr lang="en-US" err="1"/>
              <a:t>een</a:t>
            </a:r>
            <a:r>
              <a:rPr lang="en-US"/>
              <a:t> </a:t>
            </a:r>
            <a:r>
              <a:rPr lang="en-US" err="1"/>
              <a:t>religieuze</a:t>
            </a:r>
            <a:r>
              <a:rPr lang="en-US"/>
              <a:t> </a:t>
            </a:r>
            <a:r>
              <a:rPr lang="en-US" err="1"/>
              <a:t>feestdag</a:t>
            </a:r>
            <a:r>
              <a:rPr lang="en-US"/>
              <a:t>? Wat </a:t>
            </a:r>
            <a:r>
              <a:rPr lang="en-US" err="1"/>
              <a:t>als</a:t>
            </a:r>
            <a:r>
              <a:rPr lang="en-US"/>
              <a:t> </a:t>
            </a:r>
            <a:r>
              <a:rPr lang="en-US" err="1"/>
              <a:t>ouders</a:t>
            </a:r>
            <a:r>
              <a:rPr lang="en-US"/>
              <a:t> </a:t>
            </a:r>
            <a:r>
              <a:rPr lang="en-US" err="1"/>
              <a:t>vragen</a:t>
            </a:r>
            <a:r>
              <a:rPr lang="en-US"/>
              <a:t> om </a:t>
            </a:r>
            <a:r>
              <a:rPr lang="en-US" err="1"/>
              <a:t>een</a:t>
            </a:r>
            <a:r>
              <a:rPr lang="en-US"/>
              <a:t> </a:t>
            </a:r>
            <a:r>
              <a:rPr lang="en-US" err="1"/>
              <a:t>religieus</a:t>
            </a:r>
            <a:r>
              <a:rPr lang="en-US"/>
              <a:t> </a:t>
            </a:r>
            <a:r>
              <a:rPr lang="en-US" err="1"/>
              <a:t>feest</a:t>
            </a:r>
            <a:r>
              <a:rPr lang="en-US"/>
              <a:t> op school </a:t>
            </a:r>
            <a:r>
              <a:rPr lang="en-US" err="1"/>
              <a:t>te</a:t>
            </a:r>
            <a:r>
              <a:rPr lang="en-US"/>
              <a:t> </a:t>
            </a:r>
            <a:r>
              <a:rPr lang="en-US" err="1"/>
              <a:t>organiseren</a:t>
            </a:r>
            <a:r>
              <a:rPr lang="en-US"/>
              <a:t>? En hoe ga je om met </a:t>
            </a:r>
            <a:r>
              <a:rPr lang="en-US" err="1"/>
              <a:t>gevoeligheden</a:t>
            </a:r>
            <a:r>
              <a:rPr lang="en-US"/>
              <a:t> </a:t>
            </a:r>
            <a:r>
              <a:rPr lang="en-US" err="1"/>
              <a:t>rond</a:t>
            </a:r>
            <a:r>
              <a:rPr lang="en-US"/>
              <a:t> het </a:t>
            </a:r>
            <a:r>
              <a:rPr lang="en-US" err="1"/>
              <a:t>sinterklaasfeest</a:t>
            </a:r>
            <a:r>
              <a:rPr lang="en-US"/>
              <a:t>?</a:t>
            </a:r>
          </a:p>
          <a:p>
            <a:r>
              <a:rPr lang="en-US"/>
              <a:t>De </a:t>
            </a:r>
            <a:r>
              <a:rPr lang="en-US" err="1"/>
              <a:t>meerwaarde</a:t>
            </a:r>
            <a:r>
              <a:rPr lang="en-US"/>
              <a:t> van de fiche is </a:t>
            </a:r>
            <a:r>
              <a:rPr lang="en-US" err="1"/>
              <a:t>dat</a:t>
            </a:r>
            <a:r>
              <a:rPr lang="en-US"/>
              <a:t> ze </a:t>
            </a:r>
            <a:r>
              <a:rPr lang="en-US" err="1"/>
              <a:t>verschillende</a:t>
            </a:r>
            <a:r>
              <a:rPr lang="en-US"/>
              <a:t> </a:t>
            </a:r>
            <a:r>
              <a:rPr lang="en-US" err="1"/>
              <a:t>kaders</a:t>
            </a:r>
            <a:r>
              <a:rPr lang="en-US"/>
              <a:t> </a:t>
            </a:r>
            <a:r>
              <a:rPr lang="en-US" err="1"/>
              <a:t>samenbrengt</a:t>
            </a:r>
            <a:r>
              <a:rPr lang="en-US"/>
              <a:t>. Zo </a:t>
            </a:r>
            <a:r>
              <a:rPr lang="en-US" err="1"/>
              <a:t>legt</a:t>
            </a:r>
            <a:r>
              <a:rPr lang="en-US"/>
              <a:t> de fiche </a:t>
            </a:r>
            <a:r>
              <a:rPr lang="en-US" err="1"/>
              <a:t>bij</a:t>
            </a:r>
            <a:r>
              <a:rPr lang="en-US"/>
              <a:t> </a:t>
            </a:r>
            <a:r>
              <a:rPr lang="en-US" err="1"/>
              <a:t>religieuze</a:t>
            </a:r>
            <a:r>
              <a:rPr lang="en-US"/>
              <a:t> </a:t>
            </a:r>
            <a:r>
              <a:rPr lang="en-US" err="1"/>
              <a:t>feestdagen</a:t>
            </a:r>
            <a:r>
              <a:rPr lang="en-US"/>
              <a:t> </a:t>
            </a:r>
            <a:r>
              <a:rPr lang="en-US" err="1"/>
              <a:t>uit</a:t>
            </a:r>
            <a:r>
              <a:rPr lang="en-US"/>
              <a:t> </a:t>
            </a:r>
            <a:r>
              <a:rPr lang="en-US" err="1"/>
              <a:t>voor</a:t>
            </a:r>
            <a:r>
              <a:rPr lang="en-US"/>
              <a:t> </a:t>
            </a:r>
            <a:r>
              <a:rPr lang="en-US" err="1"/>
              <a:t>welke</a:t>
            </a:r>
            <a:r>
              <a:rPr lang="en-US"/>
              <a:t> </a:t>
            </a:r>
            <a:r>
              <a:rPr lang="en-US" err="1"/>
              <a:t>erkende</a:t>
            </a:r>
            <a:r>
              <a:rPr lang="en-US"/>
              <a:t> </a:t>
            </a:r>
            <a:r>
              <a:rPr lang="en-US" err="1"/>
              <a:t>levensbeschouwingen</a:t>
            </a:r>
            <a:r>
              <a:rPr lang="en-US"/>
              <a:t> de </a:t>
            </a:r>
            <a:r>
              <a:rPr lang="en-US" err="1"/>
              <a:t>uitzonderingsregeling</a:t>
            </a:r>
            <a:r>
              <a:rPr lang="en-US"/>
              <a:t> </a:t>
            </a:r>
            <a:r>
              <a:rPr lang="en-US" err="1"/>
              <a:t>voor</a:t>
            </a:r>
            <a:r>
              <a:rPr lang="en-US"/>
              <a:t> </a:t>
            </a:r>
            <a:r>
              <a:rPr lang="en-US" err="1"/>
              <a:t>afwezigheid</a:t>
            </a:r>
            <a:r>
              <a:rPr lang="en-US"/>
              <a:t> </a:t>
            </a:r>
            <a:r>
              <a:rPr lang="en-US" err="1"/>
              <a:t>geldt</a:t>
            </a:r>
            <a:r>
              <a:rPr lang="en-US"/>
              <a:t> </a:t>
            </a:r>
            <a:r>
              <a:rPr lang="en-US" err="1"/>
              <a:t>en</a:t>
            </a:r>
            <a:r>
              <a:rPr lang="en-US"/>
              <a:t> </a:t>
            </a:r>
            <a:r>
              <a:rPr lang="en-US" err="1"/>
              <a:t>onder</a:t>
            </a:r>
            <a:r>
              <a:rPr lang="en-US"/>
              <a:t> </a:t>
            </a:r>
            <a:r>
              <a:rPr lang="en-US" err="1"/>
              <a:t>welke</a:t>
            </a:r>
            <a:r>
              <a:rPr lang="en-US"/>
              <a:t> </a:t>
            </a:r>
            <a:r>
              <a:rPr lang="en-US" err="1"/>
              <a:t>voorwaarden</a:t>
            </a:r>
            <a:r>
              <a:rPr lang="en-US"/>
              <a:t>. Bij de </a:t>
            </a:r>
            <a:r>
              <a:rPr lang="en-US" err="1"/>
              <a:t>organisatie</a:t>
            </a:r>
            <a:r>
              <a:rPr lang="en-US"/>
              <a:t> van </a:t>
            </a:r>
            <a:r>
              <a:rPr lang="en-US" err="1"/>
              <a:t>religieuze</a:t>
            </a:r>
            <a:r>
              <a:rPr lang="en-US"/>
              <a:t> </a:t>
            </a:r>
            <a:r>
              <a:rPr lang="en-US" err="1"/>
              <a:t>feesten</a:t>
            </a:r>
            <a:r>
              <a:rPr lang="en-US"/>
              <a:t> </a:t>
            </a:r>
            <a:r>
              <a:rPr lang="en-US" err="1"/>
              <a:t>wordt</a:t>
            </a:r>
            <a:r>
              <a:rPr lang="en-US"/>
              <a:t> dan weer de link </a:t>
            </a:r>
            <a:r>
              <a:rPr lang="en-US" err="1"/>
              <a:t>gelegd</a:t>
            </a:r>
            <a:r>
              <a:rPr lang="en-US"/>
              <a:t> met </a:t>
            </a:r>
            <a:r>
              <a:rPr lang="en-US" err="1"/>
              <a:t>neutraliteit</a:t>
            </a:r>
            <a:r>
              <a:rPr lang="en-US"/>
              <a:t> </a:t>
            </a:r>
            <a:r>
              <a:rPr lang="en-US" err="1"/>
              <a:t>en</a:t>
            </a:r>
            <a:r>
              <a:rPr lang="en-US"/>
              <a:t> het </a:t>
            </a:r>
            <a:r>
              <a:rPr lang="en-US" err="1"/>
              <a:t>gelijkwaardig</a:t>
            </a:r>
            <a:r>
              <a:rPr lang="en-US"/>
              <a:t> </a:t>
            </a:r>
            <a:r>
              <a:rPr lang="en-US" err="1"/>
              <a:t>omgaan</a:t>
            </a:r>
            <a:r>
              <a:rPr lang="en-US"/>
              <a:t> met </a:t>
            </a:r>
            <a:r>
              <a:rPr lang="en-US" err="1"/>
              <a:t>verschillende</a:t>
            </a:r>
            <a:r>
              <a:rPr lang="en-US"/>
              <a:t> </a:t>
            </a:r>
            <a:r>
              <a:rPr lang="en-US" err="1"/>
              <a:t>levensbeschouwingen</a:t>
            </a:r>
            <a:r>
              <a:rPr lang="en-US"/>
              <a:t>.</a:t>
            </a:r>
            <a:endParaRPr lang="en-US">
              <a:ea typeface="Calibri"/>
              <a:cs typeface="Calibri"/>
            </a:endParaRPr>
          </a:p>
          <a:p>
            <a:r>
              <a:rPr lang="en-US"/>
              <a:t>Het </a:t>
            </a:r>
            <a:r>
              <a:rPr lang="en-US" err="1"/>
              <a:t>zijn</a:t>
            </a:r>
            <a:r>
              <a:rPr lang="en-US"/>
              <a:t> </a:t>
            </a:r>
            <a:r>
              <a:rPr lang="en-US" err="1"/>
              <a:t>dus</a:t>
            </a:r>
            <a:r>
              <a:rPr lang="en-US" b="1"/>
              <a:t> </a:t>
            </a:r>
            <a:r>
              <a:rPr lang="en-US" b="1" err="1"/>
              <a:t>geen</a:t>
            </a:r>
            <a:r>
              <a:rPr lang="en-US" b="1"/>
              <a:t> fiches met </a:t>
            </a:r>
            <a:r>
              <a:rPr lang="en-US" b="1" err="1"/>
              <a:t>één</a:t>
            </a:r>
            <a:r>
              <a:rPr lang="en-US" b="1"/>
              <a:t> </a:t>
            </a:r>
            <a:r>
              <a:rPr lang="en-US" b="1" err="1"/>
              <a:t>pasklaar</a:t>
            </a:r>
            <a:r>
              <a:rPr lang="en-US" b="1"/>
              <a:t> </a:t>
            </a:r>
            <a:r>
              <a:rPr lang="en-US" b="1" err="1"/>
              <a:t>antwoord</a:t>
            </a:r>
            <a:r>
              <a:rPr lang="en-US" b="1"/>
              <a:t> </a:t>
            </a:r>
            <a:r>
              <a:rPr lang="en-US" b="1" err="1"/>
              <a:t>voor</a:t>
            </a:r>
            <a:r>
              <a:rPr lang="en-US" b="1"/>
              <a:t> </a:t>
            </a:r>
            <a:r>
              <a:rPr lang="en-US" b="1" err="1"/>
              <a:t>elke</a:t>
            </a:r>
            <a:r>
              <a:rPr lang="en-US" b="1"/>
              <a:t> </a:t>
            </a:r>
            <a:r>
              <a:rPr lang="en-US" b="1" err="1"/>
              <a:t>situatie</a:t>
            </a:r>
            <a:r>
              <a:rPr lang="en-US"/>
              <a:t>. Ze </a:t>
            </a:r>
            <a:r>
              <a:rPr lang="en-US" err="1"/>
              <a:t>geven</a:t>
            </a:r>
            <a:r>
              <a:rPr lang="en-US"/>
              <a:t> </a:t>
            </a:r>
            <a:r>
              <a:rPr lang="en-US" err="1"/>
              <a:t>leerkrachten</a:t>
            </a:r>
            <a:r>
              <a:rPr lang="en-US"/>
              <a:t> </a:t>
            </a:r>
            <a:r>
              <a:rPr lang="en-US" err="1"/>
              <a:t>en</a:t>
            </a:r>
            <a:r>
              <a:rPr lang="en-US"/>
              <a:t> </a:t>
            </a:r>
            <a:r>
              <a:rPr lang="en-US" err="1"/>
              <a:t>schoolteams</a:t>
            </a:r>
            <a:r>
              <a:rPr lang="en-US"/>
              <a:t> </a:t>
            </a:r>
            <a:r>
              <a:rPr lang="en-US" err="1"/>
              <a:t>wel</a:t>
            </a:r>
            <a:r>
              <a:rPr lang="en-US"/>
              <a:t> de</a:t>
            </a:r>
            <a:r>
              <a:rPr lang="en-US" b="1"/>
              <a:t> </a:t>
            </a:r>
            <a:r>
              <a:rPr lang="en-US" b="1" err="1"/>
              <a:t>relevante</a:t>
            </a:r>
            <a:r>
              <a:rPr lang="en-US" b="1"/>
              <a:t> </a:t>
            </a:r>
            <a:r>
              <a:rPr lang="en-US" b="1" err="1"/>
              <a:t>kaders</a:t>
            </a:r>
            <a:r>
              <a:rPr lang="en-US" b="1"/>
              <a:t> </a:t>
            </a:r>
            <a:r>
              <a:rPr lang="en-US" b="1" err="1"/>
              <a:t>en</a:t>
            </a:r>
            <a:r>
              <a:rPr lang="en-US" b="1"/>
              <a:t> </a:t>
            </a:r>
            <a:r>
              <a:rPr lang="en-US" b="1" err="1"/>
              <a:t>pedagogisch-didactische</a:t>
            </a:r>
            <a:r>
              <a:rPr lang="en-US" b="1"/>
              <a:t> </a:t>
            </a:r>
            <a:r>
              <a:rPr lang="en-US" b="1" err="1"/>
              <a:t>handvaten</a:t>
            </a:r>
            <a:r>
              <a:rPr lang="en-US" b="1"/>
              <a:t> </a:t>
            </a:r>
            <a:r>
              <a:rPr lang="en-US"/>
              <a:t>om </a:t>
            </a:r>
            <a:r>
              <a:rPr lang="en-US" err="1"/>
              <a:t>bewuster</a:t>
            </a:r>
            <a:r>
              <a:rPr lang="en-US"/>
              <a:t> </a:t>
            </a:r>
            <a:r>
              <a:rPr lang="en-US" err="1"/>
              <a:t>te</a:t>
            </a:r>
            <a:r>
              <a:rPr lang="en-US"/>
              <a:t> </a:t>
            </a:r>
            <a:r>
              <a:rPr lang="en-US" err="1"/>
              <a:t>handelen</a:t>
            </a:r>
            <a:r>
              <a:rPr lang="en-US"/>
              <a:t>.</a:t>
            </a:r>
            <a:endParaRPr lang="en-US">
              <a:ea typeface="Calibri"/>
              <a:cs typeface="Calibri"/>
            </a:endParaRPr>
          </a:p>
          <a:p>
            <a:endParaRPr lang="en-US">
              <a:ea typeface="Calibri"/>
              <a:cs typeface="Calibri"/>
            </a:endParaRPr>
          </a:p>
          <a:p>
            <a:r>
              <a:rPr lang="en-US">
                <a:ea typeface="Calibri"/>
                <a:cs typeface="Calibri"/>
              </a:rPr>
              <a:t>Slot</a:t>
            </a:r>
          </a:p>
          <a:p>
            <a:r>
              <a:rPr lang="en-US"/>
              <a:t>De </a:t>
            </a:r>
            <a:r>
              <a:rPr lang="en-US" err="1"/>
              <a:t>handleiding</a:t>
            </a:r>
            <a:r>
              <a:rPr lang="en-US"/>
              <a:t> </a:t>
            </a:r>
            <a:r>
              <a:rPr lang="en-US" err="1"/>
              <a:t>biedt</a:t>
            </a:r>
            <a:r>
              <a:rPr lang="en-US"/>
              <a:t> </a:t>
            </a:r>
            <a:r>
              <a:rPr lang="en-US" err="1"/>
              <a:t>dus</a:t>
            </a:r>
            <a:r>
              <a:rPr lang="en-US"/>
              <a:t> het </a:t>
            </a:r>
            <a:r>
              <a:rPr lang="en-US" err="1"/>
              <a:t>achterliggende</a:t>
            </a:r>
            <a:r>
              <a:rPr lang="en-US"/>
              <a:t> </a:t>
            </a:r>
            <a:r>
              <a:rPr lang="en-US" err="1"/>
              <a:t>kader</a:t>
            </a:r>
            <a:r>
              <a:rPr lang="en-US"/>
              <a:t> </a:t>
            </a:r>
            <a:r>
              <a:rPr lang="en-US" err="1"/>
              <a:t>en</a:t>
            </a:r>
            <a:r>
              <a:rPr lang="en-US"/>
              <a:t> de </a:t>
            </a:r>
            <a:r>
              <a:rPr lang="en-US" err="1"/>
              <a:t>theorie</a:t>
            </a:r>
            <a:r>
              <a:rPr lang="en-US"/>
              <a:t>. De </a:t>
            </a:r>
            <a:r>
              <a:rPr lang="en-US" err="1"/>
              <a:t>fichereeks</a:t>
            </a:r>
            <a:r>
              <a:rPr lang="en-US"/>
              <a:t> </a:t>
            </a:r>
            <a:r>
              <a:rPr lang="en-US" err="1"/>
              <a:t>brengt</a:t>
            </a:r>
            <a:r>
              <a:rPr lang="en-US"/>
              <a:t> die </a:t>
            </a:r>
            <a:r>
              <a:rPr lang="en-US" err="1"/>
              <a:t>visie</a:t>
            </a:r>
            <a:r>
              <a:rPr lang="en-US"/>
              <a:t> </a:t>
            </a:r>
            <a:r>
              <a:rPr lang="en-US" err="1"/>
              <a:t>naar</a:t>
            </a:r>
            <a:r>
              <a:rPr lang="en-US"/>
              <a:t> </a:t>
            </a:r>
            <a:r>
              <a:rPr lang="en-US" err="1"/>
              <a:t>herkenbare</a:t>
            </a:r>
            <a:r>
              <a:rPr lang="en-US"/>
              <a:t> </a:t>
            </a:r>
            <a:r>
              <a:rPr lang="en-US" err="1"/>
              <a:t>situaties</a:t>
            </a:r>
            <a:r>
              <a:rPr lang="en-US"/>
              <a:t> </a:t>
            </a:r>
            <a:r>
              <a:rPr lang="en-US" err="1"/>
              <a:t>uit</a:t>
            </a:r>
            <a:r>
              <a:rPr lang="en-US"/>
              <a:t> de </a:t>
            </a:r>
            <a:r>
              <a:rPr lang="en-US" err="1"/>
              <a:t>dagelijkse</a:t>
            </a:r>
            <a:r>
              <a:rPr lang="en-US"/>
              <a:t> school- </a:t>
            </a:r>
            <a:r>
              <a:rPr lang="en-US" err="1"/>
              <a:t>en</a:t>
            </a:r>
            <a:r>
              <a:rPr lang="en-US"/>
              <a:t> </a:t>
            </a:r>
            <a:r>
              <a:rPr lang="en-US" err="1"/>
              <a:t>klaspraktijk</a:t>
            </a:r>
            <a:r>
              <a:rPr lang="en-US"/>
              <a:t>. De </a:t>
            </a:r>
            <a:r>
              <a:rPr lang="en-US" err="1"/>
              <a:t>handleidingen</a:t>
            </a:r>
            <a:r>
              <a:rPr lang="en-US"/>
              <a:t> </a:t>
            </a:r>
            <a:r>
              <a:rPr lang="en-US" err="1"/>
              <a:t>vind</a:t>
            </a:r>
            <a:r>
              <a:rPr lang="en-US"/>
              <a:t> je </a:t>
            </a:r>
            <a:r>
              <a:rPr lang="en-US" err="1"/>
              <a:t>terug</a:t>
            </a:r>
            <a:r>
              <a:rPr lang="en-US"/>
              <a:t> op </a:t>
            </a:r>
            <a:r>
              <a:rPr lang="en-US" err="1"/>
              <a:t>onze</a:t>
            </a:r>
            <a:r>
              <a:rPr lang="en-US"/>
              <a:t> GO! Website. </a:t>
            </a:r>
            <a:endParaRPr lang="en-US">
              <a:ea typeface="Calibri"/>
              <a:cs typeface="Calibri"/>
            </a:endParaRPr>
          </a:p>
        </p:txBody>
      </p:sp>
      <p:sp>
        <p:nvSpPr>
          <p:cNvPr id="4" name="Slide Number Placeholder 3"/>
          <p:cNvSpPr>
            <a:spLocks noGrp="1"/>
          </p:cNvSpPr>
          <p:nvPr>
            <p:ph type="sldNum" sz="quarter" idx="5"/>
          </p:nvPr>
        </p:nvSpPr>
        <p:spPr/>
        <p:txBody>
          <a:bodyPr/>
          <a:lstStyle/>
          <a:p>
            <a:fld id="{3DE71038-0F01-804C-8B58-40148AC75176}" type="slidenum">
              <a:rPr lang="nl-BE" smtClean="0"/>
              <a:t>45</a:t>
            </a:fld>
            <a:endParaRPr lang="nl-BE"/>
          </a:p>
        </p:txBody>
      </p:sp>
    </p:spTree>
    <p:extLst>
      <p:ext uri="{BB962C8B-B14F-4D97-AF65-F5344CB8AC3E}">
        <p14:creationId xmlns:p14="http://schemas.microsoft.com/office/powerpoint/2010/main" val="6271177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E99F77-E301-1995-33BE-F4EA852C48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A427A8-C8D6-764D-7635-28146C399F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68A668-81DC-8286-34CB-77D071B496ED}"/>
              </a:ext>
            </a:extLst>
          </p:cNvPr>
          <p:cNvSpPr>
            <a:spLocks noGrp="1"/>
          </p:cNvSpPr>
          <p:nvPr>
            <p:ph type="body" idx="1"/>
          </p:nvPr>
        </p:nvSpPr>
        <p:spPr/>
        <p:txBody>
          <a:bodyPr/>
          <a:lstStyle/>
          <a:p>
            <a:endParaRPr lang="en-US">
              <a:ea typeface="Calibri"/>
              <a:cs typeface="Calibri"/>
            </a:endParaRPr>
          </a:p>
        </p:txBody>
      </p:sp>
      <p:sp>
        <p:nvSpPr>
          <p:cNvPr id="4" name="Slide Number Placeholder 3">
            <a:extLst>
              <a:ext uri="{FF2B5EF4-FFF2-40B4-BE49-F238E27FC236}">
                <a16:creationId xmlns:a16="http://schemas.microsoft.com/office/drawing/2014/main" id="{2F7EB1E9-0AFB-E733-6E38-888272F79BAB}"/>
              </a:ext>
            </a:extLst>
          </p:cNvPr>
          <p:cNvSpPr>
            <a:spLocks noGrp="1"/>
          </p:cNvSpPr>
          <p:nvPr>
            <p:ph type="sldNum" sz="quarter" idx="5"/>
          </p:nvPr>
        </p:nvSpPr>
        <p:spPr/>
        <p:txBody>
          <a:bodyPr/>
          <a:lstStyle/>
          <a:p>
            <a:fld id="{3DE71038-0F01-804C-8B58-40148AC75176}" type="slidenum">
              <a:rPr lang="nl-BE" smtClean="0"/>
              <a:t>46</a:t>
            </a:fld>
            <a:endParaRPr lang="nl-BE"/>
          </a:p>
        </p:txBody>
      </p:sp>
    </p:spTree>
    <p:extLst>
      <p:ext uri="{BB962C8B-B14F-4D97-AF65-F5344CB8AC3E}">
        <p14:creationId xmlns:p14="http://schemas.microsoft.com/office/powerpoint/2010/main" val="270826321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fontAlgn="t"/>
            <a:r>
              <a:rPr lang="nl-BE" sz="1200" b="0" i="0" kern="1200">
                <a:solidFill>
                  <a:schemeClr val="tx1"/>
                </a:solidFill>
                <a:effectLst/>
                <a:latin typeface="+mn-lt"/>
                <a:ea typeface="+mn-ea"/>
                <a:cs typeface="+mn-cs"/>
              </a:rPr>
              <a:t>Scholen kunnen maatschappelijke ongelijkheid niet alleen oplossen.</a:t>
            </a:r>
          </a:p>
          <a:p>
            <a:pPr fontAlgn="t"/>
            <a:r>
              <a:rPr lang="nl-BE" sz="1200" b="0" i="0" kern="1200">
                <a:solidFill>
                  <a:schemeClr val="tx1"/>
                </a:solidFill>
                <a:effectLst/>
                <a:latin typeface="+mn-lt"/>
                <a:ea typeface="+mn-ea"/>
                <a:cs typeface="+mn-cs"/>
              </a:rPr>
              <a:t>Maar we kunnen wel kiezen hoe ze omgaan met diversiteit.</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De gidsen nodigen jullie uit om bewuste keuzes te maken. Niet door alles tegelijk aan te pakken, maar door te kijken naar je eigen context, je eigen leerlingen en jullie eigen schoolprioriteiten of klasnoden.</a:t>
            </a:r>
          </a:p>
          <a:p>
            <a:pPr fontAlgn="t"/>
            <a:endParaRPr lang="nl-BE" sz="1200" b="0" i="0" kern="1200">
              <a:solidFill>
                <a:schemeClr val="tx1"/>
              </a:solidFill>
              <a:effectLst/>
              <a:latin typeface="+mn-lt"/>
              <a:ea typeface="+mn-ea"/>
              <a:cs typeface="+mn-cs"/>
            </a:endParaRPr>
          </a:p>
          <a:p>
            <a:pPr fontAlgn="t"/>
            <a:r>
              <a:rPr lang="nl-BE" sz="1200" b="0" i="0" kern="1200">
                <a:solidFill>
                  <a:schemeClr val="tx1"/>
                </a:solidFill>
                <a:effectLst/>
                <a:latin typeface="+mn-lt"/>
                <a:ea typeface="+mn-ea"/>
                <a:cs typeface="+mn-cs"/>
              </a:rPr>
              <a:t>Mijn hoop is vooral dat jullie straks niet naar huis gaan met het gevoel dat er nóg een beleidsdocument bijkomt, maar wel met één idee, één reflectie of één actie waarvan je denkt: hiermee kunnen wij morgen al een verschil maken voor onze leerlingen en ouders.</a:t>
            </a:r>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47</a:t>
            </a:fld>
            <a:endParaRPr lang="nl-BE"/>
          </a:p>
        </p:txBody>
      </p:sp>
    </p:spTree>
    <p:extLst>
      <p:ext uri="{BB962C8B-B14F-4D97-AF65-F5344CB8AC3E}">
        <p14:creationId xmlns:p14="http://schemas.microsoft.com/office/powerpoint/2010/main" val="295826832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sz="1200" kern="1200">
                <a:solidFill>
                  <a:schemeClr val="tx1"/>
                </a:solidFill>
                <a:effectLst/>
                <a:latin typeface="+mn-lt"/>
                <a:ea typeface="+mn-ea"/>
                <a:cs typeface="+mn-cs"/>
              </a:rPr>
              <a:t>In kleinere groepen wisselen we ervaringen uit met collega's uit hetzelfde onderwijsniveau. We gaan met elkaar in gesprek over wat er vandaag al gebeurt op scholen rond diversiteit en gelijke onderwijskansen, waar uitdagingen liggen en welke kansen we zien voor de toekomst. We willen elkaar inspireren met ideeën, praktijken en inzichten die ook in andere scholen kunnen werken.</a:t>
            </a:r>
          </a:p>
          <a:p>
            <a:pPr lvl="0"/>
            <a:r>
              <a:rPr lang="nl-BE" sz="1200" kern="1200">
                <a:solidFill>
                  <a:schemeClr val="tx1"/>
                </a:solidFill>
                <a:effectLst/>
                <a:latin typeface="+mn-lt"/>
                <a:ea typeface="+mn-ea"/>
                <a:cs typeface="+mn-cs"/>
              </a:rPr>
              <a:t>Waar maken wij vandaag al het verschil voor leerlingen en ouders?</a:t>
            </a:r>
          </a:p>
          <a:p>
            <a:pPr lvl="0"/>
            <a:r>
              <a:rPr lang="nl-BE" sz="1200" kern="1200">
                <a:solidFill>
                  <a:schemeClr val="tx1"/>
                </a:solidFill>
                <a:effectLst/>
                <a:latin typeface="+mn-lt"/>
                <a:ea typeface="+mn-ea"/>
                <a:cs typeface="+mn-cs"/>
              </a:rPr>
              <a:t>Hoe krijgt diversiteit een plaats binnen ons GOK-beleid?</a:t>
            </a:r>
          </a:p>
          <a:p>
            <a:pPr lvl="0"/>
            <a:r>
              <a:rPr lang="nl-BE" sz="1200" kern="1200">
                <a:solidFill>
                  <a:schemeClr val="tx1"/>
                </a:solidFill>
                <a:effectLst/>
                <a:latin typeface="+mn-lt"/>
                <a:ea typeface="+mn-ea"/>
                <a:cs typeface="+mn-cs"/>
              </a:rPr>
              <a:t>Wat doen we vandaag al bewust rond diversiteitsbeleid?</a:t>
            </a:r>
          </a:p>
          <a:p>
            <a:pPr lvl="0"/>
            <a:r>
              <a:rPr lang="nl-BE" sz="1200" kern="1200">
                <a:solidFill>
                  <a:schemeClr val="tx1"/>
                </a:solidFill>
                <a:effectLst/>
                <a:latin typeface="+mn-lt"/>
                <a:ea typeface="+mn-ea"/>
                <a:cs typeface="+mn-cs"/>
              </a:rPr>
              <a:t>Welke kansen zien we nog om verder te groeien?</a:t>
            </a:r>
          </a:p>
          <a:p>
            <a:r>
              <a:rPr lang="nl-BE" sz="1200" b="1" kern="1200">
                <a:solidFill>
                  <a:schemeClr val="tx1"/>
                </a:solidFill>
                <a:effectLst/>
                <a:latin typeface="+mn-lt"/>
                <a:ea typeface="+mn-ea"/>
                <a:cs typeface="+mn-cs"/>
              </a:rPr>
              <a:t>Notulering</a:t>
            </a:r>
            <a:r>
              <a:rPr lang="nl-BE" sz="1200" kern="1200">
                <a:solidFill>
                  <a:schemeClr val="tx1"/>
                </a:solidFill>
                <a:effectLst/>
                <a:latin typeface="+mn-lt"/>
                <a:ea typeface="+mn-ea"/>
                <a:cs typeface="+mn-cs"/>
              </a:rPr>
              <a:t> van inspirerende praktijken en ideeën.</a:t>
            </a:r>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48</a:t>
            </a:fld>
            <a:endParaRPr lang="nl-BE"/>
          </a:p>
        </p:txBody>
      </p:sp>
    </p:spTree>
    <p:extLst>
      <p:ext uri="{BB962C8B-B14F-4D97-AF65-F5344CB8AC3E}">
        <p14:creationId xmlns:p14="http://schemas.microsoft.com/office/powerpoint/2010/main" val="227196664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image" Target="../media/image2.svg"/><Relationship Id="rId1" Type="http://schemas.openxmlformats.org/officeDocument/2006/relationships/slideMaster" Target="../slideMasters/slideMaster1.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sv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sv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slideMaster" Target="../slideMasters/slideMaster1.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6.png"/><Relationship Id="rId3" Type="http://schemas.openxmlformats.org/officeDocument/2006/relationships/image" Target="../media/image27.svg"/><Relationship Id="rId7" Type="http://schemas.openxmlformats.org/officeDocument/2006/relationships/image" Target="../media/image3.png"/><Relationship Id="rId12" Type="http://schemas.openxmlformats.org/officeDocument/2006/relationships/image" Target="../media/image21.png"/><Relationship Id="rId2" Type="http://schemas.openxmlformats.org/officeDocument/2006/relationships/image" Target="../media/image28.svg"/><Relationship Id="rId1" Type="http://schemas.openxmlformats.org/officeDocument/2006/relationships/slideMaster" Target="../slideMasters/slideMaster1.xml"/><Relationship Id="rId6" Type="http://schemas.openxmlformats.org/officeDocument/2006/relationships/image" Target="../media/image31.png"/><Relationship Id="rId11" Type="http://schemas.openxmlformats.org/officeDocument/2006/relationships/image" Target="../media/image35.png"/><Relationship Id="rId5" Type="http://schemas.openxmlformats.org/officeDocument/2006/relationships/image" Target="../media/image30.png"/><Relationship Id="rId10" Type="http://schemas.openxmlformats.org/officeDocument/2006/relationships/image" Target="../media/image34.png"/><Relationship Id="rId4" Type="http://schemas.openxmlformats.org/officeDocument/2006/relationships/image" Target="../media/image29.png"/><Relationship Id="rId9" Type="http://schemas.openxmlformats.org/officeDocument/2006/relationships/image" Target="../media/image3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37.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42.png"/><Relationship Id="rId3" Type="http://schemas.openxmlformats.org/officeDocument/2006/relationships/image" Target="../media/image27.svg"/><Relationship Id="rId7" Type="http://schemas.openxmlformats.org/officeDocument/2006/relationships/image" Target="../media/image33.png"/><Relationship Id="rId12" Type="http://schemas.openxmlformats.org/officeDocument/2006/relationships/image" Target="../media/image41.png"/><Relationship Id="rId2" Type="http://schemas.openxmlformats.org/officeDocument/2006/relationships/image" Target="../media/image38.svg"/><Relationship Id="rId1" Type="http://schemas.openxmlformats.org/officeDocument/2006/relationships/slideMaster" Target="../slideMasters/slideMaster1.xml"/><Relationship Id="rId6" Type="http://schemas.openxmlformats.org/officeDocument/2006/relationships/image" Target="../media/image3.png"/><Relationship Id="rId11" Type="http://schemas.openxmlformats.org/officeDocument/2006/relationships/image" Target="../media/image40.png"/><Relationship Id="rId5" Type="http://schemas.openxmlformats.org/officeDocument/2006/relationships/image" Target="../media/image31.png"/><Relationship Id="rId10" Type="http://schemas.openxmlformats.org/officeDocument/2006/relationships/image" Target="../media/image39.png"/><Relationship Id="rId4" Type="http://schemas.openxmlformats.org/officeDocument/2006/relationships/image" Target="../media/image29.png"/><Relationship Id="rId9" Type="http://schemas.openxmlformats.org/officeDocument/2006/relationships/image" Target="../media/image36.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sv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4.png"/><Relationship Id="rId7" Type="http://schemas.openxmlformats.org/officeDocument/2006/relationships/image" Target="../media/image19.png"/><Relationship Id="rId2" Type="http://schemas.openxmlformats.org/officeDocument/2006/relationships/image" Target="../media/image43.svg"/><Relationship Id="rId1" Type="http://schemas.openxmlformats.org/officeDocument/2006/relationships/slideMaster" Target="../slideMasters/slideMaster1.xml"/><Relationship Id="rId6" Type="http://schemas.openxmlformats.org/officeDocument/2006/relationships/image" Target="../media/image47.png"/><Relationship Id="rId11" Type="http://schemas.openxmlformats.org/officeDocument/2006/relationships/image" Target="../media/image50.png"/><Relationship Id="rId5" Type="http://schemas.openxmlformats.org/officeDocument/2006/relationships/image" Target="../media/image46.png"/><Relationship Id="rId10" Type="http://schemas.openxmlformats.org/officeDocument/2006/relationships/image" Target="../media/image49.png"/><Relationship Id="rId4" Type="http://schemas.openxmlformats.org/officeDocument/2006/relationships/image" Target="../media/image45.png"/><Relationship Id="rId9" Type="http://schemas.openxmlformats.org/officeDocument/2006/relationships/image" Target="../media/image20.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15.svg"/><Relationship Id="rId1" Type="http://schemas.openxmlformats.org/officeDocument/2006/relationships/slideMaster" Target="../slideMasters/slideMaster1.xml"/><Relationship Id="rId4" Type="http://schemas.openxmlformats.org/officeDocument/2006/relationships/image" Target="../media/image52.svg"/></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1.sv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4.png"/><Relationship Id="rId7" Type="http://schemas.openxmlformats.org/officeDocument/2006/relationships/image" Target="../media/image19.png"/><Relationship Id="rId2" Type="http://schemas.openxmlformats.org/officeDocument/2006/relationships/image" Target="../media/image51.svg"/><Relationship Id="rId1" Type="http://schemas.openxmlformats.org/officeDocument/2006/relationships/slideMaster" Target="../slideMasters/slideMaster1.xml"/><Relationship Id="rId6" Type="http://schemas.openxmlformats.org/officeDocument/2006/relationships/image" Target="../media/image47.png"/><Relationship Id="rId11" Type="http://schemas.openxmlformats.org/officeDocument/2006/relationships/image" Target="../media/image50.png"/><Relationship Id="rId5" Type="http://schemas.openxmlformats.org/officeDocument/2006/relationships/image" Target="../media/image46.png"/><Relationship Id="rId10" Type="http://schemas.openxmlformats.org/officeDocument/2006/relationships/image" Target="../media/image49.png"/><Relationship Id="rId4" Type="http://schemas.openxmlformats.org/officeDocument/2006/relationships/image" Target="../media/image45.png"/><Relationship Id="rId9" Type="http://schemas.openxmlformats.org/officeDocument/2006/relationships/image" Target="../media/image20.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1.svg"/><Relationship Id="rId1" Type="http://schemas.openxmlformats.org/officeDocument/2006/relationships/slideMaster" Target="../slideMasters/slideMaster1.xml"/><Relationship Id="rId4" Type="http://schemas.openxmlformats.org/officeDocument/2006/relationships/image" Target="../media/image43.sv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1.svg"/><Relationship Id="rId1" Type="http://schemas.openxmlformats.org/officeDocument/2006/relationships/slideMaster" Target="../slideMasters/slideMaster1.xml"/><Relationship Id="rId4" Type="http://schemas.openxmlformats.org/officeDocument/2006/relationships/image" Target="../media/image43.sv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5.png"/><Relationship Id="rId1" Type="http://schemas.openxmlformats.org/officeDocument/2006/relationships/slideMaster" Target="../slideMasters/slideMaster1.xml"/><Relationship Id="rId4" Type="http://schemas.openxmlformats.org/officeDocument/2006/relationships/image" Target="../media/image43.sv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51.sv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57.svg"/><Relationship Id="rId2" Type="http://schemas.openxmlformats.org/officeDocument/2006/relationships/image" Target="../media/image56.svg"/><Relationship Id="rId1" Type="http://schemas.openxmlformats.org/officeDocument/2006/relationships/slideMaster" Target="../slideMasters/slideMaster1.xml"/><Relationship Id="rId4" Type="http://schemas.openxmlformats.org/officeDocument/2006/relationships/image" Target="../media/image58.sv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59.svg"/><Relationship Id="rId2" Type="http://schemas.openxmlformats.org/officeDocument/2006/relationships/image" Target="../media/image56.svg"/><Relationship Id="rId1" Type="http://schemas.openxmlformats.org/officeDocument/2006/relationships/slideMaster" Target="../slideMasters/slideMaster1.xml"/><Relationship Id="rId4" Type="http://schemas.openxmlformats.org/officeDocument/2006/relationships/image" Target="../media/image60.sv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sv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63.png"/><Relationship Id="rId7" Type="http://schemas.openxmlformats.org/officeDocument/2006/relationships/image" Target="../media/image67.png"/><Relationship Id="rId12" Type="http://schemas.openxmlformats.org/officeDocument/2006/relationships/image" Target="../media/image3.png"/><Relationship Id="rId2" Type="http://schemas.openxmlformats.org/officeDocument/2006/relationships/image" Target="../media/image62.png"/><Relationship Id="rId1" Type="http://schemas.openxmlformats.org/officeDocument/2006/relationships/slideMaster" Target="../slideMasters/slideMaster1.xml"/><Relationship Id="rId6" Type="http://schemas.openxmlformats.org/officeDocument/2006/relationships/image" Target="../media/image66.png"/><Relationship Id="rId11" Type="http://schemas.openxmlformats.org/officeDocument/2006/relationships/image" Target="../media/image70.png"/><Relationship Id="rId5" Type="http://schemas.openxmlformats.org/officeDocument/2006/relationships/image" Target="../media/image65.png"/><Relationship Id="rId10" Type="http://schemas.openxmlformats.org/officeDocument/2006/relationships/image" Target="../media/image69.png"/><Relationship Id="rId4" Type="http://schemas.openxmlformats.org/officeDocument/2006/relationships/image" Target="../media/image64.png"/><Relationship Id="rId9" Type="http://schemas.openxmlformats.org/officeDocument/2006/relationships/image" Target="../media/image68.png"/></Relationships>
</file>

<file path=ppt/slideLayouts/_rels/slideLayout32.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71.png"/><Relationship Id="rId7" Type="http://schemas.openxmlformats.org/officeDocument/2006/relationships/image" Target="../media/image44.png"/><Relationship Id="rId12" Type="http://schemas.openxmlformats.org/officeDocument/2006/relationships/image" Target="../media/image23.png"/><Relationship Id="rId2" Type="http://schemas.openxmlformats.org/officeDocument/2006/relationships/image" Target="../media/image66.png"/><Relationship Id="rId1" Type="http://schemas.openxmlformats.org/officeDocument/2006/relationships/slideMaster" Target="../slideMasters/slideMaster1.xml"/><Relationship Id="rId6" Type="http://schemas.openxmlformats.org/officeDocument/2006/relationships/image" Target="../media/image73.png"/><Relationship Id="rId11" Type="http://schemas.openxmlformats.org/officeDocument/2006/relationships/image" Target="../media/image33.png"/><Relationship Id="rId5" Type="http://schemas.openxmlformats.org/officeDocument/2006/relationships/image" Target="../media/image47.png"/><Relationship Id="rId10" Type="http://schemas.openxmlformats.org/officeDocument/2006/relationships/image" Target="../media/image75.png"/><Relationship Id="rId4" Type="http://schemas.openxmlformats.org/officeDocument/2006/relationships/image" Target="../media/image72.png"/><Relationship Id="rId9" Type="http://schemas.openxmlformats.org/officeDocument/2006/relationships/image" Target="../media/image70.png"/></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76.svg"/><Relationship Id="rId2" Type="http://schemas.openxmlformats.org/officeDocument/2006/relationships/image" Target="../media/image16.sv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78.svg"/><Relationship Id="rId2" Type="http://schemas.openxmlformats.org/officeDocument/2006/relationships/image" Target="../media/image77.svg"/><Relationship Id="rId1" Type="http://schemas.openxmlformats.org/officeDocument/2006/relationships/slideMaster" Target="../slideMasters/slideMaster1.xml"/><Relationship Id="rId4" Type="http://schemas.openxmlformats.org/officeDocument/2006/relationships/image" Target="../media/image79.svg"/></Relationships>
</file>

<file path=ppt/slideLayouts/_rels/slideLayout37.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image" Target="../media/image79.svg"/><Relationship Id="rId7" Type="http://schemas.openxmlformats.org/officeDocument/2006/relationships/image" Target="../media/image83.png"/><Relationship Id="rId2" Type="http://schemas.openxmlformats.org/officeDocument/2006/relationships/image" Target="../media/image78.svg"/><Relationship Id="rId1" Type="http://schemas.openxmlformats.org/officeDocument/2006/relationships/slideMaster" Target="../slideMasters/slideMaster1.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80.png"/></Relationships>
</file>

<file path=ppt/slideLayouts/_rels/slideLayout38.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image" Target="../media/image79.svg"/><Relationship Id="rId7" Type="http://schemas.openxmlformats.org/officeDocument/2006/relationships/image" Target="../media/image83.png"/><Relationship Id="rId2" Type="http://schemas.openxmlformats.org/officeDocument/2006/relationships/image" Target="../media/image78.svg"/><Relationship Id="rId1" Type="http://schemas.openxmlformats.org/officeDocument/2006/relationships/slideMaster" Target="../slideMasters/slideMaster1.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80.png"/></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image" Target="../media/image2.svg"/><Relationship Id="rId1" Type="http://schemas.openxmlformats.org/officeDocument/2006/relationships/slideMaster" Target="../slideMasters/slideMaster1.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sv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sv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slideMaster" Target="../slideMasters/slideMaster1.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sv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6.png"/><Relationship Id="rId3" Type="http://schemas.openxmlformats.org/officeDocument/2006/relationships/image" Target="../media/image27.svg"/><Relationship Id="rId7" Type="http://schemas.openxmlformats.org/officeDocument/2006/relationships/image" Target="../media/image3.png"/><Relationship Id="rId12" Type="http://schemas.openxmlformats.org/officeDocument/2006/relationships/image" Target="../media/image21.png"/><Relationship Id="rId2" Type="http://schemas.openxmlformats.org/officeDocument/2006/relationships/image" Target="../media/image28.svg"/><Relationship Id="rId1" Type="http://schemas.openxmlformats.org/officeDocument/2006/relationships/slideMaster" Target="../slideMasters/slideMaster1.xml"/><Relationship Id="rId6" Type="http://schemas.openxmlformats.org/officeDocument/2006/relationships/image" Target="../media/image31.png"/><Relationship Id="rId11" Type="http://schemas.openxmlformats.org/officeDocument/2006/relationships/image" Target="../media/image35.png"/><Relationship Id="rId5" Type="http://schemas.openxmlformats.org/officeDocument/2006/relationships/image" Target="../media/image30.png"/><Relationship Id="rId10" Type="http://schemas.openxmlformats.org/officeDocument/2006/relationships/image" Target="../media/image34.png"/><Relationship Id="rId4" Type="http://schemas.openxmlformats.org/officeDocument/2006/relationships/image" Target="../media/image29.png"/><Relationship Id="rId9" Type="http://schemas.openxmlformats.org/officeDocument/2006/relationships/image" Target="../media/image33.pn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37.sv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42.png"/><Relationship Id="rId3" Type="http://schemas.openxmlformats.org/officeDocument/2006/relationships/image" Target="../media/image27.svg"/><Relationship Id="rId7" Type="http://schemas.openxmlformats.org/officeDocument/2006/relationships/image" Target="../media/image33.png"/><Relationship Id="rId12" Type="http://schemas.openxmlformats.org/officeDocument/2006/relationships/image" Target="../media/image41.png"/><Relationship Id="rId2" Type="http://schemas.openxmlformats.org/officeDocument/2006/relationships/image" Target="../media/image38.svg"/><Relationship Id="rId1" Type="http://schemas.openxmlformats.org/officeDocument/2006/relationships/slideMaster" Target="../slideMasters/slideMaster1.xml"/><Relationship Id="rId6" Type="http://schemas.openxmlformats.org/officeDocument/2006/relationships/image" Target="../media/image3.png"/><Relationship Id="rId11" Type="http://schemas.openxmlformats.org/officeDocument/2006/relationships/image" Target="../media/image40.png"/><Relationship Id="rId5" Type="http://schemas.openxmlformats.org/officeDocument/2006/relationships/image" Target="../media/image31.png"/><Relationship Id="rId10" Type="http://schemas.openxmlformats.org/officeDocument/2006/relationships/image" Target="../media/image39.png"/><Relationship Id="rId4" Type="http://schemas.openxmlformats.org/officeDocument/2006/relationships/image" Target="../media/image29.png"/><Relationship Id="rId9" Type="http://schemas.openxmlformats.org/officeDocument/2006/relationships/image" Target="../media/image36.pn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sv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4.png"/><Relationship Id="rId7" Type="http://schemas.openxmlformats.org/officeDocument/2006/relationships/image" Target="../media/image19.png"/><Relationship Id="rId2" Type="http://schemas.openxmlformats.org/officeDocument/2006/relationships/image" Target="../media/image43.svg"/><Relationship Id="rId1" Type="http://schemas.openxmlformats.org/officeDocument/2006/relationships/slideMaster" Target="../slideMasters/slideMaster1.xml"/><Relationship Id="rId6" Type="http://schemas.openxmlformats.org/officeDocument/2006/relationships/image" Target="../media/image47.png"/><Relationship Id="rId11" Type="http://schemas.openxmlformats.org/officeDocument/2006/relationships/image" Target="../media/image50.png"/><Relationship Id="rId5" Type="http://schemas.openxmlformats.org/officeDocument/2006/relationships/image" Target="../media/image46.png"/><Relationship Id="rId10" Type="http://schemas.openxmlformats.org/officeDocument/2006/relationships/image" Target="../media/image49.png"/><Relationship Id="rId4" Type="http://schemas.openxmlformats.org/officeDocument/2006/relationships/image" Target="../media/image45.png"/><Relationship Id="rId9" Type="http://schemas.openxmlformats.org/officeDocument/2006/relationships/image" Target="../media/image20.png"/></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15.svg"/><Relationship Id="rId1" Type="http://schemas.openxmlformats.org/officeDocument/2006/relationships/slideMaster" Target="../slideMasters/slideMaster1.xml"/><Relationship Id="rId4" Type="http://schemas.openxmlformats.org/officeDocument/2006/relationships/image" Target="../media/image52.svg"/></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1.svg"/><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4.png"/><Relationship Id="rId7" Type="http://schemas.openxmlformats.org/officeDocument/2006/relationships/image" Target="../media/image19.png"/><Relationship Id="rId2" Type="http://schemas.openxmlformats.org/officeDocument/2006/relationships/image" Target="../media/image51.svg"/><Relationship Id="rId1" Type="http://schemas.openxmlformats.org/officeDocument/2006/relationships/slideMaster" Target="../slideMasters/slideMaster1.xml"/><Relationship Id="rId6" Type="http://schemas.openxmlformats.org/officeDocument/2006/relationships/image" Target="../media/image47.png"/><Relationship Id="rId11" Type="http://schemas.openxmlformats.org/officeDocument/2006/relationships/image" Target="../media/image50.png"/><Relationship Id="rId5" Type="http://schemas.openxmlformats.org/officeDocument/2006/relationships/image" Target="../media/image46.png"/><Relationship Id="rId10" Type="http://schemas.openxmlformats.org/officeDocument/2006/relationships/image" Target="../media/image49.png"/><Relationship Id="rId4" Type="http://schemas.openxmlformats.org/officeDocument/2006/relationships/image" Target="../media/image45.png"/><Relationship Id="rId9" Type="http://schemas.openxmlformats.org/officeDocument/2006/relationships/image" Target="../media/image20.png"/></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1.svg"/><Relationship Id="rId1" Type="http://schemas.openxmlformats.org/officeDocument/2006/relationships/slideMaster" Target="../slideMasters/slideMaster1.xml"/><Relationship Id="rId4" Type="http://schemas.openxmlformats.org/officeDocument/2006/relationships/image" Target="../media/image43.svg"/></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1.svg"/><Relationship Id="rId1" Type="http://schemas.openxmlformats.org/officeDocument/2006/relationships/slideMaster" Target="../slideMasters/slideMaster1.xml"/><Relationship Id="rId4" Type="http://schemas.openxmlformats.org/officeDocument/2006/relationships/image" Target="../media/image43.svg"/></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5.png"/><Relationship Id="rId1" Type="http://schemas.openxmlformats.org/officeDocument/2006/relationships/slideMaster" Target="../slideMasters/slideMaster1.xml"/><Relationship Id="rId4" Type="http://schemas.openxmlformats.org/officeDocument/2006/relationships/image" Target="../media/image43.svg"/></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51.svg"/><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57.svg"/><Relationship Id="rId2" Type="http://schemas.openxmlformats.org/officeDocument/2006/relationships/image" Target="../media/image56.svg"/><Relationship Id="rId1" Type="http://schemas.openxmlformats.org/officeDocument/2006/relationships/slideMaster" Target="../slideMasters/slideMaster1.xml"/><Relationship Id="rId4" Type="http://schemas.openxmlformats.org/officeDocument/2006/relationships/image" Target="../media/image58.svg"/></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59.svg"/><Relationship Id="rId2" Type="http://schemas.openxmlformats.org/officeDocument/2006/relationships/image" Target="../media/image56.svg"/><Relationship Id="rId1" Type="http://schemas.openxmlformats.org/officeDocument/2006/relationships/slideMaster" Target="../slideMasters/slideMaster1.xml"/><Relationship Id="rId4" Type="http://schemas.openxmlformats.org/officeDocument/2006/relationships/image" Target="../media/image60.svg"/></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svg"/><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63.png"/><Relationship Id="rId7" Type="http://schemas.openxmlformats.org/officeDocument/2006/relationships/image" Target="../media/image67.png"/><Relationship Id="rId12" Type="http://schemas.openxmlformats.org/officeDocument/2006/relationships/image" Target="../media/image3.png"/><Relationship Id="rId2" Type="http://schemas.openxmlformats.org/officeDocument/2006/relationships/image" Target="../media/image62.png"/><Relationship Id="rId1" Type="http://schemas.openxmlformats.org/officeDocument/2006/relationships/slideMaster" Target="../slideMasters/slideMaster1.xml"/><Relationship Id="rId6" Type="http://schemas.openxmlformats.org/officeDocument/2006/relationships/image" Target="../media/image66.png"/><Relationship Id="rId11" Type="http://schemas.openxmlformats.org/officeDocument/2006/relationships/image" Target="../media/image70.png"/><Relationship Id="rId5" Type="http://schemas.openxmlformats.org/officeDocument/2006/relationships/image" Target="../media/image65.png"/><Relationship Id="rId10" Type="http://schemas.openxmlformats.org/officeDocument/2006/relationships/image" Target="../media/image69.png"/><Relationship Id="rId4" Type="http://schemas.openxmlformats.org/officeDocument/2006/relationships/image" Target="../media/image64.png"/><Relationship Id="rId9" Type="http://schemas.openxmlformats.org/officeDocument/2006/relationships/image" Target="../media/image68.png"/></Relationships>
</file>

<file path=ppt/slideLayouts/_rels/slideLayout71.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71.png"/><Relationship Id="rId7" Type="http://schemas.openxmlformats.org/officeDocument/2006/relationships/image" Target="../media/image44.png"/><Relationship Id="rId12" Type="http://schemas.openxmlformats.org/officeDocument/2006/relationships/image" Target="../media/image23.png"/><Relationship Id="rId2" Type="http://schemas.openxmlformats.org/officeDocument/2006/relationships/image" Target="../media/image66.png"/><Relationship Id="rId1" Type="http://schemas.openxmlformats.org/officeDocument/2006/relationships/slideMaster" Target="../slideMasters/slideMaster1.xml"/><Relationship Id="rId6" Type="http://schemas.openxmlformats.org/officeDocument/2006/relationships/image" Target="../media/image73.png"/><Relationship Id="rId11" Type="http://schemas.openxmlformats.org/officeDocument/2006/relationships/image" Target="../media/image33.png"/><Relationship Id="rId5" Type="http://schemas.openxmlformats.org/officeDocument/2006/relationships/image" Target="../media/image47.png"/><Relationship Id="rId10" Type="http://schemas.openxmlformats.org/officeDocument/2006/relationships/image" Target="../media/image75.png"/><Relationship Id="rId4" Type="http://schemas.openxmlformats.org/officeDocument/2006/relationships/image" Target="../media/image72.png"/><Relationship Id="rId9" Type="http://schemas.openxmlformats.org/officeDocument/2006/relationships/image" Target="../media/image70.png"/></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76.svg"/><Relationship Id="rId2" Type="http://schemas.openxmlformats.org/officeDocument/2006/relationships/image" Target="../media/image16.svg"/><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78.svg"/><Relationship Id="rId2" Type="http://schemas.openxmlformats.org/officeDocument/2006/relationships/image" Target="../media/image77.svg"/><Relationship Id="rId1" Type="http://schemas.openxmlformats.org/officeDocument/2006/relationships/slideMaster" Target="../slideMasters/slideMaster1.xml"/><Relationship Id="rId4" Type="http://schemas.openxmlformats.org/officeDocument/2006/relationships/image" Target="../media/image79.svg"/></Relationships>
</file>

<file path=ppt/slideLayouts/_rels/slideLayout76.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image" Target="../media/image79.svg"/><Relationship Id="rId7" Type="http://schemas.openxmlformats.org/officeDocument/2006/relationships/image" Target="../media/image83.png"/><Relationship Id="rId2" Type="http://schemas.openxmlformats.org/officeDocument/2006/relationships/image" Target="../media/image78.svg"/><Relationship Id="rId1" Type="http://schemas.openxmlformats.org/officeDocument/2006/relationships/slideMaster" Target="../slideMasters/slideMaster1.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80.png"/></Relationships>
</file>

<file path=ppt/slideLayouts/_rels/slideLayout77.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image" Target="../media/image79.svg"/><Relationship Id="rId7" Type="http://schemas.openxmlformats.org/officeDocument/2006/relationships/image" Target="../media/image83.png"/><Relationship Id="rId2" Type="http://schemas.openxmlformats.org/officeDocument/2006/relationships/image" Target="../media/image78.svg"/><Relationship Id="rId1" Type="http://schemas.openxmlformats.org/officeDocument/2006/relationships/slideMaster" Target="../slideMasters/slideMaster1.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80.png"/></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85.svg"/><Relationship Id="rId1" Type="http://schemas.openxmlformats.org/officeDocument/2006/relationships/slideMaster" Target="../slideMasters/slideMaster1.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85.sv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O-Titeldia-1">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18EC9C82-6828-86DA-169D-9081D927711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00" y="1"/>
            <a:ext cx="24382801" cy="13715326"/>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2" y="6668450"/>
            <a:ext cx="11217600" cy="4775200"/>
          </a:xfrm>
        </p:spPr>
        <p:txBody>
          <a:bodyPr lIns="0" tIns="0" rIns="0" bIns="0" anchor="b">
            <a:noAutofit/>
          </a:bodyPr>
          <a:lstStyle>
            <a:lvl1pPr algn="l">
              <a:defRPr sz="11291" baseline="0">
                <a:solidFill>
                  <a:schemeClr val="bg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2" y="11659744"/>
            <a:ext cx="11217600" cy="1939924"/>
          </a:xfrm>
          <a:prstGeom prst="rect">
            <a:avLst/>
          </a:prstGeom>
        </p:spPr>
        <p:txBody>
          <a:bodyPr lIns="0" tIns="0" rIns="0" bIns="0">
            <a:noAutofit/>
          </a:bodyPr>
          <a:lstStyle>
            <a:lvl1pPr marL="0" indent="0" algn="l">
              <a:buNone/>
              <a:defRPr sz="5030" cap="all" baseline="0">
                <a:solidFill>
                  <a:schemeClr val="bg1"/>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Klikken om de ondertitelstijl van het model te bewerken</a:t>
            </a:r>
            <a:endParaRPr lang="nl-BE"/>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522801" y="1522800"/>
            <a:ext cx="5912467" cy="2016000"/>
          </a:xfrm>
          <a:prstGeom prst="rect">
            <a:avLst/>
          </a:prstGeom>
        </p:spPr>
      </p:pic>
      <p:sp>
        <p:nvSpPr>
          <p:cNvPr id="5" name="Tijdelijke aanduiding voor afbeelding 4">
            <a:extLst>
              <a:ext uri="{FF2B5EF4-FFF2-40B4-BE49-F238E27FC236}">
                <a16:creationId xmlns:a16="http://schemas.microsoft.com/office/drawing/2014/main" id="{61D8D466-5902-B4B2-5291-4D0AD68512D8}"/>
              </a:ext>
            </a:extLst>
          </p:cNvPr>
          <p:cNvSpPr>
            <a:spLocks noGrp="1"/>
          </p:cNvSpPr>
          <p:nvPr>
            <p:ph type="pic" sz="quarter" idx="10"/>
          </p:nvPr>
        </p:nvSpPr>
        <p:spPr>
          <a:xfrm>
            <a:off x="10667962" y="1"/>
            <a:ext cx="13714451" cy="13718502"/>
          </a:xfrm>
          <a:custGeom>
            <a:avLst/>
            <a:gdLst>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13716000 h 13716000"/>
              <a:gd name="connsiteX4" fmla="*/ 0 w 13714413"/>
              <a:gd name="connsiteY4" fmla="*/ 0 h 13716000"/>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0 h 13716000"/>
              <a:gd name="connsiteX0" fmla="*/ 27 w 13714440"/>
              <a:gd name="connsiteY0" fmla="*/ 0 h 13716000"/>
              <a:gd name="connsiteX1" fmla="*/ 13714440 w 13714440"/>
              <a:gd name="connsiteY1" fmla="*/ 0 h 13716000"/>
              <a:gd name="connsiteX2" fmla="*/ 13714440 w 13714440"/>
              <a:gd name="connsiteY2" fmla="*/ 13716000 h 13716000"/>
              <a:gd name="connsiteX3" fmla="*/ 27 w 13714440"/>
              <a:gd name="connsiteY3" fmla="*/ 0 h 13716000"/>
              <a:gd name="connsiteX0" fmla="*/ 38 w 13714451"/>
              <a:gd name="connsiteY0" fmla="*/ 0 h 13718501"/>
              <a:gd name="connsiteX1" fmla="*/ 13714451 w 13714451"/>
              <a:gd name="connsiteY1" fmla="*/ 0 h 13718501"/>
              <a:gd name="connsiteX2" fmla="*/ 13714451 w 13714451"/>
              <a:gd name="connsiteY2" fmla="*/ 13716000 h 13718501"/>
              <a:gd name="connsiteX3" fmla="*/ 38 w 13714451"/>
              <a:gd name="connsiteY3" fmla="*/ 0 h 13718501"/>
            </a:gdLst>
            <a:ahLst/>
            <a:cxnLst>
              <a:cxn ang="0">
                <a:pos x="connsiteX0" y="connsiteY0"/>
              </a:cxn>
              <a:cxn ang="0">
                <a:pos x="connsiteX1" y="connsiteY1"/>
              </a:cxn>
              <a:cxn ang="0">
                <a:pos x="connsiteX2" y="connsiteY2"/>
              </a:cxn>
              <a:cxn ang="0">
                <a:pos x="connsiteX3" y="connsiteY3"/>
              </a:cxn>
            </a:cxnLst>
            <a:rect l="l" t="t" r="r" b="b"/>
            <a:pathLst>
              <a:path w="13714451" h="13718501">
                <a:moveTo>
                  <a:pt x="38" y="0"/>
                </a:moveTo>
                <a:lnTo>
                  <a:pt x="13714451" y="0"/>
                </a:lnTo>
                <a:lnTo>
                  <a:pt x="13714451" y="13716000"/>
                </a:lnTo>
                <a:cubicBezTo>
                  <a:pt x="6597004" y="13859435"/>
                  <a:pt x="-18420" y="7817224"/>
                  <a:pt x="38" y="0"/>
                </a:cubicBezTo>
                <a:close/>
              </a:path>
            </a:pathLst>
          </a:custGeo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3082288463"/>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GO-Titeldia-2">
    <p:bg>
      <p:bgPr>
        <a:solidFill>
          <a:schemeClr val="bg2"/>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1114A5E5-713D-4F32-7E15-22ED66D59EC4}"/>
              </a:ext>
            </a:extLst>
          </p:cNvPr>
          <p:cNvSpPr/>
          <p:nvPr userDrawn="1"/>
        </p:nvSpPr>
        <p:spPr>
          <a:xfrm>
            <a:off x="0" y="0"/>
            <a:ext cx="24382413" cy="137160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sz="1800"/>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2" y="6668450"/>
            <a:ext cx="11217600" cy="4775200"/>
          </a:xfrm>
        </p:spPr>
        <p:txBody>
          <a:bodyPr lIns="0" tIns="0" rIns="0" bIns="0" anchor="b">
            <a:noAutofit/>
          </a:bodyPr>
          <a:lstStyle>
            <a:lvl1pPr algn="l">
              <a:defRPr sz="11291" baseline="0">
                <a:solidFill>
                  <a:schemeClr val="bg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2" y="11659744"/>
            <a:ext cx="11217600" cy="1939924"/>
          </a:xfrm>
          <a:prstGeom prst="rect">
            <a:avLst/>
          </a:prstGeom>
        </p:spPr>
        <p:txBody>
          <a:bodyPr lIns="0" tIns="0" rIns="0" bIns="0">
            <a:noAutofit/>
          </a:bodyPr>
          <a:lstStyle>
            <a:lvl1pPr marL="0" indent="0" algn="l">
              <a:buNone/>
              <a:defRPr sz="5030" cap="all" baseline="0">
                <a:solidFill>
                  <a:schemeClr val="bg1"/>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Klikken om de ondertitelstijl van het model te bewerken</a:t>
            </a:r>
            <a:endParaRPr lang="nl-BE"/>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522801" y="1522800"/>
            <a:ext cx="5912467" cy="2016000"/>
          </a:xfrm>
          <a:prstGeom prst="rect">
            <a:avLst/>
          </a:prstGeom>
        </p:spPr>
      </p:pic>
      <p:pic>
        <p:nvPicPr>
          <p:cNvPr id="7" name="Afbeelding 6" descr="Afbeelding met zwart-wit, cirkel, Graphics, wit&#10;&#10;Automatisch gegenereerde beschrijving">
            <a:extLst>
              <a:ext uri="{FF2B5EF4-FFF2-40B4-BE49-F238E27FC236}">
                <a16:creationId xmlns:a16="http://schemas.microsoft.com/office/drawing/2014/main" id="{B6660CC6-3D54-89B0-0411-BAEAC12A933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rot="16200000">
            <a:off x="14063473" y="10284366"/>
            <a:ext cx="3431636" cy="3431637"/>
          </a:xfrm>
          <a:prstGeom prst="rect">
            <a:avLst/>
          </a:prstGeom>
        </p:spPr>
      </p:pic>
      <p:pic>
        <p:nvPicPr>
          <p:cNvPr id="9" name="Afbeelding 8" descr="Afbeelding met cirkel, Graphics&#10;&#10;Automatisch gegenereerde beschrijving">
            <a:extLst>
              <a:ext uri="{FF2B5EF4-FFF2-40B4-BE49-F238E27FC236}">
                <a16:creationId xmlns:a16="http://schemas.microsoft.com/office/drawing/2014/main" id="{96F07AF9-E360-3718-7CB9-259E1157D492}"/>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17495110" y="10284365"/>
            <a:ext cx="3431639" cy="3431638"/>
          </a:xfrm>
          <a:prstGeom prst="rect">
            <a:avLst/>
          </a:prstGeom>
        </p:spPr>
      </p:pic>
      <p:pic>
        <p:nvPicPr>
          <p:cNvPr id="11" name="Afbeelding 10" descr="Afbeelding met cirkel, Symmetrie, patroon, Graphics&#10;&#10;Automatisch gegenereerde beschrijving">
            <a:extLst>
              <a:ext uri="{FF2B5EF4-FFF2-40B4-BE49-F238E27FC236}">
                <a16:creationId xmlns:a16="http://schemas.microsoft.com/office/drawing/2014/main" id="{55DD52E5-0EB8-567A-54AA-CA26EF1A4142}"/>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20926749" y="10284362"/>
            <a:ext cx="3431639" cy="3431640"/>
          </a:xfrm>
          <a:prstGeom prst="rect">
            <a:avLst/>
          </a:prstGeom>
        </p:spPr>
      </p:pic>
      <p:pic>
        <p:nvPicPr>
          <p:cNvPr id="15" name="Afbeelding 14" descr="Afbeelding met patroon, lijn, Kleurrijkheid, schermopname&#10;&#10;Automatisch gegenereerde beschrijving">
            <a:extLst>
              <a:ext uri="{FF2B5EF4-FFF2-40B4-BE49-F238E27FC236}">
                <a16:creationId xmlns:a16="http://schemas.microsoft.com/office/drawing/2014/main" id="{32DB8211-C5C3-01D8-7ED0-D9C1A14AB3A3}"/>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rot="16200000">
            <a:off x="20950775" y="6852717"/>
            <a:ext cx="3431640" cy="3431639"/>
          </a:xfrm>
          <a:prstGeom prst="rect">
            <a:avLst/>
          </a:prstGeom>
        </p:spPr>
      </p:pic>
      <p:pic>
        <p:nvPicPr>
          <p:cNvPr id="17" name="Afbeelding 16" descr="Afbeelding met zwart, wit, Graphics, ontwerp&#10;&#10;Automatisch gegenereerde beschrijving">
            <a:extLst>
              <a:ext uri="{FF2B5EF4-FFF2-40B4-BE49-F238E27FC236}">
                <a16:creationId xmlns:a16="http://schemas.microsoft.com/office/drawing/2014/main" id="{D744362D-BF0C-D9DF-4996-B6A6052882F8}"/>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rot="16200000">
            <a:off x="17520045" y="5137810"/>
            <a:ext cx="3430726" cy="3430725"/>
          </a:xfrm>
          <a:prstGeom prst="rect">
            <a:avLst/>
          </a:prstGeom>
        </p:spPr>
      </p:pic>
      <p:pic>
        <p:nvPicPr>
          <p:cNvPr id="19" name="Afbeelding 18" descr="Afbeelding met Turquoise, Groenblauw, water&#10;&#10;Automatisch gegenereerde beschrijving">
            <a:extLst>
              <a:ext uri="{FF2B5EF4-FFF2-40B4-BE49-F238E27FC236}">
                <a16:creationId xmlns:a16="http://schemas.microsoft.com/office/drawing/2014/main" id="{24E9E5C5-ED83-2C2D-EB1A-C9DECAD3794D}"/>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17500835" y="3392942"/>
            <a:ext cx="3431649" cy="3431648"/>
          </a:xfrm>
          <a:prstGeom prst="rect">
            <a:avLst/>
          </a:prstGeom>
        </p:spPr>
      </p:pic>
      <p:pic>
        <p:nvPicPr>
          <p:cNvPr id="21" name="Afbeelding 20">
            <a:extLst>
              <a:ext uri="{FF2B5EF4-FFF2-40B4-BE49-F238E27FC236}">
                <a16:creationId xmlns:a16="http://schemas.microsoft.com/office/drawing/2014/main" id="{6D0AC7A3-44DA-CD50-6DE3-3CF249BB5973}"/>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20932484" y="3421079"/>
            <a:ext cx="3431643" cy="3431642"/>
          </a:xfrm>
          <a:prstGeom prst="rect">
            <a:avLst/>
          </a:prstGeom>
        </p:spPr>
      </p:pic>
      <p:pic>
        <p:nvPicPr>
          <p:cNvPr id="23" name="Afbeelding 22" descr="Afbeelding met patroon, kleding, Symmetrie, stof&#10;&#10;Automatisch gegenereerde beschrijving">
            <a:extLst>
              <a:ext uri="{FF2B5EF4-FFF2-40B4-BE49-F238E27FC236}">
                <a16:creationId xmlns:a16="http://schemas.microsoft.com/office/drawing/2014/main" id="{2710EAA2-2BFF-0FD5-EC51-228E3137589C}"/>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20948010" y="-17173"/>
            <a:ext cx="3430725" cy="3427434"/>
          </a:xfrm>
          <a:prstGeom prst="rect">
            <a:avLst/>
          </a:prstGeom>
        </p:spPr>
      </p:pic>
      <p:pic>
        <p:nvPicPr>
          <p:cNvPr id="25" name="Afbeelding 24" descr="Afbeelding met silhouet, creativiteit&#10;&#10;Automatisch gegenereerde beschrijving">
            <a:extLst>
              <a:ext uri="{FF2B5EF4-FFF2-40B4-BE49-F238E27FC236}">
                <a16:creationId xmlns:a16="http://schemas.microsoft.com/office/drawing/2014/main" id="{0B42D769-DE80-B209-83F3-C518C16601EF}"/>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17489326" y="-8993"/>
            <a:ext cx="3431643" cy="3431642"/>
          </a:xfrm>
          <a:prstGeom prst="rect">
            <a:avLst/>
          </a:prstGeom>
        </p:spPr>
      </p:pic>
      <p:pic>
        <p:nvPicPr>
          <p:cNvPr id="27" name="Afbeelding 26" descr="Afbeelding met cirkel&#10;&#10;Automatisch gegenereerde beschrijving">
            <a:extLst>
              <a:ext uri="{FF2B5EF4-FFF2-40B4-BE49-F238E27FC236}">
                <a16:creationId xmlns:a16="http://schemas.microsoft.com/office/drawing/2014/main" id="{8FA14655-9A66-2346-1744-F6919CA83CE5}"/>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rot="16200000">
            <a:off x="14073694" y="-7261"/>
            <a:ext cx="3429080" cy="3430725"/>
          </a:xfrm>
          <a:prstGeom prst="rect">
            <a:avLst/>
          </a:prstGeom>
        </p:spPr>
      </p:pic>
    </p:spTree>
    <p:extLst>
      <p:ext uri="{BB962C8B-B14F-4D97-AF65-F5344CB8AC3E}">
        <p14:creationId xmlns:p14="http://schemas.microsoft.com/office/powerpoint/2010/main" val="3489015888"/>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GO-Titeldia-3">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2" y="6668450"/>
            <a:ext cx="11217600" cy="4775200"/>
          </a:xfrm>
        </p:spPr>
        <p:txBody>
          <a:bodyPr lIns="0" tIns="0" rIns="0" bIns="0" anchor="b">
            <a:noAutofit/>
          </a:bodyPr>
          <a:lstStyle>
            <a:lvl1pPr algn="l">
              <a:defRPr sz="11291" baseline="0">
                <a:solidFill>
                  <a:schemeClr val="accent6"/>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2" y="11659744"/>
            <a:ext cx="11217600" cy="1939924"/>
          </a:xfrm>
          <a:prstGeom prst="rect">
            <a:avLst/>
          </a:prstGeom>
        </p:spPr>
        <p:txBody>
          <a:bodyPr lIns="0" tIns="0" rIns="0" bIns="0">
            <a:noAutofit/>
          </a:bodyPr>
          <a:lstStyle>
            <a:lvl1pPr marL="0" indent="0" algn="l">
              <a:buNone/>
              <a:defRPr sz="5030" cap="all" baseline="0">
                <a:solidFill>
                  <a:schemeClr val="accent1"/>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Klikken om de ondertitelstijl van het model te bewerken</a:t>
            </a:r>
            <a:endParaRPr lang="nl-BE"/>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522801" y="1522800"/>
            <a:ext cx="5911199" cy="2015568"/>
          </a:xfrm>
          <a:prstGeom prst="rect">
            <a:avLst/>
          </a:prstGeom>
        </p:spPr>
      </p:pic>
      <p:pic>
        <p:nvPicPr>
          <p:cNvPr id="5" name="Graphic 4">
            <a:extLst>
              <a:ext uri="{FF2B5EF4-FFF2-40B4-BE49-F238E27FC236}">
                <a16:creationId xmlns:a16="http://schemas.microsoft.com/office/drawing/2014/main" id="{B9839EBF-8295-5BB8-D82B-8B53FE5F5E68}"/>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6340012" y="1"/>
            <a:ext cx="8042401" cy="13765202"/>
          </a:xfrm>
          <a:prstGeom prst="rect">
            <a:avLst/>
          </a:prstGeom>
        </p:spPr>
      </p:pic>
    </p:spTree>
    <p:extLst>
      <p:ext uri="{BB962C8B-B14F-4D97-AF65-F5344CB8AC3E}">
        <p14:creationId xmlns:p14="http://schemas.microsoft.com/office/powerpoint/2010/main" val="1512599516"/>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GO-Inhoud+BKGimg">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1"/>
            <a:ext cx="24382801" cy="13715326"/>
          </a:xfrm>
          <a:prstGeom prst="rect">
            <a:avLst/>
          </a:prstGeom>
        </p:spPr>
      </p:pic>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01200" y="10414126"/>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799" y="1787690"/>
            <a:ext cx="14097598" cy="1939924"/>
          </a:xfrm>
        </p:spPr>
        <p:txBody>
          <a:bodyPr lIns="0" tIns="0" rIns="0" bIns="0" anchor="b">
            <a:noAutofit/>
          </a:bodyPr>
          <a:lstStyle>
            <a:lvl1pPr algn="l">
              <a:defRPr sz="13229" b="1" i="0" baseline="0">
                <a:solidFill>
                  <a:schemeClr val="accent1"/>
                </a:solidFill>
              </a:defRPr>
            </a:lvl1pPr>
          </a:lstStyle>
          <a:p>
            <a:r>
              <a:rPr lang="nl-NL"/>
              <a:t>Klik om stijl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1522801" y="4208464"/>
            <a:ext cx="14097598" cy="7560000"/>
          </a:xfrm>
          <a:prstGeom prst="rect">
            <a:avLst/>
          </a:prstGeom>
        </p:spPr>
        <p:txBody>
          <a:bodyPr>
            <a:normAutofit/>
          </a:bodyPr>
          <a:lstStyle>
            <a:lvl1pPr>
              <a:defRPr sz="4532" baseline="0">
                <a:solidFill>
                  <a:schemeClr val="tx1"/>
                </a:solidFill>
              </a:defRPr>
            </a:lvl1pPr>
          </a:lstStyle>
          <a:p>
            <a:r>
              <a:rPr lang="nl-NL"/>
              <a:t>Klik op het pictogram als u een tabel wilt toevoegen</a:t>
            </a:r>
            <a:endParaRPr lang="nl-BE"/>
          </a:p>
        </p:txBody>
      </p:sp>
      <p:sp>
        <p:nvSpPr>
          <p:cNvPr id="4" name="Picture Placeholder 3">
            <a:extLst>
              <a:ext uri="{FF2B5EF4-FFF2-40B4-BE49-F238E27FC236}">
                <a16:creationId xmlns:a16="http://schemas.microsoft.com/office/drawing/2014/main" id="{A861FB84-D54D-45FC-C4F5-A7025B22A736}"/>
              </a:ext>
            </a:extLst>
          </p:cNvPr>
          <p:cNvSpPr>
            <a:spLocks noGrp="1"/>
          </p:cNvSpPr>
          <p:nvPr>
            <p:ph type="pic" sz="quarter" idx="14"/>
          </p:nvPr>
        </p:nvSpPr>
        <p:spPr>
          <a:xfrm>
            <a:off x="16387764" y="1"/>
            <a:ext cx="7994650" cy="13733930"/>
          </a:xfrm>
          <a:custGeom>
            <a:avLst/>
            <a:gdLst>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13716000 h 13716000"/>
              <a:gd name="connsiteX8" fmla="*/ 0 w 7994650"/>
              <a:gd name="connsiteY8" fmla="*/ 0 h 13716000"/>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7135905 h 13716000"/>
              <a:gd name="connsiteX8" fmla="*/ 0 w 7994650"/>
              <a:gd name="connsiteY8" fmla="*/ 0 h 13716000"/>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94650" h="13733929">
                <a:moveTo>
                  <a:pt x="0" y="0"/>
                </a:moveTo>
                <a:lnTo>
                  <a:pt x="0" y="0"/>
                </a:lnTo>
                <a:lnTo>
                  <a:pt x="7994650" y="0"/>
                </a:lnTo>
                <a:lnTo>
                  <a:pt x="7994650" y="0"/>
                </a:lnTo>
                <a:lnTo>
                  <a:pt x="7994650" y="13716000"/>
                </a:lnTo>
                <a:lnTo>
                  <a:pt x="7994650" y="13716000"/>
                </a:lnTo>
                <a:lnTo>
                  <a:pt x="6239435" y="13733929"/>
                </a:lnTo>
                <a:cubicBezTo>
                  <a:pt x="2438399" y="13470965"/>
                  <a:pt x="251012" y="10213787"/>
                  <a:pt x="0" y="7135905"/>
                </a:cubicBezTo>
                <a:lnTo>
                  <a:pt x="0" y="0"/>
                </a:lnTo>
                <a:close/>
              </a:path>
            </a:pathLst>
          </a:custGeo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4048232873"/>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GO-Inhoud+Img">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01200" y="10414126"/>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799" y="1787690"/>
            <a:ext cx="14097598" cy="1939924"/>
          </a:xfrm>
        </p:spPr>
        <p:txBody>
          <a:bodyPr lIns="0" tIns="0" rIns="0" bIns="0" anchor="b">
            <a:noAutofit/>
          </a:bodyPr>
          <a:lstStyle>
            <a:lvl1pPr algn="l">
              <a:defRPr sz="13229" b="1" i="0" baseline="0">
                <a:solidFill>
                  <a:schemeClr val="accent1"/>
                </a:solidFill>
              </a:defRPr>
            </a:lvl1pPr>
          </a:lstStyle>
          <a:p>
            <a:r>
              <a:rPr lang="nl-NL"/>
              <a:t>Klik om stijl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1522801" y="4208464"/>
            <a:ext cx="14097598" cy="7560000"/>
          </a:xfrm>
          <a:prstGeom prst="rect">
            <a:avLst/>
          </a:prstGeom>
        </p:spPr>
        <p:txBody>
          <a:bodyPr>
            <a:normAutofit/>
          </a:bodyPr>
          <a:lstStyle>
            <a:lvl1pPr>
              <a:defRPr sz="4532" baseline="0">
                <a:solidFill>
                  <a:schemeClr val="tx1"/>
                </a:solidFill>
              </a:defRPr>
            </a:lvl1pPr>
          </a:lstStyle>
          <a:p>
            <a:r>
              <a:rPr lang="nl-NL"/>
              <a:t>Klik op het pictogram als u een tabel wilt toevoegen</a:t>
            </a:r>
            <a:endParaRPr lang="nl-BE"/>
          </a:p>
        </p:txBody>
      </p:sp>
      <p:sp>
        <p:nvSpPr>
          <p:cNvPr id="4" name="Tijdelijke aanduiding voor afbeelding 3">
            <a:extLst>
              <a:ext uri="{FF2B5EF4-FFF2-40B4-BE49-F238E27FC236}">
                <a16:creationId xmlns:a16="http://schemas.microsoft.com/office/drawing/2014/main" id="{39B8BE3B-CF7F-120D-EEA7-FFD18EF9F53F}"/>
              </a:ext>
            </a:extLst>
          </p:cNvPr>
          <p:cNvSpPr>
            <a:spLocks noGrp="1"/>
          </p:cNvSpPr>
          <p:nvPr>
            <p:ph type="pic" sz="quarter" idx="14"/>
          </p:nvPr>
        </p:nvSpPr>
        <p:spPr>
          <a:xfrm>
            <a:off x="16379614" y="0"/>
            <a:ext cx="8002799" cy="13716000"/>
          </a:xfrm>
          <a:prstGeom prst="rect">
            <a:avLst/>
          </a:prstGeo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3133726048"/>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GO-Inhoud+vormen">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01200" y="10414126"/>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1787690"/>
            <a:ext cx="21318910" cy="1939924"/>
          </a:xfrm>
        </p:spPr>
        <p:txBody>
          <a:bodyPr lIns="0" tIns="0" rIns="0" bIns="0" anchor="b">
            <a:noAutofit/>
          </a:bodyPr>
          <a:lstStyle>
            <a:lvl1pPr algn="l">
              <a:defRPr sz="13229" b="1" i="0" baseline="0">
                <a:solidFill>
                  <a:schemeClr val="accent1"/>
                </a:solidFill>
              </a:defRPr>
            </a:lvl1pPr>
          </a:lstStyle>
          <a:p>
            <a:r>
              <a:rPr lang="nl-NL"/>
              <a:t>Klik om stijl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1522802" y="4208464"/>
            <a:ext cx="21318910" cy="7560000"/>
          </a:xfrm>
          <a:prstGeom prst="rect">
            <a:avLst/>
          </a:prstGeom>
        </p:spPr>
        <p:txBody>
          <a:bodyPr>
            <a:normAutofit/>
          </a:bodyPr>
          <a:lstStyle>
            <a:lvl1pPr>
              <a:defRPr sz="4532" baseline="0">
                <a:solidFill>
                  <a:schemeClr val="tx1"/>
                </a:solidFill>
              </a:defRPr>
            </a:lvl1pPr>
          </a:lstStyle>
          <a:p>
            <a:r>
              <a:rPr lang="nl-NL"/>
              <a:t>Klik op het pictogram als u een tabel wilt toevoegen</a:t>
            </a:r>
            <a:endParaRPr lang="nl-BE"/>
          </a:p>
        </p:txBody>
      </p:sp>
      <p:pic>
        <p:nvPicPr>
          <p:cNvPr id="5" name="Afbeelding 4" descr="Afbeelding met paars, violet, Lila&#10;&#10;Automatisch gegenereerde beschrijving">
            <a:extLst>
              <a:ext uri="{FF2B5EF4-FFF2-40B4-BE49-F238E27FC236}">
                <a16:creationId xmlns:a16="http://schemas.microsoft.com/office/drawing/2014/main" id="{2A175C0C-9F3C-B722-54D6-2B6B40F7734D}"/>
              </a:ext>
            </a:extLst>
          </p:cNvPr>
          <p:cNvPicPr>
            <a:picLocks noChangeAspect="1"/>
          </p:cNvPicPr>
          <p:nvPr userDrawn="1"/>
        </p:nvPicPr>
        <p:blipFill>
          <a:blip r:embed="rId3" cstate="email">
            <a:alphaModFix amt="25000"/>
            <a:extLst>
              <a:ext uri="{28A0092B-C50C-407E-A947-70E740481C1C}">
                <a14:useLocalDpi xmlns:a14="http://schemas.microsoft.com/office/drawing/2010/main"/>
              </a:ext>
            </a:extLst>
          </a:blip>
          <a:stretch>
            <a:fillRect/>
          </a:stretch>
        </p:blipFill>
        <p:spPr>
          <a:xfrm>
            <a:off x="15240337" y="10669128"/>
            <a:ext cx="3046872" cy="3046872"/>
          </a:xfrm>
          <a:prstGeom prst="rect">
            <a:avLst/>
          </a:prstGeom>
        </p:spPr>
      </p:pic>
      <p:pic>
        <p:nvPicPr>
          <p:cNvPr id="9" name="Afbeelding 8" descr="Afbeelding met patroon, lijn, Kleurrijkheid, schermopname&#10;&#10;Automatisch gegenereerde beschrijving">
            <a:extLst>
              <a:ext uri="{FF2B5EF4-FFF2-40B4-BE49-F238E27FC236}">
                <a16:creationId xmlns:a16="http://schemas.microsoft.com/office/drawing/2014/main" id="{6DDF4591-12E8-AE7A-1F26-C1BC4B821720}"/>
              </a:ext>
            </a:extLst>
          </p:cNvPr>
          <p:cNvPicPr>
            <a:picLocks noChangeAspect="1"/>
          </p:cNvPicPr>
          <p:nvPr userDrawn="1"/>
        </p:nvPicPr>
        <p:blipFill>
          <a:blip r:embed="rId4" cstate="email">
            <a:alphaModFix amt="25000"/>
            <a:extLst>
              <a:ext uri="{28A0092B-C50C-407E-A947-70E740481C1C}">
                <a14:useLocalDpi xmlns:a14="http://schemas.microsoft.com/office/drawing/2010/main"/>
              </a:ext>
            </a:extLst>
          </a:blip>
          <a:stretch>
            <a:fillRect/>
          </a:stretch>
        </p:blipFill>
        <p:spPr>
          <a:xfrm>
            <a:off x="18287209" y="10669128"/>
            <a:ext cx="3046872" cy="3046872"/>
          </a:xfrm>
          <a:prstGeom prst="rect">
            <a:avLst/>
          </a:prstGeom>
        </p:spPr>
      </p:pic>
      <p:pic>
        <p:nvPicPr>
          <p:cNvPr id="12" name="Afbeelding 11" descr="Afbeelding met Graphics, paars, violet, Lila&#10;&#10;Automatisch gegenereerde beschrijving">
            <a:extLst>
              <a:ext uri="{FF2B5EF4-FFF2-40B4-BE49-F238E27FC236}">
                <a16:creationId xmlns:a16="http://schemas.microsoft.com/office/drawing/2014/main" id="{E0802C79-39E2-3E4D-3C4F-1E4359D59B41}"/>
              </a:ext>
            </a:extLst>
          </p:cNvPr>
          <p:cNvPicPr>
            <a:picLocks noChangeAspect="1"/>
          </p:cNvPicPr>
          <p:nvPr userDrawn="1"/>
        </p:nvPicPr>
        <p:blipFill>
          <a:blip r:embed="rId5" cstate="email">
            <a:alphaModFix amt="25000"/>
            <a:extLst>
              <a:ext uri="{28A0092B-C50C-407E-A947-70E740481C1C}">
                <a14:useLocalDpi xmlns:a14="http://schemas.microsoft.com/office/drawing/2010/main"/>
              </a:ext>
            </a:extLst>
          </a:blip>
          <a:stretch>
            <a:fillRect/>
          </a:stretch>
        </p:blipFill>
        <p:spPr>
          <a:xfrm>
            <a:off x="21334079" y="10668494"/>
            <a:ext cx="3048334" cy="3046872"/>
          </a:xfrm>
          <a:prstGeom prst="rect">
            <a:avLst/>
          </a:prstGeom>
        </p:spPr>
      </p:pic>
      <p:pic>
        <p:nvPicPr>
          <p:cNvPr id="14" name="Afbeelding 13" descr="Afbeelding met creativiteit, kunst&#10;&#10;Beschrijving automatisch gegenereerd met gemiddelde betrouwbaarheid">
            <a:extLst>
              <a:ext uri="{FF2B5EF4-FFF2-40B4-BE49-F238E27FC236}">
                <a16:creationId xmlns:a16="http://schemas.microsoft.com/office/drawing/2014/main" id="{88DF68C6-C235-45DF-E0A8-F78F0B76B7E0}"/>
              </a:ext>
            </a:extLst>
          </p:cNvPr>
          <p:cNvPicPr>
            <a:picLocks noChangeAspect="1"/>
          </p:cNvPicPr>
          <p:nvPr userDrawn="1"/>
        </p:nvPicPr>
        <p:blipFill>
          <a:blip r:embed="rId6" cstate="email">
            <a:alphaModFix amt="25000"/>
            <a:extLst>
              <a:ext uri="{28A0092B-C50C-407E-A947-70E740481C1C}">
                <a14:useLocalDpi xmlns:a14="http://schemas.microsoft.com/office/drawing/2010/main"/>
              </a:ext>
            </a:extLst>
          </a:blip>
          <a:stretch>
            <a:fillRect/>
          </a:stretch>
        </p:blipFill>
        <p:spPr>
          <a:xfrm>
            <a:off x="21334079" y="7620988"/>
            <a:ext cx="3045410" cy="3046872"/>
          </a:xfrm>
          <a:prstGeom prst="rect">
            <a:avLst/>
          </a:prstGeom>
        </p:spPr>
      </p:pic>
      <p:pic>
        <p:nvPicPr>
          <p:cNvPr id="16" name="Afbeelding 15" descr="Afbeelding met Lila, violet, Magenta, lavendel&#10;&#10;Automatisch gegenereerde beschrijving">
            <a:extLst>
              <a:ext uri="{FF2B5EF4-FFF2-40B4-BE49-F238E27FC236}">
                <a16:creationId xmlns:a16="http://schemas.microsoft.com/office/drawing/2014/main" id="{DE1B92CC-B227-B704-2CD9-1BA465171917}"/>
              </a:ext>
            </a:extLst>
          </p:cNvPr>
          <p:cNvPicPr>
            <a:picLocks noChangeAspect="1"/>
          </p:cNvPicPr>
          <p:nvPr userDrawn="1"/>
        </p:nvPicPr>
        <p:blipFill>
          <a:blip r:embed="rId7" cstate="email">
            <a:alphaModFix amt="25000"/>
            <a:extLst>
              <a:ext uri="{28A0092B-C50C-407E-A947-70E740481C1C}">
                <a14:useLocalDpi xmlns:a14="http://schemas.microsoft.com/office/drawing/2010/main"/>
              </a:ext>
            </a:extLst>
          </a:blip>
          <a:stretch>
            <a:fillRect/>
          </a:stretch>
        </p:blipFill>
        <p:spPr>
          <a:xfrm>
            <a:off x="18287209" y="6097552"/>
            <a:ext cx="3046872" cy="3046872"/>
          </a:xfrm>
          <a:prstGeom prst="rect">
            <a:avLst/>
          </a:prstGeom>
        </p:spPr>
      </p:pic>
      <p:pic>
        <p:nvPicPr>
          <p:cNvPr id="18" name="Afbeelding 17" descr="Afbeelding met creativiteit, kunst&#10;&#10;Beschrijving automatisch gegenereerd met gemiddelde betrouwbaarheid">
            <a:extLst>
              <a:ext uri="{FF2B5EF4-FFF2-40B4-BE49-F238E27FC236}">
                <a16:creationId xmlns:a16="http://schemas.microsoft.com/office/drawing/2014/main" id="{E3E985DF-227D-5FC2-3992-6D9881449574}"/>
              </a:ext>
            </a:extLst>
          </p:cNvPr>
          <p:cNvPicPr>
            <a:picLocks noChangeAspect="1"/>
          </p:cNvPicPr>
          <p:nvPr userDrawn="1"/>
        </p:nvPicPr>
        <p:blipFill>
          <a:blip r:embed="rId8" cstate="email">
            <a:alphaModFix amt="25000"/>
            <a:extLst>
              <a:ext uri="{28A0092B-C50C-407E-A947-70E740481C1C}">
                <a14:useLocalDpi xmlns:a14="http://schemas.microsoft.com/office/drawing/2010/main"/>
              </a:ext>
            </a:extLst>
          </a:blip>
          <a:stretch>
            <a:fillRect/>
          </a:stretch>
        </p:blipFill>
        <p:spPr>
          <a:xfrm>
            <a:off x="18287209" y="3150580"/>
            <a:ext cx="3046872" cy="3046872"/>
          </a:xfrm>
          <a:prstGeom prst="rect">
            <a:avLst/>
          </a:prstGeom>
        </p:spPr>
      </p:pic>
      <p:pic>
        <p:nvPicPr>
          <p:cNvPr id="20" name="Afbeelding 19" descr="Afbeelding met paars, violet, Lila, Graphics&#10;&#10;Automatisch gegenereerde beschrijving">
            <a:extLst>
              <a:ext uri="{FF2B5EF4-FFF2-40B4-BE49-F238E27FC236}">
                <a16:creationId xmlns:a16="http://schemas.microsoft.com/office/drawing/2014/main" id="{DA61E1D3-C7AC-F348-4F5A-4398309842F4}"/>
              </a:ext>
            </a:extLst>
          </p:cNvPr>
          <p:cNvPicPr>
            <a:picLocks noChangeAspect="1"/>
          </p:cNvPicPr>
          <p:nvPr userDrawn="1"/>
        </p:nvPicPr>
        <p:blipFill>
          <a:blip r:embed="rId9" cstate="email">
            <a:alphaModFix amt="25000"/>
            <a:extLst>
              <a:ext uri="{28A0092B-C50C-407E-A947-70E740481C1C}">
                <a14:useLocalDpi xmlns:a14="http://schemas.microsoft.com/office/drawing/2010/main"/>
              </a:ext>
            </a:extLst>
          </a:blip>
          <a:stretch>
            <a:fillRect/>
          </a:stretch>
        </p:blipFill>
        <p:spPr>
          <a:xfrm>
            <a:off x="21334079" y="3049412"/>
            <a:ext cx="3045410" cy="3046872"/>
          </a:xfrm>
          <a:prstGeom prst="rect">
            <a:avLst/>
          </a:prstGeom>
        </p:spPr>
      </p:pic>
      <p:pic>
        <p:nvPicPr>
          <p:cNvPr id="22" name="Afbeelding 21" descr="Afbeelding met Graphics, cirkel, Kleurrijkheid, grafische vormgeving&#10;&#10;Automatisch gegenereerde beschrijving">
            <a:extLst>
              <a:ext uri="{FF2B5EF4-FFF2-40B4-BE49-F238E27FC236}">
                <a16:creationId xmlns:a16="http://schemas.microsoft.com/office/drawing/2014/main" id="{FF823F36-DFCB-76F5-0CAD-72606E40EA90}"/>
              </a:ext>
            </a:extLst>
          </p:cNvPr>
          <p:cNvPicPr>
            <a:picLocks noChangeAspect="1"/>
          </p:cNvPicPr>
          <p:nvPr userDrawn="1"/>
        </p:nvPicPr>
        <p:blipFill>
          <a:blip r:embed="rId10" cstate="email">
            <a:alphaModFix amt="25000"/>
            <a:extLst>
              <a:ext uri="{28A0092B-C50C-407E-A947-70E740481C1C}">
                <a14:useLocalDpi xmlns:a14="http://schemas.microsoft.com/office/drawing/2010/main"/>
              </a:ext>
            </a:extLst>
          </a:blip>
          <a:stretch>
            <a:fillRect/>
          </a:stretch>
        </p:blipFill>
        <p:spPr>
          <a:xfrm>
            <a:off x="21332618" y="1270"/>
            <a:ext cx="3046872" cy="3046872"/>
          </a:xfrm>
          <a:prstGeom prst="rect">
            <a:avLst/>
          </a:prstGeom>
        </p:spPr>
      </p:pic>
      <p:pic>
        <p:nvPicPr>
          <p:cNvPr id="24" name="Afbeelding 23" descr="Afbeelding met paars, violet, Lila&#10;&#10;Automatisch gegenereerde beschrijving">
            <a:extLst>
              <a:ext uri="{FF2B5EF4-FFF2-40B4-BE49-F238E27FC236}">
                <a16:creationId xmlns:a16="http://schemas.microsoft.com/office/drawing/2014/main" id="{CB95E50B-5DDE-A3B4-3128-0A99B81A6EC9}"/>
              </a:ext>
            </a:extLst>
          </p:cNvPr>
          <p:cNvPicPr>
            <a:picLocks noChangeAspect="1"/>
          </p:cNvPicPr>
          <p:nvPr userDrawn="1"/>
        </p:nvPicPr>
        <p:blipFill>
          <a:blip r:embed="rId3" cstate="email">
            <a:alphaModFix amt="25000"/>
            <a:extLst>
              <a:ext uri="{28A0092B-C50C-407E-A947-70E740481C1C}">
                <a14:useLocalDpi xmlns:a14="http://schemas.microsoft.com/office/drawing/2010/main"/>
              </a:ext>
            </a:extLst>
          </a:blip>
          <a:stretch>
            <a:fillRect/>
          </a:stretch>
        </p:blipFill>
        <p:spPr>
          <a:xfrm rot="16200000">
            <a:off x="18287209" y="0"/>
            <a:ext cx="3046872" cy="3046872"/>
          </a:xfrm>
          <a:prstGeom prst="rect">
            <a:avLst/>
          </a:prstGeom>
        </p:spPr>
      </p:pic>
    </p:spTree>
    <p:extLst>
      <p:ext uri="{BB962C8B-B14F-4D97-AF65-F5344CB8AC3E}">
        <p14:creationId xmlns:p14="http://schemas.microsoft.com/office/powerpoint/2010/main" val="1964524499"/>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O-Sectiekop-1a">
    <p:bg>
      <p:bgPr>
        <a:solidFill>
          <a:schemeClr val="bg2"/>
        </a:solidFill>
        <a:effectLst/>
      </p:bgPr>
    </p:bg>
    <p:spTree>
      <p:nvGrpSpPr>
        <p:cNvPr id="1" name=""/>
        <p:cNvGrpSpPr/>
        <p:nvPr/>
      </p:nvGrpSpPr>
      <p:grpSpPr>
        <a:xfrm>
          <a:off x="0" y="0"/>
          <a:ext cx="0" cy="0"/>
          <a:chOff x="0" y="0"/>
          <a:chExt cx="0" cy="0"/>
        </a:xfrm>
      </p:grpSpPr>
      <p:sp>
        <p:nvSpPr>
          <p:cNvPr id="17" name="Tijdelijke aanduiding voor afbeelding 16">
            <a:extLst>
              <a:ext uri="{FF2B5EF4-FFF2-40B4-BE49-F238E27FC236}">
                <a16:creationId xmlns:a16="http://schemas.microsoft.com/office/drawing/2014/main" id="{6CAA73F3-D536-61ED-9CB3-8A2B0977E9B3}"/>
              </a:ext>
            </a:extLst>
          </p:cNvPr>
          <p:cNvSpPr>
            <a:spLocks noGrp="1"/>
          </p:cNvSpPr>
          <p:nvPr>
            <p:ph type="pic" sz="quarter" idx="13"/>
          </p:nvPr>
        </p:nvSpPr>
        <p:spPr>
          <a:xfrm>
            <a:off x="0" y="0"/>
            <a:ext cx="24382413" cy="13716000"/>
          </a:xfrm>
        </p:spPr>
        <p:txBody>
          <a:bodyPr/>
          <a:lstStyle/>
          <a:p>
            <a:r>
              <a:rPr lang="nl-NL"/>
              <a:t>Klik op het pictogram als u een afbeelding wilt toevoegen</a:t>
            </a:r>
            <a:endParaRPr lang="nl-BE"/>
          </a:p>
        </p:txBody>
      </p:sp>
      <p:sp>
        <p:nvSpPr>
          <p:cNvPr id="13" name="Tijdelijke aanduiding voor tekst 12">
            <a:extLst>
              <a:ext uri="{FF2B5EF4-FFF2-40B4-BE49-F238E27FC236}">
                <a16:creationId xmlns:a16="http://schemas.microsoft.com/office/drawing/2014/main" id="{B99E46D4-4C57-BC2B-CDC9-696B085D84C2}"/>
              </a:ext>
            </a:extLst>
          </p:cNvPr>
          <p:cNvSpPr>
            <a:spLocks noGrp="1"/>
          </p:cNvSpPr>
          <p:nvPr>
            <p:ph type="body" sz="quarter" idx="11" hasCustomPrompt="1"/>
          </p:nvPr>
        </p:nvSpPr>
        <p:spPr>
          <a:xfrm>
            <a:off x="1107907" y="1413404"/>
            <a:ext cx="16461907" cy="3561256"/>
          </a:xfrm>
          <a:prstGeom prst="round2DiagRect">
            <a:avLst>
              <a:gd name="adj1" fmla="val 0"/>
              <a:gd name="adj2" fmla="val 50000"/>
            </a:avLst>
          </a:prstGeom>
          <a:solidFill>
            <a:schemeClr val="accent1"/>
          </a:solidFill>
        </p:spPr>
        <p:txBody>
          <a:bodyPr wrap="square" lIns="3420000" tIns="180000" rIns="720000" bIns="792000">
            <a:spAutoFit/>
          </a:bodyPr>
          <a:lstStyle>
            <a:lvl1pPr marL="0" indent="0">
              <a:buNone/>
              <a:defRPr sz="11199" b="1">
                <a:solidFill>
                  <a:schemeClr val="bg1"/>
                </a:solidFill>
                <a:latin typeface="+mj-lt"/>
              </a:defRPr>
            </a:lvl1pPr>
          </a:lstStyle>
          <a:p>
            <a:pPr lvl="0"/>
            <a:r>
              <a:rPr lang="nl-NL"/>
              <a:t>Sectiekop</a:t>
            </a:r>
            <a:endParaRPr lang="nl-BE"/>
          </a:p>
        </p:txBody>
      </p:sp>
      <p:sp>
        <p:nvSpPr>
          <p:cNvPr id="15" name="Tijdelijke aanduiding voor tekst 14">
            <a:extLst>
              <a:ext uri="{FF2B5EF4-FFF2-40B4-BE49-F238E27FC236}">
                <a16:creationId xmlns:a16="http://schemas.microsoft.com/office/drawing/2014/main" id="{DECEE6F9-7760-5BE2-CF09-41431C26EDCC}"/>
              </a:ext>
            </a:extLst>
          </p:cNvPr>
          <p:cNvSpPr>
            <a:spLocks noGrp="1"/>
          </p:cNvSpPr>
          <p:nvPr>
            <p:ph type="body" sz="quarter" idx="12" hasCustomPrompt="1"/>
          </p:nvPr>
        </p:nvSpPr>
        <p:spPr>
          <a:xfrm>
            <a:off x="4972051" y="3505201"/>
            <a:ext cx="14706601" cy="895350"/>
          </a:xfrm>
        </p:spPr>
        <p:txBody>
          <a:bodyPr/>
          <a:lstStyle>
            <a:lvl1pPr marL="0" indent="0">
              <a:buNone/>
              <a:defRPr cap="all" baseline="0">
                <a:solidFill>
                  <a:schemeClr val="bg1"/>
                </a:solidFill>
                <a:latin typeface="+mj-lt"/>
              </a:defRPr>
            </a:lvl1pPr>
          </a:lstStyle>
          <a:p>
            <a:pPr lvl="0"/>
            <a:r>
              <a:rPr lang="nl-NL"/>
              <a:t>SUBTITEL</a:t>
            </a:r>
            <a:endParaRPr lang="nl-BE"/>
          </a:p>
        </p:txBody>
      </p:sp>
      <p:sp>
        <p:nvSpPr>
          <p:cNvPr id="19" name="Tijdelijke aanduiding voor tekst 18">
            <a:extLst>
              <a:ext uri="{FF2B5EF4-FFF2-40B4-BE49-F238E27FC236}">
                <a16:creationId xmlns:a16="http://schemas.microsoft.com/office/drawing/2014/main" id="{686FA8E7-6757-782C-1F1C-0CE5FDB783EA}"/>
              </a:ext>
            </a:extLst>
          </p:cNvPr>
          <p:cNvSpPr>
            <a:spLocks noGrp="1"/>
          </p:cNvSpPr>
          <p:nvPr>
            <p:ph type="body" sz="quarter" idx="14" hasCustomPrompt="1"/>
          </p:nvPr>
        </p:nvSpPr>
        <p:spPr>
          <a:xfrm>
            <a:off x="1107906" y="1413402"/>
            <a:ext cx="3595858" cy="3561436"/>
          </a:xfrm>
          <a:prstGeom prst="round2DiagRect">
            <a:avLst>
              <a:gd name="adj1" fmla="val 757"/>
              <a:gd name="adj2" fmla="val 50000"/>
            </a:avLst>
          </a:prstGeom>
          <a:solidFill>
            <a:schemeClr val="accent2"/>
          </a:solidFill>
        </p:spPr>
        <p:txBody>
          <a:bodyPr lIns="108000" anchor="ctr" anchorCtr="1">
            <a:noAutofit/>
          </a:bodyPr>
          <a:lstStyle>
            <a:lvl1pPr marL="0" indent="0">
              <a:buNone/>
              <a:defRPr sz="14999">
                <a:solidFill>
                  <a:schemeClr val="bg1"/>
                </a:solidFill>
              </a:defRPr>
            </a:lvl1pPr>
          </a:lstStyle>
          <a:p>
            <a:pPr lvl="0"/>
            <a:r>
              <a:rPr lang="nl-NL"/>
              <a:t>01</a:t>
            </a:r>
            <a:endParaRPr lang="nl-BE"/>
          </a:p>
        </p:txBody>
      </p:sp>
    </p:spTree>
    <p:extLst>
      <p:ext uri="{BB962C8B-B14F-4D97-AF65-F5344CB8AC3E}">
        <p14:creationId xmlns:p14="http://schemas.microsoft.com/office/powerpoint/2010/main" val="3499326328"/>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GO-Sectiekop-1b">
    <p:bg>
      <p:bgPr>
        <a:solidFill>
          <a:schemeClr val="bg2"/>
        </a:solidFill>
        <a:effectLst/>
      </p:bgPr>
    </p:bg>
    <p:spTree>
      <p:nvGrpSpPr>
        <p:cNvPr id="1" name=""/>
        <p:cNvGrpSpPr/>
        <p:nvPr/>
      </p:nvGrpSpPr>
      <p:grpSpPr>
        <a:xfrm>
          <a:off x="0" y="0"/>
          <a:ext cx="0" cy="0"/>
          <a:chOff x="0" y="0"/>
          <a:chExt cx="0" cy="0"/>
        </a:xfrm>
      </p:grpSpPr>
      <p:sp>
        <p:nvSpPr>
          <p:cNvPr id="9" name="Tijdelijke aanduiding voor afbeelding 8">
            <a:extLst>
              <a:ext uri="{FF2B5EF4-FFF2-40B4-BE49-F238E27FC236}">
                <a16:creationId xmlns:a16="http://schemas.microsoft.com/office/drawing/2014/main" id="{FD789292-3A16-B9B8-1FBD-9568BB989CF7}"/>
              </a:ext>
            </a:extLst>
          </p:cNvPr>
          <p:cNvSpPr>
            <a:spLocks noGrp="1"/>
          </p:cNvSpPr>
          <p:nvPr>
            <p:ph type="pic" sz="quarter" idx="10"/>
          </p:nvPr>
        </p:nvSpPr>
        <p:spPr>
          <a:xfrm>
            <a:off x="0" y="0"/>
            <a:ext cx="24382413" cy="13716000"/>
          </a:xfrm>
        </p:spPr>
        <p:txBody>
          <a:bodyPr/>
          <a:lstStyle/>
          <a:p>
            <a:r>
              <a:rPr lang="nl-NL"/>
              <a:t>Klik op het pictogram als u een afbeelding wilt toevoegen</a:t>
            </a:r>
            <a:endParaRPr lang="nl-BE"/>
          </a:p>
        </p:txBody>
      </p:sp>
      <p:sp>
        <p:nvSpPr>
          <p:cNvPr id="11" name="Tijdelijke aanduiding voor tekst 10">
            <a:extLst>
              <a:ext uri="{FF2B5EF4-FFF2-40B4-BE49-F238E27FC236}">
                <a16:creationId xmlns:a16="http://schemas.microsoft.com/office/drawing/2014/main" id="{C33D1075-7C81-0DA0-0EC1-E2C6EECCA71E}"/>
              </a:ext>
            </a:extLst>
          </p:cNvPr>
          <p:cNvSpPr>
            <a:spLocks noGrp="1"/>
          </p:cNvSpPr>
          <p:nvPr>
            <p:ph type="body" sz="quarter" idx="11" hasCustomPrompt="1"/>
          </p:nvPr>
        </p:nvSpPr>
        <p:spPr>
          <a:xfrm>
            <a:off x="990600" y="848770"/>
            <a:ext cx="9512087" cy="3356788"/>
          </a:xfrm>
          <a:prstGeom prst="round2DiagRect">
            <a:avLst>
              <a:gd name="adj1" fmla="val 0"/>
              <a:gd name="adj2" fmla="val 50000"/>
            </a:avLst>
          </a:prstGeom>
          <a:solidFill>
            <a:schemeClr val="accent1"/>
          </a:solidFill>
        </p:spPr>
        <p:txBody>
          <a:bodyPr wrap="square" lIns="360000" tIns="108000" rIns="360000" bIns="720000" anchor="ctr" anchorCtr="1">
            <a:spAutoFit/>
          </a:bodyPr>
          <a:lstStyle>
            <a:lvl1pPr marL="0" indent="0">
              <a:buNone/>
              <a:defRPr sz="11199" b="1">
                <a:solidFill>
                  <a:schemeClr val="bg1"/>
                </a:solidFill>
                <a:latin typeface="+mj-lt"/>
              </a:defRPr>
            </a:lvl1pPr>
          </a:lstStyle>
          <a:p>
            <a:pPr lvl="0"/>
            <a:r>
              <a:rPr lang="nl-NL"/>
              <a:t>Sectiekop</a:t>
            </a:r>
            <a:endParaRPr lang="nl-BE"/>
          </a:p>
        </p:txBody>
      </p:sp>
      <p:sp>
        <p:nvSpPr>
          <p:cNvPr id="13" name="Tijdelijke aanduiding voor tekst 12">
            <a:extLst>
              <a:ext uri="{FF2B5EF4-FFF2-40B4-BE49-F238E27FC236}">
                <a16:creationId xmlns:a16="http://schemas.microsoft.com/office/drawing/2014/main" id="{7C92EF70-FBC1-C947-CE62-43D5B9879F9F}"/>
              </a:ext>
            </a:extLst>
          </p:cNvPr>
          <p:cNvSpPr>
            <a:spLocks noGrp="1"/>
          </p:cNvSpPr>
          <p:nvPr>
            <p:ph type="body" sz="quarter" idx="12" hasCustomPrompt="1"/>
          </p:nvPr>
        </p:nvSpPr>
        <p:spPr>
          <a:xfrm>
            <a:off x="1752601" y="2929251"/>
            <a:ext cx="3799511" cy="480131"/>
          </a:xfrm>
        </p:spPr>
        <p:txBody>
          <a:bodyPr wrap="square">
            <a:spAutoFit/>
          </a:bodyPr>
          <a:lstStyle>
            <a:lvl1pPr marL="0" indent="0">
              <a:buNone/>
              <a:defRPr cap="all" baseline="0">
                <a:solidFill>
                  <a:schemeClr val="bg1"/>
                </a:solidFill>
                <a:latin typeface="+mj-lt"/>
              </a:defRPr>
            </a:lvl1pPr>
          </a:lstStyle>
          <a:p>
            <a:pPr lvl="0"/>
            <a:r>
              <a:rPr lang="nl-NL"/>
              <a:t>SUBTITEL</a:t>
            </a:r>
            <a:endParaRPr lang="nl-BE"/>
          </a:p>
        </p:txBody>
      </p:sp>
    </p:spTree>
    <p:extLst>
      <p:ext uri="{BB962C8B-B14F-4D97-AF65-F5344CB8AC3E}">
        <p14:creationId xmlns:p14="http://schemas.microsoft.com/office/powerpoint/2010/main" val="928403208"/>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13"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GO-Sectiekop-2+BKGimg">
    <p:bg>
      <p:bgPr>
        <a:solidFill>
          <a:schemeClr val="bg2"/>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ED394C77-D626-FD52-46AF-82FE8429F1B6}"/>
              </a:ext>
            </a:extLst>
          </p:cNvPr>
          <p:cNvSpPr>
            <a:spLocks noGrp="1"/>
          </p:cNvSpPr>
          <p:nvPr>
            <p:ph type="pic" sz="quarter" idx="11"/>
          </p:nvPr>
        </p:nvSpPr>
        <p:spPr>
          <a:xfrm>
            <a:off x="1" y="0"/>
            <a:ext cx="12001501" cy="13716000"/>
          </a:xfrm>
          <a:prstGeom prst="homePlate">
            <a:avLst>
              <a:gd name="adj" fmla="val 57185"/>
            </a:avLst>
          </a:prstGeom>
          <a:ln>
            <a:noFill/>
          </a:ln>
        </p:spPr>
        <p:txBody>
          <a:bodyPr/>
          <a:lstStyle/>
          <a:p>
            <a:r>
              <a:rPr lang="nl-NL"/>
              <a:t>Klik op het pictogram als u een afbeelding wilt toevoegen</a:t>
            </a:r>
            <a:endParaRPr lang="nl-BE"/>
          </a:p>
        </p:txBody>
      </p:sp>
      <p:pic>
        <p:nvPicPr>
          <p:cNvPr id="9" name="Graphic 8">
            <a:extLst>
              <a:ext uri="{FF2B5EF4-FFF2-40B4-BE49-F238E27FC236}">
                <a16:creationId xmlns:a16="http://schemas.microsoft.com/office/drawing/2014/main" id="{FC6B8A55-BAA6-6EAA-3E92-5618C14923F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00" y="1"/>
            <a:ext cx="24382801" cy="13715326"/>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1" y="9387997"/>
            <a:ext cx="9971903" cy="1563954"/>
          </a:xfrm>
          <a:prstGeom prst="rect">
            <a:avLst/>
          </a:prstGeom>
          <a:noFill/>
        </p:spPr>
        <p:txBody>
          <a:bodyPr wrap="square" lIns="0" tIns="0" rIns="0" bIns="0" anchor="t" anchorCtr="0">
            <a:noAutofit/>
          </a:bodyPr>
          <a:lstStyle>
            <a:lvl1pPr algn="l">
              <a:defRPr sz="11291"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1" y="11085277"/>
            <a:ext cx="9971903" cy="832938"/>
          </a:xfrm>
          <a:prstGeom prst="rect">
            <a:avLst/>
          </a:prstGeom>
        </p:spPr>
        <p:txBody>
          <a:bodyPr lIns="0" tIns="0" rIns="0" bIns="0">
            <a:noAutofit/>
          </a:bodyPr>
          <a:lstStyle>
            <a:lvl1pPr marL="0" indent="0" algn="l">
              <a:buNone/>
              <a:defRPr sz="5030" cap="all" baseline="0">
                <a:solidFill>
                  <a:schemeClr val="bg1"/>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0854801" y="763201"/>
            <a:ext cx="2768400" cy="2021102"/>
          </a:xfrm>
          <a:prstGeom prst="rect">
            <a:avLst/>
          </a:prstGeom>
        </p:spPr>
      </p:pic>
      <p:sp>
        <p:nvSpPr>
          <p:cNvPr id="16" name="Text Placeholder 15">
            <a:extLst>
              <a:ext uri="{FF2B5EF4-FFF2-40B4-BE49-F238E27FC236}">
                <a16:creationId xmlns:a16="http://schemas.microsoft.com/office/drawing/2014/main" id="{A4CD5ADC-D28C-61B4-8926-A0576034FBCC}"/>
              </a:ext>
            </a:extLst>
          </p:cNvPr>
          <p:cNvSpPr>
            <a:spLocks noGrp="1"/>
          </p:cNvSpPr>
          <p:nvPr>
            <p:ph type="body" sz="quarter" idx="12" hasCustomPrompt="1"/>
          </p:nvPr>
        </p:nvSpPr>
        <p:spPr>
          <a:xfrm>
            <a:off x="8113077" y="8729664"/>
            <a:ext cx="3213737"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2"/>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3877317388"/>
      </p:ext>
    </p:extLst>
  </p:cSld>
  <p:clrMapOvr>
    <a:masterClrMapping/>
  </p:clrMapOvr>
  <p:extLst>
    <p:ext uri="{DCECCB84-F9BA-43D5-87BE-67443E8EF086}">
      <p15:sldGuideLst xmlns:p15="http://schemas.microsoft.com/office/powerpoint/2012/main">
        <p15:guide id="2" pos="14269"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O-Sectiekop-2+Img">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1" y="9387997"/>
            <a:ext cx="9971903" cy="1563954"/>
          </a:xfrm>
          <a:prstGeom prst="rect">
            <a:avLst/>
          </a:prstGeom>
          <a:noFill/>
        </p:spPr>
        <p:txBody>
          <a:bodyPr wrap="square" lIns="0" tIns="0" rIns="0" bIns="0" anchor="t" anchorCtr="0">
            <a:noAutofit/>
          </a:bodyPr>
          <a:lstStyle>
            <a:lvl1pPr algn="l">
              <a:defRPr sz="11291"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1" y="11085277"/>
            <a:ext cx="9971903" cy="832938"/>
          </a:xfrm>
          <a:prstGeom prst="rect">
            <a:avLst/>
          </a:prstGeom>
        </p:spPr>
        <p:txBody>
          <a:bodyPr lIns="0" tIns="0" rIns="0" bIns="0">
            <a:noAutofit/>
          </a:bodyPr>
          <a:lstStyle>
            <a:lvl1pPr marL="0" indent="0" algn="l">
              <a:buNone/>
              <a:defRPr sz="5030" cap="all" baseline="0">
                <a:solidFill>
                  <a:schemeClr val="bg1"/>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0854801" y="763201"/>
            <a:ext cx="2768400" cy="2021102"/>
          </a:xfrm>
          <a:prstGeom prst="rect">
            <a:avLst/>
          </a:prstGeom>
        </p:spPr>
      </p:pic>
      <p:sp>
        <p:nvSpPr>
          <p:cNvPr id="5" name="Tijdelijke aanduiding voor afbeelding 4">
            <a:extLst>
              <a:ext uri="{FF2B5EF4-FFF2-40B4-BE49-F238E27FC236}">
                <a16:creationId xmlns:a16="http://schemas.microsoft.com/office/drawing/2014/main" id="{68B8F693-43F0-9C27-71A3-AB42AB40A676}"/>
              </a:ext>
            </a:extLst>
          </p:cNvPr>
          <p:cNvSpPr>
            <a:spLocks noGrp="1"/>
          </p:cNvSpPr>
          <p:nvPr>
            <p:ph type="pic" sz="quarter" idx="11"/>
          </p:nvPr>
        </p:nvSpPr>
        <p:spPr>
          <a:xfrm>
            <a:off x="0" y="0"/>
            <a:ext cx="7239601" cy="13716000"/>
          </a:xfrm>
          <a:prstGeom prst="rect">
            <a:avLst/>
          </a:prstGeom>
        </p:spPr>
        <p:txBody>
          <a:bodyPr/>
          <a:lstStyle/>
          <a:p>
            <a:r>
              <a:rPr lang="nl-NL"/>
              <a:t>Klik op het pictogram als u een afbeelding wilt toevoegen</a:t>
            </a:r>
            <a:endParaRPr lang="nl-BE"/>
          </a:p>
        </p:txBody>
      </p:sp>
      <p:sp>
        <p:nvSpPr>
          <p:cNvPr id="4" name="Text Placeholder 15">
            <a:extLst>
              <a:ext uri="{FF2B5EF4-FFF2-40B4-BE49-F238E27FC236}">
                <a16:creationId xmlns:a16="http://schemas.microsoft.com/office/drawing/2014/main" id="{8C5697BA-98A2-602B-AA99-7133C67E6A52}"/>
              </a:ext>
            </a:extLst>
          </p:cNvPr>
          <p:cNvSpPr>
            <a:spLocks noGrp="1"/>
          </p:cNvSpPr>
          <p:nvPr>
            <p:ph type="body" sz="quarter" idx="12" hasCustomPrompt="1"/>
          </p:nvPr>
        </p:nvSpPr>
        <p:spPr>
          <a:xfrm>
            <a:off x="8467878" y="8703412"/>
            <a:ext cx="3213737"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2"/>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872021342"/>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GO-Sectiekop-2+vormen">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1" y="9387997"/>
            <a:ext cx="9971903" cy="1563954"/>
          </a:xfrm>
          <a:prstGeom prst="rect">
            <a:avLst/>
          </a:prstGeom>
          <a:noFill/>
        </p:spPr>
        <p:txBody>
          <a:bodyPr wrap="square" lIns="0" tIns="0" rIns="0" bIns="0" anchor="t" anchorCtr="0">
            <a:noAutofit/>
          </a:bodyPr>
          <a:lstStyle>
            <a:lvl1pPr algn="l">
              <a:defRPr sz="11291" baseline="0">
                <a:solidFill>
                  <a:schemeClr val="bg1"/>
                </a:solidFill>
              </a:defRPr>
            </a:lvl1pPr>
          </a:lstStyle>
          <a:p>
            <a:r>
              <a:rPr lang="nl-NL"/>
              <a:t>Sectiekop  </a:t>
            </a:r>
            <a:endParaRPr lang="nl-BE"/>
          </a:p>
        </p:txBody>
      </p:sp>
      <p:pic>
        <p:nvPicPr>
          <p:cNvPr id="6" name="Graphic 5">
            <a:extLst>
              <a:ext uri="{FF2B5EF4-FFF2-40B4-BE49-F238E27FC236}">
                <a16:creationId xmlns:a16="http://schemas.microsoft.com/office/drawing/2014/main" id="{8DBDE31F-5399-34A5-4EF0-020074DD957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762401" y="8762400"/>
            <a:ext cx="3239999" cy="3240000"/>
          </a:xfrm>
          <a:prstGeom prst="rect">
            <a:avLst/>
          </a:prstGeom>
        </p:spPr>
      </p:pic>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1" y="11085277"/>
            <a:ext cx="9971903" cy="832938"/>
          </a:xfrm>
          <a:prstGeom prst="rect">
            <a:avLst/>
          </a:prstGeom>
        </p:spPr>
        <p:txBody>
          <a:bodyPr lIns="0" tIns="0" rIns="0" bIns="0">
            <a:noAutofit/>
          </a:bodyPr>
          <a:lstStyle>
            <a:lvl1pPr marL="0" indent="0" algn="l">
              <a:buNone/>
              <a:defRPr sz="5030" cap="all" baseline="0">
                <a:solidFill>
                  <a:schemeClr val="bg1"/>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Subtitel</a:t>
            </a:r>
            <a:endParaRPr lang="nl-BE"/>
          </a:p>
        </p:txBody>
      </p:sp>
      <p:sp>
        <p:nvSpPr>
          <p:cNvPr id="10" name="Tijdelijke aanduiding voor tekst 9">
            <a:extLst>
              <a:ext uri="{FF2B5EF4-FFF2-40B4-BE49-F238E27FC236}">
                <a16:creationId xmlns:a16="http://schemas.microsoft.com/office/drawing/2014/main" id="{32E883C2-03D5-EAA3-17FF-78EC2824E74A}"/>
              </a:ext>
            </a:extLst>
          </p:cNvPr>
          <p:cNvSpPr>
            <a:spLocks noGrp="1"/>
          </p:cNvSpPr>
          <p:nvPr>
            <p:ph type="body" sz="quarter" idx="10" hasCustomPrompt="1"/>
          </p:nvPr>
        </p:nvSpPr>
        <p:spPr>
          <a:xfrm>
            <a:off x="9299629" y="9357670"/>
            <a:ext cx="2162431" cy="1988752"/>
          </a:xfrm>
          <a:prstGeom prst="rect">
            <a:avLst/>
          </a:prstGeom>
        </p:spPr>
        <p:txBody>
          <a:bodyPr lIns="0" tIns="0" rIns="0" bIns="0">
            <a:noAutofit/>
          </a:bodyPr>
          <a:lstStyle>
            <a:lvl1pPr marL="0" indent="0" algn="ctr">
              <a:buNone/>
              <a:defRPr sz="14913" baseline="0">
                <a:solidFill>
                  <a:schemeClr val="bg1"/>
                </a:solidFill>
                <a:latin typeface="+mj-lt"/>
              </a:defRPr>
            </a:lvl1pPr>
          </a:lstStyle>
          <a:p>
            <a:pPr lvl="0"/>
            <a:r>
              <a:rPr lang="nl-BE"/>
              <a:t>01</a:t>
            </a:r>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0854801" y="763201"/>
            <a:ext cx="2768400" cy="2021102"/>
          </a:xfrm>
          <a:prstGeom prst="rect">
            <a:avLst/>
          </a:prstGeom>
        </p:spPr>
      </p:pic>
      <p:pic>
        <p:nvPicPr>
          <p:cNvPr id="7" name="Afbeelding 6" descr="Afbeelding met wit, zwart-wit, schermopname, zwart&#10;&#10;Automatisch gegenereerde beschrijving">
            <a:extLst>
              <a:ext uri="{FF2B5EF4-FFF2-40B4-BE49-F238E27FC236}">
                <a16:creationId xmlns:a16="http://schemas.microsoft.com/office/drawing/2014/main" id="{13B1B564-CAC6-06E2-241C-B0224188AB82}"/>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957599" y="10476000"/>
            <a:ext cx="3239999" cy="3240000"/>
          </a:xfrm>
          <a:prstGeom prst="rect">
            <a:avLst/>
          </a:prstGeom>
        </p:spPr>
      </p:pic>
      <p:pic>
        <p:nvPicPr>
          <p:cNvPr id="9" name="Afbeelding 8" descr="Afbeelding met Graphics, ontwerp&#10;&#10;Automatisch gegenereerde beschrijving">
            <a:extLst>
              <a:ext uri="{FF2B5EF4-FFF2-40B4-BE49-F238E27FC236}">
                <a16:creationId xmlns:a16="http://schemas.microsoft.com/office/drawing/2014/main" id="{A595EAA9-92DE-F92E-B39F-7D18CE364C5B}"/>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2282401" y="10476000"/>
            <a:ext cx="3239999" cy="3240000"/>
          </a:xfrm>
          <a:prstGeom prst="rect">
            <a:avLst/>
          </a:prstGeom>
        </p:spPr>
      </p:pic>
      <p:pic>
        <p:nvPicPr>
          <p:cNvPr id="13" name="Afbeelding 12" descr="Afbeelding met lijn, zwart-wit, patroon, wit&#10;&#10;Automatisch gegenereerde beschrijving">
            <a:extLst>
              <a:ext uri="{FF2B5EF4-FFF2-40B4-BE49-F238E27FC236}">
                <a16:creationId xmlns:a16="http://schemas.microsoft.com/office/drawing/2014/main" id="{85C824B1-5EC3-D1E8-F20D-80B95AE8739F}"/>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5521624" y="10476000"/>
            <a:ext cx="3239999" cy="3240000"/>
          </a:xfrm>
          <a:prstGeom prst="rect">
            <a:avLst/>
          </a:prstGeom>
        </p:spPr>
      </p:pic>
      <p:pic>
        <p:nvPicPr>
          <p:cNvPr id="15" name="Afbeelding 14" descr="Afbeelding met zwart-wit, cirkel, Graphics, wit&#10;&#10;Automatisch gegenereerde beschrijving">
            <a:extLst>
              <a:ext uri="{FF2B5EF4-FFF2-40B4-BE49-F238E27FC236}">
                <a16:creationId xmlns:a16="http://schemas.microsoft.com/office/drawing/2014/main" id="{67B21A66-9CC8-9B77-BDE8-51F28283DA66}"/>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7142402" y="5522400"/>
            <a:ext cx="3239999" cy="3240000"/>
          </a:xfrm>
          <a:prstGeom prst="rect">
            <a:avLst/>
          </a:prstGeom>
        </p:spPr>
      </p:pic>
      <p:pic>
        <p:nvPicPr>
          <p:cNvPr id="19" name="Afbeelding 18" descr="Afbeelding met Graphics, grafische vormgeving, cirkel, Lettertype&#10;&#10;Automatisch gegenereerde beschrijving">
            <a:extLst>
              <a:ext uri="{FF2B5EF4-FFF2-40B4-BE49-F238E27FC236}">
                <a16:creationId xmlns:a16="http://schemas.microsoft.com/office/drawing/2014/main" id="{B0B95803-5846-32F7-D03A-2F62504742EA}"/>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3901625" y="5522400"/>
            <a:ext cx="3241555" cy="3240000"/>
          </a:xfrm>
          <a:prstGeom prst="rect">
            <a:avLst/>
          </a:prstGeom>
        </p:spPr>
      </p:pic>
      <p:pic>
        <p:nvPicPr>
          <p:cNvPr id="21" name="Afbeelding 20" descr="Afbeelding met cirkel&#10;&#10;Automatisch gegenereerde beschrijving">
            <a:extLst>
              <a:ext uri="{FF2B5EF4-FFF2-40B4-BE49-F238E27FC236}">
                <a16:creationId xmlns:a16="http://schemas.microsoft.com/office/drawing/2014/main" id="{1734843E-9EB0-CB55-E971-205FEB9ADB69}"/>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661624" y="5522400"/>
            <a:ext cx="3239999" cy="3240000"/>
          </a:xfrm>
          <a:prstGeom prst="rect">
            <a:avLst/>
          </a:prstGeom>
        </p:spPr>
      </p:pic>
      <p:pic>
        <p:nvPicPr>
          <p:cNvPr id="23" name="Afbeelding 22" descr="Afbeelding met cirkel&#10;&#10;Automatisch gegenereerde beschrijving">
            <a:extLst>
              <a:ext uri="{FF2B5EF4-FFF2-40B4-BE49-F238E27FC236}">
                <a16:creationId xmlns:a16="http://schemas.microsoft.com/office/drawing/2014/main" id="{D0B63526-3651-5B63-061C-78D0394244C3}"/>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663177" y="2282400"/>
            <a:ext cx="3238445" cy="3240000"/>
          </a:xfrm>
          <a:prstGeom prst="rect">
            <a:avLst/>
          </a:prstGeom>
        </p:spPr>
      </p:pic>
      <p:pic>
        <p:nvPicPr>
          <p:cNvPr id="25" name="Afbeelding 24" descr="Afbeelding met lijn, wit, Symmetrie, patroon&#10;&#10;Automatisch gegenereerde beschrijving">
            <a:extLst>
              <a:ext uri="{FF2B5EF4-FFF2-40B4-BE49-F238E27FC236}">
                <a16:creationId xmlns:a16="http://schemas.microsoft.com/office/drawing/2014/main" id="{F392BFB6-B867-06E6-CD3C-E91815E75EB9}"/>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3901623" y="2282400"/>
            <a:ext cx="3239999" cy="3240000"/>
          </a:xfrm>
          <a:prstGeom prst="rect">
            <a:avLst/>
          </a:prstGeom>
        </p:spPr>
      </p:pic>
      <p:pic>
        <p:nvPicPr>
          <p:cNvPr id="27" name="Afbeelding 26" descr="Afbeelding met creativiteit, kunst&#10;&#10;Beschrijving automatisch gegenereerd met gemiddelde betrouwbaarheid">
            <a:extLst>
              <a:ext uri="{FF2B5EF4-FFF2-40B4-BE49-F238E27FC236}">
                <a16:creationId xmlns:a16="http://schemas.microsoft.com/office/drawing/2014/main" id="{5C51343F-4090-7682-EF1B-AB3CE1E01F71}"/>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7142399" y="2282400"/>
            <a:ext cx="3238445" cy="3240000"/>
          </a:xfrm>
          <a:prstGeom prst="rect">
            <a:avLst/>
          </a:prstGeom>
        </p:spPr>
      </p:pic>
      <p:pic>
        <p:nvPicPr>
          <p:cNvPr id="29" name="Afbeelding 28" descr="Afbeelding met zwart, wit, zwart-wit, ontwerp&#10;&#10;Automatisch gegenereerde beschrijving">
            <a:extLst>
              <a:ext uri="{FF2B5EF4-FFF2-40B4-BE49-F238E27FC236}">
                <a16:creationId xmlns:a16="http://schemas.microsoft.com/office/drawing/2014/main" id="{1AE3A6B3-EF68-1C8A-E672-D3B14E9F7277}"/>
              </a:ext>
            </a:extLst>
          </p:cNvPr>
          <p:cNvPicPr>
            <a:picLocks noChangeAspect="1"/>
          </p:cNvPicPr>
          <p:nvPr userDrawn="1"/>
        </p:nvPicPr>
        <p:blipFill>
          <a:blip r:embed="rId13" cstate="email">
            <a:extLst>
              <a:ext uri="{28A0092B-C50C-407E-A947-70E740481C1C}">
                <a14:useLocalDpi xmlns:a14="http://schemas.microsoft.com/office/drawing/2010/main"/>
              </a:ext>
            </a:extLst>
          </a:blip>
          <a:stretch>
            <a:fillRect/>
          </a:stretch>
        </p:blipFill>
        <p:spPr>
          <a:xfrm>
            <a:off x="7141624" y="-957600"/>
            <a:ext cx="3239999" cy="3240000"/>
          </a:xfrm>
          <a:prstGeom prst="rect">
            <a:avLst/>
          </a:prstGeom>
        </p:spPr>
      </p:pic>
    </p:spTree>
    <p:extLst>
      <p:ext uri="{BB962C8B-B14F-4D97-AF65-F5344CB8AC3E}">
        <p14:creationId xmlns:p14="http://schemas.microsoft.com/office/powerpoint/2010/main" val="715003818"/>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GO-Sectiekop-3+BKGimg">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FC6B8A55-BAA6-6EAA-3E92-5618C14923F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00" y="1"/>
            <a:ext cx="24382801" cy="13715326"/>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1" y="9387997"/>
            <a:ext cx="9971903" cy="1563954"/>
          </a:xfrm>
          <a:prstGeom prst="rect">
            <a:avLst/>
          </a:prstGeom>
          <a:noFill/>
        </p:spPr>
        <p:txBody>
          <a:bodyPr wrap="square" lIns="0" tIns="0" rIns="0" bIns="0" anchor="t" anchorCtr="0">
            <a:noAutofit/>
          </a:bodyPr>
          <a:lstStyle>
            <a:lvl1pPr algn="l">
              <a:defRPr sz="11291"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1" y="11085277"/>
            <a:ext cx="9971903" cy="832938"/>
          </a:xfrm>
          <a:prstGeom prst="rect">
            <a:avLst/>
          </a:prstGeom>
        </p:spPr>
        <p:txBody>
          <a:bodyPr lIns="0" tIns="0" rIns="0" bIns="0">
            <a:noAutofit/>
          </a:bodyPr>
          <a:lstStyle>
            <a:lvl1pPr marL="0" indent="0" algn="l">
              <a:buNone/>
              <a:defRPr sz="5030" cap="all" baseline="0">
                <a:solidFill>
                  <a:schemeClr val="bg1"/>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0854801" y="763201"/>
            <a:ext cx="2768400" cy="2021102"/>
          </a:xfrm>
          <a:prstGeom prst="rect">
            <a:avLst/>
          </a:prstGeom>
        </p:spPr>
      </p:pic>
      <p:sp>
        <p:nvSpPr>
          <p:cNvPr id="7" name="Picture Placeholder 4">
            <a:extLst>
              <a:ext uri="{FF2B5EF4-FFF2-40B4-BE49-F238E27FC236}">
                <a16:creationId xmlns:a16="http://schemas.microsoft.com/office/drawing/2014/main" id="{BDE03A45-B88A-B130-29CE-BA70AA54CDC4}"/>
              </a:ext>
            </a:extLst>
          </p:cNvPr>
          <p:cNvSpPr>
            <a:spLocks noGrp="1"/>
          </p:cNvSpPr>
          <p:nvPr>
            <p:ph type="pic" sz="quarter" idx="11"/>
          </p:nvPr>
        </p:nvSpPr>
        <p:spPr>
          <a:xfrm>
            <a:off x="1" y="0"/>
            <a:ext cx="12001501" cy="13716000"/>
          </a:xfrm>
          <a:prstGeom prst="homePlate">
            <a:avLst>
              <a:gd name="adj" fmla="val 57185"/>
            </a:avLst>
          </a:prstGeom>
          <a:ln>
            <a:noFill/>
          </a:ln>
        </p:spPr>
        <p:txBody>
          <a:bodyPr/>
          <a:lstStyle/>
          <a:p>
            <a:r>
              <a:rPr lang="nl-NL"/>
              <a:t>Klik op het pictogram als u een afbeelding wilt toevoegen</a:t>
            </a:r>
            <a:endParaRPr lang="nl-BE"/>
          </a:p>
        </p:txBody>
      </p:sp>
      <p:sp>
        <p:nvSpPr>
          <p:cNvPr id="8" name="Text Placeholder 15">
            <a:extLst>
              <a:ext uri="{FF2B5EF4-FFF2-40B4-BE49-F238E27FC236}">
                <a16:creationId xmlns:a16="http://schemas.microsoft.com/office/drawing/2014/main" id="{0EDC72D6-9B41-0A5F-0701-7EA2221328C1}"/>
              </a:ext>
            </a:extLst>
          </p:cNvPr>
          <p:cNvSpPr>
            <a:spLocks noGrp="1"/>
          </p:cNvSpPr>
          <p:nvPr>
            <p:ph type="body" sz="quarter" idx="12" hasCustomPrompt="1"/>
          </p:nvPr>
        </p:nvSpPr>
        <p:spPr>
          <a:xfrm>
            <a:off x="8760777" y="8756538"/>
            <a:ext cx="3213737"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1"/>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2294265709"/>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guide id="3" orient="horz" pos="15082" userDrawn="1">
          <p15:clr>
            <a:srgbClr val="FBAE40"/>
          </p15:clr>
        </p15:guide>
        <p15:guide id="4" pos="15085"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GO-Sectiekop-3+Img">
    <p:bg>
      <p:bgPr>
        <a:solidFill>
          <a:schemeClr val="accent3"/>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1" y="9387997"/>
            <a:ext cx="9971903" cy="1563954"/>
          </a:xfrm>
          <a:prstGeom prst="rect">
            <a:avLst/>
          </a:prstGeom>
          <a:noFill/>
        </p:spPr>
        <p:txBody>
          <a:bodyPr wrap="square" lIns="0" tIns="0" rIns="0" bIns="0" anchor="t" anchorCtr="0">
            <a:noAutofit/>
          </a:bodyPr>
          <a:lstStyle>
            <a:lvl1pPr algn="l">
              <a:defRPr sz="11291"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1" y="11085277"/>
            <a:ext cx="9971903" cy="832938"/>
          </a:xfrm>
          <a:prstGeom prst="rect">
            <a:avLst/>
          </a:prstGeom>
        </p:spPr>
        <p:txBody>
          <a:bodyPr lIns="0" tIns="0" rIns="0" bIns="0">
            <a:noAutofit/>
          </a:bodyPr>
          <a:lstStyle>
            <a:lvl1pPr marL="0" indent="0" algn="l">
              <a:buNone/>
              <a:defRPr sz="5030" cap="all" baseline="0">
                <a:solidFill>
                  <a:schemeClr val="bg1"/>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0854801" y="763201"/>
            <a:ext cx="2768400" cy="2021102"/>
          </a:xfrm>
          <a:prstGeom prst="rect">
            <a:avLst/>
          </a:prstGeom>
        </p:spPr>
      </p:pic>
      <p:sp>
        <p:nvSpPr>
          <p:cNvPr id="4" name="Tijdelijke aanduiding voor afbeelding 4">
            <a:extLst>
              <a:ext uri="{FF2B5EF4-FFF2-40B4-BE49-F238E27FC236}">
                <a16:creationId xmlns:a16="http://schemas.microsoft.com/office/drawing/2014/main" id="{03D26814-10A7-C075-F41E-FE80B0369690}"/>
              </a:ext>
            </a:extLst>
          </p:cNvPr>
          <p:cNvSpPr>
            <a:spLocks noGrp="1"/>
          </p:cNvSpPr>
          <p:nvPr>
            <p:ph type="pic" sz="quarter" idx="11"/>
          </p:nvPr>
        </p:nvSpPr>
        <p:spPr>
          <a:xfrm>
            <a:off x="0" y="0"/>
            <a:ext cx="7239601" cy="13716000"/>
          </a:xfrm>
          <a:prstGeom prst="rect">
            <a:avLst/>
          </a:prstGeom>
        </p:spPr>
        <p:txBody>
          <a:bodyPr/>
          <a:lstStyle/>
          <a:p>
            <a:r>
              <a:rPr lang="nl-NL"/>
              <a:t>Klik op het pictogram als u een afbeelding wilt toevoegen</a:t>
            </a:r>
            <a:endParaRPr lang="nl-BE"/>
          </a:p>
        </p:txBody>
      </p:sp>
      <p:sp>
        <p:nvSpPr>
          <p:cNvPr id="5" name="Text Placeholder 15">
            <a:extLst>
              <a:ext uri="{FF2B5EF4-FFF2-40B4-BE49-F238E27FC236}">
                <a16:creationId xmlns:a16="http://schemas.microsoft.com/office/drawing/2014/main" id="{04C4DB85-B7BF-824C-6EBD-DAF704BB9272}"/>
              </a:ext>
            </a:extLst>
          </p:cNvPr>
          <p:cNvSpPr>
            <a:spLocks noGrp="1"/>
          </p:cNvSpPr>
          <p:nvPr>
            <p:ph type="body" sz="quarter" idx="12" hasCustomPrompt="1"/>
          </p:nvPr>
        </p:nvSpPr>
        <p:spPr>
          <a:xfrm>
            <a:off x="8467878" y="8703412"/>
            <a:ext cx="3213737"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1"/>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966635263"/>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GO-Sectiekop-3+vormen">
    <p:bg>
      <p:bgPr>
        <a:solidFill>
          <a:schemeClr val="accent3"/>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1" y="9387997"/>
            <a:ext cx="9971903" cy="1563954"/>
          </a:xfrm>
          <a:prstGeom prst="rect">
            <a:avLst/>
          </a:prstGeom>
          <a:noFill/>
        </p:spPr>
        <p:txBody>
          <a:bodyPr wrap="square" lIns="0" tIns="0" rIns="0" bIns="0" anchor="t" anchorCtr="0">
            <a:noAutofit/>
          </a:bodyPr>
          <a:lstStyle>
            <a:lvl1pPr algn="l">
              <a:defRPr sz="11291" baseline="0">
                <a:solidFill>
                  <a:schemeClr val="bg1"/>
                </a:solidFill>
              </a:defRPr>
            </a:lvl1pPr>
          </a:lstStyle>
          <a:p>
            <a:r>
              <a:rPr lang="nl-NL"/>
              <a:t>Sectiekop  </a:t>
            </a:r>
            <a:endParaRPr lang="nl-BE"/>
          </a:p>
        </p:txBody>
      </p:sp>
      <p:pic>
        <p:nvPicPr>
          <p:cNvPr id="6" name="Graphic 5">
            <a:extLst>
              <a:ext uri="{FF2B5EF4-FFF2-40B4-BE49-F238E27FC236}">
                <a16:creationId xmlns:a16="http://schemas.microsoft.com/office/drawing/2014/main" id="{8DBDE31F-5399-34A5-4EF0-020074DD957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762401" y="8762400"/>
            <a:ext cx="3214801" cy="3214800"/>
          </a:xfrm>
          <a:prstGeom prst="rect">
            <a:avLst/>
          </a:prstGeom>
        </p:spPr>
      </p:pic>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1" y="11085277"/>
            <a:ext cx="9971903" cy="832938"/>
          </a:xfrm>
          <a:prstGeom prst="rect">
            <a:avLst/>
          </a:prstGeom>
        </p:spPr>
        <p:txBody>
          <a:bodyPr lIns="0" tIns="0" rIns="0" bIns="0">
            <a:noAutofit/>
          </a:bodyPr>
          <a:lstStyle>
            <a:lvl1pPr marL="0" indent="0" algn="l">
              <a:buNone/>
              <a:defRPr sz="5030" cap="all" baseline="0">
                <a:solidFill>
                  <a:schemeClr val="bg1"/>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Subtitel</a:t>
            </a:r>
            <a:endParaRPr lang="nl-BE"/>
          </a:p>
        </p:txBody>
      </p:sp>
      <p:sp>
        <p:nvSpPr>
          <p:cNvPr id="10" name="Tijdelijke aanduiding voor tekst 9">
            <a:extLst>
              <a:ext uri="{FF2B5EF4-FFF2-40B4-BE49-F238E27FC236}">
                <a16:creationId xmlns:a16="http://schemas.microsoft.com/office/drawing/2014/main" id="{32E883C2-03D5-EAA3-17FF-78EC2824E74A}"/>
              </a:ext>
            </a:extLst>
          </p:cNvPr>
          <p:cNvSpPr>
            <a:spLocks noGrp="1"/>
          </p:cNvSpPr>
          <p:nvPr>
            <p:ph type="body" sz="quarter" idx="10" hasCustomPrompt="1"/>
          </p:nvPr>
        </p:nvSpPr>
        <p:spPr>
          <a:xfrm>
            <a:off x="9275206" y="9387996"/>
            <a:ext cx="2162431" cy="1988752"/>
          </a:xfrm>
          <a:prstGeom prst="rect">
            <a:avLst/>
          </a:prstGeom>
        </p:spPr>
        <p:txBody>
          <a:bodyPr lIns="0" tIns="0" rIns="0" bIns="0">
            <a:noAutofit/>
          </a:bodyPr>
          <a:lstStyle>
            <a:lvl1pPr marL="0" indent="0" algn="ctr">
              <a:buNone/>
              <a:defRPr sz="14913" baseline="0">
                <a:solidFill>
                  <a:schemeClr val="bg1"/>
                </a:solidFill>
                <a:latin typeface="+mj-lt"/>
              </a:defRPr>
            </a:lvl1pPr>
          </a:lstStyle>
          <a:p>
            <a:pPr lvl="0"/>
            <a:r>
              <a:rPr lang="nl-BE"/>
              <a:t>01</a:t>
            </a:r>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0854801" y="763201"/>
            <a:ext cx="2768400" cy="2021102"/>
          </a:xfrm>
          <a:prstGeom prst="rect">
            <a:avLst/>
          </a:prstGeom>
        </p:spPr>
      </p:pic>
      <p:pic>
        <p:nvPicPr>
          <p:cNvPr id="7" name="Afbeelding 6" descr="Afbeelding met wit, zwart-wit, schermopname, zwart&#10;&#10;Automatisch gegenereerde beschrijving">
            <a:extLst>
              <a:ext uri="{FF2B5EF4-FFF2-40B4-BE49-F238E27FC236}">
                <a16:creationId xmlns:a16="http://schemas.microsoft.com/office/drawing/2014/main" id="{1C107FB8-3DA1-DF28-3AF2-596BE7A23786}"/>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957599" y="10476000"/>
            <a:ext cx="3239999" cy="3240000"/>
          </a:xfrm>
          <a:prstGeom prst="rect">
            <a:avLst/>
          </a:prstGeom>
        </p:spPr>
      </p:pic>
      <p:pic>
        <p:nvPicPr>
          <p:cNvPr id="9" name="Afbeelding 8" descr="Afbeelding met lijn, zwart-wit, patroon, wit&#10;&#10;Automatisch gegenereerde beschrijving">
            <a:extLst>
              <a:ext uri="{FF2B5EF4-FFF2-40B4-BE49-F238E27FC236}">
                <a16:creationId xmlns:a16="http://schemas.microsoft.com/office/drawing/2014/main" id="{F1069411-68EF-D6AF-2EAA-A6C8641BB261}"/>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5521624" y="10476000"/>
            <a:ext cx="3239999" cy="3240000"/>
          </a:xfrm>
          <a:prstGeom prst="rect">
            <a:avLst/>
          </a:prstGeom>
        </p:spPr>
      </p:pic>
      <p:pic>
        <p:nvPicPr>
          <p:cNvPr id="11" name="Afbeelding 10" descr="Afbeelding met zwart-wit, cirkel, Graphics, wit&#10;&#10;Automatisch gegenereerde beschrijving">
            <a:extLst>
              <a:ext uri="{FF2B5EF4-FFF2-40B4-BE49-F238E27FC236}">
                <a16:creationId xmlns:a16="http://schemas.microsoft.com/office/drawing/2014/main" id="{4076FBBE-4142-7312-9890-867C95E81ACB}"/>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7142402" y="5522400"/>
            <a:ext cx="3239999" cy="3240000"/>
          </a:xfrm>
          <a:prstGeom prst="rect">
            <a:avLst/>
          </a:prstGeom>
        </p:spPr>
      </p:pic>
      <p:pic>
        <p:nvPicPr>
          <p:cNvPr id="14" name="Afbeelding 13" descr="Afbeelding met cirkel&#10;&#10;Automatisch gegenereerde beschrijving">
            <a:extLst>
              <a:ext uri="{FF2B5EF4-FFF2-40B4-BE49-F238E27FC236}">
                <a16:creationId xmlns:a16="http://schemas.microsoft.com/office/drawing/2014/main" id="{EFED5C91-553A-8651-CC10-AB0DE2A35DD2}"/>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661624" y="5522400"/>
            <a:ext cx="3239999" cy="3240000"/>
          </a:xfrm>
          <a:prstGeom prst="rect">
            <a:avLst/>
          </a:prstGeom>
        </p:spPr>
      </p:pic>
      <p:pic>
        <p:nvPicPr>
          <p:cNvPr id="16" name="Afbeelding 15" descr="Afbeelding met lijn, wit, Symmetrie, patroon&#10;&#10;Automatisch gegenereerde beschrijving">
            <a:extLst>
              <a:ext uri="{FF2B5EF4-FFF2-40B4-BE49-F238E27FC236}">
                <a16:creationId xmlns:a16="http://schemas.microsoft.com/office/drawing/2014/main" id="{D339D99E-18EA-40F9-8966-D18C301C2285}"/>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3901623" y="2282400"/>
            <a:ext cx="3239999" cy="3240000"/>
          </a:xfrm>
          <a:prstGeom prst="rect">
            <a:avLst/>
          </a:prstGeom>
        </p:spPr>
      </p:pic>
      <p:pic>
        <p:nvPicPr>
          <p:cNvPr id="18" name="Afbeelding 17" descr="Afbeelding met zwart, wit, zwart-wit, ontwerp&#10;&#10;Automatisch gegenereerde beschrijving">
            <a:extLst>
              <a:ext uri="{FF2B5EF4-FFF2-40B4-BE49-F238E27FC236}">
                <a16:creationId xmlns:a16="http://schemas.microsoft.com/office/drawing/2014/main" id="{69BFDA6E-0A34-75AE-588C-A944A21EAC18}"/>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7122573" y="-957600"/>
            <a:ext cx="3239999" cy="3240000"/>
          </a:xfrm>
          <a:prstGeom prst="rect">
            <a:avLst/>
          </a:prstGeom>
        </p:spPr>
      </p:pic>
      <p:pic>
        <p:nvPicPr>
          <p:cNvPr id="20" name="Afbeelding 19" descr="Afbeelding met Graphics, ontwerp, creativiteit&#10;&#10;Beschrijving automatisch gegenereerd met gemiddelde betrouwbaarheid">
            <a:extLst>
              <a:ext uri="{FF2B5EF4-FFF2-40B4-BE49-F238E27FC236}">
                <a16:creationId xmlns:a16="http://schemas.microsoft.com/office/drawing/2014/main" id="{C269A7BB-3F97-49B8-76C4-CAB549A346E0}"/>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2281625" y="10476000"/>
            <a:ext cx="3239999" cy="3240000"/>
          </a:xfrm>
          <a:prstGeom prst="rect">
            <a:avLst/>
          </a:prstGeom>
        </p:spPr>
      </p:pic>
      <p:pic>
        <p:nvPicPr>
          <p:cNvPr id="22" name="Afbeelding 21" descr="Afbeelding met Graphics, Kleurrijkheid, grafische vormgeving, ontwerp&#10;&#10;Automatisch gegenereerde beschrijving">
            <a:extLst>
              <a:ext uri="{FF2B5EF4-FFF2-40B4-BE49-F238E27FC236}">
                <a16:creationId xmlns:a16="http://schemas.microsoft.com/office/drawing/2014/main" id="{278BDF31-AD1D-D9DF-CDB4-74F375C12ACE}"/>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3927601" y="5522400"/>
            <a:ext cx="3239999" cy="3240000"/>
          </a:xfrm>
          <a:prstGeom prst="rect">
            <a:avLst/>
          </a:prstGeom>
        </p:spPr>
      </p:pic>
      <p:pic>
        <p:nvPicPr>
          <p:cNvPr id="24" name="Afbeelding 23" descr="Afbeelding met cirkel, Kleurrijkheid, Graphics, kunst&#10;&#10;Automatisch gegenereerde beschrijving">
            <a:extLst>
              <a:ext uri="{FF2B5EF4-FFF2-40B4-BE49-F238E27FC236}">
                <a16:creationId xmlns:a16="http://schemas.microsoft.com/office/drawing/2014/main" id="{A970967F-A569-408A-579A-C6CF5930B09F}"/>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660068" y="2282400"/>
            <a:ext cx="3239999" cy="3240000"/>
          </a:xfrm>
          <a:prstGeom prst="rect">
            <a:avLst/>
          </a:prstGeom>
        </p:spPr>
      </p:pic>
      <p:pic>
        <p:nvPicPr>
          <p:cNvPr id="26" name="Afbeelding 25" descr="Afbeelding met Graphics, creativiteit, kunst, ontwerp&#10;&#10;Automatisch gegenereerde beschrijving">
            <a:extLst>
              <a:ext uri="{FF2B5EF4-FFF2-40B4-BE49-F238E27FC236}">
                <a16:creationId xmlns:a16="http://schemas.microsoft.com/office/drawing/2014/main" id="{7CE48A2F-3572-0528-18AD-461444C79A6F}"/>
              </a:ext>
            </a:extLst>
          </p:cNvPr>
          <p:cNvPicPr>
            <a:picLocks noChangeAspect="1"/>
          </p:cNvPicPr>
          <p:nvPr userDrawn="1"/>
        </p:nvPicPr>
        <p:blipFill>
          <a:blip r:embed="rId13" cstate="email">
            <a:extLst>
              <a:ext uri="{28A0092B-C50C-407E-A947-70E740481C1C}">
                <a14:useLocalDpi xmlns:a14="http://schemas.microsoft.com/office/drawing/2010/main"/>
              </a:ext>
            </a:extLst>
          </a:blip>
          <a:stretch>
            <a:fillRect/>
          </a:stretch>
        </p:blipFill>
        <p:spPr>
          <a:xfrm>
            <a:off x="7136429" y="2288550"/>
            <a:ext cx="3239999" cy="3240000"/>
          </a:xfrm>
          <a:prstGeom prst="rect">
            <a:avLst/>
          </a:prstGeom>
        </p:spPr>
      </p:pic>
    </p:spTree>
    <p:extLst>
      <p:ext uri="{BB962C8B-B14F-4D97-AF65-F5344CB8AC3E}">
        <p14:creationId xmlns:p14="http://schemas.microsoft.com/office/powerpoint/2010/main" val="43354267"/>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GO-Titel+TekstBullets+BKGimgRechts">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1"/>
            <a:ext cx="24382801" cy="13715326"/>
          </a:xfrm>
          <a:prstGeom prst="rect">
            <a:avLst/>
          </a:prstGeom>
        </p:spPr>
      </p:pic>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541599"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799"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7"/>
            <a:ext cx="14097598" cy="1054174"/>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Klikken om de ondertitelstijl van het model te bewerken</a:t>
            </a:r>
            <a:endParaRPr lang="nl-BE"/>
          </a:p>
        </p:txBody>
      </p:sp>
      <p:sp>
        <p:nvSpPr>
          <p:cNvPr id="5" name="Tijdelijke aanduiding voor afbeelding 3">
            <a:extLst>
              <a:ext uri="{FF2B5EF4-FFF2-40B4-BE49-F238E27FC236}">
                <a16:creationId xmlns:a16="http://schemas.microsoft.com/office/drawing/2014/main" id="{AF2AF91A-9984-67D6-BE46-AB66E048D9B7}"/>
              </a:ext>
            </a:extLst>
          </p:cNvPr>
          <p:cNvSpPr>
            <a:spLocks noGrp="1"/>
          </p:cNvSpPr>
          <p:nvPr>
            <p:ph type="pic" sz="quarter" idx="14"/>
          </p:nvPr>
        </p:nvSpPr>
        <p:spPr>
          <a:xfrm>
            <a:off x="16371857" y="0"/>
            <a:ext cx="8010557" cy="13716000"/>
          </a:xfrm>
          <a:custGeom>
            <a:avLst/>
            <a:gdLst>
              <a:gd name="connsiteX0" fmla="*/ 0 w 8002800"/>
              <a:gd name="connsiteY0" fmla="*/ 0 h 13716000"/>
              <a:gd name="connsiteX1" fmla="*/ 8002800 w 8002800"/>
              <a:gd name="connsiteY1" fmla="*/ 0 h 13716000"/>
              <a:gd name="connsiteX2" fmla="*/ 8002800 w 8002800"/>
              <a:gd name="connsiteY2" fmla="*/ 13716000 h 13716000"/>
              <a:gd name="connsiteX3" fmla="*/ 0 w 8002800"/>
              <a:gd name="connsiteY3" fmla="*/ 13716000 h 13716000"/>
              <a:gd name="connsiteX4" fmla="*/ 0 w 8002800"/>
              <a:gd name="connsiteY4"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138 w 8008938"/>
              <a:gd name="connsiteY3" fmla="*/ 13716000 h 13716000"/>
              <a:gd name="connsiteX4" fmla="*/ 0 w 8008938"/>
              <a:gd name="connsiteY4" fmla="*/ 6858000 h 13716000"/>
              <a:gd name="connsiteX5" fmla="*/ 6138 w 8008938"/>
              <a:gd name="connsiteY5"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6138 w 8008938"/>
              <a:gd name="connsiteY4" fmla="*/ 13716000 h 13716000"/>
              <a:gd name="connsiteX5" fmla="*/ 0 w 8008938"/>
              <a:gd name="connsiteY5" fmla="*/ 6858000 h 13716000"/>
              <a:gd name="connsiteX6" fmla="*/ 6138 w 8008938"/>
              <a:gd name="connsiteY6"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0 w 8008938"/>
              <a:gd name="connsiteY4" fmla="*/ 6858000 h 13716000"/>
              <a:gd name="connsiteX5" fmla="*/ 6138 w 8008938"/>
              <a:gd name="connsiteY5"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0 w 8008938"/>
              <a:gd name="connsiteY4" fmla="*/ 6858000 h 13716000"/>
              <a:gd name="connsiteX5" fmla="*/ 6138 w 8008938"/>
              <a:gd name="connsiteY5" fmla="*/ 0 h 13716000"/>
              <a:gd name="connsiteX0" fmla="*/ 7549 w 8010349"/>
              <a:gd name="connsiteY0" fmla="*/ 0 h 13716000"/>
              <a:gd name="connsiteX1" fmla="*/ 8010349 w 8010349"/>
              <a:gd name="connsiteY1" fmla="*/ 0 h 13716000"/>
              <a:gd name="connsiteX2" fmla="*/ 8010349 w 8010349"/>
              <a:gd name="connsiteY2" fmla="*/ 13716000 h 13716000"/>
              <a:gd name="connsiteX3" fmla="*/ 6654624 w 8010349"/>
              <a:gd name="connsiteY3" fmla="*/ 13711238 h 13716000"/>
              <a:gd name="connsiteX4" fmla="*/ 1411 w 8010349"/>
              <a:gd name="connsiteY4" fmla="*/ 6858000 h 13716000"/>
              <a:gd name="connsiteX5" fmla="*/ 7549 w 8010349"/>
              <a:gd name="connsiteY5" fmla="*/ 0 h 13716000"/>
              <a:gd name="connsiteX0" fmla="*/ 7757 w 8010557"/>
              <a:gd name="connsiteY0" fmla="*/ 0 h 13716000"/>
              <a:gd name="connsiteX1" fmla="*/ 8010557 w 8010557"/>
              <a:gd name="connsiteY1" fmla="*/ 0 h 13716000"/>
              <a:gd name="connsiteX2" fmla="*/ 8010557 w 8010557"/>
              <a:gd name="connsiteY2" fmla="*/ 13716000 h 13716000"/>
              <a:gd name="connsiteX3" fmla="*/ 6654832 w 8010557"/>
              <a:gd name="connsiteY3" fmla="*/ 13711238 h 13716000"/>
              <a:gd name="connsiteX4" fmla="*/ 1619 w 8010557"/>
              <a:gd name="connsiteY4" fmla="*/ 6858000 h 13716000"/>
              <a:gd name="connsiteX5" fmla="*/ 7757 w 8010557"/>
              <a:gd name="connsiteY5" fmla="*/ 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10557" h="13716000">
                <a:moveTo>
                  <a:pt x="7757" y="0"/>
                </a:moveTo>
                <a:lnTo>
                  <a:pt x="8010557" y="0"/>
                </a:lnTo>
                <a:lnTo>
                  <a:pt x="8010557" y="13716000"/>
                </a:lnTo>
                <a:lnTo>
                  <a:pt x="6654832" y="13711238"/>
                </a:lnTo>
                <a:cubicBezTo>
                  <a:pt x="2886107" y="13584238"/>
                  <a:pt x="-79343" y="10482263"/>
                  <a:pt x="1619" y="6858000"/>
                </a:cubicBezTo>
                <a:lnTo>
                  <a:pt x="7757" y="0"/>
                </a:lnTo>
                <a:close/>
              </a:path>
            </a:pathLst>
          </a:custGeom>
          <a:solidFill>
            <a:srgbClr val="E7E6E6"/>
          </a:solidFill>
        </p:spPr>
        <p:txBody>
          <a:bodyPr/>
          <a:lstStyle/>
          <a:p>
            <a:r>
              <a:rPr lang="nl-NL"/>
              <a:t>Klik op het pictogram als u een afbeelding wilt toevoegen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tekst 5">
            <a:extLst>
              <a:ext uri="{FF2B5EF4-FFF2-40B4-BE49-F238E27FC236}">
                <a16:creationId xmlns:a16="http://schemas.microsoft.com/office/drawing/2014/main" id="{EA514E73-FAF2-E96F-7A08-8109B13E850E}"/>
              </a:ext>
            </a:extLst>
          </p:cNvPr>
          <p:cNvSpPr>
            <a:spLocks noGrp="1"/>
          </p:cNvSpPr>
          <p:nvPr>
            <p:ph type="body" sz="quarter" idx="15"/>
          </p:nvPr>
        </p:nvSpPr>
        <p:spPr>
          <a:xfrm>
            <a:off x="1522413" y="4229101"/>
            <a:ext cx="14098586" cy="8137526"/>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1254819073"/>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GO-Titel+TekstBullets+ImgRechts">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541599"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799"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7"/>
            <a:ext cx="14097598" cy="1054174"/>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afbeelding 3">
            <a:extLst>
              <a:ext uri="{FF2B5EF4-FFF2-40B4-BE49-F238E27FC236}">
                <a16:creationId xmlns:a16="http://schemas.microsoft.com/office/drawing/2014/main" id="{3FAE7DC5-8333-1364-9A9F-3C7664444318}"/>
              </a:ext>
            </a:extLst>
          </p:cNvPr>
          <p:cNvSpPr>
            <a:spLocks noGrp="1"/>
          </p:cNvSpPr>
          <p:nvPr>
            <p:ph type="pic" sz="quarter" idx="14"/>
          </p:nvPr>
        </p:nvSpPr>
        <p:spPr>
          <a:xfrm>
            <a:off x="16379614" y="0"/>
            <a:ext cx="8002799" cy="13716000"/>
          </a:xfrm>
          <a:prstGeom prst="rect">
            <a:avLst/>
          </a:prstGeom>
        </p:spPr>
        <p:txBody>
          <a:bodyPr/>
          <a:lstStyle/>
          <a:p>
            <a:r>
              <a:rPr lang="nl-NL"/>
              <a:t>Klik op het pictogram als u een afbeelding wilt toevoegen</a:t>
            </a:r>
            <a:endParaRPr lang="nl-BE"/>
          </a:p>
        </p:txBody>
      </p:sp>
      <p:sp>
        <p:nvSpPr>
          <p:cNvPr id="6" name="Tijdelijke aanduiding voor tekst 5">
            <a:extLst>
              <a:ext uri="{FF2B5EF4-FFF2-40B4-BE49-F238E27FC236}">
                <a16:creationId xmlns:a16="http://schemas.microsoft.com/office/drawing/2014/main" id="{02BE0435-A77D-17C7-4E6C-430E1B8FED88}"/>
              </a:ext>
            </a:extLst>
          </p:cNvPr>
          <p:cNvSpPr>
            <a:spLocks noGrp="1"/>
          </p:cNvSpPr>
          <p:nvPr>
            <p:ph type="body" sz="quarter" idx="15"/>
          </p:nvPr>
        </p:nvSpPr>
        <p:spPr>
          <a:xfrm>
            <a:off x="1522413" y="4191000"/>
            <a:ext cx="14098586" cy="8001000"/>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3427229597"/>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GO-Titel+TekstBullets+vormenRechts">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541599"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799" y="722980"/>
            <a:ext cx="21373777"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2766267"/>
            <a:ext cx="21373775" cy="1054174"/>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6" name="Afbeelding 5" descr="Afbeelding met Graphics, cirkel, Kleurrijkheid, paars&#10;&#10;Automatisch gegenereerde beschrijving">
            <a:extLst>
              <a:ext uri="{FF2B5EF4-FFF2-40B4-BE49-F238E27FC236}">
                <a16:creationId xmlns:a16="http://schemas.microsoft.com/office/drawing/2014/main" id="{64A779EA-012A-25FE-D8B8-A7B995476FF8}"/>
              </a:ext>
            </a:extLst>
          </p:cNvPr>
          <p:cNvPicPr>
            <a:picLocks noChangeAspect="1"/>
          </p:cNvPicPr>
          <p:nvPr userDrawn="1"/>
        </p:nvPicPr>
        <p:blipFill>
          <a:blip r:embed="rId3" cstate="email">
            <a:alphaModFix amt="10000"/>
            <a:extLst>
              <a:ext uri="{28A0092B-C50C-407E-A947-70E740481C1C}">
                <a14:useLocalDpi xmlns:a14="http://schemas.microsoft.com/office/drawing/2010/main"/>
              </a:ext>
            </a:extLst>
          </a:blip>
          <a:stretch>
            <a:fillRect/>
          </a:stretch>
        </p:blipFill>
        <p:spPr>
          <a:xfrm rot="5400000">
            <a:off x="21126193" y="10476003"/>
            <a:ext cx="3240000" cy="3239999"/>
          </a:xfrm>
          <a:prstGeom prst="rect">
            <a:avLst/>
          </a:prstGeom>
        </p:spPr>
      </p:pic>
      <p:pic>
        <p:nvPicPr>
          <p:cNvPr id="10" name="Afbeelding 9" descr="Afbeelding met schermopname, patroon, lijn, Kleurrijkheid&#10;&#10;Automatisch gegenereerde beschrijving">
            <a:extLst>
              <a:ext uri="{FF2B5EF4-FFF2-40B4-BE49-F238E27FC236}">
                <a16:creationId xmlns:a16="http://schemas.microsoft.com/office/drawing/2014/main" id="{1B03DA9D-FA5B-555B-CBC4-7ABDE794DB80}"/>
              </a:ext>
            </a:extLst>
          </p:cNvPr>
          <p:cNvPicPr>
            <a:picLocks noChangeAspect="1"/>
          </p:cNvPicPr>
          <p:nvPr userDrawn="1"/>
        </p:nvPicPr>
        <p:blipFill>
          <a:blip r:embed="rId4" cstate="email">
            <a:alphaModFix amt="25000"/>
            <a:extLst>
              <a:ext uri="{28A0092B-C50C-407E-A947-70E740481C1C}">
                <a14:useLocalDpi xmlns:a14="http://schemas.microsoft.com/office/drawing/2010/main"/>
              </a:ext>
            </a:extLst>
          </a:blip>
          <a:stretch>
            <a:fillRect/>
          </a:stretch>
        </p:blipFill>
        <p:spPr>
          <a:xfrm>
            <a:off x="17884639" y="10476000"/>
            <a:ext cx="3241555" cy="3240000"/>
          </a:xfrm>
          <a:prstGeom prst="rect">
            <a:avLst/>
          </a:prstGeom>
        </p:spPr>
      </p:pic>
      <p:pic>
        <p:nvPicPr>
          <p:cNvPr id="12" name="Afbeelding 11" descr="Afbeelding met cirkel, Graphics&#10;&#10;Automatisch gegenereerde beschrijving">
            <a:extLst>
              <a:ext uri="{FF2B5EF4-FFF2-40B4-BE49-F238E27FC236}">
                <a16:creationId xmlns:a16="http://schemas.microsoft.com/office/drawing/2014/main" id="{71937D60-2339-53C0-B511-D9D31646EFE3}"/>
              </a:ext>
            </a:extLst>
          </p:cNvPr>
          <p:cNvPicPr>
            <a:picLocks noChangeAspect="1"/>
          </p:cNvPicPr>
          <p:nvPr userDrawn="1"/>
        </p:nvPicPr>
        <p:blipFill>
          <a:blip r:embed="rId5" cstate="email">
            <a:alphaModFix amt="25000"/>
            <a:extLst>
              <a:ext uri="{28A0092B-C50C-407E-A947-70E740481C1C}">
                <a14:useLocalDpi xmlns:a14="http://schemas.microsoft.com/office/drawing/2010/main"/>
              </a:ext>
            </a:extLst>
          </a:blip>
          <a:stretch>
            <a:fillRect/>
          </a:stretch>
        </p:blipFill>
        <p:spPr>
          <a:xfrm>
            <a:off x="21142415" y="7236000"/>
            <a:ext cx="3239999" cy="3240000"/>
          </a:xfrm>
          <a:prstGeom prst="rect">
            <a:avLst/>
          </a:prstGeom>
        </p:spPr>
      </p:pic>
      <p:pic>
        <p:nvPicPr>
          <p:cNvPr id="14" name="Afbeelding 13" descr="Afbeelding met cirkel, Kleurrijkheid, Symmetrie, Graphics&#10;&#10;Automatisch gegenereerde beschrijving">
            <a:extLst>
              <a:ext uri="{FF2B5EF4-FFF2-40B4-BE49-F238E27FC236}">
                <a16:creationId xmlns:a16="http://schemas.microsoft.com/office/drawing/2014/main" id="{43CA4120-1A46-5835-0086-1E6B2CC49E83}"/>
              </a:ext>
            </a:extLst>
          </p:cNvPr>
          <p:cNvPicPr>
            <a:picLocks noChangeAspect="1"/>
          </p:cNvPicPr>
          <p:nvPr userDrawn="1"/>
        </p:nvPicPr>
        <p:blipFill>
          <a:blip r:embed="rId6" cstate="email">
            <a:alphaModFix amt="10000"/>
            <a:extLst>
              <a:ext uri="{28A0092B-C50C-407E-A947-70E740481C1C}">
                <a14:useLocalDpi xmlns:a14="http://schemas.microsoft.com/office/drawing/2010/main"/>
              </a:ext>
            </a:extLst>
          </a:blip>
          <a:stretch>
            <a:fillRect/>
          </a:stretch>
        </p:blipFill>
        <p:spPr>
          <a:xfrm>
            <a:off x="21073751" y="2374730"/>
            <a:ext cx="3241559" cy="3240000"/>
          </a:xfrm>
          <a:prstGeom prst="rect">
            <a:avLst/>
          </a:prstGeom>
        </p:spPr>
      </p:pic>
      <p:pic>
        <p:nvPicPr>
          <p:cNvPr id="17" name="Afbeelding 16" descr="Afbeelding met patroon, lijn, Kleurrijkheid, schermopname&#10;&#10;Automatisch gegenereerde beschrijving">
            <a:extLst>
              <a:ext uri="{FF2B5EF4-FFF2-40B4-BE49-F238E27FC236}">
                <a16:creationId xmlns:a16="http://schemas.microsoft.com/office/drawing/2014/main" id="{EE38C238-F0ED-9882-E74F-9005766A12C3}"/>
              </a:ext>
            </a:extLst>
          </p:cNvPr>
          <p:cNvPicPr>
            <a:picLocks noChangeAspect="1"/>
          </p:cNvPicPr>
          <p:nvPr userDrawn="1"/>
        </p:nvPicPr>
        <p:blipFill>
          <a:blip r:embed="rId7" cstate="email">
            <a:alphaModFix amt="25000"/>
            <a:extLst>
              <a:ext uri="{28A0092B-C50C-407E-A947-70E740481C1C}">
                <a14:useLocalDpi xmlns:a14="http://schemas.microsoft.com/office/drawing/2010/main"/>
              </a:ext>
            </a:extLst>
          </a:blip>
          <a:stretch>
            <a:fillRect/>
          </a:stretch>
        </p:blipFill>
        <p:spPr>
          <a:xfrm rot="10800000">
            <a:off x="21115747" y="-864000"/>
            <a:ext cx="3239999" cy="3240000"/>
          </a:xfrm>
          <a:prstGeom prst="rect">
            <a:avLst/>
          </a:prstGeom>
        </p:spPr>
      </p:pic>
      <p:pic>
        <p:nvPicPr>
          <p:cNvPr id="19" name="Afbeelding 18" descr="Afbeelding met Lila, violet, Magenta, roze&#10;&#10;Automatisch gegenereerde beschrijving">
            <a:extLst>
              <a:ext uri="{FF2B5EF4-FFF2-40B4-BE49-F238E27FC236}">
                <a16:creationId xmlns:a16="http://schemas.microsoft.com/office/drawing/2014/main" id="{ACEEB207-93D6-E8F0-0D5B-66D05442F8D4}"/>
              </a:ext>
            </a:extLst>
          </p:cNvPr>
          <p:cNvPicPr>
            <a:picLocks noChangeAspect="1"/>
          </p:cNvPicPr>
          <p:nvPr userDrawn="1"/>
        </p:nvPicPr>
        <p:blipFill>
          <a:blip r:embed="rId8" cstate="email">
            <a:alphaModFix amt="10000"/>
            <a:extLst>
              <a:ext uri="{28A0092B-C50C-407E-A947-70E740481C1C}">
                <a14:useLocalDpi xmlns:a14="http://schemas.microsoft.com/office/drawing/2010/main"/>
              </a:ext>
            </a:extLst>
          </a:blip>
          <a:stretch>
            <a:fillRect/>
          </a:stretch>
        </p:blipFill>
        <p:spPr>
          <a:xfrm>
            <a:off x="14644640" y="10476000"/>
            <a:ext cx="3239999" cy="3240000"/>
          </a:xfrm>
          <a:prstGeom prst="rect">
            <a:avLst/>
          </a:prstGeom>
        </p:spPr>
      </p:pic>
      <p:pic>
        <p:nvPicPr>
          <p:cNvPr id="24" name="Afbeelding 23" descr="Afbeelding met Graphics, paars, violet, Lila&#10;&#10;Automatisch gegenereerde beschrijving">
            <a:extLst>
              <a:ext uri="{FF2B5EF4-FFF2-40B4-BE49-F238E27FC236}">
                <a16:creationId xmlns:a16="http://schemas.microsoft.com/office/drawing/2014/main" id="{3830193F-20CF-7789-A306-9BDFD28ECC3C}"/>
              </a:ext>
            </a:extLst>
          </p:cNvPr>
          <p:cNvPicPr>
            <a:picLocks noChangeAspect="1"/>
          </p:cNvPicPr>
          <p:nvPr userDrawn="1"/>
        </p:nvPicPr>
        <p:blipFill>
          <a:blip r:embed="rId9" cstate="email">
            <a:alphaModFix amt="10000"/>
            <a:extLst>
              <a:ext uri="{28A0092B-C50C-407E-A947-70E740481C1C}">
                <a14:useLocalDpi xmlns:a14="http://schemas.microsoft.com/office/drawing/2010/main"/>
              </a:ext>
            </a:extLst>
          </a:blip>
          <a:stretch>
            <a:fillRect/>
          </a:stretch>
        </p:blipFill>
        <p:spPr>
          <a:xfrm>
            <a:off x="17900860" y="5618542"/>
            <a:ext cx="3241555" cy="3240000"/>
          </a:xfrm>
          <a:prstGeom prst="rect">
            <a:avLst/>
          </a:prstGeom>
        </p:spPr>
      </p:pic>
      <p:pic>
        <p:nvPicPr>
          <p:cNvPr id="26" name="Afbeelding 25" descr="Afbeelding met schermopname, Graphics, lijn, Kleurrijkheid&#10;&#10;Automatisch gegenereerde beschrijving">
            <a:extLst>
              <a:ext uri="{FF2B5EF4-FFF2-40B4-BE49-F238E27FC236}">
                <a16:creationId xmlns:a16="http://schemas.microsoft.com/office/drawing/2014/main" id="{DE9460F9-7713-7FED-E743-7AA42F69B0A6}"/>
              </a:ext>
            </a:extLst>
          </p:cNvPr>
          <p:cNvPicPr>
            <a:picLocks noChangeAspect="1"/>
          </p:cNvPicPr>
          <p:nvPr userDrawn="1"/>
        </p:nvPicPr>
        <p:blipFill>
          <a:blip r:embed="rId10" cstate="email">
            <a:alphaModFix amt="25000"/>
            <a:extLst>
              <a:ext uri="{28A0092B-C50C-407E-A947-70E740481C1C}">
                <a14:useLocalDpi xmlns:a14="http://schemas.microsoft.com/office/drawing/2010/main"/>
              </a:ext>
            </a:extLst>
          </a:blip>
          <a:stretch>
            <a:fillRect/>
          </a:stretch>
        </p:blipFill>
        <p:spPr>
          <a:xfrm>
            <a:off x="19495746" y="2376000"/>
            <a:ext cx="1620001" cy="3240000"/>
          </a:xfrm>
          <a:prstGeom prst="rect">
            <a:avLst/>
          </a:prstGeom>
        </p:spPr>
      </p:pic>
      <p:pic>
        <p:nvPicPr>
          <p:cNvPr id="28" name="Afbeelding 27" descr="Afbeelding met creativiteit, kunst&#10;&#10;Beschrijving automatisch gegenereerd met gemiddelde betrouwbaarheid">
            <a:extLst>
              <a:ext uri="{FF2B5EF4-FFF2-40B4-BE49-F238E27FC236}">
                <a16:creationId xmlns:a16="http://schemas.microsoft.com/office/drawing/2014/main" id="{3B86BCF5-FE26-378D-1C84-91ECC574D9FC}"/>
              </a:ext>
            </a:extLst>
          </p:cNvPr>
          <p:cNvPicPr>
            <a:picLocks noChangeAspect="1"/>
          </p:cNvPicPr>
          <p:nvPr userDrawn="1"/>
        </p:nvPicPr>
        <p:blipFill>
          <a:blip r:embed="rId11" cstate="email">
            <a:alphaModFix amt="10000"/>
            <a:extLst>
              <a:ext uri="{28A0092B-C50C-407E-A947-70E740481C1C}">
                <a14:useLocalDpi xmlns:a14="http://schemas.microsoft.com/office/drawing/2010/main"/>
              </a:ext>
            </a:extLst>
          </a:blip>
          <a:stretch>
            <a:fillRect/>
          </a:stretch>
        </p:blipFill>
        <p:spPr>
          <a:xfrm>
            <a:off x="17875746" y="-850032"/>
            <a:ext cx="3239999" cy="3240000"/>
          </a:xfrm>
          <a:prstGeom prst="rect">
            <a:avLst/>
          </a:prstGeom>
        </p:spPr>
      </p:pic>
      <p:sp>
        <p:nvSpPr>
          <p:cNvPr id="30" name="Tijdelijke aanduiding voor tekst 29">
            <a:extLst>
              <a:ext uri="{FF2B5EF4-FFF2-40B4-BE49-F238E27FC236}">
                <a16:creationId xmlns:a16="http://schemas.microsoft.com/office/drawing/2014/main" id="{E6C05586-4D49-CAE7-BCE7-494F27A349B0}"/>
              </a:ext>
            </a:extLst>
          </p:cNvPr>
          <p:cNvSpPr>
            <a:spLocks noGrp="1"/>
          </p:cNvSpPr>
          <p:nvPr>
            <p:ph type="body" sz="quarter" idx="13"/>
          </p:nvPr>
        </p:nvSpPr>
        <p:spPr>
          <a:xfrm>
            <a:off x="1522414" y="4191000"/>
            <a:ext cx="21374163" cy="7442200"/>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1940196527"/>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GO-Titel+TekstBullets+BKGimgLinks">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flipH="1">
            <a:off x="0" y="1"/>
            <a:ext cx="24382801" cy="13715326"/>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8762400"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8762402" y="2766267"/>
            <a:ext cx="14097598" cy="1054174"/>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9" name="Tijdelijke aanduiding voor tekst 8">
            <a:extLst>
              <a:ext uri="{FF2B5EF4-FFF2-40B4-BE49-F238E27FC236}">
                <a16:creationId xmlns:a16="http://schemas.microsoft.com/office/drawing/2014/main" id="{02564400-3A77-30BA-4D0E-B3FB91B63D3A}"/>
              </a:ext>
            </a:extLst>
          </p:cNvPr>
          <p:cNvSpPr>
            <a:spLocks noGrp="1"/>
          </p:cNvSpPr>
          <p:nvPr>
            <p:ph type="body" sz="quarter" idx="13"/>
          </p:nvPr>
        </p:nvSpPr>
        <p:spPr>
          <a:xfrm>
            <a:off x="8762401" y="4215600"/>
            <a:ext cx="14097600" cy="7791084"/>
          </a:xfrm>
          <a:prstGeom prst="rect">
            <a:avLst/>
          </a:prstGeom>
        </p:spPr>
        <p:txBody>
          <a:bodyPr lIns="0"/>
          <a:lstStyle>
            <a:lvl1pPr marL="717514" indent="-717514">
              <a:buFontTx/>
              <a:buBlip>
                <a:blip>
                  <a:extLst>
                    <a:ext uri="{96DAC541-7B7A-43D3-8B79-37D633B846F1}">
                      <asvg:svgBlip xmlns:asvg="http://schemas.microsoft.com/office/drawing/2016/SVG/main" r:embed="rId3"/>
                    </a:ext>
                  </a:extLst>
                </a:blip>
              </a:buBlip>
              <a:defRPr lang="nl-NL" dirty="0"/>
            </a:lvl1pPr>
            <a:lvl2pPr marL="1076272" indent="-361932">
              <a:buClr>
                <a:schemeClr val="accent1"/>
              </a:buClr>
              <a:defRPr lang="nl-NL" dirty="0"/>
            </a:lvl2pPr>
            <a:lvl3pPr marL="1523924" indent="-455591">
              <a:buClr>
                <a:schemeClr val="accent1"/>
              </a:buClr>
              <a:buFont typeface="Wingdings" pitchFamily="2" charset="2"/>
              <a:buChar char="§"/>
              <a:defRPr lang="nl-NL" dirty="0" smtClean="0"/>
            </a:lvl3pPr>
            <a:lvl4pPr marL="1882682" indent="-358758">
              <a:buFont typeface="Arial" panose="020B0604020202020204" pitchFamily="34" charset="0"/>
              <a:buChar cha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p:txBody>
      </p:sp>
      <p:sp>
        <p:nvSpPr>
          <p:cNvPr id="4" name="Tijdelijke aanduiding voor afbeelding 4">
            <a:extLst>
              <a:ext uri="{FF2B5EF4-FFF2-40B4-BE49-F238E27FC236}">
                <a16:creationId xmlns:a16="http://schemas.microsoft.com/office/drawing/2014/main" id="{D0955227-E528-7570-68F5-FFF3D6E59E7D}"/>
              </a:ext>
            </a:extLst>
          </p:cNvPr>
          <p:cNvSpPr>
            <a:spLocks noGrp="1"/>
          </p:cNvSpPr>
          <p:nvPr>
            <p:ph type="pic" sz="quarter" idx="11"/>
          </p:nvPr>
        </p:nvSpPr>
        <p:spPr>
          <a:xfrm>
            <a:off x="-386" y="0"/>
            <a:ext cx="8002799" cy="13716000"/>
          </a:xfrm>
          <a:custGeom>
            <a:avLst/>
            <a:gdLst>
              <a:gd name="connsiteX0" fmla="*/ 0 w 8002800"/>
              <a:gd name="connsiteY0" fmla="*/ 0 h 13716000"/>
              <a:gd name="connsiteX1" fmla="*/ 8002800 w 8002800"/>
              <a:gd name="connsiteY1" fmla="*/ 0 h 13716000"/>
              <a:gd name="connsiteX2" fmla="*/ 8002800 w 8002800"/>
              <a:gd name="connsiteY2" fmla="*/ 13716000 h 13716000"/>
              <a:gd name="connsiteX3" fmla="*/ 0 w 8002800"/>
              <a:gd name="connsiteY3" fmla="*/ 13716000 h 13716000"/>
              <a:gd name="connsiteX4" fmla="*/ 0 w 8002800"/>
              <a:gd name="connsiteY4"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1613647 w 8002800"/>
              <a:gd name="connsiteY4" fmla="*/ 13698071 h 13716000"/>
              <a:gd name="connsiteX5" fmla="*/ 0 w 8002800"/>
              <a:gd name="connsiteY5" fmla="*/ 13716000 h 13716000"/>
              <a:gd name="connsiteX6" fmla="*/ 0 w 8002800"/>
              <a:gd name="connsiteY6"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2800" h="13716000">
                <a:moveTo>
                  <a:pt x="0" y="0"/>
                </a:moveTo>
                <a:lnTo>
                  <a:pt x="8002800" y="0"/>
                </a:lnTo>
                <a:lnTo>
                  <a:pt x="7996518" y="6866965"/>
                </a:lnTo>
                <a:cubicBezTo>
                  <a:pt x="7966636" y="10148047"/>
                  <a:pt x="5444565" y="13572565"/>
                  <a:pt x="1613647" y="13698071"/>
                </a:cubicBezTo>
                <a:lnTo>
                  <a:pt x="0" y="13716000"/>
                </a:lnTo>
                <a:lnTo>
                  <a:pt x="0" y="0"/>
                </a:lnTo>
                <a:close/>
              </a:path>
            </a:pathLst>
          </a:custGeom>
          <a:solidFill>
            <a:srgbClr val="E7E6E6"/>
          </a:solidFill>
        </p:spPr>
        <p:txBody>
          <a:bodyPr/>
          <a:lstStyle/>
          <a:p>
            <a:r>
              <a:rPr lang="nl-NL"/>
              <a:t>Klik op het pictogram als u een afbeelding wilt toevoegen</a:t>
            </a:r>
            <a:endParaRPr lang="nl-BE"/>
          </a:p>
        </p:txBody>
      </p:sp>
      <p:pic>
        <p:nvPicPr>
          <p:cNvPr id="6" name="Graphic 5">
            <a:extLst>
              <a:ext uri="{FF2B5EF4-FFF2-40B4-BE49-F238E27FC236}">
                <a16:creationId xmlns:a16="http://schemas.microsoft.com/office/drawing/2014/main" id="{05A8D758-0BAD-6624-0EFB-C11C5AF68083}"/>
              </a:ext>
            </a:extLst>
          </p:cNvPr>
          <p:cNvPicPr>
            <a:picLocks noChangeAspect="1"/>
          </p:cNvPicPr>
          <p:nvPr userDrawn="1"/>
        </p:nvPicPr>
        <p:blipFill>
          <a:blip>
            <a:alphaModFix amt="20000"/>
            <a:extLst>
              <a:ext uri="{96DAC541-7B7A-43D3-8B79-37D633B846F1}">
                <asvg:svgBlip xmlns:asvg="http://schemas.microsoft.com/office/drawing/2016/SVG/main" r:embed="rId4"/>
              </a:ext>
            </a:extLst>
          </a:blip>
          <a:stretch>
            <a:fillRect/>
          </a:stretch>
        </p:blipFill>
        <p:spPr>
          <a:xfrm>
            <a:off x="21086064" y="10419653"/>
            <a:ext cx="3296349" cy="3296350"/>
          </a:xfrm>
          <a:prstGeom prst="rect">
            <a:avLst/>
          </a:prstGeom>
        </p:spPr>
      </p:pic>
    </p:spTree>
    <p:extLst>
      <p:ext uri="{BB962C8B-B14F-4D97-AF65-F5344CB8AC3E}">
        <p14:creationId xmlns:p14="http://schemas.microsoft.com/office/powerpoint/2010/main" val="2741255493"/>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GO-Titel+TekstBullets+ImgLink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8762400"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8762402" y="2766267"/>
            <a:ext cx="14097598" cy="1054174"/>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9" name="Tijdelijke aanduiding voor tekst 8">
            <a:extLst>
              <a:ext uri="{FF2B5EF4-FFF2-40B4-BE49-F238E27FC236}">
                <a16:creationId xmlns:a16="http://schemas.microsoft.com/office/drawing/2014/main" id="{02564400-3A77-30BA-4D0E-B3FB91B63D3A}"/>
              </a:ext>
            </a:extLst>
          </p:cNvPr>
          <p:cNvSpPr>
            <a:spLocks noGrp="1"/>
          </p:cNvSpPr>
          <p:nvPr>
            <p:ph type="body" sz="quarter" idx="13"/>
          </p:nvPr>
        </p:nvSpPr>
        <p:spPr>
          <a:xfrm>
            <a:off x="8762401" y="4215600"/>
            <a:ext cx="14097600" cy="7791084"/>
          </a:xfrm>
          <a:prstGeom prst="rect">
            <a:avLst/>
          </a:prstGeom>
        </p:spPr>
        <p:txBody>
          <a:bodyPr lIns="0"/>
          <a:lstStyle>
            <a:lvl1pPr marL="717514" indent="-717514">
              <a:buFontTx/>
              <a:buBlip>
                <a:blip>
                  <a:extLst>
                    <a:ext uri="{96DAC541-7B7A-43D3-8B79-37D633B846F1}">
                      <asvg:svgBlip xmlns:asvg="http://schemas.microsoft.com/office/drawing/2016/SVG/main" r:embed="rId2"/>
                    </a:ext>
                  </a:extLst>
                </a:blip>
              </a:buBlip>
              <a:defRPr lang="nl-NL" dirty="0"/>
            </a:lvl1pPr>
            <a:lvl2pPr marL="1076272" indent="-361932">
              <a:buClr>
                <a:schemeClr val="accent1"/>
              </a:buClr>
              <a:defRPr lang="nl-NL" dirty="0"/>
            </a:lvl2pPr>
            <a:lvl3pPr marL="1523924" indent="-455591">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sp>
        <p:nvSpPr>
          <p:cNvPr id="4" name="Tijdelijke aanduiding voor afbeelding 4">
            <a:extLst>
              <a:ext uri="{FF2B5EF4-FFF2-40B4-BE49-F238E27FC236}">
                <a16:creationId xmlns:a16="http://schemas.microsoft.com/office/drawing/2014/main" id="{ECA5BDB0-9FAB-7CBD-C29B-BFFDC61CD7EC}"/>
              </a:ext>
            </a:extLst>
          </p:cNvPr>
          <p:cNvSpPr>
            <a:spLocks noGrp="1"/>
          </p:cNvSpPr>
          <p:nvPr>
            <p:ph type="pic" sz="quarter" idx="11"/>
          </p:nvPr>
        </p:nvSpPr>
        <p:spPr>
          <a:xfrm>
            <a:off x="0" y="0"/>
            <a:ext cx="8002799" cy="13716000"/>
          </a:xfrm>
          <a:prstGeom prst="rect">
            <a:avLst/>
          </a:prstGeo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3821753408"/>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GO-Titel+TekstBullets+vormenLink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219951" y="722980"/>
            <a:ext cx="1564004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219951" y="2766267"/>
            <a:ext cx="15640048" cy="1054174"/>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9" name="Tijdelijke aanduiding voor tekst 8">
            <a:extLst>
              <a:ext uri="{FF2B5EF4-FFF2-40B4-BE49-F238E27FC236}">
                <a16:creationId xmlns:a16="http://schemas.microsoft.com/office/drawing/2014/main" id="{02564400-3A77-30BA-4D0E-B3FB91B63D3A}"/>
              </a:ext>
            </a:extLst>
          </p:cNvPr>
          <p:cNvSpPr>
            <a:spLocks noGrp="1"/>
          </p:cNvSpPr>
          <p:nvPr>
            <p:ph type="body" sz="quarter" idx="13"/>
          </p:nvPr>
        </p:nvSpPr>
        <p:spPr>
          <a:xfrm>
            <a:off x="7219950" y="4215600"/>
            <a:ext cx="15640050" cy="7791084"/>
          </a:xfrm>
          <a:prstGeom prst="rect">
            <a:avLst/>
          </a:prstGeom>
        </p:spPr>
        <p:txBody>
          <a:bodyPr lIns="0"/>
          <a:lstStyle>
            <a:lvl1pPr marL="717514" indent="-717514">
              <a:buFontTx/>
              <a:buBlip>
                <a:blip>
                  <a:extLst>
                    <a:ext uri="{96DAC541-7B7A-43D3-8B79-37D633B846F1}">
                      <asvg:svgBlip xmlns:asvg="http://schemas.microsoft.com/office/drawing/2016/SVG/main" r:embed="rId2"/>
                    </a:ext>
                  </a:extLst>
                </a:blip>
              </a:buBlip>
              <a:defRPr lang="nl-NL" dirty="0"/>
            </a:lvl1pPr>
            <a:lvl2pPr marL="1076272" indent="-361932">
              <a:buClr>
                <a:schemeClr val="accent1"/>
              </a:buClr>
              <a:defRPr lang="nl-NL" dirty="0"/>
            </a:lvl2pPr>
            <a:lvl3pPr marL="1523924" indent="-455591">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15" name="Afbeelding 14" descr="Afbeelding met Graphics, cirkel, Kleurrijkheid, paars&#10;&#10;Automatisch gegenereerde beschrijving">
            <a:extLst>
              <a:ext uri="{FF2B5EF4-FFF2-40B4-BE49-F238E27FC236}">
                <a16:creationId xmlns:a16="http://schemas.microsoft.com/office/drawing/2014/main" id="{831F4900-4C2B-8984-D9AD-7F47CE57E834}"/>
              </a:ext>
            </a:extLst>
          </p:cNvPr>
          <p:cNvPicPr>
            <a:picLocks noChangeAspect="1"/>
          </p:cNvPicPr>
          <p:nvPr userDrawn="1"/>
        </p:nvPicPr>
        <p:blipFill>
          <a:blip r:embed="rId3" cstate="email">
            <a:alphaModFix/>
            <a:extLst>
              <a:ext uri="{28A0092B-C50C-407E-A947-70E740481C1C}">
                <a14:useLocalDpi xmlns:a14="http://schemas.microsoft.com/office/drawing/2010/main"/>
              </a:ext>
            </a:extLst>
          </a:blip>
          <a:stretch>
            <a:fillRect/>
          </a:stretch>
        </p:blipFill>
        <p:spPr>
          <a:xfrm rot="16200000" flipH="1">
            <a:off x="2" y="10671443"/>
            <a:ext cx="3047514" cy="3047514"/>
          </a:xfrm>
          <a:prstGeom prst="rect">
            <a:avLst/>
          </a:prstGeom>
        </p:spPr>
      </p:pic>
      <p:pic>
        <p:nvPicPr>
          <p:cNvPr id="16" name="Afbeelding 15" descr="Afbeelding met schermopname, patroon, lijn, Kleurrijkheid&#10;&#10;Automatisch gegenereerde beschrijving">
            <a:extLst>
              <a:ext uri="{FF2B5EF4-FFF2-40B4-BE49-F238E27FC236}">
                <a16:creationId xmlns:a16="http://schemas.microsoft.com/office/drawing/2014/main" id="{AFEEFE3F-E096-72E6-E55B-1DB258290558}"/>
              </a:ext>
            </a:extLst>
          </p:cNvPr>
          <p:cNvPicPr>
            <a:picLocks noChangeAspect="1"/>
          </p:cNvPicPr>
          <p:nvPr userDrawn="1"/>
        </p:nvPicPr>
        <p:blipFill>
          <a:blip r:embed="rId4" cstate="email">
            <a:alphaModFix/>
            <a:extLst>
              <a:ext uri="{28A0092B-C50C-407E-A947-70E740481C1C}">
                <a14:useLocalDpi xmlns:a14="http://schemas.microsoft.com/office/drawing/2010/main"/>
              </a:ext>
            </a:extLst>
          </a:blip>
          <a:stretch>
            <a:fillRect/>
          </a:stretch>
        </p:blipFill>
        <p:spPr>
          <a:xfrm flipH="1">
            <a:off x="3047514" y="10671445"/>
            <a:ext cx="3048976" cy="3047514"/>
          </a:xfrm>
          <a:prstGeom prst="rect">
            <a:avLst/>
          </a:prstGeom>
        </p:spPr>
      </p:pic>
      <p:pic>
        <p:nvPicPr>
          <p:cNvPr id="17" name="Afbeelding 16" descr="Afbeelding met cirkel, Graphics&#10;&#10;Automatisch gegenereerde beschrijving">
            <a:extLst>
              <a:ext uri="{FF2B5EF4-FFF2-40B4-BE49-F238E27FC236}">
                <a16:creationId xmlns:a16="http://schemas.microsoft.com/office/drawing/2014/main" id="{044AB964-2B17-68E7-B1CF-6E1B4CB32D83}"/>
              </a:ext>
            </a:extLst>
          </p:cNvPr>
          <p:cNvPicPr>
            <a:picLocks noChangeAspect="1"/>
          </p:cNvPicPr>
          <p:nvPr userDrawn="1"/>
        </p:nvPicPr>
        <p:blipFill>
          <a:blip r:embed="rId5" cstate="email">
            <a:alphaModFix/>
            <a:extLst>
              <a:ext uri="{28A0092B-C50C-407E-A947-70E740481C1C}">
                <a14:useLocalDpi xmlns:a14="http://schemas.microsoft.com/office/drawing/2010/main"/>
              </a:ext>
            </a:extLst>
          </a:blip>
          <a:stretch>
            <a:fillRect/>
          </a:stretch>
        </p:blipFill>
        <p:spPr>
          <a:xfrm flipH="1">
            <a:off x="3032" y="7623931"/>
            <a:ext cx="3047514" cy="3047514"/>
          </a:xfrm>
          <a:prstGeom prst="rect">
            <a:avLst/>
          </a:prstGeom>
        </p:spPr>
      </p:pic>
      <p:pic>
        <p:nvPicPr>
          <p:cNvPr id="18" name="Afbeelding 17" descr="Afbeelding met cirkel, Kleurrijkheid, Symmetrie, Graphics&#10;&#10;Automatisch gegenereerde beschrijving">
            <a:extLst>
              <a:ext uri="{FF2B5EF4-FFF2-40B4-BE49-F238E27FC236}">
                <a16:creationId xmlns:a16="http://schemas.microsoft.com/office/drawing/2014/main" id="{12D0720B-BBC9-0AE1-E801-87991E54CECD}"/>
              </a:ext>
            </a:extLst>
          </p:cNvPr>
          <p:cNvPicPr>
            <a:picLocks noChangeAspect="1"/>
          </p:cNvPicPr>
          <p:nvPr userDrawn="1"/>
        </p:nvPicPr>
        <p:blipFill>
          <a:blip r:embed="rId6" cstate="email">
            <a:alphaModFix/>
            <a:extLst>
              <a:ext uri="{28A0092B-C50C-407E-A947-70E740481C1C}">
                <a14:useLocalDpi xmlns:a14="http://schemas.microsoft.com/office/drawing/2010/main"/>
              </a:ext>
            </a:extLst>
          </a:blip>
          <a:stretch>
            <a:fillRect/>
          </a:stretch>
        </p:blipFill>
        <p:spPr>
          <a:xfrm flipH="1">
            <a:off x="66150" y="3051469"/>
            <a:ext cx="3048980" cy="3047514"/>
          </a:xfrm>
          <a:prstGeom prst="rect">
            <a:avLst/>
          </a:prstGeom>
        </p:spPr>
      </p:pic>
      <p:pic>
        <p:nvPicPr>
          <p:cNvPr id="19" name="Afbeelding 18" descr="Afbeelding met patroon, lijn, Kleurrijkheid, schermopname&#10;&#10;Automatisch gegenereerde beschrijving">
            <a:extLst>
              <a:ext uri="{FF2B5EF4-FFF2-40B4-BE49-F238E27FC236}">
                <a16:creationId xmlns:a16="http://schemas.microsoft.com/office/drawing/2014/main" id="{2E364EEC-9784-EEDA-8F26-2B8B17219DD2}"/>
              </a:ext>
            </a:extLst>
          </p:cNvPr>
          <p:cNvPicPr>
            <a:picLocks noChangeAspect="1"/>
          </p:cNvPicPr>
          <p:nvPr userDrawn="1"/>
        </p:nvPicPr>
        <p:blipFill>
          <a:blip r:embed="rId7" cstate="email">
            <a:alphaModFix/>
            <a:extLst>
              <a:ext uri="{28A0092B-C50C-407E-A947-70E740481C1C}">
                <a14:useLocalDpi xmlns:a14="http://schemas.microsoft.com/office/drawing/2010/main"/>
              </a:ext>
            </a:extLst>
          </a:blip>
          <a:stretch>
            <a:fillRect/>
          </a:stretch>
        </p:blipFill>
        <p:spPr>
          <a:xfrm rot="10800000" flipH="1">
            <a:off x="28116" y="5151"/>
            <a:ext cx="3047514" cy="3047514"/>
          </a:xfrm>
          <a:prstGeom prst="rect">
            <a:avLst/>
          </a:prstGeom>
        </p:spPr>
      </p:pic>
      <p:pic>
        <p:nvPicPr>
          <p:cNvPr id="20" name="Afbeelding 19" descr="Afbeelding met Lila, violet, Magenta, roze&#10;&#10;Automatisch gegenereerde beschrijving">
            <a:extLst>
              <a:ext uri="{FF2B5EF4-FFF2-40B4-BE49-F238E27FC236}">
                <a16:creationId xmlns:a16="http://schemas.microsoft.com/office/drawing/2014/main" id="{A5B9A44A-EE80-9677-5451-534C37D6BAA3}"/>
              </a:ext>
            </a:extLst>
          </p:cNvPr>
          <p:cNvPicPr>
            <a:picLocks noChangeAspect="1"/>
          </p:cNvPicPr>
          <p:nvPr userDrawn="1"/>
        </p:nvPicPr>
        <p:blipFill>
          <a:blip r:embed="rId8" cstate="email">
            <a:alphaModFix/>
            <a:extLst>
              <a:ext uri="{28A0092B-C50C-407E-A947-70E740481C1C}">
                <a14:useLocalDpi xmlns:a14="http://schemas.microsoft.com/office/drawing/2010/main"/>
              </a:ext>
            </a:extLst>
          </a:blip>
          <a:stretch>
            <a:fillRect/>
          </a:stretch>
        </p:blipFill>
        <p:spPr>
          <a:xfrm flipH="1">
            <a:off x="6081230" y="11980353"/>
            <a:ext cx="3047514" cy="3047514"/>
          </a:xfrm>
          <a:prstGeom prst="rect">
            <a:avLst/>
          </a:prstGeom>
        </p:spPr>
      </p:pic>
      <p:pic>
        <p:nvPicPr>
          <p:cNvPr id="21" name="Afbeelding 20" descr="Afbeelding met Graphics, paars, violet, Lila&#10;&#10;Automatisch gegenereerde beschrijving">
            <a:extLst>
              <a:ext uri="{FF2B5EF4-FFF2-40B4-BE49-F238E27FC236}">
                <a16:creationId xmlns:a16="http://schemas.microsoft.com/office/drawing/2014/main" id="{00E40EBF-5D54-F5BD-3C00-C9E2CD63DF76}"/>
              </a:ext>
            </a:extLst>
          </p:cNvPr>
          <p:cNvPicPr>
            <a:picLocks noChangeAspect="1"/>
          </p:cNvPicPr>
          <p:nvPr userDrawn="1"/>
        </p:nvPicPr>
        <p:blipFill>
          <a:blip r:embed="rId9" cstate="email">
            <a:alphaModFix/>
            <a:extLst>
              <a:ext uri="{28A0092B-C50C-407E-A947-70E740481C1C}">
                <a14:useLocalDpi xmlns:a14="http://schemas.microsoft.com/office/drawing/2010/main"/>
              </a:ext>
            </a:extLst>
          </a:blip>
          <a:stretch>
            <a:fillRect/>
          </a:stretch>
        </p:blipFill>
        <p:spPr>
          <a:xfrm flipH="1">
            <a:off x="3050544" y="6102565"/>
            <a:ext cx="3048976" cy="3047514"/>
          </a:xfrm>
          <a:prstGeom prst="rect">
            <a:avLst/>
          </a:prstGeom>
        </p:spPr>
      </p:pic>
      <p:pic>
        <p:nvPicPr>
          <p:cNvPr id="22" name="Afbeelding 21" descr="Afbeelding met schermopname, Graphics, lijn, Kleurrijkheid&#10;&#10;Automatisch gegenereerde beschrijving">
            <a:extLst>
              <a:ext uri="{FF2B5EF4-FFF2-40B4-BE49-F238E27FC236}">
                <a16:creationId xmlns:a16="http://schemas.microsoft.com/office/drawing/2014/main" id="{1E51BBD4-AF37-F520-4A01-F3C478917035}"/>
              </a:ext>
            </a:extLst>
          </p:cNvPr>
          <p:cNvPicPr>
            <a:picLocks noChangeAspect="1"/>
          </p:cNvPicPr>
          <p:nvPr userDrawn="1"/>
        </p:nvPicPr>
        <p:blipFill>
          <a:blip r:embed="rId10" cstate="email">
            <a:alphaModFix/>
            <a:extLst>
              <a:ext uri="{28A0092B-C50C-407E-A947-70E740481C1C}">
                <a14:useLocalDpi xmlns:a14="http://schemas.microsoft.com/office/drawing/2010/main"/>
              </a:ext>
            </a:extLst>
          </a:blip>
          <a:stretch>
            <a:fillRect/>
          </a:stretch>
        </p:blipFill>
        <p:spPr>
          <a:xfrm flipH="1">
            <a:off x="3093915" y="3052663"/>
            <a:ext cx="1523757" cy="3047514"/>
          </a:xfrm>
          <a:prstGeom prst="rect">
            <a:avLst/>
          </a:prstGeom>
        </p:spPr>
      </p:pic>
      <p:pic>
        <p:nvPicPr>
          <p:cNvPr id="23" name="Afbeelding 22" descr="Afbeelding met creativiteit, kunst&#10;&#10;Beschrijving automatisch gegenereerd met gemiddelde betrouwbaarheid">
            <a:extLst>
              <a:ext uri="{FF2B5EF4-FFF2-40B4-BE49-F238E27FC236}">
                <a16:creationId xmlns:a16="http://schemas.microsoft.com/office/drawing/2014/main" id="{EED91419-D0AF-B030-38E5-2DA7931EA492}"/>
              </a:ext>
            </a:extLst>
          </p:cNvPr>
          <p:cNvPicPr>
            <a:picLocks noChangeAspect="1"/>
          </p:cNvPicPr>
          <p:nvPr userDrawn="1"/>
        </p:nvPicPr>
        <p:blipFill>
          <a:blip r:embed="rId11" cstate="email">
            <a:alphaModFix/>
            <a:extLst>
              <a:ext uri="{28A0092B-C50C-407E-A947-70E740481C1C}">
                <a14:useLocalDpi xmlns:a14="http://schemas.microsoft.com/office/drawing/2010/main"/>
              </a:ext>
            </a:extLst>
          </a:blip>
          <a:stretch>
            <a:fillRect/>
          </a:stretch>
        </p:blipFill>
        <p:spPr>
          <a:xfrm flipH="1">
            <a:off x="3075628" y="1"/>
            <a:ext cx="3047514" cy="3047514"/>
          </a:xfrm>
          <a:prstGeom prst="rect">
            <a:avLst/>
          </a:prstGeom>
        </p:spPr>
      </p:pic>
    </p:spTree>
    <p:extLst>
      <p:ext uri="{BB962C8B-B14F-4D97-AF65-F5344CB8AC3E}">
        <p14:creationId xmlns:p14="http://schemas.microsoft.com/office/powerpoint/2010/main" val="2162570837"/>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GO-Titel+BulletsGroen">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3"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2766267"/>
            <a:ext cx="20635743" cy="1054174"/>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1522799" y="4215600"/>
            <a:ext cx="20635741" cy="7791084"/>
          </a:xfrm>
          <a:prstGeom prst="rect">
            <a:avLst/>
          </a:prstGeom>
        </p:spPr>
        <p:txBody>
          <a:bodyPr lIns="0"/>
          <a:lstStyle>
            <a:lvl1pPr marL="717514" indent="-717514">
              <a:buFontTx/>
              <a:buBlip>
                <a:blip>
                  <a:extLst>
                    <a:ext uri="{96DAC541-7B7A-43D3-8B79-37D633B846F1}">
                      <asvg:svgBlip xmlns:asvg="http://schemas.microsoft.com/office/drawing/2016/SVG/main" r:embed="rId2"/>
                    </a:ext>
                  </a:extLst>
                </a:blip>
              </a:buBlip>
              <a:defRPr lang="nl-NL" dirty="0"/>
            </a:lvl1pPr>
            <a:lvl2pPr marL="1076272" indent="-361932">
              <a:buClr>
                <a:schemeClr val="accent1"/>
              </a:buClr>
              <a:defRPr lang="nl-NL" dirty="0"/>
            </a:lvl2pPr>
            <a:lvl3pPr marL="1523924" indent="-455591">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6" name="Afbeelding 5" descr="Afbeelding met patroon, kleding, Symmetrie, stof&#10;&#10;Automatisch gegenereerde beschrijving">
            <a:extLst>
              <a:ext uri="{FF2B5EF4-FFF2-40B4-BE49-F238E27FC236}">
                <a16:creationId xmlns:a16="http://schemas.microsoft.com/office/drawing/2014/main" id="{B87D8AD6-9AD6-030E-BB21-BB7A1C56B820}"/>
              </a:ext>
            </a:extLst>
          </p:cNvPr>
          <p:cNvPicPr>
            <a:picLocks noChangeAspect="1"/>
          </p:cNvPicPr>
          <p:nvPr userDrawn="1"/>
        </p:nvPicPr>
        <p:blipFill>
          <a:blip r:embed="rId3" cstate="email">
            <a:alphaModFix amt="25000"/>
            <a:extLst>
              <a:ext uri="{28A0092B-C50C-407E-A947-70E740481C1C}">
                <a14:useLocalDpi xmlns:a14="http://schemas.microsoft.com/office/drawing/2010/main"/>
              </a:ext>
            </a:extLst>
          </a:blip>
          <a:stretch>
            <a:fillRect/>
          </a:stretch>
        </p:blipFill>
        <p:spPr>
          <a:xfrm>
            <a:off x="18027322" y="7367005"/>
            <a:ext cx="6355092" cy="6348998"/>
          </a:xfrm>
          <a:prstGeom prst="rect">
            <a:avLst/>
          </a:prstGeom>
        </p:spPr>
      </p:pic>
      <p:pic>
        <p:nvPicPr>
          <p:cNvPr id="5" name="Graphic 4">
            <a:extLst>
              <a:ext uri="{FF2B5EF4-FFF2-40B4-BE49-F238E27FC236}">
                <a16:creationId xmlns:a16="http://schemas.microsoft.com/office/drawing/2014/main" id="{47EE8E15-94A5-E748-29B5-4D62676C7249}"/>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2541599" y="-3600"/>
            <a:ext cx="6602400" cy="3301200"/>
          </a:xfrm>
          <a:prstGeom prst="rect">
            <a:avLst/>
          </a:prstGeom>
        </p:spPr>
      </p:pic>
    </p:spTree>
    <p:extLst>
      <p:ext uri="{BB962C8B-B14F-4D97-AF65-F5344CB8AC3E}">
        <p14:creationId xmlns:p14="http://schemas.microsoft.com/office/powerpoint/2010/main" val="2459145746"/>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GO-Titel+BulletsPaar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3"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2766267"/>
            <a:ext cx="20635743" cy="1054174"/>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1522799" y="4215600"/>
            <a:ext cx="20635741" cy="7791084"/>
          </a:xfrm>
          <a:prstGeom prst="rect">
            <a:avLst/>
          </a:prstGeom>
        </p:spPr>
        <p:txBody>
          <a:bodyPr lIns="0"/>
          <a:lstStyle>
            <a:lvl1pPr marL="717514" indent="-717514">
              <a:buFontTx/>
              <a:buBlip>
                <a:blip>
                  <a:extLst>
                    <a:ext uri="{96DAC541-7B7A-43D3-8B79-37D633B846F1}">
                      <asvg:svgBlip xmlns:asvg="http://schemas.microsoft.com/office/drawing/2016/SVG/main" r:embed="rId2"/>
                    </a:ext>
                  </a:extLst>
                </a:blip>
              </a:buBlip>
              <a:defRPr lang="nl-NL" dirty="0"/>
            </a:lvl1pPr>
            <a:lvl2pPr marL="1076272" indent="-361932">
              <a:buClr>
                <a:schemeClr val="accent1"/>
              </a:buClr>
              <a:defRPr lang="nl-NL" dirty="0"/>
            </a:lvl2pPr>
            <a:lvl3pPr marL="1523924" indent="-455591">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6" name="Afbeelding 5" descr="Afbeelding met Graphics, cirkel, Kleurrijkheid, paars&#10;&#10;Automatisch gegenereerde beschrijving">
            <a:extLst>
              <a:ext uri="{FF2B5EF4-FFF2-40B4-BE49-F238E27FC236}">
                <a16:creationId xmlns:a16="http://schemas.microsoft.com/office/drawing/2014/main" id="{3E62AD4A-4AA4-B208-C05E-29CA60EA296E}"/>
              </a:ext>
            </a:extLst>
          </p:cNvPr>
          <p:cNvPicPr>
            <a:picLocks noChangeAspect="1"/>
          </p:cNvPicPr>
          <p:nvPr userDrawn="1"/>
        </p:nvPicPr>
        <p:blipFill>
          <a:blip r:embed="rId3" cstate="email">
            <a:alphaModFix amt="10000"/>
            <a:extLst>
              <a:ext uri="{28A0092B-C50C-407E-A947-70E740481C1C}">
                <a14:useLocalDpi xmlns:a14="http://schemas.microsoft.com/office/drawing/2010/main"/>
              </a:ext>
            </a:extLst>
          </a:blip>
          <a:stretch>
            <a:fillRect/>
          </a:stretch>
        </p:blipFill>
        <p:spPr>
          <a:xfrm rot="16200000">
            <a:off x="18030369" y="7363958"/>
            <a:ext cx="6352046" cy="6352045"/>
          </a:xfrm>
          <a:prstGeom prst="rect">
            <a:avLst/>
          </a:prstGeom>
        </p:spPr>
      </p:pic>
      <p:pic>
        <p:nvPicPr>
          <p:cNvPr id="5" name="Graphic 4">
            <a:extLst>
              <a:ext uri="{FF2B5EF4-FFF2-40B4-BE49-F238E27FC236}">
                <a16:creationId xmlns:a16="http://schemas.microsoft.com/office/drawing/2014/main" id="{B8578D5F-52BE-FB35-20E8-2ADAE0DEB0A6}"/>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2541599" y="-3600"/>
            <a:ext cx="6602400" cy="3301200"/>
          </a:xfrm>
          <a:prstGeom prst="rect">
            <a:avLst/>
          </a:prstGeom>
        </p:spPr>
      </p:pic>
    </p:spTree>
    <p:extLst>
      <p:ext uri="{BB962C8B-B14F-4D97-AF65-F5344CB8AC3E}">
        <p14:creationId xmlns:p14="http://schemas.microsoft.com/office/powerpoint/2010/main" val="1316409254"/>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GO-Titel+BulletsMagenta">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3"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2766267"/>
            <a:ext cx="20635743" cy="1054174"/>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7" name="Afbeelding 6" descr="Afbeelding met Kleurrijkheid, patroon, rood, Magenta&#10;&#10;Automatisch gegenereerde beschrijving">
            <a:extLst>
              <a:ext uri="{FF2B5EF4-FFF2-40B4-BE49-F238E27FC236}">
                <a16:creationId xmlns:a16="http://schemas.microsoft.com/office/drawing/2014/main" id="{2BD12505-4AC4-D784-9378-A8F345E0078C}"/>
              </a:ext>
            </a:extLst>
          </p:cNvPr>
          <p:cNvPicPr>
            <a:picLocks noChangeAspect="1"/>
          </p:cNvPicPr>
          <p:nvPr userDrawn="1"/>
        </p:nvPicPr>
        <p:blipFill>
          <a:blip r:embed="rId2" cstate="email">
            <a:alphaModFix amt="10000"/>
            <a:extLst>
              <a:ext uri="{28A0092B-C50C-407E-A947-70E740481C1C}">
                <a14:useLocalDpi xmlns:a14="http://schemas.microsoft.com/office/drawing/2010/main"/>
              </a:ext>
            </a:extLst>
          </a:blip>
          <a:stretch>
            <a:fillRect/>
          </a:stretch>
        </p:blipFill>
        <p:spPr>
          <a:xfrm>
            <a:off x="18030369" y="7363957"/>
            <a:ext cx="6352045" cy="6352046"/>
          </a:xfrm>
          <a:prstGeom prst="rect">
            <a:avLst/>
          </a:prstGeom>
        </p:spPr>
      </p:pic>
      <p:sp>
        <p:nvSpPr>
          <p:cNvPr id="5" name="Tijdelijke aanduiding voor tekst 8">
            <a:extLst>
              <a:ext uri="{FF2B5EF4-FFF2-40B4-BE49-F238E27FC236}">
                <a16:creationId xmlns:a16="http://schemas.microsoft.com/office/drawing/2014/main" id="{04E4A025-CBAF-AE35-03EF-0859462FB2C6}"/>
              </a:ext>
            </a:extLst>
          </p:cNvPr>
          <p:cNvSpPr>
            <a:spLocks noGrp="1"/>
          </p:cNvSpPr>
          <p:nvPr>
            <p:ph type="body" sz="quarter" idx="13"/>
          </p:nvPr>
        </p:nvSpPr>
        <p:spPr>
          <a:xfrm>
            <a:off x="1522799" y="4215600"/>
            <a:ext cx="20635741" cy="7791084"/>
          </a:xfrm>
          <a:prstGeom prst="rect">
            <a:avLst/>
          </a:prstGeom>
        </p:spPr>
        <p:txBody>
          <a:bodyPr lIns="0"/>
          <a:lstStyle>
            <a:lvl1pPr marL="717514" indent="-717514">
              <a:buFontTx/>
              <a:buBlip>
                <a:blip>
                  <a:extLst>
                    <a:ext uri="{96DAC541-7B7A-43D3-8B79-37D633B846F1}">
                      <asvg:svgBlip xmlns:asvg="http://schemas.microsoft.com/office/drawing/2016/SVG/main" r:embed="rId3"/>
                    </a:ext>
                  </a:extLst>
                </a:blip>
              </a:buBlip>
              <a:defRPr lang="nl-NL" dirty="0"/>
            </a:lvl1pPr>
            <a:lvl2pPr marL="1076272" indent="-361932">
              <a:buClr>
                <a:schemeClr val="accent1"/>
              </a:buClr>
              <a:defRPr lang="nl-NL" dirty="0"/>
            </a:lvl2pPr>
            <a:lvl3pPr marL="1523924" indent="-455591">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6" name="Graphic 5">
            <a:extLst>
              <a:ext uri="{FF2B5EF4-FFF2-40B4-BE49-F238E27FC236}">
                <a16:creationId xmlns:a16="http://schemas.microsoft.com/office/drawing/2014/main" id="{0B4A0118-5B06-54B6-E3C1-C550D3DD8F96}"/>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2541599" y="-3600"/>
            <a:ext cx="6602400" cy="3301200"/>
          </a:xfrm>
          <a:prstGeom prst="rect">
            <a:avLst/>
          </a:prstGeom>
        </p:spPr>
      </p:pic>
    </p:spTree>
    <p:extLst>
      <p:ext uri="{BB962C8B-B14F-4D97-AF65-F5344CB8AC3E}">
        <p14:creationId xmlns:p14="http://schemas.microsoft.com/office/powerpoint/2010/main" val="4038958564"/>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4_GO-Titel+Bullet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3"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2766267"/>
            <a:ext cx="20635743" cy="1054174"/>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5" name="Tijdelijke aanduiding voor tekst 8">
            <a:extLst>
              <a:ext uri="{FF2B5EF4-FFF2-40B4-BE49-F238E27FC236}">
                <a16:creationId xmlns:a16="http://schemas.microsoft.com/office/drawing/2014/main" id="{04E4A025-CBAF-AE35-03EF-0859462FB2C6}"/>
              </a:ext>
            </a:extLst>
          </p:cNvPr>
          <p:cNvSpPr>
            <a:spLocks noGrp="1"/>
          </p:cNvSpPr>
          <p:nvPr>
            <p:ph type="body" sz="quarter" idx="13"/>
          </p:nvPr>
        </p:nvSpPr>
        <p:spPr>
          <a:xfrm>
            <a:off x="1522799" y="4215600"/>
            <a:ext cx="20635741" cy="7791084"/>
          </a:xfrm>
          <a:prstGeom prst="rect">
            <a:avLst/>
          </a:prstGeom>
        </p:spPr>
        <p:txBody>
          <a:bodyPr lIns="0"/>
          <a:lstStyle>
            <a:lvl1pPr marL="717514" indent="-717514">
              <a:buFontTx/>
              <a:buBlip>
                <a:blip>
                  <a:extLst>
                    <a:ext uri="{96DAC541-7B7A-43D3-8B79-37D633B846F1}">
                      <asvg:svgBlip xmlns:asvg="http://schemas.microsoft.com/office/drawing/2016/SVG/main" r:embed="rId2"/>
                    </a:ext>
                  </a:extLst>
                </a:blip>
              </a:buBlip>
              <a:defRPr lang="nl-NL" dirty="0"/>
            </a:lvl1pPr>
            <a:lvl2pPr marL="1076272" indent="-361932">
              <a:buClr>
                <a:schemeClr val="accent1"/>
              </a:buClr>
              <a:defRPr lang="nl-NL" dirty="0"/>
            </a:lvl2pPr>
            <a:lvl3pPr marL="1523924" indent="-455591">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6" name="Graphic 5">
            <a:extLst>
              <a:ext uri="{FF2B5EF4-FFF2-40B4-BE49-F238E27FC236}">
                <a16:creationId xmlns:a16="http://schemas.microsoft.com/office/drawing/2014/main" id="{0B4A0118-5B06-54B6-E3C1-C550D3DD8F96}"/>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541599" y="-3600"/>
            <a:ext cx="6602400" cy="3301200"/>
          </a:xfrm>
          <a:prstGeom prst="rect">
            <a:avLst/>
          </a:prstGeom>
        </p:spPr>
      </p:pic>
    </p:spTree>
    <p:extLst>
      <p:ext uri="{BB962C8B-B14F-4D97-AF65-F5344CB8AC3E}">
        <p14:creationId xmlns:p14="http://schemas.microsoft.com/office/powerpoint/2010/main" val="2214411526"/>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userDrawn="1"/>
        </p:nvSpPr>
        <p:spPr>
          <a:xfrm>
            <a:off x="1522802" y="1522800"/>
            <a:ext cx="6858000"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1800"/>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1522802" y="8566275"/>
            <a:ext cx="6858000" cy="1503014"/>
          </a:xfrm>
          <a:prstGeom prst="rect">
            <a:avLst/>
          </a:prstGeom>
        </p:spPr>
        <p:txBody>
          <a:bodyPr lIns="0" tIns="0" rIns="0" bIns="0" anchor="b" anchorCtr="0">
            <a:noAutofit/>
          </a:bodyPr>
          <a:lstStyle>
            <a:lvl1pPr marL="0" indent="0" algn="ctr">
              <a:buNone/>
              <a:defRPr sz="53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9" name="Tijdelijke aanduiding voor tekst 5">
            <a:extLst>
              <a:ext uri="{FF2B5EF4-FFF2-40B4-BE49-F238E27FC236}">
                <a16:creationId xmlns:a16="http://schemas.microsoft.com/office/drawing/2014/main" id="{0B45D76B-9B3B-C691-DB1B-85BB4506714E}"/>
              </a:ext>
            </a:extLst>
          </p:cNvPr>
          <p:cNvSpPr>
            <a:spLocks noGrp="1"/>
          </p:cNvSpPr>
          <p:nvPr>
            <p:ph type="body" sz="quarter" idx="14"/>
          </p:nvPr>
        </p:nvSpPr>
        <p:spPr>
          <a:xfrm>
            <a:off x="8762400" y="8566275"/>
            <a:ext cx="6858000" cy="1503014"/>
          </a:xfrm>
          <a:prstGeom prst="rect">
            <a:avLst/>
          </a:prstGeom>
        </p:spPr>
        <p:txBody>
          <a:bodyPr lIns="0" tIns="0" rIns="0" bIns="0" anchor="b" anchorCtr="0">
            <a:noAutofit/>
          </a:bodyPr>
          <a:lstStyle>
            <a:lvl1pPr marL="0" indent="0" algn="ctr">
              <a:buNone/>
              <a:defRPr sz="53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11" name="Tijdelijke aanduiding voor tekst 5">
            <a:extLst>
              <a:ext uri="{FF2B5EF4-FFF2-40B4-BE49-F238E27FC236}">
                <a16:creationId xmlns:a16="http://schemas.microsoft.com/office/drawing/2014/main" id="{78500E7E-7F67-9139-7E90-D5BE838BF7F2}"/>
              </a:ext>
            </a:extLst>
          </p:cNvPr>
          <p:cNvSpPr>
            <a:spLocks noGrp="1"/>
          </p:cNvSpPr>
          <p:nvPr>
            <p:ph type="body" sz="quarter" idx="15"/>
          </p:nvPr>
        </p:nvSpPr>
        <p:spPr>
          <a:xfrm>
            <a:off x="16002001" y="8566275"/>
            <a:ext cx="6858000" cy="1503014"/>
          </a:xfrm>
          <a:prstGeom prst="rect">
            <a:avLst/>
          </a:prstGeom>
        </p:spPr>
        <p:txBody>
          <a:bodyPr lIns="0" tIns="0" rIns="0" bIns="0" anchor="b" anchorCtr="0">
            <a:noAutofit/>
          </a:bodyPr>
          <a:lstStyle>
            <a:lvl1pPr marL="0" indent="0" algn="ctr">
              <a:buNone/>
              <a:defRPr sz="53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15" name="Tijdelijke aanduiding voor tekst 14">
            <a:extLst>
              <a:ext uri="{FF2B5EF4-FFF2-40B4-BE49-F238E27FC236}">
                <a16:creationId xmlns:a16="http://schemas.microsoft.com/office/drawing/2014/main" id="{16730DB0-A8AB-F17E-3710-CFD9A43BDD0C}"/>
              </a:ext>
            </a:extLst>
          </p:cNvPr>
          <p:cNvSpPr>
            <a:spLocks noGrp="1"/>
          </p:cNvSpPr>
          <p:nvPr>
            <p:ph type="body" sz="quarter" idx="16"/>
          </p:nvPr>
        </p:nvSpPr>
        <p:spPr>
          <a:xfrm>
            <a:off x="1522414" y="10547351"/>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6" name="Tijdelijke aanduiding voor tekst 14">
            <a:extLst>
              <a:ext uri="{FF2B5EF4-FFF2-40B4-BE49-F238E27FC236}">
                <a16:creationId xmlns:a16="http://schemas.microsoft.com/office/drawing/2014/main" id="{415C489E-0FFE-13F3-38B8-2DD6D150A664}"/>
              </a:ext>
            </a:extLst>
          </p:cNvPr>
          <p:cNvSpPr>
            <a:spLocks noGrp="1"/>
          </p:cNvSpPr>
          <p:nvPr>
            <p:ph type="body" sz="quarter" idx="17"/>
          </p:nvPr>
        </p:nvSpPr>
        <p:spPr>
          <a:xfrm>
            <a:off x="8762458" y="10547351"/>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7" name="Tijdelijke aanduiding voor tekst 14">
            <a:extLst>
              <a:ext uri="{FF2B5EF4-FFF2-40B4-BE49-F238E27FC236}">
                <a16:creationId xmlns:a16="http://schemas.microsoft.com/office/drawing/2014/main" id="{D19E1ED4-31D9-4DC4-327C-B4672C5B7C12}"/>
              </a:ext>
            </a:extLst>
          </p:cNvPr>
          <p:cNvSpPr>
            <a:spLocks noGrp="1"/>
          </p:cNvSpPr>
          <p:nvPr>
            <p:ph type="body" sz="quarter" idx="18"/>
          </p:nvPr>
        </p:nvSpPr>
        <p:spPr>
          <a:xfrm>
            <a:off x="16002001" y="10547351"/>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 name="Tijdelijke aanduiding voor afbeelding 2">
            <a:extLst>
              <a:ext uri="{FF2B5EF4-FFF2-40B4-BE49-F238E27FC236}">
                <a16:creationId xmlns:a16="http://schemas.microsoft.com/office/drawing/2014/main" id="{67C02319-A112-45CF-8110-1FCFA33D943F}"/>
              </a:ext>
            </a:extLst>
          </p:cNvPr>
          <p:cNvSpPr>
            <a:spLocks noGrp="1"/>
          </p:cNvSpPr>
          <p:nvPr>
            <p:ph type="pic" sz="quarter" idx="22"/>
          </p:nvPr>
        </p:nvSpPr>
        <p:spPr>
          <a:xfrm>
            <a:off x="2341414" y="2478320"/>
            <a:ext cx="5220000" cy="5220000"/>
          </a:xfrm>
          <a:prstGeom prst="ellipse">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5" name="Rechthoek 4">
            <a:extLst>
              <a:ext uri="{FF2B5EF4-FFF2-40B4-BE49-F238E27FC236}">
                <a16:creationId xmlns:a16="http://schemas.microsoft.com/office/drawing/2014/main" id="{5DE2DCED-1700-0A07-5BB4-5BD9F0208AD6}"/>
              </a:ext>
            </a:extLst>
          </p:cNvPr>
          <p:cNvSpPr/>
          <p:nvPr userDrawn="1"/>
        </p:nvSpPr>
        <p:spPr>
          <a:xfrm>
            <a:off x="8764848" y="1522800"/>
            <a:ext cx="6858000"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1800"/>
          </a:p>
        </p:txBody>
      </p:sp>
      <p:sp>
        <p:nvSpPr>
          <p:cNvPr id="7" name="Tijdelijke aanduiding voor afbeelding 2">
            <a:extLst>
              <a:ext uri="{FF2B5EF4-FFF2-40B4-BE49-F238E27FC236}">
                <a16:creationId xmlns:a16="http://schemas.microsoft.com/office/drawing/2014/main" id="{284B2501-37D3-2BEF-B28D-F9BABE985E88}"/>
              </a:ext>
            </a:extLst>
          </p:cNvPr>
          <p:cNvSpPr>
            <a:spLocks noGrp="1"/>
          </p:cNvSpPr>
          <p:nvPr>
            <p:ph type="pic" sz="quarter" idx="23"/>
          </p:nvPr>
        </p:nvSpPr>
        <p:spPr>
          <a:xfrm>
            <a:off x="9583848" y="2341800"/>
            <a:ext cx="5220000" cy="5220000"/>
          </a:xfrm>
          <a:prstGeom prst="ellipse">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12" name="Rechthoek 11">
            <a:extLst>
              <a:ext uri="{FF2B5EF4-FFF2-40B4-BE49-F238E27FC236}">
                <a16:creationId xmlns:a16="http://schemas.microsoft.com/office/drawing/2014/main" id="{62A10685-E748-B32E-92F7-FD6DA7D61805}"/>
              </a:ext>
            </a:extLst>
          </p:cNvPr>
          <p:cNvSpPr/>
          <p:nvPr userDrawn="1"/>
        </p:nvSpPr>
        <p:spPr>
          <a:xfrm>
            <a:off x="16002001" y="1522800"/>
            <a:ext cx="6858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1800"/>
          </a:p>
        </p:txBody>
      </p:sp>
      <p:sp>
        <p:nvSpPr>
          <p:cNvPr id="14" name="Tijdelijke aanduiding voor afbeelding 2">
            <a:extLst>
              <a:ext uri="{FF2B5EF4-FFF2-40B4-BE49-F238E27FC236}">
                <a16:creationId xmlns:a16="http://schemas.microsoft.com/office/drawing/2014/main" id="{01FCBFB0-CCE7-523D-B1A7-9401FB1C53EA}"/>
              </a:ext>
            </a:extLst>
          </p:cNvPr>
          <p:cNvSpPr>
            <a:spLocks noGrp="1"/>
          </p:cNvSpPr>
          <p:nvPr>
            <p:ph type="pic" sz="quarter" idx="24"/>
          </p:nvPr>
        </p:nvSpPr>
        <p:spPr>
          <a:xfrm>
            <a:off x="16820999" y="2341800"/>
            <a:ext cx="5220000" cy="5220000"/>
          </a:xfrm>
          <a:prstGeom prst="ellipse">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Tree>
    <p:extLst>
      <p:ext uri="{BB962C8B-B14F-4D97-AF65-F5344CB8AC3E}">
        <p14:creationId xmlns:p14="http://schemas.microsoft.com/office/powerpoint/2010/main" val="312261777"/>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userDrawn="1"/>
        </p:nvSpPr>
        <p:spPr>
          <a:xfrm>
            <a:off x="1522802" y="1522800"/>
            <a:ext cx="6858000"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1800"/>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1522802" y="8566275"/>
            <a:ext cx="6858000" cy="1503014"/>
          </a:xfrm>
          <a:prstGeom prst="rect">
            <a:avLst/>
          </a:prstGeom>
        </p:spPr>
        <p:txBody>
          <a:bodyPr lIns="0" tIns="0" rIns="0" bIns="0" anchor="b" anchorCtr="0">
            <a:noAutofit/>
          </a:bodyPr>
          <a:lstStyle>
            <a:lvl1pPr marL="0" indent="0" algn="ctr">
              <a:buNone/>
              <a:defRPr sz="53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9" name="Tijdelijke aanduiding voor tekst 5">
            <a:extLst>
              <a:ext uri="{FF2B5EF4-FFF2-40B4-BE49-F238E27FC236}">
                <a16:creationId xmlns:a16="http://schemas.microsoft.com/office/drawing/2014/main" id="{0B45D76B-9B3B-C691-DB1B-85BB4506714E}"/>
              </a:ext>
            </a:extLst>
          </p:cNvPr>
          <p:cNvSpPr>
            <a:spLocks noGrp="1"/>
          </p:cNvSpPr>
          <p:nvPr>
            <p:ph type="body" sz="quarter" idx="14"/>
          </p:nvPr>
        </p:nvSpPr>
        <p:spPr>
          <a:xfrm>
            <a:off x="8762400" y="8566275"/>
            <a:ext cx="6858000" cy="1503014"/>
          </a:xfrm>
          <a:prstGeom prst="rect">
            <a:avLst/>
          </a:prstGeom>
        </p:spPr>
        <p:txBody>
          <a:bodyPr lIns="0" tIns="0" rIns="0" bIns="0" anchor="b" anchorCtr="0">
            <a:noAutofit/>
          </a:bodyPr>
          <a:lstStyle>
            <a:lvl1pPr marL="0" indent="0" algn="ctr">
              <a:buNone/>
              <a:defRPr sz="53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11" name="Tijdelijke aanduiding voor tekst 5">
            <a:extLst>
              <a:ext uri="{FF2B5EF4-FFF2-40B4-BE49-F238E27FC236}">
                <a16:creationId xmlns:a16="http://schemas.microsoft.com/office/drawing/2014/main" id="{78500E7E-7F67-9139-7E90-D5BE838BF7F2}"/>
              </a:ext>
            </a:extLst>
          </p:cNvPr>
          <p:cNvSpPr>
            <a:spLocks noGrp="1"/>
          </p:cNvSpPr>
          <p:nvPr>
            <p:ph type="body" sz="quarter" idx="15"/>
          </p:nvPr>
        </p:nvSpPr>
        <p:spPr>
          <a:xfrm>
            <a:off x="16002001" y="8566275"/>
            <a:ext cx="6858000" cy="1503014"/>
          </a:xfrm>
          <a:prstGeom prst="rect">
            <a:avLst/>
          </a:prstGeom>
        </p:spPr>
        <p:txBody>
          <a:bodyPr lIns="0" tIns="0" rIns="0" bIns="0" anchor="b" anchorCtr="0">
            <a:noAutofit/>
          </a:bodyPr>
          <a:lstStyle>
            <a:lvl1pPr marL="0" indent="0" algn="ctr">
              <a:buNone/>
              <a:defRPr sz="53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15" name="Tijdelijke aanduiding voor tekst 14">
            <a:extLst>
              <a:ext uri="{FF2B5EF4-FFF2-40B4-BE49-F238E27FC236}">
                <a16:creationId xmlns:a16="http://schemas.microsoft.com/office/drawing/2014/main" id="{16730DB0-A8AB-F17E-3710-CFD9A43BDD0C}"/>
              </a:ext>
            </a:extLst>
          </p:cNvPr>
          <p:cNvSpPr>
            <a:spLocks noGrp="1"/>
          </p:cNvSpPr>
          <p:nvPr>
            <p:ph type="body" sz="quarter" idx="16"/>
          </p:nvPr>
        </p:nvSpPr>
        <p:spPr>
          <a:xfrm>
            <a:off x="1522414" y="10547351"/>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6" name="Tijdelijke aanduiding voor tekst 14">
            <a:extLst>
              <a:ext uri="{FF2B5EF4-FFF2-40B4-BE49-F238E27FC236}">
                <a16:creationId xmlns:a16="http://schemas.microsoft.com/office/drawing/2014/main" id="{415C489E-0FFE-13F3-38B8-2DD6D150A664}"/>
              </a:ext>
            </a:extLst>
          </p:cNvPr>
          <p:cNvSpPr>
            <a:spLocks noGrp="1"/>
          </p:cNvSpPr>
          <p:nvPr>
            <p:ph type="body" sz="quarter" idx="17"/>
          </p:nvPr>
        </p:nvSpPr>
        <p:spPr>
          <a:xfrm>
            <a:off x="8762458" y="10547351"/>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7" name="Tijdelijke aanduiding voor tekst 14">
            <a:extLst>
              <a:ext uri="{FF2B5EF4-FFF2-40B4-BE49-F238E27FC236}">
                <a16:creationId xmlns:a16="http://schemas.microsoft.com/office/drawing/2014/main" id="{D19E1ED4-31D9-4DC4-327C-B4672C5B7C12}"/>
              </a:ext>
            </a:extLst>
          </p:cNvPr>
          <p:cNvSpPr>
            <a:spLocks noGrp="1"/>
          </p:cNvSpPr>
          <p:nvPr>
            <p:ph type="body" sz="quarter" idx="18"/>
          </p:nvPr>
        </p:nvSpPr>
        <p:spPr>
          <a:xfrm>
            <a:off x="16002001" y="10547351"/>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 name="Tijdelijke aanduiding voor afbeelding 2">
            <a:extLst>
              <a:ext uri="{FF2B5EF4-FFF2-40B4-BE49-F238E27FC236}">
                <a16:creationId xmlns:a16="http://schemas.microsoft.com/office/drawing/2014/main" id="{67C02319-A112-45CF-8110-1FCFA33D943F}"/>
              </a:ext>
            </a:extLst>
          </p:cNvPr>
          <p:cNvSpPr>
            <a:spLocks noGrp="1"/>
          </p:cNvSpPr>
          <p:nvPr>
            <p:ph type="pic" sz="quarter" idx="22"/>
          </p:nvPr>
        </p:nvSpPr>
        <p:spPr>
          <a:xfrm>
            <a:off x="1517518" y="1522800"/>
            <a:ext cx="6858000" cy="6858000"/>
          </a:xfrm>
          <a:prstGeom prst="diamond">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5" name="Rechthoek 4">
            <a:extLst>
              <a:ext uri="{FF2B5EF4-FFF2-40B4-BE49-F238E27FC236}">
                <a16:creationId xmlns:a16="http://schemas.microsoft.com/office/drawing/2014/main" id="{5DE2DCED-1700-0A07-5BB4-5BD9F0208AD6}"/>
              </a:ext>
            </a:extLst>
          </p:cNvPr>
          <p:cNvSpPr/>
          <p:nvPr userDrawn="1"/>
        </p:nvSpPr>
        <p:spPr>
          <a:xfrm>
            <a:off x="8764848" y="1522800"/>
            <a:ext cx="6858000"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1800"/>
          </a:p>
        </p:txBody>
      </p:sp>
      <p:sp>
        <p:nvSpPr>
          <p:cNvPr id="12" name="Rechthoek 11">
            <a:extLst>
              <a:ext uri="{FF2B5EF4-FFF2-40B4-BE49-F238E27FC236}">
                <a16:creationId xmlns:a16="http://schemas.microsoft.com/office/drawing/2014/main" id="{62A10685-E748-B32E-92F7-FD6DA7D61805}"/>
              </a:ext>
            </a:extLst>
          </p:cNvPr>
          <p:cNvSpPr/>
          <p:nvPr userDrawn="1"/>
        </p:nvSpPr>
        <p:spPr>
          <a:xfrm>
            <a:off x="16002001" y="1522800"/>
            <a:ext cx="6858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1800"/>
          </a:p>
        </p:txBody>
      </p:sp>
      <p:sp>
        <p:nvSpPr>
          <p:cNvPr id="2" name="Tijdelijke aanduiding voor afbeelding 2">
            <a:extLst>
              <a:ext uri="{FF2B5EF4-FFF2-40B4-BE49-F238E27FC236}">
                <a16:creationId xmlns:a16="http://schemas.microsoft.com/office/drawing/2014/main" id="{0F157873-A6EA-97D5-0010-6AFC852F2C6A}"/>
              </a:ext>
            </a:extLst>
          </p:cNvPr>
          <p:cNvSpPr>
            <a:spLocks noGrp="1"/>
          </p:cNvSpPr>
          <p:nvPr>
            <p:ph type="pic" sz="quarter" idx="23"/>
          </p:nvPr>
        </p:nvSpPr>
        <p:spPr>
          <a:xfrm>
            <a:off x="8763000" y="1522800"/>
            <a:ext cx="6858000" cy="6858000"/>
          </a:xfrm>
          <a:prstGeom prst="diamond">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10" name="Tijdelijke aanduiding voor afbeelding 2">
            <a:extLst>
              <a:ext uri="{FF2B5EF4-FFF2-40B4-BE49-F238E27FC236}">
                <a16:creationId xmlns:a16="http://schemas.microsoft.com/office/drawing/2014/main" id="{B999820C-E7DA-7DA4-25A7-2CB837255DC5}"/>
              </a:ext>
            </a:extLst>
          </p:cNvPr>
          <p:cNvSpPr>
            <a:spLocks noGrp="1"/>
          </p:cNvSpPr>
          <p:nvPr>
            <p:ph type="pic" sz="quarter" idx="24"/>
          </p:nvPr>
        </p:nvSpPr>
        <p:spPr>
          <a:xfrm>
            <a:off x="16006897" y="1469244"/>
            <a:ext cx="6858000" cy="6858000"/>
          </a:xfrm>
          <a:prstGeom prst="diamond">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Tree>
    <p:extLst>
      <p:ext uri="{BB962C8B-B14F-4D97-AF65-F5344CB8AC3E}">
        <p14:creationId xmlns:p14="http://schemas.microsoft.com/office/powerpoint/2010/main" val="2492212628"/>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userDrawn="1"/>
        </p:nvSpPr>
        <p:spPr>
          <a:xfrm>
            <a:off x="1522414" y="1522800"/>
            <a:ext cx="4585392" cy="458539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1800"/>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1522414" y="6385883"/>
            <a:ext cx="4585392" cy="1380150"/>
          </a:xfrm>
          <a:prstGeom prst="rect">
            <a:avLst/>
          </a:prstGeom>
        </p:spPr>
        <p:txBody>
          <a:bodyPr lIns="0" tIns="0" rIns="0" bIns="0" anchor="ctr" anchorCtr="0">
            <a:noAutofit/>
          </a:bodyPr>
          <a:lstStyle>
            <a:lvl1pPr marL="0" indent="0" algn="ctr">
              <a:buNone/>
              <a:defRPr sz="44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15" name="Tijdelijke aanduiding voor tekst 14">
            <a:extLst>
              <a:ext uri="{FF2B5EF4-FFF2-40B4-BE49-F238E27FC236}">
                <a16:creationId xmlns:a16="http://schemas.microsoft.com/office/drawing/2014/main" id="{16730DB0-A8AB-F17E-3710-CFD9A43BDD0C}"/>
              </a:ext>
            </a:extLst>
          </p:cNvPr>
          <p:cNvSpPr>
            <a:spLocks noGrp="1"/>
          </p:cNvSpPr>
          <p:nvPr>
            <p:ph type="body" sz="quarter" idx="16"/>
          </p:nvPr>
        </p:nvSpPr>
        <p:spPr>
          <a:xfrm>
            <a:off x="1522413" y="8043723"/>
            <a:ext cx="4585390" cy="4582514"/>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0" name="Tijdelijke aanduiding voor tekst 9">
            <a:extLst>
              <a:ext uri="{FF2B5EF4-FFF2-40B4-BE49-F238E27FC236}">
                <a16:creationId xmlns:a16="http://schemas.microsoft.com/office/drawing/2014/main" id="{0E49FB6B-E387-0BE0-B3B2-B55C2337B324}"/>
              </a:ext>
            </a:extLst>
          </p:cNvPr>
          <p:cNvSpPr>
            <a:spLocks noGrp="1"/>
          </p:cNvSpPr>
          <p:nvPr>
            <p:ph type="body" sz="quarter" idx="25" hasCustomPrompt="1"/>
          </p:nvPr>
        </p:nvSpPr>
        <p:spPr>
          <a:xfrm>
            <a:off x="1997705" y="1957752"/>
            <a:ext cx="3509098" cy="3515312"/>
          </a:xfrm>
          <a:prstGeom prst="ellipse">
            <a:avLst/>
          </a:prstGeom>
          <a:solidFill>
            <a:schemeClr val="bg1"/>
          </a:solidFill>
        </p:spPr>
        <p:txBody>
          <a:bodyPr anchor="ctr">
            <a:normAutofit/>
          </a:bodyPr>
          <a:lstStyle>
            <a:lvl1pPr marL="0" indent="0" algn="ctr">
              <a:buNone/>
              <a:defRPr sz="9600" b="1">
                <a:solidFill>
                  <a:schemeClr val="accent1"/>
                </a:solidFill>
                <a:latin typeface="+mn-lt"/>
              </a:defRPr>
            </a:lvl1pPr>
          </a:lstStyle>
          <a:p>
            <a:pPr lvl="0"/>
            <a:r>
              <a:rPr lang="nl-NL"/>
              <a:t>01</a:t>
            </a:r>
            <a:endParaRPr lang="nl-BE"/>
          </a:p>
        </p:txBody>
      </p:sp>
      <p:sp>
        <p:nvSpPr>
          <p:cNvPr id="27" name="Rechthoek 26">
            <a:extLst>
              <a:ext uri="{FF2B5EF4-FFF2-40B4-BE49-F238E27FC236}">
                <a16:creationId xmlns:a16="http://schemas.microsoft.com/office/drawing/2014/main" id="{9244D21E-8FD1-5E48-C4CF-D954CB2B8EE3}"/>
              </a:ext>
            </a:extLst>
          </p:cNvPr>
          <p:cNvSpPr/>
          <p:nvPr userDrawn="1"/>
        </p:nvSpPr>
        <p:spPr>
          <a:xfrm>
            <a:off x="7106478" y="1522800"/>
            <a:ext cx="4585392" cy="4585392"/>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sz="1800"/>
          </a:p>
        </p:txBody>
      </p:sp>
      <p:sp>
        <p:nvSpPr>
          <p:cNvPr id="28" name="Tijdelijke aanduiding voor tekst 9">
            <a:extLst>
              <a:ext uri="{FF2B5EF4-FFF2-40B4-BE49-F238E27FC236}">
                <a16:creationId xmlns:a16="http://schemas.microsoft.com/office/drawing/2014/main" id="{6F85F73F-9968-6579-EC4C-5BBD96617BDE}"/>
              </a:ext>
            </a:extLst>
          </p:cNvPr>
          <p:cNvSpPr>
            <a:spLocks noGrp="1"/>
          </p:cNvSpPr>
          <p:nvPr>
            <p:ph type="body" sz="quarter" idx="26" hasCustomPrompt="1"/>
          </p:nvPr>
        </p:nvSpPr>
        <p:spPr>
          <a:xfrm>
            <a:off x="7693636" y="1957752"/>
            <a:ext cx="3509098" cy="3515312"/>
          </a:xfrm>
          <a:prstGeom prst="ellipse">
            <a:avLst/>
          </a:prstGeom>
          <a:solidFill>
            <a:schemeClr val="bg1"/>
          </a:solidFill>
        </p:spPr>
        <p:txBody>
          <a:bodyPr anchor="ctr">
            <a:normAutofit/>
          </a:bodyPr>
          <a:lstStyle>
            <a:lvl1pPr marL="0" indent="0" algn="ctr">
              <a:buNone/>
              <a:defRPr sz="9600" b="1">
                <a:solidFill>
                  <a:schemeClr val="accent2"/>
                </a:solidFill>
                <a:latin typeface="+mn-lt"/>
              </a:defRPr>
            </a:lvl1pPr>
          </a:lstStyle>
          <a:p>
            <a:pPr lvl="0"/>
            <a:r>
              <a:rPr lang="nl-NL"/>
              <a:t>02</a:t>
            </a:r>
            <a:endParaRPr lang="nl-BE"/>
          </a:p>
        </p:txBody>
      </p:sp>
      <p:sp>
        <p:nvSpPr>
          <p:cNvPr id="29" name="Rechthoek 28">
            <a:extLst>
              <a:ext uri="{FF2B5EF4-FFF2-40B4-BE49-F238E27FC236}">
                <a16:creationId xmlns:a16="http://schemas.microsoft.com/office/drawing/2014/main" id="{909BB2AC-7EE2-047D-957D-6FB1248822F7}"/>
              </a:ext>
            </a:extLst>
          </p:cNvPr>
          <p:cNvSpPr/>
          <p:nvPr userDrawn="1"/>
        </p:nvSpPr>
        <p:spPr>
          <a:xfrm>
            <a:off x="12690545" y="1522800"/>
            <a:ext cx="4585392" cy="4585392"/>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sz="1800"/>
          </a:p>
        </p:txBody>
      </p:sp>
      <p:sp>
        <p:nvSpPr>
          <p:cNvPr id="30" name="Tijdelijke aanduiding voor tekst 9">
            <a:extLst>
              <a:ext uri="{FF2B5EF4-FFF2-40B4-BE49-F238E27FC236}">
                <a16:creationId xmlns:a16="http://schemas.microsoft.com/office/drawing/2014/main" id="{1F118E88-4C7C-FC7C-BAD8-F34DEBFE9E29}"/>
              </a:ext>
            </a:extLst>
          </p:cNvPr>
          <p:cNvSpPr>
            <a:spLocks noGrp="1"/>
          </p:cNvSpPr>
          <p:nvPr>
            <p:ph type="body" sz="quarter" idx="27" hasCustomPrompt="1"/>
          </p:nvPr>
        </p:nvSpPr>
        <p:spPr>
          <a:xfrm>
            <a:off x="13179681" y="1957752"/>
            <a:ext cx="3509098" cy="3515312"/>
          </a:xfrm>
          <a:prstGeom prst="ellipse">
            <a:avLst/>
          </a:prstGeom>
          <a:solidFill>
            <a:schemeClr val="bg1"/>
          </a:solidFill>
        </p:spPr>
        <p:txBody>
          <a:bodyPr anchor="ctr">
            <a:normAutofit/>
          </a:bodyPr>
          <a:lstStyle>
            <a:lvl1pPr marL="0" indent="0" algn="ctr">
              <a:buNone/>
              <a:defRPr sz="9600" b="1">
                <a:solidFill>
                  <a:schemeClr val="accent3"/>
                </a:solidFill>
                <a:latin typeface="+mn-lt"/>
              </a:defRPr>
            </a:lvl1pPr>
          </a:lstStyle>
          <a:p>
            <a:pPr lvl="0"/>
            <a:r>
              <a:rPr lang="nl-NL"/>
              <a:t>03</a:t>
            </a:r>
            <a:endParaRPr lang="nl-BE"/>
          </a:p>
        </p:txBody>
      </p:sp>
      <p:sp>
        <p:nvSpPr>
          <p:cNvPr id="31" name="Rechthoek 30">
            <a:extLst>
              <a:ext uri="{FF2B5EF4-FFF2-40B4-BE49-F238E27FC236}">
                <a16:creationId xmlns:a16="http://schemas.microsoft.com/office/drawing/2014/main" id="{E88A2F9F-03B9-B6BC-7D9E-6D2A22E5DFFA}"/>
              </a:ext>
            </a:extLst>
          </p:cNvPr>
          <p:cNvSpPr/>
          <p:nvPr userDrawn="1"/>
        </p:nvSpPr>
        <p:spPr>
          <a:xfrm>
            <a:off x="18274609" y="1522800"/>
            <a:ext cx="4585392" cy="4585392"/>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1800"/>
          </a:p>
        </p:txBody>
      </p:sp>
      <p:sp>
        <p:nvSpPr>
          <p:cNvPr id="32" name="Tijdelijke aanduiding voor tekst 9">
            <a:extLst>
              <a:ext uri="{FF2B5EF4-FFF2-40B4-BE49-F238E27FC236}">
                <a16:creationId xmlns:a16="http://schemas.microsoft.com/office/drawing/2014/main" id="{5693997D-D6E1-23C3-2F42-3870A4C41BC1}"/>
              </a:ext>
            </a:extLst>
          </p:cNvPr>
          <p:cNvSpPr>
            <a:spLocks noGrp="1"/>
          </p:cNvSpPr>
          <p:nvPr>
            <p:ph type="body" sz="quarter" idx="28" hasCustomPrompt="1"/>
          </p:nvPr>
        </p:nvSpPr>
        <p:spPr>
          <a:xfrm>
            <a:off x="18812756" y="1957752"/>
            <a:ext cx="3509098" cy="3515312"/>
          </a:xfrm>
          <a:prstGeom prst="ellipse">
            <a:avLst/>
          </a:prstGeom>
          <a:solidFill>
            <a:schemeClr val="bg1"/>
          </a:solidFill>
        </p:spPr>
        <p:txBody>
          <a:bodyPr anchor="ctr">
            <a:normAutofit/>
          </a:bodyPr>
          <a:lstStyle>
            <a:lvl1pPr marL="0" indent="0" algn="ctr">
              <a:buNone/>
              <a:defRPr sz="9600" b="1">
                <a:solidFill>
                  <a:schemeClr val="tx1">
                    <a:lumMod val="50000"/>
                    <a:lumOff val="50000"/>
                  </a:schemeClr>
                </a:solidFill>
                <a:latin typeface="+mn-lt"/>
              </a:defRPr>
            </a:lvl1pPr>
          </a:lstStyle>
          <a:p>
            <a:pPr lvl="0"/>
            <a:r>
              <a:rPr lang="nl-NL"/>
              <a:t>04</a:t>
            </a:r>
            <a:endParaRPr lang="nl-BE"/>
          </a:p>
        </p:txBody>
      </p:sp>
      <p:sp>
        <p:nvSpPr>
          <p:cNvPr id="33" name="Tijdelijke aanduiding voor tekst 5">
            <a:extLst>
              <a:ext uri="{FF2B5EF4-FFF2-40B4-BE49-F238E27FC236}">
                <a16:creationId xmlns:a16="http://schemas.microsoft.com/office/drawing/2014/main" id="{02D02677-78F9-B52B-B980-1462D51D4875}"/>
              </a:ext>
            </a:extLst>
          </p:cNvPr>
          <p:cNvSpPr>
            <a:spLocks noGrp="1"/>
          </p:cNvSpPr>
          <p:nvPr>
            <p:ph type="body" sz="quarter" idx="29"/>
          </p:nvPr>
        </p:nvSpPr>
        <p:spPr>
          <a:xfrm>
            <a:off x="7053730" y="6373781"/>
            <a:ext cx="4585392" cy="1392254"/>
          </a:xfrm>
          <a:prstGeom prst="rect">
            <a:avLst/>
          </a:prstGeom>
        </p:spPr>
        <p:txBody>
          <a:bodyPr lIns="0" tIns="0" rIns="0" bIns="0" anchor="ctr" anchorCtr="0">
            <a:noAutofit/>
          </a:bodyPr>
          <a:lstStyle>
            <a:lvl1pPr marL="0" indent="0" algn="ctr">
              <a:buNone/>
              <a:defRPr sz="44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34" name="Tijdelijke aanduiding voor tekst 14">
            <a:extLst>
              <a:ext uri="{FF2B5EF4-FFF2-40B4-BE49-F238E27FC236}">
                <a16:creationId xmlns:a16="http://schemas.microsoft.com/office/drawing/2014/main" id="{30886D13-CE88-6272-57A9-53DDFF64A0C2}"/>
              </a:ext>
            </a:extLst>
          </p:cNvPr>
          <p:cNvSpPr>
            <a:spLocks noGrp="1"/>
          </p:cNvSpPr>
          <p:nvPr>
            <p:ph type="body" sz="quarter" idx="30"/>
          </p:nvPr>
        </p:nvSpPr>
        <p:spPr>
          <a:xfrm>
            <a:off x="7053729" y="8042070"/>
            <a:ext cx="4585390" cy="4572064"/>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5" name="Tijdelijke aanduiding voor tekst 5">
            <a:extLst>
              <a:ext uri="{FF2B5EF4-FFF2-40B4-BE49-F238E27FC236}">
                <a16:creationId xmlns:a16="http://schemas.microsoft.com/office/drawing/2014/main" id="{9B4A8E26-FFD6-99F0-336C-836C69A5EBBB}"/>
              </a:ext>
            </a:extLst>
          </p:cNvPr>
          <p:cNvSpPr>
            <a:spLocks noGrp="1"/>
          </p:cNvSpPr>
          <p:nvPr>
            <p:ph type="body" sz="quarter" idx="31"/>
          </p:nvPr>
        </p:nvSpPr>
        <p:spPr>
          <a:xfrm>
            <a:off x="12690545" y="6373781"/>
            <a:ext cx="4585392" cy="1392254"/>
          </a:xfrm>
          <a:prstGeom prst="rect">
            <a:avLst/>
          </a:prstGeom>
        </p:spPr>
        <p:txBody>
          <a:bodyPr lIns="0" tIns="0" rIns="0" bIns="0" anchor="ctr" anchorCtr="0">
            <a:noAutofit/>
          </a:bodyPr>
          <a:lstStyle>
            <a:lvl1pPr marL="0" indent="0" algn="ctr">
              <a:buNone/>
              <a:defRPr sz="44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36" name="Tijdelijke aanduiding voor tekst 14">
            <a:extLst>
              <a:ext uri="{FF2B5EF4-FFF2-40B4-BE49-F238E27FC236}">
                <a16:creationId xmlns:a16="http://schemas.microsoft.com/office/drawing/2014/main" id="{0667DE11-F357-80BC-CDBB-5D71D74B5022}"/>
              </a:ext>
            </a:extLst>
          </p:cNvPr>
          <p:cNvSpPr>
            <a:spLocks noGrp="1"/>
          </p:cNvSpPr>
          <p:nvPr>
            <p:ph type="body" sz="quarter" idx="32"/>
          </p:nvPr>
        </p:nvSpPr>
        <p:spPr>
          <a:xfrm>
            <a:off x="12690544" y="8042070"/>
            <a:ext cx="4585390" cy="4572064"/>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7" name="Tijdelijke aanduiding voor tekst 5">
            <a:extLst>
              <a:ext uri="{FF2B5EF4-FFF2-40B4-BE49-F238E27FC236}">
                <a16:creationId xmlns:a16="http://schemas.microsoft.com/office/drawing/2014/main" id="{A7A06302-282F-53AE-35F0-7C83DEC84E3C}"/>
              </a:ext>
            </a:extLst>
          </p:cNvPr>
          <p:cNvSpPr>
            <a:spLocks noGrp="1"/>
          </p:cNvSpPr>
          <p:nvPr>
            <p:ph type="body" sz="quarter" idx="33"/>
          </p:nvPr>
        </p:nvSpPr>
        <p:spPr>
          <a:xfrm>
            <a:off x="18274609" y="6369821"/>
            <a:ext cx="4585392" cy="1392254"/>
          </a:xfrm>
          <a:prstGeom prst="rect">
            <a:avLst/>
          </a:prstGeom>
        </p:spPr>
        <p:txBody>
          <a:bodyPr lIns="0" tIns="0" rIns="0" bIns="0" anchor="ctr" anchorCtr="0">
            <a:noAutofit/>
          </a:bodyPr>
          <a:lstStyle>
            <a:lvl1pPr marL="0" indent="0" algn="ctr">
              <a:buNone/>
              <a:defRPr sz="4400" b="1" i="0" baseline="0">
                <a:solidFill>
                  <a:schemeClr val="tx1">
                    <a:lumMod val="50000"/>
                    <a:lumOff val="50000"/>
                  </a:schemeClr>
                </a:solidFill>
                <a:latin typeface="Flanders Art Sans Condensed" pitchFamily="2" charset="77"/>
              </a:defRPr>
            </a:lvl1pPr>
          </a:lstStyle>
          <a:p>
            <a:pPr lvl="0"/>
            <a:r>
              <a:rPr lang="nl-NL"/>
              <a:t>Klikken om de tekststijl van het model te bewerken</a:t>
            </a:r>
          </a:p>
        </p:txBody>
      </p:sp>
      <p:sp>
        <p:nvSpPr>
          <p:cNvPr id="38" name="Tijdelijke aanduiding voor tekst 14">
            <a:extLst>
              <a:ext uri="{FF2B5EF4-FFF2-40B4-BE49-F238E27FC236}">
                <a16:creationId xmlns:a16="http://schemas.microsoft.com/office/drawing/2014/main" id="{81DBDFBA-1D51-A1FE-0848-17D9571AF9A3}"/>
              </a:ext>
            </a:extLst>
          </p:cNvPr>
          <p:cNvSpPr>
            <a:spLocks noGrp="1"/>
          </p:cNvSpPr>
          <p:nvPr>
            <p:ph type="body" sz="quarter" idx="34"/>
          </p:nvPr>
        </p:nvSpPr>
        <p:spPr>
          <a:xfrm>
            <a:off x="18274608" y="8038110"/>
            <a:ext cx="4585390" cy="4572064"/>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Tree>
    <p:extLst>
      <p:ext uri="{BB962C8B-B14F-4D97-AF65-F5344CB8AC3E}">
        <p14:creationId xmlns:p14="http://schemas.microsoft.com/office/powerpoint/2010/main" val="485409175"/>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GO-Titel+BKGimg-1">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52AC5644-FA98-DFDD-3EBE-A07FFF2F84E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1"/>
            <a:ext cx="24382801" cy="13715326"/>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3"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9680637"/>
            <a:ext cx="20635743" cy="1054174"/>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4093613" y="10285764"/>
            <a:ext cx="3430801" cy="3430800"/>
          </a:xfrm>
          <a:prstGeom prst="rect">
            <a:avLst/>
          </a:prstGeom>
        </p:spPr>
      </p:pic>
      <p:sp>
        <p:nvSpPr>
          <p:cNvPr id="4" name="Tijdelijke aanduiding voor afbeelding 5">
            <a:extLst>
              <a:ext uri="{FF2B5EF4-FFF2-40B4-BE49-F238E27FC236}">
                <a16:creationId xmlns:a16="http://schemas.microsoft.com/office/drawing/2014/main" id="{03C46C27-B076-EC55-BFCB-4CEAF716A324}"/>
              </a:ext>
            </a:extLst>
          </p:cNvPr>
          <p:cNvSpPr>
            <a:spLocks noGrp="1"/>
          </p:cNvSpPr>
          <p:nvPr>
            <p:ph type="pic" sz="quarter" idx="13"/>
          </p:nvPr>
        </p:nvSpPr>
        <p:spPr>
          <a:xfrm>
            <a:off x="-3" y="-1"/>
            <a:ext cx="24382803" cy="6858002"/>
          </a:xfrm>
          <a:custGeom>
            <a:avLst/>
            <a:gdLst>
              <a:gd name="connsiteX0" fmla="*/ 0 w 24382800"/>
              <a:gd name="connsiteY0" fmla="*/ 0 h 6858000"/>
              <a:gd name="connsiteX1" fmla="*/ 24382800 w 24382800"/>
              <a:gd name="connsiteY1" fmla="*/ 0 h 6858000"/>
              <a:gd name="connsiteX2" fmla="*/ 24382800 w 24382800"/>
              <a:gd name="connsiteY2" fmla="*/ 6858000 h 6858000"/>
              <a:gd name="connsiteX3" fmla="*/ 0 w 24382800"/>
              <a:gd name="connsiteY3" fmla="*/ 6858000 h 6858000"/>
              <a:gd name="connsiteX4" fmla="*/ 0 w 24382800"/>
              <a:gd name="connsiteY4" fmla="*/ 0 h 6858000"/>
              <a:gd name="connsiteX0" fmla="*/ 0 w 24382800"/>
              <a:gd name="connsiteY0" fmla="*/ 0 h 6858001"/>
              <a:gd name="connsiteX1" fmla="*/ 24382800 w 24382800"/>
              <a:gd name="connsiteY1" fmla="*/ 0 h 6858001"/>
              <a:gd name="connsiteX2" fmla="*/ 24382800 w 24382800"/>
              <a:gd name="connsiteY2" fmla="*/ 6858000 h 6858001"/>
              <a:gd name="connsiteX3" fmla="*/ 7143751 w 24382800"/>
              <a:gd name="connsiteY3" fmla="*/ 6858001 h 6858001"/>
              <a:gd name="connsiteX4" fmla="*/ 0 w 24382800"/>
              <a:gd name="connsiteY4" fmla="*/ 6858000 h 6858001"/>
              <a:gd name="connsiteX5" fmla="*/ 0 w 24382800"/>
              <a:gd name="connsiteY5" fmla="*/ 0 h 6858001"/>
              <a:gd name="connsiteX0" fmla="*/ 2100876 w 26483676"/>
              <a:gd name="connsiteY0" fmla="*/ 0 h 7366000"/>
              <a:gd name="connsiteX1" fmla="*/ 26483676 w 26483676"/>
              <a:gd name="connsiteY1" fmla="*/ 0 h 7366000"/>
              <a:gd name="connsiteX2" fmla="*/ 26483676 w 26483676"/>
              <a:gd name="connsiteY2" fmla="*/ 6858000 h 7366000"/>
              <a:gd name="connsiteX3" fmla="*/ 9244627 w 26483676"/>
              <a:gd name="connsiteY3" fmla="*/ 6858001 h 7366000"/>
              <a:gd name="connsiteX4" fmla="*/ 2100876 w 26483676"/>
              <a:gd name="connsiteY4" fmla="*/ 6858000 h 7366000"/>
              <a:gd name="connsiteX5" fmla="*/ 2100876 w 26483676"/>
              <a:gd name="connsiteY5" fmla="*/ 0 h 7366000"/>
              <a:gd name="connsiteX0" fmla="*/ 756292 w 25139092"/>
              <a:gd name="connsiteY0" fmla="*/ 0 h 6858001"/>
              <a:gd name="connsiteX1" fmla="*/ 25139092 w 25139092"/>
              <a:gd name="connsiteY1" fmla="*/ 0 h 6858001"/>
              <a:gd name="connsiteX2" fmla="*/ 25139092 w 25139092"/>
              <a:gd name="connsiteY2" fmla="*/ 6858000 h 6858001"/>
              <a:gd name="connsiteX3" fmla="*/ 7900043 w 25139092"/>
              <a:gd name="connsiteY3" fmla="*/ 6858001 h 6858001"/>
              <a:gd name="connsiteX4" fmla="*/ 756292 w 25139092"/>
              <a:gd name="connsiteY4" fmla="*/ 0 h 6858001"/>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 name="connsiteX0" fmla="*/ 3 w 24382803"/>
              <a:gd name="connsiteY0" fmla="*/ 0 h 6858573"/>
              <a:gd name="connsiteX1" fmla="*/ 24382803 w 24382803"/>
              <a:gd name="connsiteY1" fmla="*/ 0 h 6858573"/>
              <a:gd name="connsiteX2" fmla="*/ 24382803 w 24382803"/>
              <a:gd name="connsiteY2" fmla="*/ 6858000 h 6858573"/>
              <a:gd name="connsiteX3" fmla="*/ 7143754 w 24382803"/>
              <a:gd name="connsiteY3" fmla="*/ 6858001 h 6858573"/>
              <a:gd name="connsiteX4" fmla="*/ 3 w 24382803"/>
              <a:gd name="connsiteY4" fmla="*/ 0 h 6858573"/>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2803" h="6858001">
                <a:moveTo>
                  <a:pt x="3" y="0"/>
                </a:moveTo>
                <a:lnTo>
                  <a:pt x="24382803" y="0"/>
                </a:lnTo>
                <a:lnTo>
                  <a:pt x="24382803" y="6858000"/>
                </a:lnTo>
                <a:lnTo>
                  <a:pt x="7143754" y="6858001"/>
                </a:lnTo>
                <a:cubicBezTo>
                  <a:pt x="2864054" y="6858001"/>
                  <a:pt x="-2972" y="3568700"/>
                  <a:pt x="3" y="0"/>
                </a:cubicBezTo>
                <a:close/>
              </a:path>
            </a:pathLst>
          </a:custGeom>
          <a:solidFill>
            <a:srgbClr val="E7E6E6"/>
          </a:solidFill>
        </p:spPr>
        <p:txBody>
          <a:bodyPr/>
          <a:lstStyle/>
          <a:p>
            <a:r>
              <a:rPr lang="nl-NL"/>
              <a:t>Klik op het pictogram als u een afbeelding wilt toevoegen</a:t>
            </a:r>
            <a:endParaRPr lang="nl-BE"/>
          </a:p>
        </p:txBody>
      </p:sp>
      <p:sp>
        <p:nvSpPr>
          <p:cNvPr id="6" name="Tijdelijke aanduiding voor afbeelding 6">
            <a:extLst>
              <a:ext uri="{FF2B5EF4-FFF2-40B4-BE49-F238E27FC236}">
                <a16:creationId xmlns:a16="http://schemas.microsoft.com/office/drawing/2014/main" id="{43A2B41D-A900-BB2D-3E38-1A9251AFE7A5}"/>
              </a:ext>
            </a:extLst>
          </p:cNvPr>
          <p:cNvSpPr>
            <a:spLocks noGrp="1"/>
          </p:cNvSpPr>
          <p:nvPr>
            <p:ph type="pic" sz="quarter" idx="14"/>
          </p:nvPr>
        </p:nvSpPr>
        <p:spPr>
          <a:xfrm>
            <a:off x="17524418" y="3425802"/>
            <a:ext cx="6858000" cy="6858000"/>
          </a:xfrm>
          <a:blipFill>
            <a:blip>
              <a:extLst>
                <a:ext uri="{96DAC541-7B7A-43D3-8B79-37D633B846F1}">
                  <asvg:svgBlip xmlns:asvg="http://schemas.microsoft.com/office/drawing/2016/SVG/main" r:embed="rId4"/>
                </a:ext>
              </a:extLst>
            </a:blip>
            <a:stretch>
              <a:fillRect/>
            </a:stretch>
          </a:blipFill>
        </p:spPr>
        <p:txBody>
          <a:bodyPr>
            <a:normAutofit/>
          </a:bodyPr>
          <a:lstStyle>
            <a:lvl1pPr>
              <a:defRPr sz="200"/>
            </a:lvl1pPr>
          </a:lstStyle>
          <a:p>
            <a:r>
              <a:rPr lang="nl-NL"/>
              <a:t>Klik op het pictogram als u een afbeelding wilt toevoegen</a:t>
            </a:r>
            <a:endParaRPr lang="nl-BE"/>
          </a:p>
        </p:txBody>
      </p:sp>
    </p:spTree>
    <p:extLst>
      <p:ext uri="{BB962C8B-B14F-4D97-AF65-F5344CB8AC3E}">
        <p14:creationId xmlns:p14="http://schemas.microsoft.com/office/powerpoint/2010/main" val="3129376481"/>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GO-Titel+BKGimg-2">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52AC5644-FA98-DFDD-3EBE-A07FFF2F84E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1"/>
            <a:ext cx="24382801" cy="13715326"/>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3"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9680637"/>
            <a:ext cx="20635743" cy="1054174"/>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afbeelding 5">
            <a:extLst>
              <a:ext uri="{FF2B5EF4-FFF2-40B4-BE49-F238E27FC236}">
                <a16:creationId xmlns:a16="http://schemas.microsoft.com/office/drawing/2014/main" id="{1FF3E710-EC0D-9DE7-DC0A-CD4F5B12B4B5}"/>
              </a:ext>
            </a:extLst>
          </p:cNvPr>
          <p:cNvSpPr>
            <a:spLocks noGrp="1"/>
          </p:cNvSpPr>
          <p:nvPr>
            <p:ph type="pic" sz="quarter" idx="13"/>
          </p:nvPr>
        </p:nvSpPr>
        <p:spPr>
          <a:xfrm>
            <a:off x="-3" y="-1"/>
            <a:ext cx="24382803" cy="6858002"/>
          </a:xfrm>
          <a:custGeom>
            <a:avLst/>
            <a:gdLst>
              <a:gd name="connsiteX0" fmla="*/ 0 w 24382800"/>
              <a:gd name="connsiteY0" fmla="*/ 0 h 6858000"/>
              <a:gd name="connsiteX1" fmla="*/ 24382800 w 24382800"/>
              <a:gd name="connsiteY1" fmla="*/ 0 h 6858000"/>
              <a:gd name="connsiteX2" fmla="*/ 24382800 w 24382800"/>
              <a:gd name="connsiteY2" fmla="*/ 6858000 h 6858000"/>
              <a:gd name="connsiteX3" fmla="*/ 0 w 24382800"/>
              <a:gd name="connsiteY3" fmla="*/ 6858000 h 6858000"/>
              <a:gd name="connsiteX4" fmla="*/ 0 w 24382800"/>
              <a:gd name="connsiteY4" fmla="*/ 0 h 6858000"/>
              <a:gd name="connsiteX0" fmla="*/ 0 w 24382800"/>
              <a:gd name="connsiteY0" fmla="*/ 0 h 6858001"/>
              <a:gd name="connsiteX1" fmla="*/ 24382800 w 24382800"/>
              <a:gd name="connsiteY1" fmla="*/ 0 h 6858001"/>
              <a:gd name="connsiteX2" fmla="*/ 24382800 w 24382800"/>
              <a:gd name="connsiteY2" fmla="*/ 6858000 h 6858001"/>
              <a:gd name="connsiteX3" fmla="*/ 7143751 w 24382800"/>
              <a:gd name="connsiteY3" fmla="*/ 6858001 h 6858001"/>
              <a:gd name="connsiteX4" fmla="*/ 0 w 24382800"/>
              <a:gd name="connsiteY4" fmla="*/ 6858000 h 6858001"/>
              <a:gd name="connsiteX5" fmla="*/ 0 w 24382800"/>
              <a:gd name="connsiteY5" fmla="*/ 0 h 6858001"/>
              <a:gd name="connsiteX0" fmla="*/ 2100876 w 26483676"/>
              <a:gd name="connsiteY0" fmla="*/ 0 h 7366000"/>
              <a:gd name="connsiteX1" fmla="*/ 26483676 w 26483676"/>
              <a:gd name="connsiteY1" fmla="*/ 0 h 7366000"/>
              <a:gd name="connsiteX2" fmla="*/ 26483676 w 26483676"/>
              <a:gd name="connsiteY2" fmla="*/ 6858000 h 7366000"/>
              <a:gd name="connsiteX3" fmla="*/ 9244627 w 26483676"/>
              <a:gd name="connsiteY3" fmla="*/ 6858001 h 7366000"/>
              <a:gd name="connsiteX4" fmla="*/ 2100876 w 26483676"/>
              <a:gd name="connsiteY4" fmla="*/ 6858000 h 7366000"/>
              <a:gd name="connsiteX5" fmla="*/ 2100876 w 26483676"/>
              <a:gd name="connsiteY5" fmla="*/ 0 h 7366000"/>
              <a:gd name="connsiteX0" fmla="*/ 756292 w 25139092"/>
              <a:gd name="connsiteY0" fmla="*/ 0 h 6858001"/>
              <a:gd name="connsiteX1" fmla="*/ 25139092 w 25139092"/>
              <a:gd name="connsiteY1" fmla="*/ 0 h 6858001"/>
              <a:gd name="connsiteX2" fmla="*/ 25139092 w 25139092"/>
              <a:gd name="connsiteY2" fmla="*/ 6858000 h 6858001"/>
              <a:gd name="connsiteX3" fmla="*/ 7900043 w 25139092"/>
              <a:gd name="connsiteY3" fmla="*/ 6858001 h 6858001"/>
              <a:gd name="connsiteX4" fmla="*/ 756292 w 25139092"/>
              <a:gd name="connsiteY4" fmla="*/ 0 h 6858001"/>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 name="connsiteX0" fmla="*/ 3 w 24382803"/>
              <a:gd name="connsiteY0" fmla="*/ 0 h 6858573"/>
              <a:gd name="connsiteX1" fmla="*/ 24382803 w 24382803"/>
              <a:gd name="connsiteY1" fmla="*/ 0 h 6858573"/>
              <a:gd name="connsiteX2" fmla="*/ 24382803 w 24382803"/>
              <a:gd name="connsiteY2" fmla="*/ 6858000 h 6858573"/>
              <a:gd name="connsiteX3" fmla="*/ 7143754 w 24382803"/>
              <a:gd name="connsiteY3" fmla="*/ 6858001 h 6858573"/>
              <a:gd name="connsiteX4" fmla="*/ 3 w 24382803"/>
              <a:gd name="connsiteY4" fmla="*/ 0 h 6858573"/>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2803" h="6858001">
                <a:moveTo>
                  <a:pt x="3" y="0"/>
                </a:moveTo>
                <a:lnTo>
                  <a:pt x="24382803" y="0"/>
                </a:lnTo>
                <a:lnTo>
                  <a:pt x="24382803" y="6858000"/>
                </a:lnTo>
                <a:lnTo>
                  <a:pt x="7143754" y="6858001"/>
                </a:lnTo>
                <a:cubicBezTo>
                  <a:pt x="2864054" y="6858001"/>
                  <a:pt x="-2972" y="3568700"/>
                  <a:pt x="3" y="0"/>
                </a:cubicBezTo>
                <a:close/>
              </a:path>
            </a:pathLst>
          </a:custGeom>
          <a:solidFill>
            <a:srgbClr val="E7E6E6"/>
          </a:solidFill>
        </p:spPr>
        <p:txBody>
          <a:bodyPr/>
          <a:lstStyle/>
          <a:p>
            <a:r>
              <a:rPr lang="nl-NL"/>
              <a:t>Klik op het pictogram als u een afbeelding wilt toevoegen</a:t>
            </a:r>
            <a:endParaRPr lang="nl-BE"/>
          </a:p>
        </p:txBody>
      </p:sp>
      <p:pic>
        <p:nvPicPr>
          <p:cNvPr id="7" name="Graphic 6">
            <a:extLst>
              <a:ext uri="{FF2B5EF4-FFF2-40B4-BE49-F238E27FC236}">
                <a16:creationId xmlns:a16="http://schemas.microsoft.com/office/drawing/2014/main" id="{E17F702A-E266-1522-369D-679A63FCB2CE}"/>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4094000" y="10288800"/>
            <a:ext cx="3430801" cy="3430800"/>
          </a:xfrm>
          <a:prstGeom prst="rect">
            <a:avLst/>
          </a:prstGeom>
        </p:spPr>
      </p:pic>
      <p:sp>
        <p:nvSpPr>
          <p:cNvPr id="6" name="Tijdelijke aanduiding voor afbeelding 6">
            <a:extLst>
              <a:ext uri="{FF2B5EF4-FFF2-40B4-BE49-F238E27FC236}">
                <a16:creationId xmlns:a16="http://schemas.microsoft.com/office/drawing/2014/main" id="{396B2290-1E39-C947-F3A8-4B056DA09C9A}"/>
              </a:ext>
            </a:extLst>
          </p:cNvPr>
          <p:cNvSpPr>
            <a:spLocks noGrp="1"/>
          </p:cNvSpPr>
          <p:nvPr>
            <p:ph type="pic" sz="quarter" idx="14" hasCustomPrompt="1"/>
          </p:nvPr>
        </p:nvSpPr>
        <p:spPr>
          <a:xfrm>
            <a:off x="17524292" y="3426526"/>
            <a:ext cx="6858000" cy="6858000"/>
          </a:xfrm>
          <a:blipFill>
            <a:blip>
              <a:extLst>
                <a:ext uri="{96DAC541-7B7A-43D3-8B79-37D633B846F1}">
                  <asvg:svgBlip xmlns:asvg="http://schemas.microsoft.com/office/drawing/2016/SVG/main" r:embed="rId4"/>
                </a:ext>
              </a:extLst>
            </a:blip>
            <a:stretch>
              <a:fillRect/>
            </a:stretch>
          </a:blipFill>
        </p:spPr>
        <p:txBody>
          <a:bodyPr>
            <a:normAutofit/>
          </a:bodyPr>
          <a:lstStyle>
            <a:lvl1pPr>
              <a:defRPr sz="200"/>
            </a:lvl1pPr>
          </a:lstStyle>
          <a:p>
            <a:r>
              <a:rPr lang="en-GB" err="1"/>
              <a:t>Negeer</a:t>
            </a:r>
            <a:r>
              <a:rPr lang="en-GB"/>
              <a:t> deze </a:t>
            </a:r>
            <a:r>
              <a:rPr lang="en-GB" err="1"/>
              <a:t>tekst</a:t>
            </a:r>
            <a:endParaRPr lang="nl-BE"/>
          </a:p>
        </p:txBody>
      </p:sp>
    </p:spTree>
    <p:extLst>
      <p:ext uri="{BB962C8B-B14F-4D97-AF65-F5344CB8AC3E}">
        <p14:creationId xmlns:p14="http://schemas.microsoft.com/office/powerpoint/2010/main" val="1963736943"/>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GO-Titel+Img">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3"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9680637"/>
            <a:ext cx="20635743" cy="1054174"/>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afbeelding 5">
            <a:extLst>
              <a:ext uri="{FF2B5EF4-FFF2-40B4-BE49-F238E27FC236}">
                <a16:creationId xmlns:a16="http://schemas.microsoft.com/office/drawing/2014/main" id="{7D39C5CD-1296-9916-5404-C8C826A96A71}"/>
              </a:ext>
            </a:extLst>
          </p:cNvPr>
          <p:cNvSpPr>
            <a:spLocks noGrp="1"/>
          </p:cNvSpPr>
          <p:nvPr>
            <p:ph type="pic" sz="quarter" idx="13"/>
          </p:nvPr>
        </p:nvSpPr>
        <p:spPr>
          <a:xfrm>
            <a:off x="-2" y="-2"/>
            <a:ext cx="24382801" cy="6858000"/>
          </a:xfrm>
          <a:prstGeom prst="rect">
            <a:avLst/>
          </a:prstGeom>
        </p:spPr>
        <p:txBody>
          <a:bodyPr/>
          <a:lstStyle/>
          <a:p>
            <a:r>
              <a:rPr lang="nl-NL"/>
              <a:t>Klik op het pictogram als u een afbeelding wilt toevoegen</a:t>
            </a:r>
            <a:endParaRPr lang="nl-BE"/>
          </a:p>
        </p:txBody>
      </p:sp>
      <p:sp>
        <p:nvSpPr>
          <p:cNvPr id="4" name="Tijdelijke aanduiding voor afbeelding 6">
            <a:extLst>
              <a:ext uri="{FF2B5EF4-FFF2-40B4-BE49-F238E27FC236}">
                <a16:creationId xmlns:a16="http://schemas.microsoft.com/office/drawing/2014/main" id="{E05C1E94-70BA-BA1B-A698-24934C5EC02B}"/>
              </a:ext>
            </a:extLst>
          </p:cNvPr>
          <p:cNvSpPr>
            <a:spLocks noGrp="1"/>
          </p:cNvSpPr>
          <p:nvPr>
            <p:ph type="pic" sz="quarter" idx="14" hasCustomPrompt="1"/>
          </p:nvPr>
        </p:nvSpPr>
        <p:spPr>
          <a:xfrm>
            <a:off x="17524414" y="3439366"/>
            <a:ext cx="6858000" cy="6858000"/>
          </a:xfrm>
          <a:blipFill>
            <a:blip>
              <a:extLst>
                <a:ext uri="{96DAC541-7B7A-43D3-8B79-37D633B846F1}">
                  <asvg:svgBlip xmlns:asvg="http://schemas.microsoft.com/office/drawing/2016/SVG/main" r:embed="rId2"/>
                </a:ext>
              </a:extLst>
            </a:blip>
            <a:stretch>
              <a:fillRect/>
            </a:stretch>
          </a:blipFill>
        </p:spPr>
        <p:txBody>
          <a:bodyPr>
            <a:normAutofit/>
          </a:bodyPr>
          <a:lstStyle>
            <a:lvl1pPr>
              <a:defRPr sz="200"/>
            </a:lvl1pPr>
          </a:lstStyle>
          <a:p>
            <a:r>
              <a:rPr lang="en-GB" err="1"/>
              <a:t>Negeer</a:t>
            </a:r>
            <a:r>
              <a:rPr lang="en-GB"/>
              <a:t> deze </a:t>
            </a:r>
            <a:r>
              <a:rPr lang="en-GB" err="1"/>
              <a:t>tekst</a:t>
            </a:r>
            <a:endParaRPr lang="nl-BE"/>
          </a:p>
        </p:txBody>
      </p:sp>
      <p:pic>
        <p:nvPicPr>
          <p:cNvPr id="7" name="Afbeelding 6" descr="Afbeelding met Graphics, Kleurrijkheid, creativiteit&#10;&#10;Automatisch gegenereerde beschrijving">
            <a:extLst>
              <a:ext uri="{FF2B5EF4-FFF2-40B4-BE49-F238E27FC236}">
                <a16:creationId xmlns:a16="http://schemas.microsoft.com/office/drawing/2014/main" id="{1E308C59-6356-7E86-1B58-09ECEB9F3B86}"/>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rot="5400000">
            <a:off x="14105780" y="10297368"/>
            <a:ext cx="3418634" cy="3418633"/>
          </a:xfrm>
          <a:prstGeom prst="rect">
            <a:avLst/>
          </a:prstGeom>
        </p:spPr>
      </p:pic>
    </p:spTree>
    <p:extLst>
      <p:ext uri="{BB962C8B-B14F-4D97-AF65-F5344CB8AC3E}">
        <p14:creationId xmlns:p14="http://schemas.microsoft.com/office/powerpoint/2010/main" val="3571328688"/>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_GO-Titel+vormenMagentaGroen">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521B35DF-D7EB-972A-C6D2-36E0D91B44D1}"/>
              </a:ext>
            </a:extLst>
          </p:cNvPr>
          <p:cNvSpPr/>
          <p:nvPr userDrawn="1"/>
        </p:nvSpPr>
        <p:spPr>
          <a:xfrm>
            <a:off x="0" y="0"/>
            <a:ext cx="24382413" cy="4001220"/>
          </a:xfrm>
          <a:prstGeom prst="rect">
            <a:avLst/>
          </a:prstGeom>
          <a:solidFill>
            <a:schemeClr val="accent4"/>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sz="1800"/>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3"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9680637"/>
            <a:ext cx="20635743" cy="1054174"/>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16" name="Afbeelding 15" descr="Afbeelding met Graphics, Kleurrijkheid, creativiteit&#10;&#10;Automatisch gegenereerde beschrijving">
            <a:extLst>
              <a:ext uri="{FF2B5EF4-FFF2-40B4-BE49-F238E27FC236}">
                <a16:creationId xmlns:a16="http://schemas.microsoft.com/office/drawing/2014/main" id="{64B05BFE-7E9F-5F06-36AE-D84E097AFB5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5400000">
            <a:off x="14666458" y="10476003"/>
            <a:ext cx="3240000" cy="3239999"/>
          </a:xfrm>
          <a:prstGeom prst="rect">
            <a:avLst/>
          </a:prstGeom>
        </p:spPr>
      </p:pic>
      <p:pic>
        <p:nvPicPr>
          <p:cNvPr id="26" name="Afbeelding 25" descr="Afbeelding met Kleurrijkheid, patroon, rood, Magenta&#10;&#10;Automatisch gegenereerde beschrijving">
            <a:extLst>
              <a:ext uri="{FF2B5EF4-FFF2-40B4-BE49-F238E27FC236}">
                <a16:creationId xmlns:a16="http://schemas.microsoft.com/office/drawing/2014/main" id="{37C04804-7F4F-BCF0-E346-0486C18B056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rot="10800000">
            <a:off x="6580653" y="3995998"/>
            <a:ext cx="3239999" cy="3240000"/>
          </a:xfrm>
          <a:prstGeom prst="rect">
            <a:avLst/>
          </a:prstGeom>
        </p:spPr>
      </p:pic>
      <p:pic>
        <p:nvPicPr>
          <p:cNvPr id="35" name="Afbeelding 34" descr="Afbeelding met Kleurrijkheid, Graphics, Magenta, creativiteit&#10;&#10;Automatisch gegenereerde beschrijving">
            <a:extLst>
              <a:ext uri="{FF2B5EF4-FFF2-40B4-BE49-F238E27FC236}">
                <a16:creationId xmlns:a16="http://schemas.microsoft.com/office/drawing/2014/main" id="{4DB2DDBF-5AF9-BE3F-4E11-753047F7F97B}"/>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rot="10800000">
            <a:off x="-1434778" y="3992890"/>
            <a:ext cx="3239999" cy="3240000"/>
          </a:xfrm>
          <a:prstGeom prst="rect">
            <a:avLst/>
          </a:prstGeom>
        </p:spPr>
      </p:pic>
      <p:pic>
        <p:nvPicPr>
          <p:cNvPr id="38" name="Afbeelding 37" descr="Afbeelding met schermopname, patroon, lijn, Kleurrijkheid&#10;&#10;Automatisch gegenereerde beschrijving">
            <a:extLst>
              <a:ext uri="{FF2B5EF4-FFF2-40B4-BE49-F238E27FC236}">
                <a16:creationId xmlns:a16="http://schemas.microsoft.com/office/drawing/2014/main" id="{5135FF43-2DBC-5712-CB6A-4E0C9B25F8FF}"/>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rot="5400000">
            <a:off x="17900861" y="3994446"/>
            <a:ext cx="6483110" cy="6480000"/>
          </a:xfrm>
          <a:prstGeom prst="rect">
            <a:avLst/>
          </a:prstGeom>
        </p:spPr>
      </p:pic>
      <p:pic>
        <p:nvPicPr>
          <p:cNvPr id="40" name="Afbeelding 39" descr="Afbeelding met Turquoise, schermopname, Groenblauw, Kleurrijkheid&#10;&#10;Automatisch gegenereerde beschrijving">
            <a:extLst>
              <a:ext uri="{FF2B5EF4-FFF2-40B4-BE49-F238E27FC236}">
                <a16:creationId xmlns:a16="http://schemas.microsoft.com/office/drawing/2014/main" id="{40F0F3B1-2B89-1F18-AA95-18CABC0A2BDA}"/>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17901130" y="761472"/>
            <a:ext cx="3239999" cy="3240000"/>
          </a:xfrm>
          <a:prstGeom prst="rect">
            <a:avLst/>
          </a:prstGeom>
        </p:spPr>
      </p:pic>
      <p:pic>
        <p:nvPicPr>
          <p:cNvPr id="42" name="Afbeelding 41" descr="Afbeelding met creativiteit, kunst&#10;&#10;Beschrijving automatisch gegenereerd met gemiddelde betrouwbaarheid">
            <a:extLst>
              <a:ext uri="{FF2B5EF4-FFF2-40B4-BE49-F238E27FC236}">
                <a16:creationId xmlns:a16="http://schemas.microsoft.com/office/drawing/2014/main" id="{9C57E501-D6F7-B623-1CEE-9AE9FF9282F2}"/>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9814194" y="759668"/>
            <a:ext cx="6476892" cy="6480000"/>
          </a:xfrm>
          <a:prstGeom prst="rect">
            <a:avLst/>
          </a:prstGeom>
        </p:spPr>
      </p:pic>
      <p:pic>
        <p:nvPicPr>
          <p:cNvPr id="44" name="Afbeelding 43" descr="Afbeelding met cirkel&#10;&#10;Automatisch gegenereerde beschrijving">
            <a:extLst>
              <a:ext uri="{FF2B5EF4-FFF2-40B4-BE49-F238E27FC236}">
                <a16:creationId xmlns:a16="http://schemas.microsoft.com/office/drawing/2014/main" id="{A9E7349F-C798-C629-9A5A-7923C0FD8A96}"/>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rot="16200000">
            <a:off x="3356005" y="4000447"/>
            <a:ext cx="3238446" cy="3239999"/>
          </a:xfrm>
          <a:prstGeom prst="rect">
            <a:avLst/>
          </a:prstGeom>
        </p:spPr>
      </p:pic>
      <p:pic>
        <p:nvPicPr>
          <p:cNvPr id="46" name="Afbeelding 45" descr="Afbeelding met Turquoise, Groenblauw, water&#10;&#10;Automatisch gegenereerde beschrijving">
            <a:extLst>
              <a:ext uri="{FF2B5EF4-FFF2-40B4-BE49-F238E27FC236}">
                <a16:creationId xmlns:a16="http://schemas.microsoft.com/office/drawing/2014/main" id="{463BA8C0-6D87-61DC-B856-76393E1BF7CE}"/>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103400" y="770528"/>
            <a:ext cx="3239999" cy="3240000"/>
          </a:xfrm>
          <a:prstGeom prst="rect">
            <a:avLst/>
          </a:prstGeom>
        </p:spPr>
      </p:pic>
      <p:pic>
        <p:nvPicPr>
          <p:cNvPr id="6" name="Afbeelding 5" descr="Afbeelding met Graphics, symbool, wit, ontwerp&#10;&#10;Automatisch gegenereerde beschrijving">
            <a:extLst>
              <a:ext uri="{FF2B5EF4-FFF2-40B4-BE49-F238E27FC236}">
                <a16:creationId xmlns:a16="http://schemas.microsoft.com/office/drawing/2014/main" id="{F07857ED-4AD1-6DEA-D0A5-1642BCB04882}"/>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3347111" y="770528"/>
            <a:ext cx="3239999" cy="3240000"/>
          </a:xfrm>
          <a:prstGeom prst="rect">
            <a:avLst/>
          </a:prstGeom>
        </p:spPr>
      </p:pic>
      <p:pic>
        <p:nvPicPr>
          <p:cNvPr id="9" name="Afbeelding 8" descr="Afbeelding met zwart, wit, Graphics, ontwerp&#10;&#10;Automatisch gegenereerde beschrijving">
            <a:extLst>
              <a:ext uri="{FF2B5EF4-FFF2-40B4-BE49-F238E27FC236}">
                <a16:creationId xmlns:a16="http://schemas.microsoft.com/office/drawing/2014/main" id="{388F5FA1-0179-D3BA-86D1-52A41E482A6A}"/>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rot="10800000">
            <a:off x="14684223" y="772434"/>
            <a:ext cx="3239999" cy="3240000"/>
          </a:xfrm>
          <a:prstGeom prst="rect">
            <a:avLst/>
          </a:prstGeom>
        </p:spPr>
      </p:pic>
      <p:pic>
        <p:nvPicPr>
          <p:cNvPr id="11" name="Afbeelding 10" descr="Afbeelding met zwart-wit, cirkel, Graphics, wit&#10;&#10;Automatisch gegenereerde beschrijving">
            <a:extLst>
              <a:ext uri="{FF2B5EF4-FFF2-40B4-BE49-F238E27FC236}">
                <a16:creationId xmlns:a16="http://schemas.microsoft.com/office/drawing/2014/main" id="{6BAF67D8-A118-BCE9-F253-9F557DFF0550}"/>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21142827" y="757182"/>
            <a:ext cx="3239999" cy="3240000"/>
          </a:xfrm>
          <a:prstGeom prst="rect">
            <a:avLst/>
          </a:prstGeom>
        </p:spPr>
      </p:pic>
    </p:spTree>
    <p:extLst>
      <p:ext uri="{BB962C8B-B14F-4D97-AF65-F5344CB8AC3E}">
        <p14:creationId xmlns:p14="http://schemas.microsoft.com/office/powerpoint/2010/main" val="3156127603"/>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_GO-Titel+vormenPaarsGroen">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D2B950FF-050B-9BF4-EC8C-0FBAB2A36C77}"/>
              </a:ext>
            </a:extLst>
          </p:cNvPr>
          <p:cNvSpPr/>
          <p:nvPr userDrawn="1"/>
        </p:nvSpPr>
        <p:spPr>
          <a:xfrm>
            <a:off x="0" y="0"/>
            <a:ext cx="24382413" cy="4001220"/>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sz="1800"/>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3"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9680637"/>
            <a:ext cx="20635743" cy="1054174"/>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40" name="Afbeelding 39" descr="Afbeelding met Turquoise, schermopname, Groenblauw, Kleurrijkheid&#10;&#10;Automatisch gegenereerde beschrijving">
            <a:extLst>
              <a:ext uri="{FF2B5EF4-FFF2-40B4-BE49-F238E27FC236}">
                <a16:creationId xmlns:a16="http://schemas.microsoft.com/office/drawing/2014/main" id="{40F0F3B1-2B89-1F18-AA95-18CABC0A2B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4655345" y="10482778"/>
            <a:ext cx="3239999" cy="3240000"/>
          </a:xfrm>
          <a:prstGeom prst="rect">
            <a:avLst/>
          </a:prstGeom>
        </p:spPr>
      </p:pic>
      <p:pic>
        <p:nvPicPr>
          <p:cNvPr id="5" name="Afbeelding 4" descr="Afbeelding met Graphics, paars, violet, Lila&#10;&#10;Automatisch gegenereerde beschrijving">
            <a:extLst>
              <a:ext uri="{FF2B5EF4-FFF2-40B4-BE49-F238E27FC236}">
                <a16:creationId xmlns:a16="http://schemas.microsoft.com/office/drawing/2014/main" id="{FA06B545-68E7-4B89-70C5-EDC86518FCB1}"/>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rot="5400000">
            <a:off x="17908872" y="4001224"/>
            <a:ext cx="6483110" cy="6480000"/>
          </a:xfrm>
          <a:prstGeom prst="rect">
            <a:avLst/>
          </a:prstGeom>
        </p:spPr>
      </p:pic>
      <p:pic>
        <p:nvPicPr>
          <p:cNvPr id="7" name="Afbeelding 6" descr="Afbeelding met paars, Lila, violet, Kleurrijkheid&#10;&#10;Automatisch gegenereerde beschrijving">
            <a:extLst>
              <a:ext uri="{FF2B5EF4-FFF2-40B4-BE49-F238E27FC236}">
                <a16:creationId xmlns:a16="http://schemas.microsoft.com/office/drawing/2014/main" id="{E93C33AD-51E2-D745-0DE6-5AC3FD28346A}"/>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rot="10800000">
            <a:off x="9814394" y="759668"/>
            <a:ext cx="6480000" cy="6480000"/>
          </a:xfrm>
          <a:prstGeom prst="rect">
            <a:avLst/>
          </a:prstGeom>
        </p:spPr>
      </p:pic>
      <p:pic>
        <p:nvPicPr>
          <p:cNvPr id="12" name="Afbeelding 11" descr="Afbeelding met cirkel, Kleurrijkheid, Symmetrie, Graphics&#10;&#10;Automatisch gegenereerde beschrijving">
            <a:extLst>
              <a:ext uri="{FF2B5EF4-FFF2-40B4-BE49-F238E27FC236}">
                <a16:creationId xmlns:a16="http://schemas.microsoft.com/office/drawing/2014/main" id="{CC842475-4216-7E7E-65C9-2165EED9C8B7}"/>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19529646" y="757982"/>
            <a:ext cx="3241559" cy="3240000"/>
          </a:xfrm>
          <a:prstGeom prst="rect">
            <a:avLst/>
          </a:prstGeom>
        </p:spPr>
      </p:pic>
      <p:pic>
        <p:nvPicPr>
          <p:cNvPr id="20" name="Afbeelding 19" descr="Afbeelding met cirkel, Graphics&#10;&#10;Automatisch gegenereerde beschrijving">
            <a:extLst>
              <a:ext uri="{FF2B5EF4-FFF2-40B4-BE49-F238E27FC236}">
                <a16:creationId xmlns:a16="http://schemas.microsoft.com/office/drawing/2014/main" id="{25720EBB-385D-541F-F1AF-022157F5B121}"/>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6574201" y="3999670"/>
            <a:ext cx="3239999" cy="3240000"/>
          </a:xfrm>
          <a:prstGeom prst="rect">
            <a:avLst/>
          </a:prstGeom>
        </p:spPr>
      </p:pic>
      <p:pic>
        <p:nvPicPr>
          <p:cNvPr id="23" name="Afbeelding 22" descr="Afbeelding met Graphics, cirkel, Kleurrijkheid, paars&#10;&#10;Automatisch gegenereerde beschrijving">
            <a:extLst>
              <a:ext uri="{FF2B5EF4-FFF2-40B4-BE49-F238E27FC236}">
                <a16:creationId xmlns:a16="http://schemas.microsoft.com/office/drawing/2014/main" id="{45D06EDE-9849-D322-1C76-3649DB9BC38F}"/>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rot="10800000">
            <a:off x="3326661" y="4002140"/>
            <a:ext cx="3239999" cy="3240000"/>
          </a:xfrm>
          <a:prstGeom prst="rect">
            <a:avLst/>
          </a:prstGeom>
        </p:spPr>
      </p:pic>
      <p:pic>
        <p:nvPicPr>
          <p:cNvPr id="28" name="Afbeelding 27" descr="Afbeelding met paars, Lila, violet, schermopname&#10;&#10;Automatisch gegenereerde beschrijving">
            <a:extLst>
              <a:ext uri="{FF2B5EF4-FFF2-40B4-BE49-F238E27FC236}">
                <a16:creationId xmlns:a16="http://schemas.microsoft.com/office/drawing/2014/main" id="{5AE02DE0-600B-4AFB-78DF-0515642F8283}"/>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rot="5400000">
            <a:off x="895882" y="1559985"/>
            <a:ext cx="1621554" cy="3239999"/>
          </a:xfrm>
          <a:prstGeom prst="rect">
            <a:avLst/>
          </a:prstGeom>
        </p:spPr>
      </p:pic>
      <p:pic>
        <p:nvPicPr>
          <p:cNvPr id="6" name="Afbeelding 5" descr="Afbeelding met zwart, wit, Graphics, ontwerp&#10;&#10;Automatisch gegenereerde beschrijving">
            <a:extLst>
              <a:ext uri="{FF2B5EF4-FFF2-40B4-BE49-F238E27FC236}">
                <a16:creationId xmlns:a16="http://schemas.microsoft.com/office/drawing/2014/main" id="{6BC86919-2F68-5AB2-4446-539F7AEB9472}"/>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rot="10800000">
            <a:off x="21139845" y="768906"/>
            <a:ext cx="3239999" cy="3240000"/>
          </a:xfrm>
          <a:prstGeom prst="rect">
            <a:avLst/>
          </a:prstGeom>
        </p:spPr>
      </p:pic>
      <p:pic>
        <p:nvPicPr>
          <p:cNvPr id="11" name="Afbeelding 10" descr="Afbeelding met ontwerp, creativiteit&#10;&#10;Beschrijving automatisch gegenereerd met gemiddelde betrouwbaarheid">
            <a:extLst>
              <a:ext uri="{FF2B5EF4-FFF2-40B4-BE49-F238E27FC236}">
                <a16:creationId xmlns:a16="http://schemas.microsoft.com/office/drawing/2014/main" id="{CB7E7E5D-537E-293E-8666-DF9FFBBE014D}"/>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16300356" y="757062"/>
            <a:ext cx="3239999" cy="3240000"/>
          </a:xfrm>
          <a:prstGeom prst="rect">
            <a:avLst/>
          </a:prstGeom>
        </p:spPr>
      </p:pic>
      <p:pic>
        <p:nvPicPr>
          <p:cNvPr id="15" name="Afbeelding 14" descr="Afbeelding met cirkel&#10;&#10;Automatisch gegenereerde beschrijving">
            <a:extLst>
              <a:ext uri="{FF2B5EF4-FFF2-40B4-BE49-F238E27FC236}">
                <a16:creationId xmlns:a16="http://schemas.microsoft.com/office/drawing/2014/main" id="{77CB1FE4-F08C-B71A-F477-4964C99E51E3}"/>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3343545" y="768906"/>
            <a:ext cx="3239999" cy="3240000"/>
          </a:xfrm>
          <a:prstGeom prst="rect">
            <a:avLst/>
          </a:prstGeom>
        </p:spPr>
      </p:pic>
      <p:pic>
        <p:nvPicPr>
          <p:cNvPr id="17" name="Afbeelding 16" descr="Afbeelding met creativiteit, kunst&#10;&#10;Beschrijving automatisch gegenereerd met gemiddelde betrouwbaarheid">
            <a:extLst>
              <a:ext uri="{FF2B5EF4-FFF2-40B4-BE49-F238E27FC236}">
                <a16:creationId xmlns:a16="http://schemas.microsoft.com/office/drawing/2014/main" id="{BA59EB25-5212-5FF0-3CD6-10F0C70E5ADE}"/>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87633" y="3898780"/>
            <a:ext cx="3239999" cy="3240000"/>
          </a:xfrm>
          <a:prstGeom prst="rect">
            <a:avLst/>
          </a:prstGeom>
        </p:spPr>
      </p:pic>
    </p:spTree>
    <p:extLst>
      <p:ext uri="{BB962C8B-B14F-4D97-AF65-F5344CB8AC3E}">
        <p14:creationId xmlns:p14="http://schemas.microsoft.com/office/powerpoint/2010/main" val="1454797038"/>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_GO-Titel+2Kolommen">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3"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2766267"/>
            <a:ext cx="20635743" cy="1054174"/>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1522799" y="4215600"/>
            <a:ext cx="20635741" cy="7791084"/>
          </a:xfrm>
          <a:prstGeom prst="rect">
            <a:avLst/>
          </a:prstGeom>
        </p:spPr>
        <p:txBody>
          <a:bodyPr lIns="0" rIns="0" numCol="2" spcCol="180000">
            <a:normAutofit/>
          </a:bodyPr>
          <a:lstStyle>
            <a:lvl1pPr marL="0" indent="0">
              <a:lnSpc>
                <a:spcPct val="110000"/>
              </a:lnSpc>
              <a:buFontTx/>
              <a:buNone/>
              <a:defRPr lang="nl-NL" sz="2800" dirty="0"/>
            </a:lvl1pPr>
            <a:lvl2pPr marL="1076272" indent="-361932">
              <a:buClr>
                <a:schemeClr val="accent1"/>
              </a:buClr>
              <a:defRPr lang="nl-NL" dirty="0"/>
            </a:lvl2pPr>
            <a:lvl3pPr marL="1523924" indent="-455591">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p:txBody>
      </p:sp>
      <p:pic>
        <p:nvPicPr>
          <p:cNvPr id="7" name="Afbeelding 6" descr="Afbeelding met Kleurrijkheid, patroon, rood, Magenta&#10;&#10;Automatisch gegenereerde beschrijving">
            <a:extLst>
              <a:ext uri="{FF2B5EF4-FFF2-40B4-BE49-F238E27FC236}">
                <a16:creationId xmlns:a16="http://schemas.microsoft.com/office/drawing/2014/main" id="{2BD12505-4AC4-D784-9378-A8F345E0078C}"/>
              </a:ext>
            </a:extLst>
          </p:cNvPr>
          <p:cNvPicPr>
            <a:picLocks noChangeAspect="1"/>
          </p:cNvPicPr>
          <p:nvPr userDrawn="1"/>
        </p:nvPicPr>
        <p:blipFill>
          <a:blip r:embed="rId2" cstate="email">
            <a:alphaModFix amt="10000"/>
            <a:extLst>
              <a:ext uri="{28A0092B-C50C-407E-A947-70E740481C1C}">
                <a14:useLocalDpi xmlns:a14="http://schemas.microsoft.com/office/drawing/2010/main"/>
              </a:ext>
            </a:extLst>
          </a:blip>
          <a:stretch>
            <a:fillRect/>
          </a:stretch>
        </p:blipFill>
        <p:spPr>
          <a:xfrm>
            <a:off x="18030369" y="7363957"/>
            <a:ext cx="6352045" cy="6352046"/>
          </a:xfrm>
          <a:prstGeom prst="rect">
            <a:avLst/>
          </a:prstGeom>
        </p:spPr>
      </p:pic>
    </p:spTree>
    <p:extLst>
      <p:ext uri="{BB962C8B-B14F-4D97-AF65-F5344CB8AC3E}">
        <p14:creationId xmlns:p14="http://schemas.microsoft.com/office/powerpoint/2010/main" val="3028519560"/>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GO-Titel+2Kolommen-2">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541599"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3"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2766267"/>
            <a:ext cx="20635743" cy="1054174"/>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13" name="Graphic 12">
            <a:extLst>
              <a:ext uri="{FF2B5EF4-FFF2-40B4-BE49-F238E27FC236}">
                <a16:creationId xmlns:a16="http://schemas.microsoft.com/office/drawing/2014/main" id="{E8CB1427-9034-0226-3622-633B0AD006BB}"/>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2575601" y="763200"/>
            <a:ext cx="1047600" cy="764812"/>
          </a:xfrm>
          <a:prstGeom prst="rect">
            <a:avLst/>
          </a:prstGeom>
        </p:spPr>
      </p:pic>
      <p:sp>
        <p:nvSpPr>
          <p:cNvPr id="4" name="Tijdelijke aanduiding voor tekst 8">
            <a:extLst>
              <a:ext uri="{FF2B5EF4-FFF2-40B4-BE49-F238E27FC236}">
                <a16:creationId xmlns:a16="http://schemas.microsoft.com/office/drawing/2014/main" id="{62D47763-58CA-B336-0CA5-B8EB7B17C3DC}"/>
              </a:ext>
            </a:extLst>
          </p:cNvPr>
          <p:cNvSpPr>
            <a:spLocks noGrp="1"/>
          </p:cNvSpPr>
          <p:nvPr>
            <p:ph type="body" sz="quarter" idx="13"/>
          </p:nvPr>
        </p:nvSpPr>
        <p:spPr>
          <a:xfrm>
            <a:off x="1522799" y="4215600"/>
            <a:ext cx="20635741" cy="7791084"/>
          </a:xfrm>
          <a:prstGeom prst="rect">
            <a:avLst/>
          </a:prstGeom>
        </p:spPr>
        <p:txBody>
          <a:bodyPr lIns="0" rIns="0" numCol="2" spcCol="180000">
            <a:normAutofit/>
          </a:bodyPr>
          <a:lstStyle>
            <a:lvl1pPr marL="0" indent="0">
              <a:lnSpc>
                <a:spcPct val="110000"/>
              </a:lnSpc>
              <a:buFontTx/>
              <a:buNone/>
              <a:defRPr lang="nl-NL" sz="2800" dirty="0"/>
            </a:lvl1pPr>
            <a:lvl2pPr marL="1076272" indent="-361932">
              <a:buClr>
                <a:schemeClr val="accent1"/>
              </a:buClr>
              <a:defRPr lang="nl-NL" dirty="0"/>
            </a:lvl2pPr>
            <a:lvl3pPr marL="1523924" indent="-455591">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p:txBody>
      </p:sp>
    </p:spTree>
    <p:extLst>
      <p:ext uri="{BB962C8B-B14F-4D97-AF65-F5344CB8AC3E}">
        <p14:creationId xmlns:p14="http://schemas.microsoft.com/office/powerpoint/2010/main" val="3412498706"/>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GO-Titel+Grafiek">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3"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2766267"/>
            <a:ext cx="20635743" cy="1054174"/>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08" indent="0" algn="ctr">
              <a:buNone/>
              <a:defRPr sz="4000"/>
            </a:lvl2pPr>
            <a:lvl3pPr marL="1828619" indent="0" algn="ctr">
              <a:buNone/>
              <a:defRPr sz="3600"/>
            </a:lvl3pPr>
            <a:lvl4pPr marL="2742927" indent="0" algn="ctr">
              <a:buNone/>
              <a:defRPr sz="3200"/>
            </a:lvl4pPr>
            <a:lvl5pPr marL="3657235" indent="0" algn="ctr">
              <a:buNone/>
              <a:defRPr sz="3200"/>
            </a:lvl5pPr>
            <a:lvl6pPr marL="4571543" indent="0" algn="ctr">
              <a:buNone/>
              <a:defRPr sz="3200"/>
            </a:lvl6pPr>
            <a:lvl7pPr marL="5485852" indent="0" algn="ctr">
              <a:buNone/>
              <a:defRPr sz="3200"/>
            </a:lvl7pPr>
            <a:lvl8pPr marL="6400160" indent="0" algn="ctr">
              <a:buNone/>
              <a:defRPr sz="3200"/>
            </a:lvl8pPr>
            <a:lvl9pPr marL="7314468"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1"/>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grafiek 5">
            <a:extLst>
              <a:ext uri="{FF2B5EF4-FFF2-40B4-BE49-F238E27FC236}">
                <a16:creationId xmlns:a16="http://schemas.microsoft.com/office/drawing/2014/main" id="{F5E7416B-E1AB-4774-8F0C-5B2CC81D9C5D}"/>
              </a:ext>
            </a:extLst>
          </p:cNvPr>
          <p:cNvSpPr>
            <a:spLocks noGrp="1"/>
          </p:cNvSpPr>
          <p:nvPr>
            <p:ph type="chart" sz="quarter" idx="13"/>
          </p:nvPr>
        </p:nvSpPr>
        <p:spPr>
          <a:xfrm>
            <a:off x="763201" y="4694400"/>
            <a:ext cx="22096800" cy="7498800"/>
          </a:xfrm>
          <a:prstGeom prst="rect">
            <a:avLst/>
          </a:prstGeom>
        </p:spPr>
        <p:txBody>
          <a:bodyPr lIns="0" tIns="0" rIns="0" bIns="0">
            <a:noAutofit/>
          </a:bodyPr>
          <a:lstStyle/>
          <a:p>
            <a:r>
              <a:rPr lang="nl-NL"/>
              <a:t>Klik op het pictogram als u een grafiek wilt toevoegen</a:t>
            </a:r>
            <a:endParaRPr lang="nl-BE"/>
          </a:p>
        </p:txBody>
      </p:sp>
    </p:spTree>
    <p:extLst>
      <p:ext uri="{BB962C8B-B14F-4D97-AF65-F5344CB8AC3E}">
        <p14:creationId xmlns:p14="http://schemas.microsoft.com/office/powerpoint/2010/main" val="3039510870"/>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GO-Quote">
    <p:bg>
      <p:bgPr>
        <a:solidFill>
          <a:schemeClr val="bg2"/>
        </a:solidFill>
        <a:effectLst/>
      </p:bgPr>
    </p:bg>
    <p:spTree>
      <p:nvGrpSpPr>
        <p:cNvPr id="1" name=""/>
        <p:cNvGrpSpPr/>
        <p:nvPr/>
      </p:nvGrpSpPr>
      <p:grpSpPr>
        <a:xfrm>
          <a:off x="0" y="0"/>
          <a:ext cx="0" cy="0"/>
          <a:chOff x="0" y="0"/>
          <a:chExt cx="0" cy="0"/>
        </a:xfrm>
      </p:grpSpPr>
      <p:sp>
        <p:nvSpPr>
          <p:cNvPr id="3" name="Tijdelijke aanduiding voor afbeelding 2">
            <a:extLst>
              <a:ext uri="{FF2B5EF4-FFF2-40B4-BE49-F238E27FC236}">
                <a16:creationId xmlns:a16="http://schemas.microsoft.com/office/drawing/2014/main" id="{D48E70C3-B188-A705-D6F8-EB62C7495377}"/>
              </a:ext>
            </a:extLst>
          </p:cNvPr>
          <p:cNvSpPr>
            <a:spLocks noGrp="1"/>
          </p:cNvSpPr>
          <p:nvPr>
            <p:ph type="pic" sz="quarter" idx="11"/>
          </p:nvPr>
        </p:nvSpPr>
        <p:spPr>
          <a:xfrm>
            <a:off x="1" y="0"/>
            <a:ext cx="21239164" cy="13716000"/>
          </a:xfrm>
          <a:prstGeom prst="rect">
            <a:avLst/>
          </a:prstGeom>
        </p:spPr>
        <p:txBody>
          <a:bodyPr/>
          <a:lstStyle/>
          <a:p>
            <a:r>
              <a:rPr lang="nl-NL"/>
              <a:t>Klik op het pictogram als u een afbeelding wilt toevoegen</a:t>
            </a:r>
            <a:endParaRPr lang="nl-BE"/>
          </a:p>
        </p:txBody>
      </p:sp>
      <p:sp>
        <p:nvSpPr>
          <p:cNvPr id="4" name="Rechthoek 3">
            <a:extLst>
              <a:ext uri="{FF2B5EF4-FFF2-40B4-BE49-F238E27FC236}">
                <a16:creationId xmlns:a16="http://schemas.microsoft.com/office/drawing/2014/main" id="{A7290BD7-5767-8778-DFD5-A388094E0A46}"/>
              </a:ext>
            </a:extLst>
          </p:cNvPr>
          <p:cNvSpPr/>
          <p:nvPr userDrawn="1"/>
        </p:nvSpPr>
        <p:spPr>
          <a:xfrm>
            <a:off x="21239614" y="0"/>
            <a:ext cx="3142799" cy="13716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1800"/>
          </a:p>
        </p:txBody>
      </p:sp>
      <p:pic>
        <p:nvPicPr>
          <p:cNvPr id="13" name="Graphic 12">
            <a:extLst>
              <a:ext uri="{FF2B5EF4-FFF2-40B4-BE49-F238E27FC236}">
                <a16:creationId xmlns:a16="http://schemas.microsoft.com/office/drawing/2014/main" id="{E8CB1427-9034-0226-3622-633B0AD006B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2575601" y="763200"/>
            <a:ext cx="1047600" cy="764812"/>
          </a:xfrm>
          <a:prstGeom prst="rect">
            <a:avLst/>
          </a:prstGeom>
        </p:spPr>
      </p:pic>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1239614" y="7452000"/>
            <a:ext cx="3142799" cy="3142800"/>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3380401" y="4456800"/>
            <a:ext cx="14479200" cy="4442400"/>
          </a:xfrm>
          <a:prstGeom prst="rect">
            <a:avLst/>
          </a:prstGeom>
        </p:spPr>
        <p:txBody>
          <a:bodyPr lIns="0" tIns="0" rIns="0" bIns="0" anchor="ctr" anchorCtr="0">
            <a:noAutofit/>
          </a:bodyPr>
          <a:lstStyle>
            <a:lvl1pPr marL="0" indent="0" algn="ctr">
              <a:buNone/>
              <a:defRPr sz="11659"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11" name="Graphic 10">
            <a:extLst>
              <a:ext uri="{FF2B5EF4-FFF2-40B4-BE49-F238E27FC236}">
                <a16:creationId xmlns:a16="http://schemas.microsoft.com/office/drawing/2014/main" id="{BCE531F8-54F9-0AB3-647A-794199AAFF43}"/>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21239615" y="10593000"/>
            <a:ext cx="1562400" cy="3124800"/>
          </a:xfrm>
          <a:prstGeom prst="rect">
            <a:avLst/>
          </a:prstGeom>
        </p:spPr>
      </p:pic>
    </p:spTree>
    <p:extLst>
      <p:ext uri="{BB962C8B-B14F-4D97-AF65-F5344CB8AC3E}">
        <p14:creationId xmlns:p14="http://schemas.microsoft.com/office/powerpoint/2010/main" val="1414707856"/>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GO-Quote2">
    <p:bg>
      <p:bgPr>
        <a:solidFill>
          <a:schemeClr val="bg2"/>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A7290BD7-5767-8778-DFD5-A388094E0A46}"/>
              </a:ext>
            </a:extLst>
          </p:cNvPr>
          <p:cNvSpPr/>
          <p:nvPr userDrawn="1"/>
        </p:nvSpPr>
        <p:spPr>
          <a:xfrm>
            <a:off x="-794" y="0"/>
            <a:ext cx="24382413" cy="13716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1800"/>
          </a:p>
        </p:txBody>
      </p:sp>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1257901" y="7452000"/>
            <a:ext cx="3142799" cy="3142800"/>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3380401" y="4456800"/>
            <a:ext cx="14479200" cy="4442400"/>
          </a:xfrm>
          <a:prstGeom prst="rect">
            <a:avLst/>
          </a:prstGeom>
        </p:spPr>
        <p:txBody>
          <a:bodyPr lIns="0" tIns="0" rIns="0" bIns="0" anchor="ctr" anchorCtr="0">
            <a:noAutofit/>
          </a:bodyPr>
          <a:lstStyle>
            <a:lvl1pPr marL="0" indent="0" algn="ctr">
              <a:buNone/>
              <a:defRPr sz="11659"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11" name="Graphic 10">
            <a:extLst>
              <a:ext uri="{FF2B5EF4-FFF2-40B4-BE49-F238E27FC236}">
                <a16:creationId xmlns:a16="http://schemas.microsoft.com/office/drawing/2014/main" id="{BCE531F8-54F9-0AB3-647A-794199AAFF43}"/>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1230613" y="10569600"/>
            <a:ext cx="1562400" cy="3124800"/>
          </a:xfrm>
          <a:prstGeom prst="rect">
            <a:avLst/>
          </a:prstGeom>
        </p:spPr>
      </p:pic>
      <p:pic>
        <p:nvPicPr>
          <p:cNvPr id="5" name="Afbeelding 4" descr="Afbeelding met lijn, wit, Symmetrie, patroon&#10;&#10;Automatisch gegenereerde beschrijving">
            <a:extLst>
              <a:ext uri="{FF2B5EF4-FFF2-40B4-BE49-F238E27FC236}">
                <a16:creationId xmlns:a16="http://schemas.microsoft.com/office/drawing/2014/main" id="{DC754C4B-357C-867A-48BB-164547FF806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18096814" y="10571400"/>
            <a:ext cx="3142799" cy="3142800"/>
          </a:xfrm>
          <a:prstGeom prst="rect">
            <a:avLst/>
          </a:prstGeom>
        </p:spPr>
      </p:pic>
      <p:pic>
        <p:nvPicPr>
          <p:cNvPr id="10" name="Afbeelding 9" descr="Afbeelding met cirkel, Graphics&#10;&#10;Automatisch gegenereerde beschrijving">
            <a:extLst>
              <a:ext uri="{FF2B5EF4-FFF2-40B4-BE49-F238E27FC236}">
                <a16:creationId xmlns:a16="http://schemas.microsoft.com/office/drawing/2014/main" id="{7F358E4B-A677-7420-E93F-E76583B36751}"/>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21272836" y="4307400"/>
            <a:ext cx="3142799" cy="3142800"/>
          </a:xfrm>
          <a:prstGeom prst="rect">
            <a:avLst/>
          </a:prstGeom>
        </p:spPr>
      </p:pic>
      <p:pic>
        <p:nvPicPr>
          <p:cNvPr id="16" name="Afbeelding 15">
            <a:extLst>
              <a:ext uri="{FF2B5EF4-FFF2-40B4-BE49-F238E27FC236}">
                <a16:creationId xmlns:a16="http://schemas.microsoft.com/office/drawing/2014/main" id="{76249B01-6F20-8078-F99C-517996F80CD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21257107" y="1181088"/>
            <a:ext cx="3142799" cy="3142800"/>
          </a:xfrm>
          <a:prstGeom prst="rect">
            <a:avLst/>
          </a:prstGeom>
        </p:spPr>
      </p:pic>
      <p:pic>
        <p:nvPicPr>
          <p:cNvPr id="18" name="Afbeelding 17" descr="Afbeelding met Graphics, Lettertype, logo, symbool&#10;&#10;Automatisch gegenereerde beschrijving">
            <a:extLst>
              <a:ext uri="{FF2B5EF4-FFF2-40B4-BE49-F238E27FC236}">
                <a16:creationId xmlns:a16="http://schemas.microsoft.com/office/drawing/2014/main" id="{421B7722-FC8E-E52F-7423-067C048E5BAE}"/>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21230613" y="1422788"/>
            <a:ext cx="3142801" cy="2666620"/>
          </a:xfrm>
          <a:prstGeom prst="rect">
            <a:avLst/>
          </a:prstGeom>
        </p:spPr>
      </p:pic>
      <p:pic>
        <p:nvPicPr>
          <p:cNvPr id="20" name="Afbeelding 19" descr="Afbeelding met patroon, kleding, Symmetrie, stof&#10;&#10;Automatisch gegenereerde beschrijving">
            <a:extLst>
              <a:ext uri="{FF2B5EF4-FFF2-40B4-BE49-F238E27FC236}">
                <a16:creationId xmlns:a16="http://schemas.microsoft.com/office/drawing/2014/main" id="{48B3C6B8-E415-4DE4-2441-BEF217B7C80C}"/>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21220103" y="-1954367"/>
            <a:ext cx="3145819" cy="3142802"/>
          </a:xfrm>
          <a:prstGeom prst="rect">
            <a:avLst/>
          </a:prstGeom>
        </p:spPr>
      </p:pic>
    </p:spTree>
    <p:extLst>
      <p:ext uri="{BB962C8B-B14F-4D97-AF65-F5344CB8AC3E}">
        <p14:creationId xmlns:p14="http://schemas.microsoft.com/office/powerpoint/2010/main" val="3028472468"/>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_GO-Quote3">
    <p:bg>
      <p:bgPr>
        <a:solidFill>
          <a:schemeClr val="bg2"/>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A7290BD7-5767-8778-DFD5-A388094E0A46}"/>
              </a:ext>
            </a:extLst>
          </p:cNvPr>
          <p:cNvSpPr/>
          <p:nvPr userDrawn="1"/>
        </p:nvSpPr>
        <p:spPr>
          <a:xfrm>
            <a:off x="-794" y="0"/>
            <a:ext cx="24382413" cy="1371600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sz="1800"/>
          </a:p>
        </p:txBody>
      </p:sp>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1257901" y="7452000"/>
            <a:ext cx="3142799" cy="3142800"/>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3380401" y="4456800"/>
            <a:ext cx="14479200" cy="4442400"/>
          </a:xfrm>
          <a:prstGeom prst="rect">
            <a:avLst/>
          </a:prstGeom>
        </p:spPr>
        <p:txBody>
          <a:bodyPr lIns="0" tIns="0" rIns="0" bIns="0" anchor="ctr" anchorCtr="0">
            <a:noAutofit/>
          </a:bodyPr>
          <a:lstStyle>
            <a:lvl1pPr marL="0" indent="0" algn="ctr">
              <a:buNone/>
              <a:defRPr sz="11659"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11" name="Graphic 10">
            <a:extLst>
              <a:ext uri="{FF2B5EF4-FFF2-40B4-BE49-F238E27FC236}">
                <a16:creationId xmlns:a16="http://schemas.microsoft.com/office/drawing/2014/main" id="{BCE531F8-54F9-0AB3-647A-794199AAFF43}"/>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1230613" y="10569600"/>
            <a:ext cx="1562400" cy="3124800"/>
          </a:xfrm>
          <a:prstGeom prst="rect">
            <a:avLst/>
          </a:prstGeom>
        </p:spPr>
      </p:pic>
      <p:pic>
        <p:nvPicPr>
          <p:cNvPr id="5" name="Afbeelding 4" descr="Afbeelding met lijn, wit, Symmetrie, patroon&#10;&#10;Automatisch gegenereerde beschrijving">
            <a:extLst>
              <a:ext uri="{FF2B5EF4-FFF2-40B4-BE49-F238E27FC236}">
                <a16:creationId xmlns:a16="http://schemas.microsoft.com/office/drawing/2014/main" id="{DC754C4B-357C-867A-48BB-164547FF806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18096814" y="10571400"/>
            <a:ext cx="3142799" cy="3142800"/>
          </a:xfrm>
          <a:prstGeom prst="rect">
            <a:avLst/>
          </a:prstGeom>
        </p:spPr>
      </p:pic>
      <p:pic>
        <p:nvPicPr>
          <p:cNvPr id="10" name="Afbeelding 9" descr="Afbeelding met cirkel, Graphics&#10;&#10;Automatisch gegenereerde beschrijving">
            <a:extLst>
              <a:ext uri="{FF2B5EF4-FFF2-40B4-BE49-F238E27FC236}">
                <a16:creationId xmlns:a16="http://schemas.microsoft.com/office/drawing/2014/main" id="{7F358E4B-A677-7420-E93F-E76583B36751}"/>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21272836" y="4307400"/>
            <a:ext cx="3142799" cy="3142800"/>
          </a:xfrm>
          <a:prstGeom prst="rect">
            <a:avLst/>
          </a:prstGeom>
        </p:spPr>
      </p:pic>
      <p:pic>
        <p:nvPicPr>
          <p:cNvPr id="16" name="Afbeelding 15">
            <a:extLst>
              <a:ext uri="{FF2B5EF4-FFF2-40B4-BE49-F238E27FC236}">
                <a16:creationId xmlns:a16="http://schemas.microsoft.com/office/drawing/2014/main" id="{76249B01-6F20-8078-F99C-517996F80CD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21257107" y="1181088"/>
            <a:ext cx="3142799" cy="3142800"/>
          </a:xfrm>
          <a:prstGeom prst="rect">
            <a:avLst/>
          </a:prstGeom>
        </p:spPr>
      </p:pic>
      <p:pic>
        <p:nvPicPr>
          <p:cNvPr id="18" name="Afbeelding 17" descr="Afbeelding met Graphics, Lettertype, logo, symbool&#10;&#10;Automatisch gegenereerde beschrijving">
            <a:extLst>
              <a:ext uri="{FF2B5EF4-FFF2-40B4-BE49-F238E27FC236}">
                <a16:creationId xmlns:a16="http://schemas.microsoft.com/office/drawing/2014/main" id="{421B7722-FC8E-E52F-7423-067C048E5BAE}"/>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21230613" y="1422788"/>
            <a:ext cx="3142801" cy="2666620"/>
          </a:xfrm>
          <a:prstGeom prst="rect">
            <a:avLst/>
          </a:prstGeom>
        </p:spPr>
      </p:pic>
      <p:pic>
        <p:nvPicPr>
          <p:cNvPr id="20" name="Afbeelding 19" descr="Afbeelding met patroon, kleding, Symmetrie, stof&#10;&#10;Automatisch gegenereerde beschrijving">
            <a:extLst>
              <a:ext uri="{FF2B5EF4-FFF2-40B4-BE49-F238E27FC236}">
                <a16:creationId xmlns:a16="http://schemas.microsoft.com/office/drawing/2014/main" id="{48B3C6B8-E415-4DE4-2441-BEF217B7C80C}"/>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21220103" y="-1954367"/>
            <a:ext cx="3145819" cy="3142802"/>
          </a:xfrm>
          <a:prstGeom prst="rect">
            <a:avLst/>
          </a:prstGeom>
        </p:spPr>
      </p:pic>
    </p:spTree>
    <p:extLst>
      <p:ext uri="{BB962C8B-B14F-4D97-AF65-F5344CB8AC3E}">
        <p14:creationId xmlns:p14="http://schemas.microsoft.com/office/powerpoint/2010/main" val="1138647345"/>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GO-Eindslide">
    <p:bg>
      <p:bgPr>
        <a:solidFill>
          <a:schemeClr val="accent1"/>
        </a:solid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04BB703D-C6EE-F092-4735-E9CD9CF2E70A}"/>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179201" y="5490001"/>
            <a:ext cx="8020800" cy="2734886"/>
          </a:xfrm>
          <a:prstGeom prst="rect">
            <a:avLst/>
          </a:prstGeom>
        </p:spPr>
      </p:pic>
    </p:spTree>
    <p:extLst>
      <p:ext uri="{BB962C8B-B14F-4D97-AF65-F5344CB8AC3E}">
        <p14:creationId xmlns:p14="http://schemas.microsoft.com/office/powerpoint/2010/main" val="1234045336"/>
      </p:ext>
    </p:extLst>
  </p:cSld>
  <p:clrMapOvr>
    <a:masterClrMapping/>
  </p:clrMapOvr>
  <p:extLst>
    <p:ext uri="{DCECCB84-F9BA-43D5-87BE-67443E8EF086}">
      <p15:sldGuideLst xmlns:p15="http://schemas.microsoft.com/office/powerpoint/2012/main">
        <p15:guide id="1" orient="horz" pos="8640" userDrawn="1">
          <p15:clr>
            <a:srgbClr val="FBAE40"/>
          </p15:clr>
        </p15:guide>
        <p15:guide id="2" pos="15359"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GO-Titeldia-1">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18EC9C82-6828-86DA-169D-9081D927711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0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6668449"/>
            <a:ext cx="11217600" cy="4775200"/>
          </a:xfrm>
        </p:spPr>
        <p:txBody>
          <a:bodyPr lIns="0" tIns="0" rIns="0" bIns="0" anchor="b">
            <a:noAutofit/>
          </a:bodyPr>
          <a:lstStyle>
            <a:lvl1pPr algn="l">
              <a:defRPr sz="11292" baseline="0">
                <a:solidFill>
                  <a:schemeClr val="bg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11659744"/>
            <a:ext cx="11217600" cy="1939924"/>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522800" y="1522800"/>
            <a:ext cx="5912467" cy="2015999"/>
          </a:xfrm>
          <a:prstGeom prst="rect">
            <a:avLst/>
          </a:prstGeom>
        </p:spPr>
      </p:pic>
      <p:sp>
        <p:nvSpPr>
          <p:cNvPr id="5" name="Tijdelijke aanduiding voor afbeelding 4">
            <a:extLst>
              <a:ext uri="{FF2B5EF4-FFF2-40B4-BE49-F238E27FC236}">
                <a16:creationId xmlns:a16="http://schemas.microsoft.com/office/drawing/2014/main" id="{61D8D466-5902-B4B2-5291-4D0AD68512D8}"/>
              </a:ext>
            </a:extLst>
          </p:cNvPr>
          <p:cNvSpPr>
            <a:spLocks noGrp="1"/>
          </p:cNvSpPr>
          <p:nvPr>
            <p:ph type="pic" sz="quarter" idx="10"/>
          </p:nvPr>
        </p:nvSpPr>
        <p:spPr>
          <a:xfrm>
            <a:off x="10667961" y="0"/>
            <a:ext cx="13714451" cy="13718501"/>
          </a:xfrm>
          <a:custGeom>
            <a:avLst/>
            <a:gdLst>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13716000 h 13716000"/>
              <a:gd name="connsiteX4" fmla="*/ 0 w 13714413"/>
              <a:gd name="connsiteY4" fmla="*/ 0 h 13716000"/>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0 h 13716000"/>
              <a:gd name="connsiteX0" fmla="*/ 27 w 13714440"/>
              <a:gd name="connsiteY0" fmla="*/ 0 h 13716000"/>
              <a:gd name="connsiteX1" fmla="*/ 13714440 w 13714440"/>
              <a:gd name="connsiteY1" fmla="*/ 0 h 13716000"/>
              <a:gd name="connsiteX2" fmla="*/ 13714440 w 13714440"/>
              <a:gd name="connsiteY2" fmla="*/ 13716000 h 13716000"/>
              <a:gd name="connsiteX3" fmla="*/ 27 w 13714440"/>
              <a:gd name="connsiteY3" fmla="*/ 0 h 13716000"/>
              <a:gd name="connsiteX0" fmla="*/ 38 w 13714451"/>
              <a:gd name="connsiteY0" fmla="*/ 0 h 13718501"/>
              <a:gd name="connsiteX1" fmla="*/ 13714451 w 13714451"/>
              <a:gd name="connsiteY1" fmla="*/ 0 h 13718501"/>
              <a:gd name="connsiteX2" fmla="*/ 13714451 w 13714451"/>
              <a:gd name="connsiteY2" fmla="*/ 13716000 h 13718501"/>
              <a:gd name="connsiteX3" fmla="*/ 38 w 13714451"/>
              <a:gd name="connsiteY3" fmla="*/ 0 h 13718501"/>
            </a:gdLst>
            <a:ahLst/>
            <a:cxnLst>
              <a:cxn ang="0">
                <a:pos x="connsiteX0" y="connsiteY0"/>
              </a:cxn>
              <a:cxn ang="0">
                <a:pos x="connsiteX1" y="connsiteY1"/>
              </a:cxn>
              <a:cxn ang="0">
                <a:pos x="connsiteX2" y="connsiteY2"/>
              </a:cxn>
              <a:cxn ang="0">
                <a:pos x="connsiteX3" y="connsiteY3"/>
              </a:cxn>
            </a:cxnLst>
            <a:rect l="l" t="t" r="r" b="b"/>
            <a:pathLst>
              <a:path w="13714451" h="13718501">
                <a:moveTo>
                  <a:pt x="38" y="0"/>
                </a:moveTo>
                <a:lnTo>
                  <a:pt x="13714451" y="0"/>
                </a:lnTo>
                <a:lnTo>
                  <a:pt x="13714451" y="13716000"/>
                </a:lnTo>
                <a:cubicBezTo>
                  <a:pt x="6597004" y="13859435"/>
                  <a:pt x="-18420" y="7817224"/>
                  <a:pt x="38" y="0"/>
                </a:cubicBezTo>
                <a:close/>
              </a:path>
            </a:pathLst>
          </a:custGeo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2489346156"/>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_GO-Titeldia-2">
    <p:bg>
      <p:bgPr>
        <a:solidFill>
          <a:schemeClr val="bg2"/>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1114A5E5-713D-4F32-7E15-22ED66D59EC4}"/>
              </a:ext>
            </a:extLst>
          </p:cNvPr>
          <p:cNvSpPr/>
          <p:nvPr userDrawn="1"/>
        </p:nvSpPr>
        <p:spPr>
          <a:xfrm>
            <a:off x="0" y="0"/>
            <a:ext cx="24382413" cy="137160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6668449"/>
            <a:ext cx="11217600" cy="4775200"/>
          </a:xfrm>
        </p:spPr>
        <p:txBody>
          <a:bodyPr lIns="0" tIns="0" rIns="0" bIns="0" anchor="b">
            <a:noAutofit/>
          </a:bodyPr>
          <a:lstStyle>
            <a:lvl1pPr algn="l">
              <a:defRPr sz="11292" baseline="0">
                <a:solidFill>
                  <a:schemeClr val="bg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11659744"/>
            <a:ext cx="11217600" cy="1939924"/>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522800" y="1522800"/>
            <a:ext cx="5912467" cy="2015999"/>
          </a:xfrm>
          <a:prstGeom prst="rect">
            <a:avLst/>
          </a:prstGeom>
        </p:spPr>
      </p:pic>
      <p:pic>
        <p:nvPicPr>
          <p:cNvPr id="7" name="Afbeelding 6" descr="Afbeelding met zwart-wit, cirkel, Graphics, wit&#10;&#10;Automatisch gegenereerde beschrijving">
            <a:extLst>
              <a:ext uri="{FF2B5EF4-FFF2-40B4-BE49-F238E27FC236}">
                <a16:creationId xmlns:a16="http://schemas.microsoft.com/office/drawing/2014/main" id="{B6660CC6-3D54-89B0-0411-BAEAC12A933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rot="16200000">
            <a:off x="14063472" y="10284365"/>
            <a:ext cx="3431636" cy="3431636"/>
          </a:xfrm>
          <a:prstGeom prst="rect">
            <a:avLst/>
          </a:prstGeom>
        </p:spPr>
      </p:pic>
      <p:pic>
        <p:nvPicPr>
          <p:cNvPr id="9" name="Afbeelding 8" descr="Afbeelding met cirkel, Graphics&#10;&#10;Automatisch gegenereerde beschrijving">
            <a:extLst>
              <a:ext uri="{FF2B5EF4-FFF2-40B4-BE49-F238E27FC236}">
                <a16:creationId xmlns:a16="http://schemas.microsoft.com/office/drawing/2014/main" id="{96F07AF9-E360-3718-7CB9-259E1157D492}"/>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17495109" y="10284363"/>
            <a:ext cx="3431638" cy="3431638"/>
          </a:xfrm>
          <a:prstGeom prst="rect">
            <a:avLst/>
          </a:prstGeom>
        </p:spPr>
      </p:pic>
      <p:pic>
        <p:nvPicPr>
          <p:cNvPr id="11" name="Afbeelding 10" descr="Afbeelding met cirkel, Symmetrie, patroon, Graphics&#10;&#10;Automatisch gegenereerde beschrijving">
            <a:extLst>
              <a:ext uri="{FF2B5EF4-FFF2-40B4-BE49-F238E27FC236}">
                <a16:creationId xmlns:a16="http://schemas.microsoft.com/office/drawing/2014/main" id="{55DD52E5-0EB8-567A-54AA-CA26EF1A4142}"/>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20926748" y="10284362"/>
            <a:ext cx="3431639" cy="3431639"/>
          </a:xfrm>
          <a:prstGeom prst="rect">
            <a:avLst/>
          </a:prstGeom>
        </p:spPr>
      </p:pic>
      <p:pic>
        <p:nvPicPr>
          <p:cNvPr id="15" name="Afbeelding 14" descr="Afbeelding met patroon, lijn, Kleurrijkheid, schermopname&#10;&#10;Automatisch gegenereerde beschrijving">
            <a:extLst>
              <a:ext uri="{FF2B5EF4-FFF2-40B4-BE49-F238E27FC236}">
                <a16:creationId xmlns:a16="http://schemas.microsoft.com/office/drawing/2014/main" id="{32DB8211-C5C3-01D8-7ED0-D9C1A14AB3A3}"/>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rot="16200000">
            <a:off x="20950774" y="6852714"/>
            <a:ext cx="3431639" cy="3431639"/>
          </a:xfrm>
          <a:prstGeom prst="rect">
            <a:avLst/>
          </a:prstGeom>
        </p:spPr>
      </p:pic>
      <p:pic>
        <p:nvPicPr>
          <p:cNvPr id="17" name="Afbeelding 16" descr="Afbeelding met zwart, wit, Graphics, ontwerp&#10;&#10;Automatisch gegenereerde beschrijving">
            <a:extLst>
              <a:ext uri="{FF2B5EF4-FFF2-40B4-BE49-F238E27FC236}">
                <a16:creationId xmlns:a16="http://schemas.microsoft.com/office/drawing/2014/main" id="{D744362D-BF0C-D9DF-4996-B6A6052882F8}"/>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rot="16200000">
            <a:off x="17520045" y="5137808"/>
            <a:ext cx="3430725" cy="3430725"/>
          </a:xfrm>
          <a:prstGeom prst="rect">
            <a:avLst/>
          </a:prstGeom>
        </p:spPr>
      </p:pic>
      <p:pic>
        <p:nvPicPr>
          <p:cNvPr id="19" name="Afbeelding 18" descr="Afbeelding met Turquoise, Groenblauw, water&#10;&#10;Automatisch gegenereerde beschrijving">
            <a:extLst>
              <a:ext uri="{FF2B5EF4-FFF2-40B4-BE49-F238E27FC236}">
                <a16:creationId xmlns:a16="http://schemas.microsoft.com/office/drawing/2014/main" id="{24E9E5C5-ED83-2C2D-EB1A-C9DECAD3794D}"/>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17500836" y="3392942"/>
            <a:ext cx="3431648" cy="3431648"/>
          </a:xfrm>
          <a:prstGeom prst="rect">
            <a:avLst/>
          </a:prstGeom>
        </p:spPr>
      </p:pic>
      <p:pic>
        <p:nvPicPr>
          <p:cNvPr id="21" name="Afbeelding 20">
            <a:extLst>
              <a:ext uri="{FF2B5EF4-FFF2-40B4-BE49-F238E27FC236}">
                <a16:creationId xmlns:a16="http://schemas.microsoft.com/office/drawing/2014/main" id="{6D0AC7A3-44DA-CD50-6DE3-3CF249BB5973}"/>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20932484" y="3421078"/>
            <a:ext cx="3431642" cy="3431641"/>
          </a:xfrm>
          <a:prstGeom prst="rect">
            <a:avLst/>
          </a:prstGeom>
        </p:spPr>
      </p:pic>
      <p:pic>
        <p:nvPicPr>
          <p:cNvPr id="23" name="Afbeelding 22" descr="Afbeelding met patroon, kleding, Symmetrie, stof&#10;&#10;Automatisch gegenereerde beschrijving">
            <a:extLst>
              <a:ext uri="{FF2B5EF4-FFF2-40B4-BE49-F238E27FC236}">
                <a16:creationId xmlns:a16="http://schemas.microsoft.com/office/drawing/2014/main" id="{2710EAA2-2BFF-0FD5-EC51-228E3137589C}"/>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20948009" y="-17173"/>
            <a:ext cx="3430725" cy="3427434"/>
          </a:xfrm>
          <a:prstGeom prst="rect">
            <a:avLst/>
          </a:prstGeom>
        </p:spPr>
      </p:pic>
      <p:pic>
        <p:nvPicPr>
          <p:cNvPr id="25" name="Afbeelding 24" descr="Afbeelding met silhouet, creativiteit&#10;&#10;Automatisch gegenereerde beschrijving">
            <a:extLst>
              <a:ext uri="{FF2B5EF4-FFF2-40B4-BE49-F238E27FC236}">
                <a16:creationId xmlns:a16="http://schemas.microsoft.com/office/drawing/2014/main" id="{0B42D769-DE80-B209-83F3-C518C16601EF}"/>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17489325" y="-8993"/>
            <a:ext cx="3431643" cy="3431642"/>
          </a:xfrm>
          <a:prstGeom prst="rect">
            <a:avLst/>
          </a:prstGeom>
        </p:spPr>
      </p:pic>
      <p:pic>
        <p:nvPicPr>
          <p:cNvPr id="27" name="Afbeelding 26" descr="Afbeelding met cirkel&#10;&#10;Automatisch gegenereerde beschrijving">
            <a:extLst>
              <a:ext uri="{FF2B5EF4-FFF2-40B4-BE49-F238E27FC236}">
                <a16:creationId xmlns:a16="http://schemas.microsoft.com/office/drawing/2014/main" id="{8FA14655-9A66-2346-1744-F6919CA83CE5}"/>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rot="16200000">
            <a:off x="14073694" y="-7260"/>
            <a:ext cx="3429080" cy="3430725"/>
          </a:xfrm>
          <a:prstGeom prst="rect">
            <a:avLst/>
          </a:prstGeom>
        </p:spPr>
      </p:pic>
    </p:spTree>
    <p:extLst>
      <p:ext uri="{BB962C8B-B14F-4D97-AF65-F5344CB8AC3E}">
        <p14:creationId xmlns:p14="http://schemas.microsoft.com/office/powerpoint/2010/main" val="60396760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GO-Titeldia-3">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6668449"/>
            <a:ext cx="11217600" cy="4775200"/>
          </a:xfrm>
        </p:spPr>
        <p:txBody>
          <a:bodyPr lIns="0" tIns="0" rIns="0" bIns="0" anchor="b">
            <a:noAutofit/>
          </a:bodyPr>
          <a:lstStyle>
            <a:lvl1pPr algn="l">
              <a:defRPr sz="11292" baseline="0">
                <a:solidFill>
                  <a:schemeClr val="accent6"/>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11659744"/>
            <a:ext cx="11217600" cy="1939924"/>
          </a:xfrm>
          <a:prstGeom prst="rect">
            <a:avLst/>
          </a:prstGeom>
        </p:spPr>
        <p:txBody>
          <a:bodyPr lIns="0" tIns="0" rIns="0" bIns="0">
            <a:noAutofit/>
          </a:bodyPr>
          <a:lstStyle>
            <a:lvl1pPr marL="0" indent="0" algn="l">
              <a:buNone/>
              <a:defRPr sz="5029" cap="all" baseline="0">
                <a:solidFill>
                  <a:schemeClr val="accent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522800" y="1522800"/>
            <a:ext cx="5911200" cy="2015567"/>
          </a:xfrm>
          <a:prstGeom prst="rect">
            <a:avLst/>
          </a:prstGeom>
        </p:spPr>
      </p:pic>
      <p:pic>
        <p:nvPicPr>
          <p:cNvPr id="5" name="Graphic 4">
            <a:extLst>
              <a:ext uri="{FF2B5EF4-FFF2-40B4-BE49-F238E27FC236}">
                <a16:creationId xmlns:a16="http://schemas.microsoft.com/office/drawing/2014/main" id="{B9839EBF-8295-5BB8-D82B-8B53FE5F5E68}"/>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6340013" y="0"/>
            <a:ext cx="8042400" cy="13765202"/>
          </a:xfrm>
          <a:prstGeom prst="rect">
            <a:avLst/>
          </a:prstGeom>
        </p:spPr>
      </p:pic>
    </p:spTree>
    <p:extLst>
      <p:ext uri="{BB962C8B-B14F-4D97-AF65-F5344CB8AC3E}">
        <p14:creationId xmlns:p14="http://schemas.microsoft.com/office/powerpoint/2010/main" val="2818312129"/>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GO-Inhoud+BKGimg">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24382800" cy="13715325"/>
          </a:xfrm>
          <a:prstGeom prst="rect">
            <a:avLst/>
          </a:prstGeom>
        </p:spPr>
      </p:pic>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301200" y="10414125"/>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1787690"/>
            <a:ext cx="14097598" cy="1939924"/>
          </a:xfrm>
        </p:spPr>
        <p:txBody>
          <a:bodyPr lIns="0" tIns="0" rIns="0" bIns="0" anchor="b">
            <a:noAutofit/>
          </a:bodyPr>
          <a:lstStyle>
            <a:lvl1pPr algn="l">
              <a:defRPr sz="13230" b="1" i="0" baseline="0">
                <a:solidFill>
                  <a:schemeClr val="accent1"/>
                </a:solidFill>
              </a:defRPr>
            </a:lvl1pPr>
          </a:lstStyle>
          <a:p>
            <a:r>
              <a:rPr lang="nl-NL"/>
              <a:t>Klik om stijl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1522801" y="4208463"/>
            <a:ext cx="14097599" cy="7560000"/>
          </a:xfrm>
          <a:prstGeom prst="rect">
            <a:avLst/>
          </a:prstGeom>
        </p:spPr>
        <p:txBody>
          <a:bodyPr>
            <a:normAutofit/>
          </a:bodyPr>
          <a:lstStyle>
            <a:lvl1pPr>
              <a:defRPr sz="4532" baseline="0">
                <a:solidFill>
                  <a:schemeClr val="tx1"/>
                </a:solidFill>
              </a:defRPr>
            </a:lvl1pPr>
          </a:lstStyle>
          <a:p>
            <a:r>
              <a:rPr lang="nl-NL"/>
              <a:t>Klik op het pictogram als u een tabel wilt toevoegen</a:t>
            </a:r>
            <a:endParaRPr lang="nl-BE"/>
          </a:p>
        </p:txBody>
      </p:sp>
      <p:sp>
        <p:nvSpPr>
          <p:cNvPr id="4" name="Picture Placeholder 3">
            <a:extLst>
              <a:ext uri="{FF2B5EF4-FFF2-40B4-BE49-F238E27FC236}">
                <a16:creationId xmlns:a16="http://schemas.microsoft.com/office/drawing/2014/main" id="{A861FB84-D54D-45FC-C4F5-A7025B22A736}"/>
              </a:ext>
            </a:extLst>
          </p:cNvPr>
          <p:cNvSpPr>
            <a:spLocks noGrp="1"/>
          </p:cNvSpPr>
          <p:nvPr>
            <p:ph type="pic" sz="quarter" idx="14"/>
          </p:nvPr>
        </p:nvSpPr>
        <p:spPr>
          <a:xfrm>
            <a:off x="16387763" y="0"/>
            <a:ext cx="7994650" cy="13733929"/>
          </a:xfrm>
          <a:custGeom>
            <a:avLst/>
            <a:gdLst>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13716000 h 13716000"/>
              <a:gd name="connsiteX8" fmla="*/ 0 w 7994650"/>
              <a:gd name="connsiteY8" fmla="*/ 0 h 13716000"/>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7135905 h 13716000"/>
              <a:gd name="connsiteX8" fmla="*/ 0 w 7994650"/>
              <a:gd name="connsiteY8" fmla="*/ 0 h 13716000"/>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94650" h="13733929">
                <a:moveTo>
                  <a:pt x="0" y="0"/>
                </a:moveTo>
                <a:lnTo>
                  <a:pt x="0" y="0"/>
                </a:lnTo>
                <a:lnTo>
                  <a:pt x="7994650" y="0"/>
                </a:lnTo>
                <a:lnTo>
                  <a:pt x="7994650" y="0"/>
                </a:lnTo>
                <a:lnTo>
                  <a:pt x="7994650" y="13716000"/>
                </a:lnTo>
                <a:lnTo>
                  <a:pt x="7994650" y="13716000"/>
                </a:lnTo>
                <a:lnTo>
                  <a:pt x="6239435" y="13733929"/>
                </a:lnTo>
                <a:cubicBezTo>
                  <a:pt x="2438399" y="13470965"/>
                  <a:pt x="251012" y="10213787"/>
                  <a:pt x="0" y="7135905"/>
                </a:cubicBezTo>
                <a:lnTo>
                  <a:pt x="0" y="0"/>
                </a:lnTo>
                <a:close/>
              </a:path>
            </a:pathLst>
          </a:custGeo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375127346"/>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_GO-Inhoud+Img">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01200" y="10414125"/>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1787690"/>
            <a:ext cx="14097598" cy="1939924"/>
          </a:xfrm>
        </p:spPr>
        <p:txBody>
          <a:bodyPr lIns="0" tIns="0" rIns="0" bIns="0" anchor="b">
            <a:noAutofit/>
          </a:bodyPr>
          <a:lstStyle>
            <a:lvl1pPr algn="l">
              <a:defRPr sz="13230" b="1" i="0" baseline="0">
                <a:solidFill>
                  <a:schemeClr val="accent1"/>
                </a:solidFill>
              </a:defRPr>
            </a:lvl1pPr>
          </a:lstStyle>
          <a:p>
            <a:r>
              <a:rPr lang="nl-NL"/>
              <a:t>Klik om stijl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1522801" y="4208463"/>
            <a:ext cx="14097599" cy="7560000"/>
          </a:xfrm>
          <a:prstGeom prst="rect">
            <a:avLst/>
          </a:prstGeom>
        </p:spPr>
        <p:txBody>
          <a:bodyPr>
            <a:normAutofit/>
          </a:bodyPr>
          <a:lstStyle>
            <a:lvl1pPr>
              <a:defRPr sz="4532" baseline="0">
                <a:solidFill>
                  <a:schemeClr val="tx1"/>
                </a:solidFill>
              </a:defRPr>
            </a:lvl1pPr>
          </a:lstStyle>
          <a:p>
            <a:r>
              <a:rPr lang="nl-NL"/>
              <a:t>Klik op het pictogram als u een tabel wilt toevoegen</a:t>
            </a:r>
            <a:endParaRPr lang="nl-BE"/>
          </a:p>
        </p:txBody>
      </p:sp>
      <p:sp>
        <p:nvSpPr>
          <p:cNvPr id="4" name="Tijdelijke aanduiding voor afbeelding 3">
            <a:extLst>
              <a:ext uri="{FF2B5EF4-FFF2-40B4-BE49-F238E27FC236}">
                <a16:creationId xmlns:a16="http://schemas.microsoft.com/office/drawing/2014/main" id="{39B8BE3B-CF7F-120D-EEA7-FFD18EF9F53F}"/>
              </a:ext>
            </a:extLst>
          </p:cNvPr>
          <p:cNvSpPr>
            <a:spLocks noGrp="1"/>
          </p:cNvSpPr>
          <p:nvPr>
            <p:ph type="pic" sz="quarter" idx="14"/>
          </p:nvPr>
        </p:nvSpPr>
        <p:spPr>
          <a:xfrm>
            <a:off x="16379613" y="0"/>
            <a:ext cx="8002800" cy="13716000"/>
          </a:xfrm>
          <a:prstGeom prst="rect">
            <a:avLst/>
          </a:prstGeo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2141142595"/>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2_GO-Inhoud+vormen">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301200" y="10414125"/>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1787690"/>
            <a:ext cx="21318910" cy="1939924"/>
          </a:xfrm>
        </p:spPr>
        <p:txBody>
          <a:bodyPr lIns="0" tIns="0" rIns="0" bIns="0" anchor="b">
            <a:noAutofit/>
          </a:bodyPr>
          <a:lstStyle>
            <a:lvl1pPr algn="l">
              <a:defRPr sz="13230" b="1" i="0" baseline="0">
                <a:solidFill>
                  <a:schemeClr val="accent1"/>
                </a:solidFill>
              </a:defRPr>
            </a:lvl1pPr>
          </a:lstStyle>
          <a:p>
            <a:r>
              <a:rPr lang="nl-NL"/>
              <a:t>Klik om stijl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1522801" y="4208463"/>
            <a:ext cx="21318911" cy="7560000"/>
          </a:xfrm>
          <a:prstGeom prst="rect">
            <a:avLst/>
          </a:prstGeom>
        </p:spPr>
        <p:txBody>
          <a:bodyPr>
            <a:normAutofit/>
          </a:bodyPr>
          <a:lstStyle>
            <a:lvl1pPr>
              <a:defRPr sz="4532" baseline="0">
                <a:solidFill>
                  <a:schemeClr val="tx1"/>
                </a:solidFill>
              </a:defRPr>
            </a:lvl1pPr>
          </a:lstStyle>
          <a:p>
            <a:r>
              <a:rPr lang="nl-NL"/>
              <a:t>Klik op het pictogram als u een tabel wilt toevoegen</a:t>
            </a:r>
            <a:endParaRPr lang="nl-BE"/>
          </a:p>
        </p:txBody>
      </p:sp>
      <p:pic>
        <p:nvPicPr>
          <p:cNvPr id="5" name="Afbeelding 4" descr="Afbeelding met paars, violet, Lila&#10;&#10;Automatisch gegenereerde beschrijving">
            <a:extLst>
              <a:ext uri="{FF2B5EF4-FFF2-40B4-BE49-F238E27FC236}">
                <a16:creationId xmlns:a16="http://schemas.microsoft.com/office/drawing/2014/main" id="{2A175C0C-9F3C-B722-54D6-2B6B40F7734D}"/>
              </a:ext>
            </a:extLst>
          </p:cNvPr>
          <p:cNvPicPr>
            <a:picLocks noChangeAspect="1"/>
          </p:cNvPicPr>
          <p:nvPr userDrawn="1"/>
        </p:nvPicPr>
        <p:blipFill>
          <a:blip r:embed="rId3" cstate="email">
            <a:alphaModFix amt="25000"/>
            <a:extLst>
              <a:ext uri="{28A0092B-C50C-407E-A947-70E740481C1C}">
                <a14:useLocalDpi xmlns:a14="http://schemas.microsoft.com/office/drawing/2010/main"/>
              </a:ext>
            </a:extLst>
          </a:blip>
          <a:stretch>
            <a:fillRect/>
          </a:stretch>
        </p:blipFill>
        <p:spPr>
          <a:xfrm>
            <a:off x="15240336" y="10669128"/>
            <a:ext cx="3046872" cy="3046872"/>
          </a:xfrm>
          <a:prstGeom prst="rect">
            <a:avLst/>
          </a:prstGeom>
        </p:spPr>
      </p:pic>
      <p:pic>
        <p:nvPicPr>
          <p:cNvPr id="9" name="Afbeelding 8" descr="Afbeelding met patroon, lijn, Kleurrijkheid, schermopname&#10;&#10;Automatisch gegenereerde beschrijving">
            <a:extLst>
              <a:ext uri="{FF2B5EF4-FFF2-40B4-BE49-F238E27FC236}">
                <a16:creationId xmlns:a16="http://schemas.microsoft.com/office/drawing/2014/main" id="{6DDF4591-12E8-AE7A-1F26-C1BC4B821720}"/>
              </a:ext>
            </a:extLst>
          </p:cNvPr>
          <p:cNvPicPr>
            <a:picLocks noChangeAspect="1"/>
          </p:cNvPicPr>
          <p:nvPr userDrawn="1"/>
        </p:nvPicPr>
        <p:blipFill>
          <a:blip r:embed="rId4" cstate="email">
            <a:alphaModFix amt="25000"/>
            <a:extLst>
              <a:ext uri="{28A0092B-C50C-407E-A947-70E740481C1C}">
                <a14:useLocalDpi xmlns:a14="http://schemas.microsoft.com/office/drawing/2010/main"/>
              </a:ext>
            </a:extLst>
          </a:blip>
          <a:stretch>
            <a:fillRect/>
          </a:stretch>
        </p:blipFill>
        <p:spPr>
          <a:xfrm>
            <a:off x="18287208" y="10669128"/>
            <a:ext cx="3046872" cy="3046872"/>
          </a:xfrm>
          <a:prstGeom prst="rect">
            <a:avLst/>
          </a:prstGeom>
        </p:spPr>
      </p:pic>
      <p:pic>
        <p:nvPicPr>
          <p:cNvPr id="12" name="Afbeelding 11" descr="Afbeelding met Graphics, paars, violet, Lila&#10;&#10;Automatisch gegenereerde beschrijving">
            <a:extLst>
              <a:ext uri="{FF2B5EF4-FFF2-40B4-BE49-F238E27FC236}">
                <a16:creationId xmlns:a16="http://schemas.microsoft.com/office/drawing/2014/main" id="{E0802C79-39E2-3E4D-3C4F-1E4359D59B41}"/>
              </a:ext>
            </a:extLst>
          </p:cNvPr>
          <p:cNvPicPr>
            <a:picLocks noChangeAspect="1"/>
          </p:cNvPicPr>
          <p:nvPr userDrawn="1"/>
        </p:nvPicPr>
        <p:blipFill>
          <a:blip r:embed="rId5" cstate="email">
            <a:alphaModFix amt="25000"/>
            <a:extLst>
              <a:ext uri="{28A0092B-C50C-407E-A947-70E740481C1C}">
                <a14:useLocalDpi xmlns:a14="http://schemas.microsoft.com/office/drawing/2010/main"/>
              </a:ext>
            </a:extLst>
          </a:blip>
          <a:stretch>
            <a:fillRect/>
          </a:stretch>
        </p:blipFill>
        <p:spPr>
          <a:xfrm>
            <a:off x="21334079" y="10668494"/>
            <a:ext cx="3048334" cy="3046872"/>
          </a:xfrm>
          <a:prstGeom prst="rect">
            <a:avLst/>
          </a:prstGeom>
        </p:spPr>
      </p:pic>
      <p:pic>
        <p:nvPicPr>
          <p:cNvPr id="14" name="Afbeelding 13" descr="Afbeelding met creativiteit, kunst&#10;&#10;Beschrijving automatisch gegenereerd met gemiddelde betrouwbaarheid">
            <a:extLst>
              <a:ext uri="{FF2B5EF4-FFF2-40B4-BE49-F238E27FC236}">
                <a16:creationId xmlns:a16="http://schemas.microsoft.com/office/drawing/2014/main" id="{88DF68C6-C235-45DF-E0A8-F78F0B76B7E0}"/>
              </a:ext>
            </a:extLst>
          </p:cNvPr>
          <p:cNvPicPr>
            <a:picLocks noChangeAspect="1"/>
          </p:cNvPicPr>
          <p:nvPr userDrawn="1"/>
        </p:nvPicPr>
        <p:blipFill>
          <a:blip r:embed="rId6" cstate="email">
            <a:alphaModFix amt="25000"/>
            <a:extLst>
              <a:ext uri="{28A0092B-C50C-407E-A947-70E740481C1C}">
                <a14:useLocalDpi xmlns:a14="http://schemas.microsoft.com/office/drawing/2010/main"/>
              </a:ext>
            </a:extLst>
          </a:blip>
          <a:stretch>
            <a:fillRect/>
          </a:stretch>
        </p:blipFill>
        <p:spPr>
          <a:xfrm>
            <a:off x="21334079" y="7620987"/>
            <a:ext cx="3045410" cy="3046872"/>
          </a:xfrm>
          <a:prstGeom prst="rect">
            <a:avLst/>
          </a:prstGeom>
        </p:spPr>
      </p:pic>
      <p:pic>
        <p:nvPicPr>
          <p:cNvPr id="16" name="Afbeelding 15" descr="Afbeelding met Lila, violet, Magenta, lavendel&#10;&#10;Automatisch gegenereerde beschrijving">
            <a:extLst>
              <a:ext uri="{FF2B5EF4-FFF2-40B4-BE49-F238E27FC236}">
                <a16:creationId xmlns:a16="http://schemas.microsoft.com/office/drawing/2014/main" id="{DE1B92CC-B227-B704-2CD9-1BA465171917}"/>
              </a:ext>
            </a:extLst>
          </p:cNvPr>
          <p:cNvPicPr>
            <a:picLocks noChangeAspect="1"/>
          </p:cNvPicPr>
          <p:nvPr userDrawn="1"/>
        </p:nvPicPr>
        <p:blipFill>
          <a:blip r:embed="rId7" cstate="email">
            <a:alphaModFix amt="25000"/>
            <a:extLst>
              <a:ext uri="{28A0092B-C50C-407E-A947-70E740481C1C}">
                <a14:useLocalDpi xmlns:a14="http://schemas.microsoft.com/office/drawing/2010/main"/>
              </a:ext>
            </a:extLst>
          </a:blip>
          <a:stretch>
            <a:fillRect/>
          </a:stretch>
        </p:blipFill>
        <p:spPr>
          <a:xfrm>
            <a:off x="18287208" y="6097552"/>
            <a:ext cx="3046872" cy="3046872"/>
          </a:xfrm>
          <a:prstGeom prst="rect">
            <a:avLst/>
          </a:prstGeom>
        </p:spPr>
      </p:pic>
      <p:pic>
        <p:nvPicPr>
          <p:cNvPr id="18" name="Afbeelding 17" descr="Afbeelding met creativiteit, kunst&#10;&#10;Beschrijving automatisch gegenereerd met gemiddelde betrouwbaarheid">
            <a:extLst>
              <a:ext uri="{FF2B5EF4-FFF2-40B4-BE49-F238E27FC236}">
                <a16:creationId xmlns:a16="http://schemas.microsoft.com/office/drawing/2014/main" id="{E3E985DF-227D-5FC2-3992-6D9881449574}"/>
              </a:ext>
            </a:extLst>
          </p:cNvPr>
          <p:cNvPicPr>
            <a:picLocks noChangeAspect="1"/>
          </p:cNvPicPr>
          <p:nvPr userDrawn="1"/>
        </p:nvPicPr>
        <p:blipFill>
          <a:blip r:embed="rId8" cstate="email">
            <a:alphaModFix amt="25000"/>
            <a:extLst>
              <a:ext uri="{28A0092B-C50C-407E-A947-70E740481C1C}">
                <a14:useLocalDpi xmlns:a14="http://schemas.microsoft.com/office/drawing/2010/main"/>
              </a:ext>
            </a:extLst>
          </a:blip>
          <a:stretch>
            <a:fillRect/>
          </a:stretch>
        </p:blipFill>
        <p:spPr>
          <a:xfrm>
            <a:off x="18287208" y="3150580"/>
            <a:ext cx="3046872" cy="3046872"/>
          </a:xfrm>
          <a:prstGeom prst="rect">
            <a:avLst/>
          </a:prstGeom>
        </p:spPr>
      </p:pic>
      <p:pic>
        <p:nvPicPr>
          <p:cNvPr id="20" name="Afbeelding 19" descr="Afbeelding met paars, violet, Lila, Graphics&#10;&#10;Automatisch gegenereerde beschrijving">
            <a:extLst>
              <a:ext uri="{FF2B5EF4-FFF2-40B4-BE49-F238E27FC236}">
                <a16:creationId xmlns:a16="http://schemas.microsoft.com/office/drawing/2014/main" id="{DA61E1D3-C7AC-F348-4F5A-4398309842F4}"/>
              </a:ext>
            </a:extLst>
          </p:cNvPr>
          <p:cNvPicPr>
            <a:picLocks noChangeAspect="1"/>
          </p:cNvPicPr>
          <p:nvPr userDrawn="1"/>
        </p:nvPicPr>
        <p:blipFill>
          <a:blip r:embed="rId9" cstate="email">
            <a:alphaModFix amt="25000"/>
            <a:extLst>
              <a:ext uri="{28A0092B-C50C-407E-A947-70E740481C1C}">
                <a14:useLocalDpi xmlns:a14="http://schemas.microsoft.com/office/drawing/2010/main"/>
              </a:ext>
            </a:extLst>
          </a:blip>
          <a:stretch>
            <a:fillRect/>
          </a:stretch>
        </p:blipFill>
        <p:spPr>
          <a:xfrm>
            <a:off x="21334079" y="3049411"/>
            <a:ext cx="3045410" cy="3046872"/>
          </a:xfrm>
          <a:prstGeom prst="rect">
            <a:avLst/>
          </a:prstGeom>
        </p:spPr>
      </p:pic>
      <p:pic>
        <p:nvPicPr>
          <p:cNvPr id="22" name="Afbeelding 21" descr="Afbeelding met Graphics, cirkel, Kleurrijkheid, grafische vormgeving&#10;&#10;Automatisch gegenereerde beschrijving">
            <a:extLst>
              <a:ext uri="{FF2B5EF4-FFF2-40B4-BE49-F238E27FC236}">
                <a16:creationId xmlns:a16="http://schemas.microsoft.com/office/drawing/2014/main" id="{FF823F36-DFCB-76F5-0CAD-72606E40EA90}"/>
              </a:ext>
            </a:extLst>
          </p:cNvPr>
          <p:cNvPicPr>
            <a:picLocks noChangeAspect="1"/>
          </p:cNvPicPr>
          <p:nvPr userDrawn="1"/>
        </p:nvPicPr>
        <p:blipFill>
          <a:blip r:embed="rId10" cstate="email">
            <a:alphaModFix amt="25000"/>
            <a:extLst>
              <a:ext uri="{28A0092B-C50C-407E-A947-70E740481C1C}">
                <a14:useLocalDpi xmlns:a14="http://schemas.microsoft.com/office/drawing/2010/main"/>
              </a:ext>
            </a:extLst>
          </a:blip>
          <a:stretch>
            <a:fillRect/>
          </a:stretch>
        </p:blipFill>
        <p:spPr>
          <a:xfrm>
            <a:off x="21332618" y="1270"/>
            <a:ext cx="3046872" cy="3046872"/>
          </a:xfrm>
          <a:prstGeom prst="rect">
            <a:avLst/>
          </a:prstGeom>
        </p:spPr>
      </p:pic>
      <p:pic>
        <p:nvPicPr>
          <p:cNvPr id="24" name="Afbeelding 23" descr="Afbeelding met paars, violet, Lila&#10;&#10;Automatisch gegenereerde beschrijving">
            <a:extLst>
              <a:ext uri="{FF2B5EF4-FFF2-40B4-BE49-F238E27FC236}">
                <a16:creationId xmlns:a16="http://schemas.microsoft.com/office/drawing/2014/main" id="{CB95E50B-5DDE-A3B4-3128-0A99B81A6EC9}"/>
              </a:ext>
            </a:extLst>
          </p:cNvPr>
          <p:cNvPicPr>
            <a:picLocks noChangeAspect="1"/>
          </p:cNvPicPr>
          <p:nvPr userDrawn="1"/>
        </p:nvPicPr>
        <p:blipFill>
          <a:blip r:embed="rId3" cstate="email">
            <a:alphaModFix amt="25000"/>
            <a:extLst>
              <a:ext uri="{28A0092B-C50C-407E-A947-70E740481C1C}">
                <a14:useLocalDpi xmlns:a14="http://schemas.microsoft.com/office/drawing/2010/main"/>
              </a:ext>
            </a:extLst>
          </a:blip>
          <a:stretch>
            <a:fillRect/>
          </a:stretch>
        </p:blipFill>
        <p:spPr>
          <a:xfrm rot="16200000">
            <a:off x="18287208" y="0"/>
            <a:ext cx="3046872" cy="3046872"/>
          </a:xfrm>
          <a:prstGeom prst="rect">
            <a:avLst/>
          </a:prstGeom>
        </p:spPr>
      </p:pic>
    </p:spTree>
    <p:extLst>
      <p:ext uri="{BB962C8B-B14F-4D97-AF65-F5344CB8AC3E}">
        <p14:creationId xmlns:p14="http://schemas.microsoft.com/office/powerpoint/2010/main" val="1705339829"/>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GO-Sectiekop-1a">
    <p:bg>
      <p:bgPr>
        <a:solidFill>
          <a:schemeClr val="bg2"/>
        </a:solidFill>
        <a:effectLst/>
      </p:bgPr>
    </p:bg>
    <p:spTree>
      <p:nvGrpSpPr>
        <p:cNvPr id="1" name=""/>
        <p:cNvGrpSpPr/>
        <p:nvPr/>
      </p:nvGrpSpPr>
      <p:grpSpPr>
        <a:xfrm>
          <a:off x="0" y="0"/>
          <a:ext cx="0" cy="0"/>
          <a:chOff x="0" y="0"/>
          <a:chExt cx="0" cy="0"/>
        </a:xfrm>
      </p:grpSpPr>
      <p:sp>
        <p:nvSpPr>
          <p:cNvPr id="17" name="Tijdelijke aanduiding voor afbeelding 16">
            <a:extLst>
              <a:ext uri="{FF2B5EF4-FFF2-40B4-BE49-F238E27FC236}">
                <a16:creationId xmlns:a16="http://schemas.microsoft.com/office/drawing/2014/main" id="{6CAA73F3-D536-61ED-9CB3-8A2B0977E9B3}"/>
              </a:ext>
            </a:extLst>
          </p:cNvPr>
          <p:cNvSpPr>
            <a:spLocks noGrp="1"/>
          </p:cNvSpPr>
          <p:nvPr>
            <p:ph type="pic" sz="quarter" idx="13"/>
          </p:nvPr>
        </p:nvSpPr>
        <p:spPr>
          <a:xfrm>
            <a:off x="0" y="0"/>
            <a:ext cx="24382413" cy="13716000"/>
          </a:xfrm>
        </p:spPr>
        <p:txBody>
          <a:bodyPr/>
          <a:lstStyle/>
          <a:p>
            <a:r>
              <a:rPr lang="nl-NL"/>
              <a:t>Klik op het pictogram als u een afbeelding wilt toevoegen</a:t>
            </a:r>
            <a:endParaRPr lang="nl-BE"/>
          </a:p>
        </p:txBody>
      </p:sp>
      <p:sp>
        <p:nvSpPr>
          <p:cNvPr id="13" name="Tijdelijke aanduiding voor tekst 12">
            <a:extLst>
              <a:ext uri="{FF2B5EF4-FFF2-40B4-BE49-F238E27FC236}">
                <a16:creationId xmlns:a16="http://schemas.microsoft.com/office/drawing/2014/main" id="{B99E46D4-4C57-BC2B-CDC9-696B085D84C2}"/>
              </a:ext>
            </a:extLst>
          </p:cNvPr>
          <p:cNvSpPr>
            <a:spLocks noGrp="1"/>
          </p:cNvSpPr>
          <p:nvPr>
            <p:ph type="body" sz="quarter" idx="11" hasCustomPrompt="1"/>
          </p:nvPr>
        </p:nvSpPr>
        <p:spPr>
          <a:xfrm>
            <a:off x="1107906" y="1413403"/>
            <a:ext cx="10795913" cy="3561437"/>
          </a:xfrm>
          <a:prstGeom prst="round2DiagRect">
            <a:avLst>
              <a:gd name="adj1" fmla="val 0"/>
              <a:gd name="adj2" fmla="val 50000"/>
            </a:avLst>
          </a:prstGeom>
          <a:solidFill>
            <a:schemeClr val="accent1"/>
          </a:solidFill>
        </p:spPr>
        <p:txBody>
          <a:bodyPr wrap="none" lIns="3420000" tIns="180000" rIns="720000" bIns="792000">
            <a:spAutoFit/>
          </a:bodyPr>
          <a:lstStyle>
            <a:lvl1pPr marL="0" indent="0">
              <a:buNone/>
              <a:defRPr sz="11200" b="1">
                <a:solidFill>
                  <a:schemeClr val="bg1"/>
                </a:solidFill>
                <a:latin typeface="+mj-lt"/>
              </a:defRPr>
            </a:lvl1pPr>
          </a:lstStyle>
          <a:p>
            <a:pPr lvl="0"/>
            <a:r>
              <a:rPr lang="nl-NL"/>
              <a:t>Sectiekop</a:t>
            </a:r>
            <a:endParaRPr lang="nl-BE"/>
          </a:p>
        </p:txBody>
      </p:sp>
      <p:sp>
        <p:nvSpPr>
          <p:cNvPr id="15" name="Tijdelijke aanduiding voor tekst 14">
            <a:extLst>
              <a:ext uri="{FF2B5EF4-FFF2-40B4-BE49-F238E27FC236}">
                <a16:creationId xmlns:a16="http://schemas.microsoft.com/office/drawing/2014/main" id="{DECEE6F9-7760-5BE2-CF09-41431C26EDCC}"/>
              </a:ext>
            </a:extLst>
          </p:cNvPr>
          <p:cNvSpPr>
            <a:spLocks noGrp="1"/>
          </p:cNvSpPr>
          <p:nvPr>
            <p:ph type="body" sz="quarter" idx="12" hasCustomPrompt="1"/>
          </p:nvPr>
        </p:nvSpPr>
        <p:spPr>
          <a:xfrm>
            <a:off x="4972050" y="3505200"/>
            <a:ext cx="14706600" cy="895350"/>
          </a:xfrm>
        </p:spPr>
        <p:txBody>
          <a:bodyPr/>
          <a:lstStyle>
            <a:lvl1pPr marL="0" indent="0">
              <a:buNone/>
              <a:defRPr cap="all" baseline="0">
                <a:solidFill>
                  <a:schemeClr val="bg1"/>
                </a:solidFill>
                <a:latin typeface="+mj-lt"/>
              </a:defRPr>
            </a:lvl1pPr>
          </a:lstStyle>
          <a:p>
            <a:pPr lvl="0"/>
            <a:r>
              <a:rPr lang="nl-NL"/>
              <a:t>SUBTITEL</a:t>
            </a:r>
            <a:endParaRPr lang="nl-BE"/>
          </a:p>
        </p:txBody>
      </p:sp>
      <p:sp>
        <p:nvSpPr>
          <p:cNvPr id="19" name="Tijdelijke aanduiding voor tekst 18">
            <a:extLst>
              <a:ext uri="{FF2B5EF4-FFF2-40B4-BE49-F238E27FC236}">
                <a16:creationId xmlns:a16="http://schemas.microsoft.com/office/drawing/2014/main" id="{686FA8E7-6757-782C-1F1C-0CE5FDB783EA}"/>
              </a:ext>
            </a:extLst>
          </p:cNvPr>
          <p:cNvSpPr>
            <a:spLocks noGrp="1"/>
          </p:cNvSpPr>
          <p:nvPr>
            <p:ph type="body" sz="quarter" idx="14" hasCustomPrompt="1"/>
          </p:nvPr>
        </p:nvSpPr>
        <p:spPr>
          <a:xfrm>
            <a:off x="1107905" y="1413402"/>
            <a:ext cx="3595857" cy="3561436"/>
          </a:xfrm>
          <a:prstGeom prst="round2DiagRect">
            <a:avLst>
              <a:gd name="adj1" fmla="val 757"/>
              <a:gd name="adj2" fmla="val 50000"/>
            </a:avLst>
          </a:prstGeom>
          <a:solidFill>
            <a:schemeClr val="accent2"/>
          </a:solidFill>
        </p:spPr>
        <p:txBody>
          <a:bodyPr lIns="108000" anchor="ctr" anchorCtr="1">
            <a:noAutofit/>
          </a:bodyPr>
          <a:lstStyle>
            <a:lvl1pPr marL="0" indent="0">
              <a:buNone/>
              <a:defRPr sz="15000">
                <a:solidFill>
                  <a:schemeClr val="bg1"/>
                </a:solidFill>
              </a:defRPr>
            </a:lvl1pPr>
          </a:lstStyle>
          <a:p>
            <a:pPr lvl="0"/>
            <a:r>
              <a:rPr lang="nl-NL"/>
              <a:t>01</a:t>
            </a:r>
            <a:endParaRPr lang="nl-BE"/>
          </a:p>
        </p:txBody>
      </p:sp>
    </p:spTree>
    <p:extLst>
      <p:ext uri="{BB962C8B-B14F-4D97-AF65-F5344CB8AC3E}">
        <p14:creationId xmlns:p14="http://schemas.microsoft.com/office/powerpoint/2010/main" val="2832802833"/>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GO-Sectiekop-1b">
    <p:bg>
      <p:bgPr>
        <a:solidFill>
          <a:schemeClr val="bg2"/>
        </a:solidFill>
        <a:effectLst/>
      </p:bgPr>
    </p:bg>
    <p:spTree>
      <p:nvGrpSpPr>
        <p:cNvPr id="1" name=""/>
        <p:cNvGrpSpPr/>
        <p:nvPr/>
      </p:nvGrpSpPr>
      <p:grpSpPr>
        <a:xfrm>
          <a:off x="0" y="0"/>
          <a:ext cx="0" cy="0"/>
          <a:chOff x="0" y="0"/>
          <a:chExt cx="0" cy="0"/>
        </a:xfrm>
      </p:grpSpPr>
      <p:sp>
        <p:nvSpPr>
          <p:cNvPr id="9" name="Tijdelijke aanduiding voor afbeelding 8">
            <a:extLst>
              <a:ext uri="{FF2B5EF4-FFF2-40B4-BE49-F238E27FC236}">
                <a16:creationId xmlns:a16="http://schemas.microsoft.com/office/drawing/2014/main" id="{FD789292-3A16-B9B8-1FBD-9568BB989CF7}"/>
              </a:ext>
            </a:extLst>
          </p:cNvPr>
          <p:cNvSpPr>
            <a:spLocks noGrp="1"/>
          </p:cNvSpPr>
          <p:nvPr>
            <p:ph type="pic" sz="quarter" idx="10"/>
          </p:nvPr>
        </p:nvSpPr>
        <p:spPr>
          <a:xfrm>
            <a:off x="0" y="0"/>
            <a:ext cx="24382413" cy="13716000"/>
          </a:xfrm>
        </p:spPr>
        <p:txBody>
          <a:bodyPr/>
          <a:lstStyle/>
          <a:p>
            <a:r>
              <a:rPr lang="nl-NL"/>
              <a:t>Klik op het pictogram als u een afbeelding wilt toevoegen</a:t>
            </a:r>
            <a:endParaRPr lang="nl-BE"/>
          </a:p>
        </p:txBody>
      </p:sp>
      <p:sp>
        <p:nvSpPr>
          <p:cNvPr id="11" name="Tijdelijke aanduiding voor tekst 10">
            <a:extLst>
              <a:ext uri="{FF2B5EF4-FFF2-40B4-BE49-F238E27FC236}">
                <a16:creationId xmlns:a16="http://schemas.microsoft.com/office/drawing/2014/main" id="{C33D1075-7C81-0DA0-0EC1-E2C6EECCA71E}"/>
              </a:ext>
            </a:extLst>
          </p:cNvPr>
          <p:cNvSpPr>
            <a:spLocks noGrp="1"/>
          </p:cNvSpPr>
          <p:nvPr>
            <p:ph type="body" sz="quarter" idx="11" hasCustomPrompt="1"/>
          </p:nvPr>
        </p:nvSpPr>
        <p:spPr>
          <a:xfrm>
            <a:off x="990600" y="848680"/>
            <a:ext cx="7196036" cy="3356968"/>
          </a:xfrm>
          <a:prstGeom prst="round2DiagRect">
            <a:avLst>
              <a:gd name="adj1" fmla="val 0"/>
              <a:gd name="adj2" fmla="val 50000"/>
            </a:avLst>
          </a:prstGeom>
          <a:solidFill>
            <a:schemeClr val="accent1"/>
          </a:solidFill>
        </p:spPr>
        <p:txBody>
          <a:bodyPr wrap="none" lIns="360000" tIns="108000" rIns="360000" bIns="720000" anchor="ctr" anchorCtr="1">
            <a:spAutoFit/>
          </a:bodyPr>
          <a:lstStyle>
            <a:lvl1pPr marL="0" indent="0">
              <a:buNone/>
              <a:defRPr sz="11200" b="1">
                <a:solidFill>
                  <a:schemeClr val="bg1"/>
                </a:solidFill>
                <a:latin typeface="+mj-lt"/>
              </a:defRPr>
            </a:lvl1pPr>
          </a:lstStyle>
          <a:p>
            <a:pPr lvl="0"/>
            <a:r>
              <a:rPr lang="nl-NL"/>
              <a:t>Sectiekop</a:t>
            </a:r>
            <a:endParaRPr lang="nl-BE"/>
          </a:p>
        </p:txBody>
      </p:sp>
      <p:sp>
        <p:nvSpPr>
          <p:cNvPr id="13" name="Tijdelijke aanduiding voor tekst 12">
            <a:extLst>
              <a:ext uri="{FF2B5EF4-FFF2-40B4-BE49-F238E27FC236}">
                <a16:creationId xmlns:a16="http://schemas.microsoft.com/office/drawing/2014/main" id="{7C92EF70-FBC1-C947-CE62-43D5B9879F9F}"/>
              </a:ext>
            </a:extLst>
          </p:cNvPr>
          <p:cNvSpPr>
            <a:spLocks noGrp="1"/>
          </p:cNvSpPr>
          <p:nvPr>
            <p:ph type="body" sz="quarter" idx="12" hasCustomPrompt="1"/>
          </p:nvPr>
        </p:nvSpPr>
        <p:spPr>
          <a:xfrm>
            <a:off x="1752600" y="2929250"/>
            <a:ext cx="2196435" cy="867930"/>
          </a:xfrm>
        </p:spPr>
        <p:txBody>
          <a:bodyPr wrap="none">
            <a:spAutoFit/>
          </a:bodyPr>
          <a:lstStyle>
            <a:lvl1pPr marL="0" indent="0">
              <a:buNone/>
              <a:defRPr cap="all" baseline="0">
                <a:solidFill>
                  <a:schemeClr val="bg1"/>
                </a:solidFill>
                <a:latin typeface="+mj-lt"/>
              </a:defRPr>
            </a:lvl1pPr>
          </a:lstStyle>
          <a:p>
            <a:pPr lvl="0"/>
            <a:r>
              <a:rPr lang="nl-NL"/>
              <a:t>SUBTITEL</a:t>
            </a:r>
            <a:endParaRPr lang="nl-BE"/>
          </a:p>
        </p:txBody>
      </p:sp>
    </p:spTree>
    <p:extLst>
      <p:ext uri="{BB962C8B-B14F-4D97-AF65-F5344CB8AC3E}">
        <p14:creationId xmlns:p14="http://schemas.microsoft.com/office/powerpoint/2010/main" val="2997669201"/>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57"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GO-Sectiekop-2+BKGimg">
    <p:bg>
      <p:bgPr>
        <a:solidFill>
          <a:schemeClr val="bg2"/>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ED394C77-D626-FD52-46AF-82FE8429F1B6}"/>
              </a:ext>
            </a:extLst>
          </p:cNvPr>
          <p:cNvSpPr>
            <a:spLocks noGrp="1"/>
          </p:cNvSpPr>
          <p:nvPr>
            <p:ph type="pic" sz="quarter" idx="11"/>
          </p:nvPr>
        </p:nvSpPr>
        <p:spPr>
          <a:xfrm>
            <a:off x="0" y="0"/>
            <a:ext cx="12001500" cy="13716000"/>
          </a:xfrm>
          <a:prstGeom prst="homePlate">
            <a:avLst>
              <a:gd name="adj" fmla="val 57185"/>
            </a:avLst>
          </a:prstGeom>
          <a:ln>
            <a:noFill/>
          </a:ln>
        </p:spPr>
        <p:txBody>
          <a:bodyPr/>
          <a:lstStyle/>
          <a:p>
            <a:r>
              <a:rPr lang="nl-NL"/>
              <a:t>Klik op het pictogram als u een afbeelding wilt toevoegen</a:t>
            </a:r>
            <a:endParaRPr lang="nl-BE"/>
          </a:p>
        </p:txBody>
      </p:sp>
      <p:pic>
        <p:nvPicPr>
          <p:cNvPr id="9" name="Graphic 8">
            <a:extLst>
              <a:ext uri="{FF2B5EF4-FFF2-40B4-BE49-F238E27FC236}">
                <a16:creationId xmlns:a16="http://schemas.microsoft.com/office/drawing/2014/main" id="{FC6B8A55-BAA6-6EAA-3E92-5618C14923F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0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0854800" y="763200"/>
            <a:ext cx="2768400" cy="2021102"/>
          </a:xfrm>
          <a:prstGeom prst="rect">
            <a:avLst/>
          </a:prstGeom>
        </p:spPr>
      </p:pic>
      <p:sp>
        <p:nvSpPr>
          <p:cNvPr id="16" name="Text Placeholder 15">
            <a:extLst>
              <a:ext uri="{FF2B5EF4-FFF2-40B4-BE49-F238E27FC236}">
                <a16:creationId xmlns:a16="http://schemas.microsoft.com/office/drawing/2014/main" id="{A4CD5ADC-D28C-61B4-8926-A0576034FBCC}"/>
              </a:ext>
            </a:extLst>
          </p:cNvPr>
          <p:cNvSpPr>
            <a:spLocks noGrp="1"/>
          </p:cNvSpPr>
          <p:nvPr>
            <p:ph type="body" sz="quarter" idx="12" hasCustomPrompt="1"/>
          </p:nvPr>
        </p:nvSpPr>
        <p:spPr>
          <a:xfrm>
            <a:off x="8113077" y="8729663"/>
            <a:ext cx="3213736"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2"/>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2490602382"/>
      </p:ext>
    </p:extLst>
  </p:cSld>
  <p:clrMapOvr>
    <a:masterClrMapping/>
  </p:clrMapOvr>
  <p:extLst>
    <p:ext uri="{DCECCB84-F9BA-43D5-87BE-67443E8EF086}">
      <p15:sldGuideLst xmlns:p15="http://schemas.microsoft.com/office/powerpoint/2012/main">
        <p15:guide id="2" pos="7135" userDrawn="1">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GO-Sectiekop-2+Img">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0854800" y="763200"/>
            <a:ext cx="2768400" cy="2021102"/>
          </a:xfrm>
          <a:prstGeom prst="rect">
            <a:avLst/>
          </a:prstGeom>
        </p:spPr>
      </p:pic>
      <p:sp>
        <p:nvSpPr>
          <p:cNvPr id="5" name="Tijdelijke aanduiding voor afbeelding 4">
            <a:extLst>
              <a:ext uri="{FF2B5EF4-FFF2-40B4-BE49-F238E27FC236}">
                <a16:creationId xmlns:a16="http://schemas.microsoft.com/office/drawing/2014/main" id="{68B8F693-43F0-9C27-71A3-AB42AB40A676}"/>
              </a:ext>
            </a:extLst>
          </p:cNvPr>
          <p:cNvSpPr>
            <a:spLocks noGrp="1"/>
          </p:cNvSpPr>
          <p:nvPr>
            <p:ph type="pic" sz="quarter" idx="11"/>
          </p:nvPr>
        </p:nvSpPr>
        <p:spPr>
          <a:xfrm>
            <a:off x="0" y="0"/>
            <a:ext cx="7239600" cy="13716000"/>
          </a:xfrm>
          <a:prstGeom prst="rect">
            <a:avLst/>
          </a:prstGeom>
        </p:spPr>
        <p:txBody>
          <a:bodyPr/>
          <a:lstStyle/>
          <a:p>
            <a:r>
              <a:rPr lang="nl-NL"/>
              <a:t>Klik op het pictogram als u een afbeelding wilt toevoegen</a:t>
            </a:r>
            <a:endParaRPr lang="nl-BE"/>
          </a:p>
        </p:txBody>
      </p:sp>
      <p:sp>
        <p:nvSpPr>
          <p:cNvPr id="4" name="Text Placeholder 15">
            <a:extLst>
              <a:ext uri="{FF2B5EF4-FFF2-40B4-BE49-F238E27FC236}">
                <a16:creationId xmlns:a16="http://schemas.microsoft.com/office/drawing/2014/main" id="{8C5697BA-98A2-602B-AA99-7133C67E6A52}"/>
              </a:ext>
            </a:extLst>
          </p:cNvPr>
          <p:cNvSpPr>
            <a:spLocks noGrp="1"/>
          </p:cNvSpPr>
          <p:nvPr>
            <p:ph type="body" sz="quarter" idx="12" hasCustomPrompt="1"/>
          </p:nvPr>
        </p:nvSpPr>
        <p:spPr>
          <a:xfrm>
            <a:off x="8467877" y="8703412"/>
            <a:ext cx="3213736"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2"/>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259903417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1_GO-Sectiekop-2+vormen">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pic>
        <p:nvPicPr>
          <p:cNvPr id="6" name="Graphic 5">
            <a:extLst>
              <a:ext uri="{FF2B5EF4-FFF2-40B4-BE49-F238E27FC236}">
                <a16:creationId xmlns:a16="http://schemas.microsoft.com/office/drawing/2014/main" id="{8DBDE31F-5399-34A5-4EF0-020074DD957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762400" y="8762400"/>
            <a:ext cx="3240000" cy="3240000"/>
          </a:xfrm>
          <a:prstGeom prst="rect">
            <a:avLst/>
          </a:prstGeom>
        </p:spPr>
      </p:pic>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sp>
        <p:nvSpPr>
          <p:cNvPr id="10" name="Tijdelijke aanduiding voor tekst 9">
            <a:extLst>
              <a:ext uri="{FF2B5EF4-FFF2-40B4-BE49-F238E27FC236}">
                <a16:creationId xmlns:a16="http://schemas.microsoft.com/office/drawing/2014/main" id="{32E883C2-03D5-EAA3-17FF-78EC2824E74A}"/>
              </a:ext>
            </a:extLst>
          </p:cNvPr>
          <p:cNvSpPr>
            <a:spLocks noGrp="1"/>
          </p:cNvSpPr>
          <p:nvPr>
            <p:ph type="body" sz="quarter" idx="10" hasCustomPrompt="1"/>
          </p:nvPr>
        </p:nvSpPr>
        <p:spPr>
          <a:xfrm>
            <a:off x="9299628" y="9357670"/>
            <a:ext cx="2162432" cy="1988751"/>
          </a:xfrm>
          <a:prstGeom prst="rect">
            <a:avLst/>
          </a:prstGeom>
        </p:spPr>
        <p:txBody>
          <a:bodyPr lIns="0" tIns="0" rIns="0" bIns="0">
            <a:noAutofit/>
          </a:bodyPr>
          <a:lstStyle>
            <a:lvl1pPr marL="0" indent="0" algn="ctr">
              <a:buNone/>
              <a:defRPr sz="14913" baseline="0">
                <a:solidFill>
                  <a:schemeClr val="bg1"/>
                </a:solidFill>
                <a:latin typeface="+mj-lt"/>
              </a:defRPr>
            </a:lvl1pPr>
          </a:lstStyle>
          <a:p>
            <a:pPr lvl="0"/>
            <a:r>
              <a:rPr lang="nl-BE"/>
              <a:t>01</a:t>
            </a:r>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0854800" y="763200"/>
            <a:ext cx="2768400" cy="2021102"/>
          </a:xfrm>
          <a:prstGeom prst="rect">
            <a:avLst/>
          </a:prstGeom>
        </p:spPr>
      </p:pic>
      <p:pic>
        <p:nvPicPr>
          <p:cNvPr id="7" name="Afbeelding 6" descr="Afbeelding met wit, zwart-wit, schermopname, zwart&#10;&#10;Automatisch gegenereerde beschrijving">
            <a:extLst>
              <a:ext uri="{FF2B5EF4-FFF2-40B4-BE49-F238E27FC236}">
                <a16:creationId xmlns:a16="http://schemas.microsoft.com/office/drawing/2014/main" id="{13B1B564-CAC6-06E2-241C-B0224188AB82}"/>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957600" y="10476000"/>
            <a:ext cx="3240000" cy="3240000"/>
          </a:xfrm>
          <a:prstGeom prst="rect">
            <a:avLst/>
          </a:prstGeom>
        </p:spPr>
      </p:pic>
      <p:pic>
        <p:nvPicPr>
          <p:cNvPr id="9" name="Afbeelding 8" descr="Afbeelding met Graphics, ontwerp&#10;&#10;Automatisch gegenereerde beschrijving">
            <a:extLst>
              <a:ext uri="{FF2B5EF4-FFF2-40B4-BE49-F238E27FC236}">
                <a16:creationId xmlns:a16="http://schemas.microsoft.com/office/drawing/2014/main" id="{A595EAA9-92DE-F92E-B39F-7D18CE364C5B}"/>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2282400" y="10476000"/>
            <a:ext cx="3240000" cy="3240000"/>
          </a:xfrm>
          <a:prstGeom prst="rect">
            <a:avLst/>
          </a:prstGeom>
        </p:spPr>
      </p:pic>
      <p:pic>
        <p:nvPicPr>
          <p:cNvPr id="13" name="Afbeelding 12" descr="Afbeelding met lijn, zwart-wit, patroon, wit&#10;&#10;Automatisch gegenereerde beschrijving">
            <a:extLst>
              <a:ext uri="{FF2B5EF4-FFF2-40B4-BE49-F238E27FC236}">
                <a16:creationId xmlns:a16="http://schemas.microsoft.com/office/drawing/2014/main" id="{85C824B1-5EC3-D1E8-F20D-80B95AE8739F}"/>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5521622" y="10476000"/>
            <a:ext cx="3240000" cy="3240000"/>
          </a:xfrm>
          <a:prstGeom prst="rect">
            <a:avLst/>
          </a:prstGeom>
        </p:spPr>
      </p:pic>
      <p:pic>
        <p:nvPicPr>
          <p:cNvPr id="15" name="Afbeelding 14" descr="Afbeelding met zwart-wit, cirkel, Graphics, wit&#10;&#10;Automatisch gegenereerde beschrijving">
            <a:extLst>
              <a:ext uri="{FF2B5EF4-FFF2-40B4-BE49-F238E27FC236}">
                <a16:creationId xmlns:a16="http://schemas.microsoft.com/office/drawing/2014/main" id="{67B21A66-9CC8-9B77-BDE8-51F28283DA66}"/>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7142400" y="5522400"/>
            <a:ext cx="3240000" cy="3240000"/>
          </a:xfrm>
          <a:prstGeom prst="rect">
            <a:avLst/>
          </a:prstGeom>
        </p:spPr>
      </p:pic>
      <p:pic>
        <p:nvPicPr>
          <p:cNvPr id="19" name="Afbeelding 18" descr="Afbeelding met Graphics, grafische vormgeving, cirkel, Lettertype&#10;&#10;Automatisch gegenereerde beschrijving">
            <a:extLst>
              <a:ext uri="{FF2B5EF4-FFF2-40B4-BE49-F238E27FC236}">
                <a16:creationId xmlns:a16="http://schemas.microsoft.com/office/drawing/2014/main" id="{B0B95803-5846-32F7-D03A-2F62504742EA}"/>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3901623" y="5522400"/>
            <a:ext cx="3241555" cy="3240000"/>
          </a:xfrm>
          <a:prstGeom prst="rect">
            <a:avLst/>
          </a:prstGeom>
        </p:spPr>
      </p:pic>
      <p:pic>
        <p:nvPicPr>
          <p:cNvPr id="21" name="Afbeelding 20" descr="Afbeelding met cirkel&#10;&#10;Automatisch gegenereerde beschrijving">
            <a:extLst>
              <a:ext uri="{FF2B5EF4-FFF2-40B4-BE49-F238E27FC236}">
                <a16:creationId xmlns:a16="http://schemas.microsoft.com/office/drawing/2014/main" id="{1734843E-9EB0-CB55-E971-205FEB9ADB69}"/>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661623" y="5522400"/>
            <a:ext cx="3240000" cy="3240000"/>
          </a:xfrm>
          <a:prstGeom prst="rect">
            <a:avLst/>
          </a:prstGeom>
        </p:spPr>
      </p:pic>
      <p:pic>
        <p:nvPicPr>
          <p:cNvPr id="23" name="Afbeelding 22" descr="Afbeelding met cirkel&#10;&#10;Automatisch gegenereerde beschrijving">
            <a:extLst>
              <a:ext uri="{FF2B5EF4-FFF2-40B4-BE49-F238E27FC236}">
                <a16:creationId xmlns:a16="http://schemas.microsoft.com/office/drawing/2014/main" id="{D0B63526-3651-5B63-061C-78D0394244C3}"/>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663177" y="2282400"/>
            <a:ext cx="3238446" cy="3240000"/>
          </a:xfrm>
          <a:prstGeom prst="rect">
            <a:avLst/>
          </a:prstGeom>
        </p:spPr>
      </p:pic>
      <p:pic>
        <p:nvPicPr>
          <p:cNvPr id="25" name="Afbeelding 24" descr="Afbeelding met lijn, wit, Symmetrie, patroon&#10;&#10;Automatisch gegenereerde beschrijving">
            <a:extLst>
              <a:ext uri="{FF2B5EF4-FFF2-40B4-BE49-F238E27FC236}">
                <a16:creationId xmlns:a16="http://schemas.microsoft.com/office/drawing/2014/main" id="{F392BFB6-B867-06E6-CD3C-E91815E75EB9}"/>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3901622" y="2282400"/>
            <a:ext cx="3240000" cy="3240000"/>
          </a:xfrm>
          <a:prstGeom prst="rect">
            <a:avLst/>
          </a:prstGeom>
        </p:spPr>
      </p:pic>
      <p:pic>
        <p:nvPicPr>
          <p:cNvPr id="27" name="Afbeelding 26" descr="Afbeelding met creativiteit, kunst&#10;&#10;Beschrijving automatisch gegenereerd met gemiddelde betrouwbaarheid">
            <a:extLst>
              <a:ext uri="{FF2B5EF4-FFF2-40B4-BE49-F238E27FC236}">
                <a16:creationId xmlns:a16="http://schemas.microsoft.com/office/drawing/2014/main" id="{5C51343F-4090-7682-EF1B-AB3CE1E01F71}"/>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7142399" y="2282400"/>
            <a:ext cx="3238446" cy="3240000"/>
          </a:xfrm>
          <a:prstGeom prst="rect">
            <a:avLst/>
          </a:prstGeom>
        </p:spPr>
      </p:pic>
      <p:pic>
        <p:nvPicPr>
          <p:cNvPr id="29" name="Afbeelding 28" descr="Afbeelding met zwart, wit, zwart-wit, ontwerp&#10;&#10;Automatisch gegenereerde beschrijving">
            <a:extLst>
              <a:ext uri="{FF2B5EF4-FFF2-40B4-BE49-F238E27FC236}">
                <a16:creationId xmlns:a16="http://schemas.microsoft.com/office/drawing/2014/main" id="{1AE3A6B3-EF68-1C8A-E672-D3B14E9F7277}"/>
              </a:ext>
            </a:extLst>
          </p:cNvPr>
          <p:cNvPicPr>
            <a:picLocks noChangeAspect="1"/>
          </p:cNvPicPr>
          <p:nvPr userDrawn="1"/>
        </p:nvPicPr>
        <p:blipFill>
          <a:blip r:embed="rId13" cstate="email">
            <a:extLst>
              <a:ext uri="{28A0092B-C50C-407E-A947-70E740481C1C}">
                <a14:useLocalDpi xmlns:a14="http://schemas.microsoft.com/office/drawing/2010/main"/>
              </a:ext>
            </a:extLst>
          </a:blip>
          <a:stretch>
            <a:fillRect/>
          </a:stretch>
        </p:blipFill>
        <p:spPr>
          <a:xfrm>
            <a:off x="7141622" y="-957600"/>
            <a:ext cx="3240000" cy="3240000"/>
          </a:xfrm>
          <a:prstGeom prst="rect">
            <a:avLst/>
          </a:prstGeom>
        </p:spPr>
      </p:pic>
    </p:spTree>
    <p:extLst>
      <p:ext uri="{BB962C8B-B14F-4D97-AF65-F5344CB8AC3E}">
        <p14:creationId xmlns:p14="http://schemas.microsoft.com/office/powerpoint/2010/main" val="196318169"/>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GO-Sectiekop-3+BKGimg">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FC6B8A55-BAA6-6EAA-3E92-5618C14923F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0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0854800" y="763200"/>
            <a:ext cx="2768400" cy="2021102"/>
          </a:xfrm>
          <a:prstGeom prst="rect">
            <a:avLst/>
          </a:prstGeom>
        </p:spPr>
      </p:pic>
      <p:sp>
        <p:nvSpPr>
          <p:cNvPr id="7" name="Picture Placeholder 4">
            <a:extLst>
              <a:ext uri="{FF2B5EF4-FFF2-40B4-BE49-F238E27FC236}">
                <a16:creationId xmlns:a16="http://schemas.microsoft.com/office/drawing/2014/main" id="{BDE03A45-B88A-B130-29CE-BA70AA54CDC4}"/>
              </a:ext>
            </a:extLst>
          </p:cNvPr>
          <p:cNvSpPr>
            <a:spLocks noGrp="1"/>
          </p:cNvSpPr>
          <p:nvPr>
            <p:ph type="pic" sz="quarter" idx="11"/>
          </p:nvPr>
        </p:nvSpPr>
        <p:spPr>
          <a:xfrm>
            <a:off x="0" y="0"/>
            <a:ext cx="12001500" cy="13716000"/>
          </a:xfrm>
          <a:prstGeom prst="homePlate">
            <a:avLst>
              <a:gd name="adj" fmla="val 57185"/>
            </a:avLst>
          </a:prstGeom>
          <a:ln>
            <a:noFill/>
          </a:ln>
        </p:spPr>
        <p:txBody>
          <a:bodyPr/>
          <a:lstStyle/>
          <a:p>
            <a:r>
              <a:rPr lang="nl-NL"/>
              <a:t>Klik op het pictogram als u een afbeelding wilt toevoegen</a:t>
            </a:r>
            <a:endParaRPr lang="nl-BE"/>
          </a:p>
        </p:txBody>
      </p:sp>
      <p:sp>
        <p:nvSpPr>
          <p:cNvPr id="8" name="Text Placeholder 15">
            <a:extLst>
              <a:ext uri="{FF2B5EF4-FFF2-40B4-BE49-F238E27FC236}">
                <a16:creationId xmlns:a16="http://schemas.microsoft.com/office/drawing/2014/main" id="{0EDC72D6-9B41-0A5F-0701-7EA2221328C1}"/>
              </a:ext>
            </a:extLst>
          </p:cNvPr>
          <p:cNvSpPr>
            <a:spLocks noGrp="1"/>
          </p:cNvSpPr>
          <p:nvPr>
            <p:ph type="body" sz="quarter" idx="12" hasCustomPrompt="1"/>
          </p:nvPr>
        </p:nvSpPr>
        <p:spPr>
          <a:xfrm>
            <a:off x="8760777" y="8756538"/>
            <a:ext cx="3213736"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1"/>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357832553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guide id="3" orient="horz" pos="7541" userDrawn="1">
          <p15:clr>
            <a:srgbClr val="FBAE40"/>
          </p15:clr>
        </p15:guide>
        <p15:guide id="4" pos="7543" userDrawn="1">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GO-Sectiekop-3+Img">
    <p:bg>
      <p:bgPr>
        <a:solidFill>
          <a:schemeClr val="accent3"/>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0854800" y="763200"/>
            <a:ext cx="2768400" cy="2021102"/>
          </a:xfrm>
          <a:prstGeom prst="rect">
            <a:avLst/>
          </a:prstGeom>
        </p:spPr>
      </p:pic>
      <p:sp>
        <p:nvSpPr>
          <p:cNvPr id="4" name="Tijdelijke aanduiding voor afbeelding 4">
            <a:extLst>
              <a:ext uri="{FF2B5EF4-FFF2-40B4-BE49-F238E27FC236}">
                <a16:creationId xmlns:a16="http://schemas.microsoft.com/office/drawing/2014/main" id="{03D26814-10A7-C075-F41E-FE80B0369690}"/>
              </a:ext>
            </a:extLst>
          </p:cNvPr>
          <p:cNvSpPr>
            <a:spLocks noGrp="1"/>
          </p:cNvSpPr>
          <p:nvPr>
            <p:ph type="pic" sz="quarter" idx="11"/>
          </p:nvPr>
        </p:nvSpPr>
        <p:spPr>
          <a:xfrm>
            <a:off x="0" y="0"/>
            <a:ext cx="7239600" cy="13716000"/>
          </a:xfrm>
          <a:prstGeom prst="rect">
            <a:avLst/>
          </a:prstGeom>
        </p:spPr>
        <p:txBody>
          <a:bodyPr/>
          <a:lstStyle/>
          <a:p>
            <a:r>
              <a:rPr lang="nl-NL"/>
              <a:t>Klik op het pictogram als u een afbeelding wilt toevoegen</a:t>
            </a:r>
            <a:endParaRPr lang="nl-BE"/>
          </a:p>
        </p:txBody>
      </p:sp>
      <p:sp>
        <p:nvSpPr>
          <p:cNvPr id="5" name="Text Placeholder 15">
            <a:extLst>
              <a:ext uri="{FF2B5EF4-FFF2-40B4-BE49-F238E27FC236}">
                <a16:creationId xmlns:a16="http://schemas.microsoft.com/office/drawing/2014/main" id="{04C4DB85-B7BF-824C-6EBD-DAF704BB9272}"/>
              </a:ext>
            </a:extLst>
          </p:cNvPr>
          <p:cNvSpPr>
            <a:spLocks noGrp="1"/>
          </p:cNvSpPr>
          <p:nvPr>
            <p:ph type="body" sz="quarter" idx="12" hasCustomPrompt="1"/>
          </p:nvPr>
        </p:nvSpPr>
        <p:spPr>
          <a:xfrm>
            <a:off x="8467877" y="8703412"/>
            <a:ext cx="3213736"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1"/>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410532039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_GO-Sectiekop-3+vormen">
    <p:bg>
      <p:bgPr>
        <a:solidFill>
          <a:schemeClr val="accent3"/>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pic>
        <p:nvPicPr>
          <p:cNvPr id="6" name="Graphic 5">
            <a:extLst>
              <a:ext uri="{FF2B5EF4-FFF2-40B4-BE49-F238E27FC236}">
                <a16:creationId xmlns:a16="http://schemas.microsoft.com/office/drawing/2014/main" id="{8DBDE31F-5399-34A5-4EF0-020074DD957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762400" y="8762400"/>
            <a:ext cx="3214800" cy="3214800"/>
          </a:xfrm>
          <a:prstGeom prst="rect">
            <a:avLst/>
          </a:prstGeom>
        </p:spPr>
      </p:pic>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sp>
        <p:nvSpPr>
          <p:cNvPr id="10" name="Tijdelijke aanduiding voor tekst 9">
            <a:extLst>
              <a:ext uri="{FF2B5EF4-FFF2-40B4-BE49-F238E27FC236}">
                <a16:creationId xmlns:a16="http://schemas.microsoft.com/office/drawing/2014/main" id="{32E883C2-03D5-EAA3-17FF-78EC2824E74A}"/>
              </a:ext>
            </a:extLst>
          </p:cNvPr>
          <p:cNvSpPr>
            <a:spLocks noGrp="1"/>
          </p:cNvSpPr>
          <p:nvPr>
            <p:ph type="body" sz="quarter" idx="10" hasCustomPrompt="1"/>
          </p:nvPr>
        </p:nvSpPr>
        <p:spPr>
          <a:xfrm>
            <a:off x="9275206" y="9387995"/>
            <a:ext cx="2162432" cy="1988751"/>
          </a:xfrm>
          <a:prstGeom prst="rect">
            <a:avLst/>
          </a:prstGeom>
        </p:spPr>
        <p:txBody>
          <a:bodyPr lIns="0" tIns="0" rIns="0" bIns="0">
            <a:noAutofit/>
          </a:bodyPr>
          <a:lstStyle>
            <a:lvl1pPr marL="0" indent="0" algn="ctr">
              <a:buNone/>
              <a:defRPr sz="14913" baseline="0">
                <a:solidFill>
                  <a:schemeClr val="bg1"/>
                </a:solidFill>
                <a:latin typeface="+mj-lt"/>
              </a:defRPr>
            </a:lvl1pPr>
          </a:lstStyle>
          <a:p>
            <a:pPr lvl="0"/>
            <a:r>
              <a:rPr lang="nl-BE"/>
              <a:t>01</a:t>
            </a:r>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0854800" y="763200"/>
            <a:ext cx="2768400" cy="2021102"/>
          </a:xfrm>
          <a:prstGeom prst="rect">
            <a:avLst/>
          </a:prstGeom>
        </p:spPr>
      </p:pic>
      <p:pic>
        <p:nvPicPr>
          <p:cNvPr id="7" name="Afbeelding 6" descr="Afbeelding met wit, zwart-wit, schermopname, zwart&#10;&#10;Automatisch gegenereerde beschrijving">
            <a:extLst>
              <a:ext uri="{FF2B5EF4-FFF2-40B4-BE49-F238E27FC236}">
                <a16:creationId xmlns:a16="http://schemas.microsoft.com/office/drawing/2014/main" id="{1C107FB8-3DA1-DF28-3AF2-596BE7A23786}"/>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957600" y="10476000"/>
            <a:ext cx="3240000" cy="3240000"/>
          </a:xfrm>
          <a:prstGeom prst="rect">
            <a:avLst/>
          </a:prstGeom>
        </p:spPr>
      </p:pic>
      <p:pic>
        <p:nvPicPr>
          <p:cNvPr id="9" name="Afbeelding 8" descr="Afbeelding met lijn, zwart-wit, patroon, wit&#10;&#10;Automatisch gegenereerde beschrijving">
            <a:extLst>
              <a:ext uri="{FF2B5EF4-FFF2-40B4-BE49-F238E27FC236}">
                <a16:creationId xmlns:a16="http://schemas.microsoft.com/office/drawing/2014/main" id="{F1069411-68EF-D6AF-2EAA-A6C8641BB261}"/>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5521622" y="10476000"/>
            <a:ext cx="3240000" cy="3240000"/>
          </a:xfrm>
          <a:prstGeom prst="rect">
            <a:avLst/>
          </a:prstGeom>
        </p:spPr>
      </p:pic>
      <p:pic>
        <p:nvPicPr>
          <p:cNvPr id="11" name="Afbeelding 10" descr="Afbeelding met zwart-wit, cirkel, Graphics, wit&#10;&#10;Automatisch gegenereerde beschrijving">
            <a:extLst>
              <a:ext uri="{FF2B5EF4-FFF2-40B4-BE49-F238E27FC236}">
                <a16:creationId xmlns:a16="http://schemas.microsoft.com/office/drawing/2014/main" id="{4076FBBE-4142-7312-9890-867C95E81ACB}"/>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7142400" y="5522400"/>
            <a:ext cx="3240000" cy="3240000"/>
          </a:xfrm>
          <a:prstGeom prst="rect">
            <a:avLst/>
          </a:prstGeom>
        </p:spPr>
      </p:pic>
      <p:pic>
        <p:nvPicPr>
          <p:cNvPr id="14" name="Afbeelding 13" descr="Afbeelding met cirkel&#10;&#10;Automatisch gegenereerde beschrijving">
            <a:extLst>
              <a:ext uri="{FF2B5EF4-FFF2-40B4-BE49-F238E27FC236}">
                <a16:creationId xmlns:a16="http://schemas.microsoft.com/office/drawing/2014/main" id="{EFED5C91-553A-8651-CC10-AB0DE2A35DD2}"/>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661623" y="5522400"/>
            <a:ext cx="3240000" cy="3240000"/>
          </a:xfrm>
          <a:prstGeom prst="rect">
            <a:avLst/>
          </a:prstGeom>
        </p:spPr>
      </p:pic>
      <p:pic>
        <p:nvPicPr>
          <p:cNvPr id="16" name="Afbeelding 15" descr="Afbeelding met lijn, wit, Symmetrie, patroon&#10;&#10;Automatisch gegenereerde beschrijving">
            <a:extLst>
              <a:ext uri="{FF2B5EF4-FFF2-40B4-BE49-F238E27FC236}">
                <a16:creationId xmlns:a16="http://schemas.microsoft.com/office/drawing/2014/main" id="{D339D99E-18EA-40F9-8966-D18C301C2285}"/>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3901622" y="2282400"/>
            <a:ext cx="3240000" cy="3240000"/>
          </a:xfrm>
          <a:prstGeom prst="rect">
            <a:avLst/>
          </a:prstGeom>
        </p:spPr>
      </p:pic>
      <p:pic>
        <p:nvPicPr>
          <p:cNvPr id="18" name="Afbeelding 17" descr="Afbeelding met zwart, wit, zwart-wit, ontwerp&#10;&#10;Automatisch gegenereerde beschrijving">
            <a:extLst>
              <a:ext uri="{FF2B5EF4-FFF2-40B4-BE49-F238E27FC236}">
                <a16:creationId xmlns:a16="http://schemas.microsoft.com/office/drawing/2014/main" id="{69BFDA6E-0A34-75AE-588C-A944A21EAC18}"/>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7122572" y="-957600"/>
            <a:ext cx="3240000" cy="3240000"/>
          </a:xfrm>
          <a:prstGeom prst="rect">
            <a:avLst/>
          </a:prstGeom>
        </p:spPr>
      </p:pic>
      <p:pic>
        <p:nvPicPr>
          <p:cNvPr id="20" name="Afbeelding 19" descr="Afbeelding met Graphics, ontwerp, creativiteit&#10;&#10;Beschrijving automatisch gegenereerd met gemiddelde betrouwbaarheid">
            <a:extLst>
              <a:ext uri="{FF2B5EF4-FFF2-40B4-BE49-F238E27FC236}">
                <a16:creationId xmlns:a16="http://schemas.microsoft.com/office/drawing/2014/main" id="{C269A7BB-3F97-49B8-76C4-CAB549A346E0}"/>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2281623" y="10476000"/>
            <a:ext cx="3240000" cy="3240000"/>
          </a:xfrm>
          <a:prstGeom prst="rect">
            <a:avLst/>
          </a:prstGeom>
        </p:spPr>
      </p:pic>
      <p:pic>
        <p:nvPicPr>
          <p:cNvPr id="22" name="Afbeelding 21" descr="Afbeelding met Graphics, Kleurrijkheid, grafische vormgeving, ontwerp&#10;&#10;Automatisch gegenereerde beschrijving">
            <a:extLst>
              <a:ext uri="{FF2B5EF4-FFF2-40B4-BE49-F238E27FC236}">
                <a16:creationId xmlns:a16="http://schemas.microsoft.com/office/drawing/2014/main" id="{278BDF31-AD1D-D9DF-CDB4-74F375C12ACE}"/>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3927600" y="5522400"/>
            <a:ext cx="3240000" cy="3240000"/>
          </a:xfrm>
          <a:prstGeom prst="rect">
            <a:avLst/>
          </a:prstGeom>
        </p:spPr>
      </p:pic>
      <p:pic>
        <p:nvPicPr>
          <p:cNvPr id="24" name="Afbeelding 23" descr="Afbeelding met cirkel, Kleurrijkheid, Graphics, kunst&#10;&#10;Automatisch gegenereerde beschrijving">
            <a:extLst>
              <a:ext uri="{FF2B5EF4-FFF2-40B4-BE49-F238E27FC236}">
                <a16:creationId xmlns:a16="http://schemas.microsoft.com/office/drawing/2014/main" id="{A970967F-A569-408A-579A-C6CF5930B09F}"/>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660067" y="2282400"/>
            <a:ext cx="3240000" cy="3240000"/>
          </a:xfrm>
          <a:prstGeom prst="rect">
            <a:avLst/>
          </a:prstGeom>
        </p:spPr>
      </p:pic>
      <p:pic>
        <p:nvPicPr>
          <p:cNvPr id="26" name="Afbeelding 25" descr="Afbeelding met Graphics, creativiteit, kunst, ontwerp&#10;&#10;Automatisch gegenereerde beschrijving">
            <a:extLst>
              <a:ext uri="{FF2B5EF4-FFF2-40B4-BE49-F238E27FC236}">
                <a16:creationId xmlns:a16="http://schemas.microsoft.com/office/drawing/2014/main" id="{7CE48A2F-3572-0528-18AD-461444C79A6F}"/>
              </a:ext>
            </a:extLst>
          </p:cNvPr>
          <p:cNvPicPr>
            <a:picLocks noChangeAspect="1"/>
          </p:cNvPicPr>
          <p:nvPr userDrawn="1"/>
        </p:nvPicPr>
        <p:blipFill>
          <a:blip r:embed="rId13" cstate="email">
            <a:extLst>
              <a:ext uri="{28A0092B-C50C-407E-A947-70E740481C1C}">
                <a14:useLocalDpi xmlns:a14="http://schemas.microsoft.com/office/drawing/2010/main"/>
              </a:ext>
            </a:extLst>
          </a:blip>
          <a:stretch>
            <a:fillRect/>
          </a:stretch>
        </p:blipFill>
        <p:spPr>
          <a:xfrm>
            <a:off x="7136427" y="2288550"/>
            <a:ext cx="3240000" cy="3240000"/>
          </a:xfrm>
          <a:prstGeom prst="rect">
            <a:avLst/>
          </a:prstGeom>
        </p:spPr>
      </p:pic>
    </p:spTree>
    <p:extLst>
      <p:ext uri="{BB962C8B-B14F-4D97-AF65-F5344CB8AC3E}">
        <p14:creationId xmlns:p14="http://schemas.microsoft.com/office/powerpoint/2010/main" val="1052076071"/>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GO-Titel+TekstBullets+BKGimgRechts">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24382800" cy="13715325"/>
          </a:xfrm>
          <a:prstGeom prst="rect">
            <a:avLst/>
          </a:prstGeom>
        </p:spPr>
      </p:pic>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541600"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5" name="Tijdelijke aanduiding voor afbeelding 3">
            <a:extLst>
              <a:ext uri="{FF2B5EF4-FFF2-40B4-BE49-F238E27FC236}">
                <a16:creationId xmlns:a16="http://schemas.microsoft.com/office/drawing/2014/main" id="{AF2AF91A-9984-67D6-BE46-AB66E048D9B7}"/>
              </a:ext>
            </a:extLst>
          </p:cNvPr>
          <p:cNvSpPr>
            <a:spLocks noGrp="1"/>
          </p:cNvSpPr>
          <p:nvPr>
            <p:ph type="pic" sz="quarter" idx="14"/>
          </p:nvPr>
        </p:nvSpPr>
        <p:spPr>
          <a:xfrm>
            <a:off x="16371855" y="0"/>
            <a:ext cx="8010557" cy="13716000"/>
          </a:xfrm>
          <a:custGeom>
            <a:avLst/>
            <a:gdLst>
              <a:gd name="connsiteX0" fmla="*/ 0 w 8002800"/>
              <a:gd name="connsiteY0" fmla="*/ 0 h 13716000"/>
              <a:gd name="connsiteX1" fmla="*/ 8002800 w 8002800"/>
              <a:gd name="connsiteY1" fmla="*/ 0 h 13716000"/>
              <a:gd name="connsiteX2" fmla="*/ 8002800 w 8002800"/>
              <a:gd name="connsiteY2" fmla="*/ 13716000 h 13716000"/>
              <a:gd name="connsiteX3" fmla="*/ 0 w 8002800"/>
              <a:gd name="connsiteY3" fmla="*/ 13716000 h 13716000"/>
              <a:gd name="connsiteX4" fmla="*/ 0 w 8002800"/>
              <a:gd name="connsiteY4"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138 w 8008938"/>
              <a:gd name="connsiteY3" fmla="*/ 13716000 h 13716000"/>
              <a:gd name="connsiteX4" fmla="*/ 0 w 8008938"/>
              <a:gd name="connsiteY4" fmla="*/ 6858000 h 13716000"/>
              <a:gd name="connsiteX5" fmla="*/ 6138 w 8008938"/>
              <a:gd name="connsiteY5"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6138 w 8008938"/>
              <a:gd name="connsiteY4" fmla="*/ 13716000 h 13716000"/>
              <a:gd name="connsiteX5" fmla="*/ 0 w 8008938"/>
              <a:gd name="connsiteY5" fmla="*/ 6858000 h 13716000"/>
              <a:gd name="connsiteX6" fmla="*/ 6138 w 8008938"/>
              <a:gd name="connsiteY6"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0 w 8008938"/>
              <a:gd name="connsiteY4" fmla="*/ 6858000 h 13716000"/>
              <a:gd name="connsiteX5" fmla="*/ 6138 w 8008938"/>
              <a:gd name="connsiteY5"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0 w 8008938"/>
              <a:gd name="connsiteY4" fmla="*/ 6858000 h 13716000"/>
              <a:gd name="connsiteX5" fmla="*/ 6138 w 8008938"/>
              <a:gd name="connsiteY5" fmla="*/ 0 h 13716000"/>
              <a:gd name="connsiteX0" fmla="*/ 7549 w 8010349"/>
              <a:gd name="connsiteY0" fmla="*/ 0 h 13716000"/>
              <a:gd name="connsiteX1" fmla="*/ 8010349 w 8010349"/>
              <a:gd name="connsiteY1" fmla="*/ 0 h 13716000"/>
              <a:gd name="connsiteX2" fmla="*/ 8010349 w 8010349"/>
              <a:gd name="connsiteY2" fmla="*/ 13716000 h 13716000"/>
              <a:gd name="connsiteX3" fmla="*/ 6654624 w 8010349"/>
              <a:gd name="connsiteY3" fmla="*/ 13711238 h 13716000"/>
              <a:gd name="connsiteX4" fmla="*/ 1411 w 8010349"/>
              <a:gd name="connsiteY4" fmla="*/ 6858000 h 13716000"/>
              <a:gd name="connsiteX5" fmla="*/ 7549 w 8010349"/>
              <a:gd name="connsiteY5" fmla="*/ 0 h 13716000"/>
              <a:gd name="connsiteX0" fmla="*/ 7757 w 8010557"/>
              <a:gd name="connsiteY0" fmla="*/ 0 h 13716000"/>
              <a:gd name="connsiteX1" fmla="*/ 8010557 w 8010557"/>
              <a:gd name="connsiteY1" fmla="*/ 0 h 13716000"/>
              <a:gd name="connsiteX2" fmla="*/ 8010557 w 8010557"/>
              <a:gd name="connsiteY2" fmla="*/ 13716000 h 13716000"/>
              <a:gd name="connsiteX3" fmla="*/ 6654832 w 8010557"/>
              <a:gd name="connsiteY3" fmla="*/ 13711238 h 13716000"/>
              <a:gd name="connsiteX4" fmla="*/ 1619 w 8010557"/>
              <a:gd name="connsiteY4" fmla="*/ 6858000 h 13716000"/>
              <a:gd name="connsiteX5" fmla="*/ 7757 w 8010557"/>
              <a:gd name="connsiteY5" fmla="*/ 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10557" h="13716000">
                <a:moveTo>
                  <a:pt x="7757" y="0"/>
                </a:moveTo>
                <a:lnTo>
                  <a:pt x="8010557" y="0"/>
                </a:lnTo>
                <a:lnTo>
                  <a:pt x="8010557" y="13716000"/>
                </a:lnTo>
                <a:lnTo>
                  <a:pt x="6654832" y="13711238"/>
                </a:lnTo>
                <a:cubicBezTo>
                  <a:pt x="2886107" y="13584238"/>
                  <a:pt x="-79343" y="10482263"/>
                  <a:pt x="1619" y="6858000"/>
                </a:cubicBezTo>
                <a:lnTo>
                  <a:pt x="7757" y="0"/>
                </a:lnTo>
                <a:close/>
              </a:path>
            </a:pathLst>
          </a:custGeom>
          <a:solidFill>
            <a:srgbClr val="E7E6E6"/>
          </a:solidFill>
        </p:spPr>
        <p:txBody>
          <a:bodyPr/>
          <a:lstStyle/>
          <a:p>
            <a:r>
              <a:rPr lang="nl-NL"/>
              <a:t>Klik op het pictogram als u een afbeelding wilt toevoegen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tekst 5">
            <a:extLst>
              <a:ext uri="{FF2B5EF4-FFF2-40B4-BE49-F238E27FC236}">
                <a16:creationId xmlns:a16="http://schemas.microsoft.com/office/drawing/2014/main" id="{EA514E73-FAF2-E96F-7A08-8109B13E850E}"/>
              </a:ext>
            </a:extLst>
          </p:cNvPr>
          <p:cNvSpPr>
            <a:spLocks noGrp="1"/>
          </p:cNvSpPr>
          <p:nvPr>
            <p:ph type="body" sz="quarter" idx="15"/>
          </p:nvPr>
        </p:nvSpPr>
        <p:spPr>
          <a:xfrm>
            <a:off x="1522413" y="4229100"/>
            <a:ext cx="14098587" cy="813752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219656849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GO-Titel+TekstBullets+ImgRechts">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541600"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afbeelding 3">
            <a:extLst>
              <a:ext uri="{FF2B5EF4-FFF2-40B4-BE49-F238E27FC236}">
                <a16:creationId xmlns:a16="http://schemas.microsoft.com/office/drawing/2014/main" id="{3FAE7DC5-8333-1364-9A9F-3C7664444318}"/>
              </a:ext>
            </a:extLst>
          </p:cNvPr>
          <p:cNvSpPr>
            <a:spLocks noGrp="1"/>
          </p:cNvSpPr>
          <p:nvPr>
            <p:ph type="pic" sz="quarter" idx="14"/>
          </p:nvPr>
        </p:nvSpPr>
        <p:spPr>
          <a:xfrm>
            <a:off x="16379613" y="0"/>
            <a:ext cx="8002800" cy="13716000"/>
          </a:xfrm>
          <a:prstGeom prst="rect">
            <a:avLst/>
          </a:prstGeom>
        </p:spPr>
        <p:txBody>
          <a:bodyPr/>
          <a:lstStyle/>
          <a:p>
            <a:r>
              <a:rPr lang="nl-NL"/>
              <a:t>Klik op het pictogram als u een afbeelding wilt toevoegen</a:t>
            </a:r>
            <a:endParaRPr lang="nl-BE"/>
          </a:p>
        </p:txBody>
      </p:sp>
      <p:sp>
        <p:nvSpPr>
          <p:cNvPr id="6" name="Tijdelijke aanduiding voor tekst 5">
            <a:extLst>
              <a:ext uri="{FF2B5EF4-FFF2-40B4-BE49-F238E27FC236}">
                <a16:creationId xmlns:a16="http://schemas.microsoft.com/office/drawing/2014/main" id="{02BE0435-A77D-17C7-4E6C-430E1B8FED88}"/>
              </a:ext>
            </a:extLst>
          </p:cNvPr>
          <p:cNvSpPr>
            <a:spLocks noGrp="1"/>
          </p:cNvSpPr>
          <p:nvPr>
            <p:ph type="body" sz="quarter" idx="15"/>
          </p:nvPr>
        </p:nvSpPr>
        <p:spPr>
          <a:xfrm>
            <a:off x="1522413" y="4191000"/>
            <a:ext cx="14098587" cy="8001000"/>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4268817659"/>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GO-Titel+TekstBullets+vormenRechts">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541600"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1373776"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8" y="2766265"/>
            <a:ext cx="21373775"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6" name="Afbeelding 5" descr="Afbeelding met Graphics, cirkel, Kleurrijkheid, paars&#10;&#10;Automatisch gegenereerde beschrijving">
            <a:extLst>
              <a:ext uri="{FF2B5EF4-FFF2-40B4-BE49-F238E27FC236}">
                <a16:creationId xmlns:a16="http://schemas.microsoft.com/office/drawing/2014/main" id="{64A779EA-012A-25FE-D8B8-A7B995476FF8}"/>
              </a:ext>
            </a:extLst>
          </p:cNvPr>
          <p:cNvPicPr>
            <a:picLocks noChangeAspect="1"/>
          </p:cNvPicPr>
          <p:nvPr userDrawn="1"/>
        </p:nvPicPr>
        <p:blipFill>
          <a:blip r:embed="rId3" cstate="email">
            <a:alphaModFix amt="10000"/>
            <a:extLst>
              <a:ext uri="{28A0092B-C50C-407E-A947-70E740481C1C}">
                <a14:useLocalDpi xmlns:a14="http://schemas.microsoft.com/office/drawing/2010/main"/>
              </a:ext>
            </a:extLst>
          </a:blip>
          <a:stretch>
            <a:fillRect/>
          </a:stretch>
        </p:blipFill>
        <p:spPr>
          <a:xfrm rot="5400000">
            <a:off x="21126193" y="10476000"/>
            <a:ext cx="3240000" cy="3240000"/>
          </a:xfrm>
          <a:prstGeom prst="rect">
            <a:avLst/>
          </a:prstGeom>
        </p:spPr>
      </p:pic>
      <p:pic>
        <p:nvPicPr>
          <p:cNvPr id="10" name="Afbeelding 9" descr="Afbeelding met schermopname, patroon, lijn, Kleurrijkheid&#10;&#10;Automatisch gegenereerde beschrijving">
            <a:extLst>
              <a:ext uri="{FF2B5EF4-FFF2-40B4-BE49-F238E27FC236}">
                <a16:creationId xmlns:a16="http://schemas.microsoft.com/office/drawing/2014/main" id="{1B03DA9D-FA5B-555B-CBC4-7ABDE794DB80}"/>
              </a:ext>
            </a:extLst>
          </p:cNvPr>
          <p:cNvPicPr>
            <a:picLocks noChangeAspect="1"/>
          </p:cNvPicPr>
          <p:nvPr userDrawn="1"/>
        </p:nvPicPr>
        <p:blipFill>
          <a:blip r:embed="rId4" cstate="email">
            <a:alphaModFix amt="25000"/>
            <a:extLst>
              <a:ext uri="{28A0092B-C50C-407E-A947-70E740481C1C}">
                <a14:useLocalDpi xmlns:a14="http://schemas.microsoft.com/office/drawing/2010/main"/>
              </a:ext>
            </a:extLst>
          </a:blip>
          <a:stretch>
            <a:fillRect/>
          </a:stretch>
        </p:blipFill>
        <p:spPr>
          <a:xfrm>
            <a:off x="17884638" y="10476000"/>
            <a:ext cx="3241555" cy="3240000"/>
          </a:xfrm>
          <a:prstGeom prst="rect">
            <a:avLst/>
          </a:prstGeom>
        </p:spPr>
      </p:pic>
      <p:pic>
        <p:nvPicPr>
          <p:cNvPr id="12" name="Afbeelding 11" descr="Afbeelding met cirkel, Graphics&#10;&#10;Automatisch gegenereerde beschrijving">
            <a:extLst>
              <a:ext uri="{FF2B5EF4-FFF2-40B4-BE49-F238E27FC236}">
                <a16:creationId xmlns:a16="http://schemas.microsoft.com/office/drawing/2014/main" id="{71937D60-2339-53C0-B511-D9D31646EFE3}"/>
              </a:ext>
            </a:extLst>
          </p:cNvPr>
          <p:cNvPicPr>
            <a:picLocks noChangeAspect="1"/>
          </p:cNvPicPr>
          <p:nvPr userDrawn="1"/>
        </p:nvPicPr>
        <p:blipFill>
          <a:blip r:embed="rId5" cstate="email">
            <a:alphaModFix amt="25000"/>
            <a:extLst>
              <a:ext uri="{28A0092B-C50C-407E-A947-70E740481C1C}">
                <a14:useLocalDpi xmlns:a14="http://schemas.microsoft.com/office/drawing/2010/main"/>
              </a:ext>
            </a:extLst>
          </a:blip>
          <a:stretch>
            <a:fillRect/>
          </a:stretch>
        </p:blipFill>
        <p:spPr>
          <a:xfrm>
            <a:off x="21142413" y="7236000"/>
            <a:ext cx="3240000" cy="3240000"/>
          </a:xfrm>
          <a:prstGeom prst="rect">
            <a:avLst/>
          </a:prstGeom>
        </p:spPr>
      </p:pic>
      <p:pic>
        <p:nvPicPr>
          <p:cNvPr id="14" name="Afbeelding 13" descr="Afbeelding met cirkel, Kleurrijkheid, Symmetrie, Graphics&#10;&#10;Automatisch gegenereerde beschrijving">
            <a:extLst>
              <a:ext uri="{FF2B5EF4-FFF2-40B4-BE49-F238E27FC236}">
                <a16:creationId xmlns:a16="http://schemas.microsoft.com/office/drawing/2014/main" id="{43CA4120-1A46-5835-0086-1E6B2CC49E83}"/>
              </a:ext>
            </a:extLst>
          </p:cNvPr>
          <p:cNvPicPr>
            <a:picLocks noChangeAspect="1"/>
          </p:cNvPicPr>
          <p:nvPr userDrawn="1"/>
        </p:nvPicPr>
        <p:blipFill>
          <a:blip r:embed="rId6" cstate="email">
            <a:alphaModFix amt="10000"/>
            <a:extLst>
              <a:ext uri="{28A0092B-C50C-407E-A947-70E740481C1C}">
                <a14:useLocalDpi xmlns:a14="http://schemas.microsoft.com/office/drawing/2010/main"/>
              </a:ext>
            </a:extLst>
          </a:blip>
          <a:stretch>
            <a:fillRect/>
          </a:stretch>
        </p:blipFill>
        <p:spPr>
          <a:xfrm>
            <a:off x="21073749" y="2374730"/>
            <a:ext cx="3241559" cy="3240000"/>
          </a:xfrm>
          <a:prstGeom prst="rect">
            <a:avLst/>
          </a:prstGeom>
        </p:spPr>
      </p:pic>
      <p:pic>
        <p:nvPicPr>
          <p:cNvPr id="17" name="Afbeelding 16" descr="Afbeelding met patroon, lijn, Kleurrijkheid, schermopname&#10;&#10;Automatisch gegenereerde beschrijving">
            <a:extLst>
              <a:ext uri="{FF2B5EF4-FFF2-40B4-BE49-F238E27FC236}">
                <a16:creationId xmlns:a16="http://schemas.microsoft.com/office/drawing/2014/main" id="{EE38C238-F0ED-9882-E74F-9005766A12C3}"/>
              </a:ext>
            </a:extLst>
          </p:cNvPr>
          <p:cNvPicPr>
            <a:picLocks noChangeAspect="1"/>
          </p:cNvPicPr>
          <p:nvPr userDrawn="1"/>
        </p:nvPicPr>
        <p:blipFill>
          <a:blip r:embed="rId7" cstate="email">
            <a:alphaModFix amt="25000"/>
            <a:extLst>
              <a:ext uri="{28A0092B-C50C-407E-A947-70E740481C1C}">
                <a14:useLocalDpi xmlns:a14="http://schemas.microsoft.com/office/drawing/2010/main"/>
              </a:ext>
            </a:extLst>
          </a:blip>
          <a:stretch>
            <a:fillRect/>
          </a:stretch>
        </p:blipFill>
        <p:spPr>
          <a:xfrm rot="10800000">
            <a:off x="21115745" y="-864000"/>
            <a:ext cx="3240000" cy="3240000"/>
          </a:xfrm>
          <a:prstGeom prst="rect">
            <a:avLst/>
          </a:prstGeom>
        </p:spPr>
      </p:pic>
      <p:pic>
        <p:nvPicPr>
          <p:cNvPr id="19" name="Afbeelding 18" descr="Afbeelding met Lila, violet, Magenta, roze&#10;&#10;Automatisch gegenereerde beschrijving">
            <a:extLst>
              <a:ext uri="{FF2B5EF4-FFF2-40B4-BE49-F238E27FC236}">
                <a16:creationId xmlns:a16="http://schemas.microsoft.com/office/drawing/2014/main" id="{ACEEB207-93D6-E8F0-0D5B-66D05442F8D4}"/>
              </a:ext>
            </a:extLst>
          </p:cNvPr>
          <p:cNvPicPr>
            <a:picLocks noChangeAspect="1"/>
          </p:cNvPicPr>
          <p:nvPr userDrawn="1"/>
        </p:nvPicPr>
        <p:blipFill>
          <a:blip r:embed="rId8" cstate="email">
            <a:alphaModFix amt="10000"/>
            <a:extLst>
              <a:ext uri="{28A0092B-C50C-407E-A947-70E740481C1C}">
                <a14:useLocalDpi xmlns:a14="http://schemas.microsoft.com/office/drawing/2010/main"/>
              </a:ext>
            </a:extLst>
          </a:blip>
          <a:stretch>
            <a:fillRect/>
          </a:stretch>
        </p:blipFill>
        <p:spPr>
          <a:xfrm>
            <a:off x="14644638" y="10476000"/>
            <a:ext cx="3240000" cy="3240000"/>
          </a:xfrm>
          <a:prstGeom prst="rect">
            <a:avLst/>
          </a:prstGeom>
        </p:spPr>
      </p:pic>
      <p:pic>
        <p:nvPicPr>
          <p:cNvPr id="24" name="Afbeelding 23" descr="Afbeelding met Graphics, paars, violet, Lila&#10;&#10;Automatisch gegenereerde beschrijving">
            <a:extLst>
              <a:ext uri="{FF2B5EF4-FFF2-40B4-BE49-F238E27FC236}">
                <a16:creationId xmlns:a16="http://schemas.microsoft.com/office/drawing/2014/main" id="{3830193F-20CF-7789-A306-9BDFD28ECC3C}"/>
              </a:ext>
            </a:extLst>
          </p:cNvPr>
          <p:cNvPicPr>
            <a:picLocks noChangeAspect="1"/>
          </p:cNvPicPr>
          <p:nvPr userDrawn="1"/>
        </p:nvPicPr>
        <p:blipFill>
          <a:blip r:embed="rId9" cstate="email">
            <a:alphaModFix amt="10000"/>
            <a:extLst>
              <a:ext uri="{28A0092B-C50C-407E-A947-70E740481C1C}">
                <a14:useLocalDpi xmlns:a14="http://schemas.microsoft.com/office/drawing/2010/main"/>
              </a:ext>
            </a:extLst>
          </a:blip>
          <a:stretch>
            <a:fillRect/>
          </a:stretch>
        </p:blipFill>
        <p:spPr>
          <a:xfrm>
            <a:off x="17900858" y="5618541"/>
            <a:ext cx="3241555" cy="3240000"/>
          </a:xfrm>
          <a:prstGeom prst="rect">
            <a:avLst/>
          </a:prstGeom>
        </p:spPr>
      </p:pic>
      <p:pic>
        <p:nvPicPr>
          <p:cNvPr id="26" name="Afbeelding 25" descr="Afbeelding met schermopname, Graphics, lijn, Kleurrijkheid&#10;&#10;Automatisch gegenereerde beschrijving">
            <a:extLst>
              <a:ext uri="{FF2B5EF4-FFF2-40B4-BE49-F238E27FC236}">
                <a16:creationId xmlns:a16="http://schemas.microsoft.com/office/drawing/2014/main" id="{DE9460F9-7713-7FED-E743-7AA42F69B0A6}"/>
              </a:ext>
            </a:extLst>
          </p:cNvPr>
          <p:cNvPicPr>
            <a:picLocks noChangeAspect="1"/>
          </p:cNvPicPr>
          <p:nvPr userDrawn="1"/>
        </p:nvPicPr>
        <p:blipFill>
          <a:blip r:embed="rId10" cstate="email">
            <a:alphaModFix amt="25000"/>
            <a:extLst>
              <a:ext uri="{28A0092B-C50C-407E-A947-70E740481C1C}">
                <a14:useLocalDpi xmlns:a14="http://schemas.microsoft.com/office/drawing/2010/main"/>
              </a:ext>
            </a:extLst>
          </a:blip>
          <a:stretch>
            <a:fillRect/>
          </a:stretch>
        </p:blipFill>
        <p:spPr>
          <a:xfrm>
            <a:off x="19495745" y="2376000"/>
            <a:ext cx="1620000" cy="3240000"/>
          </a:xfrm>
          <a:prstGeom prst="rect">
            <a:avLst/>
          </a:prstGeom>
        </p:spPr>
      </p:pic>
      <p:pic>
        <p:nvPicPr>
          <p:cNvPr id="28" name="Afbeelding 27" descr="Afbeelding met creativiteit, kunst&#10;&#10;Beschrijving automatisch gegenereerd met gemiddelde betrouwbaarheid">
            <a:extLst>
              <a:ext uri="{FF2B5EF4-FFF2-40B4-BE49-F238E27FC236}">
                <a16:creationId xmlns:a16="http://schemas.microsoft.com/office/drawing/2014/main" id="{3B86BCF5-FE26-378D-1C84-91ECC574D9FC}"/>
              </a:ext>
            </a:extLst>
          </p:cNvPr>
          <p:cNvPicPr>
            <a:picLocks noChangeAspect="1"/>
          </p:cNvPicPr>
          <p:nvPr userDrawn="1"/>
        </p:nvPicPr>
        <p:blipFill>
          <a:blip r:embed="rId11" cstate="email">
            <a:alphaModFix amt="10000"/>
            <a:extLst>
              <a:ext uri="{28A0092B-C50C-407E-A947-70E740481C1C}">
                <a14:useLocalDpi xmlns:a14="http://schemas.microsoft.com/office/drawing/2010/main"/>
              </a:ext>
            </a:extLst>
          </a:blip>
          <a:stretch>
            <a:fillRect/>
          </a:stretch>
        </p:blipFill>
        <p:spPr>
          <a:xfrm>
            <a:off x="17875744" y="-850031"/>
            <a:ext cx="3240000" cy="3240000"/>
          </a:xfrm>
          <a:prstGeom prst="rect">
            <a:avLst/>
          </a:prstGeom>
        </p:spPr>
      </p:pic>
      <p:sp>
        <p:nvSpPr>
          <p:cNvPr id="30" name="Tijdelijke aanduiding voor tekst 29">
            <a:extLst>
              <a:ext uri="{FF2B5EF4-FFF2-40B4-BE49-F238E27FC236}">
                <a16:creationId xmlns:a16="http://schemas.microsoft.com/office/drawing/2014/main" id="{E6C05586-4D49-CAE7-BCE7-494F27A349B0}"/>
              </a:ext>
            </a:extLst>
          </p:cNvPr>
          <p:cNvSpPr>
            <a:spLocks noGrp="1"/>
          </p:cNvSpPr>
          <p:nvPr>
            <p:ph type="body" sz="quarter" idx="13"/>
          </p:nvPr>
        </p:nvSpPr>
        <p:spPr>
          <a:xfrm>
            <a:off x="1522413" y="4191000"/>
            <a:ext cx="21374163" cy="7442200"/>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2360086744"/>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GO-Titel+TekstBullets+BKGimgLinks">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flipH="1">
            <a:off x="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8762400"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8762400"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9" name="Tijdelijke aanduiding voor tekst 8">
            <a:extLst>
              <a:ext uri="{FF2B5EF4-FFF2-40B4-BE49-F238E27FC236}">
                <a16:creationId xmlns:a16="http://schemas.microsoft.com/office/drawing/2014/main" id="{02564400-3A77-30BA-4D0E-B3FB91B63D3A}"/>
              </a:ext>
            </a:extLst>
          </p:cNvPr>
          <p:cNvSpPr>
            <a:spLocks noGrp="1"/>
          </p:cNvSpPr>
          <p:nvPr>
            <p:ph type="body" sz="quarter" idx="13"/>
          </p:nvPr>
        </p:nvSpPr>
        <p:spPr>
          <a:xfrm>
            <a:off x="8762400" y="4215600"/>
            <a:ext cx="14097600" cy="7791083"/>
          </a:xfrm>
          <a:prstGeom prst="rect">
            <a:avLst/>
          </a:prstGeom>
        </p:spPr>
        <p:txBody>
          <a:bodyPr lIns="0"/>
          <a:lstStyle>
            <a:lvl1pPr marL="717550" indent="-717550">
              <a:buFontTx/>
              <a:buBlip>
                <a:blip>
                  <a:extLst>
                    <a:ext uri="{96DAC541-7B7A-43D3-8B79-37D633B846F1}">
                      <asvg:svgBlip xmlns:asvg="http://schemas.microsoft.com/office/drawing/2016/SVG/main" r:embed="rId3"/>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smtClean="0"/>
            </a:lvl3pPr>
            <a:lvl4pPr marL="1882775" indent="-358775">
              <a:buFont typeface="Arial" panose="020B0604020202020204" pitchFamily="34" charset="0"/>
              <a:buChar cha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p:txBody>
      </p:sp>
      <p:sp>
        <p:nvSpPr>
          <p:cNvPr id="4" name="Tijdelijke aanduiding voor afbeelding 4">
            <a:extLst>
              <a:ext uri="{FF2B5EF4-FFF2-40B4-BE49-F238E27FC236}">
                <a16:creationId xmlns:a16="http://schemas.microsoft.com/office/drawing/2014/main" id="{D0955227-E528-7570-68F5-FFF3D6E59E7D}"/>
              </a:ext>
            </a:extLst>
          </p:cNvPr>
          <p:cNvSpPr>
            <a:spLocks noGrp="1"/>
          </p:cNvSpPr>
          <p:nvPr>
            <p:ph type="pic" sz="quarter" idx="11"/>
          </p:nvPr>
        </p:nvSpPr>
        <p:spPr>
          <a:xfrm>
            <a:off x="-387" y="0"/>
            <a:ext cx="8002800" cy="13716000"/>
          </a:xfrm>
          <a:custGeom>
            <a:avLst/>
            <a:gdLst>
              <a:gd name="connsiteX0" fmla="*/ 0 w 8002800"/>
              <a:gd name="connsiteY0" fmla="*/ 0 h 13716000"/>
              <a:gd name="connsiteX1" fmla="*/ 8002800 w 8002800"/>
              <a:gd name="connsiteY1" fmla="*/ 0 h 13716000"/>
              <a:gd name="connsiteX2" fmla="*/ 8002800 w 8002800"/>
              <a:gd name="connsiteY2" fmla="*/ 13716000 h 13716000"/>
              <a:gd name="connsiteX3" fmla="*/ 0 w 8002800"/>
              <a:gd name="connsiteY3" fmla="*/ 13716000 h 13716000"/>
              <a:gd name="connsiteX4" fmla="*/ 0 w 8002800"/>
              <a:gd name="connsiteY4"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1613647 w 8002800"/>
              <a:gd name="connsiteY4" fmla="*/ 13698071 h 13716000"/>
              <a:gd name="connsiteX5" fmla="*/ 0 w 8002800"/>
              <a:gd name="connsiteY5" fmla="*/ 13716000 h 13716000"/>
              <a:gd name="connsiteX6" fmla="*/ 0 w 8002800"/>
              <a:gd name="connsiteY6"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2800" h="13716000">
                <a:moveTo>
                  <a:pt x="0" y="0"/>
                </a:moveTo>
                <a:lnTo>
                  <a:pt x="8002800" y="0"/>
                </a:lnTo>
                <a:lnTo>
                  <a:pt x="7996518" y="6866965"/>
                </a:lnTo>
                <a:cubicBezTo>
                  <a:pt x="7966636" y="10148047"/>
                  <a:pt x="5444565" y="13572565"/>
                  <a:pt x="1613647" y="13698071"/>
                </a:cubicBezTo>
                <a:lnTo>
                  <a:pt x="0" y="13716000"/>
                </a:lnTo>
                <a:lnTo>
                  <a:pt x="0" y="0"/>
                </a:lnTo>
                <a:close/>
              </a:path>
            </a:pathLst>
          </a:custGeom>
          <a:solidFill>
            <a:srgbClr val="E7E6E6"/>
          </a:solidFill>
        </p:spPr>
        <p:txBody>
          <a:bodyPr/>
          <a:lstStyle/>
          <a:p>
            <a:r>
              <a:rPr lang="nl-NL"/>
              <a:t>Klik op het pictogram als u een afbeelding wilt toevoegen</a:t>
            </a:r>
            <a:endParaRPr lang="nl-BE"/>
          </a:p>
        </p:txBody>
      </p:sp>
      <p:pic>
        <p:nvPicPr>
          <p:cNvPr id="6" name="Graphic 5">
            <a:extLst>
              <a:ext uri="{FF2B5EF4-FFF2-40B4-BE49-F238E27FC236}">
                <a16:creationId xmlns:a16="http://schemas.microsoft.com/office/drawing/2014/main" id="{05A8D758-0BAD-6624-0EFB-C11C5AF68083}"/>
              </a:ext>
            </a:extLst>
          </p:cNvPr>
          <p:cNvPicPr>
            <a:picLocks noChangeAspect="1"/>
          </p:cNvPicPr>
          <p:nvPr userDrawn="1"/>
        </p:nvPicPr>
        <p:blipFill>
          <a:blip>
            <a:alphaModFix amt="20000"/>
            <a:extLst>
              <a:ext uri="{96DAC541-7B7A-43D3-8B79-37D633B846F1}">
                <asvg:svgBlip xmlns:asvg="http://schemas.microsoft.com/office/drawing/2016/SVG/main" r:embed="rId4"/>
              </a:ext>
            </a:extLst>
          </a:blip>
          <a:stretch>
            <a:fillRect/>
          </a:stretch>
        </p:blipFill>
        <p:spPr>
          <a:xfrm>
            <a:off x="21086064" y="10419651"/>
            <a:ext cx="3296349" cy="3296349"/>
          </a:xfrm>
          <a:prstGeom prst="rect">
            <a:avLst/>
          </a:prstGeom>
        </p:spPr>
      </p:pic>
    </p:spTree>
    <p:extLst>
      <p:ext uri="{BB962C8B-B14F-4D97-AF65-F5344CB8AC3E}">
        <p14:creationId xmlns:p14="http://schemas.microsoft.com/office/powerpoint/2010/main" val="259667644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GO-Titel+TekstBullets+ImgLink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8762400"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8762400"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9" name="Tijdelijke aanduiding voor tekst 8">
            <a:extLst>
              <a:ext uri="{FF2B5EF4-FFF2-40B4-BE49-F238E27FC236}">
                <a16:creationId xmlns:a16="http://schemas.microsoft.com/office/drawing/2014/main" id="{02564400-3A77-30BA-4D0E-B3FB91B63D3A}"/>
              </a:ext>
            </a:extLst>
          </p:cNvPr>
          <p:cNvSpPr>
            <a:spLocks noGrp="1"/>
          </p:cNvSpPr>
          <p:nvPr>
            <p:ph type="body" sz="quarter" idx="13"/>
          </p:nvPr>
        </p:nvSpPr>
        <p:spPr>
          <a:xfrm>
            <a:off x="8762400" y="4215600"/>
            <a:ext cx="14097600" cy="7791083"/>
          </a:xfrm>
          <a:prstGeom prst="rect">
            <a:avLst/>
          </a:prstGeom>
        </p:spPr>
        <p:txBody>
          <a:bodyPr lIns="0"/>
          <a:lstStyle>
            <a:lvl1pPr marL="717550" indent="-717550">
              <a:buFontTx/>
              <a:buBlip>
                <a:blip>
                  <a:extLst>
                    <a:ext uri="{96DAC541-7B7A-43D3-8B79-37D633B846F1}">
                      <asvg:svgBlip xmlns:asvg="http://schemas.microsoft.com/office/drawing/2016/SVG/main" r:embed="rId2"/>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sp>
        <p:nvSpPr>
          <p:cNvPr id="4" name="Tijdelijke aanduiding voor afbeelding 4">
            <a:extLst>
              <a:ext uri="{FF2B5EF4-FFF2-40B4-BE49-F238E27FC236}">
                <a16:creationId xmlns:a16="http://schemas.microsoft.com/office/drawing/2014/main" id="{ECA5BDB0-9FAB-7CBD-C29B-BFFDC61CD7EC}"/>
              </a:ext>
            </a:extLst>
          </p:cNvPr>
          <p:cNvSpPr>
            <a:spLocks noGrp="1"/>
          </p:cNvSpPr>
          <p:nvPr>
            <p:ph type="pic" sz="quarter" idx="11"/>
          </p:nvPr>
        </p:nvSpPr>
        <p:spPr>
          <a:xfrm>
            <a:off x="0" y="0"/>
            <a:ext cx="8002800" cy="13716000"/>
          </a:xfrm>
          <a:prstGeom prst="rect">
            <a:avLst/>
          </a:prstGeo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115445470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_GO-Titel+TekstBullets+vormenLink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219950" y="722980"/>
            <a:ext cx="1564004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219950" y="2766265"/>
            <a:ext cx="1564004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9" name="Tijdelijke aanduiding voor tekst 8">
            <a:extLst>
              <a:ext uri="{FF2B5EF4-FFF2-40B4-BE49-F238E27FC236}">
                <a16:creationId xmlns:a16="http://schemas.microsoft.com/office/drawing/2014/main" id="{02564400-3A77-30BA-4D0E-B3FB91B63D3A}"/>
              </a:ext>
            </a:extLst>
          </p:cNvPr>
          <p:cNvSpPr>
            <a:spLocks noGrp="1"/>
          </p:cNvSpPr>
          <p:nvPr>
            <p:ph type="body" sz="quarter" idx="13"/>
          </p:nvPr>
        </p:nvSpPr>
        <p:spPr>
          <a:xfrm>
            <a:off x="7219950" y="4215600"/>
            <a:ext cx="15640050" cy="7791083"/>
          </a:xfrm>
          <a:prstGeom prst="rect">
            <a:avLst/>
          </a:prstGeom>
        </p:spPr>
        <p:txBody>
          <a:bodyPr lIns="0"/>
          <a:lstStyle>
            <a:lvl1pPr marL="717550" indent="-717550">
              <a:buFontTx/>
              <a:buBlip>
                <a:blip>
                  <a:extLst>
                    <a:ext uri="{96DAC541-7B7A-43D3-8B79-37D633B846F1}">
                      <asvg:svgBlip xmlns:asvg="http://schemas.microsoft.com/office/drawing/2016/SVG/main" r:embed="rId2"/>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15" name="Afbeelding 14" descr="Afbeelding met Graphics, cirkel, Kleurrijkheid, paars&#10;&#10;Automatisch gegenereerde beschrijving">
            <a:extLst>
              <a:ext uri="{FF2B5EF4-FFF2-40B4-BE49-F238E27FC236}">
                <a16:creationId xmlns:a16="http://schemas.microsoft.com/office/drawing/2014/main" id="{831F4900-4C2B-8984-D9AD-7F47CE57E834}"/>
              </a:ext>
            </a:extLst>
          </p:cNvPr>
          <p:cNvPicPr>
            <a:picLocks noChangeAspect="1"/>
          </p:cNvPicPr>
          <p:nvPr userDrawn="1"/>
        </p:nvPicPr>
        <p:blipFill>
          <a:blip r:embed="rId3" cstate="email">
            <a:alphaModFix/>
            <a:extLst>
              <a:ext uri="{28A0092B-C50C-407E-A947-70E740481C1C}">
                <a14:useLocalDpi xmlns:a14="http://schemas.microsoft.com/office/drawing/2010/main"/>
              </a:ext>
            </a:extLst>
          </a:blip>
          <a:stretch>
            <a:fillRect/>
          </a:stretch>
        </p:blipFill>
        <p:spPr>
          <a:xfrm rot="16200000" flipH="1">
            <a:off x="0" y="10671443"/>
            <a:ext cx="3047513" cy="3047513"/>
          </a:xfrm>
          <a:prstGeom prst="rect">
            <a:avLst/>
          </a:prstGeom>
        </p:spPr>
      </p:pic>
      <p:pic>
        <p:nvPicPr>
          <p:cNvPr id="16" name="Afbeelding 15" descr="Afbeelding met schermopname, patroon, lijn, Kleurrijkheid&#10;&#10;Automatisch gegenereerde beschrijving">
            <a:extLst>
              <a:ext uri="{FF2B5EF4-FFF2-40B4-BE49-F238E27FC236}">
                <a16:creationId xmlns:a16="http://schemas.microsoft.com/office/drawing/2014/main" id="{AFEEFE3F-E096-72E6-E55B-1DB258290558}"/>
              </a:ext>
            </a:extLst>
          </p:cNvPr>
          <p:cNvPicPr>
            <a:picLocks noChangeAspect="1"/>
          </p:cNvPicPr>
          <p:nvPr userDrawn="1"/>
        </p:nvPicPr>
        <p:blipFill>
          <a:blip r:embed="rId4" cstate="email">
            <a:alphaModFix/>
            <a:extLst>
              <a:ext uri="{28A0092B-C50C-407E-A947-70E740481C1C}">
                <a14:useLocalDpi xmlns:a14="http://schemas.microsoft.com/office/drawing/2010/main"/>
              </a:ext>
            </a:extLst>
          </a:blip>
          <a:stretch>
            <a:fillRect/>
          </a:stretch>
        </p:blipFill>
        <p:spPr>
          <a:xfrm flipH="1">
            <a:off x="3047513" y="10671443"/>
            <a:ext cx="3048975" cy="3047513"/>
          </a:xfrm>
          <a:prstGeom prst="rect">
            <a:avLst/>
          </a:prstGeom>
        </p:spPr>
      </p:pic>
      <p:pic>
        <p:nvPicPr>
          <p:cNvPr id="17" name="Afbeelding 16" descr="Afbeelding met cirkel, Graphics&#10;&#10;Automatisch gegenereerde beschrijving">
            <a:extLst>
              <a:ext uri="{FF2B5EF4-FFF2-40B4-BE49-F238E27FC236}">
                <a16:creationId xmlns:a16="http://schemas.microsoft.com/office/drawing/2014/main" id="{044AB964-2B17-68E7-B1CF-6E1B4CB32D83}"/>
              </a:ext>
            </a:extLst>
          </p:cNvPr>
          <p:cNvPicPr>
            <a:picLocks noChangeAspect="1"/>
          </p:cNvPicPr>
          <p:nvPr userDrawn="1"/>
        </p:nvPicPr>
        <p:blipFill>
          <a:blip r:embed="rId5" cstate="email">
            <a:alphaModFix/>
            <a:extLst>
              <a:ext uri="{28A0092B-C50C-407E-A947-70E740481C1C}">
                <a14:useLocalDpi xmlns:a14="http://schemas.microsoft.com/office/drawing/2010/main"/>
              </a:ext>
            </a:extLst>
          </a:blip>
          <a:stretch>
            <a:fillRect/>
          </a:stretch>
        </p:blipFill>
        <p:spPr>
          <a:xfrm flipH="1">
            <a:off x="3032" y="7623930"/>
            <a:ext cx="3047513" cy="3047513"/>
          </a:xfrm>
          <a:prstGeom prst="rect">
            <a:avLst/>
          </a:prstGeom>
        </p:spPr>
      </p:pic>
      <p:pic>
        <p:nvPicPr>
          <p:cNvPr id="18" name="Afbeelding 17" descr="Afbeelding met cirkel, Kleurrijkheid, Symmetrie, Graphics&#10;&#10;Automatisch gegenereerde beschrijving">
            <a:extLst>
              <a:ext uri="{FF2B5EF4-FFF2-40B4-BE49-F238E27FC236}">
                <a16:creationId xmlns:a16="http://schemas.microsoft.com/office/drawing/2014/main" id="{12D0720B-BBC9-0AE1-E801-87991E54CECD}"/>
              </a:ext>
            </a:extLst>
          </p:cNvPr>
          <p:cNvPicPr>
            <a:picLocks noChangeAspect="1"/>
          </p:cNvPicPr>
          <p:nvPr userDrawn="1"/>
        </p:nvPicPr>
        <p:blipFill>
          <a:blip r:embed="rId6" cstate="email">
            <a:alphaModFix/>
            <a:extLst>
              <a:ext uri="{28A0092B-C50C-407E-A947-70E740481C1C}">
                <a14:useLocalDpi xmlns:a14="http://schemas.microsoft.com/office/drawing/2010/main"/>
              </a:ext>
            </a:extLst>
          </a:blip>
          <a:stretch>
            <a:fillRect/>
          </a:stretch>
        </p:blipFill>
        <p:spPr>
          <a:xfrm flipH="1">
            <a:off x="66150" y="3051467"/>
            <a:ext cx="3048979" cy="3047513"/>
          </a:xfrm>
          <a:prstGeom prst="rect">
            <a:avLst/>
          </a:prstGeom>
        </p:spPr>
      </p:pic>
      <p:pic>
        <p:nvPicPr>
          <p:cNvPr id="19" name="Afbeelding 18" descr="Afbeelding met patroon, lijn, Kleurrijkheid, schermopname&#10;&#10;Automatisch gegenereerde beschrijving">
            <a:extLst>
              <a:ext uri="{FF2B5EF4-FFF2-40B4-BE49-F238E27FC236}">
                <a16:creationId xmlns:a16="http://schemas.microsoft.com/office/drawing/2014/main" id="{2E364EEC-9784-EEDA-8F26-2B8B17219DD2}"/>
              </a:ext>
            </a:extLst>
          </p:cNvPr>
          <p:cNvPicPr>
            <a:picLocks noChangeAspect="1"/>
          </p:cNvPicPr>
          <p:nvPr userDrawn="1"/>
        </p:nvPicPr>
        <p:blipFill>
          <a:blip r:embed="rId7" cstate="email">
            <a:alphaModFix/>
            <a:extLst>
              <a:ext uri="{28A0092B-C50C-407E-A947-70E740481C1C}">
                <a14:useLocalDpi xmlns:a14="http://schemas.microsoft.com/office/drawing/2010/main"/>
              </a:ext>
            </a:extLst>
          </a:blip>
          <a:stretch>
            <a:fillRect/>
          </a:stretch>
        </p:blipFill>
        <p:spPr>
          <a:xfrm rot="10800000" flipH="1">
            <a:off x="28115" y="5149"/>
            <a:ext cx="3047513" cy="3047513"/>
          </a:xfrm>
          <a:prstGeom prst="rect">
            <a:avLst/>
          </a:prstGeom>
        </p:spPr>
      </p:pic>
      <p:pic>
        <p:nvPicPr>
          <p:cNvPr id="20" name="Afbeelding 19" descr="Afbeelding met Lila, violet, Magenta, roze&#10;&#10;Automatisch gegenereerde beschrijving">
            <a:extLst>
              <a:ext uri="{FF2B5EF4-FFF2-40B4-BE49-F238E27FC236}">
                <a16:creationId xmlns:a16="http://schemas.microsoft.com/office/drawing/2014/main" id="{A5B9A44A-EE80-9677-5451-534C37D6BAA3}"/>
              </a:ext>
            </a:extLst>
          </p:cNvPr>
          <p:cNvPicPr>
            <a:picLocks noChangeAspect="1"/>
          </p:cNvPicPr>
          <p:nvPr userDrawn="1"/>
        </p:nvPicPr>
        <p:blipFill>
          <a:blip r:embed="rId8" cstate="email">
            <a:alphaModFix/>
            <a:extLst>
              <a:ext uri="{28A0092B-C50C-407E-A947-70E740481C1C}">
                <a14:useLocalDpi xmlns:a14="http://schemas.microsoft.com/office/drawing/2010/main"/>
              </a:ext>
            </a:extLst>
          </a:blip>
          <a:stretch>
            <a:fillRect/>
          </a:stretch>
        </p:blipFill>
        <p:spPr>
          <a:xfrm flipH="1">
            <a:off x="6081231" y="11980351"/>
            <a:ext cx="3047513" cy="3047513"/>
          </a:xfrm>
          <a:prstGeom prst="rect">
            <a:avLst/>
          </a:prstGeom>
        </p:spPr>
      </p:pic>
      <p:pic>
        <p:nvPicPr>
          <p:cNvPr id="21" name="Afbeelding 20" descr="Afbeelding met Graphics, paars, violet, Lila&#10;&#10;Automatisch gegenereerde beschrijving">
            <a:extLst>
              <a:ext uri="{FF2B5EF4-FFF2-40B4-BE49-F238E27FC236}">
                <a16:creationId xmlns:a16="http://schemas.microsoft.com/office/drawing/2014/main" id="{00E40EBF-5D54-F5BD-3C00-C9E2CD63DF76}"/>
              </a:ext>
            </a:extLst>
          </p:cNvPr>
          <p:cNvPicPr>
            <a:picLocks noChangeAspect="1"/>
          </p:cNvPicPr>
          <p:nvPr userDrawn="1"/>
        </p:nvPicPr>
        <p:blipFill>
          <a:blip r:embed="rId9" cstate="email">
            <a:alphaModFix/>
            <a:extLst>
              <a:ext uri="{28A0092B-C50C-407E-A947-70E740481C1C}">
                <a14:useLocalDpi xmlns:a14="http://schemas.microsoft.com/office/drawing/2010/main"/>
              </a:ext>
            </a:extLst>
          </a:blip>
          <a:stretch>
            <a:fillRect/>
          </a:stretch>
        </p:blipFill>
        <p:spPr>
          <a:xfrm flipH="1">
            <a:off x="3050544" y="6102564"/>
            <a:ext cx="3048975" cy="3047513"/>
          </a:xfrm>
          <a:prstGeom prst="rect">
            <a:avLst/>
          </a:prstGeom>
        </p:spPr>
      </p:pic>
      <p:pic>
        <p:nvPicPr>
          <p:cNvPr id="22" name="Afbeelding 21" descr="Afbeelding met schermopname, Graphics, lijn, Kleurrijkheid&#10;&#10;Automatisch gegenereerde beschrijving">
            <a:extLst>
              <a:ext uri="{FF2B5EF4-FFF2-40B4-BE49-F238E27FC236}">
                <a16:creationId xmlns:a16="http://schemas.microsoft.com/office/drawing/2014/main" id="{1E51BBD4-AF37-F520-4A01-F3C478917035}"/>
              </a:ext>
            </a:extLst>
          </p:cNvPr>
          <p:cNvPicPr>
            <a:picLocks noChangeAspect="1"/>
          </p:cNvPicPr>
          <p:nvPr userDrawn="1"/>
        </p:nvPicPr>
        <p:blipFill>
          <a:blip r:embed="rId10" cstate="email">
            <a:alphaModFix/>
            <a:extLst>
              <a:ext uri="{28A0092B-C50C-407E-A947-70E740481C1C}">
                <a14:useLocalDpi xmlns:a14="http://schemas.microsoft.com/office/drawing/2010/main"/>
              </a:ext>
            </a:extLst>
          </a:blip>
          <a:stretch>
            <a:fillRect/>
          </a:stretch>
        </p:blipFill>
        <p:spPr>
          <a:xfrm flipH="1">
            <a:off x="3093916" y="3052661"/>
            <a:ext cx="1523756" cy="3047513"/>
          </a:xfrm>
          <a:prstGeom prst="rect">
            <a:avLst/>
          </a:prstGeom>
        </p:spPr>
      </p:pic>
      <p:pic>
        <p:nvPicPr>
          <p:cNvPr id="23" name="Afbeelding 22" descr="Afbeelding met creativiteit, kunst&#10;&#10;Beschrijving automatisch gegenereerd met gemiddelde betrouwbaarheid">
            <a:extLst>
              <a:ext uri="{FF2B5EF4-FFF2-40B4-BE49-F238E27FC236}">
                <a16:creationId xmlns:a16="http://schemas.microsoft.com/office/drawing/2014/main" id="{EED91419-D0AF-B030-38E5-2DA7931EA492}"/>
              </a:ext>
            </a:extLst>
          </p:cNvPr>
          <p:cNvPicPr>
            <a:picLocks noChangeAspect="1"/>
          </p:cNvPicPr>
          <p:nvPr userDrawn="1"/>
        </p:nvPicPr>
        <p:blipFill>
          <a:blip r:embed="rId11" cstate="email">
            <a:alphaModFix/>
            <a:extLst>
              <a:ext uri="{28A0092B-C50C-407E-A947-70E740481C1C}">
                <a14:useLocalDpi xmlns:a14="http://schemas.microsoft.com/office/drawing/2010/main"/>
              </a:ext>
            </a:extLst>
          </a:blip>
          <a:stretch>
            <a:fillRect/>
          </a:stretch>
        </p:blipFill>
        <p:spPr>
          <a:xfrm flipH="1">
            <a:off x="3075628" y="0"/>
            <a:ext cx="3047513" cy="3047513"/>
          </a:xfrm>
          <a:prstGeom prst="rect">
            <a:avLst/>
          </a:prstGeom>
        </p:spPr>
      </p:pic>
    </p:spTree>
    <p:extLst>
      <p:ext uri="{BB962C8B-B14F-4D97-AF65-F5344CB8AC3E}">
        <p14:creationId xmlns:p14="http://schemas.microsoft.com/office/powerpoint/2010/main" val="256399826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GO-Titel+BulletsGroen">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1522798" y="4215600"/>
            <a:ext cx="20635741" cy="7791083"/>
          </a:xfrm>
          <a:prstGeom prst="rect">
            <a:avLst/>
          </a:prstGeom>
        </p:spPr>
        <p:txBody>
          <a:bodyPr lIns="0"/>
          <a:lstStyle>
            <a:lvl1pPr marL="717550" indent="-717550">
              <a:buFontTx/>
              <a:buBlip>
                <a:blip>
                  <a:extLst>
                    <a:ext uri="{96DAC541-7B7A-43D3-8B79-37D633B846F1}">
                      <asvg:svgBlip xmlns:asvg="http://schemas.microsoft.com/office/drawing/2016/SVG/main" r:embed="rId2"/>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6" name="Afbeelding 5" descr="Afbeelding met patroon, kleding, Symmetrie, stof&#10;&#10;Automatisch gegenereerde beschrijving">
            <a:extLst>
              <a:ext uri="{FF2B5EF4-FFF2-40B4-BE49-F238E27FC236}">
                <a16:creationId xmlns:a16="http://schemas.microsoft.com/office/drawing/2014/main" id="{B87D8AD6-9AD6-030E-BB21-BB7A1C56B820}"/>
              </a:ext>
            </a:extLst>
          </p:cNvPr>
          <p:cNvPicPr>
            <a:picLocks noChangeAspect="1"/>
          </p:cNvPicPr>
          <p:nvPr userDrawn="1"/>
        </p:nvPicPr>
        <p:blipFill>
          <a:blip r:embed="rId3" cstate="email">
            <a:alphaModFix amt="25000"/>
            <a:extLst>
              <a:ext uri="{28A0092B-C50C-407E-A947-70E740481C1C}">
                <a14:useLocalDpi xmlns:a14="http://schemas.microsoft.com/office/drawing/2010/main"/>
              </a:ext>
            </a:extLst>
          </a:blip>
          <a:stretch>
            <a:fillRect/>
          </a:stretch>
        </p:blipFill>
        <p:spPr>
          <a:xfrm>
            <a:off x="18027320" y="7367003"/>
            <a:ext cx="6355093" cy="6348997"/>
          </a:xfrm>
          <a:prstGeom prst="rect">
            <a:avLst/>
          </a:prstGeom>
        </p:spPr>
      </p:pic>
      <p:pic>
        <p:nvPicPr>
          <p:cNvPr id="5" name="Graphic 4">
            <a:extLst>
              <a:ext uri="{FF2B5EF4-FFF2-40B4-BE49-F238E27FC236}">
                <a16:creationId xmlns:a16="http://schemas.microsoft.com/office/drawing/2014/main" id="{47EE8E15-94A5-E748-29B5-4D62676C7249}"/>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2541600" y="-3600"/>
            <a:ext cx="6602400" cy="3301200"/>
          </a:xfrm>
          <a:prstGeom prst="rect">
            <a:avLst/>
          </a:prstGeom>
        </p:spPr>
      </p:pic>
    </p:spTree>
    <p:extLst>
      <p:ext uri="{BB962C8B-B14F-4D97-AF65-F5344CB8AC3E}">
        <p14:creationId xmlns:p14="http://schemas.microsoft.com/office/powerpoint/2010/main" val="2228744480"/>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GO-Titel+BulletsPaar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1522798" y="4215600"/>
            <a:ext cx="20635741" cy="7791083"/>
          </a:xfrm>
          <a:prstGeom prst="rect">
            <a:avLst/>
          </a:prstGeom>
        </p:spPr>
        <p:txBody>
          <a:bodyPr lIns="0"/>
          <a:lstStyle>
            <a:lvl1pPr marL="717550" indent="-717550">
              <a:buFontTx/>
              <a:buBlip>
                <a:blip>
                  <a:extLst>
                    <a:ext uri="{96DAC541-7B7A-43D3-8B79-37D633B846F1}">
                      <asvg:svgBlip xmlns:asvg="http://schemas.microsoft.com/office/drawing/2016/SVG/main" r:embed="rId2"/>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6" name="Afbeelding 5" descr="Afbeelding met Graphics, cirkel, Kleurrijkheid, paars&#10;&#10;Automatisch gegenereerde beschrijving">
            <a:extLst>
              <a:ext uri="{FF2B5EF4-FFF2-40B4-BE49-F238E27FC236}">
                <a16:creationId xmlns:a16="http://schemas.microsoft.com/office/drawing/2014/main" id="{3E62AD4A-4AA4-B208-C05E-29CA60EA296E}"/>
              </a:ext>
            </a:extLst>
          </p:cNvPr>
          <p:cNvPicPr>
            <a:picLocks noChangeAspect="1"/>
          </p:cNvPicPr>
          <p:nvPr userDrawn="1"/>
        </p:nvPicPr>
        <p:blipFill>
          <a:blip r:embed="rId3" cstate="email">
            <a:alphaModFix amt="10000"/>
            <a:extLst>
              <a:ext uri="{28A0092B-C50C-407E-A947-70E740481C1C}">
                <a14:useLocalDpi xmlns:a14="http://schemas.microsoft.com/office/drawing/2010/main"/>
              </a:ext>
            </a:extLst>
          </a:blip>
          <a:stretch>
            <a:fillRect/>
          </a:stretch>
        </p:blipFill>
        <p:spPr>
          <a:xfrm rot="16200000">
            <a:off x="18030368" y="7363955"/>
            <a:ext cx="6352045" cy="6352045"/>
          </a:xfrm>
          <a:prstGeom prst="rect">
            <a:avLst/>
          </a:prstGeom>
        </p:spPr>
      </p:pic>
      <p:pic>
        <p:nvPicPr>
          <p:cNvPr id="5" name="Graphic 4">
            <a:extLst>
              <a:ext uri="{FF2B5EF4-FFF2-40B4-BE49-F238E27FC236}">
                <a16:creationId xmlns:a16="http://schemas.microsoft.com/office/drawing/2014/main" id="{B8578D5F-52BE-FB35-20E8-2ADAE0DEB0A6}"/>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2541600" y="-3600"/>
            <a:ext cx="6602400" cy="3301200"/>
          </a:xfrm>
          <a:prstGeom prst="rect">
            <a:avLst/>
          </a:prstGeom>
        </p:spPr>
      </p:pic>
    </p:spTree>
    <p:extLst>
      <p:ext uri="{BB962C8B-B14F-4D97-AF65-F5344CB8AC3E}">
        <p14:creationId xmlns:p14="http://schemas.microsoft.com/office/powerpoint/2010/main" val="55245997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2_GO-Titel+BulletsMagenta">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7" name="Afbeelding 6" descr="Afbeelding met Kleurrijkheid, patroon, rood, Magenta&#10;&#10;Automatisch gegenereerde beschrijving">
            <a:extLst>
              <a:ext uri="{FF2B5EF4-FFF2-40B4-BE49-F238E27FC236}">
                <a16:creationId xmlns:a16="http://schemas.microsoft.com/office/drawing/2014/main" id="{2BD12505-4AC4-D784-9378-A8F345E0078C}"/>
              </a:ext>
            </a:extLst>
          </p:cNvPr>
          <p:cNvPicPr>
            <a:picLocks noChangeAspect="1"/>
          </p:cNvPicPr>
          <p:nvPr userDrawn="1"/>
        </p:nvPicPr>
        <p:blipFill>
          <a:blip r:embed="rId2" cstate="email">
            <a:alphaModFix amt="10000"/>
            <a:extLst>
              <a:ext uri="{28A0092B-C50C-407E-A947-70E740481C1C}">
                <a14:useLocalDpi xmlns:a14="http://schemas.microsoft.com/office/drawing/2010/main"/>
              </a:ext>
            </a:extLst>
          </a:blip>
          <a:stretch>
            <a:fillRect/>
          </a:stretch>
        </p:blipFill>
        <p:spPr>
          <a:xfrm>
            <a:off x="18030368" y="7363955"/>
            <a:ext cx="6352045" cy="6352045"/>
          </a:xfrm>
          <a:prstGeom prst="rect">
            <a:avLst/>
          </a:prstGeom>
        </p:spPr>
      </p:pic>
      <p:sp>
        <p:nvSpPr>
          <p:cNvPr id="5" name="Tijdelijke aanduiding voor tekst 8">
            <a:extLst>
              <a:ext uri="{FF2B5EF4-FFF2-40B4-BE49-F238E27FC236}">
                <a16:creationId xmlns:a16="http://schemas.microsoft.com/office/drawing/2014/main" id="{04E4A025-CBAF-AE35-03EF-0859462FB2C6}"/>
              </a:ext>
            </a:extLst>
          </p:cNvPr>
          <p:cNvSpPr>
            <a:spLocks noGrp="1"/>
          </p:cNvSpPr>
          <p:nvPr>
            <p:ph type="body" sz="quarter" idx="13"/>
          </p:nvPr>
        </p:nvSpPr>
        <p:spPr>
          <a:xfrm>
            <a:off x="1522798" y="4215600"/>
            <a:ext cx="20635741" cy="7791083"/>
          </a:xfrm>
          <a:prstGeom prst="rect">
            <a:avLst/>
          </a:prstGeom>
        </p:spPr>
        <p:txBody>
          <a:bodyPr lIns="0"/>
          <a:lstStyle>
            <a:lvl1pPr marL="717550" indent="-717550">
              <a:buFontTx/>
              <a:buBlip>
                <a:blip>
                  <a:extLst>
                    <a:ext uri="{96DAC541-7B7A-43D3-8B79-37D633B846F1}">
                      <asvg:svgBlip xmlns:asvg="http://schemas.microsoft.com/office/drawing/2016/SVG/main" r:embed="rId3"/>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6" name="Graphic 5">
            <a:extLst>
              <a:ext uri="{FF2B5EF4-FFF2-40B4-BE49-F238E27FC236}">
                <a16:creationId xmlns:a16="http://schemas.microsoft.com/office/drawing/2014/main" id="{0B4A0118-5B06-54B6-E3C1-C550D3DD8F96}"/>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2541600" y="-3600"/>
            <a:ext cx="6602400" cy="3301200"/>
          </a:xfrm>
          <a:prstGeom prst="rect">
            <a:avLst/>
          </a:prstGeom>
        </p:spPr>
      </p:pic>
    </p:spTree>
    <p:extLst>
      <p:ext uri="{BB962C8B-B14F-4D97-AF65-F5344CB8AC3E}">
        <p14:creationId xmlns:p14="http://schemas.microsoft.com/office/powerpoint/2010/main" val="314065318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4_GO-Titel+Bullet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5" name="Tijdelijke aanduiding voor tekst 8">
            <a:extLst>
              <a:ext uri="{FF2B5EF4-FFF2-40B4-BE49-F238E27FC236}">
                <a16:creationId xmlns:a16="http://schemas.microsoft.com/office/drawing/2014/main" id="{04E4A025-CBAF-AE35-03EF-0859462FB2C6}"/>
              </a:ext>
            </a:extLst>
          </p:cNvPr>
          <p:cNvSpPr>
            <a:spLocks noGrp="1"/>
          </p:cNvSpPr>
          <p:nvPr>
            <p:ph type="body" sz="quarter" idx="13"/>
          </p:nvPr>
        </p:nvSpPr>
        <p:spPr>
          <a:xfrm>
            <a:off x="1522798" y="4215600"/>
            <a:ext cx="20635741" cy="7791083"/>
          </a:xfrm>
          <a:prstGeom prst="rect">
            <a:avLst/>
          </a:prstGeom>
        </p:spPr>
        <p:txBody>
          <a:bodyPr lIns="0"/>
          <a:lstStyle>
            <a:lvl1pPr marL="717550" indent="-717550">
              <a:buFontTx/>
              <a:buBlip>
                <a:blip>
                  <a:extLst>
                    <a:ext uri="{96DAC541-7B7A-43D3-8B79-37D633B846F1}">
                      <asvg:svgBlip xmlns:asvg="http://schemas.microsoft.com/office/drawing/2016/SVG/main" r:embed="rId2"/>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pic>
        <p:nvPicPr>
          <p:cNvPr id="6" name="Graphic 5">
            <a:extLst>
              <a:ext uri="{FF2B5EF4-FFF2-40B4-BE49-F238E27FC236}">
                <a16:creationId xmlns:a16="http://schemas.microsoft.com/office/drawing/2014/main" id="{0B4A0118-5B06-54B6-E3C1-C550D3DD8F96}"/>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541600" y="-3600"/>
            <a:ext cx="6602400" cy="3301200"/>
          </a:xfrm>
          <a:prstGeom prst="rect">
            <a:avLst/>
          </a:prstGeom>
        </p:spPr>
      </p:pic>
    </p:spTree>
    <p:extLst>
      <p:ext uri="{BB962C8B-B14F-4D97-AF65-F5344CB8AC3E}">
        <p14:creationId xmlns:p14="http://schemas.microsoft.com/office/powerpoint/2010/main" val="3206204192"/>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userDrawn="1"/>
        </p:nvSpPr>
        <p:spPr>
          <a:xfrm>
            <a:off x="1522800" y="1522800"/>
            <a:ext cx="6858000"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1522800" y="8566274"/>
            <a:ext cx="6858000" cy="1503014"/>
          </a:xfrm>
          <a:prstGeom prst="rect">
            <a:avLst/>
          </a:prstGeom>
        </p:spPr>
        <p:txBody>
          <a:bodyPr lIns="0" tIns="0" rIns="0" bIns="0" anchor="b" anchorCtr="0">
            <a:noAutofit/>
          </a:bodyPr>
          <a:lstStyle>
            <a:lvl1pPr marL="0" indent="0" algn="ctr">
              <a:buNone/>
              <a:defRPr sz="53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9" name="Tijdelijke aanduiding voor tekst 5">
            <a:extLst>
              <a:ext uri="{FF2B5EF4-FFF2-40B4-BE49-F238E27FC236}">
                <a16:creationId xmlns:a16="http://schemas.microsoft.com/office/drawing/2014/main" id="{0B45D76B-9B3B-C691-DB1B-85BB4506714E}"/>
              </a:ext>
            </a:extLst>
          </p:cNvPr>
          <p:cNvSpPr>
            <a:spLocks noGrp="1"/>
          </p:cNvSpPr>
          <p:nvPr>
            <p:ph type="body" sz="quarter" idx="14"/>
          </p:nvPr>
        </p:nvSpPr>
        <p:spPr>
          <a:xfrm>
            <a:off x="8762400" y="8566274"/>
            <a:ext cx="6858000" cy="1503014"/>
          </a:xfrm>
          <a:prstGeom prst="rect">
            <a:avLst/>
          </a:prstGeom>
        </p:spPr>
        <p:txBody>
          <a:bodyPr lIns="0" tIns="0" rIns="0" bIns="0" anchor="b" anchorCtr="0">
            <a:noAutofit/>
          </a:bodyPr>
          <a:lstStyle>
            <a:lvl1pPr marL="0" indent="0" algn="ctr">
              <a:buNone/>
              <a:defRPr sz="53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11" name="Tijdelijke aanduiding voor tekst 5">
            <a:extLst>
              <a:ext uri="{FF2B5EF4-FFF2-40B4-BE49-F238E27FC236}">
                <a16:creationId xmlns:a16="http://schemas.microsoft.com/office/drawing/2014/main" id="{78500E7E-7F67-9139-7E90-D5BE838BF7F2}"/>
              </a:ext>
            </a:extLst>
          </p:cNvPr>
          <p:cNvSpPr>
            <a:spLocks noGrp="1"/>
          </p:cNvSpPr>
          <p:nvPr>
            <p:ph type="body" sz="quarter" idx="15"/>
          </p:nvPr>
        </p:nvSpPr>
        <p:spPr>
          <a:xfrm>
            <a:off x="16002000" y="8566274"/>
            <a:ext cx="6858000" cy="1503014"/>
          </a:xfrm>
          <a:prstGeom prst="rect">
            <a:avLst/>
          </a:prstGeom>
        </p:spPr>
        <p:txBody>
          <a:bodyPr lIns="0" tIns="0" rIns="0" bIns="0" anchor="b" anchorCtr="0">
            <a:noAutofit/>
          </a:bodyPr>
          <a:lstStyle>
            <a:lvl1pPr marL="0" indent="0" algn="ctr">
              <a:buNone/>
              <a:defRPr sz="53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15" name="Tijdelijke aanduiding voor tekst 14">
            <a:extLst>
              <a:ext uri="{FF2B5EF4-FFF2-40B4-BE49-F238E27FC236}">
                <a16:creationId xmlns:a16="http://schemas.microsoft.com/office/drawing/2014/main" id="{16730DB0-A8AB-F17E-3710-CFD9A43BDD0C}"/>
              </a:ext>
            </a:extLst>
          </p:cNvPr>
          <p:cNvSpPr>
            <a:spLocks noGrp="1"/>
          </p:cNvSpPr>
          <p:nvPr>
            <p:ph type="body" sz="quarter" idx="16"/>
          </p:nvPr>
        </p:nvSpPr>
        <p:spPr>
          <a:xfrm>
            <a:off x="1522413"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6" name="Tijdelijke aanduiding voor tekst 14">
            <a:extLst>
              <a:ext uri="{FF2B5EF4-FFF2-40B4-BE49-F238E27FC236}">
                <a16:creationId xmlns:a16="http://schemas.microsoft.com/office/drawing/2014/main" id="{415C489E-0FFE-13F3-38B8-2DD6D150A664}"/>
              </a:ext>
            </a:extLst>
          </p:cNvPr>
          <p:cNvSpPr>
            <a:spLocks noGrp="1"/>
          </p:cNvSpPr>
          <p:nvPr>
            <p:ph type="body" sz="quarter" idx="17"/>
          </p:nvPr>
        </p:nvSpPr>
        <p:spPr>
          <a:xfrm>
            <a:off x="8762457"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7" name="Tijdelijke aanduiding voor tekst 14">
            <a:extLst>
              <a:ext uri="{FF2B5EF4-FFF2-40B4-BE49-F238E27FC236}">
                <a16:creationId xmlns:a16="http://schemas.microsoft.com/office/drawing/2014/main" id="{D19E1ED4-31D9-4DC4-327C-B4672C5B7C12}"/>
              </a:ext>
            </a:extLst>
          </p:cNvPr>
          <p:cNvSpPr>
            <a:spLocks noGrp="1"/>
          </p:cNvSpPr>
          <p:nvPr>
            <p:ph type="body" sz="quarter" idx="18"/>
          </p:nvPr>
        </p:nvSpPr>
        <p:spPr>
          <a:xfrm>
            <a:off x="16002000"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 name="Tijdelijke aanduiding voor afbeelding 2">
            <a:extLst>
              <a:ext uri="{FF2B5EF4-FFF2-40B4-BE49-F238E27FC236}">
                <a16:creationId xmlns:a16="http://schemas.microsoft.com/office/drawing/2014/main" id="{67C02319-A112-45CF-8110-1FCFA33D943F}"/>
              </a:ext>
            </a:extLst>
          </p:cNvPr>
          <p:cNvSpPr>
            <a:spLocks noGrp="1"/>
          </p:cNvSpPr>
          <p:nvPr>
            <p:ph type="pic" sz="quarter" idx="22"/>
          </p:nvPr>
        </p:nvSpPr>
        <p:spPr>
          <a:xfrm>
            <a:off x="2341413" y="2478319"/>
            <a:ext cx="5220000" cy="5220000"/>
          </a:xfrm>
          <a:prstGeom prst="ellipse">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5" name="Rechthoek 4">
            <a:extLst>
              <a:ext uri="{FF2B5EF4-FFF2-40B4-BE49-F238E27FC236}">
                <a16:creationId xmlns:a16="http://schemas.microsoft.com/office/drawing/2014/main" id="{5DE2DCED-1700-0A07-5BB4-5BD9F0208AD6}"/>
              </a:ext>
            </a:extLst>
          </p:cNvPr>
          <p:cNvSpPr/>
          <p:nvPr userDrawn="1"/>
        </p:nvSpPr>
        <p:spPr>
          <a:xfrm>
            <a:off x="8764848" y="1522800"/>
            <a:ext cx="6858000"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 name="Tijdelijke aanduiding voor afbeelding 2">
            <a:extLst>
              <a:ext uri="{FF2B5EF4-FFF2-40B4-BE49-F238E27FC236}">
                <a16:creationId xmlns:a16="http://schemas.microsoft.com/office/drawing/2014/main" id="{284B2501-37D3-2BEF-B28D-F9BABE985E88}"/>
              </a:ext>
            </a:extLst>
          </p:cNvPr>
          <p:cNvSpPr>
            <a:spLocks noGrp="1"/>
          </p:cNvSpPr>
          <p:nvPr>
            <p:ph type="pic" sz="quarter" idx="23"/>
          </p:nvPr>
        </p:nvSpPr>
        <p:spPr>
          <a:xfrm>
            <a:off x="9583848" y="2341800"/>
            <a:ext cx="5220000" cy="5220000"/>
          </a:xfrm>
          <a:prstGeom prst="ellipse">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12" name="Rechthoek 11">
            <a:extLst>
              <a:ext uri="{FF2B5EF4-FFF2-40B4-BE49-F238E27FC236}">
                <a16:creationId xmlns:a16="http://schemas.microsoft.com/office/drawing/2014/main" id="{62A10685-E748-B32E-92F7-FD6DA7D61805}"/>
              </a:ext>
            </a:extLst>
          </p:cNvPr>
          <p:cNvSpPr/>
          <p:nvPr userDrawn="1"/>
        </p:nvSpPr>
        <p:spPr>
          <a:xfrm>
            <a:off x="16002000" y="1522800"/>
            <a:ext cx="6858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4" name="Tijdelijke aanduiding voor afbeelding 2">
            <a:extLst>
              <a:ext uri="{FF2B5EF4-FFF2-40B4-BE49-F238E27FC236}">
                <a16:creationId xmlns:a16="http://schemas.microsoft.com/office/drawing/2014/main" id="{01FCBFB0-CCE7-523D-B1A7-9401FB1C53EA}"/>
              </a:ext>
            </a:extLst>
          </p:cNvPr>
          <p:cNvSpPr>
            <a:spLocks noGrp="1"/>
          </p:cNvSpPr>
          <p:nvPr>
            <p:ph type="pic" sz="quarter" idx="24"/>
          </p:nvPr>
        </p:nvSpPr>
        <p:spPr>
          <a:xfrm>
            <a:off x="16821000" y="2341800"/>
            <a:ext cx="5220000" cy="5220000"/>
          </a:xfrm>
          <a:prstGeom prst="ellipse">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Tree>
    <p:extLst>
      <p:ext uri="{BB962C8B-B14F-4D97-AF65-F5344CB8AC3E}">
        <p14:creationId xmlns:p14="http://schemas.microsoft.com/office/powerpoint/2010/main" val="11515095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_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userDrawn="1"/>
        </p:nvSpPr>
        <p:spPr>
          <a:xfrm>
            <a:off x="1522800" y="1522800"/>
            <a:ext cx="6858000"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1522800" y="8566274"/>
            <a:ext cx="6858000" cy="1503014"/>
          </a:xfrm>
          <a:prstGeom prst="rect">
            <a:avLst/>
          </a:prstGeom>
        </p:spPr>
        <p:txBody>
          <a:bodyPr lIns="0" tIns="0" rIns="0" bIns="0" anchor="b" anchorCtr="0">
            <a:noAutofit/>
          </a:bodyPr>
          <a:lstStyle>
            <a:lvl1pPr marL="0" indent="0" algn="ctr">
              <a:buNone/>
              <a:defRPr sz="53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9" name="Tijdelijke aanduiding voor tekst 5">
            <a:extLst>
              <a:ext uri="{FF2B5EF4-FFF2-40B4-BE49-F238E27FC236}">
                <a16:creationId xmlns:a16="http://schemas.microsoft.com/office/drawing/2014/main" id="{0B45D76B-9B3B-C691-DB1B-85BB4506714E}"/>
              </a:ext>
            </a:extLst>
          </p:cNvPr>
          <p:cNvSpPr>
            <a:spLocks noGrp="1"/>
          </p:cNvSpPr>
          <p:nvPr>
            <p:ph type="body" sz="quarter" idx="14"/>
          </p:nvPr>
        </p:nvSpPr>
        <p:spPr>
          <a:xfrm>
            <a:off x="8762400" y="8566274"/>
            <a:ext cx="6858000" cy="1503014"/>
          </a:xfrm>
          <a:prstGeom prst="rect">
            <a:avLst/>
          </a:prstGeom>
        </p:spPr>
        <p:txBody>
          <a:bodyPr lIns="0" tIns="0" rIns="0" bIns="0" anchor="b" anchorCtr="0">
            <a:noAutofit/>
          </a:bodyPr>
          <a:lstStyle>
            <a:lvl1pPr marL="0" indent="0" algn="ctr">
              <a:buNone/>
              <a:defRPr sz="53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11" name="Tijdelijke aanduiding voor tekst 5">
            <a:extLst>
              <a:ext uri="{FF2B5EF4-FFF2-40B4-BE49-F238E27FC236}">
                <a16:creationId xmlns:a16="http://schemas.microsoft.com/office/drawing/2014/main" id="{78500E7E-7F67-9139-7E90-D5BE838BF7F2}"/>
              </a:ext>
            </a:extLst>
          </p:cNvPr>
          <p:cNvSpPr>
            <a:spLocks noGrp="1"/>
          </p:cNvSpPr>
          <p:nvPr>
            <p:ph type="body" sz="quarter" idx="15"/>
          </p:nvPr>
        </p:nvSpPr>
        <p:spPr>
          <a:xfrm>
            <a:off x="16002000" y="8566274"/>
            <a:ext cx="6858000" cy="1503014"/>
          </a:xfrm>
          <a:prstGeom prst="rect">
            <a:avLst/>
          </a:prstGeom>
        </p:spPr>
        <p:txBody>
          <a:bodyPr lIns="0" tIns="0" rIns="0" bIns="0" anchor="b" anchorCtr="0">
            <a:noAutofit/>
          </a:bodyPr>
          <a:lstStyle>
            <a:lvl1pPr marL="0" indent="0" algn="ctr">
              <a:buNone/>
              <a:defRPr sz="53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15" name="Tijdelijke aanduiding voor tekst 14">
            <a:extLst>
              <a:ext uri="{FF2B5EF4-FFF2-40B4-BE49-F238E27FC236}">
                <a16:creationId xmlns:a16="http://schemas.microsoft.com/office/drawing/2014/main" id="{16730DB0-A8AB-F17E-3710-CFD9A43BDD0C}"/>
              </a:ext>
            </a:extLst>
          </p:cNvPr>
          <p:cNvSpPr>
            <a:spLocks noGrp="1"/>
          </p:cNvSpPr>
          <p:nvPr>
            <p:ph type="body" sz="quarter" idx="16"/>
          </p:nvPr>
        </p:nvSpPr>
        <p:spPr>
          <a:xfrm>
            <a:off x="1522413"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6" name="Tijdelijke aanduiding voor tekst 14">
            <a:extLst>
              <a:ext uri="{FF2B5EF4-FFF2-40B4-BE49-F238E27FC236}">
                <a16:creationId xmlns:a16="http://schemas.microsoft.com/office/drawing/2014/main" id="{415C489E-0FFE-13F3-38B8-2DD6D150A664}"/>
              </a:ext>
            </a:extLst>
          </p:cNvPr>
          <p:cNvSpPr>
            <a:spLocks noGrp="1"/>
          </p:cNvSpPr>
          <p:nvPr>
            <p:ph type="body" sz="quarter" idx="17"/>
          </p:nvPr>
        </p:nvSpPr>
        <p:spPr>
          <a:xfrm>
            <a:off x="8762457"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7" name="Tijdelijke aanduiding voor tekst 14">
            <a:extLst>
              <a:ext uri="{FF2B5EF4-FFF2-40B4-BE49-F238E27FC236}">
                <a16:creationId xmlns:a16="http://schemas.microsoft.com/office/drawing/2014/main" id="{D19E1ED4-31D9-4DC4-327C-B4672C5B7C12}"/>
              </a:ext>
            </a:extLst>
          </p:cNvPr>
          <p:cNvSpPr>
            <a:spLocks noGrp="1"/>
          </p:cNvSpPr>
          <p:nvPr>
            <p:ph type="body" sz="quarter" idx="18"/>
          </p:nvPr>
        </p:nvSpPr>
        <p:spPr>
          <a:xfrm>
            <a:off x="16002000"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 name="Tijdelijke aanduiding voor afbeelding 2">
            <a:extLst>
              <a:ext uri="{FF2B5EF4-FFF2-40B4-BE49-F238E27FC236}">
                <a16:creationId xmlns:a16="http://schemas.microsoft.com/office/drawing/2014/main" id="{67C02319-A112-45CF-8110-1FCFA33D943F}"/>
              </a:ext>
            </a:extLst>
          </p:cNvPr>
          <p:cNvSpPr>
            <a:spLocks noGrp="1"/>
          </p:cNvSpPr>
          <p:nvPr>
            <p:ph type="pic" sz="quarter" idx="22"/>
          </p:nvPr>
        </p:nvSpPr>
        <p:spPr>
          <a:xfrm>
            <a:off x="1517517" y="1522799"/>
            <a:ext cx="6858000" cy="6858000"/>
          </a:xfrm>
          <a:prstGeom prst="diamond">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5" name="Rechthoek 4">
            <a:extLst>
              <a:ext uri="{FF2B5EF4-FFF2-40B4-BE49-F238E27FC236}">
                <a16:creationId xmlns:a16="http://schemas.microsoft.com/office/drawing/2014/main" id="{5DE2DCED-1700-0A07-5BB4-5BD9F0208AD6}"/>
              </a:ext>
            </a:extLst>
          </p:cNvPr>
          <p:cNvSpPr/>
          <p:nvPr userDrawn="1"/>
        </p:nvSpPr>
        <p:spPr>
          <a:xfrm>
            <a:off x="8764848" y="1522800"/>
            <a:ext cx="6858000"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2" name="Rechthoek 11">
            <a:extLst>
              <a:ext uri="{FF2B5EF4-FFF2-40B4-BE49-F238E27FC236}">
                <a16:creationId xmlns:a16="http://schemas.microsoft.com/office/drawing/2014/main" id="{62A10685-E748-B32E-92F7-FD6DA7D61805}"/>
              </a:ext>
            </a:extLst>
          </p:cNvPr>
          <p:cNvSpPr/>
          <p:nvPr userDrawn="1"/>
        </p:nvSpPr>
        <p:spPr>
          <a:xfrm>
            <a:off x="16002000" y="1522800"/>
            <a:ext cx="6858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 name="Tijdelijke aanduiding voor afbeelding 2">
            <a:extLst>
              <a:ext uri="{FF2B5EF4-FFF2-40B4-BE49-F238E27FC236}">
                <a16:creationId xmlns:a16="http://schemas.microsoft.com/office/drawing/2014/main" id="{0F157873-A6EA-97D5-0010-6AFC852F2C6A}"/>
              </a:ext>
            </a:extLst>
          </p:cNvPr>
          <p:cNvSpPr>
            <a:spLocks noGrp="1"/>
          </p:cNvSpPr>
          <p:nvPr>
            <p:ph type="pic" sz="quarter" idx="23"/>
          </p:nvPr>
        </p:nvSpPr>
        <p:spPr>
          <a:xfrm>
            <a:off x="8763000" y="1522799"/>
            <a:ext cx="6858000" cy="6858000"/>
          </a:xfrm>
          <a:prstGeom prst="diamond">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10" name="Tijdelijke aanduiding voor afbeelding 2">
            <a:extLst>
              <a:ext uri="{FF2B5EF4-FFF2-40B4-BE49-F238E27FC236}">
                <a16:creationId xmlns:a16="http://schemas.microsoft.com/office/drawing/2014/main" id="{B999820C-E7DA-7DA4-25A7-2CB837255DC5}"/>
              </a:ext>
            </a:extLst>
          </p:cNvPr>
          <p:cNvSpPr>
            <a:spLocks noGrp="1"/>
          </p:cNvSpPr>
          <p:nvPr>
            <p:ph type="pic" sz="quarter" idx="24"/>
          </p:nvPr>
        </p:nvSpPr>
        <p:spPr>
          <a:xfrm>
            <a:off x="16006896" y="1469243"/>
            <a:ext cx="6858000" cy="6858000"/>
          </a:xfrm>
          <a:prstGeom prst="diamond">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Tree>
    <p:extLst>
      <p:ext uri="{BB962C8B-B14F-4D97-AF65-F5344CB8AC3E}">
        <p14:creationId xmlns:p14="http://schemas.microsoft.com/office/powerpoint/2010/main" val="443948087"/>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2_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userDrawn="1"/>
        </p:nvSpPr>
        <p:spPr>
          <a:xfrm>
            <a:off x="1522413" y="1522800"/>
            <a:ext cx="4585392" cy="458539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1522412" y="6385882"/>
            <a:ext cx="4585391" cy="1380150"/>
          </a:xfrm>
          <a:prstGeom prst="rect">
            <a:avLst/>
          </a:prstGeom>
        </p:spPr>
        <p:txBody>
          <a:bodyPr lIns="0" tIns="0" rIns="0" bIns="0" anchor="ctr" anchorCtr="0">
            <a:noAutofit/>
          </a:bodyPr>
          <a:lstStyle>
            <a:lvl1pPr marL="0" indent="0" algn="ctr">
              <a:buNone/>
              <a:defRPr sz="44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15" name="Tijdelijke aanduiding voor tekst 14">
            <a:extLst>
              <a:ext uri="{FF2B5EF4-FFF2-40B4-BE49-F238E27FC236}">
                <a16:creationId xmlns:a16="http://schemas.microsoft.com/office/drawing/2014/main" id="{16730DB0-A8AB-F17E-3710-CFD9A43BDD0C}"/>
              </a:ext>
            </a:extLst>
          </p:cNvPr>
          <p:cNvSpPr>
            <a:spLocks noGrp="1"/>
          </p:cNvSpPr>
          <p:nvPr>
            <p:ph type="body" sz="quarter" idx="16"/>
          </p:nvPr>
        </p:nvSpPr>
        <p:spPr>
          <a:xfrm>
            <a:off x="1522413" y="8043722"/>
            <a:ext cx="4585390" cy="4582513"/>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0" name="Tijdelijke aanduiding voor tekst 9">
            <a:extLst>
              <a:ext uri="{FF2B5EF4-FFF2-40B4-BE49-F238E27FC236}">
                <a16:creationId xmlns:a16="http://schemas.microsoft.com/office/drawing/2014/main" id="{0E49FB6B-E387-0BE0-B3B2-B55C2337B324}"/>
              </a:ext>
            </a:extLst>
          </p:cNvPr>
          <p:cNvSpPr>
            <a:spLocks noGrp="1"/>
          </p:cNvSpPr>
          <p:nvPr>
            <p:ph type="body" sz="quarter" idx="25" hasCustomPrompt="1"/>
          </p:nvPr>
        </p:nvSpPr>
        <p:spPr>
          <a:xfrm>
            <a:off x="1997704" y="1957752"/>
            <a:ext cx="3509098" cy="3515312"/>
          </a:xfrm>
          <a:prstGeom prst="ellipse">
            <a:avLst/>
          </a:prstGeom>
          <a:solidFill>
            <a:schemeClr val="bg1"/>
          </a:solidFill>
        </p:spPr>
        <p:txBody>
          <a:bodyPr anchor="ctr">
            <a:normAutofit/>
          </a:bodyPr>
          <a:lstStyle>
            <a:lvl1pPr marL="0" indent="0" algn="ctr">
              <a:buNone/>
              <a:defRPr sz="9600" b="1">
                <a:solidFill>
                  <a:schemeClr val="accent1"/>
                </a:solidFill>
                <a:latin typeface="+mn-lt"/>
              </a:defRPr>
            </a:lvl1pPr>
          </a:lstStyle>
          <a:p>
            <a:pPr lvl="0"/>
            <a:r>
              <a:rPr lang="nl-NL"/>
              <a:t>01</a:t>
            </a:r>
            <a:endParaRPr lang="nl-BE"/>
          </a:p>
        </p:txBody>
      </p:sp>
      <p:sp>
        <p:nvSpPr>
          <p:cNvPr id="27" name="Rechthoek 26">
            <a:extLst>
              <a:ext uri="{FF2B5EF4-FFF2-40B4-BE49-F238E27FC236}">
                <a16:creationId xmlns:a16="http://schemas.microsoft.com/office/drawing/2014/main" id="{9244D21E-8FD1-5E48-C4CF-D954CB2B8EE3}"/>
              </a:ext>
            </a:extLst>
          </p:cNvPr>
          <p:cNvSpPr/>
          <p:nvPr userDrawn="1"/>
        </p:nvSpPr>
        <p:spPr>
          <a:xfrm>
            <a:off x="7106478" y="1522800"/>
            <a:ext cx="4585392" cy="4585392"/>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8" name="Tijdelijke aanduiding voor tekst 9">
            <a:extLst>
              <a:ext uri="{FF2B5EF4-FFF2-40B4-BE49-F238E27FC236}">
                <a16:creationId xmlns:a16="http://schemas.microsoft.com/office/drawing/2014/main" id="{6F85F73F-9968-6579-EC4C-5BBD96617BDE}"/>
              </a:ext>
            </a:extLst>
          </p:cNvPr>
          <p:cNvSpPr>
            <a:spLocks noGrp="1"/>
          </p:cNvSpPr>
          <p:nvPr>
            <p:ph type="body" sz="quarter" idx="26" hasCustomPrompt="1"/>
          </p:nvPr>
        </p:nvSpPr>
        <p:spPr>
          <a:xfrm>
            <a:off x="7693636" y="1957752"/>
            <a:ext cx="3509098" cy="3515312"/>
          </a:xfrm>
          <a:prstGeom prst="ellipse">
            <a:avLst/>
          </a:prstGeom>
          <a:solidFill>
            <a:schemeClr val="bg1"/>
          </a:solidFill>
        </p:spPr>
        <p:txBody>
          <a:bodyPr anchor="ctr">
            <a:normAutofit/>
          </a:bodyPr>
          <a:lstStyle>
            <a:lvl1pPr marL="0" indent="0" algn="ctr">
              <a:buNone/>
              <a:defRPr sz="9600" b="1">
                <a:solidFill>
                  <a:schemeClr val="accent2"/>
                </a:solidFill>
                <a:latin typeface="+mn-lt"/>
              </a:defRPr>
            </a:lvl1pPr>
          </a:lstStyle>
          <a:p>
            <a:pPr lvl="0"/>
            <a:r>
              <a:rPr lang="nl-NL"/>
              <a:t>02</a:t>
            </a:r>
            <a:endParaRPr lang="nl-BE"/>
          </a:p>
        </p:txBody>
      </p:sp>
      <p:sp>
        <p:nvSpPr>
          <p:cNvPr id="29" name="Rechthoek 28">
            <a:extLst>
              <a:ext uri="{FF2B5EF4-FFF2-40B4-BE49-F238E27FC236}">
                <a16:creationId xmlns:a16="http://schemas.microsoft.com/office/drawing/2014/main" id="{909BB2AC-7EE2-047D-957D-6FB1248822F7}"/>
              </a:ext>
            </a:extLst>
          </p:cNvPr>
          <p:cNvSpPr/>
          <p:nvPr userDrawn="1"/>
        </p:nvSpPr>
        <p:spPr>
          <a:xfrm>
            <a:off x="12690543" y="1522800"/>
            <a:ext cx="4585392" cy="4585392"/>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0" name="Tijdelijke aanduiding voor tekst 9">
            <a:extLst>
              <a:ext uri="{FF2B5EF4-FFF2-40B4-BE49-F238E27FC236}">
                <a16:creationId xmlns:a16="http://schemas.microsoft.com/office/drawing/2014/main" id="{1F118E88-4C7C-FC7C-BAD8-F34DEBFE9E29}"/>
              </a:ext>
            </a:extLst>
          </p:cNvPr>
          <p:cNvSpPr>
            <a:spLocks noGrp="1"/>
          </p:cNvSpPr>
          <p:nvPr>
            <p:ph type="body" sz="quarter" idx="27" hasCustomPrompt="1"/>
          </p:nvPr>
        </p:nvSpPr>
        <p:spPr>
          <a:xfrm>
            <a:off x="13179679" y="1957752"/>
            <a:ext cx="3509098" cy="3515312"/>
          </a:xfrm>
          <a:prstGeom prst="ellipse">
            <a:avLst/>
          </a:prstGeom>
          <a:solidFill>
            <a:schemeClr val="bg1"/>
          </a:solidFill>
        </p:spPr>
        <p:txBody>
          <a:bodyPr anchor="ctr">
            <a:normAutofit/>
          </a:bodyPr>
          <a:lstStyle>
            <a:lvl1pPr marL="0" indent="0" algn="ctr">
              <a:buNone/>
              <a:defRPr sz="9600" b="1">
                <a:solidFill>
                  <a:schemeClr val="accent3"/>
                </a:solidFill>
                <a:latin typeface="+mn-lt"/>
              </a:defRPr>
            </a:lvl1pPr>
          </a:lstStyle>
          <a:p>
            <a:pPr lvl="0"/>
            <a:r>
              <a:rPr lang="nl-NL"/>
              <a:t>03</a:t>
            </a:r>
            <a:endParaRPr lang="nl-BE"/>
          </a:p>
        </p:txBody>
      </p:sp>
      <p:sp>
        <p:nvSpPr>
          <p:cNvPr id="31" name="Rechthoek 30">
            <a:extLst>
              <a:ext uri="{FF2B5EF4-FFF2-40B4-BE49-F238E27FC236}">
                <a16:creationId xmlns:a16="http://schemas.microsoft.com/office/drawing/2014/main" id="{E88A2F9F-03B9-B6BC-7D9E-6D2A22E5DFFA}"/>
              </a:ext>
            </a:extLst>
          </p:cNvPr>
          <p:cNvSpPr/>
          <p:nvPr userDrawn="1"/>
        </p:nvSpPr>
        <p:spPr>
          <a:xfrm>
            <a:off x="18274608" y="1522800"/>
            <a:ext cx="4585392" cy="4585392"/>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2" name="Tijdelijke aanduiding voor tekst 9">
            <a:extLst>
              <a:ext uri="{FF2B5EF4-FFF2-40B4-BE49-F238E27FC236}">
                <a16:creationId xmlns:a16="http://schemas.microsoft.com/office/drawing/2014/main" id="{5693997D-D6E1-23C3-2F42-3870A4C41BC1}"/>
              </a:ext>
            </a:extLst>
          </p:cNvPr>
          <p:cNvSpPr>
            <a:spLocks noGrp="1"/>
          </p:cNvSpPr>
          <p:nvPr>
            <p:ph type="body" sz="quarter" idx="28" hasCustomPrompt="1"/>
          </p:nvPr>
        </p:nvSpPr>
        <p:spPr>
          <a:xfrm>
            <a:off x="18812755" y="1957752"/>
            <a:ext cx="3509098" cy="3515312"/>
          </a:xfrm>
          <a:prstGeom prst="ellipse">
            <a:avLst/>
          </a:prstGeom>
          <a:solidFill>
            <a:schemeClr val="bg1"/>
          </a:solidFill>
        </p:spPr>
        <p:txBody>
          <a:bodyPr anchor="ctr">
            <a:normAutofit/>
          </a:bodyPr>
          <a:lstStyle>
            <a:lvl1pPr marL="0" indent="0" algn="ctr">
              <a:buNone/>
              <a:defRPr sz="9600" b="1">
                <a:solidFill>
                  <a:schemeClr val="tx1">
                    <a:lumMod val="50000"/>
                    <a:lumOff val="50000"/>
                  </a:schemeClr>
                </a:solidFill>
                <a:latin typeface="+mn-lt"/>
              </a:defRPr>
            </a:lvl1pPr>
          </a:lstStyle>
          <a:p>
            <a:pPr lvl="0"/>
            <a:r>
              <a:rPr lang="nl-NL"/>
              <a:t>04</a:t>
            </a:r>
            <a:endParaRPr lang="nl-BE"/>
          </a:p>
        </p:txBody>
      </p:sp>
      <p:sp>
        <p:nvSpPr>
          <p:cNvPr id="33" name="Tijdelijke aanduiding voor tekst 5">
            <a:extLst>
              <a:ext uri="{FF2B5EF4-FFF2-40B4-BE49-F238E27FC236}">
                <a16:creationId xmlns:a16="http://schemas.microsoft.com/office/drawing/2014/main" id="{02D02677-78F9-B52B-B980-1462D51D4875}"/>
              </a:ext>
            </a:extLst>
          </p:cNvPr>
          <p:cNvSpPr>
            <a:spLocks noGrp="1"/>
          </p:cNvSpPr>
          <p:nvPr>
            <p:ph type="body" sz="quarter" idx="29"/>
          </p:nvPr>
        </p:nvSpPr>
        <p:spPr>
          <a:xfrm>
            <a:off x="7053728" y="6373779"/>
            <a:ext cx="4585391" cy="1392253"/>
          </a:xfrm>
          <a:prstGeom prst="rect">
            <a:avLst/>
          </a:prstGeom>
        </p:spPr>
        <p:txBody>
          <a:bodyPr lIns="0" tIns="0" rIns="0" bIns="0" anchor="ctr" anchorCtr="0">
            <a:noAutofit/>
          </a:bodyPr>
          <a:lstStyle>
            <a:lvl1pPr marL="0" indent="0" algn="ctr">
              <a:buNone/>
              <a:defRPr sz="44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34" name="Tijdelijke aanduiding voor tekst 14">
            <a:extLst>
              <a:ext uri="{FF2B5EF4-FFF2-40B4-BE49-F238E27FC236}">
                <a16:creationId xmlns:a16="http://schemas.microsoft.com/office/drawing/2014/main" id="{30886D13-CE88-6272-57A9-53DDFF64A0C2}"/>
              </a:ext>
            </a:extLst>
          </p:cNvPr>
          <p:cNvSpPr>
            <a:spLocks noGrp="1"/>
          </p:cNvSpPr>
          <p:nvPr>
            <p:ph type="body" sz="quarter" idx="30"/>
          </p:nvPr>
        </p:nvSpPr>
        <p:spPr>
          <a:xfrm>
            <a:off x="7053729" y="8042069"/>
            <a:ext cx="4585390" cy="4572064"/>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5" name="Tijdelijke aanduiding voor tekst 5">
            <a:extLst>
              <a:ext uri="{FF2B5EF4-FFF2-40B4-BE49-F238E27FC236}">
                <a16:creationId xmlns:a16="http://schemas.microsoft.com/office/drawing/2014/main" id="{9B4A8E26-FFD6-99F0-336C-836C69A5EBBB}"/>
              </a:ext>
            </a:extLst>
          </p:cNvPr>
          <p:cNvSpPr>
            <a:spLocks noGrp="1"/>
          </p:cNvSpPr>
          <p:nvPr>
            <p:ph type="body" sz="quarter" idx="31"/>
          </p:nvPr>
        </p:nvSpPr>
        <p:spPr>
          <a:xfrm>
            <a:off x="12690543" y="6373779"/>
            <a:ext cx="4585391" cy="1392253"/>
          </a:xfrm>
          <a:prstGeom prst="rect">
            <a:avLst/>
          </a:prstGeom>
        </p:spPr>
        <p:txBody>
          <a:bodyPr lIns="0" tIns="0" rIns="0" bIns="0" anchor="ctr" anchorCtr="0">
            <a:noAutofit/>
          </a:bodyPr>
          <a:lstStyle>
            <a:lvl1pPr marL="0" indent="0" algn="ctr">
              <a:buNone/>
              <a:defRPr sz="44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36" name="Tijdelijke aanduiding voor tekst 14">
            <a:extLst>
              <a:ext uri="{FF2B5EF4-FFF2-40B4-BE49-F238E27FC236}">
                <a16:creationId xmlns:a16="http://schemas.microsoft.com/office/drawing/2014/main" id="{0667DE11-F357-80BC-CDBB-5D71D74B5022}"/>
              </a:ext>
            </a:extLst>
          </p:cNvPr>
          <p:cNvSpPr>
            <a:spLocks noGrp="1"/>
          </p:cNvSpPr>
          <p:nvPr>
            <p:ph type="body" sz="quarter" idx="32"/>
          </p:nvPr>
        </p:nvSpPr>
        <p:spPr>
          <a:xfrm>
            <a:off x="12690544" y="8042069"/>
            <a:ext cx="4585390" cy="4572064"/>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7" name="Tijdelijke aanduiding voor tekst 5">
            <a:extLst>
              <a:ext uri="{FF2B5EF4-FFF2-40B4-BE49-F238E27FC236}">
                <a16:creationId xmlns:a16="http://schemas.microsoft.com/office/drawing/2014/main" id="{A7A06302-282F-53AE-35F0-7C83DEC84E3C}"/>
              </a:ext>
            </a:extLst>
          </p:cNvPr>
          <p:cNvSpPr>
            <a:spLocks noGrp="1"/>
          </p:cNvSpPr>
          <p:nvPr>
            <p:ph type="body" sz="quarter" idx="33"/>
          </p:nvPr>
        </p:nvSpPr>
        <p:spPr>
          <a:xfrm>
            <a:off x="18274608" y="6369820"/>
            <a:ext cx="4585391" cy="1392254"/>
          </a:xfrm>
          <a:prstGeom prst="rect">
            <a:avLst/>
          </a:prstGeom>
        </p:spPr>
        <p:txBody>
          <a:bodyPr lIns="0" tIns="0" rIns="0" bIns="0" anchor="ctr" anchorCtr="0">
            <a:noAutofit/>
          </a:bodyPr>
          <a:lstStyle>
            <a:lvl1pPr marL="0" indent="0" algn="ctr">
              <a:buNone/>
              <a:defRPr sz="4400" b="1" i="0" baseline="0">
                <a:solidFill>
                  <a:schemeClr val="tx1">
                    <a:lumMod val="50000"/>
                    <a:lumOff val="50000"/>
                  </a:schemeClr>
                </a:solidFill>
                <a:latin typeface="Flanders Art Sans Condensed" pitchFamily="2" charset="77"/>
              </a:defRPr>
            </a:lvl1pPr>
          </a:lstStyle>
          <a:p>
            <a:pPr lvl="0"/>
            <a:r>
              <a:rPr lang="nl-NL"/>
              <a:t>Klikken om de tekststijl van het model te bewerken</a:t>
            </a:r>
          </a:p>
        </p:txBody>
      </p:sp>
      <p:sp>
        <p:nvSpPr>
          <p:cNvPr id="38" name="Tijdelijke aanduiding voor tekst 14">
            <a:extLst>
              <a:ext uri="{FF2B5EF4-FFF2-40B4-BE49-F238E27FC236}">
                <a16:creationId xmlns:a16="http://schemas.microsoft.com/office/drawing/2014/main" id="{81DBDFBA-1D51-A1FE-0848-17D9571AF9A3}"/>
              </a:ext>
            </a:extLst>
          </p:cNvPr>
          <p:cNvSpPr>
            <a:spLocks noGrp="1"/>
          </p:cNvSpPr>
          <p:nvPr>
            <p:ph type="body" sz="quarter" idx="34"/>
          </p:nvPr>
        </p:nvSpPr>
        <p:spPr>
          <a:xfrm>
            <a:off x="18274609" y="8038109"/>
            <a:ext cx="4585390" cy="4572064"/>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Tree>
    <p:extLst>
      <p:ext uri="{BB962C8B-B14F-4D97-AF65-F5344CB8AC3E}">
        <p14:creationId xmlns:p14="http://schemas.microsoft.com/office/powerpoint/2010/main" val="333103325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GO-Titel+BKGimg-1">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52AC5644-FA98-DFDD-3EBE-A07FFF2F84E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4093613" y="10285763"/>
            <a:ext cx="3430800" cy="3430800"/>
          </a:xfrm>
          <a:prstGeom prst="rect">
            <a:avLst/>
          </a:prstGeom>
        </p:spPr>
      </p:pic>
      <p:sp>
        <p:nvSpPr>
          <p:cNvPr id="4" name="Tijdelijke aanduiding voor afbeelding 5">
            <a:extLst>
              <a:ext uri="{FF2B5EF4-FFF2-40B4-BE49-F238E27FC236}">
                <a16:creationId xmlns:a16="http://schemas.microsoft.com/office/drawing/2014/main" id="{03C46C27-B076-EC55-BFCB-4CEAF716A324}"/>
              </a:ext>
            </a:extLst>
          </p:cNvPr>
          <p:cNvSpPr>
            <a:spLocks noGrp="1"/>
          </p:cNvSpPr>
          <p:nvPr>
            <p:ph type="pic" sz="quarter" idx="13"/>
          </p:nvPr>
        </p:nvSpPr>
        <p:spPr>
          <a:xfrm>
            <a:off x="-4" y="-1"/>
            <a:ext cx="24382803" cy="6858001"/>
          </a:xfrm>
          <a:custGeom>
            <a:avLst/>
            <a:gdLst>
              <a:gd name="connsiteX0" fmla="*/ 0 w 24382800"/>
              <a:gd name="connsiteY0" fmla="*/ 0 h 6858000"/>
              <a:gd name="connsiteX1" fmla="*/ 24382800 w 24382800"/>
              <a:gd name="connsiteY1" fmla="*/ 0 h 6858000"/>
              <a:gd name="connsiteX2" fmla="*/ 24382800 w 24382800"/>
              <a:gd name="connsiteY2" fmla="*/ 6858000 h 6858000"/>
              <a:gd name="connsiteX3" fmla="*/ 0 w 24382800"/>
              <a:gd name="connsiteY3" fmla="*/ 6858000 h 6858000"/>
              <a:gd name="connsiteX4" fmla="*/ 0 w 24382800"/>
              <a:gd name="connsiteY4" fmla="*/ 0 h 6858000"/>
              <a:gd name="connsiteX0" fmla="*/ 0 w 24382800"/>
              <a:gd name="connsiteY0" fmla="*/ 0 h 6858001"/>
              <a:gd name="connsiteX1" fmla="*/ 24382800 w 24382800"/>
              <a:gd name="connsiteY1" fmla="*/ 0 h 6858001"/>
              <a:gd name="connsiteX2" fmla="*/ 24382800 w 24382800"/>
              <a:gd name="connsiteY2" fmla="*/ 6858000 h 6858001"/>
              <a:gd name="connsiteX3" fmla="*/ 7143751 w 24382800"/>
              <a:gd name="connsiteY3" fmla="*/ 6858001 h 6858001"/>
              <a:gd name="connsiteX4" fmla="*/ 0 w 24382800"/>
              <a:gd name="connsiteY4" fmla="*/ 6858000 h 6858001"/>
              <a:gd name="connsiteX5" fmla="*/ 0 w 24382800"/>
              <a:gd name="connsiteY5" fmla="*/ 0 h 6858001"/>
              <a:gd name="connsiteX0" fmla="*/ 2100876 w 26483676"/>
              <a:gd name="connsiteY0" fmla="*/ 0 h 7366000"/>
              <a:gd name="connsiteX1" fmla="*/ 26483676 w 26483676"/>
              <a:gd name="connsiteY1" fmla="*/ 0 h 7366000"/>
              <a:gd name="connsiteX2" fmla="*/ 26483676 w 26483676"/>
              <a:gd name="connsiteY2" fmla="*/ 6858000 h 7366000"/>
              <a:gd name="connsiteX3" fmla="*/ 9244627 w 26483676"/>
              <a:gd name="connsiteY3" fmla="*/ 6858001 h 7366000"/>
              <a:gd name="connsiteX4" fmla="*/ 2100876 w 26483676"/>
              <a:gd name="connsiteY4" fmla="*/ 6858000 h 7366000"/>
              <a:gd name="connsiteX5" fmla="*/ 2100876 w 26483676"/>
              <a:gd name="connsiteY5" fmla="*/ 0 h 7366000"/>
              <a:gd name="connsiteX0" fmla="*/ 756292 w 25139092"/>
              <a:gd name="connsiteY0" fmla="*/ 0 h 6858001"/>
              <a:gd name="connsiteX1" fmla="*/ 25139092 w 25139092"/>
              <a:gd name="connsiteY1" fmla="*/ 0 h 6858001"/>
              <a:gd name="connsiteX2" fmla="*/ 25139092 w 25139092"/>
              <a:gd name="connsiteY2" fmla="*/ 6858000 h 6858001"/>
              <a:gd name="connsiteX3" fmla="*/ 7900043 w 25139092"/>
              <a:gd name="connsiteY3" fmla="*/ 6858001 h 6858001"/>
              <a:gd name="connsiteX4" fmla="*/ 756292 w 25139092"/>
              <a:gd name="connsiteY4" fmla="*/ 0 h 6858001"/>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 name="connsiteX0" fmla="*/ 3 w 24382803"/>
              <a:gd name="connsiteY0" fmla="*/ 0 h 6858573"/>
              <a:gd name="connsiteX1" fmla="*/ 24382803 w 24382803"/>
              <a:gd name="connsiteY1" fmla="*/ 0 h 6858573"/>
              <a:gd name="connsiteX2" fmla="*/ 24382803 w 24382803"/>
              <a:gd name="connsiteY2" fmla="*/ 6858000 h 6858573"/>
              <a:gd name="connsiteX3" fmla="*/ 7143754 w 24382803"/>
              <a:gd name="connsiteY3" fmla="*/ 6858001 h 6858573"/>
              <a:gd name="connsiteX4" fmla="*/ 3 w 24382803"/>
              <a:gd name="connsiteY4" fmla="*/ 0 h 6858573"/>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2803" h="6858001">
                <a:moveTo>
                  <a:pt x="3" y="0"/>
                </a:moveTo>
                <a:lnTo>
                  <a:pt x="24382803" y="0"/>
                </a:lnTo>
                <a:lnTo>
                  <a:pt x="24382803" y="6858000"/>
                </a:lnTo>
                <a:lnTo>
                  <a:pt x="7143754" y="6858001"/>
                </a:lnTo>
                <a:cubicBezTo>
                  <a:pt x="2864054" y="6858001"/>
                  <a:pt x="-2972" y="3568700"/>
                  <a:pt x="3" y="0"/>
                </a:cubicBezTo>
                <a:close/>
              </a:path>
            </a:pathLst>
          </a:custGeom>
          <a:solidFill>
            <a:srgbClr val="E7E6E6"/>
          </a:solidFill>
        </p:spPr>
        <p:txBody>
          <a:bodyPr/>
          <a:lstStyle/>
          <a:p>
            <a:r>
              <a:rPr lang="nl-NL"/>
              <a:t>Klik op het pictogram als u een afbeelding wilt toevoegen</a:t>
            </a:r>
            <a:endParaRPr lang="nl-BE"/>
          </a:p>
        </p:txBody>
      </p:sp>
      <p:sp>
        <p:nvSpPr>
          <p:cNvPr id="6" name="Tijdelijke aanduiding voor afbeelding 6">
            <a:extLst>
              <a:ext uri="{FF2B5EF4-FFF2-40B4-BE49-F238E27FC236}">
                <a16:creationId xmlns:a16="http://schemas.microsoft.com/office/drawing/2014/main" id="{43A2B41D-A900-BB2D-3E38-1A9251AFE7A5}"/>
              </a:ext>
            </a:extLst>
          </p:cNvPr>
          <p:cNvSpPr>
            <a:spLocks noGrp="1"/>
          </p:cNvSpPr>
          <p:nvPr>
            <p:ph type="pic" sz="quarter" idx="14"/>
          </p:nvPr>
        </p:nvSpPr>
        <p:spPr>
          <a:xfrm>
            <a:off x="17524417" y="3425802"/>
            <a:ext cx="6858000" cy="6858000"/>
          </a:xfrm>
          <a:blipFill>
            <a:blip>
              <a:extLst>
                <a:ext uri="{96DAC541-7B7A-43D3-8B79-37D633B846F1}">
                  <asvg:svgBlip xmlns:asvg="http://schemas.microsoft.com/office/drawing/2016/SVG/main" r:embed="rId4"/>
                </a:ext>
              </a:extLst>
            </a:blip>
            <a:stretch>
              <a:fillRect/>
            </a:stretch>
          </a:blipFill>
        </p:spPr>
        <p:txBody>
          <a:bodyPr>
            <a:normAutofit/>
          </a:bodyPr>
          <a:lstStyle>
            <a:lvl1pPr>
              <a:defRPr sz="100"/>
            </a:lvl1pPr>
          </a:lstStyle>
          <a:p>
            <a:r>
              <a:rPr lang="nl-NL"/>
              <a:t>Klik op het pictogram als u een afbeelding wilt toevoegen</a:t>
            </a:r>
            <a:endParaRPr lang="nl-BE"/>
          </a:p>
        </p:txBody>
      </p:sp>
    </p:spTree>
    <p:extLst>
      <p:ext uri="{BB962C8B-B14F-4D97-AF65-F5344CB8AC3E}">
        <p14:creationId xmlns:p14="http://schemas.microsoft.com/office/powerpoint/2010/main" val="221170056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GO-Titel+BKGimg-2">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52AC5644-FA98-DFDD-3EBE-A07FFF2F84E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afbeelding 5">
            <a:extLst>
              <a:ext uri="{FF2B5EF4-FFF2-40B4-BE49-F238E27FC236}">
                <a16:creationId xmlns:a16="http://schemas.microsoft.com/office/drawing/2014/main" id="{1FF3E710-EC0D-9DE7-DC0A-CD4F5B12B4B5}"/>
              </a:ext>
            </a:extLst>
          </p:cNvPr>
          <p:cNvSpPr>
            <a:spLocks noGrp="1"/>
          </p:cNvSpPr>
          <p:nvPr>
            <p:ph type="pic" sz="quarter" idx="13"/>
          </p:nvPr>
        </p:nvSpPr>
        <p:spPr>
          <a:xfrm>
            <a:off x="-4" y="-1"/>
            <a:ext cx="24382803" cy="6858001"/>
          </a:xfrm>
          <a:custGeom>
            <a:avLst/>
            <a:gdLst>
              <a:gd name="connsiteX0" fmla="*/ 0 w 24382800"/>
              <a:gd name="connsiteY0" fmla="*/ 0 h 6858000"/>
              <a:gd name="connsiteX1" fmla="*/ 24382800 w 24382800"/>
              <a:gd name="connsiteY1" fmla="*/ 0 h 6858000"/>
              <a:gd name="connsiteX2" fmla="*/ 24382800 w 24382800"/>
              <a:gd name="connsiteY2" fmla="*/ 6858000 h 6858000"/>
              <a:gd name="connsiteX3" fmla="*/ 0 w 24382800"/>
              <a:gd name="connsiteY3" fmla="*/ 6858000 h 6858000"/>
              <a:gd name="connsiteX4" fmla="*/ 0 w 24382800"/>
              <a:gd name="connsiteY4" fmla="*/ 0 h 6858000"/>
              <a:gd name="connsiteX0" fmla="*/ 0 w 24382800"/>
              <a:gd name="connsiteY0" fmla="*/ 0 h 6858001"/>
              <a:gd name="connsiteX1" fmla="*/ 24382800 w 24382800"/>
              <a:gd name="connsiteY1" fmla="*/ 0 h 6858001"/>
              <a:gd name="connsiteX2" fmla="*/ 24382800 w 24382800"/>
              <a:gd name="connsiteY2" fmla="*/ 6858000 h 6858001"/>
              <a:gd name="connsiteX3" fmla="*/ 7143751 w 24382800"/>
              <a:gd name="connsiteY3" fmla="*/ 6858001 h 6858001"/>
              <a:gd name="connsiteX4" fmla="*/ 0 w 24382800"/>
              <a:gd name="connsiteY4" fmla="*/ 6858000 h 6858001"/>
              <a:gd name="connsiteX5" fmla="*/ 0 w 24382800"/>
              <a:gd name="connsiteY5" fmla="*/ 0 h 6858001"/>
              <a:gd name="connsiteX0" fmla="*/ 2100876 w 26483676"/>
              <a:gd name="connsiteY0" fmla="*/ 0 h 7366000"/>
              <a:gd name="connsiteX1" fmla="*/ 26483676 w 26483676"/>
              <a:gd name="connsiteY1" fmla="*/ 0 h 7366000"/>
              <a:gd name="connsiteX2" fmla="*/ 26483676 w 26483676"/>
              <a:gd name="connsiteY2" fmla="*/ 6858000 h 7366000"/>
              <a:gd name="connsiteX3" fmla="*/ 9244627 w 26483676"/>
              <a:gd name="connsiteY3" fmla="*/ 6858001 h 7366000"/>
              <a:gd name="connsiteX4" fmla="*/ 2100876 w 26483676"/>
              <a:gd name="connsiteY4" fmla="*/ 6858000 h 7366000"/>
              <a:gd name="connsiteX5" fmla="*/ 2100876 w 26483676"/>
              <a:gd name="connsiteY5" fmla="*/ 0 h 7366000"/>
              <a:gd name="connsiteX0" fmla="*/ 756292 w 25139092"/>
              <a:gd name="connsiteY0" fmla="*/ 0 h 6858001"/>
              <a:gd name="connsiteX1" fmla="*/ 25139092 w 25139092"/>
              <a:gd name="connsiteY1" fmla="*/ 0 h 6858001"/>
              <a:gd name="connsiteX2" fmla="*/ 25139092 w 25139092"/>
              <a:gd name="connsiteY2" fmla="*/ 6858000 h 6858001"/>
              <a:gd name="connsiteX3" fmla="*/ 7900043 w 25139092"/>
              <a:gd name="connsiteY3" fmla="*/ 6858001 h 6858001"/>
              <a:gd name="connsiteX4" fmla="*/ 756292 w 25139092"/>
              <a:gd name="connsiteY4" fmla="*/ 0 h 6858001"/>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 name="connsiteX0" fmla="*/ 3 w 24382803"/>
              <a:gd name="connsiteY0" fmla="*/ 0 h 6858573"/>
              <a:gd name="connsiteX1" fmla="*/ 24382803 w 24382803"/>
              <a:gd name="connsiteY1" fmla="*/ 0 h 6858573"/>
              <a:gd name="connsiteX2" fmla="*/ 24382803 w 24382803"/>
              <a:gd name="connsiteY2" fmla="*/ 6858000 h 6858573"/>
              <a:gd name="connsiteX3" fmla="*/ 7143754 w 24382803"/>
              <a:gd name="connsiteY3" fmla="*/ 6858001 h 6858573"/>
              <a:gd name="connsiteX4" fmla="*/ 3 w 24382803"/>
              <a:gd name="connsiteY4" fmla="*/ 0 h 6858573"/>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2803" h="6858001">
                <a:moveTo>
                  <a:pt x="3" y="0"/>
                </a:moveTo>
                <a:lnTo>
                  <a:pt x="24382803" y="0"/>
                </a:lnTo>
                <a:lnTo>
                  <a:pt x="24382803" y="6858000"/>
                </a:lnTo>
                <a:lnTo>
                  <a:pt x="7143754" y="6858001"/>
                </a:lnTo>
                <a:cubicBezTo>
                  <a:pt x="2864054" y="6858001"/>
                  <a:pt x="-2972" y="3568700"/>
                  <a:pt x="3" y="0"/>
                </a:cubicBezTo>
                <a:close/>
              </a:path>
            </a:pathLst>
          </a:custGeom>
          <a:solidFill>
            <a:srgbClr val="E7E6E6"/>
          </a:solidFill>
        </p:spPr>
        <p:txBody>
          <a:bodyPr/>
          <a:lstStyle/>
          <a:p>
            <a:r>
              <a:rPr lang="nl-NL"/>
              <a:t>Klik op het pictogram als u een afbeelding wilt toevoegen</a:t>
            </a:r>
            <a:endParaRPr lang="nl-BE"/>
          </a:p>
        </p:txBody>
      </p:sp>
      <p:pic>
        <p:nvPicPr>
          <p:cNvPr id="7" name="Graphic 6">
            <a:extLst>
              <a:ext uri="{FF2B5EF4-FFF2-40B4-BE49-F238E27FC236}">
                <a16:creationId xmlns:a16="http://schemas.microsoft.com/office/drawing/2014/main" id="{E17F702A-E266-1522-369D-679A63FCB2CE}"/>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4094000" y="10288800"/>
            <a:ext cx="3430800" cy="3430800"/>
          </a:xfrm>
          <a:prstGeom prst="rect">
            <a:avLst/>
          </a:prstGeom>
        </p:spPr>
      </p:pic>
      <p:sp>
        <p:nvSpPr>
          <p:cNvPr id="6" name="Tijdelijke aanduiding voor afbeelding 6">
            <a:extLst>
              <a:ext uri="{FF2B5EF4-FFF2-40B4-BE49-F238E27FC236}">
                <a16:creationId xmlns:a16="http://schemas.microsoft.com/office/drawing/2014/main" id="{396B2290-1E39-C947-F3A8-4B056DA09C9A}"/>
              </a:ext>
            </a:extLst>
          </p:cNvPr>
          <p:cNvSpPr>
            <a:spLocks noGrp="1"/>
          </p:cNvSpPr>
          <p:nvPr>
            <p:ph type="pic" sz="quarter" idx="14" hasCustomPrompt="1"/>
          </p:nvPr>
        </p:nvSpPr>
        <p:spPr>
          <a:xfrm>
            <a:off x="17524291" y="3426525"/>
            <a:ext cx="6858000" cy="6858000"/>
          </a:xfrm>
          <a:blipFill>
            <a:blip>
              <a:extLst>
                <a:ext uri="{96DAC541-7B7A-43D3-8B79-37D633B846F1}">
                  <asvg:svgBlip xmlns:asvg="http://schemas.microsoft.com/office/drawing/2016/SVG/main" r:embed="rId4"/>
                </a:ext>
              </a:extLst>
            </a:blip>
            <a:stretch>
              <a:fillRect/>
            </a:stretch>
          </a:blipFill>
        </p:spPr>
        <p:txBody>
          <a:bodyPr>
            <a:normAutofit/>
          </a:bodyPr>
          <a:lstStyle>
            <a:lvl1pPr>
              <a:defRPr sz="100"/>
            </a:lvl1pPr>
          </a:lstStyle>
          <a:p>
            <a:r>
              <a:rPr lang="en-GB" err="1"/>
              <a:t>Negeer</a:t>
            </a:r>
            <a:r>
              <a:rPr lang="en-GB"/>
              <a:t> deze </a:t>
            </a:r>
            <a:r>
              <a:rPr lang="en-GB" err="1"/>
              <a:t>tekst</a:t>
            </a:r>
            <a:endParaRPr lang="nl-BE"/>
          </a:p>
        </p:txBody>
      </p:sp>
    </p:spTree>
    <p:extLst>
      <p:ext uri="{BB962C8B-B14F-4D97-AF65-F5344CB8AC3E}">
        <p14:creationId xmlns:p14="http://schemas.microsoft.com/office/powerpoint/2010/main" val="1700374600"/>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GO-Titel+Img">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afbeelding 5">
            <a:extLst>
              <a:ext uri="{FF2B5EF4-FFF2-40B4-BE49-F238E27FC236}">
                <a16:creationId xmlns:a16="http://schemas.microsoft.com/office/drawing/2014/main" id="{7D39C5CD-1296-9916-5404-C8C826A96A71}"/>
              </a:ext>
            </a:extLst>
          </p:cNvPr>
          <p:cNvSpPr>
            <a:spLocks noGrp="1"/>
          </p:cNvSpPr>
          <p:nvPr>
            <p:ph type="pic" sz="quarter" idx="13"/>
          </p:nvPr>
        </p:nvSpPr>
        <p:spPr>
          <a:xfrm>
            <a:off x="-1" y="-1"/>
            <a:ext cx="24382800" cy="6858000"/>
          </a:xfrm>
          <a:prstGeom prst="rect">
            <a:avLst/>
          </a:prstGeom>
        </p:spPr>
        <p:txBody>
          <a:bodyPr/>
          <a:lstStyle/>
          <a:p>
            <a:r>
              <a:rPr lang="nl-NL"/>
              <a:t>Klik op het pictogram als u een afbeelding wilt toevoegen</a:t>
            </a:r>
            <a:endParaRPr lang="nl-BE"/>
          </a:p>
        </p:txBody>
      </p:sp>
      <p:sp>
        <p:nvSpPr>
          <p:cNvPr id="4" name="Tijdelijke aanduiding voor afbeelding 6">
            <a:extLst>
              <a:ext uri="{FF2B5EF4-FFF2-40B4-BE49-F238E27FC236}">
                <a16:creationId xmlns:a16="http://schemas.microsoft.com/office/drawing/2014/main" id="{E05C1E94-70BA-BA1B-A698-24934C5EC02B}"/>
              </a:ext>
            </a:extLst>
          </p:cNvPr>
          <p:cNvSpPr>
            <a:spLocks noGrp="1"/>
          </p:cNvSpPr>
          <p:nvPr>
            <p:ph type="pic" sz="quarter" idx="14" hasCustomPrompt="1"/>
          </p:nvPr>
        </p:nvSpPr>
        <p:spPr>
          <a:xfrm>
            <a:off x="17524413" y="3439366"/>
            <a:ext cx="6858000" cy="6858000"/>
          </a:xfrm>
          <a:blipFill>
            <a:blip>
              <a:extLst>
                <a:ext uri="{96DAC541-7B7A-43D3-8B79-37D633B846F1}">
                  <asvg:svgBlip xmlns:asvg="http://schemas.microsoft.com/office/drawing/2016/SVG/main" r:embed="rId2"/>
                </a:ext>
              </a:extLst>
            </a:blip>
            <a:stretch>
              <a:fillRect/>
            </a:stretch>
          </a:blipFill>
        </p:spPr>
        <p:txBody>
          <a:bodyPr>
            <a:normAutofit/>
          </a:bodyPr>
          <a:lstStyle>
            <a:lvl1pPr>
              <a:defRPr sz="100"/>
            </a:lvl1pPr>
          </a:lstStyle>
          <a:p>
            <a:r>
              <a:rPr lang="en-GB" err="1"/>
              <a:t>Negeer</a:t>
            </a:r>
            <a:r>
              <a:rPr lang="en-GB"/>
              <a:t> deze </a:t>
            </a:r>
            <a:r>
              <a:rPr lang="en-GB" err="1"/>
              <a:t>tekst</a:t>
            </a:r>
            <a:endParaRPr lang="nl-BE"/>
          </a:p>
        </p:txBody>
      </p:sp>
      <p:pic>
        <p:nvPicPr>
          <p:cNvPr id="7" name="Afbeelding 6" descr="Afbeelding met Graphics, Kleurrijkheid, creativiteit&#10;&#10;Automatisch gegenereerde beschrijving">
            <a:extLst>
              <a:ext uri="{FF2B5EF4-FFF2-40B4-BE49-F238E27FC236}">
                <a16:creationId xmlns:a16="http://schemas.microsoft.com/office/drawing/2014/main" id="{1E308C59-6356-7E86-1B58-09ECEB9F3B86}"/>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rot="5400000">
            <a:off x="14105779" y="10297366"/>
            <a:ext cx="3418634" cy="3418634"/>
          </a:xfrm>
          <a:prstGeom prst="rect">
            <a:avLst/>
          </a:prstGeom>
        </p:spPr>
      </p:pic>
    </p:spTree>
    <p:extLst>
      <p:ext uri="{BB962C8B-B14F-4D97-AF65-F5344CB8AC3E}">
        <p14:creationId xmlns:p14="http://schemas.microsoft.com/office/powerpoint/2010/main" val="188073261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2_GO-Titel+vormenMagentaGroen">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521B35DF-D7EB-972A-C6D2-36E0D91B44D1}"/>
              </a:ext>
            </a:extLst>
          </p:cNvPr>
          <p:cNvSpPr/>
          <p:nvPr userDrawn="1"/>
        </p:nvSpPr>
        <p:spPr>
          <a:xfrm>
            <a:off x="0" y="0"/>
            <a:ext cx="24382413" cy="4001220"/>
          </a:xfrm>
          <a:prstGeom prst="rect">
            <a:avLst/>
          </a:prstGeom>
          <a:solidFill>
            <a:schemeClr val="accent4"/>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16" name="Afbeelding 15" descr="Afbeelding met Graphics, Kleurrijkheid, creativiteit&#10;&#10;Automatisch gegenereerde beschrijving">
            <a:extLst>
              <a:ext uri="{FF2B5EF4-FFF2-40B4-BE49-F238E27FC236}">
                <a16:creationId xmlns:a16="http://schemas.microsoft.com/office/drawing/2014/main" id="{64B05BFE-7E9F-5F06-36AE-D84E097AFB5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5400000">
            <a:off x="14666457" y="10476000"/>
            <a:ext cx="3240000" cy="3240000"/>
          </a:xfrm>
          <a:prstGeom prst="rect">
            <a:avLst/>
          </a:prstGeom>
        </p:spPr>
      </p:pic>
      <p:pic>
        <p:nvPicPr>
          <p:cNvPr id="26" name="Afbeelding 25" descr="Afbeelding met Kleurrijkheid, patroon, rood, Magenta&#10;&#10;Automatisch gegenereerde beschrijving">
            <a:extLst>
              <a:ext uri="{FF2B5EF4-FFF2-40B4-BE49-F238E27FC236}">
                <a16:creationId xmlns:a16="http://schemas.microsoft.com/office/drawing/2014/main" id="{37C04804-7F4F-BCF0-E346-0486C18B056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rot="10800000">
            <a:off x="6580651" y="3995998"/>
            <a:ext cx="3240000" cy="3240000"/>
          </a:xfrm>
          <a:prstGeom prst="rect">
            <a:avLst/>
          </a:prstGeom>
        </p:spPr>
      </p:pic>
      <p:pic>
        <p:nvPicPr>
          <p:cNvPr id="35" name="Afbeelding 34" descr="Afbeelding met Kleurrijkheid, Graphics, Magenta, creativiteit&#10;&#10;Automatisch gegenereerde beschrijving">
            <a:extLst>
              <a:ext uri="{FF2B5EF4-FFF2-40B4-BE49-F238E27FC236}">
                <a16:creationId xmlns:a16="http://schemas.microsoft.com/office/drawing/2014/main" id="{4DB2DDBF-5AF9-BE3F-4E11-753047F7F97B}"/>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rot="10800000">
            <a:off x="-1434779" y="3992890"/>
            <a:ext cx="3240000" cy="3240000"/>
          </a:xfrm>
          <a:prstGeom prst="rect">
            <a:avLst/>
          </a:prstGeom>
        </p:spPr>
      </p:pic>
      <p:pic>
        <p:nvPicPr>
          <p:cNvPr id="38" name="Afbeelding 37" descr="Afbeelding met schermopname, patroon, lijn, Kleurrijkheid&#10;&#10;Automatisch gegenereerde beschrijving">
            <a:extLst>
              <a:ext uri="{FF2B5EF4-FFF2-40B4-BE49-F238E27FC236}">
                <a16:creationId xmlns:a16="http://schemas.microsoft.com/office/drawing/2014/main" id="{5135FF43-2DBC-5712-CB6A-4E0C9B25F8FF}"/>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rot="5400000">
            <a:off x="17900860" y="3994445"/>
            <a:ext cx="6483109" cy="6480000"/>
          </a:xfrm>
          <a:prstGeom prst="rect">
            <a:avLst/>
          </a:prstGeom>
        </p:spPr>
      </p:pic>
      <p:pic>
        <p:nvPicPr>
          <p:cNvPr id="40" name="Afbeelding 39" descr="Afbeelding met Turquoise, schermopname, Groenblauw, Kleurrijkheid&#10;&#10;Automatisch gegenereerde beschrijving">
            <a:extLst>
              <a:ext uri="{FF2B5EF4-FFF2-40B4-BE49-F238E27FC236}">
                <a16:creationId xmlns:a16="http://schemas.microsoft.com/office/drawing/2014/main" id="{40F0F3B1-2B89-1F18-AA95-18CABC0A2BDA}"/>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17901129" y="761471"/>
            <a:ext cx="3240000" cy="3240000"/>
          </a:xfrm>
          <a:prstGeom prst="rect">
            <a:avLst/>
          </a:prstGeom>
        </p:spPr>
      </p:pic>
      <p:pic>
        <p:nvPicPr>
          <p:cNvPr id="42" name="Afbeelding 41" descr="Afbeelding met creativiteit, kunst&#10;&#10;Beschrijving automatisch gegenereerd met gemiddelde betrouwbaarheid">
            <a:extLst>
              <a:ext uri="{FF2B5EF4-FFF2-40B4-BE49-F238E27FC236}">
                <a16:creationId xmlns:a16="http://schemas.microsoft.com/office/drawing/2014/main" id="{9C57E501-D6F7-B623-1CEE-9AE9FF9282F2}"/>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9814193" y="759668"/>
            <a:ext cx="6476892" cy="6480000"/>
          </a:xfrm>
          <a:prstGeom prst="rect">
            <a:avLst/>
          </a:prstGeom>
        </p:spPr>
      </p:pic>
      <p:pic>
        <p:nvPicPr>
          <p:cNvPr id="44" name="Afbeelding 43" descr="Afbeelding met cirkel&#10;&#10;Automatisch gegenereerde beschrijving">
            <a:extLst>
              <a:ext uri="{FF2B5EF4-FFF2-40B4-BE49-F238E27FC236}">
                <a16:creationId xmlns:a16="http://schemas.microsoft.com/office/drawing/2014/main" id="{A9E7349F-C798-C629-9A5A-7923C0FD8A96}"/>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rot="16200000">
            <a:off x="3356005" y="4000445"/>
            <a:ext cx="3238446" cy="3240000"/>
          </a:xfrm>
          <a:prstGeom prst="rect">
            <a:avLst/>
          </a:prstGeom>
        </p:spPr>
      </p:pic>
      <p:pic>
        <p:nvPicPr>
          <p:cNvPr id="46" name="Afbeelding 45" descr="Afbeelding met Turquoise, Groenblauw, water&#10;&#10;Automatisch gegenereerde beschrijving">
            <a:extLst>
              <a:ext uri="{FF2B5EF4-FFF2-40B4-BE49-F238E27FC236}">
                <a16:creationId xmlns:a16="http://schemas.microsoft.com/office/drawing/2014/main" id="{463BA8C0-6D87-61DC-B856-76393E1BF7CE}"/>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103398" y="770527"/>
            <a:ext cx="3240000" cy="3240000"/>
          </a:xfrm>
          <a:prstGeom prst="rect">
            <a:avLst/>
          </a:prstGeom>
        </p:spPr>
      </p:pic>
      <p:pic>
        <p:nvPicPr>
          <p:cNvPr id="6" name="Afbeelding 5" descr="Afbeelding met Graphics, symbool, wit, ontwerp&#10;&#10;Automatisch gegenereerde beschrijving">
            <a:extLst>
              <a:ext uri="{FF2B5EF4-FFF2-40B4-BE49-F238E27FC236}">
                <a16:creationId xmlns:a16="http://schemas.microsoft.com/office/drawing/2014/main" id="{F07857ED-4AD1-6DEA-D0A5-1642BCB04882}"/>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3347110" y="770527"/>
            <a:ext cx="3240000" cy="3240000"/>
          </a:xfrm>
          <a:prstGeom prst="rect">
            <a:avLst/>
          </a:prstGeom>
        </p:spPr>
      </p:pic>
      <p:pic>
        <p:nvPicPr>
          <p:cNvPr id="9" name="Afbeelding 8" descr="Afbeelding met zwart, wit, Graphics, ontwerp&#10;&#10;Automatisch gegenereerde beschrijving">
            <a:extLst>
              <a:ext uri="{FF2B5EF4-FFF2-40B4-BE49-F238E27FC236}">
                <a16:creationId xmlns:a16="http://schemas.microsoft.com/office/drawing/2014/main" id="{388F5FA1-0179-D3BA-86D1-52A41E482A6A}"/>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rot="10800000">
            <a:off x="14684221" y="772434"/>
            <a:ext cx="3240000" cy="3240000"/>
          </a:xfrm>
          <a:prstGeom prst="rect">
            <a:avLst/>
          </a:prstGeom>
        </p:spPr>
      </p:pic>
      <p:pic>
        <p:nvPicPr>
          <p:cNvPr id="11" name="Afbeelding 10" descr="Afbeelding met zwart-wit, cirkel, Graphics, wit&#10;&#10;Automatisch gegenereerde beschrijving">
            <a:extLst>
              <a:ext uri="{FF2B5EF4-FFF2-40B4-BE49-F238E27FC236}">
                <a16:creationId xmlns:a16="http://schemas.microsoft.com/office/drawing/2014/main" id="{6BAF67D8-A118-BCE9-F253-9F557DFF0550}"/>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21142825" y="757181"/>
            <a:ext cx="3240000" cy="3240000"/>
          </a:xfrm>
          <a:prstGeom prst="rect">
            <a:avLst/>
          </a:prstGeom>
        </p:spPr>
      </p:pic>
    </p:spTree>
    <p:extLst>
      <p:ext uri="{BB962C8B-B14F-4D97-AF65-F5344CB8AC3E}">
        <p14:creationId xmlns:p14="http://schemas.microsoft.com/office/powerpoint/2010/main" val="153236866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2_GO-Titel+vormenPaarsGroen">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D2B950FF-050B-9BF4-EC8C-0FBAB2A36C77}"/>
              </a:ext>
            </a:extLst>
          </p:cNvPr>
          <p:cNvSpPr/>
          <p:nvPr userDrawn="1"/>
        </p:nvSpPr>
        <p:spPr>
          <a:xfrm>
            <a:off x="0" y="0"/>
            <a:ext cx="24382413" cy="4001220"/>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40" name="Afbeelding 39" descr="Afbeelding met Turquoise, schermopname, Groenblauw, Kleurrijkheid&#10;&#10;Automatisch gegenereerde beschrijving">
            <a:extLst>
              <a:ext uri="{FF2B5EF4-FFF2-40B4-BE49-F238E27FC236}">
                <a16:creationId xmlns:a16="http://schemas.microsoft.com/office/drawing/2014/main" id="{40F0F3B1-2B89-1F18-AA95-18CABC0A2B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4655344" y="10482778"/>
            <a:ext cx="3240000" cy="3240000"/>
          </a:xfrm>
          <a:prstGeom prst="rect">
            <a:avLst/>
          </a:prstGeom>
        </p:spPr>
      </p:pic>
      <p:pic>
        <p:nvPicPr>
          <p:cNvPr id="5" name="Afbeelding 4" descr="Afbeelding met Graphics, paars, violet, Lila&#10;&#10;Automatisch gegenereerde beschrijving">
            <a:extLst>
              <a:ext uri="{FF2B5EF4-FFF2-40B4-BE49-F238E27FC236}">
                <a16:creationId xmlns:a16="http://schemas.microsoft.com/office/drawing/2014/main" id="{FA06B545-68E7-4B89-70C5-EDC86518FCB1}"/>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rot="5400000">
            <a:off x="17908871" y="4001223"/>
            <a:ext cx="6483109" cy="6480000"/>
          </a:xfrm>
          <a:prstGeom prst="rect">
            <a:avLst/>
          </a:prstGeom>
        </p:spPr>
      </p:pic>
      <p:pic>
        <p:nvPicPr>
          <p:cNvPr id="7" name="Afbeelding 6" descr="Afbeelding met paars, Lila, violet, Kleurrijkheid&#10;&#10;Automatisch gegenereerde beschrijving">
            <a:extLst>
              <a:ext uri="{FF2B5EF4-FFF2-40B4-BE49-F238E27FC236}">
                <a16:creationId xmlns:a16="http://schemas.microsoft.com/office/drawing/2014/main" id="{E93C33AD-51E2-D745-0DE6-5AC3FD28346A}"/>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rot="10800000">
            <a:off x="9814394" y="759668"/>
            <a:ext cx="6480000" cy="6480000"/>
          </a:xfrm>
          <a:prstGeom prst="rect">
            <a:avLst/>
          </a:prstGeom>
        </p:spPr>
      </p:pic>
      <p:pic>
        <p:nvPicPr>
          <p:cNvPr id="12" name="Afbeelding 11" descr="Afbeelding met cirkel, Kleurrijkheid, Symmetrie, Graphics&#10;&#10;Automatisch gegenereerde beschrijving">
            <a:extLst>
              <a:ext uri="{FF2B5EF4-FFF2-40B4-BE49-F238E27FC236}">
                <a16:creationId xmlns:a16="http://schemas.microsoft.com/office/drawing/2014/main" id="{CC842475-4216-7E7E-65C9-2165EED9C8B7}"/>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19529645" y="757981"/>
            <a:ext cx="3241559" cy="3240000"/>
          </a:xfrm>
          <a:prstGeom prst="rect">
            <a:avLst/>
          </a:prstGeom>
        </p:spPr>
      </p:pic>
      <p:pic>
        <p:nvPicPr>
          <p:cNvPr id="20" name="Afbeelding 19" descr="Afbeelding met cirkel, Graphics&#10;&#10;Automatisch gegenereerde beschrijving">
            <a:extLst>
              <a:ext uri="{FF2B5EF4-FFF2-40B4-BE49-F238E27FC236}">
                <a16:creationId xmlns:a16="http://schemas.microsoft.com/office/drawing/2014/main" id="{25720EBB-385D-541F-F1AF-022157F5B121}"/>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6574199" y="3999669"/>
            <a:ext cx="3240000" cy="3240000"/>
          </a:xfrm>
          <a:prstGeom prst="rect">
            <a:avLst/>
          </a:prstGeom>
        </p:spPr>
      </p:pic>
      <p:pic>
        <p:nvPicPr>
          <p:cNvPr id="23" name="Afbeelding 22" descr="Afbeelding met Graphics, cirkel, Kleurrijkheid, paars&#10;&#10;Automatisch gegenereerde beschrijving">
            <a:extLst>
              <a:ext uri="{FF2B5EF4-FFF2-40B4-BE49-F238E27FC236}">
                <a16:creationId xmlns:a16="http://schemas.microsoft.com/office/drawing/2014/main" id="{45D06EDE-9849-D322-1C76-3649DB9BC38F}"/>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rot="10800000">
            <a:off x="3326659" y="4002140"/>
            <a:ext cx="3240000" cy="3240000"/>
          </a:xfrm>
          <a:prstGeom prst="rect">
            <a:avLst/>
          </a:prstGeom>
        </p:spPr>
      </p:pic>
      <p:pic>
        <p:nvPicPr>
          <p:cNvPr id="28" name="Afbeelding 27" descr="Afbeelding met paars, Lila, violet, schermopname&#10;&#10;Automatisch gegenereerde beschrijving">
            <a:extLst>
              <a:ext uri="{FF2B5EF4-FFF2-40B4-BE49-F238E27FC236}">
                <a16:creationId xmlns:a16="http://schemas.microsoft.com/office/drawing/2014/main" id="{5AE02DE0-600B-4AFB-78DF-0515642F8283}"/>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rot="5400000">
            <a:off x="895881" y="1559983"/>
            <a:ext cx="1621554" cy="3240000"/>
          </a:xfrm>
          <a:prstGeom prst="rect">
            <a:avLst/>
          </a:prstGeom>
        </p:spPr>
      </p:pic>
      <p:pic>
        <p:nvPicPr>
          <p:cNvPr id="6" name="Afbeelding 5" descr="Afbeelding met zwart, wit, Graphics, ontwerp&#10;&#10;Automatisch gegenereerde beschrijving">
            <a:extLst>
              <a:ext uri="{FF2B5EF4-FFF2-40B4-BE49-F238E27FC236}">
                <a16:creationId xmlns:a16="http://schemas.microsoft.com/office/drawing/2014/main" id="{6BC86919-2F68-5AB2-4446-539F7AEB9472}"/>
              </a:ext>
            </a:extLst>
          </p:cNvPr>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rot="10800000">
            <a:off x="21139844" y="768906"/>
            <a:ext cx="3240000" cy="3240000"/>
          </a:xfrm>
          <a:prstGeom prst="rect">
            <a:avLst/>
          </a:prstGeom>
        </p:spPr>
      </p:pic>
      <p:pic>
        <p:nvPicPr>
          <p:cNvPr id="11" name="Afbeelding 10" descr="Afbeelding met ontwerp, creativiteit&#10;&#10;Beschrijving automatisch gegenereerd met gemiddelde betrouwbaarheid">
            <a:extLst>
              <a:ext uri="{FF2B5EF4-FFF2-40B4-BE49-F238E27FC236}">
                <a16:creationId xmlns:a16="http://schemas.microsoft.com/office/drawing/2014/main" id="{CB7E7E5D-537E-293E-8666-DF9FFBBE014D}"/>
              </a:ext>
            </a:extLst>
          </p:cNvPr>
          <p:cNvPicPr>
            <a:picLocks noChangeAspect="1"/>
          </p:cNvPicPr>
          <p:nvPr userDrawn="1"/>
        </p:nvPicPr>
        <p:blipFill>
          <a:blip r:embed="rId10" cstate="email">
            <a:extLst>
              <a:ext uri="{28A0092B-C50C-407E-A947-70E740481C1C}">
                <a14:useLocalDpi xmlns:a14="http://schemas.microsoft.com/office/drawing/2010/main"/>
              </a:ext>
            </a:extLst>
          </a:blip>
          <a:stretch>
            <a:fillRect/>
          </a:stretch>
        </p:blipFill>
        <p:spPr>
          <a:xfrm>
            <a:off x="16300354" y="757061"/>
            <a:ext cx="3240000" cy="3240000"/>
          </a:xfrm>
          <a:prstGeom prst="rect">
            <a:avLst/>
          </a:prstGeom>
        </p:spPr>
      </p:pic>
      <p:pic>
        <p:nvPicPr>
          <p:cNvPr id="15" name="Afbeelding 14" descr="Afbeelding met cirkel&#10;&#10;Automatisch gegenereerde beschrijving">
            <a:extLst>
              <a:ext uri="{FF2B5EF4-FFF2-40B4-BE49-F238E27FC236}">
                <a16:creationId xmlns:a16="http://schemas.microsoft.com/office/drawing/2014/main" id="{77CB1FE4-F08C-B71A-F477-4964C99E51E3}"/>
              </a:ext>
            </a:extLst>
          </p:cNvPr>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3343544" y="768906"/>
            <a:ext cx="3240000" cy="3240000"/>
          </a:xfrm>
          <a:prstGeom prst="rect">
            <a:avLst/>
          </a:prstGeom>
        </p:spPr>
      </p:pic>
      <p:pic>
        <p:nvPicPr>
          <p:cNvPr id="17" name="Afbeelding 16" descr="Afbeelding met creativiteit, kunst&#10;&#10;Beschrijving automatisch gegenereerd met gemiddelde betrouwbaarheid">
            <a:extLst>
              <a:ext uri="{FF2B5EF4-FFF2-40B4-BE49-F238E27FC236}">
                <a16:creationId xmlns:a16="http://schemas.microsoft.com/office/drawing/2014/main" id="{BA59EB25-5212-5FF0-3CD6-10F0C70E5ADE}"/>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87631" y="3898779"/>
            <a:ext cx="3240000" cy="3240000"/>
          </a:xfrm>
          <a:prstGeom prst="rect">
            <a:avLst/>
          </a:prstGeom>
        </p:spPr>
      </p:pic>
    </p:spTree>
    <p:extLst>
      <p:ext uri="{BB962C8B-B14F-4D97-AF65-F5344CB8AC3E}">
        <p14:creationId xmlns:p14="http://schemas.microsoft.com/office/powerpoint/2010/main" val="268328041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3_GO-Titel+2Kolommen">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1522798" y="4215600"/>
            <a:ext cx="20635741" cy="7791083"/>
          </a:xfrm>
          <a:prstGeom prst="rect">
            <a:avLst/>
          </a:prstGeom>
        </p:spPr>
        <p:txBody>
          <a:bodyPr lIns="0" rIns="0" numCol="2" spcCol="180000">
            <a:normAutofit/>
          </a:bodyPr>
          <a:lstStyle>
            <a:lvl1pPr marL="0" indent="0">
              <a:lnSpc>
                <a:spcPct val="110000"/>
              </a:lnSpc>
              <a:buFontTx/>
              <a:buNone/>
              <a:defRPr lang="nl-NL" sz="2800"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p:txBody>
      </p:sp>
      <p:pic>
        <p:nvPicPr>
          <p:cNvPr id="7" name="Afbeelding 6" descr="Afbeelding met Kleurrijkheid, patroon, rood, Magenta&#10;&#10;Automatisch gegenereerde beschrijving">
            <a:extLst>
              <a:ext uri="{FF2B5EF4-FFF2-40B4-BE49-F238E27FC236}">
                <a16:creationId xmlns:a16="http://schemas.microsoft.com/office/drawing/2014/main" id="{2BD12505-4AC4-D784-9378-A8F345E0078C}"/>
              </a:ext>
            </a:extLst>
          </p:cNvPr>
          <p:cNvPicPr>
            <a:picLocks noChangeAspect="1"/>
          </p:cNvPicPr>
          <p:nvPr userDrawn="1"/>
        </p:nvPicPr>
        <p:blipFill>
          <a:blip r:embed="rId2" cstate="email">
            <a:alphaModFix amt="10000"/>
            <a:extLst>
              <a:ext uri="{28A0092B-C50C-407E-A947-70E740481C1C}">
                <a14:useLocalDpi xmlns:a14="http://schemas.microsoft.com/office/drawing/2010/main"/>
              </a:ext>
            </a:extLst>
          </a:blip>
          <a:stretch>
            <a:fillRect/>
          </a:stretch>
        </p:blipFill>
        <p:spPr>
          <a:xfrm>
            <a:off x="18030368" y="7363955"/>
            <a:ext cx="6352045" cy="6352045"/>
          </a:xfrm>
          <a:prstGeom prst="rect">
            <a:avLst/>
          </a:prstGeom>
        </p:spPr>
      </p:pic>
    </p:spTree>
    <p:extLst>
      <p:ext uri="{BB962C8B-B14F-4D97-AF65-F5344CB8AC3E}">
        <p14:creationId xmlns:p14="http://schemas.microsoft.com/office/powerpoint/2010/main" val="317500707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GO-Titel+2Kolommen-2">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541600" y="-3600"/>
            <a:ext cx="6602400" cy="3301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13" name="Graphic 12">
            <a:extLst>
              <a:ext uri="{FF2B5EF4-FFF2-40B4-BE49-F238E27FC236}">
                <a16:creationId xmlns:a16="http://schemas.microsoft.com/office/drawing/2014/main" id="{E8CB1427-9034-0226-3622-633B0AD006BB}"/>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2575600" y="763200"/>
            <a:ext cx="1047600" cy="764812"/>
          </a:xfrm>
          <a:prstGeom prst="rect">
            <a:avLst/>
          </a:prstGeom>
        </p:spPr>
      </p:pic>
      <p:sp>
        <p:nvSpPr>
          <p:cNvPr id="4" name="Tijdelijke aanduiding voor tekst 8">
            <a:extLst>
              <a:ext uri="{FF2B5EF4-FFF2-40B4-BE49-F238E27FC236}">
                <a16:creationId xmlns:a16="http://schemas.microsoft.com/office/drawing/2014/main" id="{62D47763-58CA-B336-0CA5-B8EB7B17C3DC}"/>
              </a:ext>
            </a:extLst>
          </p:cNvPr>
          <p:cNvSpPr>
            <a:spLocks noGrp="1"/>
          </p:cNvSpPr>
          <p:nvPr>
            <p:ph type="body" sz="quarter" idx="13"/>
          </p:nvPr>
        </p:nvSpPr>
        <p:spPr>
          <a:xfrm>
            <a:off x="1522798" y="4215600"/>
            <a:ext cx="20635741" cy="7791083"/>
          </a:xfrm>
          <a:prstGeom prst="rect">
            <a:avLst/>
          </a:prstGeom>
        </p:spPr>
        <p:txBody>
          <a:bodyPr lIns="0" rIns="0" numCol="2" spcCol="180000">
            <a:normAutofit/>
          </a:bodyPr>
          <a:lstStyle>
            <a:lvl1pPr marL="0" indent="0">
              <a:lnSpc>
                <a:spcPct val="110000"/>
              </a:lnSpc>
              <a:buFontTx/>
              <a:buNone/>
              <a:defRPr lang="nl-NL" sz="2800"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p:txBody>
      </p:sp>
    </p:spTree>
    <p:extLst>
      <p:ext uri="{BB962C8B-B14F-4D97-AF65-F5344CB8AC3E}">
        <p14:creationId xmlns:p14="http://schemas.microsoft.com/office/powerpoint/2010/main" val="242063906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GO-Titel+Grafiek">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grafiek 5">
            <a:extLst>
              <a:ext uri="{FF2B5EF4-FFF2-40B4-BE49-F238E27FC236}">
                <a16:creationId xmlns:a16="http://schemas.microsoft.com/office/drawing/2014/main" id="{F5E7416B-E1AB-4774-8F0C-5B2CC81D9C5D}"/>
              </a:ext>
            </a:extLst>
          </p:cNvPr>
          <p:cNvSpPr>
            <a:spLocks noGrp="1"/>
          </p:cNvSpPr>
          <p:nvPr>
            <p:ph type="chart" sz="quarter" idx="13"/>
          </p:nvPr>
        </p:nvSpPr>
        <p:spPr>
          <a:xfrm>
            <a:off x="763200" y="4694400"/>
            <a:ext cx="22096800" cy="7498799"/>
          </a:xfrm>
          <a:prstGeom prst="rect">
            <a:avLst/>
          </a:prstGeom>
        </p:spPr>
        <p:txBody>
          <a:bodyPr lIns="0" tIns="0" rIns="0" bIns="0">
            <a:noAutofit/>
          </a:bodyPr>
          <a:lstStyle/>
          <a:p>
            <a:r>
              <a:rPr lang="nl-NL"/>
              <a:t>Klik op het pictogram als u een grafiek wilt toevoegen</a:t>
            </a:r>
            <a:endParaRPr lang="nl-BE"/>
          </a:p>
        </p:txBody>
      </p:sp>
    </p:spTree>
    <p:extLst>
      <p:ext uri="{BB962C8B-B14F-4D97-AF65-F5344CB8AC3E}">
        <p14:creationId xmlns:p14="http://schemas.microsoft.com/office/powerpoint/2010/main" val="130677940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GO-Quote">
    <p:bg>
      <p:bgPr>
        <a:solidFill>
          <a:schemeClr val="bg2"/>
        </a:solidFill>
        <a:effectLst/>
      </p:bgPr>
    </p:bg>
    <p:spTree>
      <p:nvGrpSpPr>
        <p:cNvPr id="1" name=""/>
        <p:cNvGrpSpPr/>
        <p:nvPr/>
      </p:nvGrpSpPr>
      <p:grpSpPr>
        <a:xfrm>
          <a:off x="0" y="0"/>
          <a:ext cx="0" cy="0"/>
          <a:chOff x="0" y="0"/>
          <a:chExt cx="0" cy="0"/>
        </a:xfrm>
      </p:grpSpPr>
      <p:sp>
        <p:nvSpPr>
          <p:cNvPr id="3" name="Tijdelijke aanduiding voor afbeelding 2">
            <a:extLst>
              <a:ext uri="{FF2B5EF4-FFF2-40B4-BE49-F238E27FC236}">
                <a16:creationId xmlns:a16="http://schemas.microsoft.com/office/drawing/2014/main" id="{D48E70C3-B188-A705-D6F8-EB62C7495377}"/>
              </a:ext>
            </a:extLst>
          </p:cNvPr>
          <p:cNvSpPr>
            <a:spLocks noGrp="1"/>
          </p:cNvSpPr>
          <p:nvPr>
            <p:ph type="pic" sz="quarter" idx="11"/>
          </p:nvPr>
        </p:nvSpPr>
        <p:spPr>
          <a:xfrm>
            <a:off x="0" y="0"/>
            <a:ext cx="21239163" cy="13716000"/>
          </a:xfrm>
          <a:prstGeom prst="rect">
            <a:avLst/>
          </a:prstGeom>
        </p:spPr>
        <p:txBody>
          <a:bodyPr/>
          <a:lstStyle/>
          <a:p>
            <a:r>
              <a:rPr lang="nl-NL"/>
              <a:t>Klik op het pictogram als u een afbeelding wilt toevoegen</a:t>
            </a:r>
            <a:endParaRPr lang="nl-BE"/>
          </a:p>
        </p:txBody>
      </p:sp>
      <p:sp>
        <p:nvSpPr>
          <p:cNvPr id="4" name="Rechthoek 3">
            <a:extLst>
              <a:ext uri="{FF2B5EF4-FFF2-40B4-BE49-F238E27FC236}">
                <a16:creationId xmlns:a16="http://schemas.microsoft.com/office/drawing/2014/main" id="{A7290BD7-5767-8778-DFD5-A388094E0A46}"/>
              </a:ext>
            </a:extLst>
          </p:cNvPr>
          <p:cNvSpPr/>
          <p:nvPr userDrawn="1"/>
        </p:nvSpPr>
        <p:spPr>
          <a:xfrm>
            <a:off x="21239613" y="0"/>
            <a:ext cx="3142800" cy="13716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13" name="Graphic 12">
            <a:extLst>
              <a:ext uri="{FF2B5EF4-FFF2-40B4-BE49-F238E27FC236}">
                <a16:creationId xmlns:a16="http://schemas.microsoft.com/office/drawing/2014/main" id="{E8CB1427-9034-0226-3622-633B0AD006B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2575600" y="763200"/>
            <a:ext cx="1047600" cy="764812"/>
          </a:xfrm>
          <a:prstGeom prst="rect">
            <a:avLst/>
          </a:prstGeom>
        </p:spPr>
      </p:pic>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1239613" y="7452000"/>
            <a:ext cx="3142800" cy="3142800"/>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3380400" y="4456800"/>
            <a:ext cx="14479200" cy="4442400"/>
          </a:xfrm>
          <a:prstGeom prst="rect">
            <a:avLst/>
          </a:prstGeom>
        </p:spPr>
        <p:txBody>
          <a:bodyPr lIns="0" tIns="0" rIns="0" bIns="0" anchor="ctr" anchorCtr="0">
            <a:noAutofit/>
          </a:bodyPr>
          <a:lstStyle>
            <a:lvl1pPr marL="0" indent="0" algn="ctr">
              <a:buNone/>
              <a:defRPr sz="11659"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11" name="Graphic 10">
            <a:extLst>
              <a:ext uri="{FF2B5EF4-FFF2-40B4-BE49-F238E27FC236}">
                <a16:creationId xmlns:a16="http://schemas.microsoft.com/office/drawing/2014/main" id="{BCE531F8-54F9-0AB3-647A-794199AAFF43}"/>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21239613" y="10593000"/>
            <a:ext cx="1562400" cy="3124800"/>
          </a:xfrm>
          <a:prstGeom prst="rect">
            <a:avLst/>
          </a:prstGeom>
        </p:spPr>
      </p:pic>
    </p:spTree>
    <p:extLst>
      <p:ext uri="{BB962C8B-B14F-4D97-AF65-F5344CB8AC3E}">
        <p14:creationId xmlns:p14="http://schemas.microsoft.com/office/powerpoint/2010/main" val="2035397782"/>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_GO-Quote2">
    <p:bg>
      <p:bgPr>
        <a:solidFill>
          <a:schemeClr val="bg2"/>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A7290BD7-5767-8778-DFD5-A388094E0A46}"/>
              </a:ext>
            </a:extLst>
          </p:cNvPr>
          <p:cNvSpPr/>
          <p:nvPr userDrawn="1"/>
        </p:nvSpPr>
        <p:spPr>
          <a:xfrm>
            <a:off x="-794" y="0"/>
            <a:ext cx="24382413" cy="13716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1257901" y="7452000"/>
            <a:ext cx="3142800" cy="3142800"/>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3380400" y="4456800"/>
            <a:ext cx="14479200" cy="4442400"/>
          </a:xfrm>
          <a:prstGeom prst="rect">
            <a:avLst/>
          </a:prstGeom>
        </p:spPr>
        <p:txBody>
          <a:bodyPr lIns="0" tIns="0" rIns="0" bIns="0" anchor="ctr" anchorCtr="0">
            <a:noAutofit/>
          </a:bodyPr>
          <a:lstStyle>
            <a:lvl1pPr marL="0" indent="0" algn="ctr">
              <a:buNone/>
              <a:defRPr sz="11659"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11" name="Graphic 10">
            <a:extLst>
              <a:ext uri="{FF2B5EF4-FFF2-40B4-BE49-F238E27FC236}">
                <a16:creationId xmlns:a16="http://schemas.microsoft.com/office/drawing/2014/main" id="{BCE531F8-54F9-0AB3-647A-794199AAFF43}"/>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1230612" y="10569600"/>
            <a:ext cx="1562400" cy="3124800"/>
          </a:xfrm>
          <a:prstGeom prst="rect">
            <a:avLst/>
          </a:prstGeom>
        </p:spPr>
      </p:pic>
      <p:pic>
        <p:nvPicPr>
          <p:cNvPr id="5" name="Afbeelding 4" descr="Afbeelding met lijn, wit, Symmetrie, patroon&#10;&#10;Automatisch gegenereerde beschrijving">
            <a:extLst>
              <a:ext uri="{FF2B5EF4-FFF2-40B4-BE49-F238E27FC236}">
                <a16:creationId xmlns:a16="http://schemas.microsoft.com/office/drawing/2014/main" id="{DC754C4B-357C-867A-48BB-164547FF806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18096813" y="10571400"/>
            <a:ext cx="3142800" cy="3142800"/>
          </a:xfrm>
          <a:prstGeom prst="rect">
            <a:avLst/>
          </a:prstGeom>
        </p:spPr>
      </p:pic>
      <p:pic>
        <p:nvPicPr>
          <p:cNvPr id="10" name="Afbeelding 9" descr="Afbeelding met cirkel, Graphics&#10;&#10;Automatisch gegenereerde beschrijving">
            <a:extLst>
              <a:ext uri="{FF2B5EF4-FFF2-40B4-BE49-F238E27FC236}">
                <a16:creationId xmlns:a16="http://schemas.microsoft.com/office/drawing/2014/main" id="{7F358E4B-A677-7420-E93F-E76583B36751}"/>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21272835" y="4307400"/>
            <a:ext cx="3142800" cy="3142800"/>
          </a:xfrm>
          <a:prstGeom prst="rect">
            <a:avLst/>
          </a:prstGeom>
        </p:spPr>
      </p:pic>
      <p:pic>
        <p:nvPicPr>
          <p:cNvPr id="16" name="Afbeelding 15">
            <a:extLst>
              <a:ext uri="{FF2B5EF4-FFF2-40B4-BE49-F238E27FC236}">
                <a16:creationId xmlns:a16="http://schemas.microsoft.com/office/drawing/2014/main" id="{76249B01-6F20-8078-F99C-517996F80CD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21257107" y="1181088"/>
            <a:ext cx="3142800" cy="3142800"/>
          </a:xfrm>
          <a:prstGeom prst="rect">
            <a:avLst/>
          </a:prstGeom>
        </p:spPr>
      </p:pic>
      <p:pic>
        <p:nvPicPr>
          <p:cNvPr id="18" name="Afbeelding 17" descr="Afbeelding met Graphics, Lettertype, logo, symbool&#10;&#10;Automatisch gegenereerde beschrijving">
            <a:extLst>
              <a:ext uri="{FF2B5EF4-FFF2-40B4-BE49-F238E27FC236}">
                <a16:creationId xmlns:a16="http://schemas.microsoft.com/office/drawing/2014/main" id="{421B7722-FC8E-E52F-7423-067C048E5BAE}"/>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21230612" y="1422788"/>
            <a:ext cx="3142801" cy="2666619"/>
          </a:xfrm>
          <a:prstGeom prst="rect">
            <a:avLst/>
          </a:prstGeom>
        </p:spPr>
      </p:pic>
      <p:pic>
        <p:nvPicPr>
          <p:cNvPr id="20" name="Afbeelding 19" descr="Afbeelding met patroon, kleding, Symmetrie, stof&#10;&#10;Automatisch gegenereerde beschrijving">
            <a:extLst>
              <a:ext uri="{FF2B5EF4-FFF2-40B4-BE49-F238E27FC236}">
                <a16:creationId xmlns:a16="http://schemas.microsoft.com/office/drawing/2014/main" id="{48B3C6B8-E415-4DE4-2441-BEF217B7C80C}"/>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21220102" y="-1954368"/>
            <a:ext cx="3145819" cy="3142801"/>
          </a:xfrm>
          <a:prstGeom prst="rect">
            <a:avLst/>
          </a:prstGeom>
        </p:spPr>
      </p:pic>
    </p:spTree>
    <p:extLst>
      <p:ext uri="{BB962C8B-B14F-4D97-AF65-F5344CB8AC3E}">
        <p14:creationId xmlns:p14="http://schemas.microsoft.com/office/powerpoint/2010/main" val="2731452824"/>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2_GO-Quote3">
    <p:bg>
      <p:bgPr>
        <a:solidFill>
          <a:schemeClr val="bg2"/>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A7290BD7-5767-8778-DFD5-A388094E0A46}"/>
              </a:ext>
            </a:extLst>
          </p:cNvPr>
          <p:cNvSpPr/>
          <p:nvPr userDrawn="1"/>
        </p:nvSpPr>
        <p:spPr>
          <a:xfrm>
            <a:off x="-794" y="0"/>
            <a:ext cx="24382413" cy="1371600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1257901" y="7452000"/>
            <a:ext cx="3142800" cy="3142800"/>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3380400" y="4456800"/>
            <a:ext cx="14479200" cy="4442400"/>
          </a:xfrm>
          <a:prstGeom prst="rect">
            <a:avLst/>
          </a:prstGeom>
        </p:spPr>
        <p:txBody>
          <a:bodyPr lIns="0" tIns="0" rIns="0" bIns="0" anchor="ctr" anchorCtr="0">
            <a:noAutofit/>
          </a:bodyPr>
          <a:lstStyle>
            <a:lvl1pPr marL="0" indent="0" algn="ctr">
              <a:buNone/>
              <a:defRPr sz="11659"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11" name="Graphic 10">
            <a:extLst>
              <a:ext uri="{FF2B5EF4-FFF2-40B4-BE49-F238E27FC236}">
                <a16:creationId xmlns:a16="http://schemas.microsoft.com/office/drawing/2014/main" id="{BCE531F8-54F9-0AB3-647A-794199AAFF43}"/>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1230612" y="10569600"/>
            <a:ext cx="1562400" cy="3124800"/>
          </a:xfrm>
          <a:prstGeom prst="rect">
            <a:avLst/>
          </a:prstGeom>
        </p:spPr>
      </p:pic>
      <p:pic>
        <p:nvPicPr>
          <p:cNvPr id="5" name="Afbeelding 4" descr="Afbeelding met lijn, wit, Symmetrie, patroon&#10;&#10;Automatisch gegenereerde beschrijving">
            <a:extLst>
              <a:ext uri="{FF2B5EF4-FFF2-40B4-BE49-F238E27FC236}">
                <a16:creationId xmlns:a16="http://schemas.microsoft.com/office/drawing/2014/main" id="{DC754C4B-357C-867A-48BB-164547FF806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18096813" y="10571400"/>
            <a:ext cx="3142800" cy="3142800"/>
          </a:xfrm>
          <a:prstGeom prst="rect">
            <a:avLst/>
          </a:prstGeom>
        </p:spPr>
      </p:pic>
      <p:pic>
        <p:nvPicPr>
          <p:cNvPr id="10" name="Afbeelding 9" descr="Afbeelding met cirkel, Graphics&#10;&#10;Automatisch gegenereerde beschrijving">
            <a:extLst>
              <a:ext uri="{FF2B5EF4-FFF2-40B4-BE49-F238E27FC236}">
                <a16:creationId xmlns:a16="http://schemas.microsoft.com/office/drawing/2014/main" id="{7F358E4B-A677-7420-E93F-E76583B36751}"/>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21272835" y="4307400"/>
            <a:ext cx="3142800" cy="3142800"/>
          </a:xfrm>
          <a:prstGeom prst="rect">
            <a:avLst/>
          </a:prstGeom>
        </p:spPr>
      </p:pic>
      <p:pic>
        <p:nvPicPr>
          <p:cNvPr id="16" name="Afbeelding 15">
            <a:extLst>
              <a:ext uri="{FF2B5EF4-FFF2-40B4-BE49-F238E27FC236}">
                <a16:creationId xmlns:a16="http://schemas.microsoft.com/office/drawing/2014/main" id="{76249B01-6F20-8078-F99C-517996F80CD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21257107" y="1181088"/>
            <a:ext cx="3142800" cy="3142800"/>
          </a:xfrm>
          <a:prstGeom prst="rect">
            <a:avLst/>
          </a:prstGeom>
        </p:spPr>
      </p:pic>
      <p:pic>
        <p:nvPicPr>
          <p:cNvPr id="18" name="Afbeelding 17" descr="Afbeelding met Graphics, Lettertype, logo, symbool&#10;&#10;Automatisch gegenereerde beschrijving">
            <a:extLst>
              <a:ext uri="{FF2B5EF4-FFF2-40B4-BE49-F238E27FC236}">
                <a16:creationId xmlns:a16="http://schemas.microsoft.com/office/drawing/2014/main" id="{421B7722-FC8E-E52F-7423-067C048E5BAE}"/>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21230612" y="1422788"/>
            <a:ext cx="3142801" cy="2666619"/>
          </a:xfrm>
          <a:prstGeom prst="rect">
            <a:avLst/>
          </a:prstGeom>
        </p:spPr>
      </p:pic>
      <p:pic>
        <p:nvPicPr>
          <p:cNvPr id="20" name="Afbeelding 19" descr="Afbeelding met patroon, kleding, Symmetrie, stof&#10;&#10;Automatisch gegenereerde beschrijving">
            <a:extLst>
              <a:ext uri="{FF2B5EF4-FFF2-40B4-BE49-F238E27FC236}">
                <a16:creationId xmlns:a16="http://schemas.microsoft.com/office/drawing/2014/main" id="{48B3C6B8-E415-4DE4-2441-BEF217B7C80C}"/>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21220102" y="-1954368"/>
            <a:ext cx="3145819" cy="3142801"/>
          </a:xfrm>
          <a:prstGeom prst="rect">
            <a:avLst/>
          </a:prstGeom>
        </p:spPr>
      </p:pic>
    </p:spTree>
    <p:extLst>
      <p:ext uri="{BB962C8B-B14F-4D97-AF65-F5344CB8AC3E}">
        <p14:creationId xmlns:p14="http://schemas.microsoft.com/office/powerpoint/2010/main" val="131263117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022321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1_Afbeelding">
    <p:spTree>
      <p:nvGrpSpPr>
        <p:cNvPr id="1" name=""/>
        <p:cNvGrpSpPr/>
        <p:nvPr/>
      </p:nvGrpSpPr>
      <p:grpSpPr>
        <a:xfrm>
          <a:off x="0" y="0"/>
          <a:ext cx="0" cy="0"/>
          <a:chOff x="0" y="0"/>
          <a:chExt cx="0" cy="0"/>
        </a:xfrm>
      </p:grpSpPr>
      <p:sp>
        <p:nvSpPr>
          <p:cNvPr id="6" name="Tijdelijke aanduiding voor afbeelding 5">
            <a:extLst>
              <a:ext uri="{FF2B5EF4-FFF2-40B4-BE49-F238E27FC236}">
                <a16:creationId xmlns:a16="http://schemas.microsoft.com/office/drawing/2014/main" id="{08F9E8AA-4EB8-BE27-0D04-63134BEB314F}"/>
              </a:ext>
            </a:extLst>
          </p:cNvPr>
          <p:cNvSpPr>
            <a:spLocks noGrp="1"/>
          </p:cNvSpPr>
          <p:nvPr>
            <p:ph type="pic" sz="quarter" idx="10" hasCustomPrompt="1"/>
          </p:nvPr>
        </p:nvSpPr>
        <p:spPr>
          <a:xfrm>
            <a:off x="2473681" y="1573618"/>
            <a:ext cx="19435051" cy="10568764"/>
          </a:xfrm>
        </p:spPr>
        <p:txBody>
          <a:bodyPr/>
          <a:lstStyle>
            <a:lvl1pPr marL="0" indent="0">
              <a:buNone/>
              <a:defRPr/>
            </a:lvl1pPr>
          </a:lstStyle>
          <a:p>
            <a:pPr lvl="0"/>
            <a:r>
              <a:rPr lang="nl-NL"/>
              <a:t>Klik om een afbeelding toe te voegen</a:t>
            </a:r>
          </a:p>
        </p:txBody>
      </p:sp>
      <p:pic>
        <p:nvPicPr>
          <p:cNvPr id="4" name="Graphic 3">
            <a:extLst>
              <a:ext uri="{FF2B5EF4-FFF2-40B4-BE49-F238E27FC236}">
                <a16:creationId xmlns:a16="http://schemas.microsoft.com/office/drawing/2014/main" id="{6CFC2E92-BE42-20B9-C7F6-1DACD9E03A2D}"/>
              </a:ext>
            </a:extLst>
          </p:cNvPr>
          <p:cNvPicPr>
            <a:picLocks noChangeAspect="1"/>
          </p:cNvPicPr>
          <p:nvPr userDrawn="1"/>
        </p:nvPicPr>
        <p:blipFill>
          <a:blip>
            <a:extLst>
              <a:ext uri="{96DAC541-7B7A-43D3-8B79-37D633B846F1}">
                <asvg:svgBlip xmlns:asvg="http://schemas.microsoft.com/office/drawing/2016/SVG/main" r:embed="rId2"/>
              </a:ext>
            </a:extLst>
          </a:blip>
          <a:srcRect l="50000" b="50000"/>
          <a:stretch/>
        </p:blipFill>
        <p:spPr>
          <a:xfrm rot="5400000">
            <a:off x="-77" y="75"/>
            <a:ext cx="2289868" cy="2289719"/>
          </a:xfrm>
          <a:prstGeom prst="rect">
            <a:avLst/>
          </a:prstGeom>
        </p:spPr>
      </p:pic>
    </p:spTree>
    <p:extLst>
      <p:ext uri="{BB962C8B-B14F-4D97-AF65-F5344CB8AC3E}">
        <p14:creationId xmlns:p14="http://schemas.microsoft.com/office/powerpoint/2010/main" val="4135964693"/>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1_Afbeelding">
    <p:spTree>
      <p:nvGrpSpPr>
        <p:cNvPr id="1" name=""/>
        <p:cNvGrpSpPr/>
        <p:nvPr/>
      </p:nvGrpSpPr>
      <p:grpSpPr>
        <a:xfrm>
          <a:off x="0" y="0"/>
          <a:ext cx="0" cy="0"/>
          <a:chOff x="0" y="0"/>
          <a:chExt cx="0" cy="0"/>
        </a:xfrm>
      </p:grpSpPr>
      <p:sp>
        <p:nvSpPr>
          <p:cNvPr id="6" name="Tijdelijke aanduiding voor afbeelding 5">
            <a:extLst>
              <a:ext uri="{FF2B5EF4-FFF2-40B4-BE49-F238E27FC236}">
                <a16:creationId xmlns:a16="http://schemas.microsoft.com/office/drawing/2014/main" id="{08F9E8AA-4EB8-BE27-0D04-63134BEB314F}"/>
              </a:ext>
            </a:extLst>
          </p:cNvPr>
          <p:cNvSpPr>
            <a:spLocks noGrp="1"/>
          </p:cNvSpPr>
          <p:nvPr>
            <p:ph type="pic" sz="quarter" idx="10" hasCustomPrompt="1"/>
          </p:nvPr>
        </p:nvSpPr>
        <p:spPr>
          <a:xfrm>
            <a:off x="2473681" y="1573618"/>
            <a:ext cx="19435051" cy="10568764"/>
          </a:xfrm>
        </p:spPr>
        <p:txBody>
          <a:bodyPr/>
          <a:lstStyle>
            <a:lvl1pPr marL="0" indent="0">
              <a:buNone/>
              <a:defRPr/>
            </a:lvl1pPr>
          </a:lstStyle>
          <a:p>
            <a:pPr lvl="0"/>
            <a:r>
              <a:rPr lang="nl-NL"/>
              <a:t>Klik om een afbeelding toe te voegen</a:t>
            </a:r>
          </a:p>
        </p:txBody>
      </p:sp>
      <p:pic>
        <p:nvPicPr>
          <p:cNvPr id="4" name="Graphic 3">
            <a:extLst>
              <a:ext uri="{FF2B5EF4-FFF2-40B4-BE49-F238E27FC236}">
                <a16:creationId xmlns:a16="http://schemas.microsoft.com/office/drawing/2014/main" id="{6CFC2E92-BE42-20B9-C7F6-1DACD9E03A2D}"/>
              </a:ext>
            </a:extLst>
          </p:cNvPr>
          <p:cNvPicPr>
            <a:picLocks noChangeAspect="1"/>
          </p:cNvPicPr>
          <p:nvPr userDrawn="1"/>
        </p:nvPicPr>
        <p:blipFill>
          <a:blip>
            <a:extLst>
              <a:ext uri="{96DAC541-7B7A-43D3-8B79-37D633B846F1}">
                <asvg:svgBlip xmlns:asvg="http://schemas.microsoft.com/office/drawing/2016/SVG/main" r:embed="rId2"/>
              </a:ext>
            </a:extLst>
          </a:blip>
          <a:srcRect l="50000" b="50000"/>
          <a:stretch/>
        </p:blipFill>
        <p:spPr>
          <a:xfrm rot="5400000">
            <a:off x="-77" y="75"/>
            <a:ext cx="2289868" cy="2289719"/>
          </a:xfrm>
          <a:prstGeom prst="rect">
            <a:avLst/>
          </a:prstGeom>
        </p:spPr>
      </p:pic>
    </p:spTree>
    <p:extLst>
      <p:ext uri="{BB962C8B-B14F-4D97-AF65-F5344CB8AC3E}">
        <p14:creationId xmlns:p14="http://schemas.microsoft.com/office/powerpoint/2010/main" val="4135964693"/>
      </p:ext>
    </p:extLst>
  </p:cSld>
  <p:clrMapOvr>
    <a:masterClrMapping/>
  </p:clrMapOvr>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74" Type="http://schemas.openxmlformats.org/officeDocument/2006/relationships/slideLayout" Target="../slideLayouts/slideLayout74.xml"/><Relationship Id="rId79" Type="http://schemas.openxmlformats.org/officeDocument/2006/relationships/slideLayout" Target="../slideLayouts/slideLayout79.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80" Type="http://schemas.openxmlformats.org/officeDocument/2006/relationships/slideLayout" Target="../slideLayouts/slideLayout80.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slideLayout" Target="../slideLayouts/slideLayout78.xml"/><Relationship Id="rId8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 Id="rId24" Type="http://schemas.openxmlformats.org/officeDocument/2006/relationships/slideLayout" Target="../slideLayouts/slideLayout24.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66" Type="http://schemas.openxmlformats.org/officeDocument/2006/relationships/slideLayout" Target="../slideLayouts/slideLayout6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8A017D3D-EFC2-62F8-2B94-E6D5C83B99F1}"/>
              </a:ext>
            </a:extLst>
          </p:cNvPr>
          <p:cNvSpPr>
            <a:spLocks noGrp="1" noRot="1" noMove="1" noResize="1" noEditPoints="1" noAdjustHandles="1" noChangeArrowheads="1" noChangeShapeType="1"/>
          </p:cNvSpPr>
          <p:nvPr>
            <p:ph type="title"/>
          </p:nvPr>
        </p:nvSpPr>
        <p:spPr>
          <a:xfrm>
            <a:off x="1676291" y="730251"/>
            <a:ext cx="21029831" cy="2651126"/>
          </a:xfrm>
          <a:prstGeom prst="rect">
            <a:avLst/>
          </a:prstGeom>
        </p:spPr>
        <p:txBody>
          <a:bodyPr vert="horz" lIns="0" tIns="0" rIns="0" bIns="0" rtlCol="0" anchor="b">
            <a:noAutofit/>
          </a:bodyPr>
          <a:lstStyle/>
          <a:p>
            <a:pPr lvl="0"/>
            <a:r>
              <a:rPr lang="nl-NL"/>
              <a:t>Klik om stijl te bewerken</a:t>
            </a:r>
            <a:endParaRPr lang="nl-BE"/>
          </a:p>
        </p:txBody>
      </p:sp>
      <p:sp>
        <p:nvSpPr>
          <p:cNvPr id="4" name="Tijdelijke aanduiding voor datum 3">
            <a:extLst>
              <a:ext uri="{FF2B5EF4-FFF2-40B4-BE49-F238E27FC236}">
                <a16:creationId xmlns:a16="http://schemas.microsoft.com/office/drawing/2014/main" id="{91BD08FA-53FB-BCDA-AABB-BD5A45534786}"/>
              </a:ext>
            </a:extLst>
          </p:cNvPr>
          <p:cNvSpPr>
            <a:spLocks noGrp="1"/>
          </p:cNvSpPr>
          <p:nvPr>
            <p:ph type="dt" sz="half" idx="2"/>
          </p:nvPr>
        </p:nvSpPr>
        <p:spPr>
          <a:xfrm>
            <a:off x="1676291" y="12712701"/>
            <a:ext cx="5486043" cy="730250"/>
          </a:xfrm>
          <a:prstGeom prst="rect">
            <a:avLst/>
          </a:prstGeom>
        </p:spPr>
        <p:txBody>
          <a:bodyPr vert="horz" lIns="91440" tIns="45720" rIns="91440" bIns="45720" rtlCol="0" anchor="ctr"/>
          <a:lstStyle>
            <a:lvl1pPr algn="l">
              <a:defRPr sz="2400">
                <a:solidFill>
                  <a:schemeClr val="tx1">
                    <a:tint val="75000"/>
                  </a:schemeClr>
                </a:solidFill>
              </a:defRPr>
            </a:lvl1pPr>
          </a:lstStyle>
          <a:p>
            <a:endParaRPr lang="nl-BE"/>
          </a:p>
        </p:txBody>
      </p:sp>
      <p:sp>
        <p:nvSpPr>
          <p:cNvPr id="5" name="Tijdelijke aanduiding voor voettekst 4">
            <a:extLst>
              <a:ext uri="{FF2B5EF4-FFF2-40B4-BE49-F238E27FC236}">
                <a16:creationId xmlns:a16="http://schemas.microsoft.com/office/drawing/2014/main" id="{0AAA4C9A-7582-41E8-47CA-235B6168FF1E}"/>
              </a:ext>
            </a:extLst>
          </p:cNvPr>
          <p:cNvSpPr>
            <a:spLocks noGrp="1"/>
          </p:cNvSpPr>
          <p:nvPr>
            <p:ph type="ftr" sz="quarter" idx="3"/>
          </p:nvPr>
        </p:nvSpPr>
        <p:spPr>
          <a:xfrm>
            <a:off x="8076675" y="12712701"/>
            <a:ext cx="8229064" cy="730250"/>
          </a:xfrm>
          <a:prstGeom prst="rect">
            <a:avLst/>
          </a:prstGeom>
        </p:spPr>
        <p:txBody>
          <a:bodyPr vert="horz" lIns="91440" tIns="45720" rIns="91440" bIns="45720" rtlCol="0" anchor="ctr"/>
          <a:lstStyle>
            <a:lvl1pPr algn="ctr">
              <a:defRPr sz="2400">
                <a:solidFill>
                  <a:schemeClr val="tx1">
                    <a:tint val="75000"/>
                  </a:schemeClr>
                </a:solidFill>
              </a:defRPr>
            </a:lvl1pPr>
          </a:lstStyle>
          <a:p>
            <a:endParaRPr lang="nl-BE"/>
          </a:p>
        </p:txBody>
      </p:sp>
      <p:sp>
        <p:nvSpPr>
          <p:cNvPr id="6" name="Tijdelijke aanduiding voor dianummer 5">
            <a:extLst>
              <a:ext uri="{FF2B5EF4-FFF2-40B4-BE49-F238E27FC236}">
                <a16:creationId xmlns:a16="http://schemas.microsoft.com/office/drawing/2014/main" id="{BC7D1118-91D4-E30B-FDD7-2FAF1CEF9D55}"/>
              </a:ext>
            </a:extLst>
          </p:cNvPr>
          <p:cNvSpPr>
            <a:spLocks noGrp="1"/>
          </p:cNvSpPr>
          <p:nvPr>
            <p:ph type="sldNum" sz="quarter" idx="4"/>
          </p:nvPr>
        </p:nvSpPr>
        <p:spPr>
          <a:xfrm>
            <a:off x="17220079" y="12712701"/>
            <a:ext cx="5486043" cy="730250"/>
          </a:xfrm>
          <a:prstGeom prst="rect">
            <a:avLst/>
          </a:prstGeom>
        </p:spPr>
        <p:txBody>
          <a:bodyPr vert="horz" lIns="91440" tIns="45720" rIns="91440" bIns="45720" rtlCol="0" anchor="ctr"/>
          <a:lstStyle>
            <a:lvl1pPr algn="r">
              <a:defRPr sz="2400">
                <a:solidFill>
                  <a:schemeClr val="tx1">
                    <a:tint val="75000"/>
                  </a:schemeClr>
                </a:solidFill>
              </a:defRPr>
            </a:lvl1pPr>
          </a:lstStyle>
          <a:p>
            <a:fld id="{7ED1649C-F388-3F46-A60C-0AF6BF34E8D4}" type="slidenum">
              <a:rPr lang="nl-BE" smtClean="0"/>
              <a:t>‹nr.›</a:t>
            </a:fld>
            <a:endParaRPr lang="nl-BE"/>
          </a:p>
        </p:txBody>
      </p:sp>
      <p:sp>
        <p:nvSpPr>
          <p:cNvPr id="7" name="Tijdelijke aanduiding voor tekst 6">
            <a:extLst>
              <a:ext uri="{FF2B5EF4-FFF2-40B4-BE49-F238E27FC236}">
                <a16:creationId xmlns:a16="http://schemas.microsoft.com/office/drawing/2014/main" id="{46B121D2-F78B-5B83-8F45-9B6D9D1A027E}"/>
              </a:ext>
            </a:extLst>
          </p:cNvPr>
          <p:cNvSpPr>
            <a:spLocks noGrp="1" noRot="1" noMove="1" noResize="1" noEditPoints="1" noAdjustHandles="1" noChangeArrowheads="1" noChangeShapeType="1"/>
          </p:cNvSpPr>
          <p:nvPr>
            <p:ph type="body" idx="1"/>
          </p:nvPr>
        </p:nvSpPr>
        <p:spPr>
          <a:xfrm>
            <a:off x="1676400" y="3651250"/>
            <a:ext cx="21029613" cy="8702675"/>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27469344"/>
      </p:ext>
    </p:extLst>
  </p:cSld>
  <p:clrMap bg1="lt1" tx1="dk1" bg2="lt2" tx2="dk2" accent1="accent1" accent2="accent2" accent3="accent3" accent4="accent4" accent5="accent5" accent6="accent6" hlink="hlink" folHlink="folHlink"/>
  <p:sldLayoutIdLst>
    <p:sldLayoutId id="2147484204" r:id="rId1"/>
    <p:sldLayoutId id="2147484205" r:id="rId2"/>
    <p:sldLayoutId id="2147484206" r:id="rId3"/>
    <p:sldLayoutId id="2147484207" r:id="rId4"/>
    <p:sldLayoutId id="2147484208" r:id="rId5"/>
    <p:sldLayoutId id="2147484209" r:id="rId6"/>
    <p:sldLayoutId id="2147483698" r:id="rId7"/>
    <p:sldLayoutId id="2147483699" r:id="rId8"/>
    <p:sldLayoutId id="2147484210" r:id="rId9"/>
    <p:sldLayoutId id="2147484211" r:id="rId10"/>
    <p:sldLayoutId id="2147484212" r:id="rId11"/>
    <p:sldLayoutId id="2147484213" r:id="rId12"/>
    <p:sldLayoutId id="2147484214" r:id="rId13"/>
    <p:sldLayoutId id="2147484215" r:id="rId14"/>
    <p:sldLayoutId id="2147484216" r:id="rId15"/>
    <p:sldLayoutId id="2147484217" r:id="rId16"/>
    <p:sldLayoutId id="2147484218" r:id="rId17"/>
    <p:sldLayoutId id="2147484219" r:id="rId18"/>
    <p:sldLayoutId id="2147484220" r:id="rId19"/>
    <p:sldLayoutId id="2147484221" r:id="rId20"/>
    <p:sldLayoutId id="2147484222" r:id="rId21"/>
    <p:sldLayoutId id="2147484223" r:id="rId22"/>
    <p:sldLayoutId id="2147484224" r:id="rId23"/>
    <p:sldLayoutId id="2147484225" r:id="rId24"/>
    <p:sldLayoutId id="2147483716" r:id="rId25"/>
    <p:sldLayoutId id="2147483717" r:id="rId26"/>
    <p:sldLayoutId id="2147483718" r:id="rId27"/>
    <p:sldLayoutId id="2147484226" r:id="rId28"/>
    <p:sldLayoutId id="2147484227" r:id="rId29"/>
    <p:sldLayoutId id="2147484228" r:id="rId30"/>
    <p:sldLayoutId id="2147483722" r:id="rId31"/>
    <p:sldLayoutId id="2147483723" r:id="rId32"/>
    <p:sldLayoutId id="2147483724" r:id="rId33"/>
    <p:sldLayoutId id="2147484229" r:id="rId34"/>
    <p:sldLayoutId id="2147483726" r:id="rId35"/>
    <p:sldLayoutId id="2147484230" r:id="rId36"/>
    <p:sldLayoutId id="2147484231" r:id="rId37"/>
    <p:sldLayoutId id="2147484232" r:id="rId38"/>
    <p:sldLayoutId id="2147484233" r:id="rId39"/>
    <p:sldLayoutId id="2147483946" r:id="rId40"/>
    <p:sldLayoutId id="2147483956" r:id="rId41"/>
    <p:sldLayoutId id="2147483954" r:id="rId42"/>
    <p:sldLayoutId id="2147483673" r:id="rId43"/>
    <p:sldLayoutId id="2147483674" r:id="rId44"/>
    <p:sldLayoutId id="2147483955" r:id="rId45"/>
    <p:sldLayoutId id="2147483950" r:id="rId46"/>
    <p:sldLayoutId id="2147483675" r:id="rId47"/>
    <p:sldLayoutId id="2147483662" r:id="rId48"/>
    <p:sldLayoutId id="2147483676" r:id="rId49"/>
    <p:sldLayoutId id="2147483958" r:id="rId50"/>
    <p:sldLayoutId id="2147483663" r:id="rId51"/>
    <p:sldLayoutId id="2147483952" r:id="rId52"/>
    <p:sldLayoutId id="2147483951" r:id="rId53"/>
    <p:sldLayoutId id="2147483664" r:id="rId54"/>
    <p:sldLayoutId id="2147483947" r:id="rId55"/>
    <p:sldLayoutId id="2147483683" r:id="rId56"/>
    <p:sldLayoutId id="2147483665" r:id="rId57"/>
    <p:sldLayoutId id="2147483812" r:id="rId58"/>
    <p:sldLayoutId id="2147483948" r:id="rId59"/>
    <p:sldLayoutId id="2147483666" r:id="rId60"/>
    <p:sldLayoutId id="2147483959" r:id="rId61"/>
    <p:sldLayoutId id="2147483960" r:id="rId62"/>
    <p:sldLayoutId id="2147483966" r:id="rId63"/>
    <p:sldLayoutId id="2147483667" r:id="rId64"/>
    <p:sldLayoutId id="2147483962" r:id="rId65"/>
    <p:sldLayoutId id="2147483964" r:id="rId66"/>
    <p:sldLayoutId id="2147483668" r:id="rId67"/>
    <p:sldLayoutId id="2147483949" r:id="rId68"/>
    <p:sldLayoutId id="2147483682" r:id="rId69"/>
    <p:sldLayoutId id="2147483963" r:id="rId70"/>
    <p:sldLayoutId id="2147483691" r:id="rId71"/>
    <p:sldLayoutId id="2147483965" r:id="rId72"/>
    <p:sldLayoutId id="2147483671" r:id="rId73"/>
    <p:sldLayoutId id="2147483669" r:id="rId74"/>
    <p:sldLayoutId id="2147483670" r:id="rId75"/>
    <p:sldLayoutId id="2147483953" r:id="rId76"/>
    <p:sldLayoutId id="2147483961" r:id="rId77"/>
    <p:sldLayoutId id="2147483957" r:id="rId78"/>
    <p:sldLayoutId id="2147484234" r:id="rId79"/>
    <p:sldLayoutId id="2147484316" r:id="rId80"/>
  </p:sldLayoutIdLst>
  <p:hf sldNum="0" hdr="0" ftr="0" dt="0"/>
  <p:txStyles>
    <p:titleStyle>
      <a:lvl1pPr algn="l" defTabSz="1828709" rtl="0" eaLnBrk="1" latinLnBrk="0" hangingPunct="1">
        <a:lnSpc>
          <a:spcPct val="90000"/>
        </a:lnSpc>
        <a:spcBef>
          <a:spcPct val="0"/>
        </a:spcBef>
        <a:buNone/>
        <a:defRPr lang="nl-BE" sz="13230" b="1" i="0" kern="1200" baseline="0" dirty="0">
          <a:solidFill>
            <a:schemeClr val="accent1"/>
          </a:solidFill>
          <a:latin typeface="Flanders Art Sans Condensed" panose="00000506000000000000" pitchFamily="50" charset="0"/>
          <a:ea typeface="+mj-ea"/>
          <a:cs typeface="+mj-cs"/>
        </a:defRPr>
      </a:lvl1pPr>
    </p:titleStyle>
    <p:bodyStyle>
      <a:lvl1pPr marL="720000" indent="-720000" algn="l" defTabSz="1828709" rtl="0" eaLnBrk="1" latinLnBrk="0" hangingPunct="1">
        <a:lnSpc>
          <a:spcPct val="90000"/>
        </a:lnSpc>
        <a:spcBef>
          <a:spcPts val="2000"/>
        </a:spcBef>
        <a:buClr>
          <a:schemeClr val="accent1"/>
        </a:buClr>
        <a:buFont typeface="Wingdings 2" panose="05020102010507070707" pitchFamily="18" charset="2"/>
        <a:buChar char=""/>
        <a:defRPr lang="nl-NL" sz="5600" kern="1200" baseline="0" dirty="0">
          <a:solidFill>
            <a:schemeClr val="tx1"/>
          </a:solidFill>
          <a:latin typeface="Flanders Art Sans" pitchFamily="2" charset="77"/>
          <a:ea typeface="+mn-ea"/>
          <a:cs typeface="+mn-cs"/>
        </a:defRPr>
      </a:lvl1pPr>
      <a:lvl2pPr marL="1085850"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619250" indent="-457200" algn="l" defTabSz="1828709" rtl="0" eaLnBrk="1" latinLnBrk="0" hangingPunct="1">
        <a:lnSpc>
          <a:spcPct val="90000"/>
        </a:lnSpc>
        <a:spcBef>
          <a:spcPts val="1000"/>
        </a:spcBef>
        <a:buClr>
          <a:schemeClr val="accent1"/>
        </a:buClr>
        <a:buFont typeface="Wingdings" panose="05000000000000000000"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dirty="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dirty="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nl-BE"/>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320" userDrawn="1">
          <p15:clr>
            <a:srgbClr val="F26B43"/>
          </p15:clr>
        </p15:guide>
        <p15:guide id="2" pos="767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1.xml"/><Relationship Id="rId1" Type="http://schemas.openxmlformats.org/officeDocument/2006/relationships/slideLayout" Target="../slideLayouts/slideLayout40.xml"/></Relationships>
</file>

<file path=ppt/slides/_rels/slide2.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hyperlink" Target="mailto:Elisabeth.de.vleesschauwer@g-o.be" TargetMode="External"/><Relationship Id="rId7" Type="http://schemas.openxmlformats.org/officeDocument/2006/relationships/image" Target="../media/image88.jpeg"/><Relationship Id="rId2" Type="http://schemas.openxmlformats.org/officeDocument/2006/relationships/notesSlide" Target="../notesSlides/notesSlide2.xml"/><Relationship Id="rId1" Type="http://schemas.openxmlformats.org/officeDocument/2006/relationships/slideLayout" Target="../slideLayouts/slideLayout25.xml"/><Relationship Id="rId6" Type="http://schemas.openxmlformats.org/officeDocument/2006/relationships/image" Target="../media/image87.jpeg"/><Relationship Id="rId5" Type="http://schemas.openxmlformats.org/officeDocument/2006/relationships/hyperlink" Target="mailto:Katrien.lehouck@g-o.be" TargetMode="External"/><Relationship Id="rId4" Type="http://schemas.openxmlformats.org/officeDocument/2006/relationships/hyperlink" Target="mailto:Katleen.janssens@g-o.b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3.xml"/><Relationship Id="rId1" Type="http://schemas.openxmlformats.org/officeDocument/2006/relationships/slideLayout" Target="../slideLayouts/slideLayout25.xml"/><Relationship Id="rId4" Type="http://schemas.openxmlformats.org/officeDocument/2006/relationships/image" Target="../media/image91.png"/></Relationships>
</file>

<file path=ppt/slides/_rels/slide4.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notesSlide" Target="../notesSlides/notesSlide4.xml"/><Relationship Id="rId1" Type="http://schemas.openxmlformats.org/officeDocument/2006/relationships/slideLayout" Target="../slideLayouts/slideLayout57.xml"/></Relationships>
</file>

<file path=ppt/slides/_rels/slide5.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5.xml"/><Relationship Id="rId1" Type="http://schemas.openxmlformats.org/officeDocument/2006/relationships/slideLayout" Target="../slideLayouts/slideLayout54.xml"/><Relationship Id="rId4" Type="http://schemas.openxmlformats.org/officeDocument/2006/relationships/image" Target="../media/image94.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5.xml"/></Relationships>
</file>

<file path=ppt/slides/_rels/slide7.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hyperlink" Target="https://pro.g-o.be/themas/over-go/diversiteit-in-het-go/go-handleiding-diversiteit/" TargetMode="External"/><Relationship Id="rId1" Type="http://schemas.openxmlformats.org/officeDocument/2006/relationships/slideLayout" Target="../slideLayouts/slideLayout37.xml"/></Relationships>
</file>

<file path=ppt/slides/_rels/slide8.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7.xml"/><Relationship Id="rId1" Type="http://schemas.openxmlformats.org/officeDocument/2006/relationships/slideLayout" Target="../slideLayouts/slideLayout4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0.xml.rels><?xml version="1.0" encoding="UTF-8" standalone="yes"?>
<Relationships xmlns="http://schemas.openxmlformats.org/package/2006/relationships"><Relationship Id="rId3" Type="http://schemas.openxmlformats.org/officeDocument/2006/relationships/image" Target="../media/image97.png"/><Relationship Id="rId7" Type="http://schemas.openxmlformats.org/officeDocument/2006/relationships/image" Target="../media/image101.png"/><Relationship Id="rId2" Type="http://schemas.openxmlformats.org/officeDocument/2006/relationships/notesSlide" Target="../notesSlides/notesSlide8.xml"/><Relationship Id="rId1" Type="http://schemas.openxmlformats.org/officeDocument/2006/relationships/slideLayout" Target="../slideLayouts/slideLayout17.xml"/><Relationship Id="rId6" Type="http://schemas.openxmlformats.org/officeDocument/2006/relationships/image" Target="../media/image100.png"/><Relationship Id="rId5" Type="http://schemas.openxmlformats.org/officeDocument/2006/relationships/image" Target="../media/image99.png"/><Relationship Id="rId4" Type="http://schemas.openxmlformats.org/officeDocument/2006/relationships/image" Target="../media/image98.png"/></Relationships>
</file>

<file path=ppt/slides/_rels/slide11.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8.xml"/></Relationships>
</file>

<file path=ppt/slides/_rels/slide15.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13.xml"/><Relationship Id="rId1" Type="http://schemas.openxmlformats.org/officeDocument/2006/relationships/slideLayout" Target="../slideLayouts/slideLayout79.xml"/></Relationships>
</file>

<file path=ppt/slides/_rels/slide17.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14.xml"/><Relationship Id="rId1" Type="http://schemas.openxmlformats.org/officeDocument/2006/relationships/slideLayout" Target="../slideLayouts/slideLayout79.xml"/><Relationship Id="rId4" Type="http://schemas.openxmlformats.org/officeDocument/2006/relationships/image" Target="../media/image107.png"/></Relationships>
</file>

<file path=ppt/slides/_rels/slide18.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15.xml"/><Relationship Id="rId1" Type="http://schemas.openxmlformats.org/officeDocument/2006/relationships/slideLayout" Target="../slideLayouts/slideLayout7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notesSlide" Target="../notesSlides/notesSlide19.xml"/><Relationship Id="rId1" Type="http://schemas.openxmlformats.org/officeDocument/2006/relationships/slideLayout" Target="../slideLayouts/slideLayout51.xml"/></Relationships>
</file>

<file path=ppt/slides/_rels/slide25.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20.xml"/><Relationship Id="rId1" Type="http://schemas.openxmlformats.org/officeDocument/2006/relationships/slideLayout" Target="../slideLayouts/slideLayout23.xml"/><Relationship Id="rId4" Type="http://schemas.openxmlformats.org/officeDocument/2006/relationships/image" Target="../media/image110.png"/></Relationships>
</file>

<file path=ppt/slides/_rels/slide26.xml.rels><?xml version="1.0" encoding="UTF-8" standalone="yes"?>
<Relationships xmlns="http://schemas.openxmlformats.org/package/2006/relationships"><Relationship Id="rId8" Type="http://schemas.openxmlformats.org/officeDocument/2006/relationships/customXml" Target="../ink/ink4.xml"/><Relationship Id="rId13" Type="http://schemas.openxmlformats.org/officeDocument/2006/relationships/image" Target="../media/image116.png"/><Relationship Id="rId18" Type="http://schemas.openxmlformats.org/officeDocument/2006/relationships/customXml" Target="../ink/ink9.xml"/><Relationship Id="rId3" Type="http://schemas.openxmlformats.org/officeDocument/2006/relationships/image" Target="../media/image111.png"/><Relationship Id="rId7" Type="http://schemas.openxmlformats.org/officeDocument/2006/relationships/image" Target="../media/image113.png"/><Relationship Id="rId12" Type="http://schemas.openxmlformats.org/officeDocument/2006/relationships/customXml" Target="../ink/ink6.xml"/><Relationship Id="rId17" Type="http://schemas.openxmlformats.org/officeDocument/2006/relationships/image" Target="../media/image118.png"/><Relationship Id="rId2" Type="http://schemas.openxmlformats.org/officeDocument/2006/relationships/notesSlide" Target="../notesSlides/notesSlide21.xml"/><Relationship Id="rId16" Type="http://schemas.openxmlformats.org/officeDocument/2006/relationships/customXml" Target="../ink/ink8.xml"/><Relationship Id="rId1" Type="http://schemas.openxmlformats.org/officeDocument/2006/relationships/slideLayout" Target="../slideLayouts/slideLayout7.xml"/><Relationship Id="rId6" Type="http://schemas.openxmlformats.org/officeDocument/2006/relationships/customXml" Target="../ink/ink3.xml"/><Relationship Id="rId11" Type="http://schemas.openxmlformats.org/officeDocument/2006/relationships/image" Target="../media/image115.png"/><Relationship Id="rId5" Type="http://schemas.openxmlformats.org/officeDocument/2006/relationships/image" Target="../media/image112.png"/><Relationship Id="rId15" Type="http://schemas.openxmlformats.org/officeDocument/2006/relationships/image" Target="../media/image117.png"/><Relationship Id="rId10" Type="http://schemas.openxmlformats.org/officeDocument/2006/relationships/customXml" Target="../ink/ink5.xml"/><Relationship Id="rId19" Type="http://schemas.openxmlformats.org/officeDocument/2006/relationships/image" Target="../media/image119.png"/><Relationship Id="rId4" Type="http://schemas.openxmlformats.org/officeDocument/2006/relationships/customXml" Target="../ink/ink2.xml"/><Relationship Id="rId9" Type="http://schemas.openxmlformats.org/officeDocument/2006/relationships/image" Target="../media/image114.png"/><Relationship Id="rId14" Type="http://schemas.openxmlformats.org/officeDocument/2006/relationships/customXml" Target="../ink/ink7.xml"/></Relationships>
</file>

<file path=ppt/slides/_rels/slide27.xml.rels><?xml version="1.0" encoding="UTF-8" standalone="yes"?>
<Relationships xmlns="http://schemas.openxmlformats.org/package/2006/relationships"><Relationship Id="rId3" Type="http://schemas.openxmlformats.org/officeDocument/2006/relationships/image" Target="../media/image112.svg"/><Relationship Id="rId2" Type="http://schemas.openxmlformats.org/officeDocument/2006/relationships/notesSlide" Target="../notesSlides/notesSlide22.xml"/><Relationship Id="rId1" Type="http://schemas.openxmlformats.org/officeDocument/2006/relationships/slideLayout" Target="../slideLayouts/slideLayout23.xml"/><Relationship Id="rId4" Type="http://schemas.openxmlformats.org/officeDocument/2006/relationships/image" Target="../media/image113.sv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24.xml"/><Relationship Id="rId1" Type="http://schemas.openxmlformats.org/officeDocument/2006/relationships/slideLayout" Target="../slideLayouts/slideLayout7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notesSlide" Target="../notesSlides/notesSlide26.xml"/><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3" Type="http://schemas.openxmlformats.org/officeDocument/2006/relationships/image" Target="../media/image122.svg"/><Relationship Id="rId2" Type="http://schemas.openxmlformats.org/officeDocument/2006/relationships/notesSlide" Target="../notesSlides/notesSlide27.xml"/><Relationship Id="rId1" Type="http://schemas.openxmlformats.org/officeDocument/2006/relationships/slideLayout" Target="../slideLayouts/slideLayout23.xml"/><Relationship Id="rId5" Type="http://schemas.openxmlformats.org/officeDocument/2006/relationships/image" Target="../media/image125.png"/><Relationship Id="rId4" Type="http://schemas.openxmlformats.org/officeDocument/2006/relationships/customXml" Target="../ink/ink10.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7.xml"/></Relationships>
</file>

<file path=ppt/slides/_rels/slide35.xml.rels><?xml version="1.0" encoding="UTF-8" standalone="yes"?>
<Relationships xmlns="http://schemas.openxmlformats.org/package/2006/relationships"><Relationship Id="rId3" Type="http://schemas.openxmlformats.org/officeDocument/2006/relationships/hyperlink" Target="https://maken.wikiwijs.nl/164270/2020_OA___P04_BO_Ruimtes_en_materialen" TargetMode="External"/><Relationship Id="rId2" Type="http://schemas.openxmlformats.org/officeDocument/2006/relationships/image" Target="../media/image123.jpeg"/><Relationship Id="rId1" Type="http://schemas.openxmlformats.org/officeDocument/2006/relationships/slideLayout" Target="../slideLayouts/slideLayout12.xml"/><Relationship Id="rId4" Type="http://schemas.openxmlformats.org/officeDocument/2006/relationships/hyperlink" Target="https://creativecommons.org/licenses/by/3.0/" TargetMode="Externa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notesSlide" Target="../notesSlides/notesSlide30.xml"/><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notesSlide" Target="../notesSlides/notesSlide31.xml"/><Relationship Id="rId1" Type="http://schemas.openxmlformats.org/officeDocument/2006/relationships/slideLayout" Target="../slideLayouts/slideLayout60.xml"/></Relationships>
</file>

<file path=ppt/slides/_rels/slide39.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32.xml"/><Relationship Id="rId1" Type="http://schemas.openxmlformats.org/officeDocument/2006/relationships/slideLayout" Target="../slideLayouts/slideLayout60.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notesSlide" Target="../notesSlides/notesSlide34.xml"/><Relationship Id="rId1" Type="http://schemas.openxmlformats.org/officeDocument/2006/relationships/slideLayout" Target="../slideLayouts/slideLayout23.xml"/></Relationships>
</file>

<file path=ppt/slides/_rels/slide42.xml.rels><?xml version="1.0" encoding="UTF-8" standalone="yes"?>
<Relationships xmlns="http://schemas.openxmlformats.org/package/2006/relationships"><Relationship Id="rId2" Type="http://schemas.openxmlformats.org/officeDocument/2006/relationships/image" Target="../media/image129.jpeg"/><Relationship Id="rId1" Type="http://schemas.openxmlformats.org/officeDocument/2006/relationships/slideLayout" Target="../slideLayouts/slideLayout48.xml"/></Relationships>
</file>

<file path=ppt/slides/_rels/slide43.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notesSlide" Target="../notesSlides/notesSlide35.xml"/><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notesSlide" Target="../notesSlides/notesSlide36.xml"/><Relationship Id="rId1" Type="http://schemas.openxmlformats.org/officeDocument/2006/relationships/slideLayout" Target="../slideLayouts/slideLayout23.xml"/></Relationships>
</file>

<file path=ppt/slides/_rels/slide45.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notesSlide" Target="../notesSlides/notesSlide37.xml"/><Relationship Id="rId1" Type="http://schemas.openxmlformats.org/officeDocument/2006/relationships/slideLayout" Target="../slideLayouts/slideLayout60.xml"/></Relationships>
</file>

<file path=ppt/slides/_rels/slide46.xml.rels><?xml version="1.0" encoding="UTF-8" standalone="yes"?>
<Relationships xmlns="http://schemas.openxmlformats.org/package/2006/relationships"><Relationship Id="rId3" Type="http://schemas.openxmlformats.org/officeDocument/2006/relationships/hyperlink" Target="https://pro.g-o.be/themas/over-go/diversiteit-in-het-go/go-handleiding-diversiteit/" TargetMode="External"/><Relationship Id="rId2" Type="http://schemas.openxmlformats.org/officeDocument/2006/relationships/notesSlide" Target="../notesSlides/notesSlide38.xml"/><Relationship Id="rId1" Type="http://schemas.openxmlformats.org/officeDocument/2006/relationships/slideLayout" Target="../slideLayouts/slideLayout60.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8.xml"/></Relationships>
</file>

<file path=ppt/slides/_rels/slide48.xml.rels><?xml version="1.0" encoding="UTF-8" standalone="yes"?>
<Relationships xmlns="http://schemas.openxmlformats.org/package/2006/relationships"><Relationship Id="rId3" Type="http://schemas.openxmlformats.org/officeDocument/2006/relationships/image" Target="../media/image133.jpeg"/><Relationship Id="rId2" Type="http://schemas.openxmlformats.org/officeDocument/2006/relationships/notesSlide" Target="../notesSlides/notesSlide40.xml"/><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F04FE8-9AE1-EAA3-BB6E-EA7C8CD8F9AC}"/>
              </a:ext>
            </a:extLst>
          </p:cNvPr>
          <p:cNvSpPr>
            <a:spLocks noGrp="1"/>
          </p:cNvSpPr>
          <p:nvPr>
            <p:ph type="ctrTitle"/>
          </p:nvPr>
        </p:nvSpPr>
        <p:spPr/>
        <p:txBody>
          <a:bodyPr/>
          <a:lstStyle/>
          <a:p>
            <a:r>
              <a:rPr lang="nl-BE" sz="9600"/>
              <a:t>diversiteitsbewuste leer- en leefomgeving</a:t>
            </a:r>
          </a:p>
        </p:txBody>
      </p:sp>
      <p:sp>
        <p:nvSpPr>
          <p:cNvPr id="3" name="Ondertitel 2">
            <a:extLst>
              <a:ext uri="{FF2B5EF4-FFF2-40B4-BE49-F238E27FC236}">
                <a16:creationId xmlns:a16="http://schemas.microsoft.com/office/drawing/2014/main" id="{F459F230-8033-1E4B-3557-3E03D9473248}"/>
              </a:ext>
            </a:extLst>
          </p:cNvPr>
          <p:cNvSpPr>
            <a:spLocks noGrp="1"/>
          </p:cNvSpPr>
          <p:nvPr>
            <p:ph type="subTitle" idx="1"/>
          </p:nvPr>
        </p:nvSpPr>
        <p:spPr/>
        <p:txBody>
          <a:bodyPr/>
          <a:lstStyle/>
          <a:p>
            <a:r>
              <a:rPr lang="nl-BE"/>
              <a:t>Lerend netwerk GOK 		9 oktober 2026</a:t>
            </a:r>
          </a:p>
        </p:txBody>
      </p:sp>
      <p:pic>
        <p:nvPicPr>
          <p:cNvPr id="7" name="Tijdelijke aanduiding voor afbeelding 6" descr="Afbeelding met kleding, gras, persoon, schoeisel&#10;&#10;Automatisch gegenereerde beschrijving">
            <a:extLst>
              <a:ext uri="{FF2B5EF4-FFF2-40B4-BE49-F238E27FC236}">
                <a16:creationId xmlns:a16="http://schemas.microsoft.com/office/drawing/2014/main" id="{C1CCC458-E0B8-B6D9-48F8-6C576DF16300}"/>
              </a:ext>
            </a:extLst>
          </p:cNvPr>
          <p:cNvPicPr>
            <a:picLocks noGrp="1" noChangeAspect="1"/>
          </p:cNvPicPr>
          <p:nvPr>
            <p:ph type="pic" sz="quarter" idx="10"/>
          </p:nvPr>
        </p:nvPicPr>
        <p:blipFill>
          <a:blip r:embed="rId3" cstate="email">
            <a:extLst>
              <a:ext uri="{28A0092B-C50C-407E-A947-70E740481C1C}">
                <a14:useLocalDpi xmlns:a14="http://schemas.microsoft.com/office/drawing/2010/main" val="0"/>
              </a:ext>
            </a:extLst>
          </a:blip>
          <a:srcRect/>
          <a:stretch/>
        </p:blipFill>
        <p:spPr>
          <a:xfrm>
            <a:off x="10667961" y="0"/>
            <a:ext cx="13714451" cy="13718501"/>
          </a:xfrm>
        </p:spPr>
      </p:pic>
    </p:spTree>
    <p:extLst>
      <p:ext uri="{BB962C8B-B14F-4D97-AF65-F5344CB8AC3E}">
        <p14:creationId xmlns:p14="http://schemas.microsoft.com/office/powerpoint/2010/main" val="23763712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tekst 5">
            <a:extLst>
              <a:ext uri="{FF2B5EF4-FFF2-40B4-BE49-F238E27FC236}">
                <a16:creationId xmlns:a16="http://schemas.microsoft.com/office/drawing/2014/main" id="{D5608DA8-AFB2-33C5-18B4-C7578CB7AAE8}"/>
              </a:ext>
            </a:extLst>
          </p:cNvPr>
          <p:cNvSpPr>
            <a:spLocks noGrp="1"/>
          </p:cNvSpPr>
          <p:nvPr>
            <p:ph type="body" sz="quarter" idx="13"/>
          </p:nvPr>
        </p:nvSpPr>
        <p:spPr>
          <a:xfrm>
            <a:off x="1522802" y="8566275"/>
            <a:ext cx="6858000" cy="1503014"/>
          </a:xfrm>
        </p:spPr>
        <p:txBody>
          <a:bodyPr anchor="b">
            <a:normAutofit/>
          </a:bodyPr>
          <a:lstStyle/>
          <a:p>
            <a:r>
              <a:rPr lang="nl-BE"/>
              <a:t>Elisabeth De Vleesschauwer</a:t>
            </a:r>
          </a:p>
        </p:txBody>
      </p:sp>
      <p:sp>
        <p:nvSpPr>
          <p:cNvPr id="14" name="Tijdelijke aanduiding voor tekst 13">
            <a:extLst>
              <a:ext uri="{FF2B5EF4-FFF2-40B4-BE49-F238E27FC236}">
                <a16:creationId xmlns:a16="http://schemas.microsoft.com/office/drawing/2014/main" id="{C5D00B77-7D87-C6EA-BEF2-024D4C9B01B1}"/>
              </a:ext>
            </a:extLst>
          </p:cNvPr>
          <p:cNvSpPr>
            <a:spLocks noGrp="1"/>
          </p:cNvSpPr>
          <p:nvPr>
            <p:ph type="body" sz="quarter" idx="14"/>
          </p:nvPr>
        </p:nvSpPr>
        <p:spPr>
          <a:xfrm>
            <a:off x="8762400" y="8566275"/>
            <a:ext cx="6858000" cy="1503014"/>
          </a:xfrm>
        </p:spPr>
        <p:txBody>
          <a:bodyPr anchor="b">
            <a:normAutofit/>
          </a:bodyPr>
          <a:lstStyle/>
          <a:p>
            <a:r>
              <a:rPr lang="nl-BE"/>
              <a:t>Katleen Janssens</a:t>
            </a:r>
          </a:p>
        </p:txBody>
      </p:sp>
      <p:sp>
        <p:nvSpPr>
          <p:cNvPr id="16" name="Tijdelijke aanduiding voor tekst 15">
            <a:extLst>
              <a:ext uri="{FF2B5EF4-FFF2-40B4-BE49-F238E27FC236}">
                <a16:creationId xmlns:a16="http://schemas.microsoft.com/office/drawing/2014/main" id="{7D366ADE-4D7C-A703-DA6F-8256EE967B2A}"/>
              </a:ext>
            </a:extLst>
          </p:cNvPr>
          <p:cNvSpPr>
            <a:spLocks noGrp="1"/>
          </p:cNvSpPr>
          <p:nvPr>
            <p:ph type="body" sz="quarter" idx="15"/>
          </p:nvPr>
        </p:nvSpPr>
        <p:spPr>
          <a:xfrm>
            <a:off x="16002001" y="8566275"/>
            <a:ext cx="6858000" cy="1503014"/>
          </a:xfrm>
        </p:spPr>
        <p:txBody>
          <a:bodyPr anchor="b">
            <a:normAutofit/>
          </a:bodyPr>
          <a:lstStyle/>
          <a:p>
            <a:r>
              <a:rPr lang="nl-BE"/>
              <a:t>Katrien Lehouck</a:t>
            </a:r>
          </a:p>
        </p:txBody>
      </p:sp>
      <p:sp>
        <p:nvSpPr>
          <p:cNvPr id="7" name="Tijdelijke aanduiding voor tekst 6">
            <a:extLst>
              <a:ext uri="{FF2B5EF4-FFF2-40B4-BE49-F238E27FC236}">
                <a16:creationId xmlns:a16="http://schemas.microsoft.com/office/drawing/2014/main" id="{6CBF7625-602F-78B9-6C44-1DCFEF71D4B9}"/>
              </a:ext>
            </a:extLst>
          </p:cNvPr>
          <p:cNvSpPr>
            <a:spLocks noGrp="1"/>
          </p:cNvSpPr>
          <p:nvPr>
            <p:ph type="body" sz="quarter" idx="16"/>
          </p:nvPr>
        </p:nvSpPr>
        <p:spPr>
          <a:xfrm>
            <a:off x="1522414" y="10547351"/>
            <a:ext cx="6858000" cy="2078886"/>
          </a:xfrm>
        </p:spPr>
        <p:txBody>
          <a:bodyPr>
            <a:normAutofit/>
          </a:bodyPr>
          <a:lstStyle/>
          <a:p>
            <a:pPr>
              <a:lnSpc>
                <a:spcPct val="90000"/>
              </a:lnSpc>
            </a:pPr>
            <a:r>
              <a:rPr lang="nl-BE" sz="2700"/>
              <a:t>Beleidsmedewerker gelijke onderwijskansen</a:t>
            </a:r>
          </a:p>
          <a:p>
            <a:pPr>
              <a:lnSpc>
                <a:spcPct val="90000"/>
              </a:lnSpc>
            </a:pPr>
            <a:r>
              <a:rPr lang="nl-BE" sz="2700"/>
              <a:t>Afdeling Beleid &amp; Belangenbehartiging (B&amp;B)</a:t>
            </a:r>
          </a:p>
          <a:p>
            <a:pPr>
              <a:lnSpc>
                <a:spcPct val="90000"/>
              </a:lnSpc>
            </a:pPr>
            <a:r>
              <a:rPr lang="nl-BE" sz="2700">
                <a:hlinkClick r:id="rId3"/>
              </a:rPr>
              <a:t>Elisabeth.de.vleesschauwer@g-o.be</a:t>
            </a:r>
            <a:r>
              <a:rPr lang="nl-BE" sz="2700"/>
              <a:t> </a:t>
            </a:r>
          </a:p>
          <a:p>
            <a:pPr>
              <a:lnSpc>
                <a:spcPct val="90000"/>
              </a:lnSpc>
            </a:pPr>
            <a:endParaRPr lang="nl-BE" sz="2700"/>
          </a:p>
        </p:txBody>
      </p:sp>
      <p:sp>
        <p:nvSpPr>
          <p:cNvPr id="15" name="Tijdelijke aanduiding voor tekst 14">
            <a:extLst>
              <a:ext uri="{FF2B5EF4-FFF2-40B4-BE49-F238E27FC236}">
                <a16:creationId xmlns:a16="http://schemas.microsoft.com/office/drawing/2014/main" id="{C53C493A-C1FA-A413-568C-05EFCFA6C970}"/>
              </a:ext>
            </a:extLst>
          </p:cNvPr>
          <p:cNvSpPr>
            <a:spLocks noGrp="1"/>
          </p:cNvSpPr>
          <p:nvPr>
            <p:ph type="body" sz="quarter" idx="17"/>
          </p:nvPr>
        </p:nvSpPr>
        <p:spPr>
          <a:xfrm>
            <a:off x="8762458" y="10547351"/>
            <a:ext cx="6858000" cy="2078886"/>
          </a:xfrm>
        </p:spPr>
        <p:txBody>
          <a:bodyPr>
            <a:noAutofit/>
          </a:bodyPr>
          <a:lstStyle/>
          <a:p>
            <a:pPr>
              <a:lnSpc>
                <a:spcPct val="90000"/>
              </a:lnSpc>
            </a:pPr>
            <a:r>
              <a:rPr lang="nl-BE" sz="2700"/>
              <a:t>Teamverantwoordelijke aankoopcentrale &amp; Internationalisering</a:t>
            </a:r>
          </a:p>
          <a:p>
            <a:pPr>
              <a:lnSpc>
                <a:spcPct val="90000"/>
              </a:lnSpc>
            </a:pPr>
            <a:r>
              <a:rPr lang="nl-BE" sz="2700"/>
              <a:t>Afdeling </a:t>
            </a:r>
            <a:r>
              <a:rPr lang="nl-BE" sz="2700" err="1"/>
              <a:t>Netbrede</a:t>
            </a:r>
            <a:r>
              <a:rPr lang="nl-BE" sz="2700"/>
              <a:t> Ondersteuning &amp; Ontwikkeling</a:t>
            </a:r>
          </a:p>
          <a:p>
            <a:pPr>
              <a:lnSpc>
                <a:spcPct val="90000"/>
              </a:lnSpc>
            </a:pPr>
            <a:r>
              <a:rPr lang="nl-BE" sz="2700">
                <a:hlinkClick r:id="rId4"/>
              </a:rPr>
              <a:t>Katleen.janssens@g-o.be</a:t>
            </a:r>
            <a:r>
              <a:rPr lang="nl-BE" sz="2700"/>
              <a:t> </a:t>
            </a:r>
          </a:p>
        </p:txBody>
      </p:sp>
      <p:sp>
        <p:nvSpPr>
          <p:cNvPr id="17" name="Tijdelijke aanduiding voor tekst 16">
            <a:extLst>
              <a:ext uri="{FF2B5EF4-FFF2-40B4-BE49-F238E27FC236}">
                <a16:creationId xmlns:a16="http://schemas.microsoft.com/office/drawing/2014/main" id="{2AC95247-B8E5-A832-F2AB-2CB3A29EB707}"/>
              </a:ext>
            </a:extLst>
          </p:cNvPr>
          <p:cNvSpPr>
            <a:spLocks noGrp="1"/>
          </p:cNvSpPr>
          <p:nvPr>
            <p:ph type="body" sz="quarter" idx="18"/>
          </p:nvPr>
        </p:nvSpPr>
        <p:spPr>
          <a:xfrm>
            <a:off x="16002001" y="10547351"/>
            <a:ext cx="6858000" cy="2078886"/>
          </a:xfrm>
        </p:spPr>
        <p:txBody>
          <a:bodyPr>
            <a:normAutofit/>
          </a:bodyPr>
          <a:lstStyle/>
          <a:p>
            <a:pPr>
              <a:lnSpc>
                <a:spcPct val="90000"/>
              </a:lnSpc>
            </a:pPr>
            <a:r>
              <a:rPr lang="nl-BE" sz="2700"/>
              <a:t>Administratief medewerker</a:t>
            </a:r>
          </a:p>
          <a:p>
            <a:pPr>
              <a:lnSpc>
                <a:spcPct val="90000"/>
              </a:lnSpc>
            </a:pPr>
            <a:r>
              <a:rPr lang="nl-BE" sz="2700"/>
              <a:t>Afdeling </a:t>
            </a:r>
            <a:r>
              <a:rPr lang="nl-BE" sz="2700" err="1"/>
              <a:t>Netbrede</a:t>
            </a:r>
            <a:r>
              <a:rPr lang="nl-BE" sz="2700"/>
              <a:t> Ondersteuning &amp; Ontwikkeling</a:t>
            </a:r>
          </a:p>
          <a:p>
            <a:pPr>
              <a:lnSpc>
                <a:spcPct val="90000"/>
              </a:lnSpc>
            </a:pPr>
            <a:r>
              <a:rPr lang="nl-BE" sz="2700">
                <a:hlinkClick r:id="rId5"/>
              </a:rPr>
              <a:t>Katrien.lehouck@g-o.be</a:t>
            </a:r>
            <a:r>
              <a:rPr lang="nl-BE" sz="2700"/>
              <a:t> </a:t>
            </a:r>
          </a:p>
        </p:txBody>
      </p:sp>
      <p:pic>
        <p:nvPicPr>
          <p:cNvPr id="19" name="Afbeelding 18" descr="Afbeelding met persoon, Menselijk gezicht, overdekt, Selfie&#10;&#10;Door AI gegenereerde inhoud is mogelijk onjuist.">
            <a:extLst>
              <a:ext uri="{FF2B5EF4-FFF2-40B4-BE49-F238E27FC236}">
                <a16:creationId xmlns:a16="http://schemas.microsoft.com/office/drawing/2014/main" id="{75548557-DFDF-211A-6D28-3537D387F72F}"/>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a:xfrm>
            <a:off x="2341414" y="2478320"/>
            <a:ext cx="5220000" cy="5220000"/>
          </a:xfrm>
          <a:prstGeom prst="ellipse">
            <a:avLst/>
          </a:prstGeom>
          <a:noFill/>
          <a:ln>
            <a:noFill/>
          </a:ln>
          <a:effectLst>
            <a:softEdge rad="112500"/>
          </a:effectLst>
        </p:spPr>
      </p:pic>
      <p:pic>
        <p:nvPicPr>
          <p:cNvPr id="3" name="Afbeelding 2" descr="Afbeelding met Menselijk gezicht, persoon, glimlach, Modeaccessoire&#10;&#10;Door AI gegenereerde inhoud is mogelijk onjuist.">
            <a:extLst>
              <a:ext uri="{FF2B5EF4-FFF2-40B4-BE49-F238E27FC236}">
                <a16:creationId xmlns:a16="http://schemas.microsoft.com/office/drawing/2014/main" id="{CD07BF75-31FD-C9C2-FF0D-0DFC417A3148}"/>
              </a:ext>
            </a:extLst>
          </p:cNvPr>
          <p:cNvPicPr>
            <a:picLocks noChangeAspect="1"/>
          </p:cNvPicPr>
          <p:nvPr/>
        </p:nvPicPr>
        <p:blipFill>
          <a:blip r:embed="rId7" cstate="email">
            <a:extLst>
              <a:ext uri="{28A0092B-C50C-407E-A947-70E740481C1C}">
                <a14:useLocalDpi xmlns:a14="http://schemas.microsoft.com/office/drawing/2010/main" val="0"/>
              </a:ext>
            </a:extLst>
          </a:blip>
          <a:srcRect/>
          <a:stretch>
            <a:fillRect/>
          </a:stretch>
        </p:blipFill>
        <p:spPr>
          <a:xfrm>
            <a:off x="9583848" y="2341800"/>
            <a:ext cx="5220000" cy="5220000"/>
          </a:xfrm>
          <a:prstGeom prst="ellipse">
            <a:avLst/>
          </a:prstGeom>
          <a:noFill/>
          <a:ln>
            <a:noFill/>
          </a:ln>
          <a:effectLst>
            <a:softEdge rad="112500"/>
          </a:effectLst>
        </p:spPr>
      </p:pic>
      <p:pic>
        <p:nvPicPr>
          <p:cNvPr id="5" name="Afbeelding 4">
            <a:extLst>
              <a:ext uri="{FF2B5EF4-FFF2-40B4-BE49-F238E27FC236}">
                <a16:creationId xmlns:a16="http://schemas.microsoft.com/office/drawing/2014/main" id="{E73829B2-ED51-A6FD-6CE2-0E4458D161CD}"/>
              </a:ext>
            </a:extLst>
          </p:cNvPr>
          <p:cNvPicPr>
            <a:picLocks noChangeAspect="1"/>
          </p:cNvPicPr>
          <p:nvPr/>
        </p:nvPicPr>
        <p:blipFill>
          <a:blip r:embed="rId8"/>
          <a:srcRect r="3" b="753"/>
          <a:stretch>
            <a:fillRect/>
          </a:stretch>
        </p:blipFill>
        <p:spPr>
          <a:xfrm>
            <a:off x="16820999" y="2341800"/>
            <a:ext cx="5220000" cy="5220000"/>
          </a:xfrm>
          <a:prstGeom prst="ellipse">
            <a:avLst/>
          </a:prstGeom>
          <a:noFill/>
          <a:ln>
            <a:noFill/>
          </a:ln>
          <a:effectLst>
            <a:softEdge rad="112500"/>
          </a:effectLst>
        </p:spPr>
      </p:pic>
    </p:spTree>
    <p:extLst>
      <p:ext uri="{BB962C8B-B14F-4D97-AF65-F5344CB8AC3E}">
        <p14:creationId xmlns:p14="http://schemas.microsoft.com/office/powerpoint/2010/main" val="10095645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28DDE2DB-9D08-8B7C-5019-763CAEF743DD}"/>
              </a:ext>
            </a:extLst>
          </p:cNvPr>
          <p:cNvSpPr>
            <a:spLocks noGrp="1"/>
          </p:cNvSpPr>
          <p:nvPr>
            <p:ph type="body" sz="quarter" idx="13"/>
          </p:nvPr>
        </p:nvSpPr>
        <p:spPr>
          <a:xfrm>
            <a:off x="1522802" y="8566275"/>
            <a:ext cx="6858000" cy="1503014"/>
          </a:xfrm>
        </p:spPr>
        <p:txBody>
          <a:bodyPr anchor="b">
            <a:normAutofit/>
          </a:bodyPr>
          <a:lstStyle/>
          <a:p>
            <a:r>
              <a:rPr lang="nl-BE"/>
              <a:t>Joanna Lemmens</a:t>
            </a:r>
          </a:p>
        </p:txBody>
      </p:sp>
      <p:sp>
        <p:nvSpPr>
          <p:cNvPr id="23" name="Text Placeholder 3">
            <a:extLst>
              <a:ext uri="{FF2B5EF4-FFF2-40B4-BE49-F238E27FC236}">
                <a16:creationId xmlns:a16="http://schemas.microsoft.com/office/drawing/2014/main" id="{964289D1-B4A4-C09E-8F55-166BCF734EF4}"/>
              </a:ext>
            </a:extLst>
          </p:cNvPr>
          <p:cNvSpPr>
            <a:spLocks noGrp="1"/>
          </p:cNvSpPr>
          <p:nvPr>
            <p:ph type="body" sz="quarter" idx="15"/>
          </p:nvPr>
        </p:nvSpPr>
        <p:spPr>
          <a:xfrm>
            <a:off x="16002001" y="8566275"/>
            <a:ext cx="6858000" cy="1503014"/>
          </a:xfrm>
        </p:spPr>
        <p:txBody>
          <a:bodyPr/>
          <a:lstStyle/>
          <a:p>
            <a:r>
              <a:rPr lang="en-US"/>
              <a:t>Jan Fransen</a:t>
            </a:r>
          </a:p>
        </p:txBody>
      </p:sp>
      <p:sp>
        <p:nvSpPr>
          <p:cNvPr id="5" name="Tijdelijke aanduiding voor tekst 4">
            <a:extLst>
              <a:ext uri="{FF2B5EF4-FFF2-40B4-BE49-F238E27FC236}">
                <a16:creationId xmlns:a16="http://schemas.microsoft.com/office/drawing/2014/main" id="{EAD5A555-502D-07B7-9C14-E623CEBF70DF}"/>
              </a:ext>
            </a:extLst>
          </p:cNvPr>
          <p:cNvSpPr>
            <a:spLocks noGrp="1"/>
          </p:cNvSpPr>
          <p:nvPr>
            <p:ph type="body" sz="quarter" idx="16"/>
          </p:nvPr>
        </p:nvSpPr>
        <p:spPr>
          <a:xfrm>
            <a:off x="1522414" y="10547351"/>
            <a:ext cx="6858000" cy="2078886"/>
          </a:xfrm>
        </p:spPr>
        <p:txBody>
          <a:bodyPr>
            <a:normAutofit/>
          </a:bodyPr>
          <a:lstStyle/>
          <a:p>
            <a:r>
              <a:rPr lang="nl-BE" sz="3200"/>
              <a:t>Thema Interlevensbeschouwelijke Dialoog</a:t>
            </a:r>
          </a:p>
          <a:p>
            <a:r>
              <a:rPr lang="nl-BE" sz="3200"/>
              <a:t>Afdeling Beleid &amp; Belangenbehartiging</a:t>
            </a:r>
          </a:p>
        </p:txBody>
      </p:sp>
      <p:sp>
        <p:nvSpPr>
          <p:cNvPr id="25" name="Text Placeholder 6">
            <a:extLst>
              <a:ext uri="{FF2B5EF4-FFF2-40B4-BE49-F238E27FC236}">
                <a16:creationId xmlns:a16="http://schemas.microsoft.com/office/drawing/2014/main" id="{86147E06-F682-2074-9098-A73A980D9B54}"/>
              </a:ext>
            </a:extLst>
          </p:cNvPr>
          <p:cNvSpPr>
            <a:spLocks noGrp="1"/>
          </p:cNvSpPr>
          <p:nvPr>
            <p:ph type="body" sz="quarter" idx="18"/>
          </p:nvPr>
        </p:nvSpPr>
        <p:spPr>
          <a:xfrm>
            <a:off x="16002001" y="10547351"/>
            <a:ext cx="6858000" cy="2078886"/>
          </a:xfrm>
        </p:spPr>
        <p:txBody>
          <a:bodyPr/>
          <a:lstStyle/>
          <a:p>
            <a:r>
              <a:rPr lang="nl-BE" sz="3600"/>
              <a:t>Teamcoördinator Beleidsthema’s &amp; Onderhandelingen</a:t>
            </a:r>
          </a:p>
          <a:p>
            <a:r>
              <a:rPr lang="nl-BE" sz="3600"/>
              <a:t>Afdeling Beleid &amp; Belangenbehartiging </a:t>
            </a:r>
          </a:p>
          <a:p>
            <a:endParaRPr lang="en-US"/>
          </a:p>
        </p:txBody>
      </p:sp>
      <p:pic>
        <p:nvPicPr>
          <p:cNvPr id="18" name="Tijdelijke aanduiding voor afbeelding 17">
            <a:extLst>
              <a:ext uri="{FF2B5EF4-FFF2-40B4-BE49-F238E27FC236}">
                <a16:creationId xmlns:a16="http://schemas.microsoft.com/office/drawing/2014/main" id="{703FD402-1742-E84E-B478-0CF61724F969}"/>
              </a:ext>
            </a:extLst>
          </p:cNvPr>
          <p:cNvPicPr>
            <a:picLocks noGrp="1" noChangeAspect="1"/>
          </p:cNvPicPr>
          <p:nvPr>
            <p:ph type="pic" sz="quarter" idx="22"/>
          </p:nvPr>
        </p:nvPicPr>
        <p:blipFill>
          <a:blip r:embed="rId3"/>
          <a:srcRect/>
          <a:stretch>
            <a:fillRect/>
          </a:stretch>
        </p:blipFill>
        <p:spPr>
          <a:xfrm>
            <a:off x="2341414" y="2478320"/>
            <a:ext cx="5220000" cy="5220000"/>
          </a:xfrm>
          <a:prstGeom prst="ellipse">
            <a:avLst/>
          </a:prstGeom>
          <a:noFill/>
        </p:spPr>
      </p:pic>
      <p:pic>
        <p:nvPicPr>
          <p:cNvPr id="20" name="Tijdelijke aanduiding voor afbeelding 19">
            <a:extLst>
              <a:ext uri="{FF2B5EF4-FFF2-40B4-BE49-F238E27FC236}">
                <a16:creationId xmlns:a16="http://schemas.microsoft.com/office/drawing/2014/main" id="{B76B9D5C-388A-B576-582E-7BFCBA83510A}"/>
              </a:ext>
            </a:extLst>
          </p:cNvPr>
          <p:cNvPicPr>
            <a:picLocks noGrp="1" noChangeAspect="1"/>
          </p:cNvPicPr>
          <p:nvPr>
            <p:ph type="pic" sz="quarter" idx="24"/>
          </p:nvPr>
        </p:nvPicPr>
        <p:blipFill>
          <a:blip r:embed="rId4"/>
          <a:srcRect/>
          <a:stretch/>
        </p:blipFill>
        <p:spPr>
          <a:prstGeom prst="ellipse">
            <a:avLst/>
          </a:prstGeom>
          <a:solidFill>
            <a:srgbClr val="E7E6E6"/>
          </a:solidFill>
        </p:spPr>
      </p:pic>
    </p:spTree>
    <p:extLst>
      <p:ext uri="{BB962C8B-B14F-4D97-AF65-F5344CB8AC3E}">
        <p14:creationId xmlns:p14="http://schemas.microsoft.com/office/powerpoint/2010/main" val="37890152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7E6E6"/>
        </a:solidFill>
        <a:effectLst/>
      </p:bgPr>
    </p:bg>
    <p:spTree>
      <p:nvGrpSpPr>
        <p:cNvPr id="1" name=""/>
        <p:cNvGrpSpPr/>
        <p:nvPr/>
      </p:nvGrpSpPr>
      <p:grpSpPr>
        <a:xfrm>
          <a:off x="0" y="0"/>
          <a:ext cx="0" cy="0"/>
          <a:chOff x="0" y="0"/>
          <a:chExt cx="0" cy="0"/>
        </a:xfrm>
      </p:grpSpPr>
      <p:pic>
        <p:nvPicPr>
          <p:cNvPr id="13" name="Tijdelijke aanduiding voor afbeelding 12" descr="Afbeelding met persoon, overdekt, kleding, Menselijk gezicht&#10;&#10;Automatisch gegenereerde beschrijving">
            <a:extLst>
              <a:ext uri="{FF2B5EF4-FFF2-40B4-BE49-F238E27FC236}">
                <a16:creationId xmlns:a16="http://schemas.microsoft.com/office/drawing/2014/main" id="{231FB977-630E-AB2A-9793-1DFD52BD32D3}"/>
              </a:ext>
            </a:extLst>
          </p:cNvPr>
          <p:cNvPicPr>
            <a:picLocks noGrp="1" noChangeAspect="1"/>
          </p:cNvPicPr>
          <p:nvPr>
            <p:ph type="pic" sz="quarter" idx="11"/>
          </p:nvPr>
        </p:nvPicPr>
        <p:blipFill>
          <a:blip r:embed="rId3" cstate="email">
            <a:extLst>
              <a:ext uri="{28A0092B-C50C-407E-A947-70E740481C1C}">
                <a14:useLocalDpi xmlns:a14="http://schemas.microsoft.com/office/drawing/2010/main"/>
              </a:ext>
            </a:extLst>
          </a:blip>
          <a:srcRect/>
          <a:stretch/>
        </p:blipFill>
        <p:spPr>
          <a:xfrm>
            <a:off x="-387" y="0"/>
            <a:ext cx="8002800" cy="13716000"/>
          </a:xfrm>
        </p:spPr>
      </p:pic>
      <p:sp>
        <p:nvSpPr>
          <p:cNvPr id="2" name="Titel 1">
            <a:extLst>
              <a:ext uri="{FF2B5EF4-FFF2-40B4-BE49-F238E27FC236}">
                <a16:creationId xmlns:a16="http://schemas.microsoft.com/office/drawing/2014/main" id="{47002C1F-A82C-5FEA-0E84-7512E80668D0}"/>
              </a:ext>
            </a:extLst>
          </p:cNvPr>
          <p:cNvSpPr>
            <a:spLocks noGrp="1"/>
          </p:cNvSpPr>
          <p:nvPr>
            <p:ph type="ctrTitle"/>
          </p:nvPr>
        </p:nvSpPr>
        <p:spPr/>
        <p:txBody>
          <a:bodyPr/>
          <a:lstStyle/>
          <a:p>
            <a:r>
              <a:rPr lang="nl-BE"/>
              <a:t>Waarom deze sessie?</a:t>
            </a:r>
          </a:p>
        </p:txBody>
      </p:sp>
      <p:sp>
        <p:nvSpPr>
          <p:cNvPr id="4" name="Tijdelijke aanduiding voor tekst 3">
            <a:extLst>
              <a:ext uri="{FF2B5EF4-FFF2-40B4-BE49-F238E27FC236}">
                <a16:creationId xmlns:a16="http://schemas.microsoft.com/office/drawing/2014/main" id="{71720D03-1B75-B346-C2C7-0B30361A3FA8}"/>
              </a:ext>
            </a:extLst>
          </p:cNvPr>
          <p:cNvSpPr>
            <a:spLocks noGrp="1"/>
          </p:cNvSpPr>
          <p:nvPr>
            <p:ph type="body" sz="quarter" idx="13"/>
          </p:nvPr>
        </p:nvSpPr>
        <p:spPr/>
        <p:txBody>
          <a:bodyPr/>
          <a:lstStyle/>
          <a:p>
            <a:pPr>
              <a:buFont typeface="Courier New" panose="02070309020205020404" pitchFamily="49" charset="0"/>
              <a:buChar char="o"/>
            </a:pPr>
            <a:r>
              <a:rPr lang="nl-BE"/>
              <a:t>Structurele ongelijkheid belemmert talentontwikkeling</a:t>
            </a:r>
          </a:p>
          <a:p>
            <a:pPr>
              <a:buFont typeface="Courier New" panose="02070309020205020404" pitchFamily="49" charset="0"/>
              <a:buChar char="o"/>
            </a:pPr>
            <a:r>
              <a:rPr lang="nl-BE" err="1"/>
              <a:t>Sociaal-economische</a:t>
            </a:r>
            <a:r>
              <a:rPr lang="nl-BE"/>
              <a:t> achtergrond</a:t>
            </a:r>
          </a:p>
          <a:p>
            <a:pPr>
              <a:buFont typeface="Courier New" panose="02070309020205020404" pitchFamily="49" charset="0"/>
              <a:buChar char="o"/>
            </a:pPr>
            <a:r>
              <a:rPr lang="nl-BE"/>
              <a:t>Etnisch-culturele achtergrond</a:t>
            </a:r>
          </a:p>
          <a:p>
            <a:pPr>
              <a:buFont typeface="Courier New" panose="02070309020205020404" pitchFamily="49" charset="0"/>
              <a:buChar char="o"/>
            </a:pPr>
            <a:r>
              <a:rPr lang="nl-BE"/>
              <a:t>De kloof was al groot, en ze blijft groot</a:t>
            </a:r>
          </a:p>
        </p:txBody>
      </p:sp>
    </p:spTree>
    <p:extLst>
      <p:ext uri="{BB962C8B-B14F-4D97-AF65-F5344CB8AC3E}">
        <p14:creationId xmlns:p14="http://schemas.microsoft.com/office/powerpoint/2010/main" val="1207224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2CC1064D-83F0-D775-003D-8869073CD8AC}"/>
              </a:ext>
            </a:extLst>
          </p:cNvPr>
          <p:cNvSpPr>
            <a:spLocks noGrp="1"/>
          </p:cNvSpPr>
          <p:nvPr>
            <p:ph type="ctrTitle"/>
          </p:nvPr>
        </p:nvSpPr>
        <p:spPr/>
        <p:txBody>
          <a:bodyPr/>
          <a:lstStyle/>
          <a:p>
            <a:r>
              <a:rPr lang="nl-BE"/>
              <a:t>Wat willen we bereiken?</a:t>
            </a:r>
          </a:p>
        </p:txBody>
      </p:sp>
      <p:sp>
        <p:nvSpPr>
          <p:cNvPr id="6" name="Ondertitel 5">
            <a:extLst>
              <a:ext uri="{FF2B5EF4-FFF2-40B4-BE49-F238E27FC236}">
                <a16:creationId xmlns:a16="http://schemas.microsoft.com/office/drawing/2014/main" id="{1A0F89B5-FDBB-C8C8-2BC5-89AF5C723DC7}"/>
              </a:ext>
            </a:extLst>
          </p:cNvPr>
          <p:cNvSpPr>
            <a:spLocks noGrp="1"/>
          </p:cNvSpPr>
          <p:nvPr>
            <p:ph type="subTitle" idx="1"/>
          </p:nvPr>
        </p:nvSpPr>
        <p:spPr/>
        <p:txBody>
          <a:bodyPr/>
          <a:lstStyle/>
          <a:p>
            <a:r>
              <a:rPr lang="nl-BE"/>
              <a:t>Wat willen we voor jullie op het einde van deze sessie?</a:t>
            </a:r>
          </a:p>
        </p:txBody>
      </p:sp>
      <p:sp>
        <p:nvSpPr>
          <p:cNvPr id="7" name="Tijdelijke aanduiding voor tekst 6">
            <a:extLst>
              <a:ext uri="{FF2B5EF4-FFF2-40B4-BE49-F238E27FC236}">
                <a16:creationId xmlns:a16="http://schemas.microsoft.com/office/drawing/2014/main" id="{C0FD5348-DBA3-8E4D-D67F-AE9B324C85A6}"/>
              </a:ext>
            </a:extLst>
          </p:cNvPr>
          <p:cNvSpPr>
            <a:spLocks noGrp="1"/>
          </p:cNvSpPr>
          <p:nvPr>
            <p:ph type="body" sz="quarter" idx="4294967295"/>
          </p:nvPr>
        </p:nvSpPr>
        <p:spPr>
          <a:xfrm>
            <a:off x="1522800" y="4215600"/>
            <a:ext cx="14097599" cy="7963200"/>
          </a:xfrm>
        </p:spPr>
        <p:txBody>
          <a:bodyPr>
            <a:normAutofit/>
          </a:bodyPr>
          <a:lstStyle/>
          <a:p>
            <a:pPr>
              <a:buFont typeface="Courier New" panose="02070309020205020404" pitchFamily="49" charset="0"/>
              <a:buChar char="o"/>
            </a:pPr>
            <a:r>
              <a:rPr lang="nl-BE"/>
              <a:t>Jullie hebben de nodige basisinfo voor een denkoefening over omgaan met diversiteit op school en in de klas.</a:t>
            </a:r>
          </a:p>
          <a:p>
            <a:pPr>
              <a:buFont typeface="Courier New" panose="02070309020205020404" pitchFamily="49" charset="0"/>
              <a:buChar char="o"/>
            </a:pPr>
            <a:endParaRPr lang="nl-BE"/>
          </a:p>
          <a:p>
            <a:pPr>
              <a:buFont typeface="Courier New" panose="02070309020205020404" pitchFamily="49" charset="0"/>
              <a:buChar char="o"/>
            </a:pPr>
            <a:r>
              <a:rPr lang="nl-BE"/>
              <a:t>Jullie voelen je versterkt om vanuit GOK-beleid na te denken over socio-culturele drempels.</a:t>
            </a:r>
          </a:p>
          <a:p>
            <a:pPr>
              <a:buFont typeface="Courier New" panose="02070309020205020404" pitchFamily="49" charset="0"/>
              <a:buChar char="o"/>
            </a:pPr>
            <a:endParaRPr lang="nl-BE"/>
          </a:p>
        </p:txBody>
      </p:sp>
      <p:pic>
        <p:nvPicPr>
          <p:cNvPr id="8" name="Tijdelijke aanduiding voor afbeelding 7" descr="Afbeelding met kleding, schoeisel, persoon, peuter&#10;&#10;Automatisch gegenereerde beschrijving">
            <a:extLst>
              <a:ext uri="{FF2B5EF4-FFF2-40B4-BE49-F238E27FC236}">
                <a16:creationId xmlns:a16="http://schemas.microsoft.com/office/drawing/2014/main" id="{AC430B12-380A-CE08-466A-C09BFCC42E0E}"/>
              </a:ext>
            </a:extLst>
          </p:cNvPr>
          <p:cNvPicPr>
            <a:picLocks noGrp="1" noChangeAspect="1"/>
          </p:cNvPicPr>
          <p:nvPr>
            <p:ph type="pic" sz="quarter" idx="14"/>
          </p:nvPr>
        </p:nvPicPr>
        <p:blipFill>
          <a:blip r:embed="rId4" cstate="emai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190261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AE3E16-11F8-00CC-D6B0-823D8F9FA6C9}"/>
              </a:ext>
            </a:extLst>
          </p:cNvPr>
          <p:cNvSpPr>
            <a:spLocks noGrp="1"/>
          </p:cNvSpPr>
          <p:nvPr>
            <p:ph type="ctrTitle"/>
          </p:nvPr>
        </p:nvSpPr>
        <p:spPr/>
        <p:txBody>
          <a:bodyPr/>
          <a:lstStyle/>
          <a:p>
            <a:r>
              <a:rPr lang="nl-NL"/>
              <a:t>Inhoud</a:t>
            </a:r>
            <a:endParaRPr lang="nl-BE"/>
          </a:p>
        </p:txBody>
      </p:sp>
      <p:graphicFrame>
        <p:nvGraphicFramePr>
          <p:cNvPr id="4" name="Tijdelijke aanduiding voor tabel 3">
            <a:extLst>
              <a:ext uri="{FF2B5EF4-FFF2-40B4-BE49-F238E27FC236}">
                <a16:creationId xmlns:a16="http://schemas.microsoft.com/office/drawing/2014/main" id="{541E8CFE-F038-D9D4-02E7-230DE1C55B01}"/>
              </a:ext>
            </a:extLst>
          </p:cNvPr>
          <p:cNvGraphicFramePr>
            <a:graphicFrameLocks noGrp="1"/>
          </p:cNvGraphicFramePr>
          <p:nvPr>
            <p:ph type="tbl" sz="quarter" idx="13"/>
            <p:extLst>
              <p:ext uri="{D42A27DB-BD31-4B8C-83A1-F6EECF244321}">
                <p14:modId xmlns:p14="http://schemas.microsoft.com/office/powerpoint/2010/main" val="563260841"/>
              </p:ext>
            </p:extLst>
          </p:nvPr>
        </p:nvGraphicFramePr>
        <p:xfrm>
          <a:off x="1522413" y="4208463"/>
          <a:ext cx="20621942" cy="8412480"/>
        </p:xfrm>
        <a:graphic>
          <a:graphicData uri="http://schemas.openxmlformats.org/drawingml/2006/table">
            <a:tbl>
              <a:tblPr firstRow="1" bandRow="1">
                <a:tableStyleId>{2D5ABB26-0587-4C30-8999-92F81FD0307C}</a:tableStyleId>
              </a:tblPr>
              <a:tblGrid>
                <a:gridCol w="1267143">
                  <a:extLst>
                    <a:ext uri="{9D8B030D-6E8A-4147-A177-3AD203B41FA5}">
                      <a16:colId xmlns:a16="http://schemas.microsoft.com/office/drawing/2014/main" val="2213276429"/>
                    </a:ext>
                  </a:extLst>
                </a:gridCol>
                <a:gridCol w="19354799">
                  <a:extLst>
                    <a:ext uri="{9D8B030D-6E8A-4147-A177-3AD203B41FA5}">
                      <a16:colId xmlns:a16="http://schemas.microsoft.com/office/drawing/2014/main" val="1419381769"/>
                    </a:ext>
                  </a:extLst>
                </a:gridCol>
              </a:tblGrid>
              <a:tr h="370840">
                <a:tc>
                  <a:txBody>
                    <a:bodyPr/>
                    <a:lstStyle/>
                    <a:p>
                      <a:r>
                        <a:rPr lang="nl-NL" sz="6300">
                          <a:solidFill>
                            <a:schemeClr val="accent1"/>
                          </a:solidFill>
                        </a:rPr>
                        <a:t>2</a:t>
                      </a:r>
                      <a:endParaRPr lang="nl-BE" sz="6300">
                        <a:solidFill>
                          <a:schemeClr val="accent1"/>
                        </a:solidFill>
                      </a:endParaRPr>
                    </a:p>
                  </a:txBody>
                  <a:tcPr anchor="ctr"/>
                </a:tc>
                <a:tc>
                  <a:txBody>
                    <a:bodyPr/>
                    <a:lstStyle/>
                    <a:p>
                      <a:r>
                        <a:rPr lang="nl-NL" sz="4500"/>
                        <a:t>Introductie</a:t>
                      </a:r>
                      <a:endParaRPr lang="nl-BE" sz="4500"/>
                    </a:p>
                  </a:txBody>
                  <a:tcPr anchor="ctr"/>
                </a:tc>
                <a:extLst>
                  <a:ext uri="{0D108BD9-81ED-4DB2-BD59-A6C34878D82A}">
                    <a16:rowId xmlns:a16="http://schemas.microsoft.com/office/drawing/2014/main" val="1931638409"/>
                  </a:ext>
                </a:extLst>
              </a:tr>
              <a:tr h="370840">
                <a:tc>
                  <a:txBody>
                    <a:bodyPr/>
                    <a:lstStyle/>
                    <a:p>
                      <a:r>
                        <a:rPr lang="nl-NL" sz="6300">
                          <a:solidFill>
                            <a:schemeClr val="accent1"/>
                          </a:solidFill>
                        </a:rPr>
                        <a:t>8</a:t>
                      </a:r>
                      <a:endParaRPr lang="nl-BE" sz="6300">
                        <a:solidFill>
                          <a:schemeClr val="accent1"/>
                        </a:solidFill>
                      </a:endParaRPr>
                    </a:p>
                  </a:txBody>
                  <a:tcPr anchor="ctr"/>
                </a:tc>
                <a:tc>
                  <a:txBody>
                    <a:bodyPr/>
                    <a:lstStyle/>
                    <a:p>
                      <a:pPr marL="0" marR="0" lvl="0" indent="0" algn="l" defTabSz="1828709" rtl="0" eaLnBrk="1" fontAlgn="auto" latinLnBrk="0" hangingPunct="1">
                        <a:lnSpc>
                          <a:spcPct val="100000"/>
                        </a:lnSpc>
                        <a:spcBef>
                          <a:spcPts val="0"/>
                        </a:spcBef>
                        <a:spcAft>
                          <a:spcPts val="0"/>
                        </a:spcAft>
                        <a:buClrTx/>
                        <a:buSzTx/>
                        <a:buFontTx/>
                        <a:buNone/>
                        <a:tabLst/>
                        <a:defRPr/>
                      </a:pPr>
                      <a:r>
                        <a:rPr lang="nl-NL" sz="4500"/>
                        <a:t>Nieuws uit de beleidshoek: PISA en GOK</a:t>
                      </a:r>
                      <a:endParaRPr lang="nl-BE" sz="4500"/>
                    </a:p>
                  </a:txBody>
                  <a:tcPr anchor="ctr"/>
                </a:tc>
                <a:extLst>
                  <a:ext uri="{0D108BD9-81ED-4DB2-BD59-A6C34878D82A}">
                    <a16:rowId xmlns:a16="http://schemas.microsoft.com/office/drawing/2014/main" val="91625671"/>
                  </a:ext>
                </a:extLst>
              </a:tr>
              <a:tr h="370840">
                <a:tc>
                  <a:txBody>
                    <a:bodyPr/>
                    <a:lstStyle/>
                    <a:p>
                      <a:r>
                        <a:rPr lang="nl-NL" sz="6300">
                          <a:solidFill>
                            <a:schemeClr val="accent1"/>
                          </a:solidFill>
                        </a:rPr>
                        <a:t>20</a:t>
                      </a:r>
                      <a:endParaRPr lang="nl-BE" sz="6300">
                        <a:solidFill>
                          <a:schemeClr val="accent1"/>
                        </a:solidFill>
                      </a:endParaRPr>
                    </a:p>
                  </a:txBody>
                  <a:tcPr anchor="ctr"/>
                </a:tc>
                <a:tc>
                  <a:txBody>
                    <a:bodyPr/>
                    <a:lstStyle/>
                    <a:p>
                      <a:pPr marL="0" marR="0" lvl="0" indent="0" algn="l" defTabSz="1828709" rtl="0" eaLnBrk="1" fontAlgn="auto" latinLnBrk="0" hangingPunct="1">
                        <a:lnSpc>
                          <a:spcPct val="100000"/>
                        </a:lnSpc>
                        <a:spcBef>
                          <a:spcPts val="0"/>
                        </a:spcBef>
                        <a:spcAft>
                          <a:spcPts val="0"/>
                        </a:spcAft>
                        <a:buClrTx/>
                        <a:buSzTx/>
                        <a:buFontTx/>
                        <a:buNone/>
                        <a:tabLst/>
                        <a:defRPr/>
                      </a:pPr>
                      <a:r>
                        <a:rPr lang="nl-BE" sz="4500"/>
                        <a:t>Handleiding diversiteit: neutraliteit</a:t>
                      </a:r>
                    </a:p>
                  </a:txBody>
                  <a:tcPr anchor="ctr"/>
                </a:tc>
                <a:extLst>
                  <a:ext uri="{0D108BD9-81ED-4DB2-BD59-A6C34878D82A}">
                    <a16:rowId xmlns:a16="http://schemas.microsoft.com/office/drawing/2014/main" val="2885973337"/>
                  </a:ext>
                </a:extLst>
              </a:tr>
              <a:tr h="370840">
                <a:tc>
                  <a:txBody>
                    <a:bodyPr/>
                    <a:lstStyle/>
                    <a:p>
                      <a:r>
                        <a:rPr lang="nl-NL" sz="6300">
                          <a:solidFill>
                            <a:schemeClr val="accent1"/>
                          </a:solidFill>
                        </a:rPr>
                        <a:t>2</a:t>
                      </a:r>
                      <a:r>
                        <a:rPr lang="nl-BE" sz="6300">
                          <a:solidFill>
                            <a:schemeClr val="accent1"/>
                          </a:solidFill>
                        </a:rPr>
                        <a:t>4</a:t>
                      </a:r>
                    </a:p>
                  </a:txBody>
                  <a:tcPr anchor="ctr"/>
                </a:tc>
                <a:tc>
                  <a:txBody>
                    <a:bodyPr/>
                    <a:lstStyle/>
                    <a:p>
                      <a:pPr marL="0" marR="0" lvl="0" indent="0" algn="l" defTabSz="1828709" rtl="0" eaLnBrk="1" fontAlgn="auto" latinLnBrk="0" hangingPunct="1">
                        <a:lnSpc>
                          <a:spcPct val="100000"/>
                        </a:lnSpc>
                        <a:spcBef>
                          <a:spcPts val="0"/>
                        </a:spcBef>
                        <a:spcAft>
                          <a:spcPts val="0"/>
                        </a:spcAft>
                        <a:buClrTx/>
                        <a:buSzTx/>
                        <a:buFontTx/>
                        <a:buNone/>
                        <a:tabLst/>
                        <a:defRPr/>
                      </a:pPr>
                      <a:r>
                        <a:rPr lang="nl-BE" sz="4500"/>
                        <a:t>Gids voor diversiteitsbewust schoolbeleid</a:t>
                      </a:r>
                    </a:p>
                  </a:txBody>
                  <a:tcPr anchor="ctr"/>
                </a:tc>
                <a:extLst>
                  <a:ext uri="{0D108BD9-81ED-4DB2-BD59-A6C34878D82A}">
                    <a16:rowId xmlns:a16="http://schemas.microsoft.com/office/drawing/2014/main" val="1801115072"/>
                  </a:ext>
                </a:extLst>
              </a:tr>
              <a:tr h="370840">
                <a:tc>
                  <a:txBody>
                    <a:bodyPr/>
                    <a:lstStyle/>
                    <a:p>
                      <a:endParaRPr lang="nl-BE" sz="6300">
                        <a:solidFill>
                          <a:schemeClr val="accent1"/>
                        </a:solidFill>
                      </a:endParaRPr>
                    </a:p>
                  </a:txBody>
                  <a:tcPr anchor="ctr"/>
                </a:tc>
                <a:tc>
                  <a:txBody>
                    <a:bodyPr/>
                    <a:lstStyle/>
                    <a:p>
                      <a:pPr marL="0" marR="0" lvl="0" indent="0" algn="l" defTabSz="1828709" rtl="0" eaLnBrk="1" fontAlgn="auto" latinLnBrk="0" hangingPunct="1">
                        <a:lnSpc>
                          <a:spcPct val="100000"/>
                        </a:lnSpc>
                        <a:spcBef>
                          <a:spcPts val="0"/>
                        </a:spcBef>
                        <a:spcAft>
                          <a:spcPts val="0"/>
                        </a:spcAft>
                        <a:buClrTx/>
                        <a:buSzTx/>
                        <a:buFontTx/>
                        <a:buNone/>
                        <a:tabLst/>
                        <a:defRPr/>
                      </a:pPr>
                      <a:r>
                        <a:rPr lang="nl-NL" sz="4500" b="1">
                          <a:solidFill>
                            <a:schemeClr val="accent2">
                              <a:lumMod val="75000"/>
                            </a:schemeClr>
                          </a:solidFill>
                        </a:rPr>
                        <a:t>Pauze</a:t>
                      </a:r>
                      <a:endParaRPr lang="nl-BE" sz="4500" b="1">
                        <a:solidFill>
                          <a:schemeClr val="accent2">
                            <a:lumMod val="75000"/>
                          </a:schemeClr>
                        </a:solidFill>
                      </a:endParaRPr>
                    </a:p>
                  </a:txBody>
                  <a:tcPr anchor="ctr"/>
                </a:tc>
                <a:extLst>
                  <a:ext uri="{0D108BD9-81ED-4DB2-BD59-A6C34878D82A}">
                    <a16:rowId xmlns:a16="http://schemas.microsoft.com/office/drawing/2014/main" val="2078921526"/>
                  </a:ext>
                </a:extLst>
              </a:tr>
              <a:tr h="370840">
                <a:tc>
                  <a:txBody>
                    <a:bodyPr/>
                    <a:lstStyle/>
                    <a:p>
                      <a:r>
                        <a:rPr lang="nl-NL" sz="6300">
                          <a:solidFill>
                            <a:schemeClr val="accent1"/>
                          </a:solidFill>
                        </a:rPr>
                        <a:t>35</a:t>
                      </a:r>
                      <a:endParaRPr lang="nl-BE" sz="6300">
                        <a:solidFill>
                          <a:schemeClr val="accent1"/>
                        </a:solidFill>
                      </a:endParaRPr>
                    </a:p>
                  </a:txBody>
                  <a:tcPr anchor="ctr"/>
                </a:tc>
                <a:tc>
                  <a:txBody>
                    <a:bodyPr/>
                    <a:lstStyle/>
                    <a:p>
                      <a:pPr marL="0" marR="0" lvl="0" indent="0" algn="l" defTabSz="1828709" rtl="0" eaLnBrk="1" fontAlgn="auto" latinLnBrk="0" hangingPunct="1">
                        <a:lnSpc>
                          <a:spcPct val="100000"/>
                        </a:lnSpc>
                        <a:spcBef>
                          <a:spcPts val="0"/>
                        </a:spcBef>
                        <a:spcAft>
                          <a:spcPts val="0"/>
                        </a:spcAft>
                        <a:buClrTx/>
                        <a:buSzTx/>
                        <a:buFontTx/>
                        <a:buNone/>
                        <a:tabLst/>
                        <a:defRPr/>
                      </a:pPr>
                      <a:r>
                        <a:rPr lang="nl-NL" sz="4500"/>
                        <a:t>Gids voor diversiteitsbewuste klaspraktijk</a:t>
                      </a:r>
                      <a:endParaRPr lang="nl-BE" sz="4500"/>
                    </a:p>
                  </a:txBody>
                  <a:tcPr anchor="ctr"/>
                </a:tc>
                <a:extLst>
                  <a:ext uri="{0D108BD9-81ED-4DB2-BD59-A6C34878D82A}">
                    <a16:rowId xmlns:a16="http://schemas.microsoft.com/office/drawing/2014/main" val="2329871598"/>
                  </a:ext>
                </a:extLst>
              </a:tr>
              <a:tr h="370840">
                <a:tc>
                  <a:txBody>
                    <a:bodyPr/>
                    <a:lstStyle/>
                    <a:p>
                      <a:r>
                        <a:rPr lang="nl-NL" sz="6300">
                          <a:solidFill>
                            <a:schemeClr val="accent1"/>
                          </a:solidFill>
                        </a:rPr>
                        <a:t>42</a:t>
                      </a:r>
                      <a:endParaRPr lang="nl-BE" sz="6300">
                        <a:solidFill>
                          <a:schemeClr val="accent1"/>
                        </a:solidFill>
                      </a:endParaRPr>
                    </a:p>
                  </a:txBody>
                  <a:tcPr anchor="ctr"/>
                </a:tc>
                <a:tc>
                  <a:txBody>
                    <a:bodyPr/>
                    <a:lstStyle/>
                    <a:p>
                      <a:pPr marL="0" marR="0" lvl="0" indent="0" algn="l" defTabSz="1828709" rtl="0" eaLnBrk="1" fontAlgn="auto" latinLnBrk="0" hangingPunct="1">
                        <a:lnSpc>
                          <a:spcPct val="100000"/>
                        </a:lnSpc>
                        <a:spcBef>
                          <a:spcPts val="0"/>
                        </a:spcBef>
                        <a:spcAft>
                          <a:spcPts val="0"/>
                        </a:spcAft>
                        <a:buClrTx/>
                        <a:buSzTx/>
                        <a:buFontTx/>
                        <a:buNone/>
                        <a:tabLst/>
                        <a:defRPr/>
                      </a:pPr>
                      <a:r>
                        <a:rPr lang="nl-BE" sz="4500"/>
                        <a:t>Fiches met concrete praktijksituaties</a:t>
                      </a:r>
                    </a:p>
                  </a:txBody>
                  <a:tcPr anchor="ctr"/>
                </a:tc>
                <a:extLst>
                  <a:ext uri="{0D108BD9-81ED-4DB2-BD59-A6C34878D82A}">
                    <a16:rowId xmlns:a16="http://schemas.microsoft.com/office/drawing/2014/main" val="3153888468"/>
                  </a:ext>
                </a:extLst>
              </a:tr>
              <a:tr h="370840">
                <a:tc>
                  <a:txBody>
                    <a:bodyPr/>
                    <a:lstStyle/>
                    <a:p>
                      <a:r>
                        <a:rPr lang="nl-NL" sz="6300">
                          <a:solidFill>
                            <a:schemeClr val="accent1"/>
                          </a:solidFill>
                        </a:rPr>
                        <a:t>4</a:t>
                      </a:r>
                      <a:r>
                        <a:rPr lang="nl-BE" sz="6300">
                          <a:solidFill>
                            <a:schemeClr val="accent1"/>
                          </a:solidFill>
                        </a:rPr>
                        <a:t>8</a:t>
                      </a:r>
                    </a:p>
                  </a:txBody>
                  <a:tcPr anchor="ctr"/>
                </a:tc>
                <a:tc>
                  <a:txBody>
                    <a:bodyPr/>
                    <a:lstStyle/>
                    <a:p>
                      <a:pPr marL="0" marR="0" lvl="0" indent="0" algn="l" defTabSz="1828709" rtl="0" eaLnBrk="1" fontAlgn="auto" latinLnBrk="0" hangingPunct="1">
                        <a:lnSpc>
                          <a:spcPct val="100000"/>
                        </a:lnSpc>
                        <a:spcBef>
                          <a:spcPts val="0"/>
                        </a:spcBef>
                        <a:spcAft>
                          <a:spcPts val="0"/>
                        </a:spcAft>
                        <a:buClrTx/>
                        <a:buSzTx/>
                        <a:buFontTx/>
                        <a:buNone/>
                        <a:tabLst/>
                        <a:defRPr/>
                      </a:pPr>
                      <a:r>
                        <a:rPr lang="nl-BE" sz="4500"/>
                        <a:t>Ervaringsuitwisseling per onderwijsniveau</a:t>
                      </a:r>
                    </a:p>
                  </a:txBody>
                  <a:tcPr anchor="ctr"/>
                </a:tc>
                <a:extLst>
                  <a:ext uri="{0D108BD9-81ED-4DB2-BD59-A6C34878D82A}">
                    <a16:rowId xmlns:a16="http://schemas.microsoft.com/office/drawing/2014/main" val="4260449674"/>
                  </a:ext>
                </a:extLst>
              </a:tr>
            </a:tbl>
          </a:graphicData>
        </a:graphic>
      </p:graphicFrame>
    </p:spTree>
    <p:extLst>
      <p:ext uri="{BB962C8B-B14F-4D97-AF65-F5344CB8AC3E}">
        <p14:creationId xmlns:p14="http://schemas.microsoft.com/office/powerpoint/2010/main" val="38100396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BD899AC8-8B94-CFC1-70F2-312508622D8F}"/>
              </a:ext>
            </a:extLst>
          </p:cNvPr>
          <p:cNvSpPr>
            <a:spLocks noGrp="1"/>
          </p:cNvSpPr>
          <p:nvPr>
            <p:ph type="body" sz="quarter" idx="10"/>
          </p:nvPr>
        </p:nvSpPr>
        <p:spPr/>
        <p:txBody>
          <a:bodyPr/>
          <a:lstStyle/>
          <a:p>
            <a:r>
              <a:rPr lang="nl-BE">
                <a:hlinkClick r:id="rId2"/>
              </a:rPr>
              <a:t>GO! handleiding diversiteit</a:t>
            </a:r>
            <a:endParaRPr lang="nl-BE"/>
          </a:p>
        </p:txBody>
      </p:sp>
      <p:pic>
        <p:nvPicPr>
          <p:cNvPr id="4" name="Afbeelding 3">
            <a:extLst>
              <a:ext uri="{FF2B5EF4-FFF2-40B4-BE49-F238E27FC236}">
                <a16:creationId xmlns:a16="http://schemas.microsoft.com/office/drawing/2014/main" id="{3ACF2981-82FB-2089-2115-DDC2933E32BD}"/>
              </a:ext>
            </a:extLst>
          </p:cNvPr>
          <p:cNvPicPr>
            <a:picLocks noChangeAspect="1"/>
          </p:cNvPicPr>
          <p:nvPr/>
        </p:nvPicPr>
        <p:blipFill>
          <a:blip r:embed="rId3"/>
          <a:stretch>
            <a:fillRect/>
          </a:stretch>
        </p:blipFill>
        <p:spPr>
          <a:xfrm>
            <a:off x="16513665" y="7990676"/>
            <a:ext cx="7868748" cy="5725324"/>
          </a:xfrm>
          <a:prstGeom prst="rect">
            <a:avLst/>
          </a:prstGeom>
        </p:spPr>
      </p:pic>
    </p:spTree>
    <p:extLst>
      <p:ext uri="{BB962C8B-B14F-4D97-AF65-F5344CB8AC3E}">
        <p14:creationId xmlns:p14="http://schemas.microsoft.com/office/powerpoint/2010/main" val="41928477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4AAC13-667D-C248-A847-F1E2AF7024ED}"/>
              </a:ext>
            </a:extLst>
          </p:cNvPr>
          <p:cNvSpPr>
            <a:spLocks noGrp="1"/>
          </p:cNvSpPr>
          <p:nvPr>
            <p:ph type="ctrTitle"/>
          </p:nvPr>
        </p:nvSpPr>
        <p:spPr>
          <a:xfrm>
            <a:off x="12700800" y="9248849"/>
            <a:ext cx="9971903" cy="1563954"/>
          </a:xfrm>
        </p:spPr>
        <p:txBody>
          <a:bodyPr/>
          <a:lstStyle/>
          <a:p>
            <a:r>
              <a:rPr lang="nl-BE"/>
              <a:t>Beleidsnieuws</a:t>
            </a:r>
          </a:p>
        </p:txBody>
      </p:sp>
      <p:sp>
        <p:nvSpPr>
          <p:cNvPr id="4" name="Subtitle 3">
            <a:extLst>
              <a:ext uri="{FF2B5EF4-FFF2-40B4-BE49-F238E27FC236}">
                <a16:creationId xmlns:a16="http://schemas.microsoft.com/office/drawing/2014/main" id="{B3031E83-F488-C4BE-E922-C6613CC7909E}"/>
              </a:ext>
            </a:extLst>
          </p:cNvPr>
          <p:cNvSpPr>
            <a:spLocks noGrp="1"/>
          </p:cNvSpPr>
          <p:nvPr>
            <p:ph type="subTitle" idx="1"/>
          </p:nvPr>
        </p:nvSpPr>
        <p:spPr>
          <a:xfrm>
            <a:off x="12700800" y="10946129"/>
            <a:ext cx="9971903" cy="832937"/>
          </a:xfrm>
        </p:spPr>
        <p:txBody>
          <a:bodyPr/>
          <a:lstStyle/>
          <a:p>
            <a:r>
              <a:rPr lang="nl-BE"/>
              <a:t>Wat leren de PISA-resultaten ons over gelijke onderwijskansen?</a:t>
            </a:r>
          </a:p>
        </p:txBody>
      </p:sp>
      <p:pic>
        <p:nvPicPr>
          <p:cNvPr id="15" name="Tijdelijke aanduiding voor afbeelding 14" descr="Afbeelding met kleding, persoon, Leren, Onderwijs&#10;&#10;Automatisch gegenereerde beschrijving">
            <a:extLst>
              <a:ext uri="{FF2B5EF4-FFF2-40B4-BE49-F238E27FC236}">
                <a16:creationId xmlns:a16="http://schemas.microsoft.com/office/drawing/2014/main" id="{D40E62A6-A044-FFB6-D905-4C92BFDE30C9}"/>
              </a:ext>
            </a:extLst>
          </p:cNvPr>
          <p:cNvPicPr>
            <a:picLocks noGrp="1" noChangeAspect="1"/>
          </p:cNvPicPr>
          <p:nvPr>
            <p:ph type="pic" sz="quarter" idx="11"/>
          </p:nvPr>
        </p:nvPicPr>
        <p:blipFill>
          <a:blip r:embed="rId3" cstate="email">
            <a:extLst>
              <a:ext uri="{28A0092B-C50C-407E-A947-70E740481C1C}">
                <a14:useLocalDpi xmlns:a14="http://schemas.microsoft.com/office/drawing/2010/main"/>
              </a:ext>
            </a:extLst>
          </a:blip>
          <a:srcRect t="-267"/>
          <a:stretch/>
        </p:blipFill>
        <p:spPr>
          <a:xfrm>
            <a:off x="0" y="0"/>
            <a:ext cx="12001500" cy="13716000"/>
          </a:xfrm>
        </p:spPr>
      </p:pic>
      <p:sp>
        <p:nvSpPr>
          <p:cNvPr id="5" name="Text Placeholder 4">
            <a:extLst>
              <a:ext uri="{FF2B5EF4-FFF2-40B4-BE49-F238E27FC236}">
                <a16:creationId xmlns:a16="http://schemas.microsoft.com/office/drawing/2014/main" id="{A49F7613-E10D-7D7D-F51B-60C3CC7827A4}"/>
              </a:ext>
            </a:extLst>
          </p:cNvPr>
          <p:cNvSpPr>
            <a:spLocks noGrp="1"/>
          </p:cNvSpPr>
          <p:nvPr>
            <p:ph type="body" sz="quarter" idx="12"/>
          </p:nvPr>
        </p:nvSpPr>
        <p:spPr/>
        <p:txBody>
          <a:bodyPr/>
          <a:lstStyle/>
          <a:p>
            <a:r>
              <a:rPr lang="en-GB"/>
              <a:t>01</a:t>
            </a:r>
            <a:endParaRPr lang="nl-BE"/>
          </a:p>
        </p:txBody>
      </p:sp>
    </p:spTree>
    <p:extLst>
      <p:ext uri="{BB962C8B-B14F-4D97-AF65-F5344CB8AC3E}">
        <p14:creationId xmlns:p14="http://schemas.microsoft.com/office/powerpoint/2010/main" val="25023318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23D11A80-CC21-548F-8C3F-5F7B85FB2F91}"/>
              </a:ext>
            </a:extLst>
          </p:cNvPr>
          <p:cNvSpPr>
            <a:spLocks noGrp="1"/>
          </p:cNvSpPr>
          <p:nvPr>
            <p:ph type="body" sz="quarter" idx="10"/>
          </p:nvPr>
        </p:nvSpPr>
        <p:spPr/>
        <p:txBody>
          <a:bodyPr/>
          <a:lstStyle/>
          <a:p>
            <a:r>
              <a:rPr lang="nl-BE"/>
              <a:t>Vlaanderen is niet het probleemland van Europa.</a:t>
            </a:r>
          </a:p>
        </p:txBody>
      </p:sp>
    </p:spTree>
    <p:extLst>
      <p:ext uri="{BB962C8B-B14F-4D97-AF65-F5344CB8AC3E}">
        <p14:creationId xmlns:p14="http://schemas.microsoft.com/office/powerpoint/2010/main" val="31828152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E0C1F1-8AA4-C52D-FF53-1033346B6A5F}"/>
              </a:ext>
            </a:extLst>
          </p:cNvPr>
          <p:cNvSpPr>
            <a:spLocks noGrp="1"/>
          </p:cNvSpPr>
          <p:nvPr>
            <p:ph type="ctrTitle"/>
          </p:nvPr>
        </p:nvSpPr>
        <p:spPr/>
        <p:txBody>
          <a:bodyPr/>
          <a:lstStyle/>
          <a:p>
            <a:endParaRPr lang="nl-BE"/>
          </a:p>
        </p:txBody>
      </p:sp>
      <p:sp>
        <p:nvSpPr>
          <p:cNvPr id="3" name="Ondertitel 2">
            <a:extLst>
              <a:ext uri="{FF2B5EF4-FFF2-40B4-BE49-F238E27FC236}">
                <a16:creationId xmlns:a16="http://schemas.microsoft.com/office/drawing/2014/main" id="{69ED3885-164F-6F67-D185-2ACAEA10F482}"/>
              </a:ext>
            </a:extLst>
          </p:cNvPr>
          <p:cNvSpPr>
            <a:spLocks noGrp="1"/>
          </p:cNvSpPr>
          <p:nvPr>
            <p:ph type="subTitle" idx="1"/>
          </p:nvPr>
        </p:nvSpPr>
        <p:spPr/>
        <p:txBody>
          <a:bodyPr/>
          <a:lstStyle/>
          <a:p>
            <a:endParaRPr lang="nl-BE"/>
          </a:p>
        </p:txBody>
      </p:sp>
      <p:sp>
        <p:nvSpPr>
          <p:cNvPr id="4" name="Tijdelijke aanduiding voor tekst 3">
            <a:extLst>
              <a:ext uri="{FF2B5EF4-FFF2-40B4-BE49-F238E27FC236}">
                <a16:creationId xmlns:a16="http://schemas.microsoft.com/office/drawing/2014/main" id="{7F8EAA09-FDB6-DEBB-B1F4-1AA4D3E868BD}"/>
              </a:ext>
            </a:extLst>
          </p:cNvPr>
          <p:cNvSpPr>
            <a:spLocks noGrp="1"/>
          </p:cNvSpPr>
          <p:nvPr>
            <p:ph type="body" sz="quarter" idx="13"/>
          </p:nvPr>
        </p:nvSpPr>
        <p:spPr/>
        <p:txBody>
          <a:bodyPr/>
          <a:lstStyle/>
          <a:p>
            <a:endParaRPr lang="nl-BE"/>
          </a:p>
        </p:txBody>
      </p:sp>
      <p:pic>
        <p:nvPicPr>
          <p:cNvPr id="6" name="Afbeelding 5">
            <a:extLst>
              <a:ext uri="{FF2B5EF4-FFF2-40B4-BE49-F238E27FC236}">
                <a16:creationId xmlns:a16="http://schemas.microsoft.com/office/drawing/2014/main" id="{CAA2CF90-D3A1-6C27-B3FD-A94796686B42}"/>
              </a:ext>
            </a:extLst>
          </p:cNvPr>
          <p:cNvPicPr>
            <a:picLocks noChangeAspect="1"/>
          </p:cNvPicPr>
          <p:nvPr/>
        </p:nvPicPr>
        <p:blipFill>
          <a:blip r:embed="rId3"/>
          <a:stretch>
            <a:fillRect/>
          </a:stretch>
        </p:blipFill>
        <p:spPr>
          <a:xfrm>
            <a:off x="36578" y="184430"/>
            <a:ext cx="13723388" cy="4245242"/>
          </a:xfrm>
          <a:prstGeom prst="rect">
            <a:avLst/>
          </a:prstGeom>
        </p:spPr>
      </p:pic>
      <p:pic>
        <p:nvPicPr>
          <p:cNvPr id="8" name="Afbeelding 7">
            <a:extLst>
              <a:ext uri="{FF2B5EF4-FFF2-40B4-BE49-F238E27FC236}">
                <a16:creationId xmlns:a16="http://schemas.microsoft.com/office/drawing/2014/main" id="{8E7CCB77-0E93-010C-25F9-34DF9ECD548F}"/>
              </a:ext>
            </a:extLst>
          </p:cNvPr>
          <p:cNvPicPr>
            <a:picLocks noChangeAspect="1"/>
          </p:cNvPicPr>
          <p:nvPr/>
        </p:nvPicPr>
        <p:blipFill>
          <a:blip r:embed="rId4"/>
          <a:stretch>
            <a:fillRect/>
          </a:stretch>
        </p:blipFill>
        <p:spPr>
          <a:xfrm>
            <a:off x="0" y="4800231"/>
            <a:ext cx="13533394" cy="4694920"/>
          </a:xfrm>
          <a:prstGeom prst="rect">
            <a:avLst/>
          </a:prstGeom>
        </p:spPr>
      </p:pic>
      <p:pic>
        <p:nvPicPr>
          <p:cNvPr id="10" name="Afbeelding 9">
            <a:extLst>
              <a:ext uri="{FF2B5EF4-FFF2-40B4-BE49-F238E27FC236}">
                <a16:creationId xmlns:a16="http://schemas.microsoft.com/office/drawing/2014/main" id="{A3587EEC-CF02-770B-C7B1-8D5B4FFF2F67}"/>
              </a:ext>
            </a:extLst>
          </p:cNvPr>
          <p:cNvPicPr>
            <a:picLocks noChangeAspect="1"/>
          </p:cNvPicPr>
          <p:nvPr/>
        </p:nvPicPr>
        <p:blipFill>
          <a:blip r:embed="rId5"/>
          <a:stretch>
            <a:fillRect/>
          </a:stretch>
        </p:blipFill>
        <p:spPr>
          <a:xfrm>
            <a:off x="12191206" y="2089358"/>
            <a:ext cx="10314358" cy="4016898"/>
          </a:xfrm>
          <a:prstGeom prst="rect">
            <a:avLst/>
          </a:prstGeom>
        </p:spPr>
      </p:pic>
      <p:pic>
        <p:nvPicPr>
          <p:cNvPr id="12" name="Afbeelding 11">
            <a:extLst>
              <a:ext uri="{FF2B5EF4-FFF2-40B4-BE49-F238E27FC236}">
                <a16:creationId xmlns:a16="http://schemas.microsoft.com/office/drawing/2014/main" id="{6FDCC12B-0C11-1E5C-3C68-A60A09326627}"/>
              </a:ext>
            </a:extLst>
          </p:cNvPr>
          <p:cNvPicPr>
            <a:picLocks noChangeAspect="1"/>
          </p:cNvPicPr>
          <p:nvPr/>
        </p:nvPicPr>
        <p:blipFill>
          <a:blip r:embed="rId6"/>
          <a:stretch>
            <a:fillRect/>
          </a:stretch>
        </p:blipFill>
        <p:spPr>
          <a:xfrm>
            <a:off x="16094506" y="8007552"/>
            <a:ext cx="8287907" cy="5153744"/>
          </a:xfrm>
          <a:prstGeom prst="rect">
            <a:avLst/>
          </a:prstGeom>
        </p:spPr>
      </p:pic>
      <p:pic>
        <p:nvPicPr>
          <p:cNvPr id="14" name="Afbeelding 13">
            <a:extLst>
              <a:ext uri="{FF2B5EF4-FFF2-40B4-BE49-F238E27FC236}">
                <a16:creationId xmlns:a16="http://schemas.microsoft.com/office/drawing/2014/main" id="{683C7D52-9F1C-969F-27CF-88173F8F59A9}"/>
              </a:ext>
            </a:extLst>
          </p:cNvPr>
          <p:cNvPicPr>
            <a:picLocks noChangeAspect="1"/>
          </p:cNvPicPr>
          <p:nvPr/>
        </p:nvPicPr>
        <p:blipFill>
          <a:blip r:embed="rId7"/>
          <a:stretch>
            <a:fillRect/>
          </a:stretch>
        </p:blipFill>
        <p:spPr>
          <a:xfrm>
            <a:off x="10111971" y="9865710"/>
            <a:ext cx="5982535" cy="3229426"/>
          </a:xfrm>
          <a:prstGeom prst="rect">
            <a:avLst/>
          </a:prstGeom>
        </p:spPr>
      </p:pic>
    </p:spTree>
    <p:extLst>
      <p:ext uri="{BB962C8B-B14F-4D97-AF65-F5344CB8AC3E}">
        <p14:creationId xmlns:p14="http://schemas.microsoft.com/office/powerpoint/2010/main" val="2671874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Afbeelding 5">
            <a:extLst>
              <a:ext uri="{FF2B5EF4-FFF2-40B4-BE49-F238E27FC236}">
                <a16:creationId xmlns:a16="http://schemas.microsoft.com/office/drawing/2014/main" id="{F72BF15E-1C2F-1362-F0DF-AB547C5B033E}"/>
              </a:ext>
            </a:extLst>
          </p:cNvPr>
          <p:cNvPicPr>
            <a:picLocks noChangeAspect="1"/>
          </p:cNvPicPr>
          <p:nvPr/>
        </p:nvPicPr>
        <p:blipFill>
          <a:blip r:embed="rId3"/>
          <a:stretch>
            <a:fillRect/>
          </a:stretch>
        </p:blipFill>
        <p:spPr>
          <a:xfrm>
            <a:off x="2159153" y="136525"/>
            <a:ext cx="20064107" cy="13442950"/>
          </a:xfrm>
          <a:prstGeom prst="rect">
            <a:avLst/>
          </a:prstGeom>
          <a:noFill/>
        </p:spPr>
      </p:pic>
    </p:spTree>
    <p:extLst>
      <p:ext uri="{BB962C8B-B14F-4D97-AF65-F5344CB8AC3E}">
        <p14:creationId xmlns:p14="http://schemas.microsoft.com/office/powerpoint/2010/main" val="11934735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Afbeelding 5">
            <a:extLst>
              <a:ext uri="{FF2B5EF4-FFF2-40B4-BE49-F238E27FC236}">
                <a16:creationId xmlns:a16="http://schemas.microsoft.com/office/drawing/2014/main" id="{B64560F5-CAEA-A428-8509-AF920CFD37EB}"/>
              </a:ext>
            </a:extLst>
          </p:cNvPr>
          <p:cNvPicPr>
            <a:picLocks noChangeAspect="1"/>
          </p:cNvPicPr>
          <p:nvPr/>
        </p:nvPicPr>
        <p:blipFill>
          <a:blip r:embed="rId3"/>
          <a:stretch>
            <a:fillRect/>
          </a:stretch>
        </p:blipFill>
        <p:spPr>
          <a:xfrm>
            <a:off x="750395" y="136525"/>
            <a:ext cx="22881622" cy="13442950"/>
          </a:xfrm>
          <a:prstGeom prst="rect">
            <a:avLst/>
          </a:prstGeom>
          <a:noFill/>
        </p:spPr>
      </p:pic>
    </p:spTree>
    <p:extLst>
      <p:ext uri="{BB962C8B-B14F-4D97-AF65-F5344CB8AC3E}">
        <p14:creationId xmlns:p14="http://schemas.microsoft.com/office/powerpoint/2010/main" val="22707289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40830B-D2ED-4E54-1012-68ED993D4EE4}"/>
            </a:ext>
          </a:extLst>
        </p:cNvPr>
        <p:cNvGrpSpPr/>
        <p:nvPr/>
      </p:nvGrpSpPr>
      <p:grpSpPr>
        <a:xfrm>
          <a:off x="0" y="0"/>
          <a:ext cx="0" cy="0"/>
          <a:chOff x="0" y="0"/>
          <a:chExt cx="0" cy="0"/>
        </a:xfrm>
      </p:grpSpPr>
      <p:pic>
        <p:nvPicPr>
          <p:cNvPr id="6" name="Afbeelding 5">
            <a:extLst>
              <a:ext uri="{FF2B5EF4-FFF2-40B4-BE49-F238E27FC236}">
                <a16:creationId xmlns:a16="http://schemas.microsoft.com/office/drawing/2014/main" id="{9CCCB9DB-5FFE-0FE9-0224-1607792622DC}"/>
              </a:ext>
            </a:extLst>
          </p:cNvPr>
          <p:cNvPicPr>
            <a:picLocks noChangeAspect="1"/>
          </p:cNvPicPr>
          <p:nvPr/>
        </p:nvPicPr>
        <p:blipFill>
          <a:blip r:embed="rId2"/>
          <a:stretch>
            <a:fillRect/>
          </a:stretch>
        </p:blipFill>
        <p:spPr>
          <a:xfrm>
            <a:off x="242888" y="256554"/>
            <a:ext cx="23896637" cy="13202892"/>
          </a:xfrm>
          <a:prstGeom prst="rect">
            <a:avLst/>
          </a:prstGeom>
          <a:noFill/>
        </p:spPr>
      </p:pic>
    </p:spTree>
    <p:extLst>
      <p:ext uri="{BB962C8B-B14F-4D97-AF65-F5344CB8AC3E}">
        <p14:creationId xmlns:p14="http://schemas.microsoft.com/office/powerpoint/2010/main" val="19023556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82EDE66C-B2E9-1C8C-DCC1-092517A87249}"/>
              </a:ext>
            </a:extLst>
          </p:cNvPr>
          <p:cNvSpPr>
            <a:spLocks noGrp="1"/>
          </p:cNvSpPr>
          <p:nvPr>
            <p:ph type="body" sz="quarter" idx="10"/>
          </p:nvPr>
        </p:nvSpPr>
        <p:spPr>
          <a:xfrm>
            <a:off x="3380400" y="4456800"/>
            <a:ext cx="16644959" cy="4442400"/>
          </a:xfrm>
        </p:spPr>
        <p:txBody>
          <a:bodyPr/>
          <a:lstStyle/>
          <a:p>
            <a:r>
              <a:rPr lang="nl-BE"/>
              <a:t>Onze leerlingen zijn niet dommer dan vroeger. Hoe brengen we ze vandaag als systeem weer verder.</a:t>
            </a:r>
          </a:p>
        </p:txBody>
      </p:sp>
    </p:spTree>
    <p:extLst>
      <p:ext uri="{BB962C8B-B14F-4D97-AF65-F5344CB8AC3E}">
        <p14:creationId xmlns:p14="http://schemas.microsoft.com/office/powerpoint/2010/main" val="6137034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76E53F-9226-D791-28FE-B7B6E0249F86}"/>
            </a:ext>
          </a:extLst>
        </p:cNvPr>
        <p:cNvGrpSpPr/>
        <p:nvPr/>
      </p:nvGrpSpPr>
      <p:grpSpPr>
        <a:xfrm>
          <a:off x="0" y="0"/>
          <a:ext cx="0" cy="0"/>
          <a:chOff x="0" y="0"/>
          <a:chExt cx="0" cy="0"/>
        </a:xfrm>
      </p:grpSpPr>
      <p:pic>
        <p:nvPicPr>
          <p:cNvPr id="6" name="Afbeelding 5">
            <a:extLst>
              <a:ext uri="{FF2B5EF4-FFF2-40B4-BE49-F238E27FC236}">
                <a16:creationId xmlns:a16="http://schemas.microsoft.com/office/drawing/2014/main" id="{4BBBBBB7-4A37-4F68-169A-886E37C2E963}"/>
              </a:ext>
            </a:extLst>
          </p:cNvPr>
          <p:cNvPicPr>
            <a:picLocks noChangeAspect="1"/>
          </p:cNvPicPr>
          <p:nvPr/>
        </p:nvPicPr>
        <p:blipFill>
          <a:blip r:embed="rId3"/>
          <a:stretch>
            <a:fillRect/>
          </a:stretch>
        </p:blipFill>
        <p:spPr>
          <a:xfrm>
            <a:off x="242888" y="196814"/>
            <a:ext cx="23896637" cy="13322371"/>
          </a:xfrm>
          <a:prstGeom prst="rect">
            <a:avLst/>
          </a:prstGeom>
          <a:noFill/>
        </p:spPr>
      </p:pic>
    </p:spTree>
    <p:extLst>
      <p:ext uri="{BB962C8B-B14F-4D97-AF65-F5344CB8AC3E}">
        <p14:creationId xmlns:p14="http://schemas.microsoft.com/office/powerpoint/2010/main" val="26134859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083CC3-CFE1-E948-EF4B-E575546DDA9D}"/>
            </a:ext>
          </a:extLst>
        </p:cNvPr>
        <p:cNvGrpSpPr/>
        <p:nvPr/>
      </p:nvGrpSpPr>
      <p:grpSpPr>
        <a:xfrm>
          <a:off x="0" y="0"/>
          <a:ext cx="0" cy="0"/>
          <a:chOff x="0" y="0"/>
          <a:chExt cx="0" cy="0"/>
        </a:xfrm>
      </p:grpSpPr>
      <p:pic>
        <p:nvPicPr>
          <p:cNvPr id="8" name="Afbeelding 7">
            <a:extLst>
              <a:ext uri="{FF2B5EF4-FFF2-40B4-BE49-F238E27FC236}">
                <a16:creationId xmlns:a16="http://schemas.microsoft.com/office/drawing/2014/main" id="{CC52C418-DC27-D9F3-C583-AB8819657300}"/>
              </a:ext>
            </a:extLst>
          </p:cNvPr>
          <p:cNvPicPr>
            <a:picLocks noChangeAspect="1"/>
          </p:cNvPicPr>
          <p:nvPr/>
        </p:nvPicPr>
        <p:blipFill>
          <a:blip r:embed="rId3"/>
          <a:stretch>
            <a:fillRect/>
          </a:stretch>
        </p:blipFill>
        <p:spPr>
          <a:xfrm>
            <a:off x="3779520" y="528207"/>
            <a:ext cx="16823372" cy="12659586"/>
          </a:xfrm>
          <a:prstGeom prst="rect">
            <a:avLst/>
          </a:prstGeom>
          <a:noFill/>
        </p:spPr>
      </p:pic>
    </p:spTree>
    <p:extLst>
      <p:ext uri="{BB962C8B-B14F-4D97-AF65-F5344CB8AC3E}">
        <p14:creationId xmlns:p14="http://schemas.microsoft.com/office/powerpoint/2010/main" val="6439589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8950D1-BA18-840E-719C-93C629444F6B}"/>
            </a:ext>
          </a:extLst>
        </p:cNvPr>
        <p:cNvGrpSpPr/>
        <p:nvPr/>
      </p:nvGrpSpPr>
      <p:grpSpPr>
        <a:xfrm>
          <a:off x="0" y="0"/>
          <a:ext cx="0" cy="0"/>
          <a:chOff x="0" y="0"/>
          <a:chExt cx="0" cy="0"/>
        </a:xfrm>
      </p:grpSpPr>
      <p:pic>
        <p:nvPicPr>
          <p:cNvPr id="8" name="Afbeelding 7">
            <a:extLst>
              <a:ext uri="{FF2B5EF4-FFF2-40B4-BE49-F238E27FC236}">
                <a16:creationId xmlns:a16="http://schemas.microsoft.com/office/drawing/2014/main" id="{A673503C-9ADB-1D69-203C-E624D65FBC21}"/>
              </a:ext>
            </a:extLst>
          </p:cNvPr>
          <p:cNvPicPr>
            <a:picLocks noChangeAspect="1"/>
          </p:cNvPicPr>
          <p:nvPr/>
        </p:nvPicPr>
        <p:blipFill>
          <a:blip r:embed="rId3"/>
          <a:stretch>
            <a:fillRect/>
          </a:stretch>
        </p:blipFill>
        <p:spPr>
          <a:xfrm>
            <a:off x="3779520" y="528207"/>
            <a:ext cx="16823372" cy="12659586"/>
          </a:xfrm>
          <a:prstGeom prst="rect">
            <a:avLst/>
          </a:prstGeom>
          <a:noFill/>
        </p:spPr>
      </p:pic>
      <p:pic>
        <p:nvPicPr>
          <p:cNvPr id="3" name="Afbeelding 2">
            <a:extLst>
              <a:ext uri="{FF2B5EF4-FFF2-40B4-BE49-F238E27FC236}">
                <a16:creationId xmlns:a16="http://schemas.microsoft.com/office/drawing/2014/main" id="{DADFAC32-44B4-89F9-4A0E-824B8EA409B4}"/>
              </a:ext>
            </a:extLst>
          </p:cNvPr>
          <p:cNvPicPr>
            <a:picLocks noChangeAspect="1"/>
          </p:cNvPicPr>
          <p:nvPr/>
        </p:nvPicPr>
        <p:blipFill>
          <a:blip r:embed="rId4"/>
          <a:stretch>
            <a:fillRect/>
          </a:stretch>
        </p:blipFill>
        <p:spPr>
          <a:xfrm>
            <a:off x="2223870" y="0"/>
            <a:ext cx="18532626" cy="13029004"/>
          </a:xfrm>
          <a:prstGeom prst="rect">
            <a:avLst/>
          </a:prstGeom>
        </p:spPr>
      </p:pic>
    </p:spTree>
    <p:extLst>
      <p:ext uri="{BB962C8B-B14F-4D97-AF65-F5344CB8AC3E}">
        <p14:creationId xmlns:p14="http://schemas.microsoft.com/office/powerpoint/2010/main" val="19446137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E3467A-FFE5-AB1D-A2CB-1197158DBCF1}"/>
            </a:ext>
          </a:extLst>
        </p:cNvPr>
        <p:cNvGrpSpPr/>
        <p:nvPr/>
      </p:nvGrpSpPr>
      <p:grpSpPr>
        <a:xfrm>
          <a:off x="0" y="0"/>
          <a:ext cx="0" cy="0"/>
          <a:chOff x="0" y="0"/>
          <a:chExt cx="0" cy="0"/>
        </a:xfrm>
      </p:grpSpPr>
      <p:pic>
        <p:nvPicPr>
          <p:cNvPr id="6" name="Afbeelding 5">
            <a:extLst>
              <a:ext uri="{FF2B5EF4-FFF2-40B4-BE49-F238E27FC236}">
                <a16:creationId xmlns:a16="http://schemas.microsoft.com/office/drawing/2014/main" id="{64199798-6D89-5339-3EDA-DF7A55950574}"/>
              </a:ext>
            </a:extLst>
          </p:cNvPr>
          <p:cNvPicPr>
            <a:picLocks noChangeAspect="1"/>
          </p:cNvPicPr>
          <p:nvPr/>
        </p:nvPicPr>
        <p:blipFill>
          <a:blip r:embed="rId3"/>
          <a:stretch>
            <a:fillRect/>
          </a:stretch>
        </p:blipFill>
        <p:spPr>
          <a:xfrm>
            <a:off x="3271520" y="480425"/>
            <a:ext cx="17839372" cy="12755150"/>
          </a:xfrm>
          <a:prstGeom prst="rect">
            <a:avLst/>
          </a:prstGeom>
          <a:noFill/>
        </p:spPr>
      </p:pic>
    </p:spTree>
    <p:extLst>
      <p:ext uri="{BB962C8B-B14F-4D97-AF65-F5344CB8AC3E}">
        <p14:creationId xmlns:p14="http://schemas.microsoft.com/office/powerpoint/2010/main" val="11964576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1B9E9D7-AB3F-86CE-6A27-A98DB7AF5538}"/>
              </a:ext>
            </a:extLst>
          </p:cNvPr>
          <p:cNvSpPr>
            <a:spLocks noGrp="1"/>
          </p:cNvSpPr>
          <p:nvPr>
            <p:ph type="ctrTitle"/>
          </p:nvPr>
        </p:nvSpPr>
        <p:spPr/>
        <p:txBody>
          <a:bodyPr/>
          <a:lstStyle/>
          <a:p>
            <a:r>
              <a:rPr lang="nl-BE"/>
              <a:t>Kunnen we hier iets aan doen?</a:t>
            </a:r>
          </a:p>
        </p:txBody>
      </p:sp>
      <p:sp>
        <p:nvSpPr>
          <p:cNvPr id="3" name="Ondertitel 2">
            <a:extLst>
              <a:ext uri="{FF2B5EF4-FFF2-40B4-BE49-F238E27FC236}">
                <a16:creationId xmlns:a16="http://schemas.microsoft.com/office/drawing/2014/main" id="{9EDAA5AA-FDEB-6C19-49E3-E4F5523A718C}"/>
              </a:ext>
            </a:extLst>
          </p:cNvPr>
          <p:cNvSpPr>
            <a:spLocks noGrp="1"/>
          </p:cNvSpPr>
          <p:nvPr>
            <p:ph type="subTitle" idx="1"/>
          </p:nvPr>
        </p:nvSpPr>
        <p:spPr/>
        <p:txBody>
          <a:bodyPr/>
          <a:lstStyle/>
          <a:p>
            <a:r>
              <a:rPr lang="nl-BE"/>
              <a:t>Wat leren we van andere landen?</a:t>
            </a:r>
          </a:p>
        </p:txBody>
      </p:sp>
      <p:sp>
        <p:nvSpPr>
          <p:cNvPr id="4" name="Tijdelijke aanduiding voor tekst 3">
            <a:extLst>
              <a:ext uri="{FF2B5EF4-FFF2-40B4-BE49-F238E27FC236}">
                <a16:creationId xmlns:a16="http://schemas.microsoft.com/office/drawing/2014/main" id="{8A8CAF3D-AE58-E37D-AF0B-ADD2EB77E1D7}"/>
              </a:ext>
            </a:extLst>
          </p:cNvPr>
          <p:cNvSpPr>
            <a:spLocks noGrp="1"/>
          </p:cNvSpPr>
          <p:nvPr>
            <p:ph type="body" sz="quarter" idx="13"/>
          </p:nvPr>
        </p:nvSpPr>
        <p:spPr/>
        <p:txBody>
          <a:bodyPr>
            <a:normAutofit lnSpcReduction="10000"/>
          </a:bodyPr>
          <a:lstStyle/>
          <a:p>
            <a:pPr>
              <a:buFont typeface="Arial" panose="020B0604020202020204" pitchFamily="34" charset="0"/>
              <a:buChar char="•"/>
            </a:pPr>
            <a:r>
              <a:rPr lang="nl-BE"/>
              <a:t>Sterke prestaties zijn mogelijk met meer gelijke kansen</a:t>
            </a:r>
          </a:p>
          <a:p>
            <a:pPr lvl="1"/>
            <a:r>
              <a:rPr lang="nl-BE"/>
              <a:t>Estland: scoort hoger dan Vlaanderen mét kleinere verschillen tussen leerlingen.</a:t>
            </a:r>
          </a:p>
          <a:p>
            <a:pPr marL="714340" lvl="1" indent="0">
              <a:buNone/>
            </a:pPr>
            <a:endParaRPr lang="nl-BE"/>
          </a:p>
          <a:p>
            <a:pPr>
              <a:buFont typeface="Arial" panose="020B0604020202020204" pitchFamily="34" charset="0"/>
              <a:buChar char="•"/>
            </a:pPr>
            <a:r>
              <a:rPr lang="nl-BE"/>
              <a:t>Achtergrond verklaart niet alles</a:t>
            </a:r>
          </a:p>
          <a:p>
            <a:pPr lvl="1"/>
            <a:r>
              <a:rPr lang="nl-BE"/>
              <a:t>Verschillen worden kleiner na controle voor SES, thuistaal, migratie</a:t>
            </a:r>
          </a:p>
          <a:p>
            <a:pPr lvl="1"/>
            <a:r>
              <a:rPr lang="nl-BE"/>
              <a:t>In Engeland en Ierland verdwijnen ze zelfs of keren ze om.</a:t>
            </a:r>
          </a:p>
          <a:p>
            <a:pPr marL="714340" lvl="1" indent="0">
              <a:buNone/>
            </a:pPr>
            <a:endParaRPr lang="nl-BE"/>
          </a:p>
          <a:p>
            <a:r>
              <a:rPr lang="nl-BE"/>
              <a:t>Ongelijkheid staat niet in steen gebeiteld</a:t>
            </a:r>
          </a:p>
          <a:p>
            <a:pPr lvl="1"/>
            <a:r>
              <a:rPr lang="nl-BE"/>
              <a:t>Ja, we kunnen dit veranderen door de keuzes die we maken. </a:t>
            </a:r>
          </a:p>
        </p:txBody>
      </p:sp>
    </p:spTree>
    <p:extLst>
      <p:ext uri="{BB962C8B-B14F-4D97-AF65-F5344CB8AC3E}">
        <p14:creationId xmlns:p14="http://schemas.microsoft.com/office/powerpoint/2010/main" val="17492907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863F55B-01C4-7323-F6CA-522380C178FB}"/>
              </a:ext>
            </a:extLst>
          </p:cNvPr>
          <p:cNvSpPr>
            <a:spLocks noGrp="1"/>
          </p:cNvSpPr>
          <p:nvPr>
            <p:ph type="ctrTitle"/>
          </p:nvPr>
        </p:nvSpPr>
        <p:spPr/>
        <p:txBody>
          <a:bodyPr/>
          <a:lstStyle/>
          <a:p>
            <a:r>
              <a:rPr lang="nl-NL" sz="8000"/>
              <a:t>Handleiding diversiteit</a:t>
            </a:r>
            <a:endParaRPr lang="nl-BE" sz="8000"/>
          </a:p>
        </p:txBody>
      </p:sp>
      <p:sp>
        <p:nvSpPr>
          <p:cNvPr id="3" name="Ondertitel 2">
            <a:extLst>
              <a:ext uri="{FF2B5EF4-FFF2-40B4-BE49-F238E27FC236}">
                <a16:creationId xmlns:a16="http://schemas.microsoft.com/office/drawing/2014/main" id="{C82389D5-6A08-9EE0-EFBD-70FFF5C2DF9D}"/>
              </a:ext>
            </a:extLst>
          </p:cNvPr>
          <p:cNvSpPr>
            <a:spLocks noGrp="1"/>
          </p:cNvSpPr>
          <p:nvPr>
            <p:ph type="subTitle" idx="1"/>
          </p:nvPr>
        </p:nvSpPr>
        <p:spPr/>
        <p:txBody>
          <a:bodyPr/>
          <a:lstStyle/>
          <a:p>
            <a:r>
              <a:rPr lang="nl-BE"/>
              <a:t>Neutraliteit</a:t>
            </a:r>
          </a:p>
        </p:txBody>
      </p:sp>
      <p:sp>
        <p:nvSpPr>
          <p:cNvPr id="4" name="Tijdelijke aanduiding voor tekst 3">
            <a:extLst>
              <a:ext uri="{FF2B5EF4-FFF2-40B4-BE49-F238E27FC236}">
                <a16:creationId xmlns:a16="http://schemas.microsoft.com/office/drawing/2014/main" id="{28569795-E615-431C-2510-305B8FB0E35F}"/>
              </a:ext>
            </a:extLst>
          </p:cNvPr>
          <p:cNvSpPr>
            <a:spLocks noGrp="1"/>
          </p:cNvSpPr>
          <p:nvPr>
            <p:ph type="body" sz="quarter" idx="10"/>
          </p:nvPr>
        </p:nvSpPr>
        <p:spPr/>
        <p:txBody>
          <a:bodyPr/>
          <a:lstStyle/>
          <a:p>
            <a:r>
              <a:rPr lang="nl-NL"/>
              <a:t>02</a:t>
            </a:r>
            <a:endParaRPr lang="nl-BE"/>
          </a:p>
        </p:txBody>
      </p:sp>
    </p:spTree>
    <p:extLst>
      <p:ext uri="{BB962C8B-B14F-4D97-AF65-F5344CB8AC3E}">
        <p14:creationId xmlns:p14="http://schemas.microsoft.com/office/powerpoint/2010/main" val="30195489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27A408-91B0-AC87-C8CF-EB3207996C0C}"/>
              </a:ext>
            </a:extLst>
          </p:cNvPr>
          <p:cNvSpPr>
            <a:spLocks noGrp="1"/>
          </p:cNvSpPr>
          <p:nvPr>
            <p:ph type="ctrTitle"/>
          </p:nvPr>
        </p:nvSpPr>
        <p:spPr/>
        <p:txBody>
          <a:bodyPr/>
          <a:lstStyle/>
          <a:p>
            <a:r>
              <a:rPr lang="nl-BE">
                <a:latin typeface="Flanders Art Sans Condensed"/>
              </a:rPr>
              <a:t>Neutraliteit</a:t>
            </a:r>
            <a:endParaRPr lang="nl-BE"/>
          </a:p>
        </p:txBody>
      </p:sp>
      <p:sp>
        <p:nvSpPr>
          <p:cNvPr id="3" name="Ondertitel 2">
            <a:extLst>
              <a:ext uri="{FF2B5EF4-FFF2-40B4-BE49-F238E27FC236}">
                <a16:creationId xmlns:a16="http://schemas.microsoft.com/office/drawing/2014/main" id="{30B3C701-6566-8C00-7951-4A89F6FED563}"/>
              </a:ext>
            </a:extLst>
          </p:cNvPr>
          <p:cNvSpPr>
            <a:spLocks noGrp="1"/>
          </p:cNvSpPr>
          <p:nvPr>
            <p:ph type="subTitle" idx="1"/>
          </p:nvPr>
        </p:nvSpPr>
        <p:spPr/>
        <p:txBody>
          <a:bodyPr vert="horz" lIns="0" tIns="0" rIns="0" bIns="0" rtlCol="0" anchor="t">
            <a:noAutofit/>
          </a:bodyPr>
          <a:lstStyle/>
          <a:p>
            <a:r>
              <a:rPr lang="nl-BE">
                <a:latin typeface="Flanders Art Sans Condensed"/>
              </a:rPr>
              <a:t>Wat zegt de regelgeving?</a:t>
            </a:r>
            <a:endParaRPr lang="en-US"/>
          </a:p>
        </p:txBody>
      </p:sp>
      <p:sp>
        <p:nvSpPr>
          <p:cNvPr id="4" name="Tijdelijke aanduiding voor tekst 3">
            <a:extLst>
              <a:ext uri="{FF2B5EF4-FFF2-40B4-BE49-F238E27FC236}">
                <a16:creationId xmlns:a16="http://schemas.microsoft.com/office/drawing/2014/main" id="{86502453-F2F3-3BD2-D3D8-9A72655D87E9}"/>
              </a:ext>
            </a:extLst>
          </p:cNvPr>
          <p:cNvSpPr>
            <a:spLocks noGrp="1"/>
          </p:cNvSpPr>
          <p:nvPr>
            <p:ph type="body" sz="quarter" idx="13"/>
          </p:nvPr>
        </p:nvSpPr>
        <p:spPr/>
        <p:txBody>
          <a:bodyPr vert="horz" lIns="0" tIns="45720" rIns="91440" bIns="45720" rtlCol="0" anchor="t">
            <a:normAutofit/>
          </a:bodyPr>
          <a:lstStyle/>
          <a:p>
            <a:pPr marL="716915" indent="-716915"/>
            <a:r>
              <a:rPr lang="nl-BE">
                <a:latin typeface="Flanders Art Sans"/>
              </a:rPr>
              <a:t>Art 24 GW: de gemeenschap moet neutraal onderwijs inrichten</a:t>
            </a:r>
          </a:p>
          <a:p>
            <a:pPr marL="716915" indent="-716915"/>
            <a:r>
              <a:rPr lang="nl-BE">
                <a:latin typeface="Flanders Art Sans"/>
              </a:rPr>
              <a:t>De neutraliteit houdt </a:t>
            </a:r>
            <a:r>
              <a:rPr lang="nl-BE" i="1">
                <a:latin typeface="Flanders Art Sans"/>
              </a:rPr>
              <a:t>onder meer</a:t>
            </a:r>
            <a:r>
              <a:rPr lang="nl-BE">
                <a:latin typeface="Flanders Art Sans"/>
              </a:rPr>
              <a:t> in, de eerbied voor de filosofische, ideologische of godsdienstige opvattingen van ouders en lerenden</a:t>
            </a:r>
          </a:p>
          <a:p>
            <a:pPr marL="716915" indent="-716915"/>
            <a:r>
              <a:rPr lang="nl-BE">
                <a:latin typeface="Flanders Art Sans"/>
              </a:rPr>
              <a:t>GW Hof (1998): de neutraliteit die de overheid op filosofisch, ideologisch en godsdienstig vlak moet betrachten bij de inrichting van het gemeenschapsonderwijs verbiedt haar filosofische, ideologische of godsdienstige opvattingen te bevoordelen of op te leggen.</a:t>
            </a:r>
            <a:endParaRPr lang="nl-BE"/>
          </a:p>
        </p:txBody>
      </p:sp>
    </p:spTree>
    <p:extLst>
      <p:ext uri="{BB962C8B-B14F-4D97-AF65-F5344CB8AC3E}">
        <p14:creationId xmlns:p14="http://schemas.microsoft.com/office/powerpoint/2010/main" val="284962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27A408-91B0-AC87-C8CF-EB3207996C0C}"/>
              </a:ext>
            </a:extLst>
          </p:cNvPr>
          <p:cNvSpPr>
            <a:spLocks noGrp="1"/>
          </p:cNvSpPr>
          <p:nvPr>
            <p:ph type="ctrTitle"/>
          </p:nvPr>
        </p:nvSpPr>
        <p:spPr/>
        <p:txBody>
          <a:bodyPr/>
          <a:lstStyle/>
          <a:p>
            <a:r>
              <a:rPr lang="nl-BE">
                <a:latin typeface="Flanders Art Sans Condensed"/>
              </a:rPr>
              <a:t>Neutraliteit</a:t>
            </a:r>
            <a:endParaRPr lang="nl-BE"/>
          </a:p>
        </p:txBody>
      </p:sp>
      <p:sp>
        <p:nvSpPr>
          <p:cNvPr id="3" name="Ondertitel 2">
            <a:extLst>
              <a:ext uri="{FF2B5EF4-FFF2-40B4-BE49-F238E27FC236}">
                <a16:creationId xmlns:a16="http://schemas.microsoft.com/office/drawing/2014/main" id="{30B3C701-6566-8C00-7951-4A89F6FED563}"/>
              </a:ext>
            </a:extLst>
          </p:cNvPr>
          <p:cNvSpPr>
            <a:spLocks noGrp="1"/>
          </p:cNvSpPr>
          <p:nvPr>
            <p:ph type="subTitle" idx="1"/>
          </p:nvPr>
        </p:nvSpPr>
        <p:spPr/>
        <p:txBody>
          <a:bodyPr vert="horz" lIns="0" tIns="0" rIns="0" bIns="0" rtlCol="0" anchor="t">
            <a:noAutofit/>
          </a:bodyPr>
          <a:lstStyle/>
          <a:p>
            <a:r>
              <a:rPr lang="nl-BE">
                <a:latin typeface="Flanders Art Sans Condensed"/>
              </a:rPr>
              <a:t>Invulling door het go!</a:t>
            </a:r>
            <a:endParaRPr lang="nl-BE"/>
          </a:p>
        </p:txBody>
      </p:sp>
      <p:sp>
        <p:nvSpPr>
          <p:cNvPr id="4" name="Tijdelijke aanduiding voor tekst 3">
            <a:extLst>
              <a:ext uri="{FF2B5EF4-FFF2-40B4-BE49-F238E27FC236}">
                <a16:creationId xmlns:a16="http://schemas.microsoft.com/office/drawing/2014/main" id="{86502453-F2F3-3BD2-D3D8-9A72655D87E9}"/>
              </a:ext>
            </a:extLst>
          </p:cNvPr>
          <p:cNvSpPr>
            <a:spLocks noGrp="1"/>
          </p:cNvSpPr>
          <p:nvPr>
            <p:ph type="body" sz="quarter" idx="13"/>
          </p:nvPr>
        </p:nvSpPr>
        <p:spPr/>
        <p:txBody>
          <a:bodyPr vert="horz" lIns="0" tIns="45720" rIns="91440" bIns="45720" rtlCol="0" anchor="t">
            <a:normAutofit/>
          </a:bodyPr>
          <a:lstStyle/>
          <a:p>
            <a:pPr marL="716915" indent="-716915"/>
            <a:r>
              <a:rPr lang="nl-BE">
                <a:latin typeface="Flanders Art Sans"/>
              </a:rPr>
              <a:t>Overbrengen van vrijheid, gelijkheid en solidariteit, gelijkwaardigheid tussen de seksen, scheiding van kerk en staat, vrijheid van gedachten en geweten</a:t>
            </a:r>
          </a:p>
          <a:p>
            <a:pPr marL="716915" indent="-716915"/>
            <a:r>
              <a:rPr lang="nl-BE">
                <a:latin typeface="Flanders Art Sans"/>
              </a:rPr>
              <a:t>Bescherming tegen elke vorm van druk die verhindert eigen keuzes te maken</a:t>
            </a:r>
          </a:p>
          <a:p>
            <a:pPr marL="716915" indent="-716915"/>
            <a:r>
              <a:rPr lang="nl-BE">
                <a:latin typeface="Flanders Art Sans"/>
              </a:rPr>
              <a:t>Actief optreden tegen discriminatie of uitsluiting</a:t>
            </a:r>
          </a:p>
          <a:p>
            <a:pPr marL="716915" indent="-716915"/>
            <a:r>
              <a:rPr lang="nl-BE">
                <a:latin typeface="Flanders Art Sans"/>
              </a:rPr>
              <a:t>Geen enkel onderwerp uitsluiten van behandeling tijdens lessen of van wetenschappelijke vraagstelling</a:t>
            </a:r>
          </a:p>
        </p:txBody>
      </p:sp>
    </p:spTree>
    <p:extLst>
      <p:ext uri="{BB962C8B-B14F-4D97-AF65-F5344CB8AC3E}">
        <p14:creationId xmlns:p14="http://schemas.microsoft.com/office/powerpoint/2010/main" val="34988610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9C27EC-FBB0-460B-C5CC-D141D77A7C5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9924FCA-5A72-F88C-F40F-1FF0582389D2}"/>
              </a:ext>
            </a:extLst>
          </p:cNvPr>
          <p:cNvSpPr>
            <a:spLocks noGrp="1"/>
          </p:cNvSpPr>
          <p:nvPr>
            <p:ph type="ctrTitle"/>
          </p:nvPr>
        </p:nvSpPr>
        <p:spPr/>
        <p:txBody>
          <a:bodyPr/>
          <a:lstStyle/>
          <a:p>
            <a:r>
              <a:rPr lang="nl-BE">
                <a:latin typeface="Flanders Art Sans Condensed"/>
              </a:rPr>
              <a:t>Neutraliteit</a:t>
            </a:r>
            <a:endParaRPr lang="nl-BE"/>
          </a:p>
        </p:txBody>
      </p:sp>
      <p:sp>
        <p:nvSpPr>
          <p:cNvPr id="3" name="Ondertitel 2">
            <a:extLst>
              <a:ext uri="{FF2B5EF4-FFF2-40B4-BE49-F238E27FC236}">
                <a16:creationId xmlns:a16="http://schemas.microsoft.com/office/drawing/2014/main" id="{89FE9FA7-8E3D-F7B5-DE74-E7CF8D4684C0}"/>
              </a:ext>
            </a:extLst>
          </p:cNvPr>
          <p:cNvSpPr>
            <a:spLocks noGrp="1"/>
          </p:cNvSpPr>
          <p:nvPr>
            <p:ph type="subTitle" idx="1"/>
          </p:nvPr>
        </p:nvSpPr>
        <p:spPr/>
        <p:txBody>
          <a:bodyPr vert="horz" lIns="0" tIns="0" rIns="0" bIns="0" rtlCol="0" anchor="t">
            <a:noAutofit/>
          </a:bodyPr>
          <a:lstStyle/>
          <a:p>
            <a:r>
              <a:rPr lang="nl-BE">
                <a:latin typeface="Flanders Art Sans Condensed"/>
              </a:rPr>
              <a:t>Invulling door het go!</a:t>
            </a:r>
            <a:endParaRPr lang="nl-BE"/>
          </a:p>
        </p:txBody>
      </p:sp>
      <p:sp>
        <p:nvSpPr>
          <p:cNvPr id="4" name="Tijdelijke aanduiding voor tekst 3">
            <a:extLst>
              <a:ext uri="{FF2B5EF4-FFF2-40B4-BE49-F238E27FC236}">
                <a16:creationId xmlns:a16="http://schemas.microsoft.com/office/drawing/2014/main" id="{3A45E2F6-CE76-2516-BF29-0CC09A52336C}"/>
              </a:ext>
            </a:extLst>
          </p:cNvPr>
          <p:cNvSpPr>
            <a:spLocks noGrp="1"/>
          </p:cNvSpPr>
          <p:nvPr>
            <p:ph type="body" sz="quarter" idx="13"/>
          </p:nvPr>
        </p:nvSpPr>
        <p:spPr/>
        <p:txBody>
          <a:bodyPr vert="horz" lIns="0" tIns="45720" rIns="91440" bIns="45720" rtlCol="0" anchor="t">
            <a:normAutofit/>
          </a:bodyPr>
          <a:lstStyle/>
          <a:p>
            <a:pPr marL="716915" indent="-716915"/>
            <a:r>
              <a:rPr lang="nl-BE">
                <a:latin typeface="Flanders Art Sans"/>
              </a:rPr>
              <a:t>Neutraal = alle opvattingen gelijkwaardig</a:t>
            </a:r>
          </a:p>
          <a:p>
            <a:pPr marL="716915" indent="-716915"/>
            <a:r>
              <a:rPr lang="nl-BE">
                <a:latin typeface="Flanders Art Sans"/>
              </a:rPr>
              <a:t>Neutrale leer- en leefomgeving = dialoog op gelijkwaardige basis en iedereen welkom</a:t>
            </a:r>
          </a:p>
        </p:txBody>
      </p:sp>
    </p:spTree>
    <p:extLst>
      <p:ext uri="{BB962C8B-B14F-4D97-AF65-F5344CB8AC3E}">
        <p14:creationId xmlns:p14="http://schemas.microsoft.com/office/powerpoint/2010/main" val="30791399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DBB9DDD-37E0-EAFD-E1F3-3ED81E955095}"/>
              </a:ext>
            </a:extLst>
          </p:cNvPr>
          <p:cNvSpPr>
            <a:spLocks noGrp="1"/>
          </p:cNvSpPr>
          <p:nvPr>
            <p:ph type="ctrTitle"/>
          </p:nvPr>
        </p:nvSpPr>
        <p:spPr/>
        <p:txBody>
          <a:bodyPr/>
          <a:lstStyle/>
          <a:p>
            <a:r>
              <a:rPr lang="nl-BE" sz="7200"/>
              <a:t>Gids voor diversiteitsbewust schoolbeleid</a:t>
            </a:r>
            <a:endParaRPr lang="nl-BE" sz="4000"/>
          </a:p>
        </p:txBody>
      </p:sp>
      <p:pic>
        <p:nvPicPr>
          <p:cNvPr id="13" name="Tijdelijke aanduiding voor afbeelding 12" descr="Afbeelding met persoon, kleding, Menselijk gezicht, overdekt&#10;&#10;Automatisch gegenereerde beschrijving">
            <a:extLst>
              <a:ext uri="{FF2B5EF4-FFF2-40B4-BE49-F238E27FC236}">
                <a16:creationId xmlns:a16="http://schemas.microsoft.com/office/drawing/2014/main" id="{B9CE00E0-2D29-C287-BA70-6E5C73650ACF}"/>
              </a:ext>
            </a:extLst>
          </p:cNvPr>
          <p:cNvPicPr>
            <a:picLocks noGrp="1" noChangeAspect="1"/>
          </p:cNvPicPr>
          <p:nvPr>
            <p:ph type="pic" sz="quarter" idx="11"/>
          </p:nvPr>
        </p:nvPicPr>
        <p:blipFill>
          <a:blip r:embed="rId3" cstate="email">
            <a:extLst>
              <a:ext uri="{28A0092B-C50C-407E-A947-70E740481C1C}">
                <a14:useLocalDpi xmlns:a14="http://schemas.microsoft.com/office/drawing/2010/main"/>
              </a:ext>
            </a:extLst>
          </a:blip>
          <a:srcRect/>
          <a:stretch>
            <a:fillRect/>
          </a:stretch>
        </p:blipFill>
        <p:spPr/>
      </p:pic>
      <p:sp>
        <p:nvSpPr>
          <p:cNvPr id="4" name="Tijdelijke aanduiding voor tekst 3">
            <a:extLst>
              <a:ext uri="{FF2B5EF4-FFF2-40B4-BE49-F238E27FC236}">
                <a16:creationId xmlns:a16="http://schemas.microsoft.com/office/drawing/2014/main" id="{EE9C2AED-EEDE-F36A-77A0-676F672E2298}"/>
              </a:ext>
            </a:extLst>
          </p:cNvPr>
          <p:cNvSpPr>
            <a:spLocks noGrp="1"/>
          </p:cNvSpPr>
          <p:nvPr>
            <p:ph type="body" sz="quarter" idx="12"/>
          </p:nvPr>
        </p:nvSpPr>
        <p:spPr/>
        <p:txBody>
          <a:bodyPr/>
          <a:lstStyle/>
          <a:p>
            <a:r>
              <a:rPr lang="nl-BE"/>
              <a:t>03</a:t>
            </a:r>
          </a:p>
        </p:txBody>
      </p:sp>
    </p:spTree>
    <p:extLst>
      <p:ext uri="{BB962C8B-B14F-4D97-AF65-F5344CB8AC3E}">
        <p14:creationId xmlns:p14="http://schemas.microsoft.com/office/powerpoint/2010/main" val="40870935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259990C-BE39-24AC-D0E5-DDECBDA1C833}"/>
              </a:ext>
            </a:extLst>
          </p:cNvPr>
          <p:cNvSpPr>
            <a:spLocks noGrp="1"/>
          </p:cNvSpPr>
          <p:nvPr>
            <p:ph type="ctrTitle"/>
          </p:nvPr>
        </p:nvSpPr>
        <p:spPr/>
        <p:txBody>
          <a:bodyPr/>
          <a:lstStyle/>
          <a:p>
            <a:r>
              <a:rPr lang="nl-BE"/>
              <a:t>PISA toont het probleem</a:t>
            </a:r>
          </a:p>
        </p:txBody>
      </p:sp>
      <p:sp>
        <p:nvSpPr>
          <p:cNvPr id="3" name="Ondertitel 2">
            <a:extLst>
              <a:ext uri="{FF2B5EF4-FFF2-40B4-BE49-F238E27FC236}">
                <a16:creationId xmlns:a16="http://schemas.microsoft.com/office/drawing/2014/main" id="{1B718459-9CE3-A12C-BFF1-CB682D2FDA3B}"/>
              </a:ext>
            </a:extLst>
          </p:cNvPr>
          <p:cNvSpPr>
            <a:spLocks noGrp="1"/>
          </p:cNvSpPr>
          <p:nvPr>
            <p:ph type="subTitle" idx="1"/>
          </p:nvPr>
        </p:nvSpPr>
        <p:spPr/>
        <p:txBody>
          <a:bodyPr/>
          <a:lstStyle/>
          <a:p>
            <a:r>
              <a:rPr lang="nl-BE"/>
              <a:t>Wat is dan het antwoord?</a:t>
            </a:r>
          </a:p>
        </p:txBody>
      </p:sp>
      <p:sp>
        <p:nvSpPr>
          <p:cNvPr id="4" name="Tijdelijke aanduiding voor tekst 3">
            <a:extLst>
              <a:ext uri="{FF2B5EF4-FFF2-40B4-BE49-F238E27FC236}">
                <a16:creationId xmlns:a16="http://schemas.microsoft.com/office/drawing/2014/main" id="{7E2FF5A0-4816-2969-0426-72EFFC7D3E53}"/>
              </a:ext>
            </a:extLst>
          </p:cNvPr>
          <p:cNvSpPr>
            <a:spLocks noGrp="1"/>
          </p:cNvSpPr>
          <p:nvPr>
            <p:ph type="body" sz="quarter" idx="13"/>
          </p:nvPr>
        </p:nvSpPr>
        <p:spPr/>
        <p:txBody>
          <a:bodyPr/>
          <a:lstStyle/>
          <a:p>
            <a:r>
              <a:rPr lang="nl-BE"/>
              <a:t>Grote verschillen naar SES</a:t>
            </a:r>
          </a:p>
          <a:p>
            <a:r>
              <a:rPr lang="nl-BE"/>
              <a:t>Grote verschillen naar thuistaal</a:t>
            </a:r>
          </a:p>
          <a:p>
            <a:r>
              <a:rPr lang="nl-BE"/>
              <a:t>Grote verschillen naar migratieachtergrond</a:t>
            </a:r>
          </a:p>
          <a:p>
            <a:endParaRPr lang="nl-BE"/>
          </a:p>
          <a:p>
            <a:pPr marL="0" indent="0">
              <a:buNone/>
            </a:pPr>
            <a:endParaRPr lang="nl-BE"/>
          </a:p>
          <a:p>
            <a:pPr marL="0" indent="0">
              <a:buNone/>
            </a:pPr>
            <a:r>
              <a:rPr lang="nl-BE" b="1"/>
              <a:t>Wat kan een school doen?</a:t>
            </a:r>
          </a:p>
        </p:txBody>
      </p:sp>
      <mc:AlternateContent xmlns:mc="http://schemas.openxmlformats.org/markup-compatibility/2006" xmlns:p14="http://schemas.microsoft.com/office/powerpoint/2010/main">
        <mc:Choice Requires="p14">
          <p:contentPart p14:bwMode="auto" r:id="rId3">
            <p14:nvContentPartPr>
              <p14:cNvPr id="5" name="Inkt 4">
                <a:extLst>
                  <a:ext uri="{FF2B5EF4-FFF2-40B4-BE49-F238E27FC236}">
                    <a16:creationId xmlns:a16="http://schemas.microsoft.com/office/drawing/2014/main" id="{893F095B-A95B-8F77-C1D7-A83BD631E110}"/>
                  </a:ext>
                </a:extLst>
              </p14:cNvPr>
              <p14:cNvContentPartPr/>
              <p14:nvPr/>
            </p14:nvContentPartPr>
            <p14:xfrm>
              <a:off x="14844268" y="3849286"/>
              <a:ext cx="1415520" cy="4258080"/>
            </p14:xfrm>
          </p:contentPart>
        </mc:Choice>
        <mc:Fallback xmlns="">
          <p:pic>
            <p:nvPicPr>
              <p:cNvPr id="5" name="Inkt 4">
                <a:extLst>
                  <a:ext uri="{FF2B5EF4-FFF2-40B4-BE49-F238E27FC236}">
                    <a16:creationId xmlns:a16="http://schemas.microsoft.com/office/drawing/2014/main" id="{893F095B-A95B-8F77-C1D7-A83BD631E110}"/>
                  </a:ext>
                </a:extLst>
              </p:cNvPr>
              <p:cNvPicPr/>
              <p:nvPr/>
            </p:nvPicPr>
            <p:blipFill>
              <a:blip r:embed="rId4"/>
              <a:stretch>
                <a:fillRect/>
              </a:stretch>
            </p:blipFill>
            <p:spPr>
              <a:xfrm>
                <a:off x="14838148" y="3843166"/>
                <a:ext cx="1427760" cy="4270320"/>
              </a:xfrm>
              <a:prstGeom prst="rect">
                <a:avLst/>
              </a:prstGeom>
            </p:spPr>
          </p:pic>
        </mc:Fallback>
      </mc:AlternateContent>
      <p:sp>
        <p:nvSpPr>
          <p:cNvPr id="6" name="Tekstvak 5">
            <a:extLst>
              <a:ext uri="{FF2B5EF4-FFF2-40B4-BE49-F238E27FC236}">
                <a16:creationId xmlns:a16="http://schemas.microsoft.com/office/drawing/2014/main" id="{D1A108F6-2AEB-3A60-915B-EFFA27A1BD8E}"/>
              </a:ext>
            </a:extLst>
          </p:cNvPr>
          <p:cNvSpPr txBox="1"/>
          <p:nvPr/>
        </p:nvSpPr>
        <p:spPr>
          <a:xfrm>
            <a:off x="17320846" y="5328138"/>
            <a:ext cx="4536831" cy="830997"/>
          </a:xfrm>
          <a:prstGeom prst="rect">
            <a:avLst/>
          </a:prstGeom>
          <a:noFill/>
        </p:spPr>
        <p:txBody>
          <a:bodyPr wrap="square" rtlCol="0">
            <a:spAutoFit/>
          </a:bodyPr>
          <a:lstStyle/>
          <a:p>
            <a:r>
              <a:rPr lang="nl-NL" sz="4800"/>
              <a:t>Socio-cultureel</a:t>
            </a:r>
            <a:endParaRPr lang="nl-BE" sz="4800"/>
          </a:p>
        </p:txBody>
      </p:sp>
    </p:spTree>
    <p:extLst>
      <p:ext uri="{BB962C8B-B14F-4D97-AF65-F5344CB8AC3E}">
        <p14:creationId xmlns:p14="http://schemas.microsoft.com/office/powerpoint/2010/main" val="41939177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41B29455-B43A-838C-813F-681E32A1EF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08130" y="136525"/>
            <a:ext cx="18166152" cy="13442950"/>
          </a:xfrm>
          <a:prstGeom prst="rect">
            <a:avLst/>
          </a:prstGeom>
          <a:noFill/>
        </p:spPr>
      </p:pic>
      <mc:AlternateContent xmlns:mc="http://schemas.openxmlformats.org/markup-compatibility/2006" xmlns:p14="http://schemas.microsoft.com/office/powerpoint/2010/main">
        <mc:Choice Requires="p14">
          <p:contentPart p14:bwMode="auto" r:id="rId4">
            <p14:nvContentPartPr>
              <p14:cNvPr id="6" name="Inkt 5">
                <a:extLst>
                  <a:ext uri="{FF2B5EF4-FFF2-40B4-BE49-F238E27FC236}">
                    <a16:creationId xmlns:a16="http://schemas.microsoft.com/office/drawing/2014/main" id="{E375C350-7BA4-EC02-68A4-D0C363441D66}"/>
                  </a:ext>
                </a:extLst>
              </p14:cNvPr>
              <p14:cNvContentPartPr/>
              <p14:nvPr/>
            </p14:nvContentPartPr>
            <p14:xfrm>
              <a:off x="8024224" y="6456527"/>
              <a:ext cx="3972960" cy="132840"/>
            </p14:xfrm>
          </p:contentPart>
        </mc:Choice>
        <mc:Fallback xmlns="">
          <p:pic>
            <p:nvPicPr>
              <p:cNvPr id="6" name="Inkt 5">
                <a:extLst>
                  <a:ext uri="{FF2B5EF4-FFF2-40B4-BE49-F238E27FC236}">
                    <a16:creationId xmlns:a16="http://schemas.microsoft.com/office/drawing/2014/main" id="{E375C350-7BA4-EC02-68A4-D0C363441D66}"/>
                  </a:ext>
                </a:extLst>
              </p:cNvPr>
              <p:cNvPicPr/>
              <p:nvPr/>
            </p:nvPicPr>
            <p:blipFill>
              <a:blip r:embed="rId5"/>
              <a:stretch>
                <a:fillRect/>
              </a:stretch>
            </p:blipFill>
            <p:spPr>
              <a:xfrm>
                <a:off x="7970224" y="6348819"/>
                <a:ext cx="4080600" cy="347897"/>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7" name="Inkt 6">
                <a:extLst>
                  <a:ext uri="{FF2B5EF4-FFF2-40B4-BE49-F238E27FC236}">
                    <a16:creationId xmlns:a16="http://schemas.microsoft.com/office/drawing/2014/main" id="{D3194C43-BEAB-4752-BFC5-A8ABD41D2751}"/>
                  </a:ext>
                </a:extLst>
              </p14:cNvPr>
              <p14:cNvContentPartPr/>
              <p14:nvPr/>
            </p14:nvContentPartPr>
            <p14:xfrm>
              <a:off x="8434624" y="6643367"/>
              <a:ext cx="1584720" cy="19440"/>
            </p14:xfrm>
          </p:contentPart>
        </mc:Choice>
        <mc:Fallback xmlns="">
          <p:pic>
            <p:nvPicPr>
              <p:cNvPr id="7" name="Inkt 6">
                <a:extLst>
                  <a:ext uri="{FF2B5EF4-FFF2-40B4-BE49-F238E27FC236}">
                    <a16:creationId xmlns:a16="http://schemas.microsoft.com/office/drawing/2014/main" id="{D3194C43-BEAB-4752-BFC5-A8ABD41D2751}"/>
                  </a:ext>
                </a:extLst>
              </p:cNvPr>
              <p:cNvPicPr/>
              <p:nvPr/>
            </p:nvPicPr>
            <p:blipFill>
              <a:blip r:embed="rId7"/>
              <a:stretch>
                <a:fillRect/>
              </a:stretch>
            </p:blipFill>
            <p:spPr>
              <a:xfrm>
                <a:off x="8380612" y="6535367"/>
                <a:ext cx="1692384" cy="23508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8" name="Inkt 7">
                <a:extLst>
                  <a:ext uri="{FF2B5EF4-FFF2-40B4-BE49-F238E27FC236}">
                    <a16:creationId xmlns:a16="http://schemas.microsoft.com/office/drawing/2014/main" id="{A5AF49D5-B743-5C51-CFBA-3D712B3947B3}"/>
                  </a:ext>
                </a:extLst>
              </p14:cNvPr>
              <p14:cNvContentPartPr/>
              <p14:nvPr/>
            </p14:nvContentPartPr>
            <p14:xfrm>
              <a:off x="7993624" y="6361487"/>
              <a:ext cx="3964320" cy="443520"/>
            </p14:xfrm>
          </p:contentPart>
        </mc:Choice>
        <mc:Fallback xmlns="">
          <p:pic>
            <p:nvPicPr>
              <p:cNvPr id="8" name="Inkt 7">
                <a:extLst>
                  <a:ext uri="{FF2B5EF4-FFF2-40B4-BE49-F238E27FC236}">
                    <a16:creationId xmlns:a16="http://schemas.microsoft.com/office/drawing/2014/main" id="{A5AF49D5-B743-5C51-CFBA-3D712B3947B3}"/>
                  </a:ext>
                </a:extLst>
              </p:cNvPr>
              <p:cNvPicPr/>
              <p:nvPr/>
            </p:nvPicPr>
            <p:blipFill>
              <a:blip r:embed="rId9"/>
              <a:stretch>
                <a:fillRect/>
              </a:stretch>
            </p:blipFill>
            <p:spPr>
              <a:xfrm>
                <a:off x="7939624" y="6253487"/>
                <a:ext cx="4071960" cy="65916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9" name="Inkt 8">
                <a:extLst>
                  <a:ext uri="{FF2B5EF4-FFF2-40B4-BE49-F238E27FC236}">
                    <a16:creationId xmlns:a16="http://schemas.microsoft.com/office/drawing/2014/main" id="{2E848B25-6D46-6731-72EE-B6CD1B8740A4}"/>
                  </a:ext>
                </a:extLst>
              </p14:cNvPr>
              <p14:cNvContentPartPr/>
              <p14:nvPr/>
            </p14:nvContentPartPr>
            <p14:xfrm>
              <a:off x="12372304" y="4179527"/>
              <a:ext cx="3432600" cy="76320"/>
            </p14:xfrm>
          </p:contentPart>
        </mc:Choice>
        <mc:Fallback xmlns="">
          <p:pic>
            <p:nvPicPr>
              <p:cNvPr id="9" name="Inkt 8">
                <a:extLst>
                  <a:ext uri="{FF2B5EF4-FFF2-40B4-BE49-F238E27FC236}">
                    <a16:creationId xmlns:a16="http://schemas.microsoft.com/office/drawing/2014/main" id="{2E848B25-6D46-6731-72EE-B6CD1B8740A4}"/>
                  </a:ext>
                </a:extLst>
              </p:cNvPr>
              <p:cNvPicPr/>
              <p:nvPr/>
            </p:nvPicPr>
            <p:blipFill>
              <a:blip r:embed="rId11"/>
              <a:stretch>
                <a:fillRect/>
              </a:stretch>
            </p:blipFill>
            <p:spPr>
              <a:xfrm>
                <a:off x="12318310" y="4071527"/>
                <a:ext cx="3540229" cy="29196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0" name="Inkt 9">
                <a:extLst>
                  <a:ext uri="{FF2B5EF4-FFF2-40B4-BE49-F238E27FC236}">
                    <a16:creationId xmlns:a16="http://schemas.microsoft.com/office/drawing/2014/main" id="{CC8FA074-1F99-2273-BE31-0D0066728839}"/>
                  </a:ext>
                </a:extLst>
              </p14:cNvPr>
              <p14:cNvContentPartPr/>
              <p14:nvPr/>
            </p14:nvContentPartPr>
            <p14:xfrm>
              <a:off x="12820144" y="4346927"/>
              <a:ext cx="3319920" cy="57240"/>
            </p14:xfrm>
          </p:contentPart>
        </mc:Choice>
        <mc:Fallback xmlns="">
          <p:pic>
            <p:nvPicPr>
              <p:cNvPr id="10" name="Inkt 9">
                <a:extLst>
                  <a:ext uri="{FF2B5EF4-FFF2-40B4-BE49-F238E27FC236}">
                    <a16:creationId xmlns:a16="http://schemas.microsoft.com/office/drawing/2014/main" id="{CC8FA074-1F99-2273-BE31-0D0066728839}"/>
                  </a:ext>
                </a:extLst>
              </p:cNvPr>
              <p:cNvPicPr/>
              <p:nvPr/>
            </p:nvPicPr>
            <p:blipFill>
              <a:blip r:embed="rId13"/>
              <a:stretch>
                <a:fillRect/>
              </a:stretch>
            </p:blipFill>
            <p:spPr>
              <a:xfrm>
                <a:off x="12766150" y="4239602"/>
                <a:ext cx="3427548" cy="271532"/>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2" name="Inkt 11">
                <a:extLst>
                  <a:ext uri="{FF2B5EF4-FFF2-40B4-BE49-F238E27FC236}">
                    <a16:creationId xmlns:a16="http://schemas.microsoft.com/office/drawing/2014/main" id="{8C2742D7-1E88-E5E4-0B09-E1CF09F5B650}"/>
                  </a:ext>
                </a:extLst>
              </p14:cNvPr>
              <p14:cNvContentPartPr/>
              <p14:nvPr/>
            </p14:nvContentPartPr>
            <p14:xfrm>
              <a:off x="12801424" y="4609007"/>
              <a:ext cx="1400040" cy="720"/>
            </p14:xfrm>
          </p:contentPart>
        </mc:Choice>
        <mc:Fallback xmlns="">
          <p:pic>
            <p:nvPicPr>
              <p:cNvPr id="12" name="Inkt 11">
                <a:extLst>
                  <a:ext uri="{FF2B5EF4-FFF2-40B4-BE49-F238E27FC236}">
                    <a16:creationId xmlns:a16="http://schemas.microsoft.com/office/drawing/2014/main" id="{8C2742D7-1E88-E5E4-0B09-E1CF09F5B650}"/>
                  </a:ext>
                </a:extLst>
              </p:cNvPr>
              <p:cNvPicPr/>
              <p:nvPr/>
            </p:nvPicPr>
            <p:blipFill>
              <a:blip r:embed="rId15"/>
              <a:stretch>
                <a:fillRect/>
              </a:stretch>
            </p:blipFill>
            <p:spPr>
              <a:xfrm>
                <a:off x="12747424" y="4393007"/>
                <a:ext cx="1507680" cy="4320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4" name="Inkt 13">
                <a:extLst>
                  <a:ext uri="{FF2B5EF4-FFF2-40B4-BE49-F238E27FC236}">
                    <a16:creationId xmlns:a16="http://schemas.microsoft.com/office/drawing/2014/main" id="{869DD7AC-7EFE-42F6-6F23-83447BE258D8}"/>
                  </a:ext>
                </a:extLst>
              </p14:cNvPr>
              <p14:cNvContentPartPr/>
              <p14:nvPr/>
            </p14:nvContentPartPr>
            <p14:xfrm>
              <a:off x="12969184" y="4478327"/>
              <a:ext cx="1251000" cy="56520"/>
            </p14:xfrm>
          </p:contentPart>
        </mc:Choice>
        <mc:Fallback xmlns="">
          <p:pic>
            <p:nvPicPr>
              <p:cNvPr id="14" name="Inkt 13">
                <a:extLst>
                  <a:ext uri="{FF2B5EF4-FFF2-40B4-BE49-F238E27FC236}">
                    <a16:creationId xmlns:a16="http://schemas.microsoft.com/office/drawing/2014/main" id="{869DD7AC-7EFE-42F6-6F23-83447BE258D8}"/>
                  </a:ext>
                </a:extLst>
              </p:cNvPr>
              <p:cNvPicPr/>
              <p:nvPr/>
            </p:nvPicPr>
            <p:blipFill>
              <a:blip r:embed="rId17"/>
              <a:stretch>
                <a:fillRect/>
              </a:stretch>
            </p:blipFill>
            <p:spPr>
              <a:xfrm>
                <a:off x="12915184" y="4370327"/>
                <a:ext cx="1358640" cy="27216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16" name="Inkt 15">
                <a:extLst>
                  <a:ext uri="{FF2B5EF4-FFF2-40B4-BE49-F238E27FC236}">
                    <a16:creationId xmlns:a16="http://schemas.microsoft.com/office/drawing/2014/main" id="{219D4719-D7AA-9178-2F98-889E5EBB2B68}"/>
                  </a:ext>
                </a:extLst>
              </p14:cNvPr>
              <p14:cNvContentPartPr/>
              <p14:nvPr/>
            </p14:nvContentPartPr>
            <p14:xfrm>
              <a:off x="12428104" y="4142447"/>
              <a:ext cx="3415320" cy="37800"/>
            </p14:xfrm>
          </p:contentPart>
        </mc:Choice>
        <mc:Fallback xmlns="">
          <p:pic>
            <p:nvPicPr>
              <p:cNvPr id="16" name="Inkt 15">
                <a:extLst>
                  <a:ext uri="{FF2B5EF4-FFF2-40B4-BE49-F238E27FC236}">
                    <a16:creationId xmlns:a16="http://schemas.microsoft.com/office/drawing/2014/main" id="{219D4719-D7AA-9178-2F98-889E5EBB2B68}"/>
                  </a:ext>
                </a:extLst>
              </p:cNvPr>
              <p:cNvPicPr/>
              <p:nvPr/>
            </p:nvPicPr>
            <p:blipFill>
              <a:blip r:embed="rId19"/>
              <a:stretch>
                <a:fillRect/>
              </a:stretch>
            </p:blipFill>
            <p:spPr>
              <a:xfrm>
                <a:off x="12374110" y="4034447"/>
                <a:ext cx="3522949" cy="253440"/>
              </a:xfrm>
              <a:prstGeom prst="rect">
                <a:avLst/>
              </a:prstGeom>
            </p:spPr>
          </p:pic>
        </mc:Fallback>
      </mc:AlternateContent>
    </p:spTree>
    <p:extLst>
      <p:ext uri="{BB962C8B-B14F-4D97-AF65-F5344CB8AC3E}">
        <p14:creationId xmlns:p14="http://schemas.microsoft.com/office/powerpoint/2010/main" val="17835076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0420F0-8BD4-0A11-FD14-F6F2D8CF241B}"/>
              </a:ext>
            </a:extLst>
          </p:cNvPr>
          <p:cNvSpPr>
            <a:spLocks noGrp="1"/>
          </p:cNvSpPr>
          <p:nvPr>
            <p:ph type="ctrTitle"/>
          </p:nvPr>
        </p:nvSpPr>
        <p:spPr/>
        <p:txBody>
          <a:bodyPr/>
          <a:lstStyle/>
          <a:p>
            <a:r>
              <a:rPr lang="nl-BE"/>
              <a:t>Diversiteitsbeleid is geen extra project</a:t>
            </a:r>
          </a:p>
        </p:txBody>
      </p:sp>
      <p:sp>
        <p:nvSpPr>
          <p:cNvPr id="3" name="Ondertitel 2">
            <a:extLst>
              <a:ext uri="{FF2B5EF4-FFF2-40B4-BE49-F238E27FC236}">
                <a16:creationId xmlns:a16="http://schemas.microsoft.com/office/drawing/2014/main" id="{AAE73C6B-A8A7-BDEE-62C8-71A38072DB12}"/>
              </a:ext>
            </a:extLst>
          </p:cNvPr>
          <p:cNvSpPr>
            <a:spLocks noGrp="1"/>
          </p:cNvSpPr>
          <p:nvPr>
            <p:ph type="subTitle" idx="1"/>
          </p:nvPr>
        </p:nvSpPr>
        <p:spPr/>
        <p:txBody>
          <a:bodyPr/>
          <a:lstStyle/>
          <a:p>
            <a:endParaRPr lang="nl-BE"/>
          </a:p>
        </p:txBody>
      </p:sp>
      <p:sp>
        <p:nvSpPr>
          <p:cNvPr id="4" name="Tijdelijke aanduiding voor tekst 3">
            <a:extLst>
              <a:ext uri="{FF2B5EF4-FFF2-40B4-BE49-F238E27FC236}">
                <a16:creationId xmlns:a16="http://schemas.microsoft.com/office/drawing/2014/main" id="{4701F040-3E23-62AB-201A-B74F9B3BA515}"/>
              </a:ext>
            </a:extLst>
          </p:cNvPr>
          <p:cNvSpPr>
            <a:spLocks noGrp="1"/>
          </p:cNvSpPr>
          <p:nvPr>
            <p:ph type="body" sz="quarter" idx="13"/>
          </p:nvPr>
        </p:nvSpPr>
        <p:spPr/>
        <p:txBody>
          <a:bodyPr/>
          <a:lstStyle/>
          <a:p>
            <a:pPr marL="0" indent="0">
              <a:buNone/>
            </a:pPr>
            <a:r>
              <a:rPr lang="nl-BE"/>
              <a:t>	Los project</a:t>
            </a:r>
          </a:p>
          <a:p>
            <a:pPr marL="0" indent="0">
              <a:buNone/>
            </a:pPr>
            <a:r>
              <a:rPr lang="nl-BE"/>
              <a:t>	Eenmalige actie</a:t>
            </a:r>
          </a:p>
          <a:p>
            <a:pPr marL="0" indent="0">
              <a:buNone/>
            </a:pPr>
            <a:r>
              <a:rPr lang="nl-BE"/>
              <a:t>	Enkel reageren op incidenten</a:t>
            </a:r>
          </a:p>
          <a:p>
            <a:pPr marL="0" indent="0">
              <a:buNone/>
            </a:pPr>
            <a:endParaRPr lang="nl-BE"/>
          </a:p>
          <a:p>
            <a:pPr marL="0" indent="0">
              <a:buNone/>
            </a:pPr>
            <a:r>
              <a:rPr lang="nl-BE"/>
              <a:t>	Onderdeel van schoolbeleid</a:t>
            </a:r>
          </a:p>
          <a:p>
            <a:pPr marL="0" indent="0">
              <a:buNone/>
            </a:pPr>
            <a:r>
              <a:rPr lang="nl-BE"/>
              <a:t>	Onderdeel van schoolvisie</a:t>
            </a:r>
          </a:p>
          <a:p>
            <a:pPr marL="0" indent="0">
              <a:buNone/>
            </a:pPr>
            <a:r>
              <a:rPr lang="nl-BE"/>
              <a:t>	Onderdeel van GOK-beleid</a:t>
            </a:r>
          </a:p>
        </p:txBody>
      </p:sp>
      <p:pic>
        <p:nvPicPr>
          <p:cNvPr id="6" name="Graphic 5" descr="Badge Tick1 met effen opvulling">
            <a:extLst>
              <a:ext uri="{FF2B5EF4-FFF2-40B4-BE49-F238E27FC236}">
                <a16:creationId xmlns:a16="http://schemas.microsoft.com/office/drawing/2014/main" id="{420DE25C-6E30-C39A-C55C-CD7B4F878CC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09473" y="8269356"/>
            <a:ext cx="914400" cy="914400"/>
          </a:xfrm>
          <a:prstGeom prst="rect">
            <a:avLst/>
          </a:prstGeom>
        </p:spPr>
      </p:pic>
      <p:pic>
        <p:nvPicPr>
          <p:cNvPr id="8" name="Graphic 7" descr="Badge Tick1 met effen opvulling">
            <a:extLst>
              <a:ext uri="{FF2B5EF4-FFF2-40B4-BE49-F238E27FC236}">
                <a16:creationId xmlns:a16="http://schemas.microsoft.com/office/drawing/2014/main" id="{670FF583-9AC7-816E-EF41-530534DED37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09473" y="9223620"/>
            <a:ext cx="914400" cy="914400"/>
          </a:xfrm>
          <a:prstGeom prst="rect">
            <a:avLst/>
          </a:prstGeom>
        </p:spPr>
      </p:pic>
      <p:pic>
        <p:nvPicPr>
          <p:cNvPr id="10" name="Graphic 9" descr="Badge Tick1 met effen opvulling">
            <a:extLst>
              <a:ext uri="{FF2B5EF4-FFF2-40B4-BE49-F238E27FC236}">
                <a16:creationId xmlns:a16="http://schemas.microsoft.com/office/drawing/2014/main" id="{D34B3574-145A-69DF-0063-DC527DDAC70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09473" y="10278600"/>
            <a:ext cx="914400" cy="914400"/>
          </a:xfrm>
          <a:prstGeom prst="rect">
            <a:avLst/>
          </a:prstGeom>
        </p:spPr>
      </p:pic>
      <p:pic>
        <p:nvPicPr>
          <p:cNvPr id="12" name="Graphic 11" descr="Badge kruis met effen opvulling">
            <a:extLst>
              <a:ext uri="{FF2B5EF4-FFF2-40B4-BE49-F238E27FC236}">
                <a16:creationId xmlns:a16="http://schemas.microsoft.com/office/drawing/2014/main" id="{2CA78ADA-292A-47FB-E04E-939C28C676EA}"/>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28999" y="4185120"/>
            <a:ext cx="914400" cy="914400"/>
          </a:xfrm>
          <a:prstGeom prst="rect">
            <a:avLst/>
          </a:prstGeom>
        </p:spPr>
      </p:pic>
      <p:pic>
        <p:nvPicPr>
          <p:cNvPr id="14" name="Graphic 13" descr="Badge kruis met effen opvulling">
            <a:extLst>
              <a:ext uri="{FF2B5EF4-FFF2-40B4-BE49-F238E27FC236}">
                <a16:creationId xmlns:a16="http://schemas.microsoft.com/office/drawing/2014/main" id="{6ACAFE4D-8152-C9AA-B512-DEC26B28AA09}"/>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28999" y="6207223"/>
            <a:ext cx="914400" cy="914400"/>
          </a:xfrm>
          <a:prstGeom prst="rect">
            <a:avLst/>
          </a:prstGeom>
        </p:spPr>
      </p:pic>
      <p:pic>
        <p:nvPicPr>
          <p:cNvPr id="16" name="Graphic 15" descr="Badge kruis met effen opvulling">
            <a:extLst>
              <a:ext uri="{FF2B5EF4-FFF2-40B4-BE49-F238E27FC236}">
                <a16:creationId xmlns:a16="http://schemas.microsoft.com/office/drawing/2014/main" id="{4809E679-D5F7-8B77-B1F8-6172E3951EF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09473" y="5205837"/>
            <a:ext cx="914400" cy="914400"/>
          </a:xfrm>
          <a:prstGeom prst="rect">
            <a:avLst/>
          </a:prstGeom>
        </p:spPr>
      </p:pic>
    </p:spTree>
    <p:extLst>
      <p:ext uri="{BB962C8B-B14F-4D97-AF65-F5344CB8AC3E}">
        <p14:creationId xmlns:p14="http://schemas.microsoft.com/office/powerpoint/2010/main" val="21661749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372E98-6623-F07D-1636-2A1082FBE9B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BFCA8D3-C90E-B7A0-2E0E-3538F69D170A}"/>
              </a:ext>
            </a:extLst>
          </p:cNvPr>
          <p:cNvSpPr>
            <a:spLocks noGrp="1"/>
          </p:cNvSpPr>
          <p:nvPr>
            <p:ph type="ctrTitle"/>
          </p:nvPr>
        </p:nvSpPr>
        <p:spPr/>
        <p:txBody>
          <a:bodyPr/>
          <a:lstStyle/>
          <a:p>
            <a:r>
              <a:rPr lang="nl-BE"/>
              <a:t>3 hefbomen</a:t>
            </a:r>
          </a:p>
        </p:txBody>
      </p:sp>
      <p:sp>
        <p:nvSpPr>
          <p:cNvPr id="3" name="Ondertitel 2">
            <a:extLst>
              <a:ext uri="{FF2B5EF4-FFF2-40B4-BE49-F238E27FC236}">
                <a16:creationId xmlns:a16="http://schemas.microsoft.com/office/drawing/2014/main" id="{D6501E18-7369-0E89-CF83-3263F17A2D8B}"/>
              </a:ext>
            </a:extLst>
          </p:cNvPr>
          <p:cNvSpPr>
            <a:spLocks noGrp="1"/>
          </p:cNvSpPr>
          <p:nvPr>
            <p:ph type="subTitle" idx="1"/>
          </p:nvPr>
        </p:nvSpPr>
        <p:spPr/>
        <p:txBody>
          <a:bodyPr/>
          <a:lstStyle/>
          <a:p>
            <a:endParaRPr lang="nl-BE"/>
          </a:p>
        </p:txBody>
      </p:sp>
      <p:sp>
        <p:nvSpPr>
          <p:cNvPr id="4" name="Tijdelijke aanduiding voor tekst 3">
            <a:extLst>
              <a:ext uri="{FF2B5EF4-FFF2-40B4-BE49-F238E27FC236}">
                <a16:creationId xmlns:a16="http://schemas.microsoft.com/office/drawing/2014/main" id="{4F3B9CDF-CD70-B798-923C-2209CE7B408A}"/>
              </a:ext>
            </a:extLst>
          </p:cNvPr>
          <p:cNvSpPr>
            <a:spLocks noGrp="1"/>
          </p:cNvSpPr>
          <p:nvPr>
            <p:ph type="body" sz="quarter" idx="13"/>
          </p:nvPr>
        </p:nvSpPr>
        <p:spPr/>
        <p:txBody>
          <a:bodyPr/>
          <a:lstStyle/>
          <a:p>
            <a:r>
              <a:rPr lang="nl-BE"/>
              <a:t>Diversiteit verankeren in schoolvisie</a:t>
            </a:r>
          </a:p>
          <a:p>
            <a:r>
              <a:rPr lang="nl-BE"/>
              <a:t>Hoge verwachtingen voor alle leerlingen, ouders, schoolteam</a:t>
            </a:r>
          </a:p>
          <a:p>
            <a:r>
              <a:rPr lang="nl-BE"/>
              <a:t>Kijken naar drempels in plaats van tekorten</a:t>
            </a:r>
          </a:p>
        </p:txBody>
      </p:sp>
    </p:spTree>
    <p:extLst>
      <p:ext uri="{BB962C8B-B14F-4D97-AF65-F5344CB8AC3E}">
        <p14:creationId xmlns:p14="http://schemas.microsoft.com/office/powerpoint/2010/main" val="28315382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40BA70-3988-6AC2-B121-7EACFDB0577D}"/>
            </a:ext>
          </a:extLst>
        </p:cNvPr>
        <p:cNvGrpSpPr/>
        <p:nvPr/>
      </p:nvGrpSpPr>
      <p:grpSpPr>
        <a:xfrm>
          <a:off x="0" y="0"/>
          <a:ext cx="0" cy="0"/>
          <a:chOff x="0" y="0"/>
          <a:chExt cx="0" cy="0"/>
        </a:xfrm>
      </p:grpSpPr>
      <p:pic>
        <p:nvPicPr>
          <p:cNvPr id="6" name="Afbeelding 5">
            <a:extLst>
              <a:ext uri="{FF2B5EF4-FFF2-40B4-BE49-F238E27FC236}">
                <a16:creationId xmlns:a16="http://schemas.microsoft.com/office/drawing/2014/main" id="{E33D0170-BE81-32C6-9831-E98A08C2F5C3}"/>
              </a:ext>
            </a:extLst>
          </p:cNvPr>
          <p:cNvPicPr>
            <a:picLocks noChangeAspect="1"/>
          </p:cNvPicPr>
          <p:nvPr/>
        </p:nvPicPr>
        <p:blipFill>
          <a:blip r:embed="rId3"/>
          <a:stretch>
            <a:fillRect/>
          </a:stretch>
        </p:blipFill>
        <p:spPr>
          <a:xfrm>
            <a:off x="5470369" y="0"/>
            <a:ext cx="13441676" cy="13716000"/>
          </a:xfrm>
          <a:prstGeom prst="rect">
            <a:avLst/>
          </a:prstGeom>
          <a:noFill/>
        </p:spPr>
      </p:pic>
    </p:spTree>
    <p:extLst>
      <p:ext uri="{BB962C8B-B14F-4D97-AF65-F5344CB8AC3E}">
        <p14:creationId xmlns:p14="http://schemas.microsoft.com/office/powerpoint/2010/main" val="7266034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EDD835E-2BED-C270-1573-AD0E4011BD2D}"/>
              </a:ext>
            </a:extLst>
          </p:cNvPr>
          <p:cNvSpPr>
            <a:spLocks noGrp="1"/>
          </p:cNvSpPr>
          <p:nvPr>
            <p:ph type="ctrTitle"/>
          </p:nvPr>
        </p:nvSpPr>
        <p:spPr/>
        <p:txBody>
          <a:bodyPr/>
          <a:lstStyle/>
          <a:p>
            <a:r>
              <a:rPr lang="nl-BE" sz="6600"/>
              <a:t>Nederlands als verbindende taal, meertaligheid als rijkdom</a:t>
            </a:r>
          </a:p>
        </p:txBody>
      </p:sp>
      <p:sp>
        <p:nvSpPr>
          <p:cNvPr id="3" name="Ondertitel 2">
            <a:extLst>
              <a:ext uri="{FF2B5EF4-FFF2-40B4-BE49-F238E27FC236}">
                <a16:creationId xmlns:a16="http://schemas.microsoft.com/office/drawing/2014/main" id="{61F5D61B-DA73-4041-2295-2FB66AEF70A7}"/>
              </a:ext>
            </a:extLst>
          </p:cNvPr>
          <p:cNvSpPr>
            <a:spLocks noGrp="1"/>
          </p:cNvSpPr>
          <p:nvPr>
            <p:ph type="subTitle" idx="1"/>
          </p:nvPr>
        </p:nvSpPr>
        <p:spPr/>
        <p:txBody>
          <a:bodyPr/>
          <a:lstStyle/>
          <a:p>
            <a:endParaRPr lang="nl-BE"/>
          </a:p>
        </p:txBody>
      </p:sp>
      <p:sp>
        <p:nvSpPr>
          <p:cNvPr id="4" name="Tijdelijke aanduiding voor tekst 3">
            <a:extLst>
              <a:ext uri="{FF2B5EF4-FFF2-40B4-BE49-F238E27FC236}">
                <a16:creationId xmlns:a16="http://schemas.microsoft.com/office/drawing/2014/main" id="{78D81B77-5B55-E5FD-B14C-8D79574AB56D}"/>
              </a:ext>
            </a:extLst>
          </p:cNvPr>
          <p:cNvSpPr>
            <a:spLocks noGrp="1"/>
          </p:cNvSpPr>
          <p:nvPr>
            <p:ph type="body" sz="quarter" idx="13"/>
          </p:nvPr>
        </p:nvSpPr>
        <p:spPr/>
        <p:txBody>
          <a:bodyPr>
            <a:normAutofit/>
          </a:bodyPr>
          <a:lstStyle/>
          <a:p>
            <a:pPr>
              <a:buFont typeface="Arial" panose="020B0604020202020204" pitchFamily="34" charset="0"/>
              <a:buChar char="•"/>
            </a:pPr>
            <a:r>
              <a:rPr lang="nl-BE"/>
              <a:t>Nederlands is de gemeenschappelijke schooltaal</a:t>
            </a:r>
          </a:p>
          <a:p>
            <a:pPr>
              <a:buFont typeface="Arial" panose="020B0604020202020204" pitchFamily="34" charset="0"/>
              <a:buChar char="•"/>
            </a:pPr>
            <a:r>
              <a:rPr lang="nl-BE"/>
              <a:t>Nederlands verbindt leerlingen, ouders en school</a:t>
            </a:r>
          </a:p>
          <a:p>
            <a:pPr>
              <a:buFont typeface="Arial" panose="020B0604020202020204" pitchFamily="34" charset="0"/>
              <a:buChar char="•"/>
            </a:pPr>
            <a:r>
              <a:rPr lang="nl-BE"/>
              <a:t>Nederlands ondersteunt participatie en samen leren samenleven</a:t>
            </a:r>
          </a:p>
          <a:p>
            <a:pPr>
              <a:buFont typeface="Arial" panose="020B0604020202020204" pitchFamily="34" charset="0"/>
              <a:buChar char="•"/>
            </a:pPr>
            <a:r>
              <a:rPr lang="nl-BE"/>
              <a:t>Thuistaal maakt deel uit van de identiteit van onze leerlingen</a:t>
            </a:r>
          </a:p>
          <a:p>
            <a:pPr>
              <a:buFont typeface="Arial" panose="020B0604020202020204" pitchFamily="34" charset="0"/>
              <a:buChar char="•"/>
            </a:pPr>
            <a:r>
              <a:rPr lang="nl-BE"/>
              <a:t>We hebben respect voor de taaldiversiteit en verschillende leefwerelden</a:t>
            </a:r>
          </a:p>
          <a:p>
            <a:pPr>
              <a:buFont typeface="Arial" panose="020B0604020202020204" pitchFamily="34" charset="0"/>
              <a:buChar char="•"/>
            </a:pPr>
            <a:r>
              <a:rPr lang="nl-BE"/>
              <a:t>We benutten de thuistaal als een ophef in het leertraject van leerlingen</a:t>
            </a:r>
          </a:p>
        </p:txBody>
      </p:sp>
    </p:spTree>
    <p:extLst>
      <p:ext uri="{BB962C8B-B14F-4D97-AF65-F5344CB8AC3E}">
        <p14:creationId xmlns:p14="http://schemas.microsoft.com/office/powerpoint/2010/main" val="39811605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351A62-03DD-DA6F-0FB0-840529A43A1E}"/>
              </a:ext>
            </a:extLst>
          </p:cNvPr>
          <p:cNvSpPr>
            <a:spLocks noGrp="1"/>
          </p:cNvSpPr>
          <p:nvPr>
            <p:ph type="ctrTitle"/>
          </p:nvPr>
        </p:nvSpPr>
        <p:spPr/>
        <p:txBody>
          <a:bodyPr/>
          <a:lstStyle/>
          <a:p>
            <a:r>
              <a:rPr lang="nl-BE"/>
              <a:t>Een gedeelde opdracht</a:t>
            </a:r>
          </a:p>
        </p:txBody>
      </p:sp>
      <p:sp>
        <p:nvSpPr>
          <p:cNvPr id="3" name="Ondertitel 2">
            <a:extLst>
              <a:ext uri="{FF2B5EF4-FFF2-40B4-BE49-F238E27FC236}">
                <a16:creationId xmlns:a16="http://schemas.microsoft.com/office/drawing/2014/main" id="{8EEDC3C2-90ED-A853-0F79-D6EEE1A54608}"/>
              </a:ext>
            </a:extLst>
          </p:cNvPr>
          <p:cNvSpPr>
            <a:spLocks noGrp="1"/>
          </p:cNvSpPr>
          <p:nvPr>
            <p:ph type="subTitle" idx="1"/>
          </p:nvPr>
        </p:nvSpPr>
        <p:spPr/>
        <p:txBody>
          <a:bodyPr/>
          <a:lstStyle/>
          <a:p>
            <a:endParaRPr lang="nl-BE"/>
          </a:p>
        </p:txBody>
      </p:sp>
      <p:sp>
        <p:nvSpPr>
          <p:cNvPr id="4" name="Tijdelijke aanduiding voor tekst 3">
            <a:extLst>
              <a:ext uri="{FF2B5EF4-FFF2-40B4-BE49-F238E27FC236}">
                <a16:creationId xmlns:a16="http://schemas.microsoft.com/office/drawing/2014/main" id="{4BEFAE3E-E26C-FAA2-E670-E230FA2C6149}"/>
              </a:ext>
            </a:extLst>
          </p:cNvPr>
          <p:cNvSpPr>
            <a:spLocks noGrp="1"/>
          </p:cNvSpPr>
          <p:nvPr>
            <p:ph type="body" sz="quarter" idx="13"/>
          </p:nvPr>
        </p:nvSpPr>
        <p:spPr/>
        <p:txBody>
          <a:bodyPr/>
          <a:lstStyle/>
          <a:p>
            <a:r>
              <a:rPr lang="nl-BE"/>
              <a:t>Duidelijkheid voorkomt dat diversiteit een “ieders verantwoordelijkheid en dus van niemand” wordt. </a:t>
            </a:r>
          </a:p>
          <a:p>
            <a:r>
              <a:rPr lang="nl-BE"/>
              <a:t>De directie bewaakt de visie, samenhang en beleidskeuzes. </a:t>
            </a:r>
          </a:p>
          <a:p>
            <a:r>
              <a:rPr lang="nl-BE"/>
              <a:t>Het beleidsteam (als je dat hebt) stuurt het proces aan en zorgt voor opvolging. </a:t>
            </a:r>
          </a:p>
          <a:p>
            <a:r>
              <a:rPr lang="nl-BE"/>
              <a:t>Medewerkers nemen hun rol op in het dagelijks handelen. </a:t>
            </a:r>
          </a:p>
          <a:p>
            <a:r>
              <a:rPr lang="nl-BE"/>
              <a:t>Maak expliciet wie waarvoor verantwoordelijk is, hoe er wordt afgestemd en hoe beslissingen genomen en opgevolgd worden.</a:t>
            </a:r>
          </a:p>
        </p:txBody>
      </p:sp>
    </p:spTree>
    <p:extLst>
      <p:ext uri="{BB962C8B-B14F-4D97-AF65-F5344CB8AC3E}">
        <p14:creationId xmlns:p14="http://schemas.microsoft.com/office/powerpoint/2010/main" val="38054494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C4248-5333-6728-05EF-26F6144534F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EB50EA1-016E-CE3A-BC36-E17F825795F9}"/>
              </a:ext>
            </a:extLst>
          </p:cNvPr>
          <p:cNvSpPr>
            <a:spLocks noGrp="1"/>
          </p:cNvSpPr>
          <p:nvPr>
            <p:ph type="ctrTitle"/>
          </p:nvPr>
        </p:nvSpPr>
        <p:spPr/>
        <p:txBody>
          <a:bodyPr/>
          <a:lstStyle/>
          <a:p>
            <a:r>
              <a:rPr lang="nl-BE"/>
              <a:t>Academisch optimisme: attributies</a:t>
            </a:r>
          </a:p>
        </p:txBody>
      </p:sp>
      <p:sp>
        <p:nvSpPr>
          <p:cNvPr id="3" name="Ondertitel 2">
            <a:extLst>
              <a:ext uri="{FF2B5EF4-FFF2-40B4-BE49-F238E27FC236}">
                <a16:creationId xmlns:a16="http://schemas.microsoft.com/office/drawing/2014/main" id="{69AEB072-3EA2-33BD-DA86-A7A59B2F1121}"/>
              </a:ext>
            </a:extLst>
          </p:cNvPr>
          <p:cNvSpPr>
            <a:spLocks noGrp="1"/>
          </p:cNvSpPr>
          <p:nvPr>
            <p:ph type="subTitle" idx="1"/>
          </p:nvPr>
        </p:nvSpPr>
        <p:spPr/>
        <p:txBody>
          <a:bodyPr/>
          <a:lstStyle/>
          <a:p>
            <a:endParaRPr lang="nl-BE"/>
          </a:p>
        </p:txBody>
      </p:sp>
      <p:sp>
        <p:nvSpPr>
          <p:cNvPr id="4" name="Tijdelijke aanduiding voor tekst 3">
            <a:extLst>
              <a:ext uri="{FF2B5EF4-FFF2-40B4-BE49-F238E27FC236}">
                <a16:creationId xmlns:a16="http://schemas.microsoft.com/office/drawing/2014/main" id="{0322F8BB-F38F-3C52-EB04-FAC9397B467A}"/>
              </a:ext>
            </a:extLst>
          </p:cNvPr>
          <p:cNvSpPr>
            <a:spLocks noGrp="1"/>
          </p:cNvSpPr>
          <p:nvPr>
            <p:ph type="body" sz="quarter" idx="13"/>
          </p:nvPr>
        </p:nvSpPr>
        <p:spPr/>
        <p:txBody>
          <a:bodyPr/>
          <a:lstStyle/>
          <a:p>
            <a:endParaRPr lang="nl-BE"/>
          </a:p>
        </p:txBody>
      </p:sp>
      <p:pic>
        <p:nvPicPr>
          <p:cNvPr id="6" name="Afbeelding 5">
            <a:extLst>
              <a:ext uri="{FF2B5EF4-FFF2-40B4-BE49-F238E27FC236}">
                <a16:creationId xmlns:a16="http://schemas.microsoft.com/office/drawing/2014/main" id="{655DF797-9014-3D04-9996-77DBB6408081}"/>
              </a:ext>
            </a:extLst>
          </p:cNvPr>
          <p:cNvPicPr>
            <a:picLocks noChangeAspect="1"/>
          </p:cNvPicPr>
          <p:nvPr/>
        </p:nvPicPr>
        <p:blipFill>
          <a:blip r:embed="rId3"/>
          <a:stretch>
            <a:fillRect/>
          </a:stretch>
        </p:blipFill>
        <p:spPr>
          <a:xfrm>
            <a:off x="489026" y="2985350"/>
            <a:ext cx="22995558" cy="9021334"/>
          </a:xfrm>
          <a:prstGeom prst="rect">
            <a:avLst/>
          </a:prstGeom>
        </p:spPr>
      </p:pic>
    </p:spTree>
    <p:extLst>
      <p:ext uri="{BB962C8B-B14F-4D97-AF65-F5344CB8AC3E}">
        <p14:creationId xmlns:p14="http://schemas.microsoft.com/office/powerpoint/2010/main" val="16064584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5FA88FF-A6D7-560B-3186-56959D825C9F}"/>
              </a:ext>
            </a:extLst>
          </p:cNvPr>
          <p:cNvSpPr>
            <a:spLocks noGrp="1"/>
          </p:cNvSpPr>
          <p:nvPr>
            <p:ph type="ctrTitle"/>
          </p:nvPr>
        </p:nvSpPr>
        <p:spPr/>
        <p:txBody>
          <a:bodyPr/>
          <a:lstStyle/>
          <a:p>
            <a:r>
              <a:rPr lang="nl-BE"/>
              <a:t>Drempels</a:t>
            </a:r>
          </a:p>
        </p:txBody>
      </p:sp>
      <p:sp>
        <p:nvSpPr>
          <p:cNvPr id="3" name="Ondertitel 2">
            <a:extLst>
              <a:ext uri="{FF2B5EF4-FFF2-40B4-BE49-F238E27FC236}">
                <a16:creationId xmlns:a16="http://schemas.microsoft.com/office/drawing/2014/main" id="{4C24DEA6-17D9-F2C1-5774-8534DBA9C17B}"/>
              </a:ext>
            </a:extLst>
          </p:cNvPr>
          <p:cNvSpPr>
            <a:spLocks noGrp="1"/>
          </p:cNvSpPr>
          <p:nvPr>
            <p:ph type="subTitle" idx="1"/>
          </p:nvPr>
        </p:nvSpPr>
        <p:spPr/>
        <p:txBody>
          <a:bodyPr/>
          <a:lstStyle/>
          <a:p>
            <a:r>
              <a:rPr lang="nl-BE"/>
              <a:t>Van “waarom komen ouders niet” naar “welke drempels ervaren ouders”</a:t>
            </a:r>
          </a:p>
        </p:txBody>
      </p:sp>
      <p:sp>
        <p:nvSpPr>
          <p:cNvPr id="4" name="Tijdelijke aanduiding voor tekst 3">
            <a:extLst>
              <a:ext uri="{FF2B5EF4-FFF2-40B4-BE49-F238E27FC236}">
                <a16:creationId xmlns:a16="http://schemas.microsoft.com/office/drawing/2014/main" id="{5BDA6A70-3DC0-0FD8-5B69-8904E160825A}"/>
              </a:ext>
            </a:extLst>
          </p:cNvPr>
          <p:cNvSpPr>
            <a:spLocks noGrp="1"/>
          </p:cNvSpPr>
          <p:nvPr>
            <p:ph type="body" sz="quarter" idx="13"/>
          </p:nvPr>
        </p:nvSpPr>
        <p:spPr/>
        <p:txBody>
          <a:bodyPr>
            <a:normAutofit fontScale="92500" lnSpcReduction="10000"/>
          </a:bodyPr>
          <a:lstStyle/>
          <a:p>
            <a:pPr marL="0" indent="0">
              <a:buNone/>
            </a:pPr>
            <a:r>
              <a:rPr lang="nl-NL"/>
              <a:t>Stap af van je standaardbeeld van “de goede betrokken ouder”</a:t>
            </a:r>
          </a:p>
          <a:p>
            <a:pPr marL="0" indent="0">
              <a:buNone/>
            </a:pPr>
            <a:endParaRPr lang="nl-NL"/>
          </a:p>
          <a:p>
            <a:pPr marL="0" indent="0">
              <a:buNone/>
            </a:pPr>
            <a:endParaRPr lang="nl-NL"/>
          </a:p>
          <a:p>
            <a:pPr marL="0" indent="0">
              <a:buNone/>
            </a:pPr>
            <a:r>
              <a:rPr lang="nl-NL"/>
              <a:t>Van “Maken leerlingen hun huiswerk?” naar “Heeft elke leerling dezelfde kans om huiswerk succesvol te maken?”.</a:t>
            </a:r>
          </a:p>
          <a:p>
            <a:pPr marL="0" indent="0">
              <a:buNone/>
            </a:pPr>
            <a:endParaRPr lang="nl-NL"/>
          </a:p>
          <a:p>
            <a:pPr marL="0" indent="0">
              <a:buNone/>
            </a:pPr>
            <a:r>
              <a:rPr lang="nl-NL"/>
              <a:t>Welke drempels zijn er voor ouders, leerlingen, schoolteam?</a:t>
            </a:r>
          </a:p>
          <a:p>
            <a:pPr marL="0" indent="0">
              <a:buNone/>
            </a:pPr>
            <a:endParaRPr lang="nl-NL"/>
          </a:p>
          <a:p>
            <a:pPr marL="0" indent="0">
              <a:buNone/>
            </a:pPr>
            <a:r>
              <a:rPr lang="nl-NL"/>
              <a:t>Risico’s: exotisme, toerisme, tokenisme.</a:t>
            </a:r>
          </a:p>
        </p:txBody>
      </p:sp>
      <p:pic>
        <p:nvPicPr>
          <p:cNvPr id="6" name="Graphic 5" descr="Introductiepagina met effen opvulling">
            <a:extLst>
              <a:ext uri="{FF2B5EF4-FFF2-40B4-BE49-F238E27FC236}">
                <a16:creationId xmlns:a16="http://schemas.microsoft.com/office/drawing/2014/main" id="{4B80212B-CD15-9D77-3F15-DD0FB7BF717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701564" y="5943600"/>
            <a:ext cx="914400" cy="914400"/>
          </a:xfrm>
          <a:prstGeom prst="rect">
            <a:avLst/>
          </a:prstGeom>
        </p:spPr>
      </p:pic>
      <mc:AlternateContent xmlns:mc="http://schemas.openxmlformats.org/markup-compatibility/2006" xmlns:p14="http://schemas.microsoft.com/office/powerpoint/2010/main">
        <mc:Choice Requires="p14">
          <p:contentPart p14:bwMode="auto" r:id="rId4">
            <p14:nvContentPartPr>
              <p14:cNvPr id="8" name="Inkt 7">
                <a:extLst>
                  <a:ext uri="{FF2B5EF4-FFF2-40B4-BE49-F238E27FC236}">
                    <a16:creationId xmlns:a16="http://schemas.microsoft.com/office/drawing/2014/main" id="{9B6848B2-08D2-EFC1-243C-29E7BEEE0259}"/>
                  </a:ext>
                </a:extLst>
              </p14:cNvPr>
              <p14:cNvContentPartPr/>
              <p14:nvPr/>
            </p14:nvContentPartPr>
            <p14:xfrm>
              <a:off x="11752906" y="5763064"/>
              <a:ext cx="876600" cy="616680"/>
            </p14:xfrm>
          </p:contentPart>
        </mc:Choice>
        <mc:Fallback xmlns="">
          <p:pic>
            <p:nvPicPr>
              <p:cNvPr id="8" name="Inkt 7">
                <a:extLst>
                  <a:ext uri="{FF2B5EF4-FFF2-40B4-BE49-F238E27FC236}">
                    <a16:creationId xmlns:a16="http://schemas.microsoft.com/office/drawing/2014/main" id="{9B6848B2-08D2-EFC1-243C-29E7BEEE0259}"/>
                  </a:ext>
                </a:extLst>
              </p:cNvPr>
              <p:cNvPicPr/>
              <p:nvPr/>
            </p:nvPicPr>
            <p:blipFill>
              <a:blip r:embed="rId5"/>
              <a:stretch>
                <a:fillRect/>
              </a:stretch>
            </p:blipFill>
            <p:spPr>
              <a:xfrm>
                <a:off x="11734906" y="5745064"/>
                <a:ext cx="912240" cy="652320"/>
              </a:xfrm>
              <a:prstGeom prst="rect">
                <a:avLst/>
              </a:prstGeom>
            </p:spPr>
          </p:pic>
        </mc:Fallback>
      </mc:AlternateContent>
    </p:spTree>
    <p:extLst>
      <p:ext uri="{BB962C8B-B14F-4D97-AF65-F5344CB8AC3E}">
        <p14:creationId xmlns:p14="http://schemas.microsoft.com/office/powerpoint/2010/main" val="4312347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jdelijke aanduiding voor tekst 4">
            <a:extLst>
              <a:ext uri="{FF2B5EF4-FFF2-40B4-BE49-F238E27FC236}">
                <a16:creationId xmlns:a16="http://schemas.microsoft.com/office/drawing/2014/main" id="{5F53D222-5360-9D8F-58A4-4CC1394FB1B9}"/>
              </a:ext>
            </a:extLst>
          </p:cNvPr>
          <p:cNvSpPr>
            <a:spLocks noGrp="1"/>
          </p:cNvSpPr>
          <p:nvPr>
            <p:ph type="body" sz="quarter" idx="10"/>
          </p:nvPr>
        </p:nvSpPr>
        <p:spPr/>
        <p:txBody>
          <a:bodyPr/>
          <a:lstStyle/>
          <a:p>
            <a:r>
              <a:rPr lang="nl-BE"/>
              <a:t>Pauze</a:t>
            </a:r>
          </a:p>
        </p:txBody>
      </p:sp>
    </p:spTree>
    <p:extLst>
      <p:ext uri="{BB962C8B-B14F-4D97-AF65-F5344CB8AC3E}">
        <p14:creationId xmlns:p14="http://schemas.microsoft.com/office/powerpoint/2010/main" val="29758534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451128-7FAF-C155-8C55-C84CD5061C4F}"/>
              </a:ext>
            </a:extLst>
          </p:cNvPr>
          <p:cNvSpPr>
            <a:spLocks noGrp="1"/>
          </p:cNvSpPr>
          <p:nvPr>
            <p:ph type="ctrTitle"/>
          </p:nvPr>
        </p:nvSpPr>
        <p:spPr/>
        <p:txBody>
          <a:bodyPr/>
          <a:lstStyle/>
          <a:p>
            <a:r>
              <a:rPr lang="nl-BE" sz="6600"/>
              <a:t>Gids voor een diversiteitsbewuste klaspraktijk </a:t>
            </a:r>
          </a:p>
        </p:txBody>
      </p:sp>
      <p:pic>
        <p:nvPicPr>
          <p:cNvPr id="7" name="Tijdelijke aanduiding voor afbeelding 6">
            <a:extLst>
              <a:ext uri="{FF2B5EF4-FFF2-40B4-BE49-F238E27FC236}">
                <a16:creationId xmlns:a16="http://schemas.microsoft.com/office/drawing/2014/main" id="{BE670193-16F8-2569-BD91-33AB03F043DF}"/>
              </a:ext>
            </a:extLst>
          </p:cNvPr>
          <p:cNvPicPr>
            <a:picLocks noGrp="1" noChangeAspect="1"/>
          </p:cNvPicPr>
          <p:nvPr>
            <p:ph type="pic" sz="quarter" idx="11"/>
          </p:nvPr>
        </p:nvPicPr>
        <p:blipFill>
          <a:blip r:embed="rId2" cstate="email">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a:stretch>
        </p:blipFill>
        <p:spPr/>
      </p:pic>
      <p:sp>
        <p:nvSpPr>
          <p:cNvPr id="5" name="Tijdelijke aanduiding voor tekst 4">
            <a:extLst>
              <a:ext uri="{FF2B5EF4-FFF2-40B4-BE49-F238E27FC236}">
                <a16:creationId xmlns:a16="http://schemas.microsoft.com/office/drawing/2014/main" id="{915A4AA9-4498-9991-26DC-5A0965ED364A}"/>
              </a:ext>
            </a:extLst>
          </p:cNvPr>
          <p:cNvSpPr>
            <a:spLocks noGrp="1"/>
          </p:cNvSpPr>
          <p:nvPr>
            <p:ph type="body" sz="quarter" idx="12"/>
          </p:nvPr>
        </p:nvSpPr>
        <p:spPr/>
        <p:txBody>
          <a:bodyPr/>
          <a:lstStyle/>
          <a:p>
            <a:endParaRPr lang="nl-BE"/>
          </a:p>
        </p:txBody>
      </p:sp>
      <p:sp>
        <p:nvSpPr>
          <p:cNvPr id="8" name="Tekstvak 7">
            <a:extLst>
              <a:ext uri="{FF2B5EF4-FFF2-40B4-BE49-F238E27FC236}">
                <a16:creationId xmlns:a16="http://schemas.microsoft.com/office/drawing/2014/main" id="{DF99F2EC-F439-E3AB-D90D-5E7C3EE3676A}"/>
              </a:ext>
            </a:extLst>
          </p:cNvPr>
          <p:cNvSpPr txBox="1"/>
          <p:nvPr/>
        </p:nvSpPr>
        <p:spPr>
          <a:xfrm>
            <a:off x="1" y="13716000"/>
            <a:ext cx="12001501" cy="230832"/>
          </a:xfrm>
          <a:prstGeom prst="rect">
            <a:avLst/>
          </a:prstGeom>
          <a:noFill/>
        </p:spPr>
        <p:txBody>
          <a:bodyPr wrap="square" rtlCol="0">
            <a:spAutoFit/>
          </a:bodyPr>
          <a:lstStyle/>
          <a:p>
            <a:r>
              <a:rPr lang="nl-BE" sz="900">
                <a:hlinkClick r:id="rId3" tooltip="https://maken.wikiwijs.nl/164270/2020_OA___P04_BO_Ruimtes_en_materialen"/>
              </a:rPr>
              <a:t>Deze foto</a:t>
            </a:r>
            <a:r>
              <a:rPr lang="nl-BE" sz="900"/>
              <a:t> van Onbekende auteur is gelicentieerd onder </a:t>
            </a:r>
            <a:r>
              <a:rPr lang="nl-BE" sz="900">
                <a:hlinkClick r:id="rId4" tooltip="https://creativecommons.org/licenses/by/3.0/"/>
              </a:rPr>
              <a:t>CC BY</a:t>
            </a:r>
            <a:endParaRPr lang="nl-BE" sz="900"/>
          </a:p>
        </p:txBody>
      </p:sp>
    </p:spTree>
    <p:extLst>
      <p:ext uri="{BB962C8B-B14F-4D97-AF65-F5344CB8AC3E}">
        <p14:creationId xmlns:p14="http://schemas.microsoft.com/office/powerpoint/2010/main" val="25194595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D6457-9891-07C4-ABBC-BBC4EF303BC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12728C4-BB1E-720F-5CAC-4F4B71E8A431}"/>
              </a:ext>
            </a:extLst>
          </p:cNvPr>
          <p:cNvSpPr>
            <a:spLocks noGrp="1"/>
          </p:cNvSpPr>
          <p:nvPr>
            <p:ph type="ctrTitle"/>
          </p:nvPr>
        </p:nvSpPr>
        <p:spPr/>
        <p:txBody>
          <a:bodyPr/>
          <a:lstStyle/>
          <a:p>
            <a:r>
              <a:rPr lang="nl-BE">
                <a:latin typeface="Flanders Art Sans Condensed"/>
              </a:rPr>
              <a:t>Waarom deze gids?</a:t>
            </a:r>
            <a:endParaRPr lang="nl-BE"/>
          </a:p>
        </p:txBody>
      </p:sp>
      <p:sp>
        <p:nvSpPr>
          <p:cNvPr id="3" name="Ondertitel 2">
            <a:extLst>
              <a:ext uri="{FF2B5EF4-FFF2-40B4-BE49-F238E27FC236}">
                <a16:creationId xmlns:a16="http://schemas.microsoft.com/office/drawing/2014/main" id="{86FFDE64-1744-506D-2C34-0D7A920E4F9C}"/>
              </a:ext>
            </a:extLst>
          </p:cNvPr>
          <p:cNvSpPr>
            <a:spLocks noGrp="1"/>
          </p:cNvSpPr>
          <p:nvPr>
            <p:ph type="subTitle" idx="1"/>
          </p:nvPr>
        </p:nvSpPr>
        <p:spPr/>
        <p:txBody>
          <a:bodyPr/>
          <a:lstStyle/>
          <a:p>
            <a:endParaRPr lang="nl-BE"/>
          </a:p>
        </p:txBody>
      </p:sp>
      <p:sp>
        <p:nvSpPr>
          <p:cNvPr id="4" name="Tijdelijke aanduiding voor tekst 3">
            <a:extLst>
              <a:ext uri="{FF2B5EF4-FFF2-40B4-BE49-F238E27FC236}">
                <a16:creationId xmlns:a16="http://schemas.microsoft.com/office/drawing/2014/main" id="{B1BC91C3-0F7E-2084-8B46-895A58709215}"/>
              </a:ext>
            </a:extLst>
          </p:cNvPr>
          <p:cNvSpPr>
            <a:spLocks noGrp="1"/>
          </p:cNvSpPr>
          <p:nvPr>
            <p:ph type="body" sz="quarter" idx="13"/>
          </p:nvPr>
        </p:nvSpPr>
        <p:spPr/>
        <p:txBody>
          <a:bodyPr vert="horz" lIns="0" tIns="45720" rIns="91440" bIns="45720" rtlCol="0" anchor="t">
            <a:normAutofit/>
          </a:bodyPr>
          <a:lstStyle/>
          <a:p>
            <a:pPr marL="716915" indent="-716915"/>
            <a:r>
              <a:rPr lang="nl-BE">
                <a:latin typeface="Flanders Art Sans"/>
              </a:rPr>
              <a:t>Ondersteuning bieden aan leerkrachten</a:t>
            </a:r>
            <a:endParaRPr lang="nl-BE"/>
          </a:p>
          <a:p>
            <a:pPr marL="716915" indent="-716915"/>
            <a:r>
              <a:rPr lang="nl-BE">
                <a:latin typeface="Flanders Art Sans"/>
              </a:rPr>
              <a:t>Concrete handvaten</a:t>
            </a:r>
          </a:p>
          <a:p>
            <a:pPr marL="716915" indent="-716915"/>
            <a:r>
              <a:rPr lang="nl-BE">
                <a:latin typeface="Flanders Art Sans"/>
              </a:rPr>
              <a:t>Focus op dagelijkse klaspraktijk</a:t>
            </a:r>
            <a:endParaRPr lang="nl-BE"/>
          </a:p>
        </p:txBody>
      </p:sp>
    </p:spTree>
    <p:extLst>
      <p:ext uri="{BB962C8B-B14F-4D97-AF65-F5344CB8AC3E}">
        <p14:creationId xmlns:p14="http://schemas.microsoft.com/office/powerpoint/2010/main" val="19713467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546E626-0CE2-354A-8838-A922C1D35D16}"/>
              </a:ext>
            </a:extLst>
          </p:cNvPr>
          <p:cNvSpPr>
            <a:spLocks noGrp="1"/>
          </p:cNvSpPr>
          <p:nvPr>
            <p:ph type="ctrTitle"/>
          </p:nvPr>
        </p:nvSpPr>
        <p:spPr/>
        <p:txBody>
          <a:bodyPr/>
          <a:lstStyle/>
          <a:p>
            <a:r>
              <a:rPr lang="nl-NL">
                <a:latin typeface="Flanders Art Sans Condensed"/>
              </a:rPr>
              <a:t>GO!-</a:t>
            </a:r>
            <a:r>
              <a:rPr lang="nl-NL" err="1">
                <a:latin typeface="Flanders Art Sans Condensed"/>
              </a:rPr>
              <a:t>mindset</a:t>
            </a:r>
            <a:endParaRPr lang="nl-NL" err="1"/>
          </a:p>
        </p:txBody>
      </p:sp>
      <p:sp>
        <p:nvSpPr>
          <p:cNvPr id="3" name="Ondertitel 2">
            <a:extLst>
              <a:ext uri="{FF2B5EF4-FFF2-40B4-BE49-F238E27FC236}">
                <a16:creationId xmlns:a16="http://schemas.microsoft.com/office/drawing/2014/main" id="{DD2D309A-F785-7B76-CD0C-0A09945E3759}"/>
              </a:ext>
            </a:extLst>
          </p:cNvPr>
          <p:cNvSpPr>
            <a:spLocks noGrp="1"/>
          </p:cNvSpPr>
          <p:nvPr>
            <p:ph type="subTitle" idx="1"/>
          </p:nvPr>
        </p:nvSpPr>
        <p:spPr/>
        <p:txBody>
          <a:bodyPr/>
          <a:lstStyle/>
          <a:p>
            <a:endParaRPr lang="nl-NL"/>
          </a:p>
        </p:txBody>
      </p:sp>
      <p:sp>
        <p:nvSpPr>
          <p:cNvPr id="4" name="Tijdelijke aanduiding voor tekst 3">
            <a:extLst>
              <a:ext uri="{FF2B5EF4-FFF2-40B4-BE49-F238E27FC236}">
                <a16:creationId xmlns:a16="http://schemas.microsoft.com/office/drawing/2014/main" id="{004BBE40-5DFF-3B8F-09C0-B8C781194037}"/>
              </a:ext>
            </a:extLst>
          </p:cNvPr>
          <p:cNvSpPr>
            <a:spLocks noGrp="1"/>
          </p:cNvSpPr>
          <p:nvPr>
            <p:ph type="body" sz="quarter" idx="13"/>
          </p:nvPr>
        </p:nvSpPr>
        <p:spPr>
          <a:xfrm>
            <a:off x="1522799" y="4851909"/>
            <a:ext cx="21791305" cy="7154775"/>
          </a:xfrm>
        </p:spPr>
        <p:txBody>
          <a:bodyPr vert="horz" lIns="0" tIns="45720" rIns="91440" bIns="45720" rtlCol="0" anchor="t">
            <a:normAutofit/>
          </a:bodyPr>
          <a:lstStyle/>
          <a:p>
            <a:pPr marL="0" indent="0">
              <a:buNone/>
            </a:pPr>
            <a:r>
              <a:rPr lang="nl-NL">
                <a:latin typeface="Flanders Art Sans"/>
              </a:rPr>
              <a:t> </a:t>
            </a:r>
            <a:endParaRPr lang="nl-NL" b="1"/>
          </a:p>
          <a:p>
            <a:pPr marL="716915" indent="-716915"/>
            <a:endParaRPr lang="nl-NL"/>
          </a:p>
          <a:p>
            <a:pPr marL="716915" indent="-716915"/>
            <a:r>
              <a:rPr lang="nl-NL">
                <a:latin typeface="Flanders Art Sans"/>
              </a:rPr>
              <a:t>Drie bouwstenen</a:t>
            </a:r>
          </a:p>
          <a:p>
            <a:pPr marL="1075690" lvl="1" indent="-361315">
              <a:buFont typeface="Courier New"/>
              <a:buChar char="o"/>
            </a:pPr>
            <a:r>
              <a:rPr lang="nl-NL" i="0">
                <a:latin typeface="Flanders Art Sans"/>
              </a:rPr>
              <a:t> Vertrouwen in leerlingen</a:t>
            </a:r>
          </a:p>
          <a:p>
            <a:pPr marL="1075690" lvl="1" indent="-361315">
              <a:buFont typeface="Courier New"/>
              <a:buChar char="o"/>
            </a:pPr>
            <a:r>
              <a:rPr lang="nl-NL" i="0">
                <a:latin typeface="Flanders Art Sans"/>
              </a:rPr>
              <a:t> Hoge verwachtingen</a:t>
            </a:r>
          </a:p>
          <a:p>
            <a:pPr marL="1075690" lvl="1" indent="-361315">
              <a:buFont typeface="Courier New"/>
              <a:buChar char="o"/>
            </a:pPr>
            <a:r>
              <a:rPr lang="nl-NL" i="0">
                <a:latin typeface="Flanders Art Sans"/>
              </a:rPr>
              <a:t> Ondersteuning bieden</a:t>
            </a:r>
          </a:p>
          <a:p>
            <a:pPr marL="1075690" lvl="1" indent="-361315">
              <a:buFont typeface="Courier New"/>
              <a:buChar char="o"/>
            </a:pPr>
            <a:endParaRPr lang="nl-NL" i="0">
              <a:latin typeface="Flanders Art Sans"/>
            </a:endParaRPr>
          </a:p>
          <a:p>
            <a:pPr marL="716915" indent="-716915">
              <a:buFont typeface="Courier New"/>
              <a:buChar char="•"/>
            </a:pPr>
            <a:r>
              <a:rPr lang="nl-NL">
                <a:latin typeface="Flanders Art Sans"/>
              </a:rPr>
              <a:t>Checklist voor leerkrachten</a:t>
            </a:r>
            <a:endParaRPr lang="nl-NL" i="0">
              <a:latin typeface="Flanders Art Sans"/>
            </a:endParaRPr>
          </a:p>
        </p:txBody>
      </p:sp>
      <p:pic>
        <p:nvPicPr>
          <p:cNvPr id="5" name="Afbeelding 4" descr="Afbeelding met tekst, Lettertype, schermopname, ontwerp&#10;&#10;Door AI gegenereerde inhoud is mogelijk onjuist.">
            <a:extLst>
              <a:ext uri="{FF2B5EF4-FFF2-40B4-BE49-F238E27FC236}">
                <a16:creationId xmlns:a16="http://schemas.microsoft.com/office/drawing/2014/main" id="{35786A58-B6C9-ABCF-7D27-BF42744FD6DF}"/>
              </a:ext>
            </a:extLst>
          </p:cNvPr>
          <p:cNvPicPr>
            <a:picLocks noChangeAspect="1"/>
          </p:cNvPicPr>
          <p:nvPr/>
        </p:nvPicPr>
        <p:blipFill>
          <a:blip r:embed="rId3"/>
          <a:stretch>
            <a:fillRect/>
          </a:stretch>
        </p:blipFill>
        <p:spPr>
          <a:xfrm>
            <a:off x="1526551" y="3278466"/>
            <a:ext cx="21359052" cy="3081975"/>
          </a:xfrm>
          <a:prstGeom prst="rect">
            <a:avLst/>
          </a:prstGeom>
        </p:spPr>
      </p:pic>
    </p:spTree>
    <p:extLst>
      <p:ext uri="{BB962C8B-B14F-4D97-AF65-F5344CB8AC3E}">
        <p14:creationId xmlns:p14="http://schemas.microsoft.com/office/powerpoint/2010/main" val="11551396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3F50F5-6541-6E5A-A7D4-EAEE71785426}"/>
              </a:ext>
            </a:extLst>
          </p:cNvPr>
          <p:cNvSpPr>
            <a:spLocks noGrp="1"/>
          </p:cNvSpPr>
          <p:nvPr>
            <p:ph type="ctrTitle"/>
          </p:nvPr>
        </p:nvSpPr>
        <p:spPr/>
        <p:txBody>
          <a:bodyPr/>
          <a:lstStyle/>
          <a:p>
            <a:r>
              <a:rPr lang="nl-BE">
                <a:latin typeface="Flanders Art Sans Condensed"/>
              </a:rPr>
              <a:t>Meertaligheid als kracht</a:t>
            </a:r>
            <a:endParaRPr lang="nl-NL"/>
          </a:p>
        </p:txBody>
      </p:sp>
      <p:sp>
        <p:nvSpPr>
          <p:cNvPr id="3" name="Ondertitel 2">
            <a:extLst>
              <a:ext uri="{FF2B5EF4-FFF2-40B4-BE49-F238E27FC236}">
                <a16:creationId xmlns:a16="http://schemas.microsoft.com/office/drawing/2014/main" id="{249ECA39-8FBE-3AE6-7F98-7903D483FD2A}"/>
              </a:ext>
            </a:extLst>
          </p:cNvPr>
          <p:cNvSpPr>
            <a:spLocks noGrp="1"/>
          </p:cNvSpPr>
          <p:nvPr>
            <p:ph type="subTitle" idx="1"/>
          </p:nvPr>
        </p:nvSpPr>
        <p:spPr/>
        <p:txBody>
          <a:bodyPr/>
          <a:lstStyle/>
          <a:p>
            <a:endParaRPr lang="nl-BE"/>
          </a:p>
        </p:txBody>
      </p:sp>
      <p:sp>
        <p:nvSpPr>
          <p:cNvPr id="6" name="Tijdelijke aanduiding voor tekst 5">
            <a:extLst>
              <a:ext uri="{FF2B5EF4-FFF2-40B4-BE49-F238E27FC236}">
                <a16:creationId xmlns:a16="http://schemas.microsoft.com/office/drawing/2014/main" id="{90544FD6-7D92-357A-F785-9537BF374021}"/>
              </a:ext>
            </a:extLst>
          </p:cNvPr>
          <p:cNvSpPr>
            <a:spLocks noGrp="1"/>
          </p:cNvSpPr>
          <p:nvPr>
            <p:ph type="body" sz="quarter" idx="13"/>
          </p:nvPr>
        </p:nvSpPr>
        <p:spPr/>
        <p:txBody>
          <a:bodyPr/>
          <a:lstStyle/>
          <a:p>
            <a:endParaRPr lang="nl-NL"/>
          </a:p>
        </p:txBody>
      </p:sp>
      <p:pic>
        <p:nvPicPr>
          <p:cNvPr id="7" name="Afbeelding 6" descr="Afbeelding met tekst, schermopname, Lettertype, nummer&#10;&#10;Door AI gegenereerde inhoud is mogelijk onjuist.">
            <a:extLst>
              <a:ext uri="{FF2B5EF4-FFF2-40B4-BE49-F238E27FC236}">
                <a16:creationId xmlns:a16="http://schemas.microsoft.com/office/drawing/2014/main" id="{78B3D7BE-1D55-9FF3-31B8-E8AC0C793945}"/>
              </a:ext>
            </a:extLst>
          </p:cNvPr>
          <p:cNvPicPr>
            <a:picLocks noChangeAspect="1"/>
          </p:cNvPicPr>
          <p:nvPr/>
        </p:nvPicPr>
        <p:blipFill>
          <a:blip r:embed="rId3"/>
          <a:stretch>
            <a:fillRect/>
          </a:stretch>
        </p:blipFill>
        <p:spPr>
          <a:xfrm>
            <a:off x="1521384" y="2660979"/>
            <a:ext cx="15957668" cy="9702987"/>
          </a:xfrm>
          <a:prstGeom prst="rect">
            <a:avLst/>
          </a:prstGeom>
        </p:spPr>
      </p:pic>
    </p:spTree>
    <p:extLst>
      <p:ext uri="{BB962C8B-B14F-4D97-AF65-F5344CB8AC3E}">
        <p14:creationId xmlns:p14="http://schemas.microsoft.com/office/powerpoint/2010/main" val="36514013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2AC2C-112C-6890-164F-7416AA4B300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FED4C5A-A0A9-7134-64A9-4F4EC90ECFFD}"/>
              </a:ext>
            </a:extLst>
          </p:cNvPr>
          <p:cNvSpPr>
            <a:spLocks noGrp="1"/>
          </p:cNvSpPr>
          <p:nvPr>
            <p:ph type="ctrTitle"/>
          </p:nvPr>
        </p:nvSpPr>
        <p:spPr/>
        <p:txBody>
          <a:bodyPr/>
          <a:lstStyle/>
          <a:p>
            <a:r>
              <a:rPr lang="nl-BE">
                <a:latin typeface="Flanders Art Sans Condensed"/>
              </a:rPr>
              <a:t>In de klaspraktijk</a:t>
            </a:r>
            <a:endParaRPr lang="nl-BE"/>
          </a:p>
        </p:txBody>
      </p:sp>
      <p:sp>
        <p:nvSpPr>
          <p:cNvPr id="3" name="Ondertitel 2">
            <a:extLst>
              <a:ext uri="{FF2B5EF4-FFF2-40B4-BE49-F238E27FC236}">
                <a16:creationId xmlns:a16="http://schemas.microsoft.com/office/drawing/2014/main" id="{873FE271-F859-B031-224A-FCA8F3FDBEC9}"/>
              </a:ext>
            </a:extLst>
          </p:cNvPr>
          <p:cNvSpPr>
            <a:spLocks noGrp="1"/>
          </p:cNvSpPr>
          <p:nvPr>
            <p:ph type="subTitle" idx="1"/>
          </p:nvPr>
        </p:nvSpPr>
        <p:spPr/>
        <p:txBody>
          <a:bodyPr vert="horz" lIns="0" tIns="0" rIns="0" bIns="0" rtlCol="0" anchor="t">
            <a:noAutofit/>
          </a:bodyPr>
          <a:lstStyle/>
          <a:p>
            <a:r>
              <a:rPr lang="nl-BE">
                <a:latin typeface="Flanders Art Sans Condensed"/>
              </a:rPr>
              <a:t>Kleine keuzes, grote impact</a:t>
            </a:r>
            <a:endParaRPr lang="nl-BE"/>
          </a:p>
        </p:txBody>
      </p:sp>
      <p:sp>
        <p:nvSpPr>
          <p:cNvPr id="4" name="Tijdelijke aanduiding voor tekst 3">
            <a:extLst>
              <a:ext uri="{FF2B5EF4-FFF2-40B4-BE49-F238E27FC236}">
                <a16:creationId xmlns:a16="http://schemas.microsoft.com/office/drawing/2014/main" id="{0CD2FDFC-703A-E9D7-D876-C732F1E0E7F1}"/>
              </a:ext>
            </a:extLst>
          </p:cNvPr>
          <p:cNvSpPr>
            <a:spLocks noGrp="1"/>
          </p:cNvSpPr>
          <p:nvPr>
            <p:ph type="body" sz="quarter" idx="13"/>
          </p:nvPr>
        </p:nvSpPr>
        <p:spPr>
          <a:xfrm>
            <a:off x="1522798" y="3841789"/>
            <a:ext cx="20635741" cy="7791083"/>
          </a:xfrm>
        </p:spPr>
        <p:txBody>
          <a:bodyPr vert="horz" lIns="0" tIns="45720" rIns="91440" bIns="45720" rtlCol="0" anchor="t">
            <a:normAutofit/>
          </a:bodyPr>
          <a:lstStyle/>
          <a:p>
            <a:r>
              <a:rPr lang="nl-BE">
                <a:latin typeface="Flanders Art Sans"/>
              </a:rPr>
              <a:t>Maak </a:t>
            </a:r>
            <a:r>
              <a:rPr lang="nl-BE" b="1">
                <a:latin typeface="Flanders Art Sans"/>
              </a:rPr>
              <a:t>verwachtingen </a:t>
            </a:r>
            <a:r>
              <a:rPr lang="nl-BE">
                <a:latin typeface="Flanders Art Sans"/>
              </a:rPr>
              <a:t>expliciet</a:t>
            </a:r>
            <a:endParaRPr lang="nl-BE"/>
          </a:p>
          <a:p>
            <a:r>
              <a:rPr lang="nl-BE">
                <a:latin typeface="Flanders Art Sans"/>
              </a:rPr>
              <a:t>Bouw aan psychologische </a:t>
            </a:r>
            <a:r>
              <a:rPr lang="nl-BE" b="1">
                <a:latin typeface="Flanders Art Sans"/>
              </a:rPr>
              <a:t>veiligheid</a:t>
            </a:r>
            <a:endParaRPr lang="nl-BE" b="1"/>
          </a:p>
          <a:p>
            <a:r>
              <a:rPr lang="nl-BE">
                <a:latin typeface="Flanders Art Sans"/>
              </a:rPr>
              <a:t>Creëer </a:t>
            </a:r>
            <a:r>
              <a:rPr lang="nl-BE" b="1">
                <a:latin typeface="Flanders Art Sans"/>
              </a:rPr>
              <a:t>verbondenheid</a:t>
            </a:r>
            <a:endParaRPr lang="nl-BE" b="1"/>
          </a:p>
          <a:p>
            <a:r>
              <a:rPr lang="nl-BE" b="1">
                <a:latin typeface="Flanders Art Sans"/>
              </a:rPr>
              <a:t>Vermijd snelle interpretaties</a:t>
            </a:r>
            <a:r>
              <a:rPr lang="nl-BE">
                <a:latin typeface="Flanders Art Sans"/>
              </a:rPr>
              <a:t> van gedrag</a:t>
            </a:r>
            <a:endParaRPr lang="nl-BE"/>
          </a:p>
          <a:p>
            <a:r>
              <a:rPr lang="nl-BE">
                <a:latin typeface="Flanders Art Sans"/>
              </a:rPr>
              <a:t>Combineer hoge verwachtingen met </a:t>
            </a:r>
            <a:r>
              <a:rPr lang="nl-BE" b="1">
                <a:latin typeface="Flanders Art Sans"/>
              </a:rPr>
              <a:t>ondersteuning</a:t>
            </a:r>
            <a:endParaRPr lang="nl-BE" b="1"/>
          </a:p>
        </p:txBody>
      </p:sp>
      <p:pic>
        <p:nvPicPr>
          <p:cNvPr id="5" name="Afbeelding 4" descr="Afbeelding met tekst, schermopname, Lettertype, nummer&#10;&#10;Door AI gegenereerde inhoud is mogelijk onjuist.">
            <a:extLst>
              <a:ext uri="{FF2B5EF4-FFF2-40B4-BE49-F238E27FC236}">
                <a16:creationId xmlns:a16="http://schemas.microsoft.com/office/drawing/2014/main" id="{2852E5A5-5A1C-0F1A-1BF9-538A90ABC712}"/>
              </a:ext>
            </a:extLst>
          </p:cNvPr>
          <p:cNvPicPr>
            <a:picLocks noChangeAspect="1"/>
          </p:cNvPicPr>
          <p:nvPr/>
        </p:nvPicPr>
        <p:blipFill>
          <a:blip r:embed="rId3"/>
          <a:stretch>
            <a:fillRect/>
          </a:stretch>
        </p:blipFill>
        <p:spPr>
          <a:xfrm>
            <a:off x="2232388" y="9070675"/>
            <a:ext cx="15911465" cy="3971026"/>
          </a:xfrm>
          <a:prstGeom prst="rect">
            <a:avLst/>
          </a:prstGeom>
        </p:spPr>
      </p:pic>
    </p:spTree>
    <p:extLst>
      <p:ext uri="{BB962C8B-B14F-4D97-AF65-F5344CB8AC3E}">
        <p14:creationId xmlns:p14="http://schemas.microsoft.com/office/powerpoint/2010/main" val="14727293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82D74E-BE6D-6EF8-C8C9-8751ED2DD43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9F7AE5C-CF8F-EE60-01E1-8039A1E8FAA5}"/>
              </a:ext>
            </a:extLst>
          </p:cNvPr>
          <p:cNvSpPr>
            <a:spLocks noGrp="1"/>
          </p:cNvSpPr>
          <p:nvPr>
            <p:ph type="ctrTitle"/>
          </p:nvPr>
        </p:nvSpPr>
        <p:spPr/>
        <p:txBody>
          <a:bodyPr/>
          <a:lstStyle/>
          <a:p>
            <a:r>
              <a:rPr lang="nl-BE">
                <a:latin typeface="Flanders Art Sans Condensed"/>
              </a:rPr>
              <a:t>Omgaan met spanning in de klas</a:t>
            </a:r>
            <a:endParaRPr lang="nl-NL"/>
          </a:p>
        </p:txBody>
      </p:sp>
      <p:sp>
        <p:nvSpPr>
          <p:cNvPr id="3" name="Ondertitel 2">
            <a:extLst>
              <a:ext uri="{FF2B5EF4-FFF2-40B4-BE49-F238E27FC236}">
                <a16:creationId xmlns:a16="http://schemas.microsoft.com/office/drawing/2014/main" id="{AC5AE35D-5EE7-48CD-6EB7-B4DF333189F1}"/>
              </a:ext>
            </a:extLst>
          </p:cNvPr>
          <p:cNvSpPr>
            <a:spLocks noGrp="1"/>
          </p:cNvSpPr>
          <p:nvPr>
            <p:ph type="subTitle" idx="1"/>
          </p:nvPr>
        </p:nvSpPr>
        <p:spPr/>
        <p:txBody>
          <a:bodyPr/>
          <a:lstStyle/>
          <a:p>
            <a:endParaRPr lang="nl-BE"/>
          </a:p>
        </p:txBody>
      </p:sp>
      <p:sp>
        <p:nvSpPr>
          <p:cNvPr id="4" name="Tijdelijke aanduiding voor tekst 3">
            <a:extLst>
              <a:ext uri="{FF2B5EF4-FFF2-40B4-BE49-F238E27FC236}">
                <a16:creationId xmlns:a16="http://schemas.microsoft.com/office/drawing/2014/main" id="{E81B6DD1-95F8-7FC3-8D5E-B15B6FA525D0}"/>
              </a:ext>
            </a:extLst>
          </p:cNvPr>
          <p:cNvSpPr>
            <a:spLocks noGrp="1"/>
          </p:cNvSpPr>
          <p:nvPr>
            <p:ph type="body" sz="quarter" idx="13"/>
          </p:nvPr>
        </p:nvSpPr>
        <p:spPr/>
        <p:txBody>
          <a:bodyPr vert="horz" lIns="0" tIns="45720" rIns="91440" bIns="45720" rtlCol="0" anchor="t">
            <a:normAutofit/>
          </a:bodyPr>
          <a:lstStyle/>
          <a:p>
            <a:pPr marL="716915" indent="-716915"/>
            <a:endParaRPr lang="nl-BE"/>
          </a:p>
        </p:txBody>
      </p:sp>
      <p:graphicFrame>
        <p:nvGraphicFramePr>
          <p:cNvPr id="5" name="Tabel 4">
            <a:extLst>
              <a:ext uri="{FF2B5EF4-FFF2-40B4-BE49-F238E27FC236}">
                <a16:creationId xmlns:a16="http://schemas.microsoft.com/office/drawing/2014/main" id="{8432D692-DF53-4DBF-A784-19D526747AC2}"/>
              </a:ext>
            </a:extLst>
          </p:cNvPr>
          <p:cNvGraphicFramePr>
            <a:graphicFrameLocks noGrp="1"/>
          </p:cNvGraphicFramePr>
          <p:nvPr>
            <p:extLst>
              <p:ext uri="{D42A27DB-BD31-4B8C-83A1-F6EECF244321}">
                <p14:modId xmlns:p14="http://schemas.microsoft.com/office/powerpoint/2010/main" val="3349539991"/>
              </p:ext>
            </p:extLst>
          </p:nvPr>
        </p:nvGraphicFramePr>
        <p:xfrm>
          <a:off x="1526343" y="4214983"/>
          <a:ext cx="20663733" cy="7204761"/>
        </p:xfrm>
        <a:graphic>
          <a:graphicData uri="http://schemas.openxmlformats.org/drawingml/2006/table">
            <a:tbl>
              <a:tblPr firstRow="1" bandRow="1">
                <a:tableStyleId>{5C22544A-7EE6-4342-B048-85BDC9FD1C3A}</a:tableStyleId>
              </a:tblPr>
              <a:tblGrid>
                <a:gridCol w="6887911">
                  <a:extLst>
                    <a:ext uri="{9D8B030D-6E8A-4147-A177-3AD203B41FA5}">
                      <a16:colId xmlns:a16="http://schemas.microsoft.com/office/drawing/2014/main" val="233895117"/>
                    </a:ext>
                  </a:extLst>
                </a:gridCol>
                <a:gridCol w="6887911">
                  <a:extLst>
                    <a:ext uri="{9D8B030D-6E8A-4147-A177-3AD203B41FA5}">
                      <a16:colId xmlns:a16="http://schemas.microsoft.com/office/drawing/2014/main" val="325054059"/>
                    </a:ext>
                  </a:extLst>
                </a:gridCol>
                <a:gridCol w="6887911">
                  <a:extLst>
                    <a:ext uri="{9D8B030D-6E8A-4147-A177-3AD203B41FA5}">
                      <a16:colId xmlns:a16="http://schemas.microsoft.com/office/drawing/2014/main" val="556959319"/>
                    </a:ext>
                  </a:extLst>
                </a:gridCol>
              </a:tblGrid>
              <a:tr h="1525335">
                <a:tc>
                  <a:txBody>
                    <a:bodyPr/>
                    <a:lstStyle/>
                    <a:p>
                      <a:r>
                        <a:rPr lang="nl-NL"/>
                        <a:t>Gevoelige thema's</a:t>
                      </a:r>
                    </a:p>
                  </a:txBody>
                  <a:tcPr/>
                </a:tc>
                <a:tc>
                  <a:txBody>
                    <a:bodyPr/>
                    <a:lstStyle/>
                    <a:p>
                      <a:r>
                        <a:rPr lang="nl-NL"/>
                        <a:t>Sociale controverses</a:t>
                      </a:r>
                    </a:p>
                  </a:txBody>
                  <a:tcPr/>
                </a:tc>
                <a:tc>
                  <a:txBody>
                    <a:bodyPr/>
                    <a:lstStyle/>
                    <a:p>
                      <a:r>
                        <a:rPr lang="nl-NL"/>
                        <a:t>Ontkenning</a:t>
                      </a:r>
                      <a:endParaRPr lang="nl-NL" err="1"/>
                    </a:p>
                  </a:txBody>
                  <a:tcPr/>
                </a:tc>
                <a:extLst>
                  <a:ext uri="{0D108BD9-81ED-4DB2-BD59-A6C34878D82A}">
                    <a16:rowId xmlns:a16="http://schemas.microsoft.com/office/drawing/2014/main" val="2244145367"/>
                  </a:ext>
                </a:extLst>
              </a:tr>
              <a:tr h="4154091">
                <a:tc>
                  <a:txBody>
                    <a:bodyPr/>
                    <a:lstStyle/>
                    <a:p>
                      <a:pPr marL="571500" indent="-571500">
                        <a:buFont typeface="Arial"/>
                        <a:buChar char="•"/>
                      </a:pPr>
                      <a:r>
                        <a:rPr lang="nl-NL"/>
                        <a:t>Identiteit</a:t>
                      </a:r>
                    </a:p>
                    <a:p>
                      <a:pPr marL="571500" lvl="0" indent="-571500">
                        <a:buFont typeface="Arial"/>
                        <a:buChar char="•"/>
                      </a:pPr>
                      <a:r>
                        <a:rPr lang="nl-NL"/>
                        <a:t>Persoonlijke ervaring</a:t>
                      </a:r>
                    </a:p>
                    <a:p>
                      <a:pPr marL="571500" lvl="0" indent="-571500">
                        <a:buFont typeface="Arial"/>
                        <a:buChar char="•"/>
                      </a:pPr>
                      <a:r>
                        <a:rPr lang="nl-NL"/>
                        <a:t>Emoties</a:t>
                      </a:r>
                    </a:p>
                  </a:txBody>
                  <a:tcPr/>
                </a:tc>
                <a:tc>
                  <a:txBody>
                    <a:bodyPr/>
                    <a:lstStyle/>
                    <a:p>
                      <a:pPr marL="571500" lvl="0" indent="-571500" algn="l">
                        <a:lnSpc>
                          <a:spcPct val="100000"/>
                        </a:lnSpc>
                        <a:spcBef>
                          <a:spcPts val="0"/>
                        </a:spcBef>
                        <a:spcAft>
                          <a:spcPts val="0"/>
                        </a:spcAft>
                        <a:buFont typeface="Arial"/>
                        <a:buChar char="•"/>
                      </a:pPr>
                      <a:r>
                        <a:rPr lang="nl-NL" sz="3600" b="0" i="0" u="none" strike="noStrike" noProof="0">
                          <a:latin typeface="Flanders Art Sans"/>
                        </a:rPr>
                        <a:t>Botsende meningen</a:t>
                      </a:r>
                      <a:endParaRPr lang="nl-NL"/>
                    </a:p>
                    <a:p>
                      <a:pPr marL="571500" lvl="0" indent="-571500" algn="l">
                        <a:lnSpc>
                          <a:spcPct val="100000"/>
                        </a:lnSpc>
                        <a:spcBef>
                          <a:spcPts val="0"/>
                        </a:spcBef>
                        <a:spcAft>
                          <a:spcPts val="0"/>
                        </a:spcAft>
                        <a:buFont typeface="Arial"/>
                        <a:buChar char="•"/>
                      </a:pPr>
                      <a:r>
                        <a:rPr lang="nl-NL" sz="3600" b="0" i="0" u="none" strike="noStrike" noProof="0">
                          <a:latin typeface="Flanders Art Sans"/>
                        </a:rPr>
                        <a:t>Waarden en normen</a:t>
                      </a:r>
                      <a:endParaRPr lang="nl-NL"/>
                    </a:p>
                    <a:p>
                      <a:pPr marL="571500" lvl="0" indent="-571500">
                        <a:buFont typeface="Arial"/>
                        <a:buChar char="•"/>
                      </a:pPr>
                      <a:r>
                        <a:rPr lang="nl-NL" sz="3600" b="0" i="0" u="none" strike="noStrike" noProof="0">
                          <a:latin typeface="Flanders Art Sans"/>
                        </a:rPr>
                        <a:t>Maatschappelijke discussies</a:t>
                      </a:r>
                      <a:endParaRPr lang="nl-NL"/>
                    </a:p>
                  </a:txBody>
                  <a:tcPr/>
                </a:tc>
                <a:tc>
                  <a:txBody>
                    <a:bodyPr/>
                    <a:lstStyle/>
                    <a:p>
                      <a:pPr marL="571500" lvl="0" indent="-571500" algn="l">
                        <a:lnSpc>
                          <a:spcPct val="100000"/>
                        </a:lnSpc>
                        <a:spcBef>
                          <a:spcPts val="0"/>
                        </a:spcBef>
                        <a:spcAft>
                          <a:spcPts val="0"/>
                        </a:spcAft>
                        <a:buFont typeface="Arial"/>
                        <a:buChar char="•"/>
                      </a:pPr>
                      <a:r>
                        <a:rPr lang="nl-NL" sz="3600" b="0" i="0" u="none" strike="noStrike" noProof="0">
                          <a:latin typeface="Flanders Art Sans"/>
                        </a:rPr>
                        <a:t>Desinformatie</a:t>
                      </a:r>
                      <a:endParaRPr lang="nl-NL"/>
                    </a:p>
                    <a:p>
                      <a:pPr marL="571500" lvl="0" indent="-571500">
                        <a:buFont typeface="Arial"/>
                        <a:buChar char="•"/>
                      </a:pPr>
                      <a:r>
                        <a:rPr lang="nl-NL" sz="3600" b="0" i="0" u="none" strike="noStrike" noProof="0">
                          <a:latin typeface="Flanders Art Sans"/>
                        </a:rPr>
                        <a:t>Wetenschappelijke feiten worden betwist</a:t>
                      </a:r>
                      <a:endParaRPr lang="nl-NL"/>
                    </a:p>
                  </a:txBody>
                  <a:tcPr/>
                </a:tc>
                <a:extLst>
                  <a:ext uri="{0D108BD9-81ED-4DB2-BD59-A6C34878D82A}">
                    <a16:rowId xmlns:a16="http://schemas.microsoft.com/office/drawing/2014/main" val="310808413"/>
                  </a:ext>
                </a:extLst>
              </a:tr>
              <a:tr h="1525335">
                <a:tc>
                  <a:txBody>
                    <a:bodyPr/>
                    <a:lstStyle/>
                    <a:p>
                      <a:pPr lvl="0">
                        <a:buNone/>
                      </a:pPr>
                      <a:r>
                        <a:rPr lang="nl-NL"/>
                        <a:t>Rol </a:t>
                      </a:r>
                      <a:r>
                        <a:rPr lang="nl-NL" err="1"/>
                        <a:t>lkr</a:t>
                      </a:r>
                      <a:r>
                        <a:rPr lang="nl-NL"/>
                        <a:t> = zorgzame begrenzer</a:t>
                      </a:r>
                    </a:p>
                  </a:txBody>
                  <a:tcPr/>
                </a:tc>
                <a:tc>
                  <a:txBody>
                    <a:bodyPr/>
                    <a:lstStyle/>
                    <a:p>
                      <a:pPr lvl="0">
                        <a:buNone/>
                      </a:pPr>
                      <a:r>
                        <a:rPr lang="nl-NL"/>
                        <a:t>Rol </a:t>
                      </a:r>
                      <a:r>
                        <a:rPr lang="nl-NL" err="1"/>
                        <a:t>lkr</a:t>
                      </a:r>
                      <a:r>
                        <a:rPr lang="nl-NL"/>
                        <a:t> = facilitator</a:t>
                      </a:r>
                    </a:p>
                  </a:txBody>
                  <a:tcPr/>
                </a:tc>
                <a:tc>
                  <a:txBody>
                    <a:bodyPr/>
                    <a:lstStyle/>
                    <a:p>
                      <a:pPr lvl="0">
                        <a:buNone/>
                      </a:pPr>
                      <a:r>
                        <a:rPr lang="nl-NL"/>
                        <a:t>Rol </a:t>
                      </a:r>
                      <a:r>
                        <a:rPr lang="nl-NL" err="1"/>
                        <a:t>lkr</a:t>
                      </a:r>
                      <a:r>
                        <a:rPr lang="nl-NL"/>
                        <a:t> = expert</a:t>
                      </a:r>
                    </a:p>
                  </a:txBody>
                  <a:tcPr/>
                </a:tc>
                <a:extLst>
                  <a:ext uri="{0D108BD9-81ED-4DB2-BD59-A6C34878D82A}">
                    <a16:rowId xmlns:a16="http://schemas.microsoft.com/office/drawing/2014/main" val="1976640849"/>
                  </a:ext>
                </a:extLst>
              </a:tr>
            </a:tbl>
          </a:graphicData>
        </a:graphic>
      </p:graphicFrame>
    </p:spTree>
    <p:extLst>
      <p:ext uri="{BB962C8B-B14F-4D97-AF65-F5344CB8AC3E}">
        <p14:creationId xmlns:p14="http://schemas.microsoft.com/office/powerpoint/2010/main" val="14744557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4EE064-A448-042E-3E20-66F42B5B97D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34C35AA-95EC-E69C-F249-0237E8885DED}"/>
              </a:ext>
            </a:extLst>
          </p:cNvPr>
          <p:cNvSpPr>
            <a:spLocks noGrp="1"/>
          </p:cNvSpPr>
          <p:nvPr>
            <p:ph type="ctrTitle"/>
          </p:nvPr>
        </p:nvSpPr>
        <p:spPr>
          <a:xfrm>
            <a:off x="1522800" y="1093058"/>
            <a:ext cx="20635743" cy="1939924"/>
          </a:xfrm>
        </p:spPr>
        <p:txBody>
          <a:bodyPr/>
          <a:lstStyle/>
          <a:p>
            <a:r>
              <a:rPr lang="nl-BE">
                <a:latin typeface="Flanders Art Sans Condensed"/>
              </a:rPr>
              <a:t>Diversiteit: meer dan zichtbare verschillen</a:t>
            </a:r>
            <a:endParaRPr lang="nl-BE"/>
          </a:p>
        </p:txBody>
      </p:sp>
      <p:sp>
        <p:nvSpPr>
          <p:cNvPr id="3" name="Ondertitel 2">
            <a:extLst>
              <a:ext uri="{FF2B5EF4-FFF2-40B4-BE49-F238E27FC236}">
                <a16:creationId xmlns:a16="http://schemas.microsoft.com/office/drawing/2014/main" id="{A3488BBF-EA30-EE56-A29B-5AD94C677F58}"/>
              </a:ext>
            </a:extLst>
          </p:cNvPr>
          <p:cNvSpPr>
            <a:spLocks noGrp="1"/>
          </p:cNvSpPr>
          <p:nvPr>
            <p:ph type="subTitle" idx="1"/>
          </p:nvPr>
        </p:nvSpPr>
        <p:spPr>
          <a:xfrm>
            <a:off x="1522800" y="3043825"/>
            <a:ext cx="20635743" cy="1054174"/>
          </a:xfrm>
        </p:spPr>
        <p:txBody>
          <a:bodyPr/>
          <a:lstStyle/>
          <a:p>
            <a:endParaRPr lang="nl-BE"/>
          </a:p>
        </p:txBody>
      </p:sp>
      <p:sp>
        <p:nvSpPr>
          <p:cNvPr id="4" name="Tijdelijke aanduiding voor tekst 3">
            <a:extLst>
              <a:ext uri="{FF2B5EF4-FFF2-40B4-BE49-F238E27FC236}">
                <a16:creationId xmlns:a16="http://schemas.microsoft.com/office/drawing/2014/main" id="{4F0CCC8E-2B25-D22A-10B0-55FBE34DEF88}"/>
              </a:ext>
            </a:extLst>
          </p:cNvPr>
          <p:cNvSpPr>
            <a:spLocks noGrp="1"/>
          </p:cNvSpPr>
          <p:nvPr>
            <p:ph type="body" sz="quarter" idx="13"/>
          </p:nvPr>
        </p:nvSpPr>
        <p:spPr>
          <a:xfrm>
            <a:off x="1522799" y="4955755"/>
            <a:ext cx="20635741" cy="7791084"/>
          </a:xfrm>
        </p:spPr>
        <p:txBody>
          <a:bodyPr vert="horz" lIns="0" tIns="45720" rIns="91440" bIns="45720" rtlCol="0" anchor="t">
            <a:normAutofit/>
          </a:bodyPr>
          <a:lstStyle/>
          <a:p>
            <a:pPr marL="716915" indent="-716915"/>
            <a:r>
              <a:rPr lang="nl-BE"/>
              <a:t>Meervoudige identiteit</a:t>
            </a:r>
          </a:p>
          <a:p>
            <a:pPr marL="716915" indent="-716915"/>
            <a:r>
              <a:rPr lang="nl-BE"/>
              <a:t>Multiperspectiviteit</a:t>
            </a:r>
          </a:p>
          <a:p>
            <a:pPr marL="716915" indent="-716915"/>
            <a:r>
              <a:rPr lang="nl-BE"/>
              <a:t>Elke leerling als individu</a:t>
            </a:r>
          </a:p>
          <a:p>
            <a:pPr marL="716915" indent="-716915"/>
            <a:r>
              <a:rPr lang="nl-BE"/>
              <a:t>Geen veronderstellingen</a:t>
            </a:r>
          </a:p>
        </p:txBody>
      </p:sp>
      <p:pic>
        <p:nvPicPr>
          <p:cNvPr id="5" name="Afbeelding 4" descr="Afbeelding met tekst, schermopname, lijn, Kleurrijkheid&#10;&#10;Door AI gegenereerde inhoud is mogelijk onjuist.">
            <a:extLst>
              <a:ext uri="{FF2B5EF4-FFF2-40B4-BE49-F238E27FC236}">
                <a16:creationId xmlns:a16="http://schemas.microsoft.com/office/drawing/2014/main" id="{74B6BF65-C828-6B6D-8414-B4E9CED38BCA}"/>
              </a:ext>
            </a:extLst>
          </p:cNvPr>
          <p:cNvPicPr>
            <a:picLocks noChangeAspect="1"/>
          </p:cNvPicPr>
          <p:nvPr/>
        </p:nvPicPr>
        <p:blipFill>
          <a:blip r:embed="rId3"/>
          <a:stretch>
            <a:fillRect/>
          </a:stretch>
        </p:blipFill>
        <p:spPr>
          <a:xfrm>
            <a:off x="14229318" y="2122806"/>
            <a:ext cx="8515050" cy="10626879"/>
          </a:xfrm>
          <a:prstGeom prst="rect">
            <a:avLst/>
          </a:prstGeom>
        </p:spPr>
      </p:pic>
    </p:spTree>
    <p:extLst>
      <p:ext uri="{BB962C8B-B14F-4D97-AF65-F5344CB8AC3E}">
        <p14:creationId xmlns:p14="http://schemas.microsoft.com/office/powerpoint/2010/main" val="86269232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Tijdelijke aanduiding voor afbeelding 6" descr="Leerlingen die in de pauze op het schoolplein spelen">
            <a:extLst>
              <a:ext uri="{FF2B5EF4-FFF2-40B4-BE49-F238E27FC236}">
                <a16:creationId xmlns:a16="http://schemas.microsoft.com/office/drawing/2014/main" id="{7C9ACDAC-6605-FD8F-BDE5-F7BBE0308A75}"/>
              </a:ext>
            </a:extLst>
          </p:cNvPr>
          <p:cNvPicPr>
            <a:picLocks noGrp="1" noChangeAspect="1"/>
          </p:cNvPicPr>
          <p:nvPr>
            <p:ph type="pic" sz="quarter" idx="11"/>
          </p:nvPr>
        </p:nvPicPr>
        <p:blipFill>
          <a:blip r:embed="rId2" cstate="email">
            <a:extLst>
              <a:ext uri="{28A0092B-C50C-407E-A947-70E740481C1C}">
                <a14:useLocalDpi xmlns:a14="http://schemas.microsoft.com/office/drawing/2010/main" val="0"/>
              </a:ext>
            </a:extLst>
          </a:blip>
          <a:srcRect/>
          <a:stretch>
            <a:fillRect/>
          </a:stretch>
        </p:blipFill>
        <p:spPr/>
      </p:pic>
      <p:sp>
        <p:nvSpPr>
          <p:cNvPr id="3" name="Titel 2">
            <a:extLst>
              <a:ext uri="{FF2B5EF4-FFF2-40B4-BE49-F238E27FC236}">
                <a16:creationId xmlns:a16="http://schemas.microsoft.com/office/drawing/2014/main" id="{41642DFF-81DB-0D73-47CB-3E953E1AB4F9}"/>
              </a:ext>
            </a:extLst>
          </p:cNvPr>
          <p:cNvSpPr>
            <a:spLocks noGrp="1"/>
          </p:cNvSpPr>
          <p:nvPr>
            <p:ph type="ctrTitle"/>
          </p:nvPr>
        </p:nvSpPr>
        <p:spPr/>
        <p:txBody>
          <a:bodyPr/>
          <a:lstStyle/>
          <a:p>
            <a:r>
              <a:rPr lang="nl-BE" sz="8800">
                <a:latin typeface="Flanders Art Sans Condensed"/>
              </a:rPr>
              <a:t>Fiches met concrete praktijksituaties</a:t>
            </a:r>
          </a:p>
        </p:txBody>
      </p:sp>
      <p:sp>
        <p:nvSpPr>
          <p:cNvPr id="5" name="Tijdelijke aanduiding voor tekst 4">
            <a:extLst>
              <a:ext uri="{FF2B5EF4-FFF2-40B4-BE49-F238E27FC236}">
                <a16:creationId xmlns:a16="http://schemas.microsoft.com/office/drawing/2014/main" id="{114AFD0C-29AC-96F3-FC31-D867FBFD323A}"/>
              </a:ext>
            </a:extLst>
          </p:cNvPr>
          <p:cNvSpPr>
            <a:spLocks noGrp="1"/>
          </p:cNvSpPr>
          <p:nvPr>
            <p:ph type="body" sz="quarter" idx="12"/>
          </p:nvPr>
        </p:nvSpPr>
        <p:spPr/>
        <p:txBody>
          <a:bodyPr/>
          <a:lstStyle/>
          <a:p>
            <a:endParaRPr lang="nl-BE"/>
          </a:p>
        </p:txBody>
      </p:sp>
    </p:spTree>
    <p:extLst>
      <p:ext uri="{BB962C8B-B14F-4D97-AF65-F5344CB8AC3E}">
        <p14:creationId xmlns:p14="http://schemas.microsoft.com/office/powerpoint/2010/main" val="36233374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82D8BE-4C73-6926-7747-C5488FF1CB53}"/>
              </a:ext>
            </a:extLst>
          </p:cNvPr>
          <p:cNvSpPr>
            <a:spLocks noGrp="1"/>
          </p:cNvSpPr>
          <p:nvPr>
            <p:ph type="ctrTitle"/>
          </p:nvPr>
        </p:nvSpPr>
        <p:spPr/>
        <p:txBody>
          <a:bodyPr/>
          <a:lstStyle/>
          <a:p>
            <a:r>
              <a:rPr lang="nl-BE">
                <a:solidFill>
                  <a:srgbClr val="C3004B"/>
                </a:solidFill>
                <a:latin typeface="Flanders Art Sans Condensed"/>
              </a:rPr>
              <a:t>Fichereeks praktijksituaties</a:t>
            </a:r>
            <a:endParaRPr lang="en-US"/>
          </a:p>
        </p:txBody>
      </p:sp>
      <p:sp>
        <p:nvSpPr>
          <p:cNvPr id="4" name="Tijdelijke aanduiding voor tekst 3">
            <a:extLst>
              <a:ext uri="{FF2B5EF4-FFF2-40B4-BE49-F238E27FC236}">
                <a16:creationId xmlns:a16="http://schemas.microsoft.com/office/drawing/2014/main" id="{F45B9992-DACD-A037-5B42-D5C541969530}"/>
              </a:ext>
            </a:extLst>
          </p:cNvPr>
          <p:cNvSpPr>
            <a:spLocks noGrp="1"/>
          </p:cNvSpPr>
          <p:nvPr>
            <p:ph type="body" sz="quarter" idx="13"/>
          </p:nvPr>
        </p:nvSpPr>
        <p:spPr>
          <a:xfrm>
            <a:off x="1522799" y="3423120"/>
            <a:ext cx="20635741" cy="7791084"/>
          </a:xfrm>
        </p:spPr>
        <p:txBody>
          <a:bodyPr vert="horz" lIns="0" tIns="45720" rIns="91440" bIns="45720" rtlCol="0" anchor="t">
            <a:normAutofit/>
          </a:bodyPr>
          <a:lstStyle/>
          <a:p>
            <a:pPr marL="716915" indent="-716915">
              <a:buFont typeface="Arial"/>
              <a:buChar char="•"/>
            </a:pPr>
            <a:r>
              <a:rPr lang="nl-BE">
                <a:latin typeface="Flanders Art Sans"/>
              </a:rPr>
              <a:t>Herkenbare dilemma's uit school en klas</a:t>
            </a:r>
            <a:endParaRPr lang="en-US">
              <a:latin typeface="Flanders Art Sans"/>
            </a:endParaRPr>
          </a:p>
          <a:p>
            <a:pPr marL="716915" indent="-716915">
              <a:buFont typeface="Arial"/>
              <a:buChar char="•"/>
            </a:pPr>
            <a:r>
              <a:rPr lang="nl-BE"/>
              <a:t>Handelingsgerichte ondersteuning</a:t>
            </a:r>
          </a:p>
          <a:p>
            <a:pPr marL="716915" indent="-716915">
              <a:buFont typeface="Arial"/>
              <a:buChar char="•"/>
            </a:pPr>
            <a:r>
              <a:rPr lang="nl-BE"/>
              <a:t>GO!-kaders, regelgeving en onderwijskundige kaders</a:t>
            </a:r>
          </a:p>
          <a:p>
            <a:pPr marL="716915" indent="-716915">
              <a:buFont typeface="Arial"/>
              <a:buChar char="•"/>
            </a:pPr>
            <a:r>
              <a:rPr lang="nl-BE">
                <a:latin typeface="Flanders Art Sans"/>
              </a:rPr>
              <a:t>Concrete pedagogisch-didactische handvaten</a:t>
            </a:r>
            <a:endParaRPr lang="nl-BE"/>
          </a:p>
          <a:p>
            <a:pPr marL="716915" indent="-716915">
              <a:buFont typeface="Arial"/>
              <a:buChar char="•"/>
            </a:pPr>
            <a:endParaRPr lang="nl-BE"/>
          </a:p>
          <a:p>
            <a:pPr marL="716915" indent="-716915">
              <a:buFont typeface="Arial"/>
              <a:buChar char="•"/>
            </a:pPr>
            <a:endParaRPr lang="nl-BE"/>
          </a:p>
        </p:txBody>
      </p:sp>
      <p:pic>
        <p:nvPicPr>
          <p:cNvPr id="5" name="Picture 4">
            <a:extLst>
              <a:ext uri="{FF2B5EF4-FFF2-40B4-BE49-F238E27FC236}">
                <a16:creationId xmlns:a16="http://schemas.microsoft.com/office/drawing/2014/main" id="{E93CC947-71A0-56CF-C7FF-2B45042EE938}"/>
              </a:ext>
            </a:extLst>
          </p:cNvPr>
          <p:cNvPicPr>
            <a:picLocks noChangeAspect="1"/>
          </p:cNvPicPr>
          <p:nvPr/>
        </p:nvPicPr>
        <p:blipFill>
          <a:blip r:embed="rId3"/>
          <a:stretch>
            <a:fillRect/>
          </a:stretch>
        </p:blipFill>
        <p:spPr>
          <a:xfrm>
            <a:off x="2228388" y="7577773"/>
            <a:ext cx="8171918" cy="5591175"/>
          </a:xfrm>
          <a:prstGeom prst="rect">
            <a:avLst/>
          </a:prstGeom>
        </p:spPr>
      </p:pic>
    </p:spTree>
    <p:extLst>
      <p:ext uri="{BB962C8B-B14F-4D97-AF65-F5344CB8AC3E}">
        <p14:creationId xmlns:p14="http://schemas.microsoft.com/office/powerpoint/2010/main" val="36823678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125070-7EEE-F44A-54F1-A632B8BED18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2C2B1A4-74F2-2EFD-D07F-E8816326755A}"/>
              </a:ext>
            </a:extLst>
          </p:cNvPr>
          <p:cNvSpPr>
            <a:spLocks noGrp="1"/>
          </p:cNvSpPr>
          <p:nvPr>
            <p:ph type="ctrTitle"/>
          </p:nvPr>
        </p:nvSpPr>
        <p:spPr/>
        <p:txBody>
          <a:bodyPr/>
          <a:lstStyle/>
          <a:p>
            <a:r>
              <a:rPr lang="nl-BE">
                <a:latin typeface="Flanders Art Sans Condensed"/>
              </a:rPr>
              <a:t>Racisme of discriminatie in de klas. Wat doe je?</a:t>
            </a:r>
            <a:endParaRPr lang="nl-BE" b="0"/>
          </a:p>
        </p:txBody>
      </p:sp>
      <p:sp>
        <p:nvSpPr>
          <p:cNvPr id="4" name="Tijdelijke aanduiding voor tekst 3">
            <a:extLst>
              <a:ext uri="{FF2B5EF4-FFF2-40B4-BE49-F238E27FC236}">
                <a16:creationId xmlns:a16="http://schemas.microsoft.com/office/drawing/2014/main" id="{22060AB7-8190-C0C5-6E5B-93F7C467E0F3}"/>
              </a:ext>
            </a:extLst>
          </p:cNvPr>
          <p:cNvSpPr>
            <a:spLocks noGrp="1"/>
          </p:cNvSpPr>
          <p:nvPr>
            <p:ph type="body" sz="quarter" idx="13"/>
          </p:nvPr>
        </p:nvSpPr>
        <p:spPr>
          <a:xfrm>
            <a:off x="1522799" y="2955760"/>
            <a:ext cx="20635741" cy="7791084"/>
          </a:xfrm>
        </p:spPr>
        <p:txBody>
          <a:bodyPr vert="horz" lIns="0" tIns="45720" rIns="91440" bIns="45720" rtlCol="0" anchor="t">
            <a:normAutofit/>
          </a:bodyPr>
          <a:lstStyle/>
          <a:p>
            <a:pPr marL="0" indent="0">
              <a:buNone/>
            </a:pPr>
            <a:r>
              <a:rPr lang="nl-BE">
                <a:latin typeface="Flanders Art Sans"/>
              </a:rPr>
              <a:t>De fiche helpt om:</a:t>
            </a:r>
            <a:endParaRPr lang="en-US"/>
          </a:p>
          <a:p>
            <a:pPr marL="716915" indent="-716915"/>
            <a:r>
              <a:rPr lang="nl-BE">
                <a:latin typeface="Flanders Art Sans"/>
              </a:rPr>
              <a:t>racisme te herkennen en te benoemen</a:t>
            </a:r>
          </a:p>
          <a:p>
            <a:pPr marL="716915" indent="-716915"/>
            <a:r>
              <a:rPr lang="nl-BE">
                <a:latin typeface="Flanders Art Sans"/>
              </a:rPr>
              <a:t>altijd te reageren op racistische opmerkingen</a:t>
            </a:r>
          </a:p>
          <a:p>
            <a:pPr marL="716915" indent="-716915"/>
            <a:r>
              <a:rPr lang="nl-BE">
                <a:latin typeface="Flanders Art Sans"/>
              </a:rPr>
              <a:t>gedrag af te keuren, niet de persoon</a:t>
            </a:r>
          </a:p>
          <a:p>
            <a:pPr marL="716915" indent="-716915"/>
            <a:r>
              <a:rPr lang="nl-BE">
                <a:latin typeface="Flanders Art Sans"/>
              </a:rPr>
              <a:t>te luisteren naar wie racisme ervaart</a:t>
            </a:r>
          </a:p>
          <a:p>
            <a:pPr marL="716915" indent="-716915"/>
            <a:r>
              <a:rPr lang="nl-BE">
                <a:latin typeface="Flanders Art Sans"/>
              </a:rPr>
              <a:t>ook oog te hebben voor stereotypen en vooroordelen</a:t>
            </a:r>
          </a:p>
        </p:txBody>
      </p:sp>
      <p:pic>
        <p:nvPicPr>
          <p:cNvPr id="5" name="Picture 4">
            <a:extLst>
              <a:ext uri="{FF2B5EF4-FFF2-40B4-BE49-F238E27FC236}">
                <a16:creationId xmlns:a16="http://schemas.microsoft.com/office/drawing/2014/main" id="{ACBA187A-E402-9514-ADA7-6F89D8909EA3}"/>
              </a:ext>
            </a:extLst>
          </p:cNvPr>
          <p:cNvPicPr>
            <a:picLocks noChangeAspect="1"/>
          </p:cNvPicPr>
          <p:nvPr/>
        </p:nvPicPr>
        <p:blipFill>
          <a:blip r:embed="rId3"/>
          <a:stretch>
            <a:fillRect/>
          </a:stretch>
        </p:blipFill>
        <p:spPr>
          <a:xfrm>
            <a:off x="9814639" y="9176013"/>
            <a:ext cx="8143345" cy="4267200"/>
          </a:xfrm>
          <a:prstGeom prst="rect">
            <a:avLst/>
          </a:prstGeom>
        </p:spPr>
      </p:pic>
    </p:spTree>
    <p:extLst>
      <p:ext uri="{BB962C8B-B14F-4D97-AF65-F5344CB8AC3E}">
        <p14:creationId xmlns:p14="http://schemas.microsoft.com/office/powerpoint/2010/main" val="62739899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6400FA-65A1-0505-154B-1C2324D4B78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F292337-872F-9552-685B-210871779F24}"/>
              </a:ext>
            </a:extLst>
          </p:cNvPr>
          <p:cNvSpPr>
            <a:spLocks noGrp="1"/>
          </p:cNvSpPr>
          <p:nvPr>
            <p:ph type="ctrTitle"/>
          </p:nvPr>
        </p:nvSpPr>
        <p:spPr/>
        <p:txBody>
          <a:bodyPr/>
          <a:lstStyle/>
          <a:p>
            <a:r>
              <a:rPr lang="nl-BE">
                <a:latin typeface="Flanders Art Sans Condensed"/>
              </a:rPr>
              <a:t>Feestdagen</a:t>
            </a:r>
            <a:endParaRPr lang="en-US"/>
          </a:p>
        </p:txBody>
      </p:sp>
      <p:sp>
        <p:nvSpPr>
          <p:cNvPr id="3" name="Ondertitel 2">
            <a:extLst>
              <a:ext uri="{FF2B5EF4-FFF2-40B4-BE49-F238E27FC236}">
                <a16:creationId xmlns:a16="http://schemas.microsoft.com/office/drawing/2014/main" id="{4F70A9B0-5217-F183-CEA6-3776C1BA1CF8}"/>
              </a:ext>
            </a:extLst>
          </p:cNvPr>
          <p:cNvSpPr>
            <a:spLocks noGrp="1"/>
          </p:cNvSpPr>
          <p:nvPr>
            <p:ph type="subTitle" idx="1"/>
          </p:nvPr>
        </p:nvSpPr>
        <p:spPr/>
        <p:txBody>
          <a:bodyPr/>
          <a:lstStyle/>
          <a:p>
            <a:endParaRPr lang="nl-BE"/>
          </a:p>
        </p:txBody>
      </p:sp>
      <p:sp>
        <p:nvSpPr>
          <p:cNvPr id="4" name="Tijdelijke aanduiding voor tekst 3">
            <a:extLst>
              <a:ext uri="{FF2B5EF4-FFF2-40B4-BE49-F238E27FC236}">
                <a16:creationId xmlns:a16="http://schemas.microsoft.com/office/drawing/2014/main" id="{1E576B31-39FF-ABF3-BD7D-584018668056}"/>
              </a:ext>
            </a:extLst>
          </p:cNvPr>
          <p:cNvSpPr>
            <a:spLocks noGrp="1"/>
          </p:cNvSpPr>
          <p:nvPr>
            <p:ph type="body" sz="quarter" idx="13"/>
          </p:nvPr>
        </p:nvSpPr>
        <p:spPr/>
        <p:txBody>
          <a:bodyPr vert="horz" lIns="0" tIns="45720" rIns="91440" bIns="45720" rtlCol="0" anchor="t">
            <a:normAutofit/>
          </a:bodyPr>
          <a:lstStyle/>
          <a:p>
            <a:pPr marL="0" indent="0">
              <a:buNone/>
            </a:pPr>
            <a:r>
              <a:rPr lang="nl-BE">
                <a:latin typeface="Flanders Art Sans"/>
              </a:rPr>
              <a:t>De fichereeks behandelt onder andere:</a:t>
            </a:r>
            <a:endParaRPr lang="en-US"/>
          </a:p>
          <a:p>
            <a:r>
              <a:rPr lang="nl-BE">
                <a:latin typeface="Flanders Art Sans"/>
              </a:rPr>
              <a:t>vrijstelling tijdens religieuze feestdagen</a:t>
            </a:r>
          </a:p>
          <a:p>
            <a:r>
              <a:rPr lang="nl-BE">
                <a:latin typeface="Flanders Art Sans"/>
              </a:rPr>
              <a:t>de vraag om een religieus feest op school te organiseren</a:t>
            </a:r>
          </a:p>
          <a:p>
            <a:r>
              <a:rPr lang="nl-BE">
                <a:latin typeface="Flanders Art Sans"/>
              </a:rPr>
              <a:t>het sinterklaasfeest</a:t>
            </a:r>
          </a:p>
        </p:txBody>
      </p:sp>
      <p:pic>
        <p:nvPicPr>
          <p:cNvPr id="5" name="Picture 4">
            <a:extLst>
              <a:ext uri="{FF2B5EF4-FFF2-40B4-BE49-F238E27FC236}">
                <a16:creationId xmlns:a16="http://schemas.microsoft.com/office/drawing/2014/main" id="{FBFE5CD0-C025-AE74-33EA-D196ECB065C7}"/>
              </a:ext>
            </a:extLst>
          </p:cNvPr>
          <p:cNvPicPr>
            <a:picLocks noChangeAspect="1"/>
          </p:cNvPicPr>
          <p:nvPr/>
        </p:nvPicPr>
        <p:blipFill>
          <a:blip r:embed="rId3"/>
          <a:stretch>
            <a:fillRect/>
          </a:stretch>
        </p:blipFill>
        <p:spPr>
          <a:xfrm>
            <a:off x="9531047" y="7483157"/>
            <a:ext cx="8114772" cy="5495925"/>
          </a:xfrm>
          <a:prstGeom prst="rect">
            <a:avLst/>
          </a:prstGeom>
        </p:spPr>
      </p:pic>
    </p:spTree>
    <p:extLst>
      <p:ext uri="{BB962C8B-B14F-4D97-AF65-F5344CB8AC3E}">
        <p14:creationId xmlns:p14="http://schemas.microsoft.com/office/powerpoint/2010/main" val="333871710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A80CFF-EDE9-D81A-6238-1FEFD59CA35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97B8B19-0BC3-2613-3294-90DCFE09E641}"/>
              </a:ext>
            </a:extLst>
          </p:cNvPr>
          <p:cNvSpPr>
            <a:spLocks noGrp="1"/>
          </p:cNvSpPr>
          <p:nvPr>
            <p:ph type="ctrTitle"/>
          </p:nvPr>
        </p:nvSpPr>
        <p:spPr/>
        <p:txBody>
          <a:bodyPr/>
          <a:lstStyle/>
          <a:p>
            <a:r>
              <a:rPr lang="nl-BE">
                <a:latin typeface="Flanders Art Sans Condensed"/>
              </a:rPr>
              <a:t>GO! website</a:t>
            </a:r>
            <a:endParaRPr lang="nl-NL"/>
          </a:p>
        </p:txBody>
      </p:sp>
      <p:sp>
        <p:nvSpPr>
          <p:cNvPr id="3" name="Ondertitel 2">
            <a:extLst>
              <a:ext uri="{FF2B5EF4-FFF2-40B4-BE49-F238E27FC236}">
                <a16:creationId xmlns:a16="http://schemas.microsoft.com/office/drawing/2014/main" id="{1265C366-331D-6EE8-CEDE-ACAA1612A235}"/>
              </a:ext>
            </a:extLst>
          </p:cNvPr>
          <p:cNvSpPr>
            <a:spLocks noGrp="1"/>
          </p:cNvSpPr>
          <p:nvPr>
            <p:ph type="subTitle" idx="1"/>
          </p:nvPr>
        </p:nvSpPr>
        <p:spPr/>
        <p:txBody>
          <a:bodyPr/>
          <a:lstStyle/>
          <a:p>
            <a:endParaRPr lang="nl-BE"/>
          </a:p>
        </p:txBody>
      </p:sp>
      <p:sp>
        <p:nvSpPr>
          <p:cNvPr id="4" name="Tijdelijke aanduiding voor tekst 3">
            <a:extLst>
              <a:ext uri="{FF2B5EF4-FFF2-40B4-BE49-F238E27FC236}">
                <a16:creationId xmlns:a16="http://schemas.microsoft.com/office/drawing/2014/main" id="{C0DF5D6E-401C-E4F7-72C0-C76E53EB278F}"/>
              </a:ext>
            </a:extLst>
          </p:cNvPr>
          <p:cNvSpPr>
            <a:spLocks noGrp="1"/>
          </p:cNvSpPr>
          <p:nvPr>
            <p:ph type="body" sz="quarter" idx="13"/>
          </p:nvPr>
        </p:nvSpPr>
        <p:spPr/>
        <p:txBody>
          <a:bodyPr vert="horz" lIns="0" tIns="45720" rIns="91440" bIns="45720" rtlCol="0" anchor="t">
            <a:normAutofit/>
          </a:bodyPr>
          <a:lstStyle/>
          <a:p>
            <a:pPr marL="0" indent="0">
              <a:buNone/>
            </a:pPr>
            <a:r>
              <a:rPr lang="nl-BE">
                <a:latin typeface="Flanders Art Sans"/>
              </a:rPr>
              <a:t>Je vindt deze handleidingen terug op</a:t>
            </a:r>
            <a:endParaRPr lang="nl-NL"/>
          </a:p>
          <a:p>
            <a:pPr marL="0" indent="0">
              <a:buNone/>
            </a:pPr>
            <a:r>
              <a:rPr lang="nl-BE">
                <a:latin typeface="Flanders Art Sans"/>
                <a:hlinkClick r:id="rId3"/>
              </a:rPr>
              <a:t>https://pro.g-o.be/themas/over-go/diversiteit-in-het-go/go-handleiding-diversiteit/</a:t>
            </a:r>
            <a:endParaRPr lang="nl-NL"/>
          </a:p>
          <a:p>
            <a:pPr marL="0" indent="0">
              <a:buNone/>
            </a:pPr>
            <a:endParaRPr lang="nl-BE"/>
          </a:p>
          <a:p>
            <a:pPr marL="0" indent="0">
              <a:buNone/>
            </a:pPr>
            <a:endParaRPr lang="nl-BE"/>
          </a:p>
        </p:txBody>
      </p:sp>
    </p:spTree>
    <p:extLst>
      <p:ext uri="{BB962C8B-B14F-4D97-AF65-F5344CB8AC3E}">
        <p14:creationId xmlns:p14="http://schemas.microsoft.com/office/powerpoint/2010/main" val="285373805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9D2747E1-118B-6A0F-95BB-FE2BA3DD1047}"/>
              </a:ext>
            </a:extLst>
          </p:cNvPr>
          <p:cNvSpPr>
            <a:spLocks noGrp="1"/>
          </p:cNvSpPr>
          <p:nvPr>
            <p:ph type="body" sz="quarter" idx="10"/>
          </p:nvPr>
        </p:nvSpPr>
        <p:spPr/>
        <p:txBody>
          <a:bodyPr/>
          <a:lstStyle/>
          <a:p>
            <a:r>
              <a:rPr lang="nl-BE">
                <a:effectLst/>
              </a:rPr>
              <a:t>Waar maken wij vandaag al het verschil voor leerlingen en ouders, en waar kunnen we nog verder groeien?</a:t>
            </a:r>
          </a:p>
          <a:p>
            <a:endParaRPr lang="nl-BE"/>
          </a:p>
        </p:txBody>
      </p:sp>
    </p:spTree>
    <p:extLst>
      <p:ext uri="{BB962C8B-B14F-4D97-AF65-F5344CB8AC3E}">
        <p14:creationId xmlns:p14="http://schemas.microsoft.com/office/powerpoint/2010/main" val="3498805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Tijdelijke aanduiding voor afbeelding 6" descr="Close-up van jonge plantjes in pot">
            <a:extLst>
              <a:ext uri="{FF2B5EF4-FFF2-40B4-BE49-F238E27FC236}">
                <a16:creationId xmlns:a16="http://schemas.microsoft.com/office/drawing/2014/main" id="{53CDA03C-22CC-97C0-7A11-2E1F45D1B900}"/>
              </a:ext>
            </a:extLst>
          </p:cNvPr>
          <p:cNvPicPr>
            <a:picLocks noGrp="1" noChangeAspect="1"/>
          </p:cNvPicPr>
          <p:nvPr>
            <p:ph type="pic" sz="quarter" idx="10"/>
          </p:nvPr>
        </p:nvPicPr>
        <p:blipFill>
          <a:blip r:embed="rId3" cstate="email">
            <a:extLst>
              <a:ext uri="{28A0092B-C50C-407E-A947-70E740481C1C}">
                <a14:useLocalDpi xmlns:a14="http://schemas.microsoft.com/office/drawing/2010/main" val="0"/>
              </a:ext>
            </a:extLst>
          </a:blip>
          <a:srcRect/>
          <a:stretch>
            <a:fillRect/>
          </a:stretch>
        </p:blipFill>
        <p:spPr>
          <a:xfrm>
            <a:off x="20" y="10"/>
            <a:ext cx="24382393" cy="13715990"/>
          </a:xfrm>
          <a:noFill/>
        </p:spPr>
      </p:pic>
      <p:sp>
        <p:nvSpPr>
          <p:cNvPr id="12" name="Text Placeholder 2">
            <a:extLst>
              <a:ext uri="{FF2B5EF4-FFF2-40B4-BE49-F238E27FC236}">
                <a16:creationId xmlns:a16="http://schemas.microsoft.com/office/drawing/2014/main" id="{0B214E4F-A672-5C66-27EE-A0258B8EED54}"/>
              </a:ext>
            </a:extLst>
          </p:cNvPr>
          <p:cNvSpPr>
            <a:spLocks noGrp="1"/>
          </p:cNvSpPr>
          <p:nvPr>
            <p:ph type="body" sz="quarter" idx="11"/>
          </p:nvPr>
        </p:nvSpPr>
        <p:spPr>
          <a:xfrm>
            <a:off x="448734" y="7683024"/>
            <a:ext cx="8525934" cy="5537880"/>
          </a:xfrm>
        </p:spPr>
        <p:txBody>
          <a:bodyPr/>
          <a:lstStyle/>
          <a:p>
            <a:r>
              <a:rPr lang="en-US" err="1"/>
              <a:t>Ervaringen</a:t>
            </a:r>
            <a:r>
              <a:rPr lang="en-US"/>
              <a:t> </a:t>
            </a:r>
            <a:r>
              <a:rPr lang="en-US" err="1"/>
              <a:t>delen</a:t>
            </a:r>
            <a:endParaRPr lang="en-US"/>
          </a:p>
        </p:txBody>
      </p:sp>
      <p:sp>
        <p:nvSpPr>
          <p:cNvPr id="2" name="Tekstvak 1">
            <a:extLst>
              <a:ext uri="{FF2B5EF4-FFF2-40B4-BE49-F238E27FC236}">
                <a16:creationId xmlns:a16="http://schemas.microsoft.com/office/drawing/2014/main" id="{BF919B59-15B8-1F9C-0FED-7441C22DBB23}"/>
              </a:ext>
            </a:extLst>
          </p:cNvPr>
          <p:cNvSpPr txBox="1"/>
          <p:nvPr/>
        </p:nvSpPr>
        <p:spPr>
          <a:xfrm>
            <a:off x="11289323" y="1916723"/>
            <a:ext cx="11535508" cy="6740307"/>
          </a:xfrm>
          <a:prstGeom prst="rect">
            <a:avLst/>
          </a:prstGeom>
          <a:solidFill>
            <a:schemeClr val="accent5"/>
          </a:solidFill>
        </p:spPr>
        <p:txBody>
          <a:bodyPr wrap="square" rtlCol="0">
            <a:spAutoFit/>
          </a:bodyPr>
          <a:lstStyle/>
          <a:p>
            <a:r>
              <a:rPr lang="nl-NL"/>
              <a:t>We praten met elkaar.</a:t>
            </a:r>
          </a:p>
          <a:p>
            <a:endParaRPr lang="nl-NL"/>
          </a:p>
          <a:p>
            <a:pPr marL="571500" indent="-571500">
              <a:buFont typeface="Arial" panose="020B0604020202020204" pitchFamily="34" charset="0"/>
              <a:buChar char="•"/>
            </a:pPr>
            <a:r>
              <a:rPr lang="nl-NL"/>
              <a:t>Waar maken jullie vandaag al het verschil voor leerlingen en ouders?</a:t>
            </a:r>
          </a:p>
          <a:p>
            <a:pPr marL="571500" indent="-571500">
              <a:buFont typeface="Arial" panose="020B0604020202020204" pitchFamily="34" charset="0"/>
              <a:buChar char="•"/>
            </a:pPr>
            <a:endParaRPr lang="nl-NL"/>
          </a:p>
          <a:p>
            <a:pPr marL="571500" indent="-571500">
              <a:buFont typeface="Arial" panose="020B0604020202020204" pitchFamily="34" charset="0"/>
              <a:buChar char="•"/>
            </a:pPr>
            <a:r>
              <a:rPr lang="nl-NL"/>
              <a:t>Wat doen jullie al bewust rond diversiteitsbeleid?</a:t>
            </a:r>
          </a:p>
          <a:p>
            <a:pPr marL="571500" indent="-571500">
              <a:buFont typeface="Arial" panose="020B0604020202020204" pitchFamily="34" charset="0"/>
              <a:buChar char="•"/>
            </a:pPr>
            <a:endParaRPr lang="nl-NL"/>
          </a:p>
          <a:p>
            <a:pPr marL="571500" indent="-571500">
              <a:buFont typeface="Arial" panose="020B0604020202020204" pitchFamily="34" charset="0"/>
              <a:buChar char="•"/>
            </a:pPr>
            <a:r>
              <a:rPr lang="nl-NL"/>
              <a:t>Welke kansen zie je om nog verder te groeien?</a:t>
            </a:r>
          </a:p>
          <a:p>
            <a:endParaRPr lang="nl-NL"/>
          </a:p>
          <a:p>
            <a:endParaRPr lang="nl-NL"/>
          </a:p>
          <a:p>
            <a:r>
              <a:rPr lang="nl-NL"/>
              <a:t>Noteer inspirerende praktijken en ideeën.</a:t>
            </a:r>
          </a:p>
          <a:p>
            <a:r>
              <a:rPr lang="nl-NL"/>
              <a:t>Deel ze als je terug bent in de plenaire chat.</a:t>
            </a:r>
            <a:endParaRPr lang="nl-BE"/>
          </a:p>
        </p:txBody>
      </p:sp>
    </p:spTree>
    <p:extLst>
      <p:ext uri="{BB962C8B-B14F-4D97-AF65-F5344CB8AC3E}">
        <p14:creationId xmlns:p14="http://schemas.microsoft.com/office/powerpoint/2010/main" val="411059580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A3AD984-0779-3CA2-6C13-CA72567AF7BB}"/>
              </a:ext>
            </a:extLst>
          </p:cNvPr>
          <p:cNvSpPr>
            <a:spLocks noGrp="1"/>
          </p:cNvSpPr>
          <p:nvPr>
            <p:ph type="ctrTitle"/>
          </p:nvPr>
        </p:nvSpPr>
        <p:spPr/>
        <p:txBody>
          <a:bodyPr/>
          <a:lstStyle/>
          <a:p>
            <a:r>
              <a:rPr lang="nl-NL"/>
              <a:t>Volgende sessie</a:t>
            </a:r>
            <a:endParaRPr lang="nl-BE"/>
          </a:p>
        </p:txBody>
      </p:sp>
      <p:sp>
        <p:nvSpPr>
          <p:cNvPr id="4" name="Tijdelijke aanduiding voor tekst 3">
            <a:extLst>
              <a:ext uri="{FF2B5EF4-FFF2-40B4-BE49-F238E27FC236}">
                <a16:creationId xmlns:a16="http://schemas.microsoft.com/office/drawing/2014/main" id="{470E5317-306A-948D-8E31-9F765A3172F9}"/>
              </a:ext>
            </a:extLst>
          </p:cNvPr>
          <p:cNvSpPr>
            <a:spLocks noGrp="1"/>
          </p:cNvSpPr>
          <p:nvPr>
            <p:ph type="body" sz="quarter" idx="13"/>
          </p:nvPr>
        </p:nvSpPr>
        <p:spPr/>
        <p:txBody>
          <a:bodyPr/>
          <a:lstStyle/>
          <a:p>
            <a:pPr marL="0" indent="0">
              <a:buNone/>
            </a:pPr>
            <a:r>
              <a:rPr lang="nl-NL"/>
              <a:t>18 februari 14u-16u</a:t>
            </a:r>
          </a:p>
          <a:p>
            <a:pPr marL="0" indent="0">
              <a:buNone/>
            </a:pPr>
            <a:endParaRPr lang="nl-NL"/>
          </a:p>
          <a:p>
            <a:pPr marL="0" indent="0">
              <a:buNone/>
            </a:pPr>
            <a:r>
              <a:rPr lang="nl-NL"/>
              <a:t>Thema ouderbetrokkenheid</a:t>
            </a:r>
            <a:endParaRPr lang="nl-BE"/>
          </a:p>
        </p:txBody>
      </p:sp>
    </p:spTree>
    <p:extLst>
      <p:ext uri="{BB962C8B-B14F-4D97-AF65-F5344CB8AC3E}">
        <p14:creationId xmlns:p14="http://schemas.microsoft.com/office/powerpoint/2010/main" val="119551563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0236365"/>
      </p:ext>
    </p:extLst>
  </p:cSld>
  <p:clrMapOvr>
    <a:masterClrMapping/>
  </p:clrMapOvr>
</p:sld>
</file>

<file path=ppt/theme/theme1.xml><?xml version="1.0" encoding="utf-8"?>
<a:theme xmlns:a="http://schemas.openxmlformats.org/drawingml/2006/main" name="Kantoorthema">
  <a:themeElements>
    <a:clrScheme name="GO!">
      <a:dk1>
        <a:srgbClr val="000000"/>
      </a:dk1>
      <a:lt1>
        <a:srgbClr val="FFFFFF"/>
      </a:lt1>
      <a:dk2>
        <a:srgbClr val="44546A"/>
      </a:dk2>
      <a:lt2>
        <a:srgbClr val="E7E6E6"/>
      </a:lt2>
      <a:accent1>
        <a:srgbClr val="C3004B"/>
      </a:accent1>
      <a:accent2>
        <a:srgbClr val="67C0BA"/>
      </a:accent2>
      <a:accent3>
        <a:srgbClr val="532464"/>
      </a:accent3>
      <a:accent4>
        <a:srgbClr val="C3004B"/>
      </a:accent4>
      <a:accent5>
        <a:srgbClr val="67C0BA"/>
      </a:accent5>
      <a:accent6>
        <a:srgbClr val="532464"/>
      </a:accent6>
      <a:hlink>
        <a:srgbClr val="0563C1"/>
      </a:hlink>
      <a:folHlink>
        <a:srgbClr val="954F72"/>
      </a:folHlink>
    </a:clrScheme>
    <a:fontScheme name="GO! lettertype">
      <a:majorFont>
        <a:latin typeface="Flanders Art Sans Condensed Bold"/>
        <a:ea typeface=""/>
        <a:cs typeface=""/>
      </a:majorFont>
      <a:minorFont>
        <a:latin typeface="Flanders Art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GO! PowerPointsjabloon" id="{33BD8F19-426D-4AFF-8CC2-0FE5F6E3AC40}" vid="{854A9F23-C944-4CE6-90BD-A5CFE7F99640}"/>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de1e3eb6a8ca4da4a2e4a4e7f9dbdb0f xmlns="cfc230b1-6dd3-467a-8fcc-dfa9df38b740">
      <Terms xmlns="http://schemas.microsoft.com/office/infopath/2007/PartnerControls">
        <TermInfo xmlns="http://schemas.microsoft.com/office/infopath/2007/PartnerControls">
          <TermName xmlns="http://schemas.microsoft.com/office/infopath/2007/PartnerControls">2024</TermName>
          <TermId xmlns="http://schemas.microsoft.com/office/infopath/2007/PartnerControls">945b7bbd-c54e-4860-995d-064a129b977d</TermId>
        </TermInfo>
      </Term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TaxCatchAll xmlns="cfc230b1-6dd3-467a-8fcc-dfa9df38b740">
      <Value>89</Value>
      <Value>26</Value>
      <Value>1</Value>
      <Value>14</Value>
    </TaxCatchAll>
    <_dlc_DocId xmlns="cfc230b1-6dd3-467a-8fcc-dfa9df38b740">GOPRO-1830562155-31137</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lcf76f155ced4ddcb4097134ff3c332f xmlns="90099885-9432-4caf-9870-10dd17e557ce">
      <Terms xmlns="http://schemas.microsoft.com/office/infopath/2007/PartnerControls"/>
    </lcf76f155ced4ddcb4097134ff3c332f>
    <GOProMigratieBronlocatie xmlns="cfc230b1-6dd3-467a-8fcc-dfa9df38b740" xsi:nil="true"/>
    <_dlc_DocIdUrl xmlns="cfc230b1-6dd3-467a-8fcc-dfa9df38b740">
      <Url>https://gemeenschapsonderwijs.sharepoint.com/sites/prodoc/_layouts/15/DocIdRedir.aspx?ID=GOPRO-1830562155-31137</Url>
      <Description>GOPRO-1830562155-31137</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Communicatie</TermName>
          <TermId xmlns="http://schemas.microsoft.com/office/infopath/2007/PartnerControls">68acdb1b-ea92-427d-8c6e-8b03257e1fbb</TermId>
        </TermInfo>
      </Terms>
    </fef4875bd7d04335af313950a580cd9d>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1" ma:contentTypeDescription="" ma:contentTypeScope="" ma:versionID="dafdf1008e6bcff424b9222b5dee611c">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b5c6786e74a03dbee41a66915f26d8c"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dexed="true" ma:internalName="GOProMigratieBronGUID">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element name="MediaServiceBillingMetadata" ma:index="41"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98EB5F29-041E-453A-A6F5-5DD34E6C2521}">
  <ds:schemaRefs>
    <ds:schemaRef ds:uri="http://schemas.microsoft.com/office/2006/documentManagement/types"/>
    <ds:schemaRef ds:uri="http://www.w3.org/XML/1998/namespace"/>
    <ds:schemaRef ds:uri="http://purl.org/dc/terms/"/>
    <ds:schemaRef ds:uri="http://purl.org/dc/dcmitype/"/>
    <ds:schemaRef ds:uri="f7cb4ae7-2e3e-4c52-9356-eb4624137cd1"/>
    <ds:schemaRef ds:uri="http://schemas.openxmlformats.org/package/2006/metadata/core-properties"/>
    <ds:schemaRef ds:uri="http://purl.org/dc/elements/1.1/"/>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05E65345-A321-491F-8216-285F902E66FE}">
  <ds:schemaRefs>
    <ds:schemaRef ds:uri="http://schemas.microsoft.com/sharepoint/v3/contenttype/forms"/>
  </ds:schemaRefs>
</ds:datastoreItem>
</file>

<file path=customXml/itemProps3.xml><?xml version="1.0" encoding="utf-8"?>
<ds:datastoreItem xmlns:ds="http://schemas.openxmlformats.org/officeDocument/2006/customXml" ds:itemID="{58E1F222-CC92-4E40-8E2E-9D4FC22819D0}"/>
</file>

<file path=customXml/itemProps4.xml><?xml version="1.0" encoding="utf-8"?>
<ds:datastoreItem xmlns:ds="http://schemas.openxmlformats.org/officeDocument/2006/customXml" ds:itemID="{30D5EF39-2518-4718-BDF1-DBA854A276F4}"/>
</file>

<file path=docMetadata/LabelInfo.xml><?xml version="1.0" encoding="utf-8"?>
<clbl:labelList xmlns:clbl="http://schemas.microsoft.com/office/2020/mipLabelMetadata">
  <clbl:label id="{49c3d703-3579-47bf-a888-7c913fbdced9}" enabled="0" method="" siteId="{49c3d703-3579-47bf-a888-7c913fbdced9}" removed="1"/>
</clbl:labelList>
</file>

<file path=docProps/app.xml><?xml version="1.0" encoding="utf-8"?>
<Properties xmlns="http://schemas.openxmlformats.org/officeDocument/2006/extended-properties" xmlns:vt="http://schemas.openxmlformats.org/officeDocument/2006/docPropsVTypes">
  <Template>GO! PowerPointsjabloon</Template>
  <TotalTime>0</TotalTime>
  <Words>5228</Words>
  <Application>Microsoft Office PowerPoint</Application>
  <PresentationFormat>Aangepast</PresentationFormat>
  <Paragraphs>458</Paragraphs>
  <Slides>50</Slides>
  <Notes>40</Notes>
  <HiddenSlides>0</HiddenSlides>
  <MMClips>0</MMClips>
  <ScaleCrop>false</ScaleCrop>
  <HeadingPairs>
    <vt:vector size="6" baseType="variant">
      <vt:variant>
        <vt:lpstr>Gebruikte lettertypen</vt:lpstr>
      </vt:variant>
      <vt:variant>
        <vt:i4>8</vt:i4>
      </vt:variant>
      <vt:variant>
        <vt:lpstr>Thema</vt:lpstr>
      </vt:variant>
      <vt:variant>
        <vt:i4>1</vt:i4>
      </vt:variant>
      <vt:variant>
        <vt:lpstr>Diatitels</vt:lpstr>
      </vt:variant>
      <vt:variant>
        <vt:i4>50</vt:i4>
      </vt:variant>
    </vt:vector>
  </HeadingPairs>
  <TitlesOfParts>
    <vt:vector size="59" baseType="lpstr">
      <vt:lpstr>Arial</vt:lpstr>
      <vt:lpstr>Flanders Art Sans</vt:lpstr>
      <vt:lpstr>Courier New</vt:lpstr>
      <vt:lpstr>Calibri</vt:lpstr>
      <vt:lpstr>Wingdings 2</vt:lpstr>
      <vt:lpstr>Wingdings</vt:lpstr>
      <vt:lpstr>Flanders Art Sans Condensed</vt:lpstr>
      <vt:lpstr>Flanders Art Sans Condensed Bold</vt:lpstr>
      <vt:lpstr>Kantoorthema</vt:lpstr>
      <vt:lpstr>diversiteitsbewuste leer- en leefomgeving</vt:lpstr>
      <vt:lpstr>PowerPoint-presentatie</vt:lpstr>
      <vt:lpstr>PowerPoint-presentatie</vt:lpstr>
      <vt:lpstr>Waarom deze sessie?</vt:lpstr>
      <vt:lpstr>Wat willen we bereiken?</vt:lpstr>
      <vt:lpstr>Inhoud</vt:lpstr>
      <vt:lpstr>PowerPoint-presentatie</vt:lpstr>
      <vt:lpstr>Beleidsnieuws</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Kunnen we hier iets aan doen?</vt:lpstr>
      <vt:lpstr>Handleiding diversiteit</vt:lpstr>
      <vt:lpstr>Neutraliteit</vt:lpstr>
      <vt:lpstr>Neutraliteit</vt:lpstr>
      <vt:lpstr>Neutraliteit</vt:lpstr>
      <vt:lpstr>Gids voor diversiteitsbewust schoolbeleid</vt:lpstr>
      <vt:lpstr>PISA toont het probleem</vt:lpstr>
      <vt:lpstr>PowerPoint-presentatie</vt:lpstr>
      <vt:lpstr>Diversiteitsbeleid is geen extra project</vt:lpstr>
      <vt:lpstr>3 hefbomen</vt:lpstr>
      <vt:lpstr>PowerPoint-presentatie</vt:lpstr>
      <vt:lpstr>Nederlands als verbindende taal, meertaligheid als rijkdom</vt:lpstr>
      <vt:lpstr>Een gedeelde opdracht</vt:lpstr>
      <vt:lpstr>Academisch optimisme: attributies</vt:lpstr>
      <vt:lpstr>Drempels</vt:lpstr>
      <vt:lpstr>PowerPoint-presentatie</vt:lpstr>
      <vt:lpstr>Gids voor een diversiteitsbewuste klaspraktijk </vt:lpstr>
      <vt:lpstr>Waarom deze gids?</vt:lpstr>
      <vt:lpstr>GO!-mindset</vt:lpstr>
      <vt:lpstr>Meertaligheid als kracht</vt:lpstr>
      <vt:lpstr>In de klaspraktijk</vt:lpstr>
      <vt:lpstr>Omgaan met spanning in de klas</vt:lpstr>
      <vt:lpstr>Diversiteit: meer dan zichtbare verschillen</vt:lpstr>
      <vt:lpstr>Fiches met concrete praktijksituaties</vt:lpstr>
      <vt:lpstr>Fichereeks praktijksituaties</vt:lpstr>
      <vt:lpstr>Racisme of discriminatie in de klas. Wat doe je?</vt:lpstr>
      <vt:lpstr>Feestdagen</vt:lpstr>
      <vt:lpstr>GO! website</vt:lpstr>
      <vt:lpstr>PowerPoint-presentatie</vt:lpstr>
      <vt:lpstr>PowerPoint-presentatie</vt:lpstr>
      <vt:lpstr>Volgende sessie</vt:lpstr>
      <vt:lpstr>PowerPoint-presentatie</vt:lpstr>
    </vt:vector>
  </TitlesOfParts>
  <Company>Gemeenschaps Onderwijs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Omgaan met diversiteit op school en in de klas</dc:title>
  <dc:creator>Elisabeth De Vleesschauwer</dc:creator>
  <cp:lastModifiedBy>Katrien Lehouck</cp:lastModifiedBy>
  <cp:revision>2</cp:revision>
  <cp:lastPrinted>2025-06-17T14:08:09Z</cp:lastPrinted>
  <dcterms:created xsi:type="dcterms:W3CDTF">2025-05-23T10:01:24Z</dcterms:created>
  <dcterms:modified xsi:type="dcterms:W3CDTF">2026-10-23T11:54:01Z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GOBoxJaar">
    <vt:lpwstr/>
  </property>
  <property fmtid="{D5CDD505-2E9C-101B-9397-08002B2CF9AE}" pid="4" name="MediaServiceImageTags">
    <vt:lpwstr/>
  </property>
  <property fmtid="{D5CDD505-2E9C-101B-9397-08002B2CF9AE}" pid="5" name="GOBoxStatusDocument">
    <vt:lpwstr/>
  </property>
  <property fmtid="{D5CDD505-2E9C-101B-9397-08002B2CF9AE}" pid="6" name="GOBoxAfdeling">
    <vt:lpwstr/>
  </property>
  <property fmtid="{D5CDD505-2E9C-101B-9397-08002B2CF9AE}" pid="7" name="Campagnenaam">
    <vt:lpwstr/>
  </property>
  <property fmtid="{D5CDD505-2E9C-101B-9397-08002B2CF9AE}" pid="8" name="GOProPublicatiestatus">
    <vt:lpwstr>1;#Online|5d773375-47c0-4896-afa8-6eac5ed3e165</vt:lpwstr>
  </property>
  <property fmtid="{D5CDD505-2E9C-101B-9397-08002B2CF9AE}" pid="9" name="GOProOnderwijsniveaus">
    <vt:lpwstr>14;#Alle onderwijsniveaus|2fe7c676-0ce6-4fab-b265-4b19c15279a5</vt:lpwstr>
  </property>
  <property fmtid="{D5CDD505-2E9C-101B-9397-08002B2CF9AE}" pid="10" name="_dlc_DocIdItemGuid">
    <vt:lpwstr>93c82435-fd77-49eb-a50e-3eba13466469</vt:lpwstr>
  </property>
  <property fmtid="{D5CDD505-2E9C-101B-9397-08002B2CF9AE}" pid="11" name="GOProOorsprong">
    <vt:lpwstr/>
  </property>
  <property fmtid="{D5CDD505-2E9C-101B-9397-08002B2CF9AE}" pid="12" name="GOProThemas">
    <vt:lpwstr>26;#Communicatie|68acdb1b-ea92-427d-8c6e-8b03257e1fbb</vt:lpwstr>
  </property>
  <property fmtid="{D5CDD505-2E9C-101B-9397-08002B2CF9AE}" pid="13" name="GOProSchooljaar">
    <vt:lpwstr/>
  </property>
  <property fmtid="{D5CDD505-2E9C-101B-9397-08002B2CF9AE}" pid="14" name="GOProJaar">
    <vt:lpwstr>89;#2024|945b7bbd-c54e-4860-995d-064a129b977d</vt:lpwstr>
  </property>
</Properties>
</file>