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19"/>
  </p:notesMasterIdLst>
  <p:sldIdLst>
    <p:sldId id="309" r:id="rId5"/>
    <p:sldId id="370" r:id="rId6"/>
    <p:sldId id="368" r:id="rId7"/>
    <p:sldId id="371" r:id="rId8"/>
    <p:sldId id="369" r:id="rId9"/>
    <p:sldId id="382" r:id="rId10"/>
    <p:sldId id="372" r:id="rId11"/>
    <p:sldId id="373" r:id="rId12"/>
    <p:sldId id="376" r:id="rId13"/>
    <p:sldId id="380" r:id="rId14"/>
    <p:sldId id="377" r:id="rId15"/>
    <p:sldId id="378" r:id="rId16"/>
    <p:sldId id="381" r:id="rId17"/>
    <p:sldId id="270" r:id="rId18"/>
  </p:sldIdLst>
  <p:sldSz cx="24382413" cy="13716000"/>
  <p:notesSz cx="6858000" cy="9144000"/>
  <p:embeddedFontLst>
    <p:embeddedFont>
      <p:font typeface="Flanders Art Sans" panose="020B0604020202020204" charset="0"/>
      <p:regular r:id="rId20"/>
      <p:bold r:id="rId21"/>
      <p:italic r:id="rId22"/>
    </p:embeddedFont>
    <p:embeddedFont>
      <p:font typeface="Flanders Art Sans Condensed" panose="020B0604020202020204" charset="0"/>
      <p:regular r:id="rId23"/>
      <p:bold r:id="rId24"/>
      <p:italic r:id="rId25"/>
    </p:embeddedFont>
    <p:embeddedFont>
      <p:font typeface="Wingdings 2" panose="05020102010507070707" pitchFamily="18" charset="2"/>
      <p:regular r:id="rId26"/>
    </p:embeddedFont>
  </p:embeddedFontLst>
  <p:defaultTextStyle>
    <a:defPPr>
      <a:defRPr lang="nl-BE"/>
    </a:defPPr>
    <a:lvl1pPr marL="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35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709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063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417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771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126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048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483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3" userDrawn="1">
          <p15:clr>
            <a:srgbClr val="A4A3A4"/>
          </p15:clr>
        </p15:guide>
        <p15:guide id="2" pos="76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6E6"/>
    <a:srgbClr val="67C0BA"/>
    <a:srgbClr val="FF81B1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9A7358-6AA8-4E77-8947-3C367381A7EB}" v="7" dt="2026-10-14T11:01:37.2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654" y="132"/>
      </p:cViewPr>
      <p:guideLst>
        <p:guide orient="horz" pos="4343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7.fntdata"/><Relationship Id="rId3" Type="http://schemas.openxmlformats.org/officeDocument/2006/relationships/customXml" Target="../customXml/item3.xml"/><Relationship Id="rId21" Type="http://schemas.openxmlformats.org/officeDocument/2006/relationships/font" Target="fonts/font2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5.fntdata"/><Relationship Id="rId32" Type="http://schemas.openxmlformats.org/officeDocument/2006/relationships/customXml" Target="../customXml/item4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96747-4202-DD4B-94AC-6B976FAC7AF4}" type="datetimeFigureOut">
              <a:rPr lang="nl-BE" smtClean="0"/>
              <a:t>14/10/2026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71038-0F01-804C-8B58-40148AC7517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78996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7.png"/><Relationship Id="rId7" Type="http://schemas.openxmlformats.org/officeDocument/2006/relationships/image" Target="../media/image10.svg"/><Relationship Id="rId12" Type="http://schemas.openxmlformats.org/officeDocument/2006/relationships/image" Target="../media/image15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11" Type="http://schemas.openxmlformats.org/officeDocument/2006/relationships/image" Target="../media/image14.svg"/><Relationship Id="rId5" Type="http://schemas.openxmlformats.org/officeDocument/2006/relationships/image" Target="../media/image9.png"/><Relationship Id="rId10" Type="http://schemas.openxmlformats.org/officeDocument/2006/relationships/image" Target="../media/image13.svg"/><Relationship Id="rId4" Type="http://schemas.openxmlformats.org/officeDocument/2006/relationships/image" Target="../media/image8.png"/><Relationship Id="rId9" Type="http://schemas.openxmlformats.org/officeDocument/2006/relationships/image" Target="../media/image12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9.png"/><Relationship Id="rId7" Type="http://schemas.openxmlformats.org/officeDocument/2006/relationships/image" Target="../media/image9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svg"/><Relationship Id="rId5" Type="http://schemas.openxmlformats.org/officeDocument/2006/relationships/image" Target="../media/image21.svg"/><Relationship Id="rId10" Type="http://schemas.openxmlformats.org/officeDocument/2006/relationships/image" Target="../media/image25.png"/><Relationship Id="rId4" Type="http://schemas.openxmlformats.org/officeDocument/2006/relationships/image" Target="../media/image20.png"/><Relationship Id="rId9" Type="http://schemas.openxmlformats.org/officeDocument/2006/relationships/image" Target="../media/image24.sv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6.sv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5.svg"/><Relationship Id="rId2" Type="http://schemas.openxmlformats.org/officeDocument/2006/relationships/image" Target="../media/image28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2.png"/><Relationship Id="rId11" Type="http://schemas.openxmlformats.org/officeDocument/2006/relationships/image" Target="../media/image10.svg"/><Relationship Id="rId5" Type="http://schemas.openxmlformats.org/officeDocument/2006/relationships/image" Target="../media/image31.png"/><Relationship Id="rId10" Type="http://schemas.openxmlformats.org/officeDocument/2006/relationships/image" Target="../media/image27.png"/><Relationship Id="rId4" Type="http://schemas.openxmlformats.org/officeDocument/2006/relationships/image" Target="../media/image30.png"/><Relationship Id="rId9" Type="http://schemas.openxmlformats.org/officeDocument/2006/relationships/image" Target="../media/image9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sv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8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43.png"/><Relationship Id="rId2" Type="http://schemas.openxmlformats.org/officeDocument/2006/relationships/image" Target="../media/image39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2.png"/><Relationship Id="rId11" Type="http://schemas.openxmlformats.org/officeDocument/2006/relationships/image" Target="../media/image42.png"/><Relationship Id="rId5" Type="http://schemas.openxmlformats.org/officeDocument/2006/relationships/image" Target="../media/image31.png"/><Relationship Id="rId10" Type="http://schemas.openxmlformats.org/officeDocument/2006/relationships/image" Target="../media/image41.png"/><Relationship Id="rId4" Type="http://schemas.openxmlformats.org/officeDocument/2006/relationships/image" Target="../media/image30.png"/><Relationship Id="rId9" Type="http://schemas.openxmlformats.org/officeDocument/2006/relationships/image" Target="../media/image40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3" Type="http://schemas.openxmlformats.org/officeDocument/2006/relationships/image" Target="../media/image44.png"/><Relationship Id="rId7" Type="http://schemas.openxmlformats.org/officeDocument/2006/relationships/image" Target="../media/image46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5.svg"/><Relationship Id="rId11" Type="http://schemas.openxmlformats.org/officeDocument/2006/relationships/image" Target="../media/image50.png"/><Relationship Id="rId5" Type="http://schemas.openxmlformats.org/officeDocument/2006/relationships/image" Target="../media/image9.png"/><Relationship Id="rId10" Type="http://schemas.openxmlformats.org/officeDocument/2006/relationships/image" Target="../media/image49.png"/><Relationship Id="rId4" Type="http://schemas.openxmlformats.org/officeDocument/2006/relationships/image" Target="../media/image18.png"/><Relationship Id="rId9" Type="http://schemas.openxmlformats.org/officeDocument/2006/relationships/image" Target="../media/image48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16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png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sv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3" Type="http://schemas.openxmlformats.org/officeDocument/2006/relationships/image" Target="../media/image44.png"/><Relationship Id="rId7" Type="http://schemas.openxmlformats.org/officeDocument/2006/relationships/image" Target="../media/image46.svg"/><Relationship Id="rId2" Type="http://schemas.openxmlformats.org/officeDocument/2006/relationships/image" Target="../media/image51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5.svg"/><Relationship Id="rId11" Type="http://schemas.openxmlformats.org/officeDocument/2006/relationships/image" Target="../media/image50.png"/><Relationship Id="rId5" Type="http://schemas.openxmlformats.org/officeDocument/2006/relationships/image" Target="../media/image9.png"/><Relationship Id="rId10" Type="http://schemas.openxmlformats.org/officeDocument/2006/relationships/image" Target="../media/image49.png"/><Relationship Id="rId4" Type="http://schemas.openxmlformats.org/officeDocument/2006/relationships/image" Target="../media/image18.png"/><Relationship Id="rId9" Type="http://schemas.openxmlformats.org/officeDocument/2006/relationships/image" Target="../media/image48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1.sv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1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3.sv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1.sv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4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5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svg"/><Relationship Id="rId2" Type="http://schemas.openxmlformats.org/officeDocument/2006/relationships/image" Target="../media/image54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7.sv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sv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0.png"/><Relationship Id="rId7" Type="http://schemas.openxmlformats.org/officeDocument/2006/relationships/image" Target="../media/image31.png"/><Relationship Id="rId12" Type="http://schemas.openxmlformats.org/officeDocument/2006/relationships/image" Target="../media/image45.svg"/><Relationship Id="rId2" Type="http://schemas.openxmlformats.org/officeDocument/2006/relationships/image" Target="../media/image5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3.png"/><Relationship Id="rId11" Type="http://schemas.openxmlformats.org/officeDocument/2006/relationships/image" Target="../media/image57.svg"/><Relationship Id="rId5" Type="http://schemas.openxmlformats.org/officeDocument/2006/relationships/image" Target="../media/image62.png"/><Relationship Id="rId10" Type="http://schemas.openxmlformats.org/officeDocument/2006/relationships/image" Target="../media/image65.svg"/><Relationship Id="rId4" Type="http://schemas.openxmlformats.org/officeDocument/2006/relationships/image" Target="../media/image61.png"/><Relationship Id="rId9" Type="http://schemas.openxmlformats.org/officeDocument/2006/relationships/image" Target="../media/image64.svg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svg"/><Relationship Id="rId3" Type="http://schemas.openxmlformats.org/officeDocument/2006/relationships/image" Target="../media/image66.png"/><Relationship Id="rId7" Type="http://schemas.openxmlformats.org/officeDocument/2006/relationships/image" Target="../media/image68.svg"/><Relationship Id="rId12" Type="http://schemas.openxmlformats.org/officeDocument/2006/relationships/image" Target="../media/image73.svg"/><Relationship Id="rId2" Type="http://schemas.openxmlformats.org/officeDocument/2006/relationships/image" Target="../media/image6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7.svg"/><Relationship Id="rId11" Type="http://schemas.openxmlformats.org/officeDocument/2006/relationships/image" Target="../media/image72.svg"/><Relationship Id="rId5" Type="http://schemas.openxmlformats.org/officeDocument/2006/relationships/image" Target="../media/image64.svg"/><Relationship Id="rId10" Type="http://schemas.openxmlformats.org/officeDocument/2006/relationships/image" Target="../media/image71.svg"/><Relationship Id="rId4" Type="http://schemas.openxmlformats.org/officeDocument/2006/relationships/image" Target="../media/image32.png"/><Relationship Id="rId9" Type="http://schemas.openxmlformats.org/officeDocument/2006/relationships/image" Target="../media/image70.svg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sv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80.svg"/><Relationship Id="rId2" Type="http://schemas.openxmlformats.org/officeDocument/2006/relationships/image" Target="../media/image77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svg"/><Relationship Id="rId5" Type="http://schemas.openxmlformats.org/officeDocument/2006/relationships/image" Target="../media/image9.png"/><Relationship Id="rId4" Type="http://schemas.openxmlformats.org/officeDocument/2006/relationships/image" Target="../media/image79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72.svg"/><Relationship Id="rId2" Type="http://schemas.openxmlformats.org/officeDocument/2006/relationships/image" Target="../media/image77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2.png"/><Relationship Id="rId5" Type="http://schemas.openxmlformats.org/officeDocument/2006/relationships/image" Target="../media/image81.svg"/><Relationship Id="rId4" Type="http://schemas.openxmlformats.org/officeDocument/2006/relationships/image" Target="../media/image79.png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svg"/><Relationship Id="rId2" Type="http://schemas.openxmlformats.org/officeDocument/2006/relationships/image" Target="../media/image83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svg"/><Relationship Id="rId2" Type="http://schemas.openxmlformats.org/officeDocument/2006/relationships/image" Target="../media/image8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18EC9C82-6828-86DA-169D-9081D927711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1D8D466-5902-B4B2-5291-4D0AD68512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667962" y="-9105"/>
            <a:ext cx="13714451" cy="13718501"/>
          </a:xfrm>
          <a:custGeom>
            <a:avLst/>
            <a:gdLst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13716000 h 13716000"/>
              <a:gd name="connsiteX4" fmla="*/ 0 w 13714413"/>
              <a:gd name="connsiteY4" fmla="*/ 0 h 13716000"/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0 h 13716000"/>
              <a:gd name="connsiteX0" fmla="*/ 27 w 13714440"/>
              <a:gd name="connsiteY0" fmla="*/ 0 h 13716000"/>
              <a:gd name="connsiteX1" fmla="*/ 13714440 w 13714440"/>
              <a:gd name="connsiteY1" fmla="*/ 0 h 13716000"/>
              <a:gd name="connsiteX2" fmla="*/ 13714440 w 13714440"/>
              <a:gd name="connsiteY2" fmla="*/ 13716000 h 13716000"/>
              <a:gd name="connsiteX3" fmla="*/ 27 w 13714440"/>
              <a:gd name="connsiteY3" fmla="*/ 0 h 13716000"/>
              <a:gd name="connsiteX0" fmla="*/ 38 w 13714451"/>
              <a:gd name="connsiteY0" fmla="*/ 0 h 13718501"/>
              <a:gd name="connsiteX1" fmla="*/ 13714451 w 13714451"/>
              <a:gd name="connsiteY1" fmla="*/ 0 h 13718501"/>
              <a:gd name="connsiteX2" fmla="*/ 13714451 w 13714451"/>
              <a:gd name="connsiteY2" fmla="*/ 13716000 h 13718501"/>
              <a:gd name="connsiteX3" fmla="*/ 38 w 13714451"/>
              <a:gd name="connsiteY3" fmla="*/ 0 h 13718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714451" h="13718501">
                <a:moveTo>
                  <a:pt x="38" y="0"/>
                </a:moveTo>
                <a:lnTo>
                  <a:pt x="13714451" y="0"/>
                </a:lnTo>
                <a:lnTo>
                  <a:pt x="13714451" y="13716000"/>
                </a:lnTo>
                <a:cubicBezTo>
                  <a:pt x="6597004" y="13859435"/>
                  <a:pt x="-18420" y="7817224"/>
                  <a:pt x="38" y="0"/>
                </a:cubicBezTo>
                <a:close/>
              </a:path>
            </a:pathLst>
          </a:cu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81F3FF06-65D9-296C-0B4D-BBA91BDB34E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12" y="447470"/>
            <a:ext cx="9453977" cy="4259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3461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angepaste indel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FF8EC212-8B8F-52BC-B261-20F14F37432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2191205" y="939615"/>
            <a:ext cx="12191208" cy="6388193"/>
          </a:xfrm>
          <a:prstGeom prst="rect">
            <a:avLst/>
          </a:prstGeom>
        </p:spPr>
      </p:pic>
      <p:pic>
        <p:nvPicPr>
          <p:cNvPr id="15" name="Afbeelding 14">
            <a:extLst>
              <a:ext uri="{FF2B5EF4-FFF2-40B4-BE49-F238E27FC236}">
                <a16:creationId xmlns:a16="http://schemas.microsoft.com/office/drawing/2014/main" id="{BD8E3D27-4FB1-46CF-24E3-CBE81570D0A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93" y="273049"/>
            <a:ext cx="9651051" cy="4348276"/>
          </a:xfrm>
          <a:prstGeom prst="rect">
            <a:avLst/>
          </a:prstGeom>
        </p:spPr>
      </p:pic>
      <p:sp>
        <p:nvSpPr>
          <p:cNvPr id="16" name="Titel 1">
            <a:extLst>
              <a:ext uri="{FF2B5EF4-FFF2-40B4-BE49-F238E27FC236}">
                <a16:creationId xmlns:a16="http://schemas.microsoft.com/office/drawing/2014/main" id="{D431BAE3-50D5-4193-3C49-658F4A91F8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7793" y="6218157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17" name="Ondertitel 2">
            <a:extLst>
              <a:ext uri="{FF2B5EF4-FFF2-40B4-BE49-F238E27FC236}">
                <a16:creationId xmlns:a16="http://schemas.microsoft.com/office/drawing/2014/main" id="{9BBF3371-ED20-B3C0-A6CF-18A0263C73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7793" y="11209452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53434D99-30BD-0656-5D7B-EF5CB129FA4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223561" y="0"/>
            <a:ext cx="10671059" cy="10668000"/>
          </a:xfrm>
          <a:noFill/>
        </p:spPr>
        <p:txBody>
          <a:bodyPr/>
          <a:lstStyle/>
          <a:p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38FA86BD-1A0A-7261-279A-74C912F5D3A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190413" y="7327807"/>
            <a:ext cx="12192000" cy="6388193"/>
          </a:xfr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35944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Titeldia-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1114A5E5-713D-4F32-7E15-22ED66D59EC4}"/>
              </a:ext>
            </a:extLst>
          </p:cNvPr>
          <p:cNvSpPr/>
          <p:nvPr userDrawn="1"/>
        </p:nvSpPr>
        <p:spPr>
          <a:xfrm>
            <a:off x="0" y="0"/>
            <a:ext cx="24382413" cy="137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pic>
        <p:nvPicPr>
          <p:cNvPr id="17" name="Afbeelding 16" descr="Afbeelding met zwart, wit, Graphics, ontwerp&#10;&#10;Automatisch gegenereerde beschrijving">
            <a:extLst>
              <a:ext uri="{FF2B5EF4-FFF2-40B4-BE49-F238E27FC236}">
                <a16:creationId xmlns:a16="http://schemas.microsoft.com/office/drawing/2014/main" id="{D744362D-BF0C-D9DF-4996-B6A6052882F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7520045" y="5137808"/>
            <a:ext cx="3430725" cy="3430725"/>
          </a:xfrm>
          <a:prstGeom prst="rect">
            <a:avLst/>
          </a:prstGeom>
        </p:spPr>
      </p:pic>
      <p:pic>
        <p:nvPicPr>
          <p:cNvPr id="21" name="Afbeelding 20">
            <a:extLst>
              <a:ext uri="{FF2B5EF4-FFF2-40B4-BE49-F238E27FC236}">
                <a16:creationId xmlns:a16="http://schemas.microsoft.com/office/drawing/2014/main" id="{6D0AC7A3-44DA-CD50-6DE3-3CF249BB597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65672" y="3421987"/>
            <a:ext cx="3431642" cy="3431641"/>
          </a:xfrm>
          <a:prstGeom prst="rect">
            <a:avLst/>
          </a:prstGeom>
        </p:spPr>
      </p:pic>
      <p:pic>
        <p:nvPicPr>
          <p:cNvPr id="25" name="Afbeelding 24" descr="Afbeelding met silhouet, creativiteit&#10;&#10;Automatisch gegenereerde beschrijving">
            <a:extLst>
              <a:ext uri="{FF2B5EF4-FFF2-40B4-BE49-F238E27FC236}">
                <a16:creationId xmlns:a16="http://schemas.microsoft.com/office/drawing/2014/main" id="{0B42D769-DE80-B209-83F3-C518C16601E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32403" y="-9655"/>
            <a:ext cx="3431643" cy="3431642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887D8411-3BBC-1EEF-3FB2-6C1DCA88307B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2832" y="3416023"/>
            <a:ext cx="3430800" cy="343080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A61BC51C-B988-6499-48BB-502AF96B72C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51" y="675385"/>
            <a:ext cx="9651051" cy="4348276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DE23EDB9-AFA0-4FA0-8629-DB1D6EB8F1F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6200000">
            <a:off x="14105363" y="-18597"/>
            <a:ext cx="3430800" cy="34308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7E2F3DA3-F893-64D3-AD4F-0286D290267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0946962" y="-6243"/>
            <a:ext cx="3427200" cy="342720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C33BC55C-906A-6EA2-19BF-C6EC7454AFA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6200000">
            <a:off x="20996419" y="6842944"/>
            <a:ext cx="3430800" cy="3430800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C5ABFA46-EC33-88E9-D79B-87F55A921F9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0959064" y="10284747"/>
            <a:ext cx="3430800" cy="3430800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531711E9-581C-8545-4734-76DC6ABBE37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7483458" y="10288393"/>
            <a:ext cx="3430800" cy="3430800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59917311-CC80-8491-48F5-49443FA6C3A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16200000">
            <a:off x="14052658" y="10292794"/>
            <a:ext cx="3430800" cy="343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9676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Inhoud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14097599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r>
              <a:rPr lang="nl-NL"/>
              <a:t>Klik op het pictogram als u een tabel wilt toevoegen</a:t>
            </a:r>
            <a:endParaRPr lang="nl-BE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861FB84-D54D-45FC-C4F5-A7025B22A73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87763" y="0"/>
            <a:ext cx="7994650" cy="13733929"/>
          </a:xfrm>
          <a:custGeom>
            <a:avLst/>
            <a:gdLst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13716000 h 13716000"/>
              <a:gd name="connsiteX8" fmla="*/ 0 w 7994650"/>
              <a:gd name="connsiteY8" fmla="*/ 0 h 13716000"/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7135905 h 13716000"/>
              <a:gd name="connsiteX8" fmla="*/ 0 w 7994650"/>
              <a:gd name="connsiteY8" fmla="*/ 0 h 13716000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94650" h="13733929">
                <a:moveTo>
                  <a:pt x="0" y="0"/>
                </a:moveTo>
                <a:lnTo>
                  <a:pt x="0" y="0"/>
                </a:lnTo>
                <a:lnTo>
                  <a:pt x="7994650" y="0"/>
                </a:lnTo>
                <a:lnTo>
                  <a:pt x="7994650" y="0"/>
                </a:lnTo>
                <a:lnTo>
                  <a:pt x="7994650" y="13716000"/>
                </a:lnTo>
                <a:lnTo>
                  <a:pt x="7994650" y="13716000"/>
                </a:lnTo>
                <a:lnTo>
                  <a:pt x="6239435" y="13733929"/>
                </a:lnTo>
                <a:cubicBezTo>
                  <a:pt x="2438399" y="13470965"/>
                  <a:pt x="251012" y="10213787"/>
                  <a:pt x="0" y="7135905"/>
                </a:cubicBez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DB1F5A79-F940-841A-1CFA-85D404D7A66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58692"/>
            <a:ext cx="3981450" cy="4156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273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Inhoud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14097599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r>
              <a:rPr lang="nl-NL"/>
              <a:t>Klik op het pictogram als u een tabel wilt toevoegen</a:t>
            </a:r>
            <a:endParaRPr lang="nl-BE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9B8BE3B-CF7F-120D-EEA7-FFD18EF9F53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9613" y="0"/>
            <a:ext cx="8002800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4D9DF821-183F-33DD-3982-03698BD0FC2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58692"/>
            <a:ext cx="3981450" cy="4156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1425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Inhoud+vorm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21318910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21318911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r>
              <a:rPr lang="nl-NL"/>
              <a:t>Klik op het pictogram als u een tabel wilt toevoegen</a:t>
            </a:r>
            <a:endParaRPr lang="nl-BE"/>
          </a:p>
        </p:txBody>
      </p:sp>
      <p:pic>
        <p:nvPicPr>
          <p:cNvPr id="9" name="Afbeelding 8" descr="Afbeelding met patroon, lijn, Kleurrijkheid, schermopname&#10;&#10;Automatisch gegenereerde beschrijving">
            <a:extLst>
              <a:ext uri="{FF2B5EF4-FFF2-40B4-BE49-F238E27FC236}">
                <a16:creationId xmlns:a16="http://schemas.microsoft.com/office/drawing/2014/main" id="{6DDF4591-12E8-AE7A-1F26-C1BC4B82172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7208" y="10669128"/>
            <a:ext cx="3046872" cy="3046872"/>
          </a:xfrm>
          <a:prstGeom prst="rect">
            <a:avLst/>
          </a:prstGeom>
        </p:spPr>
      </p:pic>
      <p:pic>
        <p:nvPicPr>
          <p:cNvPr id="18" name="Afbeelding 17" descr="Afbeelding met creativiteit, kunst&#10;&#10;Beschrijving automatisch gegenereerd met gemiddelde betrouwbaarheid">
            <a:extLst>
              <a:ext uri="{FF2B5EF4-FFF2-40B4-BE49-F238E27FC236}">
                <a16:creationId xmlns:a16="http://schemas.microsoft.com/office/drawing/2014/main" id="{E3E985DF-227D-5FC2-3992-6D988144957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7208" y="3150580"/>
            <a:ext cx="3046872" cy="3046872"/>
          </a:xfrm>
          <a:prstGeom prst="rect">
            <a:avLst/>
          </a:prstGeom>
        </p:spPr>
      </p:pic>
      <p:pic>
        <p:nvPicPr>
          <p:cNvPr id="22" name="Afbeelding 21" descr="Afbeelding met Graphics, cirkel, Kleurrijkheid, grafische vormgeving&#10;&#10;Automatisch gegenereerde beschrijving">
            <a:extLst>
              <a:ext uri="{FF2B5EF4-FFF2-40B4-BE49-F238E27FC236}">
                <a16:creationId xmlns:a16="http://schemas.microsoft.com/office/drawing/2014/main" id="{FF823F36-DFCB-76F5-0CAD-72606E40EA9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2618" y="1270"/>
            <a:ext cx="3046872" cy="3046872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F6C3B76A-403A-FFF7-FE92-76995EFF3C6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18291088" y="0"/>
            <a:ext cx="3045600" cy="3045600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29ED215B-AC3C-C9F4-C7E6-04B7F456209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1346118" y="3048777"/>
            <a:ext cx="3045600" cy="3045600"/>
          </a:xfrm>
          <a:prstGeom prst="rect">
            <a:avLst/>
          </a:prstGeom>
        </p:spPr>
      </p:pic>
      <p:pic>
        <p:nvPicPr>
          <p:cNvPr id="21" name="Afbeelding 20">
            <a:extLst>
              <a:ext uri="{FF2B5EF4-FFF2-40B4-BE49-F238E27FC236}">
                <a16:creationId xmlns:a16="http://schemas.microsoft.com/office/drawing/2014/main" id="{E6D169C6-2515-16CD-4F0C-C97252025716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0017" y="6098823"/>
            <a:ext cx="3045600" cy="3045600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20EA6326-3A8D-D9D4-0C35-E14BE3909357}"/>
              </a:ext>
            </a:extLst>
          </p:cNvPr>
          <p:cNvPicPr>
            <a:picLocks noChangeAspect="1"/>
          </p:cNvPicPr>
          <p:nvPr userDrawn="1"/>
        </p:nvPicPr>
        <p:blipFill>
          <a:blip>
            <a:alphaModFix amt="25000"/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1337960" y="10667223"/>
            <a:ext cx="3045600" cy="3045600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03A3D635-CC29-449C-8C13-1684A5EA640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5245488" y="10671360"/>
            <a:ext cx="3045600" cy="30456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DB67D2BC-7C20-17F9-32CD-E2F1DAA741BA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6118" y="7636734"/>
            <a:ext cx="3045600" cy="30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3398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jdelijke aanduiding voor afbeelding 16">
            <a:extLst>
              <a:ext uri="{FF2B5EF4-FFF2-40B4-BE49-F238E27FC236}">
                <a16:creationId xmlns:a16="http://schemas.microsoft.com/office/drawing/2014/main" id="{6CAA73F3-D536-61ED-9CB3-8A2B0977E9B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24382413" cy="13716000"/>
          </a:xfr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13" name="Tijdelijke aanduiding voor tekst 12">
            <a:extLst>
              <a:ext uri="{FF2B5EF4-FFF2-40B4-BE49-F238E27FC236}">
                <a16:creationId xmlns:a16="http://schemas.microsoft.com/office/drawing/2014/main" id="{B99E46D4-4C57-BC2B-CDC9-696B085D84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07906" y="1413403"/>
            <a:ext cx="10795913" cy="3561437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1"/>
          </a:solidFill>
        </p:spPr>
        <p:txBody>
          <a:bodyPr wrap="none" lIns="3420000" tIns="180000" rIns="720000" bIns="792000">
            <a:spAutoFit/>
          </a:bodyPr>
          <a:lstStyle>
            <a:lvl1pPr marL="0" indent="0">
              <a:buNone/>
              <a:defRPr sz="112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Sectiekop</a:t>
            </a:r>
            <a:endParaRPr lang="nl-BE"/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DECEE6F9-7760-5BE2-CF09-41431C26ED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72050" y="3505200"/>
            <a:ext cx="14706600" cy="895350"/>
          </a:xfrm>
        </p:spPr>
        <p:txBody>
          <a:bodyPr/>
          <a:lstStyle>
            <a:lvl1pPr marL="0" indent="0">
              <a:buNone/>
              <a:defRPr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SUBTITEL</a:t>
            </a:r>
            <a:endParaRPr lang="nl-BE"/>
          </a:p>
        </p:txBody>
      </p:sp>
      <p:sp>
        <p:nvSpPr>
          <p:cNvPr id="19" name="Tijdelijke aanduiding voor tekst 18">
            <a:extLst>
              <a:ext uri="{FF2B5EF4-FFF2-40B4-BE49-F238E27FC236}">
                <a16:creationId xmlns:a16="http://schemas.microsoft.com/office/drawing/2014/main" id="{686FA8E7-6757-782C-1F1C-0CE5FDB783E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7906" y="1413404"/>
            <a:ext cx="3595857" cy="3561436"/>
          </a:xfrm>
          <a:prstGeom prst="round2DiagRect">
            <a:avLst>
              <a:gd name="adj1" fmla="val 757"/>
              <a:gd name="adj2" fmla="val 50000"/>
            </a:avLst>
          </a:prstGeom>
          <a:solidFill>
            <a:schemeClr val="accent4"/>
          </a:solidFill>
        </p:spPr>
        <p:txBody>
          <a:bodyPr lIns="108000" anchor="ctr" anchorCtr="1">
            <a:noAutofit/>
          </a:bodyPr>
          <a:lstStyle>
            <a:lvl1pPr marL="0" indent="0">
              <a:buNone/>
              <a:defRPr sz="15000">
                <a:solidFill>
                  <a:schemeClr val="bg1"/>
                </a:solidFill>
              </a:defRPr>
            </a:lvl1pPr>
          </a:lstStyle>
          <a:p>
            <a:pPr lvl="0"/>
            <a:r>
              <a:rPr lang="nl-NL"/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328028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b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jdelijke aanduiding voor afbeelding 8">
            <a:extLst>
              <a:ext uri="{FF2B5EF4-FFF2-40B4-BE49-F238E27FC236}">
                <a16:creationId xmlns:a16="http://schemas.microsoft.com/office/drawing/2014/main" id="{FD789292-3A16-B9B8-1FBD-9568BB989CF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82413" cy="13716000"/>
          </a:xfr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11" name="Tijdelijke aanduiding voor tekst 10">
            <a:extLst>
              <a:ext uri="{FF2B5EF4-FFF2-40B4-BE49-F238E27FC236}">
                <a16:creationId xmlns:a16="http://schemas.microsoft.com/office/drawing/2014/main" id="{C33D1075-7C81-0DA0-0EC1-E2C6EECCA71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90600" y="848680"/>
            <a:ext cx="7196036" cy="3356968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1"/>
          </a:solidFill>
        </p:spPr>
        <p:txBody>
          <a:bodyPr wrap="none" lIns="360000" tIns="108000" rIns="360000" bIns="720000" anchor="ctr" anchorCtr="1">
            <a:spAutoFit/>
          </a:bodyPr>
          <a:lstStyle>
            <a:lvl1pPr marL="0" indent="0">
              <a:buNone/>
              <a:defRPr sz="112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Sectiekop</a:t>
            </a:r>
            <a:endParaRPr lang="nl-BE"/>
          </a:p>
        </p:txBody>
      </p:sp>
      <p:sp>
        <p:nvSpPr>
          <p:cNvPr id="13" name="Tijdelijke aanduiding voor tekst 12">
            <a:extLst>
              <a:ext uri="{FF2B5EF4-FFF2-40B4-BE49-F238E27FC236}">
                <a16:creationId xmlns:a16="http://schemas.microsoft.com/office/drawing/2014/main" id="{7C92EF70-FBC1-C947-CE62-43D5B9879F9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752600" y="2929250"/>
            <a:ext cx="2196435" cy="867930"/>
          </a:xfrm>
        </p:spPr>
        <p:txBody>
          <a:bodyPr wrap="none">
            <a:spAutoFit/>
          </a:bodyPr>
          <a:lstStyle>
            <a:lvl1pPr marL="0" indent="0">
              <a:buNone/>
              <a:defRPr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SUBTITEL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976692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57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D394C77-D626-FD52-46AF-82FE8429F1B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001500" cy="13716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4CD5ADC-D28C-61B4-8926-A0576034FB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13077" y="8729663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ct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34C86E31-4A3F-5C67-9BC6-F41FCE1EF6B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3445" y="601096"/>
            <a:ext cx="3567375" cy="2775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6023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35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Im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8B8F693-43F0-9C27-71A3-AB42AB40A67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39600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4" name="Text Placeholder 15">
            <a:extLst>
              <a:ext uri="{FF2B5EF4-FFF2-40B4-BE49-F238E27FC236}">
                <a16:creationId xmlns:a16="http://schemas.microsoft.com/office/drawing/2014/main" id="{8C5697BA-98A2-602B-AA99-7133C67E6A5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467877" y="8703412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ct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17655DDC-D86C-B157-13FA-8C810B56D7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3445" y="601096"/>
            <a:ext cx="3567375" cy="2775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0341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Sectiekop-2+vorme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762400" y="8762400"/>
            <a:ext cx="3240000" cy="32400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299628" y="935767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/>
              <a:t>01</a:t>
            </a:r>
          </a:p>
        </p:txBody>
      </p:sp>
      <p:pic>
        <p:nvPicPr>
          <p:cNvPr id="7" name="Afbeelding 6" descr="Afbeelding met wit, zwart-wit, schermopname, zwart&#10;&#10;Automatisch gegenereerde beschrijving">
            <a:extLst>
              <a:ext uri="{FF2B5EF4-FFF2-40B4-BE49-F238E27FC236}">
                <a16:creationId xmlns:a16="http://schemas.microsoft.com/office/drawing/2014/main" id="{13B1B564-CAC6-06E2-241C-B0224188AB8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57600" y="10476000"/>
            <a:ext cx="3240000" cy="3240000"/>
          </a:xfrm>
          <a:prstGeom prst="rect">
            <a:avLst/>
          </a:prstGeom>
        </p:spPr>
      </p:pic>
      <p:pic>
        <p:nvPicPr>
          <p:cNvPr id="13" name="Afbeelding 12" descr="Afbeelding met lijn, zwart-wit, patroon, wit&#10;&#10;Automatisch gegenereerde beschrijving">
            <a:extLst>
              <a:ext uri="{FF2B5EF4-FFF2-40B4-BE49-F238E27FC236}">
                <a16:creationId xmlns:a16="http://schemas.microsoft.com/office/drawing/2014/main" id="{85C824B1-5EC3-D1E8-F20D-80B95AE8739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1622" y="10476000"/>
            <a:ext cx="3240000" cy="3240000"/>
          </a:xfrm>
          <a:prstGeom prst="rect">
            <a:avLst/>
          </a:prstGeom>
        </p:spPr>
      </p:pic>
      <p:pic>
        <p:nvPicPr>
          <p:cNvPr id="15" name="Afbeelding 14" descr="Afbeelding met zwart-wit, cirkel, Graphics, wit&#10;&#10;Automatisch gegenereerde beschrijving">
            <a:extLst>
              <a:ext uri="{FF2B5EF4-FFF2-40B4-BE49-F238E27FC236}">
                <a16:creationId xmlns:a16="http://schemas.microsoft.com/office/drawing/2014/main" id="{67B21A66-9CC8-9B77-BDE8-51F28283DA6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2400" y="5522400"/>
            <a:ext cx="3240000" cy="3240000"/>
          </a:xfrm>
          <a:prstGeom prst="rect">
            <a:avLst/>
          </a:prstGeom>
        </p:spPr>
      </p:pic>
      <p:pic>
        <p:nvPicPr>
          <p:cNvPr id="21" name="Afbeelding 20" descr="Afbeelding met cirkel&#10;&#10;Automatisch gegenereerde beschrijving">
            <a:extLst>
              <a:ext uri="{FF2B5EF4-FFF2-40B4-BE49-F238E27FC236}">
                <a16:creationId xmlns:a16="http://schemas.microsoft.com/office/drawing/2014/main" id="{1734843E-9EB0-CB55-E971-205FEB9ADB69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623" y="5522400"/>
            <a:ext cx="3240000" cy="3240000"/>
          </a:xfrm>
          <a:prstGeom prst="rect">
            <a:avLst/>
          </a:prstGeom>
        </p:spPr>
      </p:pic>
      <p:pic>
        <p:nvPicPr>
          <p:cNvPr id="25" name="Afbeelding 24" descr="Afbeelding met lijn, wit, Symmetrie, patroon&#10;&#10;Automatisch gegenereerde beschrijving">
            <a:extLst>
              <a:ext uri="{FF2B5EF4-FFF2-40B4-BE49-F238E27FC236}">
                <a16:creationId xmlns:a16="http://schemas.microsoft.com/office/drawing/2014/main" id="{F392BFB6-B867-06E6-CD3C-E91815E75EB9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622" y="2282400"/>
            <a:ext cx="3240000" cy="3240000"/>
          </a:xfrm>
          <a:prstGeom prst="rect">
            <a:avLst/>
          </a:prstGeom>
        </p:spPr>
      </p:pic>
      <p:pic>
        <p:nvPicPr>
          <p:cNvPr id="29" name="Afbeelding 28" descr="Afbeelding met zwart, wit, zwart-wit, ontwerp&#10;&#10;Automatisch gegenereerde beschrijving">
            <a:extLst>
              <a:ext uri="{FF2B5EF4-FFF2-40B4-BE49-F238E27FC236}">
                <a16:creationId xmlns:a16="http://schemas.microsoft.com/office/drawing/2014/main" id="{1AE3A6B3-EF68-1C8A-E672-D3B14E9F7277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1622" y="-957600"/>
            <a:ext cx="3240000" cy="3240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064003F2-4D55-3DCB-51F8-1CDFB24C8502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069" y="2282400"/>
            <a:ext cx="3240000" cy="324000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1B638FEE-02D1-F016-ADDB-2EF7C86501B3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3445" y="601096"/>
            <a:ext cx="3567375" cy="2775505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8FFF3C95-3A7C-8EA9-A812-964A95919E3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60457" y="2282400"/>
            <a:ext cx="3240000" cy="3240000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70CB1CB1-D7FE-3D08-5F0A-1B73D8A91F7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899291" y="5522400"/>
            <a:ext cx="3240000" cy="3240000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56ED65EE-8152-E322-A95D-5124C20B0E0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2280457" y="10476000"/>
            <a:ext cx="3240000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181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BDE03A45-B88A-B130-29CE-BA70AA54CD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001500" cy="13716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0EDC72D6-9B41-0A5F-0701-7EA2221328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760777" y="8756538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ct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3D7543EA-5E7F-A23D-5322-9530A491D14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2351" y="409988"/>
            <a:ext cx="3567497" cy="277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3255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  <p15:guide id="3" orient="horz" pos="7541" userDrawn="1">
          <p15:clr>
            <a:srgbClr val="FBAE40"/>
          </p15:clr>
        </p15:guide>
        <p15:guide id="4" pos="7543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Img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03D26814-10A7-C075-F41E-FE80B036969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39600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5" name="Text Placeholder 15">
            <a:extLst>
              <a:ext uri="{FF2B5EF4-FFF2-40B4-BE49-F238E27FC236}">
                <a16:creationId xmlns:a16="http://schemas.microsoft.com/office/drawing/2014/main" id="{04C4DB85-B7BF-824C-6EBD-DAF704BB927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467877" y="8703412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ct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4C0EEB50-96E0-302E-E3A5-3BDF9EEFD58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2351" y="409988"/>
            <a:ext cx="3567497" cy="277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3203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Sectiekop-3+vormen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762400" y="87624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275206" y="9387995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/>
              <a:t>01</a:t>
            </a:r>
          </a:p>
        </p:txBody>
      </p:sp>
      <p:pic>
        <p:nvPicPr>
          <p:cNvPr id="7" name="Afbeelding 6" descr="Afbeelding met wit, zwart-wit, schermopname, zwart&#10;&#10;Automatisch gegenereerde beschrijving">
            <a:extLst>
              <a:ext uri="{FF2B5EF4-FFF2-40B4-BE49-F238E27FC236}">
                <a16:creationId xmlns:a16="http://schemas.microsoft.com/office/drawing/2014/main" id="{1C107FB8-3DA1-DF28-3AF2-596BE7A2378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57600" y="10476000"/>
            <a:ext cx="3240000" cy="3240000"/>
          </a:xfrm>
          <a:prstGeom prst="rect">
            <a:avLst/>
          </a:prstGeom>
        </p:spPr>
      </p:pic>
      <p:pic>
        <p:nvPicPr>
          <p:cNvPr id="9" name="Afbeelding 8" descr="Afbeelding met lijn, zwart-wit, patroon, wit&#10;&#10;Automatisch gegenereerde beschrijving">
            <a:extLst>
              <a:ext uri="{FF2B5EF4-FFF2-40B4-BE49-F238E27FC236}">
                <a16:creationId xmlns:a16="http://schemas.microsoft.com/office/drawing/2014/main" id="{F1069411-68EF-D6AF-2EAA-A6C8641BB26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1622" y="10476000"/>
            <a:ext cx="3240000" cy="3240000"/>
          </a:xfrm>
          <a:prstGeom prst="rect">
            <a:avLst/>
          </a:prstGeom>
        </p:spPr>
      </p:pic>
      <p:pic>
        <p:nvPicPr>
          <p:cNvPr id="11" name="Afbeelding 10" descr="Afbeelding met zwart-wit, cirkel, Graphics, wit&#10;&#10;Automatisch gegenereerde beschrijving">
            <a:extLst>
              <a:ext uri="{FF2B5EF4-FFF2-40B4-BE49-F238E27FC236}">
                <a16:creationId xmlns:a16="http://schemas.microsoft.com/office/drawing/2014/main" id="{4076FBBE-4142-7312-9890-867C95E81AC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2400" y="5522400"/>
            <a:ext cx="3240000" cy="3240000"/>
          </a:xfrm>
          <a:prstGeom prst="rect">
            <a:avLst/>
          </a:prstGeom>
        </p:spPr>
      </p:pic>
      <p:pic>
        <p:nvPicPr>
          <p:cNvPr id="14" name="Afbeelding 13" descr="Afbeelding met cirkel&#10;&#10;Automatisch gegenereerde beschrijving">
            <a:extLst>
              <a:ext uri="{FF2B5EF4-FFF2-40B4-BE49-F238E27FC236}">
                <a16:creationId xmlns:a16="http://schemas.microsoft.com/office/drawing/2014/main" id="{EFED5C91-553A-8651-CC10-AB0DE2A35DD2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623" y="5522400"/>
            <a:ext cx="3240000" cy="3240000"/>
          </a:xfrm>
          <a:prstGeom prst="rect">
            <a:avLst/>
          </a:prstGeom>
        </p:spPr>
      </p:pic>
      <p:pic>
        <p:nvPicPr>
          <p:cNvPr id="16" name="Afbeelding 15" descr="Afbeelding met lijn, wit, Symmetrie, patroon&#10;&#10;Automatisch gegenereerde beschrijving">
            <a:extLst>
              <a:ext uri="{FF2B5EF4-FFF2-40B4-BE49-F238E27FC236}">
                <a16:creationId xmlns:a16="http://schemas.microsoft.com/office/drawing/2014/main" id="{D339D99E-18EA-40F9-8966-D18C301C2285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622" y="2282400"/>
            <a:ext cx="3240000" cy="3240000"/>
          </a:xfrm>
          <a:prstGeom prst="rect">
            <a:avLst/>
          </a:prstGeom>
        </p:spPr>
      </p:pic>
      <p:pic>
        <p:nvPicPr>
          <p:cNvPr id="18" name="Afbeelding 17" descr="Afbeelding met zwart, wit, zwart-wit, ontwerp&#10;&#10;Automatisch gegenereerde beschrijving">
            <a:extLst>
              <a:ext uri="{FF2B5EF4-FFF2-40B4-BE49-F238E27FC236}">
                <a16:creationId xmlns:a16="http://schemas.microsoft.com/office/drawing/2014/main" id="{69BFDA6E-0A34-75AE-588C-A944A21EAC1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2572" y="-957600"/>
            <a:ext cx="3240000" cy="3240000"/>
          </a:xfrm>
          <a:prstGeom prst="rect">
            <a:avLst/>
          </a:prstGeom>
        </p:spPr>
      </p:pic>
      <p:pic>
        <p:nvPicPr>
          <p:cNvPr id="20" name="Afbeelding 19" descr="Afbeelding met Graphics, ontwerp, creativiteit&#10;&#10;Beschrijving automatisch gegenereerd met gemiddelde betrouwbaarheid">
            <a:extLst>
              <a:ext uri="{FF2B5EF4-FFF2-40B4-BE49-F238E27FC236}">
                <a16:creationId xmlns:a16="http://schemas.microsoft.com/office/drawing/2014/main" id="{C269A7BB-3F97-49B8-76C4-CAB549A346E0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1623" y="10476000"/>
            <a:ext cx="3240000" cy="3240000"/>
          </a:xfrm>
          <a:prstGeom prst="rect">
            <a:avLst/>
          </a:prstGeom>
        </p:spPr>
      </p:pic>
      <p:pic>
        <p:nvPicPr>
          <p:cNvPr id="22" name="Afbeelding 21" descr="Afbeelding met Graphics, Kleurrijkheid, grafische vormgeving, ontwerp&#10;&#10;Automatisch gegenereerde beschrijving">
            <a:extLst>
              <a:ext uri="{FF2B5EF4-FFF2-40B4-BE49-F238E27FC236}">
                <a16:creationId xmlns:a16="http://schemas.microsoft.com/office/drawing/2014/main" id="{278BDF31-AD1D-D9DF-CDB4-74F375C12ACE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7600" y="5522400"/>
            <a:ext cx="3240000" cy="3240000"/>
          </a:xfrm>
          <a:prstGeom prst="rect">
            <a:avLst/>
          </a:prstGeom>
        </p:spPr>
      </p:pic>
      <p:pic>
        <p:nvPicPr>
          <p:cNvPr id="24" name="Afbeelding 23" descr="Afbeelding met cirkel, Kleurrijkheid, Graphics, kunst&#10;&#10;Automatisch gegenereerde beschrijving">
            <a:extLst>
              <a:ext uri="{FF2B5EF4-FFF2-40B4-BE49-F238E27FC236}">
                <a16:creationId xmlns:a16="http://schemas.microsoft.com/office/drawing/2014/main" id="{A970967F-A569-408A-579A-C6CF5930B09F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67" y="2282400"/>
            <a:ext cx="3240000" cy="3240000"/>
          </a:xfrm>
          <a:prstGeom prst="rect">
            <a:avLst/>
          </a:prstGeom>
        </p:spPr>
      </p:pic>
      <p:pic>
        <p:nvPicPr>
          <p:cNvPr id="26" name="Afbeelding 25" descr="Afbeelding met Graphics, creativiteit, kunst, ontwerp&#10;&#10;Automatisch gegenereerde beschrijving">
            <a:extLst>
              <a:ext uri="{FF2B5EF4-FFF2-40B4-BE49-F238E27FC236}">
                <a16:creationId xmlns:a16="http://schemas.microsoft.com/office/drawing/2014/main" id="{7CE48A2F-3572-0528-18AD-461444C79A6F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6427" y="2288550"/>
            <a:ext cx="3240000" cy="3240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03F5313D-2CA5-FE91-AB0E-823D8FA1BF69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2351" y="409988"/>
            <a:ext cx="3567497" cy="277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0760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Bullets+BKGimgRecht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332ABBFF-8769-A82A-905B-402CA193162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946"/>
            <a:ext cx="3175724" cy="331545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5" name="Tijdelijke aanduiding voor afbeelding 3">
            <a:extLst>
              <a:ext uri="{FF2B5EF4-FFF2-40B4-BE49-F238E27FC236}">
                <a16:creationId xmlns:a16="http://schemas.microsoft.com/office/drawing/2014/main" id="{AF2AF91A-9984-67D6-BE46-AB66E048D9B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1855" y="0"/>
            <a:ext cx="8010557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138 w 8008938"/>
              <a:gd name="connsiteY3" fmla="*/ 13716000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6138 w 8008938"/>
              <a:gd name="connsiteY4" fmla="*/ 13716000 h 13716000"/>
              <a:gd name="connsiteX5" fmla="*/ 0 w 8008938"/>
              <a:gd name="connsiteY5" fmla="*/ 6858000 h 13716000"/>
              <a:gd name="connsiteX6" fmla="*/ 6138 w 8008938"/>
              <a:gd name="connsiteY6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7549 w 8010349"/>
              <a:gd name="connsiteY0" fmla="*/ 0 h 13716000"/>
              <a:gd name="connsiteX1" fmla="*/ 8010349 w 8010349"/>
              <a:gd name="connsiteY1" fmla="*/ 0 h 13716000"/>
              <a:gd name="connsiteX2" fmla="*/ 8010349 w 8010349"/>
              <a:gd name="connsiteY2" fmla="*/ 13716000 h 13716000"/>
              <a:gd name="connsiteX3" fmla="*/ 6654624 w 8010349"/>
              <a:gd name="connsiteY3" fmla="*/ 13711238 h 13716000"/>
              <a:gd name="connsiteX4" fmla="*/ 1411 w 8010349"/>
              <a:gd name="connsiteY4" fmla="*/ 6858000 h 13716000"/>
              <a:gd name="connsiteX5" fmla="*/ 7549 w 8010349"/>
              <a:gd name="connsiteY5" fmla="*/ 0 h 13716000"/>
              <a:gd name="connsiteX0" fmla="*/ 7757 w 8010557"/>
              <a:gd name="connsiteY0" fmla="*/ 0 h 13716000"/>
              <a:gd name="connsiteX1" fmla="*/ 8010557 w 8010557"/>
              <a:gd name="connsiteY1" fmla="*/ 0 h 13716000"/>
              <a:gd name="connsiteX2" fmla="*/ 8010557 w 8010557"/>
              <a:gd name="connsiteY2" fmla="*/ 13716000 h 13716000"/>
              <a:gd name="connsiteX3" fmla="*/ 6654832 w 8010557"/>
              <a:gd name="connsiteY3" fmla="*/ 13711238 h 13716000"/>
              <a:gd name="connsiteX4" fmla="*/ 1619 w 8010557"/>
              <a:gd name="connsiteY4" fmla="*/ 6858000 h 13716000"/>
              <a:gd name="connsiteX5" fmla="*/ 7757 w 8010557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10557" h="13716000">
                <a:moveTo>
                  <a:pt x="7757" y="0"/>
                </a:moveTo>
                <a:lnTo>
                  <a:pt x="8010557" y="0"/>
                </a:lnTo>
                <a:lnTo>
                  <a:pt x="8010557" y="13716000"/>
                </a:lnTo>
                <a:lnTo>
                  <a:pt x="6654832" y="13711238"/>
                </a:lnTo>
                <a:cubicBezTo>
                  <a:pt x="2886107" y="13584238"/>
                  <a:pt x="-79343" y="10482263"/>
                  <a:pt x="1619" y="6858000"/>
                </a:cubicBezTo>
                <a:lnTo>
                  <a:pt x="7757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EA514E73-FAF2-E96F-7A08-8109B13E850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2413" y="4229100"/>
            <a:ext cx="14098587" cy="8137525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965684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Bullets+ImgRech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FAE7DC5-8333-1364-9A9F-3C766444431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9613" y="0"/>
            <a:ext cx="8002800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02BE0435-A77D-17C7-4E6C-430E1B8FED8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2413" y="4191000"/>
            <a:ext cx="14098587" cy="8001000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8F6B39AF-EE21-94A2-BEA9-0600A0632E6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946"/>
            <a:ext cx="3175724" cy="3315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8176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Titel+TekstBullets+vormenRech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1373776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8" y="2766265"/>
            <a:ext cx="21373775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30" name="Tijdelijke aanduiding voor tekst 29">
            <a:extLst>
              <a:ext uri="{FF2B5EF4-FFF2-40B4-BE49-F238E27FC236}">
                <a16:creationId xmlns:a16="http://schemas.microsoft.com/office/drawing/2014/main" id="{E6C05586-4D49-CAE7-BCE7-494F27A349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413" y="4191000"/>
            <a:ext cx="21374163" cy="7442200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3BB1E248-08A7-2550-7953-4D91360712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946"/>
            <a:ext cx="3175724" cy="3315455"/>
          </a:xfrm>
          <a:prstGeom prst="rect">
            <a:avLst/>
          </a:prstGeom>
        </p:spPr>
      </p:pic>
      <p:grpSp>
        <p:nvGrpSpPr>
          <p:cNvPr id="25" name="Groep 24">
            <a:extLst>
              <a:ext uri="{FF2B5EF4-FFF2-40B4-BE49-F238E27FC236}">
                <a16:creationId xmlns:a16="http://schemas.microsoft.com/office/drawing/2014/main" id="{C34EA153-1B63-B01A-F558-DD7D4DE54BB6}"/>
              </a:ext>
            </a:extLst>
          </p:cNvPr>
          <p:cNvGrpSpPr/>
          <p:nvPr userDrawn="1"/>
        </p:nvGrpSpPr>
        <p:grpSpPr>
          <a:xfrm rot="10800000">
            <a:off x="15244251" y="-1328356"/>
            <a:ext cx="9138162" cy="15044356"/>
            <a:chOff x="3032" y="-3001"/>
            <a:chExt cx="9138162" cy="15044356"/>
          </a:xfrm>
        </p:grpSpPr>
        <p:pic>
          <p:nvPicPr>
            <p:cNvPr id="6" name="Afbeelding 5" descr="Afbeelding met cirkel, Graphics&#10;&#10;Automatisch gegenereerde beschrijving">
              <a:extLst>
                <a:ext uri="{FF2B5EF4-FFF2-40B4-BE49-F238E27FC236}">
                  <a16:creationId xmlns:a16="http://schemas.microsoft.com/office/drawing/2014/main" id="{A553A742-5201-B097-91F8-B22A296AAC0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email">
              <a:alphaModFix amt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3032" y="7623930"/>
              <a:ext cx="3047513" cy="3047513"/>
            </a:xfrm>
            <a:prstGeom prst="rect">
              <a:avLst/>
            </a:prstGeom>
          </p:spPr>
        </p:pic>
        <p:pic>
          <p:nvPicPr>
            <p:cNvPr id="7" name="Afbeelding 6" descr="Afbeelding met patroon, lijn, Kleurrijkheid, schermopname&#10;&#10;Automatisch gegenereerde beschrijving">
              <a:extLst>
                <a:ext uri="{FF2B5EF4-FFF2-40B4-BE49-F238E27FC236}">
                  <a16:creationId xmlns:a16="http://schemas.microsoft.com/office/drawing/2014/main" id="{C7E5A135-9B5B-9AF4-93E0-052FA29AA32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alphaModFix amt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 flipH="1">
              <a:off x="9065" y="5149"/>
              <a:ext cx="3047513" cy="3047513"/>
            </a:xfrm>
            <a:prstGeom prst="rect">
              <a:avLst/>
            </a:prstGeom>
          </p:spPr>
        </p:pic>
        <p:pic>
          <p:nvPicPr>
            <p:cNvPr id="10" name="Afbeelding 9">
              <a:extLst>
                <a:ext uri="{FF2B5EF4-FFF2-40B4-BE49-F238E27FC236}">
                  <a16:creationId xmlns:a16="http://schemas.microsoft.com/office/drawing/2014/main" id="{3FC76B9A-0EAF-33B2-E5C0-AE8FB584EE9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alphaModFix amt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7513" y="-3001"/>
              <a:ext cx="3049200" cy="3049200"/>
            </a:xfrm>
            <a:prstGeom prst="rect">
              <a:avLst/>
            </a:prstGeom>
          </p:spPr>
        </p:pic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17AB7401-7E19-92E6-391A-148F2A1D2D55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alphaModFix amt="25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 rot="5400000">
              <a:off x="6091994" y="11992155"/>
              <a:ext cx="3049200" cy="3049200"/>
            </a:xfrm>
            <a:prstGeom prst="rect">
              <a:avLst/>
            </a:prstGeom>
          </p:spPr>
        </p:pic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FA8325CA-242C-828F-4A04-CBE82FF15AC2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alphaModFix amt="25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5400000">
              <a:off x="3049200" y="6092070"/>
              <a:ext cx="3045600" cy="3045600"/>
            </a:xfrm>
            <a:prstGeom prst="rect">
              <a:avLst/>
            </a:prstGeom>
          </p:spPr>
        </p:pic>
        <p:pic>
          <p:nvPicPr>
            <p:cNvPr id="17" name="Graphic 16">
              <a:extLst>
                <a:ext uri="{FF2B5EF4-FFF2-40B4-BE49-F238E27FC236}">
                  <a16:creationId xmlns:a16="http://schemas.microsoft.com/office/drawing/2014/main" id="{E3841884-7826-8754-C41C-4C529E67BDA7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alphaModFix amt="25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3032" y="3032722"/>
              <a:ext cx="3049200" cy="3049200"/>
            </a:xfrm>
            <a:prstGeom prst="rect">
              <a:avLst/>
            </a:prstGeom>
          </p:spPr>
        </p:pic>
        <p:pic>
          <p:nvPicPr>
            <p:cNvPr id="19" name="Afbeelding 18">
              <a:extLst>
                <a:ext uri="{FF2B5EF4-FFF2-40B4-BE49-F238E27FC236}">
                  <a16:creationId xmlns:a16="http://schemas.microsoft.com/office/drawing/2014/main" id="{6511F182-56AC-172E-6DAA-050AC097C4F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9" cstate="email">
              <a:alphaModFix amt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056578" y="3059923"/>
              <a:ext cx="1526063" cy="3049200"/>
            </a:xfrm>
            <a:prstGeom prst="rect">
              <a:avLst/>
            </a:prstGeom>
          </p:spPr>
        </p:pic>
        <p:pic>
          <p:nvPicPr>
            <p:cNvPr id="23" name="Afbeelding 22">
              <a:extLst>
                <a:ext uri="{FF2B5EF4-FFF2-40B4-BE49-F238E27FC236}">
                  <a16:creationId xmlns:a16="http://schemas.microsoft.com/office/drawing/2014/main" id="{205A29C7-A05E-748F-C330-0EBBACD88FF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 cstate="email">
              <a:alphaModFix amt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1151" y="10666549"/>
              <a:ext cx="3049200" cy="3049200"/>
            </a:xfrm>
            <a:prstGeom prst="rect">
              <a:avLst/>
            </a:prstGeom>
          </p:spPr>
        </p:pic>
        <p:pic>
          <p:nvPicPr>
            <p:cNvPr id="24" name="Afbeelding 23">
              <a:extLst>
                <a:ext uri="{FF2B5EF4-FFF2-40B4-BE49-F238E27FC236}">
                  <a16:creationId xmlns:a16="http://schemas.microsoft.com/office/drawing/2014/main" id="{1D2ED02A-7316-CAFD-5FF2-676212EE87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1" cstate="email">
              <a:alphaModFix amt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058041" y="10666549"/>
              <a:ext cx="3049200" cy="3049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600867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Bullets+BKGimgLink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flipH="1"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 smtClean="0"/>
            </a:lvl3pPr>
            <a:lvl4pPr marL="1882775" indent="-358775">
              <a:buFont typeface="Arial" panose="020B0604020202020204" pitchFamily="34" charset="0"/>
              <a:buChar char="•"/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D0955227-E528-7570-68F5-FFF3D6E59E7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387" y="0"/>
            <a:ext cx="8002800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1613647 w 8002800"/>
              <a:gd name="connsiteY4" fmla="*/ 13698071 h 13716000"/>
              <a:gd name="connsiteX5" fmla="*/ 0 w 8002800"/>
              <a:gd name="connsiteY5" fmla="*/ 13716000 h 13716000"/>
              <a:gd name="connsiteX6" fmla="*/ 0 w 8002800"/>
              <a:gd name="connsiteY6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02800" h="13716000">
                <a:moveTo>
                  <a:pt x="0" y="0"/>
                </a:moveTo>
                <a:lnTo>
                  <a:pt x="8002800" y="0"/>
                </a:lnTo>
                <a:lnTo>
                  <a:pt x="7996518" y="6866965"/>
                </a:lnTo>
                <a:cubicBezTo>
                  <a:pt x="7966636" y="10148047"/>
                  <a:pt x="5444565" y="13572565"/>
                  <a:pt x="1613647" y="13698071"/>
                </a:cubicBezTo>
                <a:lnTo>
                  <a:pt x="0" y="13716000"/>
                </a:lnTo>
                <a:lnTo>
                  <a:pt x="0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6CD5706E-8CD6-B522-C13D-6C61F2B5942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6689" y="10399870"/>
            <a:ext cx="3175724" cy="3315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6764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Bullets+ImgLink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ECA5BDB0-9FAB-7CBD-C29B-BFFDC61CD7E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8002800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44547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Titel+TekstBullets+vormenLink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19950" y="722980"/>
            <a:ext cx="1564004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19950" y="2766265"/>
            <a:ext cx="1564004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219950" y="4215600"/>
            <a:ext cx="1564005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pic>
        <p:nvPicPr>
          <p:cNvPr id="17" name="Afbeelding 16" descr="Afbeelding met cirkel, Graphics&#10;&#10;Automatisch gegenereerde beschrijving">
            <a:extLst>
              <a:ext uri="{FF2B5EF4-FFF2-40B4-BE49-F238E27FC236}">
                <a16:creationId xmlns:a16="http://schemas.microsoft.com/office/drawing/2014/main" id="{044AB964-2B17-68E7-B1CF-6E1B4CB32D8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32" y="7623930"/>
            <a:ext cx="3047513" cy="3047513"/>
          </a:xfrm>
          <a:prstGeom prst="rect">
            <a:avLst/>
          </a:prstGeom>
        </p:spPr>
      </p:pic>
      <p:pic>
        <p:nvPicPr>
          <p:cNvPr id="19" name="Afbeelding 18" descr="Afbeelding met patroon, lijn, Kleurrijkheid, schermopname&#10;&#10;Automatisch gegenereerde beschrijving">
            <a:extLst>
              <a:ext uri="{FF2B5EF4-FFF2-40B4-BE49-F238E27FC236}">
                <a16:creationId xmlns:a16="http://schemas.microsoft.com/office/drawing/2014/main" id="{2E364EEC-9784-EEDA-8F26-2B8B17219DD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9065" y="5149"/>
            <a:ext cx="3047513" cy="3047513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AF238CBA-8A66-C90E-7F70-AA22F21C8F4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513" y="-3001"/>
            <a:ext cx="3049200" cy="3049200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FBF0A38B-37AF-3ED5-40B1-36FDEF24816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5400000">
            <a:off x="6091994" y="11992155"/>
            <a:ext cx="3049200" cy="3049200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3F830CFE-308A-6974-D4B9-2CBC549150D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5400000">
            <a:off x="3049200" y="6092070"/>
            <a:ext cx="3045600" cy="3045600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2154CC39-2102-7241-572E-92F4C7582D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032" y="3032722"/>
            <a:ext cx="3049200" cy="304920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76356900-20F9-A844-2381-123F91AA60D1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56578" y="3059923"/>
            <a:ext cx="1526063" cy="3049200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46485B96-2AB2-D25D-3A6E-A565573DFD51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1151" y="10666549"/>
            <a:ext cx="3049200" cy="3049200"/>
          </a:xfrm>
          <a:prstGeom prst="rect">
            <a:avLst/>
          </a:prstGeom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A761E4A9-E0DC-9A5F-6F0C-70C25D31A821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058041" y="10666549"/>
            <a:ext cx="3049200" cy="304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9982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Gro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5B3936D2-4CCD-75C7-D9E8-6BFA613071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535B0E0B-3739-C0B3-BA77-DF49BBFFC81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946"/>
            <a:ext cx="3175724" cy="3315455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A476BCD7-C17E-A4D6-F8FC-37933F4BBE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6370" y="7988573"/>
            <a:ext cx="5486043" cy="572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7444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Titel+BulletsPaar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5B3936D2-4CCD-75C7-D9E8-6BFA613071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pic>
        <p:nvPicPr>
          <p:cNvPr id="6" name="Afbeelding 5" descr="Afbeelding met Graphics, cirkel, Kleurrijkheid, paars&#10;&#10;Automatisch gegenereerde beschrijving">
            <a:extLst>
              <a:ext uri="{FF2B5EF4-FFF2-40B4-BE49-F238E27FC236}">
                <a16:creationId xmlns:a16="http://schemas.microsoft.com/office/drawing/2014/main" id="{3E62AD4A-4AA4-B208-C05E-29CA60EA296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8030368" y="7363955"/>
            <a:ext cx="6352045" cy="6352045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ED051DDC-12CE-AD63-8AED-33BE4E0D464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946"/>
            <a:ext cx="3175724" cy="3315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4599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Titel+BulletsMagent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5" name="Tijdelijke aanduiding voor tekst 8">
            <a:extLst>
              <a:ext uri="{FF2B5EF4-FFF2-40B4-BE49-F238E27FC236}">
                <a16:creationId xmlns:a16="http://schemas.microsoft.com/office/drawing/2014/main" id="{04E4A025-CBAF-AE35-03EF-0859462FB2C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1629B989-6592-D0A7-A508-9723B42430B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946"/>
            <a:ext cx="3175724" cy="3315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54E7F432-E4EE-A502-9C74-8C09FB60990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028413" y="7362000"/>
            <a:ext cx="6354000" cy="635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6531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GO-Titel+Bulle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5" name="Tijdelijke aanduiding voor tekst 8">
            <a:extLst>
              <a:ext uri="{FF2B5EF4-FFF2-40B4-BE49-F238E27FC236}">
                <a16:creationId xmlns:a16="http://schemas.microsoft.com/office/drawing/2014/main" id="{04E4A025-CBAF-AE35-03EF-0859462FB2C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D22CF95E-CCE6-DF6F-A7EA-98B38357AC7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946"/>
            <a:ext cx="3175724" cy="3315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2041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F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8B6CEB77-1245-E971-AE14-CE1CC02BD433}"/>
              </a:ext>
            </a:extLst>
          </p:cNvPr>
          <p:cNvSpPr/>
          <p:nvPr userDrawn="1"/>
        </p:nvSpPr>
        <p:spPr>
          <a:xfrm>
            <a:off x="1522800" y="1522800"/>
            <a:ext cx="6858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48602517-2A8D-4A73-95CF-38799DD97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9" name="Tijdelijke aanduiding voor tekst 5">
            <a:extLst>
              <a:ext uri="{FF2B5EF4-FFF2-40B4-BE49-F238E27FC236}">
                <a16:creationId xmlns:a16="http://schemas.microsoft.com/office/drawing/2014/main" id="{0B45D76B-9B3B-C691-DB1B-85BB450671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624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2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1" name="Tijdelijke aanduiding voor tekst 5">
            <a:extLst>
              <a:ext uri="{FF2B5EF4-FFF2-40B4-BE49-F238E27FC236}">
                <a16:creationId xmlns:a16="http://schemas.microsoft.com/office/drawing/2014/main" id="{78500E7E-7F67-9139-7E90-D5BE838BF7F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0020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4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16730DB0-A8AB-F17E-3710-CFD9A43BDD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2413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6" name="Tijdelijke aanduiding voor tekst 14">
            <a:extLst>
              <a:ext uri="{FF2B5EF4-FFF2-40B4-BE49-F238E27FC236}">
                <a16:creationId xmlns:a16="http://schemas.microsoft.com/office/drawing/2014/main" id="{415C489E-0FFE-13F3-38B8-2DD6D150A66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762457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7" name="Tijdelijke aanduiding voor tekst 14">
            <a:extLst>
              <a:ext uri="{FF2B5EF4-FFF2-40B4-BE49-F238E27FC236}">
                <a16:creationId xmlns:a16="http://schemas.microsoft.com/office/drawing/2014/main" id="{D19E1ED4-31D9-4DC4-327C-B4672C5B7C1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6002000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7C02319-A112-45CF-8110-1FCFA33D943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341413" y="2478319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DE2DCED-1700-0A07-5BB4-5BD9F0208AD6}"/>
              </a:ext>
            </a:extLst>
          </p:cNvPr>
          <p:cNvSpPr/>
          <p:nvPr userDrawn="1"/>
        </p:nvSpPr>
        <p:spPr>
          <a:xfrm>
            <a:off x="8764848" y="1522800"/>
            <a:ext cx="6858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Tijdelijke aanduiding voor afbeelding 2">
            <a:extLst>
              <a:ext uri="{FF2B5EF4-FFF2-40B4-BE49-F238E27FC236}">
                <a16:creationId xmlns:a16="http://schemas.microsoft.com/office/drawing/2014/main" id="{284B2501-37D3-2BEF-B28D-F9BABE985E88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583848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62A10685-E748-B32E-92F7-FD6DA7D61805}"/>
              </a:ext>
            </a:extLst>
          </p:cNvPr>
          <p:cNvSpPr/>
          <p:nvPr userDrawn="1"/>
        </p:nvSpPr>
        <p:spPr>
          <a:xfrm>
            <a:off x="16002000" y="1522800"/>
            <a:ext cx="6858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4" name="Tijdelijke aanduiding voor afbeelding 2">
            <a:extLst>
              <a:ext uri="{FF2B5EF4-FFF2-40B4-BE49-F238E27FC236}">
                <a16:creationId xmlns:a16="http://schemas.microsoft.com/office/drawing/2014/main" id="{01FCBFB0-CCE7-523D-B1A7-9401FB1C53EA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6821000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150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F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8B6CEB77-1245-E971-AE14-CE1CC02BD433}"/>
              </a:ext>
            </a:extLst>
          </p:cNvPr>
          <p:cNvSpPr/>
          <p:nvPr userDrawn="1"/>
        </p:nvSpPr>
        <p:spPr>
          <a:xfrm>
            <a:off x="1522800" y="1522800"/>
            <a:ext cx="6858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48602517-2A8D-4A73-95CF-38799DD97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9" name="Tijdelijke aanduiding voor tekst 5">
            <a:extLst>
              <a:ext uri="{FF2B5EF4-FFF2-40B4-BE49-F238E27FC236}">
                <a16:creationId xmlns:a16="http://schemas.microsoft.com/office/drawing/2014/main" id="{0B45D76B-9B3B-C691-DB1B-85BB450671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624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2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1" name="Tijdelijke aanduiding voor tekst 5">
            <a:extLst>
              <a:ext uri="{FF2B5EF4-FFF2-40B4-BE49-F238E27FC236}">
                <a16:creationId xmlns:a16="http://schemas.microsoft.com/office/drawing/2014/main" id="{78500E7E-7F67-9139-7E90-D5BE838BF7F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0020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4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16730DB0-A8AB-F17E-3710-CFD9A43BDD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2413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6" name="Tijdelijke aanduiding voor tekst 14">
            <a:extLst>
              <a:ext uri="{FF2B5EF4-FFF2-40B4-BE49-F238E27FC236}">
                <a16:creationId xmlns:a16="http://schemas.microsoft.com/office/drawing/2014/main" id="{415C489E-0FFE-13F3-38B8-2DD6D150A66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762457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7" name="Tijdelijke aanduiding voor tekst 14">
            <a:extLst>
              <a:ext uri="{FF2B5EF4-FFF2-40B4-BE49-F238E27FC236}">
                <a16:creationId xmlns:a16="http://schemas.microsoft.com/office/drawing/2014/main" id="{D19E1ED4-31D9-4DC4-327C-B4672C5B7C1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6002000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7C02319-A112-45CF-8110-1FCFA33D943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7517" y="1522799"/>
            <a:ext cx="6858000" cy="6858000"/>
          </a:xfrm>
          <a:prstGeom prst="diamond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DE2DCED-1700-0A07-5BB4-5BD9F0208AD6}"/>
              </a:ext>
            </a:extLst>
          </p:cNvPr>
          <p:cNvSpPr/>
          <p:nvPr userDrawn="1"/>
        </p:nvSpPr>
        <p:spPr>
          <a:xfrm>
            <a:off x="8764848" y="1522800"/>
            <a:ext cx="6858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62A10685-E748-B32E-92F7-FD6DA7D61805}"/>
              </a:ext>
            </a:extLst>
          </p:cNvPr>
          <p:cNvSpPr/>
          <p:nvPr userDrawn="1"/>
        </p:nvSpPr>
        <p:spPr>
          <a:xfrm>
            <a:off x="16002000" y="1522800"/>
            <a:ext cx="6858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jdelijke aanduiding voor afbeelding 2">
            <a:extLst>
              <a:ext uri="{FF2B5EF4-FFF2-40B4-BE49-F238E27FC236}">
                <a16:creationId xmlns:a16="http://schemas.microsoft.com/office/drawing/2014/main" id="{0F157873-A6EA-97D5-0010-6AFC852F2C6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763000" y="1522799"/>
            <a:ext cx="6858000" cy="6858000"/>
          </a:xfrm>
          <a:prstGeom prst="diamond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10" name="Tijdelijke aanduiding voor afbeelding 2">
            <a:extLst>
              <a:ext uri="{FF2B5EF4-FFF2-40B4-BE49-F238E27FC236}">
                <a16:creationId xmlns:a16="http://schemas.microsoft.com/office/drawing/2014/main" id="{B999820C-E7DA-7DA4-25A7-2CB837255DC5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6006896" y="1469243"/>
            <a:ext cx="6858000" cy="6858000"/>
          </a:xfrm>
          <a:prstGeom prst="diamond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439480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F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8B6CEB77-1245-E971-AE14-CE1CC02BD433}"/>
              </a:ext>
            </a:extLst>
          </p:cNvPr>
          <p:cNvSpPr/>
          <p:nvPr userDrawn="1"/>
        </p:nvSpPr>
        <p:spPr>
          <a:xfrm>
            <a:off x="1522413" y="1522800"/>
            <a:ext cx="4585392" cy="45853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48602517-2A8D-4A73-95CF-38799DD97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412" y="6385882"/>
            <a:ext cx="4585391" cy="138015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4400" b="1" i="0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16730DB0-A8AB-F17E-3710-CFD9A43BDD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2413" y="8043722"/>
            <a:ext cx="4585390" cy="458251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0E49FB6B-E387-0BE0-B3B2-B55C2337B32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997704" y="1957752"/>
            <a:ext cx="3509098" cy="3515312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96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nl-NL"/>
              <a:t>01</a:t>
            </a:r>
            <a:endParaRPr lang="nl-BE"/>
          </a:p>
        </p:txBody>
      </p:sp>
      <p:sp>
        <p:nvSpPr>
          <p:cNvPr id="27" name="Rechthoek 26">
            <a:extLst>
              <a:ext uri="{FF2B5EF4-FFF2-40B4-BE49-F238E27FC236}">
                <a16:creationId xmlns:a16="http://schemas.microsoft.com/office/drawing/2014/main" id="{9244D21E-8FD1-5E48-C4CF-D954CB2B8EE3}"/>
              </a:ext>
            </a:extLst>
          </p:cNvPr>
          <p:cNvSpPr/>
          <p:nvPr userDrawn="1"/>
        </p:nvSpPr>
        <p:spPr>
          <a:xfrm>
            <a:off x="7106478" y="1522800"/>
            <a:ext cx="4585392" cy="45853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Tijdelijke aanduiding voor tekst 9">
            <a:extLst>
              <a:ext uri="{FF2B5EF4-FFF2-40B4-BE49-F238E27FC236}">
                <a16:creationId xmlns:a16="http://schemas.microsoft.com/office/drawing/2014/main" id="{6F85F73F-9968-6579-EC4C-5BBD96617BD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693636" y="1957752"/>
            <a:ext cx="3509098" cy="3515312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9600" b="1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nl-NL"/>
              <a:t>02</a:t>
            </a:r>
            <a:endParaRPr lang="nl-BE"/>
          </a:p>
        </p:txBody>
      </p:sp>
      <p:sp>
        <p:nvSpPr>
          <p:cNvPr id="29" name="Rechthoek 28">
            <a:extLst>
              <a:ext uri="{FF2B5EF4-FFF2-40B4-BE49-F238E27FC236}">
                <a16:creationId xmlns:a16="http://schemas.microsoft.com/office/drawing/2014/main" id="{909BB2AC-7EE2-047D-957D-6FB1248822F7}"/>
              </a:ext>
            </a:extLst>
          </p:cNvPr>
          <p:cNvSpPr/>
          <p:nvPr userDrawn="1"/>
        </p:nvSpPr>
        <p:spPr>
          <a:xfrm>
            <a:off x="12690543" y="1522800"/>
            <a:ext cx="4585392" cy="458539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0" name="Tijdelijke aanduiding voor tekst 9">
            <a:extLst>
              <a:ext uri="{FF2B5EF4-FFF2-40B4-BE49-F238E27FC236}">
                <a16:creationId xmlns:a16="http://schemas.microsoft.com/office/drawing/2014/main" id="{1F118E88-4C7C-FC7C-BAD8-F34DEBFE9E2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3179679" y="1957752"/>
            <a:ext cx="3509098" cy="3515312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9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nl-NL"/>
              <a:t>03</a:t>
            </a:r>
            <a:endParaRPr lang="nl-BE"/>
          </a:p>
        </p:txBody>
      </p:sp>
      <p:sp>
        <p:nvSpPr>
          <p:cNvPr id="31" name="Rechthoek 30">
            <a:extLst>
              <a:ext uri="{FF2B5EF4-FFF2-40B4-BE49-F238E27FC236}">
                <a16:creationId xmlns:a16="http://schemas.microsoft.com/office/drawing/2014/main" id="{E88A2F9F-03B9-B6BC-7D9E-6D2A22E5DFFA}"/>
              </a:ext>
            </a:extLst>
          </p:cNvPr>
          <p:cNvSpPr/>
          <p:nvPr userDrawn="1"/>
        </p:nvSpPr>
        <p:spPr>
          <a:xfrm>
            <a:off x="18274608" y="1522800"/>
            <a:ext cx="4585392" cy="458539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Tijdelijke aanduiding voor tekst 9">
            <a:extLst>
              <a:ext uri="{FF2B5EF4-FFF2-40B4-BE49-F238E27FC236}">
                <a16:creationId xmlns:a16="http://schemas.microsoft.com/office/drawing/2014/main" id="{5693997D-D6E1-23C3-2F42-3870A4C41BC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8812755" y="1957752"/>
            <a:ext cx="3509098" cy="3515312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9600" b="1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nl-NL"/>
              <a:t>04</a:t>
            </a:r>
            <a:endParaRPr lang="nl-BE"/>
          </a:p>
        </p:txBody>
      </p:sp>
      <p:sp>
        <p:nvSpPr>
          <p:cNvPr id="33" name="Tijdelijke aanduiding voor tekst 5">
            <a:extLst>
              <a:ext uri="{FF2B5EF4-FFF2-40B4-BE49-F238E27FC236}">
                <a16:creationId xmlns:a16="http://schemas.microsoft.com/office/drawing/2014/main" id="{02D02677-78F9-B52B-B980-1462D51D487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7053728" y="6373779"/>
            <a:ext cx="4585391" cy="1392253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4400" b="1" i="0" baseline="0">
                <a:solidFill>
                  <a:schemeClr val="accent2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4" name="Tijdelijke aanduiding voor tekst 14">
            <a:extLst>
              <a:ext uri="{FF2B5EF4-FFF2-40B4-BE49-F238E27FC236}">
                <a16:creationId xmlns:a16="http://schemas.microsoft.com/office/drawing/2014/main" id="{30886D13-CE88-6272-57A9-53DDFF64A0C2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7053729" y="8042069"/>
            <a:ext cx="4585390" cy="45720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5" name="Tijdelijke aanduiding voor tekst 5">
            <a:extLst>
              <a:ext uri="{FF2B5EF4-FFF2-40B4-BE49-F238E27FC236}">
                <a16:creationId xmlns:a16="http://schemas.microsoft.com/office/drawing/2014/main" id="{9B4A8E26-FFD6-99F0-336C-836C69A5EBBB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2690543" y="6373779"/>
            <a:ext cx="4585391" cy="1392253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4400" b="1" i="0" baseline="0">
                <a:solidFill>
                  <a:schemeClr val="accent4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6" name="Tijdelijke aanduiding voor tekst 14">
            <a:extLst>
              <a:ext uri="{FF2B5EF4-FFF2-40B4-BE49-F238E27FC236}">
                <a16:creationId xmlns:a16="http://schemas.microsoft.com/office/drawing/2014/main" id="{0667DE11-F357-80BC-CDBB-5D71D74B5022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2690544" y="8042069"/>
            <a:ext cx="4585390" cy="45720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7" name="Tijdelijke aanduiding voor tekst 5">
            <a:extLst>
              <a:ext uri="{FF2B5EF4-FFF2-40B4-BE49-F238E27FC236}">
                <a16:creationId xmlns:a16="http://schemas.microsoft.com/office/drawing/2014/main" id="{A7A06302-282F-53AE-35F0-7C83DEC84E3C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18274608" y="6369820"/>
            <a:ext cx="4585391" cy="1392254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4400" b="1" i="0" baseline="0">
                <a:solidFill>
                  <a:schemeClr val="accent6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8" name="Tijdelijke aanduiding voor tekst 14">
            <a:extLst>
              <a:ext uri="{FF2B5EF4-FFF2-40B4-BE49-F238E27FC236}">
                <a16:creationId xmlns:a16="http://schemas.microsoft.com/office/drawing/2014/main" id="{81DBDFBA-1D51-A1FE-0848-17D9571AF9A3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18274609" y="8038109"/>
            <a:ext cx="4585390" cy="45720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33310332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03C46C27-B076-EC55-BFCB-4CEAF716A32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82803" cy="6858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13" name="Tijdelijke aanduiding voor afbeelding 12">
            <a:extLst>
              <a:ext uri="{FF2B5EF4-FFF2-40B4-BE49-F238E27FC236}">
                <a16:creationId xmlns:a16="http://schemas.microsoft.com/office/drawing/2014/main" id="{24645FCA-8517-BEF6-AD95-90F32C3A216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409914" y="3100112"/>
            <a:ext cx="6972499" cy="7200012"/>
          </a:xfr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nl-BE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A8082891-D326-3A88-D6A7-C13232DDE1E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978291" y="10300947"/>
            <a:ext cx="3432446" cy="343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7005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1FF3E710-EC0D-9DE7-DC0A-CD4F5B12B4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82803" cy="6858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396B2290-1E39-C947-F3A8-4B056DA09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524413" y="3379120"/>
            <a:ext cx="6858000" cy="6858000"/>
          </a:xfr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err="1"/>
              <a:t>Negeer</a:t>
            </a:r>
            <a:r>
              <a:rPr lang="en-GB"/>
              <a:t> deze </a:t>
            </a:r>
            <a:r>
              <a:rPr lang="en-GB" err="1"/>
              <a:t>tekst</a:t>
            </a:r>
            <a:endParaRPr lang="nl-BE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1F77E85E-45D1-376A-D53B-619AA8BF21D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016134" y="10207720"/>
            <a:ext cx="3508279" cy="350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3746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7D39C5CD-1296-9916-5404-C8C826A96A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-1"/>
            <a:ext cx="24382800" cy="6858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4" name="Tijdelijke aanduiding voor afbeelding 6">
            <a:extLst>
              <a:ext uri="{FF2B5EF4-FFF2-40B4-BE49-F238E27FC236}">
                <a16:creationId xmlns:a16="http://schemas.microsoft.com/office/drawing/2014/main" id="{E05C1E94-70BA-BA1B-A698-24934C5EC02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524413" y="3439366"/>
            <a:ext cx="6858000" cy="6858000"/>
          </a:xfr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err="1"/>
              <a:t>Negeer</a:t>
            </a:r>
            <a:r>
              <a:rPr lang="en-GB"/>
              <a:t> deze </a:t>
            </a:r>
            <a:r>
              <a:rPr lang="en-GB" err="1"/>
              <a:t>tekst</a:t>
            </a:r>
            <a:endParaRPr lang="nl-BE"/>
          </a:p>
        </p:txBody>
      </p:sp>
      <p:pic>
        <p:nvPicPr>
          <p:cNvPr id="7" name="Afbeelding 6" descr="Afbeelding met Graphics, Kleurrijkheid, creativiteit&#10;&#10;Automatisch gegenereerde beschrijving">
            <a:extLst>
              <a:ext uri="{FF2B5EF4-FFF2-40B4-BE49-F238E27FC236}">
                <a16:creationId xmlns:a16="http://schemas.microsoft.com/office/drawing/2014/main" id="{1E308C59-6356-7E86-1B58-09ECEB9F3B8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4105779" y="10297366"/>
            <a:ext cx="3418634" cy="3418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7326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Titel+vormenMagentaGro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521B35DF-D7EB-972A-C6D2-36E0D91B44D1}"/>
              </a:ext>
            </a:extLst>
          </p:cNvPr>
          <p:cNvSpPr/>
          <p:nvPr userDrawn="1"/>
        </p:nvSpPr>
        <p:spPr>
          <a:xfrm>
            <a:off x="0" y="0"/>
            <a:ext cx="24382413" cy="40012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pic>
        <p:nvPicPr>
          <p:cNvPr id="16" name="Afbeelding 15" descr="Afbeelding met Graphics, Kleurrijkheid, creativiteit&#10;&#10;Automatisch gegenereerde beschrijving">
            <a:extLst>
              <a:ext uri="{FF2B5EF4-FFF2-40B4-BE49-F238E27FC236}">
                <a16:creationId xmlns:a16="http://schemas.microsoft.com/office/drawing/2014/main" id="{64B05BFE-7E9F-5F06-36AE-D84E097AFB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4666457" y="10476000"/>
            <a:ext cx="3240000" cy="3240000"/>
          </a:xfrm>
          <a:prstGeom prst="rect">
            <a:avLst/>
          </a:prstGeom>
        </p:spPr>
      </p:pic>
      <p:pic>
        <p:nvPicPr>
          <p:cNvPr id="26" name="Afbeelding 25" descr="Afbeelding met Kleurrijkheid, patroon, rood, Magenta&#10;&#10;Automatisch gegenereerde beschrijving">
            <a:extLst>
              <a:ext uri="{FF2B5EF4-FFF2-40B4-BE49-F238E27FC236}">
                <a16:creationId xmlns:a16="http://schemas.microsoft.com/office/drawing/2014/main" id="{37C04804-7F4F-BCF0-E346-0486C18B056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6580651" y="3995998"/>
            <a:ext cx="3240000" cy="3240000"/>
          </a:xfrm>
          <a:prstGeom prst="rect">
            <a:avLst/>
          </a:prstGeom>
        </p:spPr>
      </p:pic>
      <p:pic>
        <p:nvPicPr>
          <p:cNvPr id="35" name="Afbeelding 34" descr="Afbeelding met Kleurrijkheid, Graphics, Magenta, creativiteit&#10;&#10;Automatisch gegenereerde beschrijving">
            <a:extLst>
              <a:ext uri="{FF2B5EF4-FFF2-40B4-BE49-F238E27FC236}">
                <a16:creationId xmlns:a16="http://schemas.microsoft.com/office/drawing/2014/main" id="{4DB2DDBF-5AF9-BE3F-4E11-753047F7F97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-1434779" y="3973840"/>
            <a:ext cx="3240000" cy="3240000"/>
          </a:xfrm>
          <a:prstGeom prst="rect">
            <a:avLst/>
          </a:prstGeom>
        </p:spPr>
      </p:pic>
      <p:pic>
        <p:nvPicPr>
          <p:cNvPr id="6" name="Afbeelding 5" descr="Afbeelding met Graphics, symbool, wit, ontwerp&#10;&#10;Automatisch gegenereerde beschrijving">
            <a:extLst>
              <a:ext uri="{FF2B5EF4-FFF2-40B4-BE49-F238E27FC236}">
                <a16:creationId xmlns:a16="http://schemas.microsoft.com/office/drawing/2014/main" id="{F07857ED-4AD1-6DEA-D0A5-1642BCB0488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8060" y="751477"/>
            <a:ext cx="3240000" cy="3240000"/>
          </a:xfrm>
          <a:prstGeom prst="rect">
            <a:avLst/>
          </a:prstGeom>
        </p:spPr>
      </p:pic>
      <p:pic>
        <p:nvPicPr>
          <p:cNvPr id="9" name="Afbeelding 8" descr="Afbeelding met zwart, wit, Graphics, ontwerp&#10;&#10;Automatisch gegenereerde beschrijving">
            <a:extLst>
              <a:ext uri="{FF2B5EF4-FFF2-40B4-BE49-F238E27FC236}">
                <a16:creationId xmlns:a16="http://schemas.microsoft.com/office/drawing/2014/main" id="{388F5FA1-0179-D3BA-86D1-52A41E482A6A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4665171" y="772434"/>
            <a:ext cx="3240000" cy="3240000"/>
          </a:xfrm>
          <a:prstGeom prst="rect">
            <a:avLst/>
          </a:prstGeom>
        </p:spPr>
      </p:pic>
      <p:pic>
        <p:nvPicPr>
          <p:cNvPr id="11" name="Afbeelding 10" descr="Afbeelding met zwart-wit, cirkel, Graphics, wit&#10;&#10;Automatisch gegenereerde beschrijving">
            <a:extLst>
              <a:ext uri="{FF2B5EF4-FFF2-40B4-BE49-F238E27FC236}">
                <a16:creationId xmlns:a16="http://schemas.microsoft.com/office/drawing/2014/main" id="{6BAF67D8-A118-BCE9-F253-9F557DFF055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2825" y="757181"/>
            <a:ext cx="3240000" cy="3240000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26E28F02-0D3F-38B5-353D-9A6C589F194C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8769" y="770527"/>
            <a:ext cx="6480000" cy="64800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D6696E77-5C86-B387-52DC-770914F6DCE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7916154" y="760286"/>
            <a:ext cx="3240000" cy="3240000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2ED9D1BA-1191-20B3-D0C8-E3171071A50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5400000">
            <a:off x="17906457" y="4035365"/>
            <a:ext cx="6480000" cy="6480000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195CA200-9031-0587-A92C-1468D867510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rot="16200000">
            <a:off x="3332533" y="3992402"/>
            <a:ext cx="3240000" cy="3240000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0D4802E5-053E-998E-EF85-37CBB4FBA6B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4519" y="743094"/>
            <a:ext cx="3240000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3686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Titel+vormenPaarsGro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D2B950FF-050B-9BF4-EC8C-0FBAB2A36C77}"/>
              </a:ext>
            </a:extLst>
          </p:cNvPr>
          <p:cNvSpPr/>
          <p:nvPr userDrawn="1"/>
        </p:nvSpPr>
        <p:spPr>
          <a:xfrm>
            <a:off x="0" y="0"/>
            <a:ext cx="24382413" cy="400122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pic>
        <p:nvPicPr>
          <p:cNvPr id="6" name="Afbeelding 5" descr="Afbeelding met zwart, wit, Graphics, ontwerp&#10;&#10;Automatisch gegenereerde beschrijving">
            <a:extLst>
              <a:ext uri="{FF2B5EF4-FFF2-40B4-BE49-F238E27FC236}">
                <a16:creationId xmlns:a16="http://schemas.microsoft.com/office/drawing/2014/main" id="{6BC86919-2F68-5AB2-4446-539F7AEB947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1139844" y="768906"/>
            <a:ext cx="3240000" cy="3240000"/>
          </a:xfrm>
          <a:prstGeom prst="rect">
            <a:avLst/>
          </a:prstGeom>
        </p:spPr>
      </p:pic>
      <p:pic>
        <p:nvPicPr>
          <p:cNvPr id="11" name="Afbeelding 10" descr="Afbeelding met ontwerp, creativiteit&#10;&#10;Beschrijving automatisch gegenereerd met gemiddelde betrouwbaarheid">
            <a:extLst>
              <a:ext uri="{FF2B5EF4-FFF2-40B4-BE49-F238E27FC236}">
                <a16:creationId xmlns:a16="http://schemas.microsoft.com/office/drawing/2014/main" id="{CB7E7E5D-537E-293E-8666-DF9FFBBE014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00354" y="757061"/>
            <a:ext cx="3240000" cy="3240000"/>
          </a:xfrm>
          <a:prstGeom prst="rect">
            <a:avLst/>
          </a:prstGeom>
        </p:spPr>
      </p:pic>
      <p:pic>
        <p:nvPicPr>
          <p:cNvPr id="15" name="Afbeelding 14" descr="Afbeelding met cirkel&#10;&#10;Automatisch gegenereerde beschrijving">
            <a:extLst>
              <a:ext uri="{FF2B5EF4-FFF2-40B4-BE49-F238E27FC236}">
                <a16:creationId xmlns:a16="http://schemas.microsoft.com/office/drawing/2014/main" id="{77CB1FE4-F08C-B71A-F477-4964C99E51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3544" y="768906"/>
            <a:ext cx="3240000" cy="3240000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A998C75B-6735-101F-D7DC-BBEC34B4A2E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680354" y="10470430"/>
            <a:ext cx="3240000" cy="324000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75FC015A-6398-D660-84A0-6F48F027A78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572229" y="3999668"/>
            <a:ext cx="3240000" cy="3240000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4D5B121E-E599-490B-EC54-7105C0AD37C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2694" y="3952660"/>
            <a:ext cx="3240000" cy="3240000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91ABC3C9-4828-C13E-00C9-09724D03C8B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5400000">
            <a:off x="17919299" y="4000781"/>
            <a:ext cx="6480000" cy="6480000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457121EC-383A-41D5-5935-4DB11CB9E7D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9802719" y="759668"/>
            <a:ext cx="6480000" cy="6480000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406623AD-7CBF-27FE-D5F7-A23B8B62035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10800000">
            <a:off x="3351639" y="3999668"/>
            <a:ext cx="3240000" cy="3240000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3A0ED996-01B0-C39B-7862-FCC30B9D4AA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rot="5400000">
            <a:off x="950558" y="1561982"/>
            <a:ext cx="1620000" cy="3240000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F9BC32CA-0654-B883-7C1D-64A1112854F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9547742" y="768906"/>
            <a:ext cx="3240000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2804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GO-Titel+2Kolomm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5B3936D2-4CCD-75C7-D9E8-6BFA613071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 rIns="0" numCol="2" spcCol="180000">
            <a:normAutofit/>
          </a:bodyPr>
          <a:lstStyle>
            <a:lvl1pPr marL="0" indent="0">
              <a:lnSpc>
                <a:spcPct val="110000"/>
              </a:lnSpc>
              <a:buFontTx/>
              <a:buNone/>
              <a:defRPr lang="nl-NL" sz="2800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pic>
        <p:nvPicPr>
          <p:cNvPr id="7" name="Afbeelding 6" descr="Afbeelding met Kleurrijkheid, patroon, rood, Magenta&#10;&#10;Automatisch gegenereerde beschrijving">
            <a:extLst>
              <a:ext uri="{FF2B5EF4-FFF2-40B4-BE49-F238E27FC236}">
                <a16:creationId xmlns:a16="http://schemas.microsoft.com/office/drawing/2014/main" id="{2BD12505-4AC4-D784-9378-A8F345E0078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0368" y="7363955"/>
            <a:ext cx="6352045" cy="6352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0070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2Kolommen-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62D47763-58CA-B336-0CA5-B8EB7B17C3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 rIns="0" numCol="2" spcCol="180000">
            <a:normAutofit/>
          </a:bodyPr>
          <a:lstStyle>
            <a:lvl1pPr marL="0" indent="0">
              <a:lnSpc>
                <a:spcPct val="110000"/>
              </a:lnSpc>
              <a:buFontTx/>
              <a:buNone/>
              <a:defRPr lang="nl-NL" sz="2800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B5502DA4-73C8-37E6-DC27-A94C99EF08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946"/>
            <a:ext cx="3175724" cy="3315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6390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Grafi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grafiek 5">
            <a:extLst>
              <a:ext uri="{FF2B5EF4-FFF2-40B4-BE49-F238E27FC236}">
                <a16:creationId xmlns:a16="http://schemas.microsoft.com/office/drawing/2014/main" id="{F5E7416B-E1AB-4774-8F0C-5B2CC81D9C5D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63200" y="4694400"/>
            <a:ext cx="22096800" cy="749879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nl-NL"/>
              <a:t>Klik op het pictogram als u een grafiek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067794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48E70C3-B188-A705-D6F8-EB62C74953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21239163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A7290BD7-5767-8778-DFD5-A388094E0A46}"/>
              </a:ext>
            </a:extLst>
          </p:cNvPr>
          <p:cNvSpPr/>
          <p:nvPr userDrawn="1"/>
        </p:nvSpPr>
        <p:spPr>
          <a:xfrm>
            <a:off x="21239613" y="0"/>
            <a:ext cx="3142800" cy="137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9A52F89-82AB-E713-2683-E488C571E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0400" y="4456800"/>
            <a:ext cx="14479200" cy="44424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1659" baseline="0">
                <a:solidFill>
                  <a:schemeClr val="bg1"/>
                </a:solidFill>
                <a:effectLst>
                  <a:outerShdw blurRad="1016000" algn="ctr" rotWithShape="0">
                    <a:prstClr val="black">
                      <a:alpha val="75000"/>
                    </a:prstClr>
                  </a:outerShdw>
                </a:effectLst>
                <a:latin typeface="+mj-lt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68C63A29-DD69-CE40-FD17-A1F731BE774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1239613" y="10594800"/>
            <a:ext cx="1571400" cy="3142800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78F8F21F-AA59-2CDC-EF3C-C3D147CC1FA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9163" y="7452000"/>
            <a:ext cx="3142800" cy="314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3977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Quote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A7290BD7-5767-8778-DFD5-A388094E0A46}"/>
              </a:ext>
            </a:extLst>
          </p:cNvPr>
          <p:cNvSpPr/>
          <p:nvPr userDrawn="1"/>
        </p:nvSpPr>
        <p:spPr>
          <a:xfrm>
            <a:off x="-794" y="0"/>
            <a:ext cx="24382413" cy="137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1257901" y="7452000"/>
            <a:ext cx="3142800" cy="3142800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9A52F89-82AB-E713-2683-E488C571E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0400" y="4456800"/>
            <a:ext cx="14479200" cy="44424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1659" baseline="0">
                <a:solidFill>
                  <a:schemeClr val="bg1"/>
                </a:solidFill>
                <a:effectLst>
                  <a:outerShdw blurRad="1016000" algn="ctr" rotWithShape="0">
                    <a:prstClr val="black">
                      <a:alpha val="75000"/>
                    </a:prstClr>
                  </a:outerShdw>
                </a:effectLst>
                <a:latin typeface="+mj-lt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pic>
        <p:nvPicPr>
          <p:cNvPr id="5" name="Afbeelding 4" descr="Afbeelding met lijn, wit, Symmetrie, patroon&#10;&#10;Automatisch gegenereerde beschrijving">
            <a:extLst>
              <a:ext uri="{FF2B5EF4-FFF2-40B4-BE49-F238E27FC236}">
                <a16:creationId xmlns:a16="http://schemas.microsoft.com/office/drawing/2014/main" id="{DC754C4B-357C-867A-48BB-164547FF806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15863" y="10590450"/>
            <a:ext cx="3142800" cy="3142800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76249B01-6F20-8078-F99C-517996F80CD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57107" y="1181088"/>
            <a:ext cx="3142800" cy="3142800"/>
          </a:xfrm>
          <a:prstGeom prst="rect">
            <a:avLst/>
          </a:prstGeom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DF90DB64-D983-459D-4BCB-AFAD4A46CC47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9662" y="4315650"/>
            <a:ext cx="3142800" cy="31428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F9157CBE-855A-B9D8-0158-0F8B21D269C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1257107" y="-1983312"/>
            <a:ext cx="3142800" cy="31428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3FD1D3DC-3185-1756-59EB-EC1787B9504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1257107" y="10614612"/>
            <a:ext cx="1571400" cy="314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4528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Quote3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A7290BD7-5767-8778-DFD5-A388094E0A46}"/>
              </a:ext>
            </a:extLst>
          </p:cNvPr>
          <p:cNvSpPr/>
          <p:nvPr userDrawn="1"/>
        </p:nvSpPr>
        <p:spPr>
          <a:xfrm>
            <a:off x="-794" y="0"/>
            <a:ext cx="24382413" cy="1371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1257901" y="7452000"/>
            <a:ext cx="3142800" cy="3142800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9A52F89-82AB-E713-2683-E488C571E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0400" y="4456800"/>
            <a:ext cx="14479200" cy="44424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1659" baseline="0">
                <a:solidFill>
                  <a:schemeClr val="bg1"/>
                </a:solidFill>
                <a:effectLst>
                  <a:outerShdw blurRad="1016000" algn="ctr" rotWithShape="0">
                    <a:prstClr val="black">
                      <a:alpha val="75000"/>
                    </a:prstClr>
                  </a:outerShdw>
                </a:effectLst>
                <a:latin typeface="+mj-lt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pic>
        <p:nvPicPr>
          <p:cNvPr id="5" name="Afbeelding 4" descr="Afbeelding met lijn, wit, Symmetrie, patroon&#10;&#10;Automatisch gegenereerde beschrijving">
            <a:extLst>
              <a:ext uri="{FF2B5EF4-FFF2-40B4-BE49-F238E27FC236}">
                <a16:creationId xmlns:a16="http://schemas.microsoft.com/office/drawing/2014/main" id="{DC754C4B-357C-867A-48BB-164547FF806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6813" y="10571400"/>
            <a:ext cx="3142800" cy="3142800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76249B01-6F20-8078-F99C-517996F80CD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57107" y="1181088"/>
            <a:ext cx="3142800" cy="314280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196ECB0-63DA-D361-FD7A-92A08F41A75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230612" y="-1983312"/>
            <a:ext cx="3142800" cy="3142800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B34C00C8-DA05-A681-0B1A-30CD53FC7BD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9662" y="4313088"/>
            <a:ext cx="3142800" cy="31428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689ED8D4-2E86-AC8B-3AC7-AA62EDA7E04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1257107" y="10609488"/>
            <a:ext cx="1571400" cy="314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6311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Eind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2C7589A-FA10-5A2F-9FE5-81FA4211903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3408" y="3993497"/>
            <a:ext cx="12715597" cy="5729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6538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022321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99D46E-0B4F-48D2-E4B9-3953E0BD3E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12181" y="1048903"/>
            <a:ext cx="13488832" cy="1639890"/>
          </a:xfrm>
        </p:spPr>
        <p:txBody>
          <a:bodyPr anchor="b">
            <a:normAutofit/>
          </a:bodyPr>
          <a:lstStyle>
            <a:lvl1pPr>
              <a:defRPr sz="8000" b="1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/>
              <a:t>VOEG HIER JE TITEL TOE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8CAD494-EE89-3FE8-7DE3-96140C27B55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512180" y="5280203"/>
            <a:ext cx="18993346" cy="6461126"/>
          </a:xfrm>
        </p:spPr>
        <p:txBody>
          <a:bodyPr>
            <a:normAutofit/>
          </a:bodyPr>
          <a:lstStyle>
            <a:lvl1pPr marL="685766" indent="-685766">
              <a:buFontTx/>
              <a:buBlip>
                <a:blip r:embed="rId2"/>
              </a:buBlip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1371531" indent="-457177">
              <a:buFontTx/>
              <a:buBlip>
                <a:blip r:embed="rId2"/>
              </a:buBlip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2285886" indent="-457177">
              <a:buFontTx/>
              <a:buBlip>
                <a:blip r:embed="rId2"/>
              </a:buBlip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nl-NL"/>
              <a:t>Klikken om een opsomming toe te voegen</a:t>
            </a:r>
          </a:p>
          <a:p>
            <a:pPr lvl="1"/>
            <a:r>
              <a:rPr lang="nl-NL"/>
              <a:t>Niveau twee</a:t>
            </a:r>
          </a:p>
          <a:p>
            <a:pPr lvl="2"/>
            <a:r>
              <a:rPr lang="nl-NL"/>
              <a:t>Niveau drie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61EE7B6-9102-C70C-B2A0-16CC73BA2D4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790618" y="-1"/>
            <a:ext cx="7591796" cy="5061526"/>
          </a:xfrm>
          <a:prstGeom prst="rect">
            <a:avLst/>
          </a:prstGeom>
        </p:spPr>
      </p:pic>
      <p:sp>
        <p:nvSpPr>
          <p:cNvPr id="10" name="Ondertitel 2">
            <a:extLst>
              <a:ext uri="{FF2B5EF4-FFF2-40B4-BE49-F238E27FC236}">
                <a16:creationId xmlns:a16="http://schemas.microsoft.com/office/drawing/2014/main" id="{0E864B86-DCDA-4D18-705E-B039BEB3BD3B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1512181" y="2907471"/>
            <a:ext cx="13488832" cy="1639890"/>
          </a:xfrm>
        </p:spPr>
        <p:txBody>
          <a:bodyPr>
            <a:normAutofit/>
          </a:bodyPr>
          <a:lstStyle>
            <a:lvl1pPr marL="0" indent="0" algn="l">
              <a:buNone/>
              <a:defRPr sz="560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Voeg hier je ondertitel toe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5258290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99D46E-0B4F-48D2-E4B9-3953E0BD3E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12181" y="1048903"/>
            <a:ext cx="13488832" cy="1639890"/>
          </a:xfrm>
        </p:spPr>
        <p:txBody>
          <a:bodyPr anchor="b">
            <a:normAutofit/>
          </a:bodyPr>
          <a:lstStyle>
            <a:lvl1pPr>
              <a:defRPr sz="8000" b="1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l-NL"/>
              <a:t>VOEG HIER JE TITEL TOE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8CAD494-EE89-3FE8-7DE3-96140C27B55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512181" y="5280203"/>
            <a:ext cx="17615823" cy="6461126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1371531" indent="-457177">
              <a:buFontTx/>
              <a:buBlip>
                <a:blip r:embed="rId2"/>
              </a:buBlip>
              <a:defRPr sz="4000"/>
            </a:lvl2pPr>
            <a:lvl3pPr marL="2285886" indent="-457177">
              <a:buFontTx/>
              <a:buBlip>
                <a:blip r:embed="rId2"/>
              </a:buBlip>
              <a:defRPr/>
            </a:lvl3pPr>
          </a:lstStyle>
          <a:p>
            <a:pPr lvl="0"/>
            <a:r>
              <a:rPr lang="nl-NL"/>
              <a:t>Klikken om tekst toe te voegen</a:t>
            </a:r>
          </a:p>
        </p:txBody>
      </p:sp>
      <p:sp>
        <p:nvSpPr>
          <p:cNvPr id="10" name="Ondertitel 2">
            <a:extLst>
              <a:ext uri="{FF2B5EF4-FFF2-40B4-BE49-F238E27FC236}">
                <a16:creationId xmlns:a16="http://schemas.microsoft.com/office/drawing/2014/main" id="{0E864B86-DCDA-4D18-705E-B039BEB3BD3B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1512181" y="2907471"/>
            <a:ext cx="13488832" cy="1639890"/>
          </a:xfrm>
        </p:spPr>
        <p:txBody>
          <a:bodyPr>
            <a:normAutofit/>
          </a:bodyPr>
          <a:lstStyle>
            <a:lvl1pPr marL="0" indent="0" algn="l">
              <a:buNone/>
              <a:defRPr sz="560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Voeg hier je ondertitel toe</a:t>
            </a:r>
            <a:endParaRPr lang="nl-BE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5C9E4F41-1750-4F1C-3A5F-8AE69B76730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648356" y="0"/>
            <a:ext cx="4110566" cy="13714012"/>
          </a:xfrm>
          <a:prstGeom prst="rect">
            <a:avLst/>
          </a:prstGeom>
        </p:spPr>
      </p:pic>
      <p:pic>
        <p:nvPicPr>
          <p:cNvPr id="6" name="Afbeelding 5" descr="Afbeelding met Lettertype, Graphics, symbool, grafische vormgeving&#10;&#10;Door AI gegenereerde inhoud is mogelijk onjuist.">
            <a:extLst>
              <a:ext uri="{FF2B5EF4-FFF2-40B4-BE49-F238E27FC236}">
                <a16:creationId xmlns:a16="http://schemas.microsoft.com/office/drawing/2014/main" id="{30330053-358F-D765-D55A-967025D21E8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63" y="11764800"/>
            <a:ext cx="1439906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848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A017D3D-EFC2-62F8-2B94-E6D5C83B99F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1676291" y="730251"/>
            <a:ext cx="21029831" cy="2651126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pPr lvl="0"/>
            <a:r>
              <a:rPr lang="nl-NL"/>
              <a:t>Klik om stijl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BD08FA-53FB-BCDA-AABB-BD5A455347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76291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AAA4C9A-7582-41E8-47CA-235B6168FF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76675" y="12712701"/>
            <a:ext cx="822906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C7D1118-91D4-E30B-FDD7-2FAF1CEF9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20079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1649C-F388-3F46-A60C-0AF6BF34E8D4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46B121D2-F78B-5B83-8F45-9B6D9D1A02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1676400" y="3651250"/>
            <a:ext cx="21029613" cy="8702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46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700" r:id="rId2"/>
    <p:sldLayoutId id="2147483690" r:id="rId3"/>
    <p:sldLayoutId id="2147483673" r:id="rId4"/>
    <p:sldLayoutId id="2147483674" r:id="rId5"/>
    <p:sldLayoutId id="2147483689" r:id="rId6"/>
    <p:sldLayoutId id="2147483661" r:id="rId7"/>
    <p:sldLayoutId id="2147483675" r:id="rId8"/>
    <p:sldLayoutId id="2147483662" r:id="rId9"/>
    <p:sldLayoutId id="2147483676" r:id="rId10"/>
    <p:sldLayoutId id="2147483686" r:id="rId11"/>
    <p:sldLayoutId id="2147483663" r:id="rId12"/>
    <p:sldLayoutId id="2147483677" r:id="rId13"/>
    <p:sldLayoutId id="2147483687" r:id="rId14"/>
    <p:sldLayoutId id="2147483664" r:id="rId15"/>
    <p:sldLayoutId id="2147483678" r:id="rId16"/>
    <p:sldLayoutId id="2147483683" r:id="rId17"/>
    <p:sldLayoutId id="2147483665" r:id="rId18"/>
    <p:sldLayoutId id="2147483680" r:id="rId19"/>
    <p:sldLayoutId id="2147483684" r:id="rId20"/>
    <p:sldLayoutId id="2147483666" r:id="rId21"/>
    <p:sldLayoutId id="2147483692" r:id="rId22"/>
    <p:sldLayoutId id="2147483693" r:id="rId23"/>
    <p:sldLayoutId id="2147483699" r:id="rId24"/>
    <p:sldLayoutId id="2147483667" r:id="rId25"/>
    <p:sldLayoutId id="2147483695" r:id="rId26"/>
    <p:sldLayoutId id="2147483697" r:id="rId27"/>
    <p:sldLayoutId id="2147483668" r:id="rId28"/>
    <p:sldLayoutId id="2147483681" r:id="rId29"/>
    <p:sldLayoutId id="2147483682" r:id="rId30"/>
    <p:sldLayoutId id="2147483696" r:id="rId31"/>
    <p:sldLayoutId id="2147483691" r:id="rId32"/>
    <p:sldLayoutId id="2147483698" r:id="rId33"/>
    <p:sldLayoutId id="2147483671" r:id="rId34"/>
    <p:sldLayoutId id="2147483669" r:id="rId35"/>
    <p:sldLayoutId id="2147483670" r:id="rId36"/>
    <p:sldLayoutId id="2147483688" r:id="rId37"/>
    <p:sldLayoutId id="2147483694" r:id="rId38"/>
    <p:sldLayoutId id="2147483672" r:id="rId39"/>
    <p:sldLayoutId id="2147483679" r:id="rId40"/>
    <p:sldLayoutId id="2147483704" r:id="rId41"/>
    <p:sldLayoutId id="2147483705" r:id="rId42"/>
  </p:sldLayoutIdLst>
  <p:hf sldNum="0" hdr="0" ftr="0" dt="0"/>
  <p:txStyles>
    <p:titleStyle>
      <a:lvl1pPr algn="l" defTabSz="1828709" rtl="0" eaLnBrk="1" latinLnBrk="0" hangingPunct="1">
        <a:lnSpc>
          <a:spcPct val="90000"/>
        </a:lnSpc>
        <a:spcBef>
          <a:spcPct val="0"/>
        </a:spcBef>
        <a:buNone/>
        <a:defRPr lang="nl-BE" sz="13230" b="1" i="0" kern="1200" baseline="0" dirty="0">
          <a:solidFill>
            <a:schemeClr val="accent1"/>
          </a:solidFill>
          <a:latin typeface="Flanders Art Sans Condensed" panose="00000506000000000000" pitchFamily="50" charset="0"/>
          <a:ea typeface="+mj-ea"/>
          <a:cs typeface="+mj-cs"/>
        </a:defRPr>
      </a:lvl1pPr>
    </p:titleStyle>
    <p:bodyStyle>
      <a:lvl1pPr marL="720000" indent="-720000" algn="l" defTabSz="1828709" rtl="0" eaLnBrk="1" latinLnBrk="0" hangingPunct="1">
        <a:lnSpc>
          <a:spcPct val="90000"/>
        </a:lnSpc>
        <a:spcBef>
          <a:spcPts val="2000"/>
        </a:spcBef>
        <a:buClr>
          <a:schemeClr val="accent1"/>
        </a:buClr>
        <a:buFont typeface="Wingdings 2" panose="05020102010507070707" pitchFamily="18" charset="2"/>
        <a:buChar char=""/>
        <a:defRPr lang="nl-NL" sz="5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1pPr>
      <a:lvl2pPr marL="1085850" indent="-36195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lang="nl-NL" sz="4800" i="1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2pPr>
      <a:lvl3pPr marL="1619250" indent="-4572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lang="nl-NL" sz="40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3pPr>
      <a:lvl4pPr marL="1981200" indent="-3810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lang="nl-NL" sz="3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4pPr>
      <a:lvl5pPr marL="2419350" indent="-5334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lang="nl-BE" sz="3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5pPr>
      <a:lvl6pPr marL="5028949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303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657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01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 userDrawn="1">
          <p15:clr>
            <a:srgbClr val="F26B43"/>
          </p15:clr>
        </p15:guide>
        <p15:guide id="2" pos="767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9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0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0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B034CF-2DE8-954B-3C68-9765E32414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7793" y="7327807"/>
            <a:ext cx="11217600" cy="4775200"/>
          </a:xfrm>
        </p:spPr>
        <p:txBody>
          <a:bodyPr/>
          <a:lstStyle/>
          <a:p>
            <a:r>
              <a:rPr lang="nl-NL" dirty="0"/>
              <a:t>VERBINDEN</a:t>
            </a:r>
            <a:br>
              <a:rPr lang="nl-NL" dirty="0"/>
            </a:br>
            <a:r>
              <a:rPr lang="nl-NL" dirty="0"/>
              <a:t>VERSTERKEN</a:t>
            </a:r>
            <a:br>
              <a:rPr lang="nl-NL" dirty="0"/>
            </a:br>
            <a:r>
              <a:rPr lang="nl-NL" dirty="0"/>
              <a:t>VOORUIT KIJKEN</a:t>
            </a:r>
            <a:endParaRPr lang="nl-BE" dirty="0"/>
          </a:p>
        </p:txBody>
      </p:sp>
      <p:pic>
        <p:nvPicPr>
          <p:cNvPr id="8" name="Tijdelijke aanduiding voor afbeelding 7">
            <a:extLst>
              <a:ext uri="{FF2B5EF4-FFF2-40B4-BE49-F238E27FC236}">
                <a16:creationId xmlns:a16="http://schemas.microsoft.com/office/drawing/2014/main" id="{1B8F9F2C-E8CE-8C21-8CC5-206AA47F4D8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5" r="16665"/>
          <a:stretch>
            <a:fillRect/>
          </a:stretch>
        </p:blipFill>
        <p:spPr>
          <a:xfrm>
            <a:off x="13934761" y="711200"/>
            <a:ext cx="10671059" cy="10668000"/>
          </a:xfrm>
          <a:prstGeom prst="rect">
            <a:avLst/>
          </a:prstGeom>
          <a:noFill/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BCF095A-7922-B758-AF77-0856491FB69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Ondertitel 5">
            <a:extLst>
              <a:ext uri="{FF2B5EF4-FFF2-40B4-BE49-F238E27FC236}">
                <a16:creationId xmlns:a16="http://schemas.microsoft.com/office/drawing/2014/main" id="{565BCAF3-0D65-671A-260F-679046A935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7793" y="6357845"/>
            <a:ext cx="11217600" cy="1939924"/>
          </a:xfrm>
        </p:spPr>
        <p:txBody>
          <a:bodyPr/>
          <a:lstStyle/>
          <a:p>
            <a:r>
              <a:rPr lang="nl-NL" sz="6000" dirty="0"/>
              <a:t>Het </a:t>
            </a:r>
            <a:r>
              <a:rPr lang="nl-NL" sz="6000" dirty="0" err="1"/>
              <a:t>clb</a:t>
            </a:r>
            <a:r>
              <a:rPr lang="nl-NL" sz="6000" dirty="0"/>
              <a:t> als scholengroep nabije partner</a:t>
            </a:r>
            <a:endParaRPr lang="nl-BE" sz="6000" dirty="0"/>
          </a:p>
        </p:txBody>
      </p:sp>
    </p:spTree>
    <p:extLst>
      <p:ext uri="{BB962C8B-B14F-4D97-AF65-F5344CB8AC3E}">
        <p14:creationId xmlns:p14="http://schemas.microsoft.com/office/powerpoint/2010/main" val="3165309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Tijdelijke aanduiding voor afbeelding 30">
            <a:extLst>
              <a:ext uri="{FF2B5EF4-FFF2-40B4-BE49-F238E27FC236}">
                <a16:creationId xmlns:a16="http://schemas.microsoft.com/office/drawing/2014/main" id="{730F4FFC-D20E-2ED5-8A65-08B6BA7DA0F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0" b="10"/>
          <a:stretch/>
        </p:blipFill>
        <p:spPr>
          <a:prstGeom prst="rect">
            <a:avLst/>
          </a:prstGeom>
        </p:spPr>
      </p:pic>
      <p:sp>
        <p:nvSpPr>
          <p:cNvPr id="26" name="Titel 1">
            <a:extLst>
              <a:ext uri="{FF2B5EF4-FFF2-40B4-BE49-F238E27FC236}">
                <a16:creationId xmlns:a16="http://schemas.microsoft.com/office/drawing/2014/main" id="{C14FEBCB-D1F4-0741-D950-5113636D5D4C}"/>
              </a:ext>
            </a:extLst>
          </p:cNvPr>
          <p:cNvSpPr txBox="1">
            <a:spLocks/>
          </p:cNvSpPr>
          <p:nvPr/>
        </p:nvSpPr>
        <p:spPr>
          <a:xfrm>
            <a:off x="695739" y="11469755"/>
            <a:ext cx="16945443" cy="1749288"/>
          </a:xfrm>
          <a:prstGeom prst="rect">
            <a:avLst/>
          </a:prstGeom>
          <a:solidFill>
            <a:schemeClr val="accent4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dirty="0"/>
              <a:t>DE KANARIE IN DE KOOLMIJN</a:t>
            </a:r>
          </a:p>
        </p:txBody>
      </p:sp>
      <p:sp>
        <p:nvSpPr>
          <p:cNvPr id="33" name="Titel 1">
            <a:extLst>
              <a:ext uri="{FF2B5EF4-FFF2-40B4-BE49-F238E27FC236}">
                <a16:creationId xmlns:a16="http://schemas.microsoft.com/office/drawing/2014/main" id="{D4C43A38-E12E-2EE6-5510-6B7564692646}"/>
              </a:ext>
            </a:extLst>
          </p:cNvPr>
          <p:cNvSpPr txBox="1">
            <a:spLocks/>
          </p:cNvSpPr>
          <p:nvPr/>
        </p:nvSpPr>
        <p:spPr>
          <a:xfrm>
            <a:off x="18531579" y="616226"/>
            <a:ext cx="5342214" cy="1252331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sz="10000" dirty="0">
                <a:solidFill>
                  <a:schemeClr val="accent4"/>
                </a:solidFill>
              </a:rPr>
              <a:t>VERBINDEN</a:t>
            </a:r>
          </a:p>
        </p:txBody>
      </p:sp>
    </p:spTree>
    <p:extLst>
      <p:ext uri="{BB962C8B-B14F-4D97-AF65-F5344CB8AC3E}">
        <p14:creationId xmlns:p14="http://schemas.microsoft.com/office/powerpoint/2010/main" val="3173366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F1E5A4B2-6EA3-EB0F-FAA3-1CF7E2971F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600" dirty="0" err="1"/>
              <a:t>Persbericht</a:t>
            </a:r>
            <a:r>
              <a:rPr lang="en-US" sz="6600" dirty="0"/>
              <a:t> </a:t>
            </a:r>
            <a:br>
              <a:rPr lang="en-US" sz="6600" dirty="0"/>
            </a:br>
            <a:r>
              <a:rPr lang="en-US" sz="6600" dirty="0"/>
              <a:t>23/04/2020</a:t>
            </a:r>
          </a:p>
        </p:txBody>
      </p:sp>
      <p:pic>
        <p:nvPicPr>
          <p:cNvPr id="24" name="Afbeelding 23" descr="kleurrijk kanarie mooi vogel vector 19825995 Vectorkunst bij Vecteezy">
            <a:extLst>
              <a:ext uri="{FF2B5EF4-FFF2-40B4-BE49-F238E27FC236}">
                <a16:creationId xmlns:a16="http://schemas.microsoft.com/office/drawing/2014/main" id="{342954CC-CB36-A995-ACBC-BFAB58AF10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6061" y="10472479"/>
            <a:ext cx="3541395" cy="3243521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F79C90BD-834E-CDF5-AC5A-E367265F00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5064" y="1172818"/>
            <a:ext cx="13410653" cy="11734322"/>
          </a:xfrm>
          <a:prstGeom prst="rect">
            <a:avLst/>
          </a:prstGeom>
          <a:noFill/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96392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40550F8-26B2-C594-3D62-75037D41CC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tabel 2">
            <a:extLst>
              <a:ext uri="{FF2B5EF4-FFF2-40B4-BE49-F238E27FC236}">
                <a16:creationId xmlns:a16="http://schemas.microsoft.com/office/drawing/2014/main" id="{68D85638-F0EB-4131-F169-606C8D68009F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6AE65C89-CAB7-B149-A2E6-741BFD0214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382"/>
            <a:ext cx="18234442" cy="8873009"/>
          </a:xfrm>
          <a:prstGeom prst="rect">
            <a:avLst/>
          </a:prstGeom>
        </p:spPr>
      </p:pic>
      <p:pic>
        <p:nvPicPr>
          <p:cNvPr id="7" name="Afbeelding 6" descr="Canary-Bird Images – Browse 189 Stock Photos, Vectors, and Video | Adobe  Stock">
            <a:extLst>
              <a:ext uri="{FF2B5EF4-FFF2-40B4-BE49-F238E27FC236}">
                <a16:creationId xmlns:a16="http://schemas.microsoft.com/office/drawing/2014/main" id="{629376FD-E3CE-C00F-B918-AFC88483D1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520" y="10277060"/>
            <a:ext cx="3518452" cy="3518452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9DBD9E54-DC82-04CB-B8E7-ACC087FE27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7647" y="8885392"/>
            <a:ext cx="9381448" cy="46907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89044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A25F282-3FC1-69BA-9A7B-D25A7AE563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54988" y="7482913"/>
            <a:ext cx="14097598" cy="1939924"/>
          </a:xfrm>
        </p:spPr>
        <p:txBody>
          <a:bodyPr/>
          <a:lstStyle/>
          <a:p>
            <a:r>
              <a:rPr lang="nl-NL" dirty="0"/>
              <a:t>Onze kanarie vandaag: leerrecht onder druk</a:t>
            </a:r>
            <a:endParaRPr lang="nl-BE" dirty="0"/>
          </a:p>
        </p:txBody>
      </p:sp>
      <p:pic>
        <p:nvPicPr>
          <p:cNvPr id="6" name="Tijdelijke aanduiding voor afbeelding 3" descr="Afbeelding met kunst, rif, animatie, verven&#10;&#10;Door AI gegenereerde inhoud is mogelijk onjuist.">
            <a:extLst>
              <a:ext uri="{FF2B5EF4-FFF2-40B4-BE49-F238E27FC236}">
                <a16:creationId xmlns:a16="http://schemas.microsoft.com/office/drawing/2014/main" id="{5FC8855C-5647-C67F-E382-90ADA839306C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8002588" cy="13716000"/>
          </a:xfrm>
          <a:noFill/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C10B581C-8A79-7AD6-E34E-4A6E1A487D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75" y="0"/>
            <a:ext cx="6947853" cy="2315951"/>
          </a:xfrm>
          <a:prstGeom prst="rect">
            <a:avLst/>
          </a:prstGeom>
        </p:spPr>
      </p:pic>
      <p:pic>
        <p:nvPicPr>
          <p:cNvPr id="10" name="Picture 2" descr="kleurrijk kanarie mooi vogel vector 19825995 Vectorkunst bij Vecteezy">
            <a:extLst>
              <a:ext uri="{FF2B5EF4-FFF2-40B4-BE49-F238E27FC236}">
                <a16:creationId xmlns:a16="http://schemas.microsoft.com/office/drawing/2014/main" id="{26E08250-A02E-2C40-1586-6B26DACE3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8697" y="292793"/>
            <a:ext cx="4003716" cy="3603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1651870B-AC7B-E983-A232-C5F9FEF05E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71563" y="2123456"/>
            <a:ext cx="10993608" cy="25802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4" name="Afbeelding 13">
            <a:extLst>
              <a:ext uri="{FF2B5EF4-FFF2-40B4-BE49-F238E27FC236}">
                <a16:creationId xmlns:a16="http://schemas.microsoft.com/office/drawing/2014/main" id="{66D5504F-EC1F-28D6-0EEA-0034BABC81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30562" y="10454820"/>
            <a:ext cx="6948135" cy="292753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46867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 descr="Verbonden lijnen en punten die een netwerk vormen">
            <a:extLst>
              <a:ext uri="{FF2B5EF4-FFF2-40B4-BE49-F238E27FC236}">
                <a16:creationId xmlns:a16="http://schemas.microsoft.com/office/drawing/2014/main" id="{00088DF7-6C51-B768-2379-DF8639F16A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97"/>
            <a:ext cx="24382413" cy="13712205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E09C8FD9-0C58-58F1-E825-9BFFF5DF5C63}"/>
              </a:ext>
            </a:extLst>
          </p:cNvPr>
          <p:cNvSpPr txBox="1">
            <a:spLocks/>
          </p:cNvSpPr>
          <p:nvPr/>
        </p:nvSpPr>
        <p:spPr>
          <a:xfrm>
            <a:off x="496957" y="2067340"/>
            <a:ext cx="10237304" cy="1252331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sz="10000" dirty="0">
                <a:solidFill>
                  <a:schemeClr val="accent6"/>
                </a:solidFill>
              </a:rPr>
              <a:t>COMPLEXE PROBLEMEN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EC0B080E-4FFB-1B00-8CAE-2F25CC9634A1}"/>
              </a:ext>
            </a:extLst>
          </p:cNvPr>
          <p:cNvSpPr txBox="1">
            <a:spLocks/>
          </p:cNvSpPr>
          <p:nvPr/>
        </p:nvSpPr>
        <p:spPr>
          <a:xfrm>
            <a:off x="496957" y="4788765"/>
            <a:ext cx="5446643" cy="1252331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sz="10000" dirty="0">
                <a:solidFill>
                  <a:schemeClr val="accent6"/>
                </a:solidFill>
              </a:rPr>
              <a:t>VRAGEN OM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3F782A5A-BA3B-7E38-35A3-1582AFEF7166}"/>
              </a:ext>
            </a:extLst>
          </p:cNvPr>
          <p:cNvSpPr txBox="1">
            <a:spLocks/>
          </p:cNvSpPr>
          <p:nvPr/>
        </p:nvSpPr>
        <p:spPr>
          <a:xfrm>
            <a:off x="496957" y="7362999"/>
            <a:ext cx="9024731" cy="1681610"/>
          </a:xfrm>
          <a:prstGeom prst="rect">
            <a:avLst/>
          </a:prstGeom>
          <a:solidFill>
            <a:schemeClr val="accent6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sz="12000" dirty="0">
                <a:solidFill>
                  <a:schemeClr val="bg2"/>
                </a:solidFill>
              </a:rPr>
              <a:t>SAMENWERKING</a:t>
            </a:r>
          </a:p>
        </p:txBody>
      </p:sp>
    </p:spTree>
    <p:extLst>
      <p:ext uri="{BB962C8B-B14F-4D97-AF65-F5344CB8AC3E}">
        <p14:creationId xmlns:p14="http://schemas.microsoft.com/office/powerpoint/2010/main" val="3749609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brown wooden bridge under blue sky during daytime">
            <a:extLst>
              <a:ext uri="{FF2B5EF4-FFF2-40B4-BE49-F238E27FC236}">
                <a16:creationId xmlns:a16="http://schemas.microsoft.com/office/drawing/2014/main" id="{B291A1F7-91EB-37D2-BF4B-3083A093186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725"/>
          <a:stretch>
            <a:fillRect/>
          </a:stretch>
        </p:blipFill>
        <p:spPr>
          <a:xfrm>
            <a:off x="20" y="10"/>
            <a:ext cx="24382393" cy="13715990"/>
          </a:xfrm>
          <a:prstGeom prst="rect">
            <a:avLst/>
          </a:prstGeom>
          <a:noFill/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3259AD73-20E4-6662-A85C-519A4AF5D0FA}"/>
              </a:ext>
            </a:extLst>
          </p:cNvPr>
          <p:cNvSpPr txBox="1">
            <a:spLocks/>
          </p:cNvSpPr>
          <p:nvPr/>
        </p:nvSpPr>
        <p:spPr>
          <a:xfrm>
            <a:off x="496957" y="735496"/>
            <a:ext cx="5804452" cy="1252331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sz="10000" dirty="0">
                <a:solidFill>
                  <a:schemeClr val="accent6"/>
                </a:solidFill>
              </a:rPr>
              <a:t>VERSTERKEN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42D202E0-AEC9-157B-858B-27EA2B4E39B2}"/>
              </a:ext>
            </a:extLst>
          </p:cNvPr>
          <p:cNvSpPr txBox="1">
            <a:spLocks/>
          </p:cNvSpPr>
          <p:nvPr/>
        </p:nvSpPr>
        <p:spPr>
          <a:xfrm>
            <a:off x="6162261" y="2464903"/>
            <a:ext cx="17969948" cy="1749288"/>
          </a:xfrm>
          <a:prstGeom prst="rect">
            <a:avLst/>
          </a:prstGeom>
          <a:solidFill>
            <a:schemeClr val="accent6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dirty="0">
                <a:solidFill>
                  <a:schemeClr val="accent4"/>
                </a:solidFill>
              </a:rPr>
              <a:t>HET CLB ALS BRUGGENBOUWER</a:t>
            </a:r>
          </a:p>
        </p:txBody>
      </p:sp>
    </p:spTree>
    <p:extLst>
      <p:ext uri="{BB962C8B-B14F-4D97-AF65-F5344CB8AC3E}">
        <p14:creationId xmlns:p14="http://schemas.microsoft.com/office/powerpoint/2010/main" val="30618066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CC786F1-6D4D-0416-7157-3E2A50CA44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428" y="248892"/>
            <a:ext cx="11144250" cy="1099185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896C8820-51F9-71C6-5D11-93DC807101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7637" y="10436087"/>
            <a:ext cx="9267348" cy="2593850"/>
          </a:xfrm>
          <a:prstGeom prst="rect">
            <a:avLst/>
          </a:prstGeom>
        </p:spPr>
      </p:pic>
      <p:pic>
        <p:nvPicPr>
          <p:cNvPr id="7" name="Afbeelding 6" descr="Afbeelding met tekst&#10;&#10;Automatisch gegenereerde beschrijving">
            <a:extLst>
              <a:ext uri="{FF2B5EF4-FFF2-40B4-BE49-F238E27FC236}">
                <a16:creationId xmlns:a16="http://schemas.microsoft.com/office/drawing/2014/main" id="{0D9BEAE5-EBD5-7CB7-F74F-272B596DECB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0383" y="1307202"/>
            <a:ext cx="12192000" cy="6858000"/>
          </a:xfrm>
          <a:prstGeom prst="rect">
            <a:avLst/>
          </a:prstGeom>
          <a:noFill/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EEBD0F5D-B71B-A277-EDEB-A83F4B8AA772}"/>
              </a:ext>
            </a:extLst>
          </p:cNvPr>
          <p:cNvSpPr txBox="1">
            <a:spLocks/>
          </p:cNvSpPr>
          <p:nvPr/>
        </p:nvSpPr>
        <p:spPr>
          <a:xfrm>
            <a:off x="5524185" y="9143999"/>
            <a:ext cx="18466904" cy="1431236"/>
          </a:xfrm>
          <a:prstGeom prst="rect">
            <a:avLst/>
          </a:prstGeom>
          <a:solidFill>
            <a:schemeClr val="accent6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sz="10000" dirty="0">
                <a:solidFill>
                  <a:schemeClr val="accent4"/>
                </a:solidFill>
              </a:rPr>
              <a:t>EERSTELIJNSPSYCHOLOGISCHE ZORG (ELP)</a:t>
            </a:r>
          </a:p>
        </p:txBody>
      </p:sp>
    </p:spTree>
    <p:extLst>
      <p:ext uri="{BB962C8B-B14F-4D97-AF65-F5344CB8AC3E}">
        <p14:creationId xmlns:p14="http://schemas.microsoft.com/office/powerpoint/2010/main" val="9515443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11D61FB-2C11-8AF0-4762-9AB7A9A32F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946" b="230"/>
          <a:stretch>
            <a:fillRect/>
          </a:stretch>
        </p:blipFill>
        <p:spPr>
          <a:xfrm>
            <a:off x="20" y="10"/>
            <a:ext cx="24382393" cy="13715990"/>
          </a:xfrm>
          <a:prstGeom prst="rect">
            <a:avLst/>
          </a:prstGeom>
          <a:noFill/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06F87A56-1BC3-CBB7-631C-657A11277A57}"/>
              </a:ext>
            </a:extLst>
          </p:cNvPr>
          <p:cNvSpPr txBox="1">
            <a:spLocks/>
          </p:cNvSpPr>
          <p:nvPr/>
        </p:nvSpPr>
        <p:spPr>
          <a:xfrm>
            <a:off x="1689653" y="695737"/>
            <a:ext cx="3339547" cy="1749288"/>
          </a:xfrm>
          <a:prstGeom prst="rect">
            <a:avLst/>
          </a:prstGeom>
          <a:solidFill>
            <a:schemeClr val="accent6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dirty="0">
                <a:solidFill>
                  <a:schemeClr val="accent4"/>
                </a:solidFill>
              </a:rPr>
              <a:t>EZRA</a:t>
            </a:r>
          </a:p>
        </p:txBody>
      </p:sp>
    </p:spTree>
    <p:extLst>
      <p:ext uri="{BB962C8B-B14F-4D97-AF65-F5344CB8AC3E}">
        <p14:creationId xmlns:p14="http://schemas.microsoft.com/office/powerpoint/2010/main" val="27113046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Kinderen die spelen en op de grond tekenen">
            <a:extLst>
              <a:ext uri="{FF2B5EF4-FFF2-40B4-BE49-F238E27FC236}">
                <a16:creationId xmlns:a16="http://schemas.microsoft.com/office/drawing/2014/main" id="{8B7A3908-BEFF-AB7D-258D-D1C4798CDA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" y="10"/>
            <a:ext cx="24382393" cy="13715990"/>
          </a:xfrm>
          <a:prstGeom prst="rect">
            <a:avLst/>
          </a:prstGeom>
          <a:noFill/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D16C1F10-D82C-9663-A2B9-AE75B5231A81}"/>
              </a:ext>
            </a:extLst>
          </p:cNvPr>
          <p:cNvSpPr txBox="1">
            <a:spLocks/>
          </p:cNvSpPr>
          <p:nvPr/>
        </p:nvSpPr>
        <p:spPr>
          <a:xfrm>
            <a:off x="787298" y="715617"/>
            <a:ext cx="4102754" cy="1431236"/>
          </a:xfrm>
          <a:prstGeom prst="rect">
            <a:avLst/>
          </a:prstGeom>
          <a:solidFill>
            <a:schemeClr val="accent6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sz="10000" dirty="0">
                <a:solidFill>
                  <a:schemeClr val="accent4"/>
                </a:solidFill>
              </a:rPr>
              <a:t>SCHOLEN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657CC6A2-6A3A-ADD5-A7FB-EBF677BC448D}"/>
              </a:ext>
            </a:extLst>
          </p:cNvPr>
          <p:cNvSpPr txBox="1">
            <a:spLocks/>
          </p:cNvSpPr>
          <p:nvPr/>
        </p:nvSpPr>
        <p:spPr>
          <a:xfrm>
            <a:off x="2092637" y="2461591"/>
            <a:ext cx="2797415" cy="1431236"/>
          </a:xfrm>
          <a:prstGeom prst="rect">
            <a:avLst/>
          </a:prstGeom>
          <a:solidFill>
            <a:schemeClr val="accent6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sz="10000" dirty="0">
                <a:solidFill>
                  <a:schemeClr val="accent4"/>
                </a:solidFill>
              </a:rPr>
              <a:t>VOOR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247DAE56-6AFC-F37F-06BE-5CD3B0E65086}"/>
              </a:ext>
            </a:extLst>
          </p:cNvPr>
          <p:cNvSpPr txBox="1">
            <a:spLocks/>
          </p:cNvSpPr>
          <p:nvPr/>
        </p:nvSpPr>
        <p:spPr>
          <a:xfrm>
            <a:off x="429489" y="4207565"/>
            <a:ext cx="4460563" cy="1431236"/>
          </a:xfrm>
          <a:prstGeom prst="rect">
            <a:avLst/>
          </a:prstGeom>
          <a:solidFill>
            <a:schemeClr val="accent6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sz="10000" dirty="0">
                <a:solidFill>
                  <a:schemeClr val="accent4"/>
                </a:solidFill>
              </a:rPr>
              <a:t>IEDEREEN</a:t>
            </a:r>
          </a:p>
        </p:txBody>
      </p:sp>
    </p:spTree>
    <p:extLst>
      <p:ext uri="{BB962C8B-B14F-4D97-AF65-F5344CB8AC3E}">
        <p14:creationId xmlns:p14="http://schemas.microsoft.com/office/powerpoint/2010/main" val="11786983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white satellite dish under blue sky during night time">
            <a:extLst>
              <a:ext uri="{FF2B5EF4-FFF2-40B4-BE49-F238E27FC236}">
                <a16:creationId xmlns:a16="http://schemas.microsoft.com/office/drawing/2014/main" id="{69BE3C37-67AC-CD75-54C6-CC6A0D6585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6874" y="-2690191"/>
            <a:ext cx="24609287" cy="16406191"/>
          </a:xfrm>
          <a:prstGeom prst="rect">
            <a:avLst/>
          </a:prstGeom>
        </p:spPr>
      </p:pic>
      <p:sp>
        <p:nvSpPr>
          <p:cNvPr id="3" name="Titel 1">
            <a:extLst>
              <a:ext uri="{FF2B5EF4-FFF2-40B4-BE49-F238E27FC236}">
                <a16:creationId xmlns:a16="http://schemas.microsoft.com/office/drawing/2014/main" id="{C0215CCD-0F0E-60EC-D3F9-0B66D4DD0FA6}"/>
              </a:ext>
            </a:extLst>
          </p:cNvPr>
          <p:cNvSpPr txBox="1">
            <a:spLocks/>
          </p:cNvSpPr>
          <p:nvPr/>
        </p:nvSpPr>
        <p:spPr>
          <a:xfrm>
            <a:off x="496957" y="735496"/>
            <a:ext cx="7653130" cy="1351721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sz="10000" dirty="0">
                <a:solidFill>
                  <a:schemeClr val="accent4"/>
                </a:solidFill>
              </a:rPr>
              <a:t>VOORUIT KIJKEN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9C29BB74-7F2B-4F14-F7D8-D891CC8FB690}"/>
              </a:ext>
            </a:extLst>
          </p:cNvPr>
          <p:cNvSpPr txBox="1">
            <a:spLocks/>
          </p:cNvSpPr>
          <p:nvPr/>
        </p:nvSpPr>
        <p:spPr>
          <a:xfrm>
            <a:off x="12638246" y="1560664"/>
            <a:ext cx="10887455" cy="1731176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sz="12330" dirty="0">
                <a:solidFill>
                  <a:schemeClr val="accent6"/>
                </a:solidFill>
              </a:rPr>
              <a:t>HET CLB ALS RADAR</a:t>
            </a:r>
          </a:p>
        </p:txBody>
      </p:sp>
    </p:spTree>
    <p:extLst>
      <p:ext uri="{BB962C8B-B14F-4D97-AF65-F5344CB8AC3E}">
        <p14:creationId xmlns:p14="http://schemas.microsoft.com/office/powerpoint/2010/main" val="1698361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F524DFF6-C6DC-7733-0613-239D323F8A1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nl-NL" sz="8800" dirty="0"/>
              <a:t>PREVENTIE</a:t>
            </a:r>
            <a:endParaRPr lang="nl-BE" sz="8800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48BEEBA-5DB3-89B2-9CC6-5C200F9AC44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sz="8800" dirty="0"/>
              <a:t>LEERRECHT</a:t>
            </a:r>
            <a:endParaRPr lang="nl-BE" sz="8800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40EDF8E-278F-0160-6135-E04396DFB49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nl-NL" sz="8800" dirty="0"/>
              <a:t>1+1 = 3</a:t>
            </a:r>
            <a:endParaRPr lang="nl-BE" sz="8800" dirty="0"/>
          </a:p>
        </p:txBody>
      </p:sp>
      <p:pic>
        <p:nvPicPr>
          <p:cNvPr id="12" name="Tijdelijke aanduiding voor afbeelding 11" descr="Groep plantjes die uit het vuil groeien">
            <a:extLst>
              <a:ext uri="{FF2B5EF4-FFF2-40B4-BE49-F238E27FC236}">
                <a16:creationId xmlns:a16="http://schemas.microsoft.com/office/drawing/2014/main" id="{BE0BCF70-CE0B-7F6C-6C97-0E93ECA65C26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14" name="Tijdelijke aanduiding voor afbeelding 13" descr="Meisje met de droom om astronaut te worden">
            <a:extLst>
              <a:ext uri="{FF2B5EF4-FFF2-40B4-BE49-F238E27FC236}">
                <a16:creationId xmlns:a16="http://schemas.microsoft.com/office/drawing/2014/main" id="{5C2FDDFE-F011-5C82-8F0B-4E1AD6F475DA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16" name="Tijdelijke aanduiding voor afbeelding 15" descr="Close-up van een klimnet buiten">
            <a:extLst>
              <a:ext uri="{FF2B5EF4-FFF2-40B4-BE49-F238E27FC236}">
                <a16:creationId xmlns:a16="http://schemas.microsoft.com/office/drawing/2014/main" id="{4099A539-265C-6DFB-5A43-0837EA8C6A0C}"/>
              </a:ext>
            </a:extLst>
          </p:cNvPr>
          <p:cNvPicPr>
            <a:picLocks noGrp="1" noChangeAspect="1"/>
          </p:cNvPicPr>
          <p:nvPr>
            <p:ph type="pic" sz="quarter" idx="24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8" name="Titel 1">
            <a:extLst>
              <a:ext uri="{FF2B5EF4-FFF2-40B4-BE49-F238E27FC236}">
                <a16:creationId xmlns:a16="http://schemas.microsoft.com/office/drawing/2014/main" id="{E2FFC7EE-C812-2A88-841D-A4255B3B82D9}"/>
              </a:ext>
            </a:extLst>
          </p:cNvPr>
          <p:cNvSpPr txBox="1">
            <a:spLocks/>
          </p:cNvSpPr>
          <p:nvPr/>
        </p:nvSpPr>
        <p:spPr>
          <a:xfrm>
            <a:off x="4313584" y="10937243"/>
            <a:ext cx="16896522" cy="1669776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sz="11100" dirty="0">
                <a:solidFill>
                  <a:schemeClr val="accent3"/>
                </a:solidFill>
              </a:rPr>
              <a:t>SPEERPUNTEN VOOR DE TOEKOMST</a:t>
            </a:r>
          </a:p>
        </p:txBody>
      </p:sp>
    </p:spTree>
    <p:extLst>
      <p:ext uri="{BB962C8B-B14F-4D97-AF65-F5344CB8AC3E}">
        <p14:creationId xmlns:p14="http://schemas.microsoft.com/office/powerpoint/2010/main" val="26420585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76FDE7-E292-843A-CF51-9CC1AAE4BE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798" y="1393540"/>
            <a:ext cx="20635742" cy="1939924"/>
          </a:xfrm>
        </p:spPr>
        <p:txBody>
          <a:bodyPr/>
          <a:lstStyle/>
          <a:p>
            <a:r>
              <a:rPr lang="nl-NL" dirty="0"/>
              <a:t>Wat kunnen </a:t>
            </a:r>
            <a:r>
              <a:rPr lang="nl-NL" dirty="0" err="1"/>
              <a:t>CLB’s</a:t>
            </a:r>
            <a:r>
              <a:rPr lang="nl-NL" dirty="0"/>
              <a:t> en welzijnsvoorzieningen voor elkaar betekenen? </a:t>
            </a:r>
            <a:endParaRPr lang="nl-BE" dirty="0"/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29A4FACB-5B09-2CC6-55FD-B3C4E5FFFD65}"/>
              </a:ext>
            </a:extLst>
          </p:cNvPr>
          <p:cNvSpPr txBox="1">
            <a:spLocks/>
          </p:cNvSpPr>
          <p:nvPr/>
        </p:nvSpPr>
        <p:spPr>
          <a:xfrm>
            <a:off x="1522798" y="7338824"/>
            <a:ext cx="6865828" cy="1177493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sz="8800" dirty="0">
                <a:solidFill>
                  <a:schemeClr val="bg1"/>
                </a:solidFill>
              </a:rPr>
              <a:t>BLIK VERRUIMEN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C6F4C21E-C36C-EEF3-A5B8-9A74072B03F7}"/>
              </a:ext>
            </a:extLst>
          </p:cNvPr>
          <p:cNvSpPr txBox="1">
            <a:spLocks/>
          </p:cNvSpPr>
          <p:nvPr/>
        </p:nvSpPr>
        <p:spPr>
          <a:xfrm>
            <a:off x="1522798" y="4597418"/>
            <a:ext cx="21794402" cy="1177493"/>
          </a:xfrm>
          <a:prstGeom prst="rect">
            <a:avLst/>
          </a:prstGeom>
          <a:solidFill>
            <a:schemeClr val="accent4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sz="8800" dirty="0">
                <a:solidFill>
                  <a:schemeClr val="accent6"/>
                </a:solidFill>
              </a:rPr>
              <a:t>COMPLEMENTAIRE EXPERTISE VANUIT GEDEELDE AMBITIE</a:t>
            </a: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53197B52-8C3B-2334-74F4-94884BADD01C}"/>
              </a:ext>
            </a:extLst>
          </p:cNvPr>
          <p:cNvSpPr txBox="1">
            <a:spLocks/>
          </p:cNvSpPr>
          <p:nvPr/>
        </p:nvSpPr>
        <p:spPr>
          <a:xfrm>
            <a:off x="1522798" y="10080230"/>
            <a:ext cx="12491376" cy="1177493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sz="8800" dirty="0">
                <a:solidFill>
                  <a:schemeClr val="bg1"/>
                </a:solidFill>
              </a:rPr>
              <a:t>STRATEGISCHE</a:t>
            </a:r>
            <a:r>
              <a:rPr lang="nl-NL" sz="8800" dirty="0">
                <a:solidFill>
                  <a:schemeClr val="accent6"/>
                </a:solidFill>
              </a:rPr>
              <a:t> </a:t>
            </a:r>
            <a:r>
              <a:rPr lang="nl-NL" sz="8800" dirty="0">
                <a:solidFill>
                  <a:schemeClr val="bg1"/>
                </a:solidFill>
              </a:rPr>
              <a:t>BELEIDSVOERING</a:t>
            </a:r>
          </a:p>
        </p:txBody>
      </p:sp>
    </p:spTree>
    <p:extLst>
      <p:ext uri="{BB962C8B-B14F-4D97-AF65-F5344CB8AC3E}">
        <p14:creationId xmlns:p14="http://schemas.microsoft.com/office/powerpoint/2010/main" val="42085149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>
            <a:extLst>
              <a:ext uri="{FF2B5EF4-FFF2-40B4-BE49-F238E27FC236}">
                <a16:creationId xmlns:a16="http://schemas.microsoft.com/office/drawing/2014/main" id="{49A1950C-AA0E-C8FF-6AE4-BDB1AB3A8F00}"/>
              </a:ext>
            </a:extLst>
          </p:cNvPr>
          <p:cNvSpPr txBox="1">
            <a:spLocks/>
          </p:cNvSpPr>
          <p:nvPr/>
        </p:nvSpPr>
        <p:spPr>
          <a:xfrm>
            <a:off x="4985529" y="9762997"/>
            <a:ext cx="14868940" cy="1729410"/>
          </a:xfrm>
          <a:prstGeom prst="rect">
            <a:avLst/>
          </a:prstGeom>
          <a:solidFill>
            <a:schemeClr val="accent6"/>
          </a:solidFill>
        </p:spPr>
        <p:txBody>
          <a:bodyPr/>
          <a:lstStyle>
            <a:lvl1pPr algn="l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nl-BE" sz="13230" b="1" i="0" kern="1200" baseline="0" dirty="0">
                <a:solidFill>
                  <a:schemeClr val="accent1"/>
                </a:solidFill>
                <a:latin typeface="Flanders Art Sans Condensed" panose="00000506000000000000" pitchFamily="50" charset="0"/>
                <a:ea typeface="+mj-ea"/>
                <a:cs typeface="+mj-cs"/>
              </a:defRPr>
            </a:lvl1pPr>
          </a:lstStyle>
          <a:p>
            <a:r>
              <a:rPr lang="nl-NL" sz="13000" dirty="0">
                <a:solidFill>
                  <a:schemeClr val="accent4"/>
                </a:solidFill>
              </a:rPr>
              <a:t>SAMEN KANSEN CREEËREN</a:t>
            </a:r>
          </a:p>
        </p:txBody>
      </p:sp>
    </p:spTree>
    <p:extLst>
      <p:ext uri="{BB962C8B-B14F-4D97-AF65-F5344CB8AC3E}">
        <p14:creationId xmlns:p14="http://schemas.microsoft.com/office/powerpoint/2010/main" val="914162578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GO! CLB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3004B"/>
      </a:accent1>
      <a:accent2>
        <a:srgbClr val="67C0BA"/>
      </a:accent2>
      <a:accent3>
        <a:srgbClr val="532464"/>
      </a:accent3>
      <a:accent4>
        <a:srgbClr val="E6A541"/>
      </a:accent4>
      <a:accent5>
        <a:srgbClr val="67C0BA"/>
      </a:accent5>
      <a:accent6>
        <a:srgbClr val="532464"/>
      </a:accent6>
      <a:hlink>
        <a:srgbClr val="0563C1"/>
      </a:hlink>
      <a:folHlink>
        <a:srgbClr val="954F72"/>
      </a:folHlink>
    </a:clrScheme>
    <a:fontScheme name="GO! lettertype">
      <a:majorFont>
        <a:latin typeface="Flanders Art Sans Condensed Bold"/>
        <a:ea typeface=""/>
        <a:cs typeface=""/>
      </a:majorFont>
      <a:minorFont>
        <a:latin typeface="Flanders Art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GO! PowerPointsjabloon" id="{BE05C23D-E69C-462F-909A-6A86B59471D8}" vid="{6AE1F9FD-AB9D-4D92-A83A-32DE62ABB10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0099885-9432-4caf-9870-10dd17e557ce">
      <Terms xmlns="http://schemas.microsoft.com/office/infopath/2007/PartnerControls"/>
    </lcf76f155ced4ddcb4097134ff3c332f>
    <TaxCatchAll xmlns="cfc230b1-6dd3-467a-8fcc-dfa9df38b740">
      <Value>13</Value>
      <Value>117</Value>
      <Value>1</Value>
      <Value>119</Value>
    </TaxCatchAll>
    <de1e3eb6a8ca4da4a2e4a4e7f9dbdb0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2026</TermName>
          <TermId xmlns="http://schemas.microsoft.com/office/infopath/2007/PartnerControls">14401e67-f5b6-4a03-b209-4bc270cd4fda</TermId>
        </TermInfo>
      </Terms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Voorzieningen</TermName>
          <TermId xmlns="http://schemas.microsoft.com/office/infopath/2007/PartnerControls">4e80b75b-5fd0-47ed-9915-35418874d9c3</TermId>
        </TermInfo>
      </Terms>
    </o172414bd89a43df866647d10211954f>
    <_dlc_DocId xmlns="cfc230b1-6dd3-467a-8fcc-dfa9df38b740">GOPRO-1830562155-31069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https://gemeenschapsonderwijs.sharepoint.com/sites/prodoc/_layouts/15/DocIdRedir.aspx?ID=GOPRO-1830562155-31069</Url>
      <Description>GOPRO-1830562155-31069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Organisatie en regelgeving</TermName>
          <TermId xmlns="http://schemas.microsoft.com/office/infopath/2007/PartnerControls">5fbbe23b-2c8c-41dc-a7c6-a3ad781c6d9c</TermId>
        </TermInfo>
      </Terms>
    </fef4875bd7d04335af313950a580cd9d>
    <SharedWithUsers xmlns="cfc230b1-6dd3-467a-8fcc-dfa9df38b740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1" ma:contentTypeDescription="" ma:contentTypeScope="" ma:versionID="dafdf1008e6bcff424b9222b5dee611c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b5c6786e74a03dbee41a66915f26d8c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dexed="true" ma:internalName="GOProMigratieBronGUID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4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98EB5F29-041E-453A-A6F5-5DD34E6C2521}">
  <ds:schemaRefs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  <ds:schemaRef ds:uri="8e8e6875-a241-4676-8ce5-07d81efe65d3"/>
    <ds:schemaRef ds:uri="http://purl.org/dc/elements/1.1/"/>
    <ds:schemaRef ds:uri="http://www.w3.org/XML/1998/namespace"/>
    <ds:schemaRef ds:uri="93a9b057-a4b6-4969-a0b8-a473efdf9001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05E65345-A321-491F-8216-285F902E66F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4070E79-3EB0-4D84-B9B9-804256CAC1AA}"/>
</file>

<file path=customXml/itemProps4.xml><?xml version="1.0" encoding="utf-8"?>
<ds:datastoreItem xmlns:ds="http://schemas.openxmlformats.org/officeDocument/2006/customXml" ds:itemID="{57295974-ECBC-4C53-B3CB-422EB01F1E4A}"/>
</file>

<file path=docMetadata/LabelInfo.xml><?xml version="1.0" encoding="utf-8"?>
<clbl:labelList xmlns:clbl="http://schemas.microsoft.com/office/2020/mipLabelMetadata">
  <clbl:label id="{49c3d703-3579-47bf-a888-7c913fbdced9}" enabled="0" method="" siteId="{49c3d703-3579-47bf-a888-7c913fbdced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83</Words>
  <Application>Microsoft Office PowerPoint</Application>
  <PresentationFormat>Aangepast</PresentationFormat>
  <Paragraphs>27</Paragraphs>
  <Slides>14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14</vt:i4>
      </vt:variant>
    </vt:vector>
  </HeadingPairs>
  <TitlesOfParts>
    <vt:vector size="22" baseType="lpstr">
      <vt:lpstr>Wingdings 2</vt:lpstr>
      <vt:lpstr>Arial</vt:lpstr>
      <vt:lpstr>Wingdings</vt:lpstr>
      <vt:lpstr>Calibri</vt:lpstr>
      <vt:lpstr>Flanders Art Sans Condensed</vt:lpstr>
      <vt:lpstr>Flanders Art Sans Condensed Bold</vt:lpstr>
      <vt:lpstr>Flanders Art Sans</vt:lpstr>
      <vt:lpstr>Kantoorthema</vt:lpstr>
      <vt:lpstr>VERBINDEN VERSTERKEN VOORUIT KIJKEN</vt:lpstr>
      <vt:lpstr>PowerPoint-presentatie</vt:lpstr>
      <vt:lpstr>Persbericht  23/04/2020</vt:lpstr>
      <vt:lpstr>PowerPoint-presentatie</vt:lpstr>
      <vt:lpstr>Onze kanarie vandaag: leerrecht onder druk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Wat kunnen CLB’s en welzijnsvoorzieningen voor elkaar betekenen? 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Het GO! clb als scholengroepnabije partner​ - presentatie Lotte Meulewaeter Dag van de voorzieningen 16 oktober 2026</dc:title>
  <dc:creator>Brenda Van Rillaer</dc:creator>
  <cp:lastModifiedBy>Lotte Meulewaeter</cp:lastModifiedBy>
  <cp:revision>13</cp:revision>
  <dcterms:created xsi:type="dcterms:W3CDTF">2025-02-13T09:36:54Z</dcterms:created>
  <dcterms:modified xsi:type="dcterms:W3CDTF">2026-10-14T12:20:14Z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BoxJaar">
    <vt:lpwstr/>
  </property>
  <property fmtid="{D5CDD505-2E9C-101B-9397-08002B2CF9AE}" pid="4" name="MediaServiceImageTags">
    <vt:lpwstr/>
  </property>
  <property fmtid="{D5CDD505-2E9C-101B-9397-08002B2CF9AE}" pid="5" name="GOBoxStatusDocument">
    <vt:lpwstr/>
  </property>
  <property fmtid="{D5CDD505-2E9C-101B-9397-08002B2CF9AE}" pid="6" name="GOBoxAfdeling">
    <vt:lpwstr/>
  </property>
  <property fmtid="{D5CDD505-2E9C-101B-9397-08002B2CF9AE}" pid="7" name="Campagnenaam">
    <vt:lpwstr/>
  </property>
  <property fmtid="{D5CDD505-2E9C-101B-9397-08002B2CF9AE}" pid="8" name="GOProPublicatiestatus">
    <vt:lpwstr>1;#Online|5d773375-47c0-4896-afa8-6eac5ed3e165</vt:lpwstr>
  </property>
  <property fmtid="{D5CDD505-2E9C-101B-9397-08002B2CF9AE}" pid="9" name="GOProOnderwijsniveaus">
    <vt:lpwstr>117;#Voorzieningen|4e80b75b-5fd0-47ed-9915-35418874d9c3</vt:lpwstr>
  </property>
  <property fmtid="{D5CDD505-2E9C-101B-9397-08002B2CF9AE}" pid="10" name="_dlc_DocIdItemGuid">
    <vt:lpwstr>b8fd7a9c-e547-466a-a386-9d8c6b8f40a5</vt:lpwstr>
  </property>
  <property fmtid="{D5CDD505-2E9C-101B-9397-08002B2CF9AE}" pid="11" name="GOProOorsprong">
    <vt:lpwstr/>
  </property>
  <property fmtid="{D5CDD505-2E9C-101B-9397-08002B2CF9AE}" pid="12" name="GOProThemas">
    <vt:lpwstr>13;#Organisatie en regelgeving|5fbbe23b-2c8c-41dc-a7c6-a3ad781c6d9c</vt:lpwstr>
  </property>
  <property fmtid="{D5CDD505-2E9C-101B-9397-08002B2CF9AE}" pid="13" name="GOProSchooljaar">
    <vt:lpwstr/>
  </property>
  <property fmtid="{D5CDD505-2E9C-101B-9397-08002B2CF9AE}" pid="14" name="GOProJaar">
    <vt:lpwstr>119;#2026|14401e67-f5b6-4a03-b209-4bc270cd4fda</vt:lpwstr>
  </property>
  <property fmtid="{D5CDD505-2E9C-101B-9397-08002B2CF9AE}" pid="15" name="Order">
    <vt:r8>655000</vt:r8>
  </property>
  <property fmtid="{D5CDD505-2E9C-101B-9397-08002B2CF9AE}" pid="16" name="xd_Signature">
    <vt:bool>false</vt:bool>
  </property>
  <property fmtid="{D5CDD505-2E9C-101B-9397-08002B2CF9AE}" pid="17" name="xd_ProgID">
    <vt:lpwstr/>
  </property>
  <property fmtid="{D5CDD505-2E9C-101B-9397-08002B2CF9AE}" pid="18" name="_SourceUrl">
    <vt:lpwstr/>
  </property>
  <property fmtid="{D5CDD505-2E9C-101B-9397-08002B2CF9AE}" pid="19" name="_SharedFileIndex">
    <vt:lpwstr/>
  </property>
  <property fmtid="{D5CDD505-2E9C-101B-9397-08002B2CF9AE}" pid="20" name="ComplianceAssetId">
    <vt:lpwstr/>
  </property>
  <property fmtid="{D5CDD505-2E9C-101B-9397-08002B2CF9AE}" pid="21" name="TemplateUrl">
    <vt:lpwstr/>
  </property>
  <property fmtid="{D5CDD505-2E9C-101B-9397-08002B2CF9AE}" pid="22" name="_ExtendedDescription">
    <vt:lpwstr/>
  </property>
  <property fmtid="{D5CDD505-2E9C-101B-9397-08002B2CF9AE}" pid="23" name="TriggerFlowInfo">
    <vt:lpwstr/>
  </property>
</Properties>
</file>