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notesSlides/notesSlide11.xml" ContentType="application/vnd.openxmlformats-officedocument.presentationml.notesSlide+xml"/>
  <Override PartName="/ppt/slideLayouts/slideLayout4.xml" ContentType="application/vnd.openxmlformats-officedocument.presentationml.slideLayout+xml"/>
  <Override PartName="/ppt/notesSlides/notesSlide3.xml" ContentType="application/vnd.openxmlformats-officedocument.presentationml.notesSlide+xml"/>
  <Override PartName="/ppt/slides/slide5.xml" ContentType="application/vnd.openxmlformats-officedocument.presentationml.slide+xml"/>
  <Override PartName="/customXml/itemProps1.xml" ContentType="application/vnd.openxmlformats-officedocument.customXmlProperties+xml"/>
  <Override PartName="/ppt/notesMasters/notesMaster1.xml" ContentType="application/vnd.openxmlformats-officedocument.presentationml.notesMaster+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ppt/slides/slide18.xml" ContentType="application/vnd.openxmlformats-officedocument.presentationml.slide+xml"/>
  <Override PartName="/docProps/core.xml" ContentType="application/vnd.openxmlformats-package.core-properties+xml"/>
  <Override PartName="/ppt/slideMasters/slideMaster3.xml" ContentType="application/vnd.openxmlformats-officedocument.presentationml.slideMaster+xml"/>
  <Override PartName="/ppt/viewProps.xml" ContentType="application/vnd.openxmlformats-officedocument.presentationml.viewProps+xml"/>
  <Override PartName="/ppt/notesSlides/notesSlide4.xml" ContentType="application/vnd.openxmlformats-officedocument.presentationml.notesSlide+xml"/>
  <Override PartName="/ppt/slides/slide2.xml" ContentType="application/vnd.openxmlformats-officedocument.presentationml.slide+xml"/>
  <Override PartName="/ppt/authors.xml" ContentType="application/vnd.ms-powerpoint.authors+xml"/>
  <Override PartName="/ppt/changesInfos/changesInfo1.xml" ContentType="application/vnd.ms-powerpoint.changesinfo+xml"/>
  <Override PartName="/ppt/theme/theme3.xml" ContentType="application/vnd.openxmlformats-officedocument.theme+xml"/>
  <Override PartName="/ppt/slides/slide21.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slides/slide7.xml" ContentType="application/vnd.openxmlformats-officedocument.presentationml.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8.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slides/slide4.xml" ContentType="application/vnd.openxmlformats-officedocument.presentationml.slide+xml"/>
  <Override PartName="/ppt/notesSlides/notesSlide5.xml" ContentType="application/vnd.openxmlformats-officedocument.presentationml.notesSlide+xml"/>
  <Override PartName="/ppt/slides/slide3.xml" ContentType="application/vnd.openxmlformats-officedocument.presentationml.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1.xml" ContentType="application/vnd.openxmlformats-officedocument.presentationml.slide+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2.xml" ContentType="application/vnd.openxmlformats-officedocument.presentationml.slideMaster+xml"/>
  <Override PartName="/ppt/slides/slide1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7.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2.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2" r:id="rId5"/>
    <p:sldMasterId id="2147483690" r:id="rId6"/>
  </p:sldMasterIdLst>
  <p:notesMasterIdLst>
    <p:notesMasterId r:id="rId29"/>
  </p:notesMasterIdLst>
  <p:sldIdLst>
    <p:sldId id="284" r:id="rId7"/>
    <p:sldId id="287" r:id="rId8"/>
    <p:sldId id="290" r:id="rId9"/>
    <p:sldId id="350" r:id="rId10"/>
    <p:sldId id="629" r:id="rId11"/>
    <p:sldId id="690" r:id="rId12"/>
    <p:sldId id="621" r:id="rId13"/>
    <p:sldId id="628" r:id="rId14"/>
    <p:sldId id="630" r:id="rId15"/>
    <p:sldId id="622" r:id="rId16"/>
    <p:sldId id="623" r:id="rId17"/>
    <p:sldId id="619" r:id="rId18"/>
    <p:sldId id="259" r:id="rId19"/>
    <p:sldId id="624" r:id="rId20"/>
    <p:sldId id="625" r:id="rId21"/>
    <p:sldId id="631" r:id="rId22"/>
    <p:sldId id="272" r:id="rId23"/>
    <p:sldId id="271" r:id="rId24"/>
    <p:sldId id="676" r:id="rId25"/>
    <p:sldId id="626" r:id="rId26"/>
    <p:sldId id="691" r:id="rId27"/>
    <p:sldId id="677" r:id="rId28"/>
  </p:sldIdLst>
  <p:sldSz cx="9144000" cy="51450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CB4D632-66B8-E4BC-B1F2-329939033ED6}" name="Velden-Land, Rozanne van der" initials="RV" userId="S::R.vanderVelden-Land@nji.nl::b13ddaaf-adee-4691-b8dd-210525ea1cb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5F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E1E808-03AA-4D70-9C40-F738FE73EB98}" v="18" dt="2026-09-24T11:24:37.153"/>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6859" autoAdjust="0"/>
  </p:normalViewPr>
  <p:slideViewPr>
    <p:cSldViewPr snapToGrid="0" snapToObjects="1">
      <p:cViewPr varScale="1">
        <p:scale>
          <a:sx n="75" d="100"/>
          <a:sy n="75" d="100"/>
        </p:scale>
        <p:origin x="1044" y="48"/>
      </p:cViewPr>
      <p:guideLst/>
    </p:cSldViewPr>
  </p:slideViewPr>
  <p:notesTextViewPr>
    <p:cViewPr>
      <p:scale>
        <a:sx n="1" d="1"/>
        <a:sy n="1" d="1"/>
      </p:scale>
      <p:origin x="0" y="0"/>
    </p:cViewPr>
  </p:notesTextViewPr>
  <p:sorterViewPr>
    <p:cViewPr varScale="1">
      <p:scale>
        <a:sx n="100" d="100"/>
        <a:sy n="100" d="100"/>
      </p:scale>
      <p:origin x="0" y="-105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microsoft.com/office/2016/11/relationships/changesInfo" Target="changesInfos/changesInfo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37" Type="http://schemas.openxmlformats.org/officeDocument/2006/relationships/customXml" Target="../customXml/item4.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8/10/relationships/authors" Targe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en, Chaja" userId="dac79419-82db-47a7-92cb-fdc4af19a10b" providerId="ADAL" clId="{0E4956C3-DAF5-4A97-905F-3B53A939108F}"/>
    <pc:docChg chg="undo custSel addSld delSld modSld sldOrd">
      <pc:chgData name="Deen, Chaja" userId="dac79419-82db-47a7-92cb-fdc4af19a10b" providerId="ADAL" clId="{0E4956C3-DAF5-4A97-905F-3B53A939108F}" dt="2026-09-24T11:28:51.817" v="3038" actId="20577"/>
      <pc:docMkLst>
        <pc:docMk/>
      </pc:docMkLst>
      <pc:sldChg chg="modSp add mod setBg modNotesTx">
        <pc:chgData name="Deen, Chaja" userId="dac79419-82db-47a7-92cb-fdc4af19a10b" providerId="ADAL" clId="{0E4956C3-DAF5-4A97-905F-3B53A939108F}" dt="2026-09-24T11:28:30.681" v="3027" actId="5793"/>
        <pc:sldMkLst>
          <pc:docMk/>
          <pc:sldMk cId="1162586669" sldId="259"/>
        </pc:sldMkLst>
        <pc:spChg chg="mod">
          <ac:chgData name="Deen, Chaja" userId="dac79419-82db-47a7-92cb-fdc4af19a10b" providerId="ADAL" clId="{0E4956C3-DAF5-4A97-905F-3B53A939108F}" dt="2026-09-24T10:46:16.933" v="1300" actId="255"/>
          <ac:spMkLst>
            <pc:docMk/>
            <pc:sldMk cId="1162586669" sldId="259"/>
            <ac:spMk id="6" creationId="{09560B99-B62F-82D5-0BBA-17D7BFD39759}"/>
          </ac:spMkLst>
        </pc:spChg>
      </pc:sldChg>
      <pc:sldChg chg="delSp modSp add del mod">
        <pc:chgData name="Deen, Chaja" userId="dac79419-82db-47a7-92cb-fdc4af19a10b" providerId="ADAL" clId="{0E4956C3-DAF5-4A97-905F-3B53A939108F}" dt="2026-09-24T10:57:58.412" v="1810" actId="2696"/>
        <pc:sldMkLst>
          <pc:docMk/>
          <pc:sldMk cId="2725709146" sldId="263"/>
        </pc:sldMkLst>
        <pc:spChg chg="mod">
          <ac:chgData name="Deen, Chaja" userId="dac79419-82db-47a7-92cb-fdc4af19a10b" providerId="ADAL" clId="{0E4956C3-DAF5-4A97-905F-3B53A939108F}" dt="2026-09-24T10:55:11.707" v="1723" actId="21"/>
          <ac:spMkLst>
            <pc:docMk/>
            <pc:sldMk cId="2725709146" sldId="263"/>
            <ac:spMk id="20" creationId="{7147EB3B-8788-4B4D-42AA-B8A3AB03EE4F}"/>
          </ac:spMkLst>
        </pc:spChg>
        <pc:picChg chg="del">
          <ac:chgData name="Deen, Chaja" userId="dac79419-82db-47a7-92cb-fdc4af19a10b" providerId="ADAL" clId="{0E4956C3-DAF5-4A97-905F-3B53A939108F}" dt="2026-09-24T10:57:09.669" v="1806" actId="21"/>
          <ac:picMkLst>
            <pc:docMk/>
            <pc:sldMk cId="2725709146" sldId="263"/>
            <ac:picMk id="16" creationId="{43AC01AF-8529-C23F-1366-D373BC837089}"/>
          </ac:picMkLst>
        </pc:picChg>
      </pc:sldChg>
      <pc:sldChg chg="add">
        <pc:chgData name="Deen, Chaja" userId="dac79419-82db-47a7-92cb-fdc4af19a10b" providerId="ADAL" clId="{0E4956C3-DAF5-4A97-905F-3B53A939108F}" dt="2026-09-21T09:09:27.950" v="1"/>
        <pc:sldMkLst>
          <pc:docMk/>
          <pc:sldMk cId="341791819" sldId="271"/>
        </pc:sldMkLst>
      </pc:sldChg>
      <pc:sldChg chg="add modNotesTx">
        <pc:chgData name="Deen, Chaja" userId="dac79419-82db-47a7-92cb-fdc4af19a10b" providerId="ADAL" clId="{0E4956C3-DAF5-4A97-905F-3B53A939108F}" dt="2026-09-24T11:01:02.060" v="1992" actId="20577"/>
        <pc:sldMkLst>
          <pc:docMk/>
          <pc:sldMk cId="3752469971" sldId="272"/>
        </pc:sldMkLst>
      </pc:sldChg>
      <pc:sldChg chg="addSp delSp modSp add del mod ord">
        <pc:chgData name="Deen, Chaja" userId="dac79419-82db-47a7-92cb-fdc4af19a10b" providerId="ADAL" clId="{0E4956C3-DAF5-4A97-905F-3B53A939108F}" dt="2026-09-24T10:59:58.718" v="1874" actId="2696"/>
        <pc:sldMkLst>
          <pc:docMk/>
          <pc:sldMk cId="3384624390" sldId="281"/>
        </pc:sldMkLst>
        <pc:spChg chg="add mod">
          <ac:chgData name="Deen, Chaja" userId="dac79419-82db-47a7-92cb-fdc4af19a10b" providerId="ADAL" clId="{0E4956C3-DAF5-4A97-905F-3B53A939108F}" dt="2026-09-24T10:58:45.481" v="1815" actId="21"/>
          <ac:spMkLst>
            <pc:docMk/>
            <pc:sldMk cId="3384624390" sldId="281"/>
            <ac:spMk id="7" creationId="{74819371-3DCC-D377-5395-64964F58FC60}"/>
          </ac:spMkLst>
        </pc:spChg>
        <pc:picChg chg="del">
          <ac:chgData name="Deen, Chaja" userId="dac79419-82db-47a7-92cb-fdc4af19a10b" providerId="ADAL" clId="{0E4956C3-DAF5-4A97-905F-3B53A939108F}" dt="2026-09-24T10:58:45.481" v="1815" actId="21"/>
          <ac:picMkLst>
            <pc:docMk/>
            <pc:sldMk cId="3384624390" sldId="281"/>
            <ac:picMk id="10" creationId="{A985FF5B-E955-552F-AA62-71EF73BFF876}"/>
          </ac:picMkLst>
        </pc:picChg>
      </pc:sldChg>
      <pc:sldChg chg="addSp modSp add mod modNotesTx">
        <pc:chgData name="Deen, Chaja" userId="dac79419-82db-47a7-92cb-fdc4af19a10b" providerId="ADAL" clId="{0E4956C3-DAF5-4A97-905F-3B53A939108F}" dt="2026-09-24T09:51:59.636" v="175" actId="1076"/>
        <pc:sldMkLst>
          <pc:docMk/>
          <pc:sldMk cId="3329209508" sldId="350"/>
        </pc:sldMkLst>
        <pc:spChg chg="add mod">
          <ac:chgData name="Deen, Chaja" userId="dac79419-82db-47a7-92cb-fdc4af19a10b" providerId="ADAL" clId="{0E4956C3-DAF5-4A97-905F-3B53A939108F}" dt="2026-09-24T09:51:59.636" v="175" actId="1076"/>
          <ac:spMkLst>
            <pc:docMk/>
            <pc:sldMk cId="3329209508" sldId="350"/>
            <ac:spMk id="2" creationId="{1A1F467F-7A57-1389-9FC0-75C7605DD6C0}"/>
          </ac:spMkLst>
        </pc:spChg>
      </pc:sldChg>
      <pc:sldChg chg="ord modNotesTx">
        <pc:chgData name="Deen, Chaja" userId="dac79419-82db-47a7-92cb-fdc4af19a10b" providerId="ADAL" clId="{0E4956C3-DAF5-4A97-905F-3B53A939108F}" dt="2026-09-24T11:27:58.881" v="2959" actId="20577"/>
        <pc:sldMkLst>
          <pc:docMk/>
          <pc:sldMk cId="2956371775" sldId="619"/>
        </pc:sldMkLst>
      </pc:sldChg>
      <pc:sldChg chg="addSp modSp del mod modClrScheme chgLayout">
        <pc:chgData name="Deen, Chaja" userId="dac79419-82db-47a7-92cb-fdc4af19a10b" providerId="ADAL" clId="{0E4956C3-DAF5-4A97-905F-3B53A939108F}" dt="2026-09-24T10:18:58.415" v="744" actId="2696"/>
        <pc:sldMkLst>
          <pc:docMk/>
          <pc:sldMk cId="1942562377" sldId="620"/>
        </pc:sldMkLst>
        <pc:spChg chg="mod ord">
          <ac:chgData name="Deen, Chaja" userId="dac79419-82db-47a7-92cb-fdc4af19a10b" providerId="ADAL" clId="{0E4956C3-DAF5-4A97-905F-3B53A939108F}" dt="2026-09-24T10:09:04.406" v="364" actId="1076"/>
          <ac:spMkLst>
            <pc:docMk/>
            <pc:sldMk cId="1942562377" sldId="620"/>
            <ac:spMk id="2" creationId="{F04AD03A-33AA-CA95-F5DB-C0CFB976F3D5}"/>
          </ac:spMkLst>
        </pc:spChg>
        <pc:spChg chg="mod ord">
          <ac:chgData name="Deen, Chaja" userId="dac79419-82db-47a7-92cb-fdc4af19a10b" providerId="ADAL" clId="{0E4956C3-DAF5-4A97-905F-3B53A939108F}" dt="2026-09-24T10:18:10.807" v="736" actId="21"/>
          <ac:spMkLst>
            <pc:docMk/>
            <pc:sldMk cId="1942562377" sldId="620"/>
            <ac:spMk id="3" creationId="{6424A3B6-3912-8DAD-23F0-2C72DF03FCBA}"/>
          </ac:spMkLst>
        </pc:spChg>
        <pc:graphicFrameChg chg="add mod modGraphic">
          <ac:chgData name="Deen, Chaja" userId="dac79419-82db-47a7-92cb-fdc4af19a10b" providerId="ADAL" clId="{0E4956C3-DAF5-4A97-905F-3B53A939108F}" dt="2026-09-24T10:16:16.424" v="707" actId="14734"/>
          <ac:graphicFrameMkLst>
            <pc:docMk/>
            <pc:sldMk cId="1942562377" sldId="620"/>
            <ac:graphicFrameMk id="4" creationId="{222BEC81-397A-91AC-5866-5D6EB624B86D}"/>
          </ac:graphicFrameMkLst>
        </pc:graphicFrameChg>
      </pc:sldChg>
      <pc:sldChg chg="addSp delSp modSp mod ord modClrScheme chgLayout">
        <pc:chgData name="Deen, Chaja" userId="dac79419-82db-47a7-92cb-fdc4af19a10b" providerId="ADAL" clId="{0E4956C3-DAF5-4A97-905F-3B53A939108F}" dt="2026-09-24T10:37:32.629" v="1056"/>
        <pc:sldMkLst>
          <pc:docMk/>
          <pc:sldMk cId="3993875390" sldId="621"/>
        </pc:sldMkLst>
        <pc:spChg chg="mod ord">
          <ac:chgData name="Deen, Chaja" userId="dac79419-82db-47a7-92cb-fdc4af19a10b" providerId="ADAL" clId="{0E4956C3-DAF5-4A97-905F-3B53A939108F}" dt="2026-09-24T10:32:59.033" v="834" actId="1076"/>
          <ac:spMkLst>
            <pc:docMk/>
            <pc:sldMk cId="3993875390" sldId="621"/>
            <ac:spMk id="2" creationId="{89405F6A-F46A-98D5-4FC0-A1AA40EF5BE2}"/>
          </ac:spMkLst>
        </pc:spChg>
        <pc:spChg chg="del mod">
          <ac:chgData name="Deen, Chaja" userId="dac79419-82db-47a7-92cb-fdc4af19a10b" providerId="ADAL" clId="{0E4956C3-DAF5-4A97-905F-3B53A939108F}" dt="2026-09-24T10:17:52.680" v="735"/>
          <ac:spMkLst>
            <pc:docMk/>
            <pc:sldMk cId="3993875390" sldId="621"/>
            <ac:spMk id="3" creationId="{89AB1C19-F146-AD10-9B36-6FC997430906}"/>
          </ac:spMkLst>
        </pc:spChg>
        <pc:spChg chg="add mod">
          <ac:chgData name="Deen, Chaja" userId="dac79419-82db-47a7-92cb-fdc4af19a10b" providerId="ADAL" clId="{0E4956C3-DAF5-4A97-905F-3B53A939108F}" dt="2026-09-24T10:35:52.879" v="1012" actId="14100"/>
          <ac:spMkLst>
            <pc:docMk/>
            <pc:sldMk cId="3993875390" sldId="621"/>
            <ac:spMk id="5" creationId="{06CB3FF7-BD9D-8FC4-8A6C-63D421387DD5}"/>
          </ac:spMkLst>
        </pc:spChg>
        <pc:spChg chg="add mod">
          <ac:chgData name="Deen, Chaja" userId="dac79419-82db-47a7-92cb-fdc4af19a10b" providerId="ADAL" clId="{0E4956C3-DAF5-4A97-905F-3B53A939108F}" dt="2026-09-24T10:36:52.088" v="1052" actId="1076"/>
          <ac:spMkLst>
            <pc:docMk/>
            <pc:sldMk cId="3993875390" sldId="621"/>
            <ac:spMk id="6" creationId="{8BB8E109-6AA1-B734-24AC-EC5BEB1933DE}"/>
          </ac:spMkLst>
        </pc:spChg>
        <pc:graphicFrameChg chg="add mod ord modGraphic">
          <ac:chgData name="Deen, Chaja" userId="dac79419-82db-47a7-92cb-fdc4af19a10b" providerId="ADAL" clId="{0E4956C3-DAF5-4A97-905F-3B53A939108F}" dt="2026-09-24T10:36:01.145" v="1013" actId="1076"/>
          <ac:graphicFrameMkLst>
            <pc:docMk/>
            <pc:sldMk cId="3993875390" sldId="621"/>
            <ac:graphicFrameMk id="4" creationId="{F2D257D0-FB09-771C-945D-B4F533D7628A}"/>
          </ac:graphicFrameMkLst>
        </pc:graphicFrameChg>
      </pc:sldChg>
      <pc:sldChg chg="modSp mod">
        <pc:chgData name="Deen, Chaja" userId="dac79419-82db-47a7-92cb-fdc4af19a10b" providerId="ADAL" clId="{0E4956C3-DAF5-4A97-905F-3B53A939108F}" dt="2026-09-24T10:38:34.601" v="1092" actId="20577"/>
        <pc:sldMkLst>
          <pc:docMk/>
          <pc:sldMk cId="3925104712" sldId="622"/>
        </pc:sldMkLst>
        <pc:spChg chg="mod">
          <ac:chgData name="Deen, Chaja" userId="dac79419-82db-47a7-92cb-fdc4af19a10b" providerId="ADAL" clId="{0E4956C3-DAF5-4A97-905F-3B53A939108F}" dt="2026-09-24T10:38:34.601" v="1092" actId="20577"/>
          <ac:spMkLst>
            <pc:docMk/>
            <pc:sldMk cId="3925104712" sldId="622"/>
            <ac:spMk id="2" creationId="{FDACC26D-12F4-4300-B873-1A1A5ED8A1EC}"/>
          </ac:spMkLst>
        </pc:spChg>
        <pc:picChg chg="mod">
          <ac:chgData name="Deen, Chaja" userId="dac79419-82db-47a7-92cb-fdc4af19a10b" providerId="ADAL" clId="{0E4956C3-DAF5-4A97-905F-3B53A939108F}" dt="2026-09-24T10:38:28.501" v="1091" actId="1076"/>
          <ac:picMkLst>
            <pc:docMk/>
            <pc:sldMk cId="3925104712" sldId="622"/>
            <ac:picMk id="5" creationId="{33B8A73B-63ED-D8C5-256C-FC036B0E7FFE}"/>
          </ac:picMkLst>
        </pc:picChg>
      </pc:sldChg>
      <pc:sldChg chg="modSp mod">
        <pc:chgData name="Deen, Chaja" userId="dac79419-82db-47a7-92cb-fdc4af19a10b" providerId="ADAL" clId="{0E4956C3-DAF5-4A97-905F-3B53A939108F}" dt="2026-09-24T10:41:21.928" v="1256" actId="1076"/>
        <pc:sldMkLst>
          <pc:docMk/>
          <pc:sldMk cId="1267736805" sldId="623"/>
        </pc:sldMkLst>
        <pc:spChg chg="mod">
          <ac:chgData name="Deen, Chaja" userId="dac79419-82db-47a7-92cb-fdc4af19a10b" providerId="ADAL" clId="{0E4956C3-DAF5-4A97-905F-3B53A939108F}" dt="2026-09-24T10:41:01.489" v="1240" actId="1076"/>
          <ac:spMkLst>
            <pc:docMk/>
            <pc:sldMk cId="1267736805" sldId="623"/>
            <ac:spMk id="2" creationId="{8A3B406E-2D6C-A5B4-7E3B-975A67A01FC2}"/>
          </ac:spMkLst>
        </pc:spChg>
        <pc:spChg chg="mod">
          <ac:chgData name="Deen, Chaja" userId="dac79419-82db-47a7-92cb-fdc4af19a10b" providerId="ADAL" clId="{0E4956C3-DAF5-4A97-905F-3B53A939108F}" dt="2026-09-24T10:41:21.928" v="1256" actId="1076"/>
          <ac:spMkLst>
            <pc:docMk/>
            <pc:sldMk cId="1267736805" sldId="623"/>
            <ac:spMk id="3" creationId="{637C2A8D-0814-965C-1032-BC9B391EAFAB}"/>
          </ac:spMkLst>
        </pc:spChg>
      </pc:sldChg>
      <pc:sldChg chg="addSp delSp modSp mod">
        <pc:chgData name="Deen, Chaja" userId="dac79419-82db-47a7-92cb-fdc4af19a10b" providerId="ADAL" clId="{0E4956C3-DAF5-4A97-905F-3B53A939108F}" dt="2026-09-24T11:28:51.817" v="3038" actId="20577"/>
        <pc:sldMkLst>
          <pc:docMk/>
          <pc:sldMk cId="1112961768" sldId="624"/>
        </pc:sldMkLst>
        <pc:spChg chg="mod">
          <ac:chgData name="Deen, Chaja" userId="dac79419-82db-47a7-92cb-fdc4af19a10b" providerId="ADAL" clId="{0E4956C3-DAF5-4A97-905F-3B53A939108F}" dt="2026-09-24T10:47:46.605" v="1485" actId="20577"/>
          <ac:spMkLst>
            <pc:docMk/>
            <pc:sldMk cId="1112961768" sldId="624"/>
            <ac:spMk id="2" creationId="{1465F8A5-E88E-CDA4-FFA9-C72D37464299}"/>
          </ac:spMkLst>
        </pc:spChg>
        <pc:spChg chg="mod">
          <ac:chgData name="Deen, Chaja" userId="dac79419-82db-47a7-92cb-fdc4af19a10b" providerId="ADAL" clId="{0E4956C3-DAF5-4A97-905F-3B53A939108F}" dt="2026-09-24T11:28:51.817" v="3038" actId="20577"/>
          <ac:spMkLst>
            <pc:docMk/>
            <pc:sldMk cId="1112961768" sldId="624"/>
            <ac:spMk id="3" creationId="{23DC7420-FE22-D515-4861-D2F47DE3D1CA}"/>
          </ac:spMkLst>
        </pc:spChg>
      </pc:sldChg>
      <pc:sldChg chg="addSp delSp modSp mod ord">
        <pc:chgData name="Deen, Chaja" userId="dac79419-82db-47a7-92cb-fdc4af19a10b" providerId="ADAL" clId="{0E4956C3-DAF5-4A97-905F-3B53A939108F}" dt="2026-09-24T10:57:22.598" v="1809" actId="14100"/>
        <pc:sldMkLst>
          <pc:docMk/>
          <pc:sldMk cId="3198690208" sldId="625"/>
        </pc:sldMkLst>
        <pc:spChg chg="mod">
          <ac:chgData name="Deen, Chaja" userId="dac79419-82db-47a7-92cb-fdc4af19a10b" providerId="ADAL" clId="{0E4956C3-DAF5-4A97-905F-3B53A939108F}" dt="2026-09-24T10:55:56.434" v="1765" actId="20577"/>
          <ac:spMkLst>
            <pc:docMk/>
            <pc:sldMk cId="3198690208" sldId="625"/>
            <ac:spMk id="2" creationId="{106A6D83-CC3D-B664-10B5-F7739BA7B591}"/>
          </ac:spMkLst>
        </pc:spChg>
        <pc:spChg chg="mod">
          <ac:chgData name="Deen, Chaja" userId="dac79419-82db-47a7-92cb-fdc4af19a10b" providerId="ADAL" clId="{0E4956C3-DAF5-4A97-905F-3B53A939108F}" dt="2026-09-24T10:56:57.343" v="1805" actId="20577"/>
          <ac:spMkLst>
            <pc:docMk/>
            <pc:sldMk cId="3198690208" sldId="625"/>
            <ac:spMk id="3" creationId="{6F6A5B95-C1AD-CFE8-97D6-DF65313A7B08}"/>
          </ac:spMkLst>
        </pc:spChg>
        <pc:graphicFrameChg chg="add del modGraphic">
          <ac:chgData name="Deen, Chaja" userId="dac79419-82db-47a7-92cb-fdc4af19a10b" providerId="ADAL" clId="{0E4956C3-DAF5-4A97-905F-3B53A939108F}" dt="2026-09-24T10:54:05.446" v="1722" actId="27309"/>
          <ac:graphicFrameMkLst>
            <pc:docMk/>
            <pc:sldMk cId="3198690208" sldId="625"/>
            <ac:graphicFrameMk id="5" creationId="{904B66B3-D402-B0F3-5F19-1374D2DB3C81}"/>
          </ac:graphicFrameMkLst>
        </pc:graphicFrameChg>
        <pc:picChg chg="add mod">
          <ac:chgData name="Deen, Chaja" userId="dac79419-82db-47a7-92cb-fdc4af19a10b" providerId="ADAL" clId="{0E4956C3-DAF5-4A97-905F-3B53A939108F}" dt="2026-09-24T10:57:22.598" v="1809" actId="14100"/>
          <ac:picMkLst>
            <pc:docMk/>
            <pc:sldMk cId="3198690208" sldId="625"/>
            <ac:picMk id="7" creationId="{AFD7241C-CBA9-3524-0A46-021FC531EFDC}"/>
          </ac:picMkLst>
        </pc:picChg>
      </pc:sldChg>
      <pc:sldChg chg="addSp modSp mod ord">
        <pc:chgData name="Deen, Chaja" userId="dac79419-82db-47a7-92cb-fdc4af19a10b" providerId="ADAL" clId="{0E4956C3-DAF5-4A97-905F-3B53A939108F}" dt="2026-09-24T11:21:09.774" v="2522" actId="313"/>
        <pc:sldMkLst>
          <pc:docMk/>
          <pc:sldMk cId="499473395" sldId="626"/>
        </pc:sldMkLst>
        <pc:spChg chg="mod">
          <ac:chgData name="Deen, Chaja" userId="dac79419-82db-47a7-92cb-fdc4af19a10b" providerId="ADAL" clId="{0E4956C3-DAF5-4A97-905F-3B53A939108F}" dt="2026-09-24T11:21:09.774" v="2522" actId="313"/>
          <ac:spMkLst>
            <pc:docMk/>
            <pc:sldMk cId="499473395" sldId="626"/>
            <ac:spMk id="2" creationId="{EB1118CE-1D43-ABA4-ECAF-A481E8C98816}"/>
          </ac:spMkLst>
        </pc:spChg>
        <pc:spChg chg="mod">
          <ac:chgData name="Deen, Chaja" userId="dac79419-82db-47a7-92cb-fdc4af19a10b" providerId="ADAL" clId="{0E4956C3-DAF5-4A97-905F-3B53A939108F}" dt="2026-09-24T11:20:28.338" v="2518" actId="20577"/>
          <ac:spMkLst>
            <pc:docMk/>
            <pc:sldMk cId="499473395" sldId="626"/>
            <ac:spMk id="3" creationId="{7EEAB20E-C983-871F-C0B0-8104FFEDCEC9}"/>
          </ac:spMkLst>
        </pc:spChg>
        <pc:picChg chg="add mod">
          <ac:chgData name="Deen, Chaja" userId="dac79419-82db-47a7-92cb-fdc4af19a10b" providerId="ADAL" clId="{0E4956C3-DAF5-4A97-905F-3B53A939108F}" dt="2026-09-24T11:19:15.574" v="2467" actId="14100"/>
          <ac:picMkLst>
            <pc:docMk/>
            <pc:sldMk cId="499473395" sldId="626"/>
            <ac:picMk id="5" creationId="{5DBF72B9-CF7B-6A9A-9D45-486618A3E31A}"/>
          </ac:picMkLst>
        </pc:picChg>
      </pc:sldChg>
      <pc:sldChg chg="modSp del mod ord">
        <pc:chgData name="Deen, Chaja" userId="dac79419-82db-47a7-92cb-fdc4af19a10b" providerId="ADAL" clId="{0E4956C3-DAF5-4A97-905F-3B53A939108F}" dt="2026-09-24T11:10:22.901" v="2138" actId="2696"/>
        <pc:sldMkLst>
          <pc:docMk/>
          <pc:sldMk cId="2475574224" sldId="627"/>
        </pc:sldMkLst>
        <pc:spChg chg="mod">
          <ac:chgData name="Deen, Chaja" userId="dac79419-82db-47a7-92cb-fdc4af19a10b" providerId="ADAL" clId="{0E4956C3-DAF5-4A97-905F-3B53A939108F}" dt="2026-09-24T10:51:23.153" v="1720" actId="20577"/>
          <ac:spMkLst>
            <pc:docMk/>
            <pc:sldMk cId="2475574224" sldId="627"/>
            <ac:spMk id="3" creationId="{0868BAB7-27A1-16CE-F689-4DD687E69CE2}"/>
          </ac:spMkLst>
        </pc:spChg>
      </pc:sldChg>
      <pc:sldChg chg="addSp delSp modSp new mod ord modClrScheme chgLayout modNotesTx">
        <pc:chgData name="Deen, Chaja" userId="dac79419-82db-47a7-92cb-fdc4af19a10b" providerId="ADAL" clId="{0E4956C3-DAF5-4A97-905F-3B53A939108F}" dt="2026-09-24T11:26:50.315" v="2751" actId="20577"/>
        <pc:sldMkLst>
          <pc:docMk/>
          <pc:sldMk cId="4102448319" sldId="628"/>
        </pc:sldMkLst>
        <pc:spChg chg="del mod ord">
          <ac:chgData name="Deen, Chaja" userId="dac79419-82db-47a7-92cb-fdc4af19a10b" providerId="ADAL" clId="{0E4956C3-DAF5-4A97-905F-3B53A939108F}" dt="2026-09-24T10:07:24.859" v="349" actId="700"/>
          <ac:spMkLst>
            <pc:docMk/>
            <pc:sldMk cId="4102448319" sldId="628"/>
            <ac:spMk id="2" creationId="{D5B09FEC-82C3-9444-5F65-8475AC47A355}"/>
          </ac:spMkLst>
        </pc:spChg>
        <pc:spChg chg="del mod ord">
          <ac:chgData name="Deen, Chaja" userId="dac79419-82db-47a7-92cb-fdc4af19a10b" providerId="ADAL" clId="{0E4956C3-DAF5-4A97-905F-3B53A939108F}" dt="2026-09-24T10:07:24.859" v="349" actId="700"/>
          <ac:spMkLst>
            <pc:docMk/>
            <pc:sldMk cId="4102448319" sldId="628"/>
            <ac:spMk id="3" creationId="{5C46BDFF-7EEB-94DB-10AB-0179BD8EF3F1}"/>
          </ac:spMkLst>
        </pc:spChg>
        <pc:spChg chg="mod ord">
          <ac:chgData name="Deen, Chaja" userId="dac79419-82db-47a7-92cb-fdc4af19a10b" providerId="ADAL" clId="{0E4956C3-DAF5-4A97-905F-3B53A939108F}" dt="2026-09-24T10:07:24.859" v="349" actId="700"/>
          <ac:spMkLst>
            <pc:docMk/>
            <pc:sldMk cId="4102448319" sldId="628"/>
            <ac:spMk id="4" creationId="{1CC29AEE-66A1-7025-FC69-D83C56742838}"/>
          </ac:spMkLst>
        </pc:spChg>
        <pc:spChg chg="add mod ord">
          <ac:chgData name="Deen, Chaja" userId="dac79419-82db-47a7-92cb-fdc4af19a10b" providerId="ADAL" clId="{0E4956C3-DAF5-4A97-905F-3B53A939108F}" dt="2026-09-24T10:13:36.136" v="591" actId="313"/>
          <ac:spMkLst>
            <pc:docMk/>
            <pc:sldMk cId="4102448319" sldId="628"/>
            <ac:spMk id="5" creationId="{FB770445-0F0D-53B9-FBF6-E5B5B3E929C7}"/>
          </ac:spMkLst>
        </pc:spChg>
        <pc:spChg chg="add mod ord">
          <ac:chgData name="Deen, Chaja" userId="dac79419-82db-47a7-92cb-fdc4af19a10b" providerId="ADAL" clId="{0E4956C3-DAF5-4A97-905F-3B53A939108F}" dt="2026-09-24T10:13:41.127" v="592" actId="113"/>
          <ac:spMkLst>
            <pc:docMk/>
            <pc:sldMk cId="4102448319" sldId="628"/>
            <ac:spMk id="6" creationId="{C2284AF5-728B-0CE9-4BA8-2C489903DA1E}"/>
          </ac:spMkLst>
        </pc:spChg>
      </pc:sldChg>
      <pc:sldChg chg="add del">
        <pc:chgData name="Deen, Chaja" userId="dac79419-82db-47a7-92cb-fdc4af19a10b" providerId="ADAL" clId="{0E4956C3-DAF5-4A97-905F-3B53A939108F}" dt="2026-09-24T10:16:42.879" v="709" actId="2890"/>
        <pc:sldMkLst>
          <pc:docMk/>
          <pc:sldMk cId="2870212805" sldId="629"/>
        </pc:sldMkLst>
      </pc:sldChg>
      <pc:sldChg chg="addSp modSp add mod ord chgLayout">
        <pc:chgData name="Deen, Chaja" userId="dac79419-82db-47a7-92cb-fdc4af19a10b" providerId="ADAL" clId="{0E4956C3-DAF5-4A97-905F-3B53A939108F}" dt="2026-09-24T10:37:29.545" v="1054"/>
        <pc:sldMkLst>
          <pc:docMk/>
          <pc:sldMk cId="3550535602" sldId="629"/>
        </pc:sldMkLst>
        <pc:spChg chg="add mod">
          <ac:chgData name="Deen, Chaja" userId="dac79419-82db-47a7-92cb-fdc4af19a10b" providerId="ADAL" clId="{0E4956C3-DAF5-4A97-905F-3B53A939108F}" dt="2026-09-24T10:18:48.069" v="742" actId="14100"/>
          <ac:spMkLst>
            <pc:docMk/>
            <pc:sldMk cId="3550535602" sldId="629"/>
            <ac:spMk id="3" creationId="{0186C02F-60DF-EC18-904C-41B4E6621D3D}"/>
          </ac:spMkLst>
        </pc:spChg>
        <pc:spChg chg="mod ord">
          <ac:chgData name="Deen, Chaja" userId="dac79419-82db-47a7-92cb-fdc4af19a10b" providerId="ADAL" clId="{0E4956C3-DAF5-4A97-905F-3B53A939108F}" dt="2026-09-24T10:18:20.412" v="737" actId="700"/>
          <ac:spMkLst>
            <pc:docMk/>
            <pc:sldMk cId="3550535602" sldId="629"/>
            <ac:spMk id="4" creationId="{A28CBB61-F81B-0300-DF67-D6463302B249}"/>
          </ac:spMkLst>
        </pc:spChg>
        <pc:spChg chg="mod ord">
          <ac:chgData name="Deen, Chaja" userId="dac79419-82db-47a7-92cb-fdc4af19a10b" providerId="ADAL" clId="{0E4956C3-DAF5-4A97-905F-3B53A939108F}" dt="2026-09-24T10:18:51.583" v="743" actId="1076"/>
          <ac:spMkLst>
            <pc:docMk/>
            <pc:sldMk cId="3550535602" sldId="629"/>
            <ac:spMk id="5" creationId="{93B35B37-A74B-8005-F983-A91236598405}"/>
          </ac:spMkLst>
        </pc:spChg>
        <pc:spChg chg="mod ord">
          <ac:chgData name="Deen, Chaja" userId="dac79419-82db-47a7-92cb-fdc4af19a10b" providerId="ADAL" clId="{0E4956C3-DAF5-4A97-905F-3B53A939108F}" dt="2026-09-24T10:18:20.412" v="737" actId="700"/>
          <ac:spMkLst>
            <pc:docMk/>
            <pc:sldMk cId="3550535602" sldId="629"/>
            <ac:spMk id="6" creationId="{888F899F-884E-B414-8C06-4B8FFFD68AC6}"/>
          </ac:spMkLst>
        </pc:spChg>
      </pc:sldChg>
      <pc:sldChg chg="addSp delSp modSp new mod modClrScheme chgLayout">
        <pc:chgData name="Deen, Chaja" userId="dac79419-82db-47a7-92cb-fdc4af19a10b" providerId="ADAL" clId="{0E4956C3-DAF5-4A97-905F-3B53A939108F}" dt="2026-09-24T10:29:22.304" v="786" actId="113"/>
        <pc:sldMkLst>
          <pc:docMk/>
          <pc:sldMk cId="73411284" sldId="630"/>
        </pc:sldMkLst>
        <pc:spChg chg="del mod ord">
          <ac:chgData name="Deen, Chaja" userId="dac79419-82db-47a7-92cb-fdc4af19a10b" providerId="ADAL" clId="{0E4956C3-DAF5-4A97-905F-3B53A939108F}" dt="2026-09-24T10:23:19.256" v="752" actId="700"/>
          <ac:spMkLst>
            <pc:docMk/>
            <pc:sldMk cId="73411284" sldId="630"/>
            <ac:spMk id="2" creationId="{1BB004CA-D3B9-8AF6-406F-CCF988E3A324}"/>
          </ac:spMkLst>
        </pc:spChg>
        <pc:spChg chg="mod ord">
          <ac:chgData name="Deen, Chaja" userId="dac79419-82db-47a7-92cb-fdc4af19a10b" providerId="ADAL" clId="{0E4956C3-DAF5-4A97-905F-3B53A939108F}" dt="2026-09-24T10:29:22.304" v="786" actId="113"/>
          <ac:spMkLst>
            <pc:docMk/>
            <pc:sldMk cId="73411284" sldId="630"/>
            <ac:spMk id="3" creationId="{41224E71-2A0A-6247-6241-098AF9A404AD}"/>
          </ac:spMkLst>
        </pc:spChg>
        <pc:spChg chg="mod ord">
          <ac:chgData name="Deen, Chaja" userId="dac79419-82db-47a7-92cb-fdc4af19a10b" providerId="ADAL" clId="{0E4956C3-DAF5-4A97-905F-3B53A939108F}" dt="2026-09-24T10:23:19.256" v="752" actId="700"/>
          <ac:spMkLst>
            <pc:docMk/>
            <pc:sldMk cId="73411284" sldId="630"/>
            <ac:spMk id="4" creationId="{FC8F42A2-580C-1F4F-1F8D-AB8634A45677}"/>
          </ac:spMkLst>
        </pc:spChg>
        <pc:spChg chg="add mod ord">
          <ac:chgData name="Deen, Chaja" userId="dac79419-82db-47a7-92cb-fdc4af19a10b" providerId="ADAL" clId="{0E4956C3-DAF5-4A97-905F-3B53A939108F}" dt="2026-09-24T10:25:20.308" v="773" actId="1076"/>
          <ac:spMkLst>
            <pc:docMk/>
            <pc:sldMk cId="73411284" sldId="630"/>
            <ac:spMk id="5" creationId="{CF6266BF-66BE-8301-8EC2-8B2BED0659AE}"/>
          </ac:spMkLst>
        </pc:spChg>
      </pc:sldChg>
      <pc:sldChg chg="new del">
        <pc:chgData name="Deen, Chaja" userId="dac79419-82db-47a7-92cb-fdc4af19a10b" providerId="ADAL" clId="{0E4956C3-DAF5-4A97-905F-3B53A939108F}" dt="2026-09-24T10:22:56.413" v="748" actId="680"/>
        <pc:sldMkLst>
          <pc:docMk/>
          <pc:sldMk cId="873553294" sldId="630"/>
        </pc:sldMkLst>
      </pc:sldChg>
      <pc:sldChg chg="addSp delSp modSp add mod">
        <pc:chgData name="Deen, Chaja" userId="dac79419-82db-47a7-92cb-fdc4af19a10b" providerId="ADAL" clId="{0E4956C3-DAF5-4A97-905F-3B53A939108F}" dt="2026-09-24T10:59:34.403" v="1873" actId="14100"/>
        <pc:sldMkLst>
          <pc:docMk/>
          <pc:sldMk cId="4018254500" sldId="631"/>
        </pc:sldMkLst>
        <pc:spChg chg="mod">
          <ac:chgData name="Deen, Chaja" userId="dac79419-82db-47a7-92cb-fdc4af19a10b" providerId="ADAL" clId="{0E4956C3-DAF5-4A97-905F-3B53A939108F}" dt="2026-09-24T10:59:11.756" v="1871" actId="20577"/>
          <ac:spMkLst>
            <pc:docMk/>
            <pc:sldMk cId="4018254500" sldId="631"/>
            <ac:spMk id="3" creationId="{3B68E3DA-B3CA-16B3-3BA2-1B24C881D9C6}"/>
          </ac:spMkLst>
        </pc:spChg>
        <pc:picChg chg="add mod">
          <ac:chgData name="Deen, Chaja" userId="dac79419-82db-47a7-92cb-fdc4af19a10b" providerId="ADAL" clId="{0E4956C3-DAF5-4A97-905F-3B53A939108F}" dt="2026-09-24T10:59:34.403" v="1873" actId="14100"/>
          <ac:picMkLst>
            <pc:docMk/>
            <pc:sldMk cId="4018254500" sldId="631"/>
            <ac:picMk id="5" creationId="{791569C5-D448-3F12-7598-DCDD21DF8670}"/>
          </ac:picMkLst>
        </pc:picChg>
        <pc:picChg chg="del">
          <ac:chgData name="Deen, Chaja" userId="dac79419-82db-47a7-92cb-fdc4af19a10b" providerId="ADAL" clId="{0E4956C3-DAF5-4A97-905F-3B53A939108F}" dt="2026-09-24T10:58:55.181" v="1817" actId="478"/>
          <ac:picMkLst>
            <pc:docMk/>
            <pc:sldMk cId="4018254500" sldId="631"/>
            <ac:picMk id="7" creationId="{14EC2B12-658F-ACD0-D29D-C54078E9C431}"/>
          </ac:picMkLst>
        </pc:picChg>
      </pc:sldChg>
      <pc:sldChg chg="delSp modSp add del mod setBg delDesignElem">
        <pc:chgData name="Deen, Chaja" userId="dac79419-82db-47a7-92cb-fdc4af19a10b" providerId="ADAL" clId="{0E4956C3-DAF5-4A97-905F-3B53A939108F}" dt="2026-09-24T11:19:54.424" v="2511" actId="255"/>
        <pc:sldMkLst>
          <pc:docMk/>
          <pc:sldMk cId="921930960" sldId="676"/>
        </pc:sldMkLst>
        <pc:spChg chg="mod">
          <ac:chgData name="Deen, Chaja" userId="dac79419-82db-47a7-92cb-fdc4af19a10b" providerId="ADAL" clId="{0E4956C3-DAF5-4A97-905F-3B53A939108F}" dt="2026-09-24T11:19:54.424" v="2511" actId="255"/>
          <ac:spMkLst>
            <pc:docMk/>
            <pc:sldMk cId="921930960" sldId="676"/>
            <ac:spMk id="2" creationId="{BA73C968-208F-CEC2-05C3-C94A2133FBF7}"/>
          </ac:spMkLst>
        </pc:spChg>
        <pc:spChg chg="mod">
          <ac:chgData name="Deen, Chaja" userId="dac79419-82db-47a7-92cb-fdc4af19a10b" providerId="ADAL" clId="{0E4956C3-DAF5-4A97-905F-3B53A939108F}" dt="2026-09-24T11:19:38.436" v="2508" actId="27636"/>
          <ac:spMkLst>
            <pc:docMk/>
            <pc:sldMk cId="921930960" sldId="676"/>
            <ac:spMk id="3" creationId="{252EAAAC-E291-60F0-68E7-C579825025A1}"/>
          </ac:spMkLst>
        </pc:spChg>
        <pc:spChg chg="del">
          <ac:chgData name="Deen, Chaja" userId="dac79419-82db-47a7-92cb-fdc4af19a10b" providerId="ADAL" clId="{0E4956C3-DAF5-4A97-905F-3B53A939108F}" dt="2026-09-24T11:07:36.397" v="2056"/>
          <ac:spMkLst>
            <pc:docMk/>
            <pc:sldMk cId="921930960" sldId="676"/>
            <ac:spMk id="32" creationId="{2EB492CD-616E-47F8-933B-5E2D952A0593}"/>
          </ac:spMkLst>
        </pc:spChg>
        <pc:spChg chg="del">
          <ac:chgData name="Deen, Chaja" userId="dac79419-82db-47a7-92cb-fdc4af19a10b" providerId="ADAL" clId="{0E4956C3-DAF5-4A97-905F-3B53A939108F}" dt="2026-09-24T11:07:36.397" v="2056"/>
          <ac:spMkLst>
            <pc:docMk/>
            <pc:sldMk cId="921930960" sldId="676"/>
            <ac:spMk id="34" creationId="{59383CF9-23B5-4335-9B21-1791C4CF1C75}"/>
          </ac:spMkLst>
        </pc:spChg>
        <pc:spChg chg="del">
          <ac:chgData name="Deen, Chaja" userId="dac79419-82db-47a7-92cb-fdc4af19a10b" providerId="ADAL" clId="{0E4956C3-DAF5-4A97-905F-3B53A939108F}" dt="2026-09-24T11:07:36.397" v="2056"/>
          <ac:spMkLst>
            <pc:docMk/>
            <pc:sldMk cId="921930960" sldId="676"/>
            <ac:spMk id="36" creationId="{0007FE00-9498-4706-B255-6437B0252C02}"/>
          </ac:spMkLst>
        </pc:spChg>
      </pc:sldChg>
      <pc:sldChg chg="modSp new mod modClrScheme chgLayout">
        <pc:chgData name="Deen, Chaja" userId="dac79419-82db-47a7-92cb-fdc4af19a10b" providerId="ADAL" clId="{0E4956C3-DAF5-4A97-905F-3B53A939108F}" dt="2026-09-24T11:23:30.284" v="2676" actId="700"/>
        <pc:sldMkLst>
          <pc:docMk/>
          <pc:sldMk cId="825673060" sldId="677"/>
        </pc:sldMkLst>
        <pc:spChg chg="mod ord">
          <ac:chgData name="Deen, Chaja" userId="dac79419-82db-47a7-92cb-fdc4af19a10b" providerId="ADAL" clId="{0E4956C3-DAF5-4A97-905F-3B53A939108F}" dt="2026-09-24T11:23:30.284" v="2676" actId="700"/>
          <ac:spMkLst>
            <pc:docMk/>
            <pc:sldMk cId="825673060" sldId="677"/>
            <ac:spMk id="2" creationId="{6EB43C29-9E4C-ACAB-8098-8158F424C1A6}"/>
          </ac:spMkLst>
        </pc:spChg>
        <pc:spChg chg="mod ord">
          <ac:chgData name="Deen, Chaja" userId="dac79419-82db-47a7-92cb-fdc4af19a10b" providerId="ADAL" clId="{0E4956C3-DAF5-4A97-905F-3B53A939108F}" dt="2026-09-24T11:23:30.284" v="2676" actId="700"/>
          <ac:spMkLst>
            <pc:docMk/>
            <pc:sldMk cId="825673060" sldId="677"/>
            <ac:spMk id="3" creationId="{FFDDF743-1173-C5AC-0487-639060B39A34}"/>
          </ac:spMkLst>
        </pc:spChg>
        <pc:spChg chg="mod ord">
          <ac:chgData name="Deen, Chaja" userId="dac79419-82db-47a7-92cb-fdc4af19a10b" providerId="ADAL" clId="{0E4956C3-DAF5-4A97-905F-3B53A939108F}" dt="2026-09-24T11:23:30.284" v="2676" actId="700"/>
          <ac:spMkLst>
            <pc:docMk/>
            <pc:sldMk cId="825673060" sldId="677"/>
            <ac:spMk id="4" creationId="{E7ABD13B-00E4-8827-0A00-C714DF5E57E5}"/>
          </ac:spMkLst>
        </pc:spChg>
      </pc:sldChg>
      <pc:sldChg chg="new del">
        <pc:chgData name="Deen, Chaja" userId="dac79419-82db-47a7-92cb-fdc4af19a10b" providerId="ADAL" clId="{0E4956C3-DAF5-4A97-905F-3B53A939108F}" dt="2026-09-24T11:21:05.503" v="2521" actId="680"/>
        <pc:sldMkLst>
          <pc:docMk/>
          <pc:sldMk cId="1461423992" sldId="677"/>
        </pc:sldMkLst>
      </pc:sldChg>
      <pc:sldChg chg="modSp add mod">
        <pc:chgData name="Deen, Chaja" userId="dac79419-82db-47a7-92cb-fdc4af19a10b" providerId="ADAL" clId="{0E4956C3-DAF5-4A97-905F-3B53A939108F}" dt="2026-09-24T11:25:20.474" v="2727" actId="20577"/>
        <pc:sldMkLst>
          <pc:docMk/>
          <pc:sldMk cId="2548333138" sldId="690"/>
        </pc:sldMkLst>
        <pc:spChg chg="mod">
          <ac:chgData name="Deen, Chaja" userId="dac79419-82db-47a7-92cb-fdc4af19a10b" providerId="ADAL" clId="{0E4956C3-DAF5-4A97-905F-3B53A939108F}" dt="2026-09-24T11:25:20.474" v="2727" actId="20577"/>
          <ac:spMkLst>
            <pc:docMk/>
            <pc:sldMk cId="2548333138" sldId="690"/>
            <ac:spMk id="2" creationId="{4CB6BC25-712A-C1C6-FCE8-54B66C9C3501}"/>
          </ac:spMkLst>
        </pc:spChg>
      </pc:sldChg>
      <pc:sldChg chg="add del">
        <pc:chgData name="Deen, Chaja" userId="dac79419-82db-47a7-92cb-fdc4af19a10b" providerId="ADAL" clId="{0E4956C3-DAF5-4A97-905F-3B53A939108F}" dt="2026-09-24T11:20:17.830" v="2512" actId="2696"/>
        <pc:sldMkLst>
          <pc:docMk/>
          <pc:sldMk cId="1763682161" sldId="702"/>
        </pc:sldMkLst>
      </pc:sldChg>
      <pc:sldMasterChg chg="delSldLayout">
        <pc:chgData name="Deen, Chaja" userId="dac79419-82db-47a7-92cb-fdc4af19a10b" providerId="ADAL" clId="{0E4956C3-DAF5-4A97-905F-3B53A939108F}" dt="2026-09-24T10:59:58.718" v="1874" actId="2696"/>
        <pc:sldMasterMkLst>
          <pc:docMk/>
          <pc:sldMasterMk cId="1476974071" sldId="2147483672"/>
        </pc:sldMasterMkLst>
        <pc:sldLayoutChg chg="del">
          <pc:chgData name="Deen, Chaja" userId="dac79419-82db-47a7-92cb-fdc4af19a10b" providerId="ADAL" clId="{0E4956C3-DAF5-4A97-905F-3B53A939108F}" dt="2026-09-24T10:59:58.718" v="1874" actId="2696"/>
          <pc:sldLayoutMkLst>
            <pc:docMk/>
            <pc:sldMasterMk cId="1476974071" sldId="2147483672"/>
            <pc:sldLayoutMk cId="1607433633" sldId="214748369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7597A8-AB83-654A-A02C-20B0CB2A1E43}" type="datetimeFigureOut">
              <a:rPr lang="en-NL" smtClean="0"/>
              <a:t>10/06/2026</a:t>
            </a:fld>
            <a:endParaRPr lang="en-NL"/>
          </a:p>
        </p:txBody>
      </p:sp>
      <p:sp>
        <p:nvSpPr>
          <p:cNvPr id="4" name="Slide Image Placeholder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en-N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N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70F6FC-1D75-A94E-BD7C-E5E2DC9787D2}" type="slidenum">
              <a:rPr lang="en-NL" smtClean="0"/>
              <a:t>‹nr.›</a:t>
            </a:fld>
            <a:endParaRPr lang="en-NL"/>
          </a:p>
        </p:txBody>
      </p:sp>
    </p:spTree>
    <p:extLst>
      <p:ext uri="{BB962C8B-B14F-4D97-AF65-F5344CB8AC3E}">
        <p14:creationId xmlns:p14="http://schemas.microsoft.com/office/powerpoint/2010/main" val="189892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5 min uitwisselen, in 3-tallen</a:t>
            </a:r>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4</a:t>
            </a:fld>
            <a:endParaRPr lang="en-NL"/>
          </a:p>
        </p:txBody>
      </p:sp>
    </p:spTree>
    <p:extLst>
      <p:ext uri="{BB962C8B-B14F-4D97-AF65-F5344CB8AC3E}">
        <p14:creationId xmlns:p14="http://schemas.microsoft.com/office/powerpoint/2010/main" val="593785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70E9C-830C-557D-0B32-498C7C8FA96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2F00AAB-A687-C0F0-92C1-69E0B7A0F26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A621775-DB46-178B-5C5F-D26222931FA1}"/>
              </a:ext>
            </a:extLst>
          </p:cNvPr>
          <p:cNvSpPr>
            <a:spLocks noGrp="1"/>
          </p:cNvSpPr>
          <p:nvPr>
            <p:ph type="body" idx="1"/>
          </p:nvPr>
        </p:nvSpPr>
        <p:spPr/>
        <p:txBody>
          <a:bodyPr/>
          <a:lstStyle/>
          <a:p>
            <a:r>
              <a:rPr lang="nl-NL" dirty="0"/>
              <a:t>Op weg naar een onderwijs zorg </a:t>
            </a:r>
            <a:r>
              <a:rPr lang="nl-NL" dirty="0" err="1"/>
              <a:t>continuum</a:t>
            </a:r>
            <a:endParaRPr lang="nl-NL" dirty="0"/>
          </a:p>
        </p:txBody>
      </p:sp>
      <p:sp>
        <p:nvSpPr>
          <p:cNvPr id="4" name="Tijdelijke aanduiding voor dianummer 3">
            <a:extLst>
              <a:ext uri="{FF2B5EF4-FFF2-40B4-BE49-F238E27FC236}">
                <a16:creationId xmlns:a16="http://schemas.microsoft.com/office/drawing/2014/main" id="{5EF88F39-B31D-A8B9-D2C0-E6E8DE0AC837}"/>
              </a:ext>
            </a:extLst>
          </p:cNvPr>
          <p:cNvSpPr>
            <a:spLocks noGrp="1"/>
          </p:cNvSpPr>
          <p:nvPr>
            <p:ph type="sldNum" sz="quarter" idx="5"/>
          </p:nvPr>
        </p:nvSpPr>
        <p:spPr/>
        <p:txBody>
          <a:bodyPr/>
          <a:lstStyle/>
          <a:p>
            <a:fld id="{E770F6FC-1D75-A94E-BD7C-E5E2DC9787D2}" type="slidenum">
              <a:rPr lang="en-NL" smtClean="0"/>
              <a:t>5</a:t>
            </a:fld>
            <a:endParaRPr lang="en-NL"/>
          </a:p>
        </p:txBody>
      </p:sp>
    </p:spTree>
    <p:extLst>
      <p:ext uri="{BB962C8B-B14F-4D97-AF65-F5344CB8AC3E}">
        <p14:creationId xmlns:p14="http://schemas.microsoft.com/office/powerpoint/2010/main" val="3067060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Marloes </a:t>
            </a:r>
          </a:p>
          <a:p>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latin typeface="+mn-lt"/>
                <a:ea typeface="+mn-ea"/>
                <a:cs typeface="+mn-cs"/>
              </a:rPr>
              <a:t>- In iedere samenleving wordt met elkaar bepaald wat normaal is en wat afwijkend. Het gesprek zou dus moeten gaan over de normen die wij onszelf als maatschappij hebben opgelegd. We schuiven met elkaar op in wat normaal  is en duiden klachten die door context factoren bepaald zijn ook individueel</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latin typeface="+mn-lt"/>
                <a:ea typeface="+mn-ea"/>
                <a:cs typeface="+mn-cs"/>
              </a:rPr>
              <a:t>- Afwijkend gedrag problematiseren, medicaliseren.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latin typeface="+mn-lt"/>
                <a:ea typeface="+mn-ea"/>
                <a:cs typeface="+mn-cs"/>
              </a:rPr>
              <a:t>- Diagnoses, en labels worden steeds ‘normaler’. Ook zijn ze een middel om extra privileges te kunnen krijgen als: extra examentijd.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latin typeface="+mn-lt"/>
                <a:ea typeface="+mn-ea"/>
                <a:cs typeface="+mn-cs"/>
              </a:rPr>
              <a:t>- Bevestigen ook goed ouderschap &gt; je hebt er aandacht aanbesteed, was er vroeg en tijdig bij, hebt er alles aan gedaan, enz.</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latin typeface="+mn-lt"/>
                <a:ea typeface="+mn-ea"/>
                <a:cs typeface="+mn-cs"/>
              </a:rPr>
              <a:t>- Door mentale problemen van jongeren te </a:t>
            </a:r>
            <a:r>
              <a:rPr lang="nl-NL" sz="1200" kern="1200" dirty="0" err="1">
                <a:solidFill>
                  <a:schemeClr val="tx1"/>
                </a:solidFill>
                <a:latin typeface="+mn-lt"/>
                <a:ea typeface="+mn-ea"/>
                <a:cs typeface="+mn-cs"/>
              </a:rPr>
              <a:t>framen</a:t>
            </a:r>
            <a:r>
              <a:rPr lang="nl-NL" sz="1200" kern="1200" dirty="0">
                <a:solidFill>
                  <a:schemeClr val="tx1"/>
                </a:solidFill>
                <a:latin typeface="+mn-lt"/>
                <a:ea typeface="+mn-ea"/>
                <a:cs typeface="+mn-cs"/>
              </a:rPr>
              <a:t> als ziekten, versterken we de indruk dat somberheid, eenzaamheid sociaal ongemak niet normaal zijn.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latin typeface="+mn-lt"/>
                <a:ea typeface="+mn-ea"/>
                <a:cs typeface="+mn-cs"/>
              </a:rPr>
              <a:t>Plaatje geleend van Hans van Geenhuizen, directeur van Karakter GGZ</a:t>
            </a:r>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6</a:t>
            </a:fld>
            <a:endParaRPr lang="en-NL"/>
          </a:p>
        </p:txBody>
      </p:sp>
    </p:spTree>
    <p:extLst>
      <p:ext uri="{BB962C8B-B14F-4D97-AF65-F5344CB8AC3E}">
        <p14:creationId xmlns:p14="http://schemas.microsoft.com/office/powerpoint/2010/main" val="3336714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7</a:t>
            </a:fld>
            <a:endParaRPr lang="en-NL"/>
          </a:p>
        </p:txBody>
      </p:sp>
    </p:spTree>
    <p:extLst>
      <p:ext uri="{BB962C8B-B14F-4D97-AF65-F5344CB8AC3E}">
        <p14:creationId xmlns:p14="http://schemas.microsoft.com/office/powerpoint/2010/main" val="1744584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Op weg naar een onderwijs zorg </a:t>
            </a:r>
            <a:r>
              <a:rPr lang="nl-NL" dirty="0" err="1"/>
              <a:t>continuum</a:t>
            </a:r>
            <a:r>
              <a:rPr lang="nl-NL" dirty="0"/>
              <a:t> in het Vlaamse beleid</a:t>
            </a:r>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8</a:t>
            </a:fld>
            <a:endParaRPr lang="en-NL"/>
          </a:p>
        </p:txBody>
      </p:sp>
    </p:spTree>
    <p:extLst>
      <p:ext uri="{BB962C8B-B14F-4D97-AF65-F5344CB8AC3E}">
        <p14:creationId xmlns:p14="http://schemas.microsoft.com/office/powerpoint/2010/main" val="16909647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10</a:t>
            </a:fld>
            <a:endParaRPr lang="en-NL"/>
          </a:p>
        </p:txBody>
      </p:sp>
    </p:spTree>
    <p:extLst>
      <p:ext uri="{BB962C8B-B14F-4D97-AF65-F5344CB8AC3E}">
        <p14:creationId xmlns:p14="http://schemas.microsoft.com/office/powerpoint/2010/main" val="3051633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Het ziet er verschillend uit, hoe en met wie u samenwerkt. In uw geval meer in het specialistische topje van de piramide…maar ook dan is de blik op wat kinderen  kunnen en bij wie ze horen belangrijk</a:t>
            </a:r>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12</a:t>
            </a:fld>
            <a:endParaRPr lang="en-NL"/>
          </a:p>
        </p:txBody>
      </p:sp>
    </p:spTree>
    <p:extLst>
      <p:ext uri="{BB962C8B-B14F-4D97-AF65-F5344CB8AC3E}">
        <p14:creationId xmlns:p14="http://schemas.microsoft.com/office/powerpoint/2010/main" val="18415171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AutoNum type="arabicPeriod"/>
            </a:pPr>
            <a:endParaRPr lang="nl-NL" dirty="0"/>
          </a:p>
          <a:p>
            <a:pPr marL="228600" indent="-228600">
              <a:buAutoNum type="arabicPeriod"/>
            </a:pPr>
            <a:endParaRPr lang="nl-NL" dirty="0"/>
          </a:p>
          <a:p>
            <a:pPr marL="0" indent="0">
              <a:buNone/>
            </a:pPr>
            <a:r>
              <a:rPr lang="nl-NL" dirty="0"/>
              <a:t>Samenwerking komt niet vanzelf, vraagt investering</a:t>
            </a:r>
          </a:p>
          <a:p>
            <a:pPr marL="228600" indent="-228600">
              <a:buAutoNum type="arabicPeriod"/>
            </a:pPr>
            <a:endParaRPr lang="nl-NL" dirty="0"/>
          </a:p>
          <a:p>
            <a:pPr marL="228600" indent="-228600">
              <a:buAutoNum type="arabicPeriod"/>
            </a:pPr>
            <a:r>
              <a:rPr lang="nl-NL" dirty="0"/>
              <a:t>Betrouwbaar</a:t>
            </a:r>
          </a:p>
          <a:p>
            <a:pPr marL="228600" indent="-228600">
              <a:buAutoNum type="arabicPeriod"/>
            </a:pPr>
            <a:r>
              <a:rPr lang="nl-NL" dirty="0"/>
              <a:t>Vertrouwen op basis van competentie</a:t>
            </a:r>
          </a:p>
          <a:p>
            <a:pPr marL="228600" indent="-228600">
              <a:buAutoNum type="arabicPeriod"/>
            </a:pPr>
            <a:r>
              <a:rPr lang="nl-NL" dirty="0"/>
              <a:t>Te vertrouwen</a:t>
            </a:r>
          </a:p>
          <a:p>
            <a:pPr marL="228600" indent="-228600">
              <a:buAutoNum type="arabicPeriod"/>
            </a:pPr>
            <a:endParaRPr lang="nl-NL" dirty="0"/>
          </a:p>
          <a:p>
            <a:pPr marL="0" indent="0">
              <a:buNone/>
            </a:pPr>
            <a:r>
              <a:rPr lang="nl-NL" dirty="0"/>
              <a:t>Dit geldt voor alle niveaus van samenwerking</a:t>
            </a:r>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13</a:t>
            </a:fld>
            <a:endParaRPr lang="en-NL"/>
          </a:p>
        </p:txBody>
      </p:sp>
    </p:spTree>
    <p:extLst>
      <p:ext uri="{BB962C8B-B14F-4D97-AF65-F5344CB8AC3E}">
        <p14:creationId xmlns:p14="http://schemas.microsoft.com/office/powerpoint/2010/main" val="22651874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Gaat </a:t>
            </a:r>
            <a:r>
              <a:rPr lang="en-GB" dirty="0" err="1"/>
              <a:t>uit</a:t>
            </a:r>
            <a:r>
              <a:rPr lang="en-GB" dirty="0"/>
              <a:t> van Kinderrechten en </a:t>
            </a:r>
            <a:r>
              <a:rPr lang="en-GB" dirty="0" err="1"/>
              <a:t>vergeet</a:t>
            </a:r>
            <a:r>
              <a:rPr lang="en-GB" dirty="0"/>
              <a:t> de context </a:t>
            </a:r>
            <a:r>
              <a:rPr lang="en-GB" dirty="0" err="1"/>
              <a:t>niet</a:t>
            </a:r>
            <a:r>
              <a:rPr lang="en-GB" dirty="0"/>
              <a:t>, wat </a:t>
            </a:r>
            <a:r>
              <a:rPr lang="en-GB" dirty="0" err="1"/>
              <a:t>hebben</a:t>
            </a:r>
            <a:r>
              <a:rPr lang="en-GB" dirty="0"/>
              <a:t> </a:t>
            </a:r>
            <a:r>
              <a:rPr lang="en-GB" dirty="0" err="1"/>
              <a:t>anderen</a:t>
            </a:r>
            <a:r>
              <a:rPr lang="en-GB" dirty="0"/>
              <a:t> </a:t>
            </a:r>
            <a:r>
              <a:rPr lang="en-GB" dirty="0" err="1"/>
              <a:t>nodig</a:t>
            </a:r>
            <a:r>
              <a:rPr lang="en-GB" dirty="0"/>
              <a:t> om </a:t>
            </a:r>
            <a:r>
              <a:rPr lang="en-GB" dirty="0" err="1"/>
              <a:t>mij</a:t>
            </a:r>
            <a:r>
              <a:rPr lang="en-GB" dirty="0"/>
              <a:t> de </a:t>
            </a:r>
            <a:r>
              <a:rPr lang="en-GB" dirty="0" err="1"/>
              <a:t>beste</a:t>
            </a:r>
            <a:r>
              <a:rPr lang="en-GB" dirty="0"/>
              <a:t> </a:t>
            </a:r>
            <a:r>
              <a:rPr lang="en-GB" dirty="0" err="1"/>
              <a:t>kansen</a:t>
            </a:r>
            <a:r>
              <a:rPr lang="en-GB" dirty="0"/>
              <a:t> te </a:t>
            </a:r>
            <a:r>
              <a:rPr lang="en-GB" dirty="0" err="1"/>
              <a:t>bieden</a:t>
            </a:r>
            <a:endParaRPr lang="en-GB" dirty="0"/>
          </a:p>
        </p:txBody>
      </p:sp>
      <p:sp>
        <p:nvSpPr>
          <p:cNvPr id="4" name="Slide Number Placeholder 3"/>
          <p:cNvSpPr>
            <a:spLocks noGrp="1"/>
          </p:cNvSpPr>
          <p:nvPr>
            <p:ph type="sldNum" sz="quarter" idx="10"/>
          </p:nvPr>
        </p:nvSpPr>
        <p:spPr/>
        <p:txBody>
          <a:bodyPr/>
          <a:lstStyle/>
          <a:p>
            <a:fld id="{40D89871-DB77-4BB6-B7BE-66025D1B168C}"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2845338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D89871-DB77-4BB6-B7BE-66025D1B168C}"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2225789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19</a:t>
            </a:fld>
            <a:endParaRPr lang="en-NL"/>
          </a:p>
        </p:txBody>
      </p:sp>
    </p:spTree>
    <p:extLst>
      <p:ext uri="{BB962C8B-B14F-4D97-AF65-F5344CB8AC3E}">
        <p14:creationId xmlns:p14="http://schemas.microsoft.com/office/powerpoint/2010/main" val="9085278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20</a:t>
            </a:fld>
            <a:endParaRPr lang="en-NL"/>
          </a:p>
        </p:txBody>
      </p:sp>
    </p:spTree>
    <p:extLst>
      <p:ext uri="{BB962C8B-B14F-4D97-AF65-F5344CB8AC3E}">
        <p14:creationId xmlns:p14="http://schemas.microsoft.com/office/powerpoint/2010/main" val="8960229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lvl="0"/>
            <a:r>
              <a:rPr lang="nl-NL" sz="1200" kern="1200" dirty="0">
                <a:solidFill>
                  <a:schemeClr val="tx1"/>
                </a:solidFill>
                <a:effectLst/>
                <a:latin typeface="+mn-lt"/>
                <a:ea typeface="+mn-ea"/>
                <a:cs typeface="+mn-cs"/>
              </a:rPr>
              <a:t>het is duidelijk dat er nood is aan een samenwerking tussen onderwijs en welzijn zowel voor kinderen, jongeren en hun context als voor schoolteams en teams in voorzieningen</a:t>
            </a:r>
          </a:p>
          <a:p>
            <a:pPr lvl="0"/>
            <a:r>
              <a:rPr lang="nl-NL" sz="1200" kern="1200" dirty="0">
                <a:solidFill>
                  <a:schemeClr val="tx1"/>
                </a:solidFill>
                <a:effectLst/>
                <a:latin typeface="+mn-lt"/>
                <a:ea typeface="+mn-ea"/>
                <a:cs typeface="+mn-cs"/>
              </a:rPr>
              <a:t>beleidsinitiatieven laten soms lang op zich wachten</a:t>
            </a:r>
          </a:p>
          <a:p>
            <a:pPr lvl="0"/>
            <a:r>
              <a:rPr lang="nl-NL" sz="1200" kern="1200" dirty="0">
                <a:solidFill>
                  <a:schemeClr val="tx1"/>
                </a:solidFill>
                <a:effectLst/>
                <a:latin typeface="+mn-lt"/>
                <a:ea typeface="+mn-ea"/>
                <a:cs typeface="+mn-cs"/>
              </a:rPr>
              <a:t>we hebben binnen de GO! scholengroepen de mogelijkheid om 'binnen de familie' werkbare samenwerking met return on investment op te zetten.</a:t>
            </a:r>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21</a:t>
            </a:fld>
            <a:endParaRPr lang="en-NL"/>
          </a:p>
        </p:txBody>
      </p:sp>
    </p:spTree>
    <p:extLst>
      <p:ext uri="{BB962C8B-B14F-4D97-AF65-F5344CB8AC3E}">
        <p14:creationId xmlns:p14="http://schemas.microsoft.com/office/powerpoint/2010/main" val="825795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A89B73DF-F1FA-E145-AE1E-BF347439BFC2}"/>
              </a:ext>
            </a:extLst>
          </p:cNvPr>
          <p:cNvSpPr>
            <a:spLocks noGrp="1"/>
          </p:cNvSpPr>
          <p:nvPr>
            <p:ph type="subTitle" idx="1"/>
          </p:nvPr>
        </p:nvSpPr>
        <p:spPr>
          <a:xfrm>
            <a:off x="3200400" y="3795826"/>
            <a:ext cx="5824728" cy="393404"/>
          </a:xfrm>
          <a:prstGeom prst="rect">
            <a:avLst/>
          </a:prstGeom>
        </p:spPr>
        <p:txBody>
          <a:bodyPr anchor="t">
            <a:normAutofit/>
          </a:bodyPr>
          <a:lstStyle>
            <a:lvl1pPr marL="0" indent="0" algn="r">
              <a:buNone/>
              <a:defRPr sz="22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nl-NL"/>
              <a:t>Klikken om de ondertitelstijl van het model te bewerken</a:t>
            </a:r>
            <a:endParaRPr lang="en-US" dirty="0"/>
          </a:p>
        </p:txBody>
      </p:sp>
      <p:sp>
        <p:nvSpPr>
          <p:cNvPr id="6" name="Title 1">
            <a:extLst>
              <a:ext uri="{FF2B5EF4-FFF2-40B4-BE49-F238E27FC236}">
                <a16:creationId xmlns:a16="http://schemas.microsoft.com/office/drawing/2014/main" id="{205E9EFB-EC79-0D48-866B-B60FF6D153E2}"/>
              </a:ext>
            </a:extLst>
          </p:cNvPr>
          <p:cNvSpPr>
            <a:spLocks noGrp="1"/>
          </p:cNvSpPr>
          <p:nvPr>
            <p:ph type="ctrTitle"/>
          </p:nvPr>
        </p:nvSpPr>
        <p:spPr>
          <a:xfrm>
            <a:off x="3200400" y="2417657"/>
            <a:ext cx="5824728" cy="1275908"/>
          </a:xfrm>
          <a:prstGeom prst="rect">
            <a:avLst/>
          </a:prstGeom>
        </p:spPr>
        <p:txBody>
          <a:bodyPr anchor="b">
            <a:normAutofit/>
          </a:bodyPr>
          <a:lstStyle>
            <a:lvl1pPr algn="r">
              <a:lnSpc>
                <a:spcPts val="4800"/>
              </a:lnSpc>
              <a:defRPr sz="3800" b="1">
                <a:solidFill>
                  <a:schemeClr val="bg1"/>
                </a:solidFill>
              </a:defRPr>
            </a:lvl1pPr>
          </a:lstStyle>
          <a:p>
            <a:r>
              <a:rPr lang="nl-NL"/>
              <a:t>Klik om stijl te bewerken</a:t>
            </a:r>
            <a:endParaRPr lang="en-US" dirty="0"/>
          </a:p>
        </p:txBody>
      </p:sp>
      <p:sp>
        <p:nvSpPr>
          <p:cNvPr id="7" name="Date Placeholder 1">
            <a:extLst>
              <a:ext uri="{FF2B5EF4-FFF2-40B4-BE49-F238E27FC236}">
                <a16:creationId xmlns:a16="http://schemas.microsoft.com/office/drawing/2014/main" id="{3AD1EF37-3473-3E41-869E-010D25447B50}"/>
              </a:ext>
            </a:extLst>
          </p:cNvPr>
          <p:cNvSpPr>
            <a:spLocks noGrp="1"/>
          </p:cNvSpPr>
          <p:nvPr>
            <p:ph type="dt" sz="half" idx="2"/>
          </p:nvPr>
        </p:nvSpPr>
        <p:spPr>
          <a:xfrm>
            <a:off x="3200400" y="4111344"/>
            <a:ext cx="5824728" cy="273050"/>
          </a:xfrm>
          <a:prstGeom prst="rect">
            <a:avLst/>
          </a:prstGeom>
        </p:spPr>
        <p:txBody>
          <a:bodyPr vert="horz" lIns="91440" tIns="45720" rIns="91440" bIns="45720" rtlCol="0" anchor="ctr"/>
          <a:lstStyle>
            <a:lvl1pPr algn="r">
              <a:defRPr sz="1200">
                <a:solidFill>
                  <a:schemeClr val="bg1"/>
                </a:solidFill>
              </a:defRPr>
            </a:lvl1pPr>
          </a:lstStyle>
          <a:p>
            <a:endParaRPr lang="en-NL" dirty="0"/>
          </a:p>
        </p:txBody>
      </p:sp>
    </p:spTree>
    <p:extLst>
      <p:ext uri="{BB962C8B-B14F-4D97-AF65-F5344CB8AC3E}">
        <p14:creationId xmlns:p14="http://schemas.microsoft.com/office/powerpoint/2010/main" val="413813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A89B73DF-F1FA-E145-AE1E-BF347439BFC2}"/>
              </a:ext>
            </a:extLst>
          </p:cNvPr>
          <p:cNvSpPr>
            <a:spLocks noGrp="1"/>
          </p:cNvSpPr>
          <p:nvPr>
            <p:ph type="subTitle" idx="1"/>
          </p:nvPr>
        </p:nvSpPr>
        <p:spPr>
          <a:xfrm>
            <a:off x="3200400" y="3795826"/>
            <a:ext cx="5824728" cy="393404"/>
          </a:xfrm>
          <a:prstGeom prst="rect">
            <a:avLst/>
          </a:prstGeom>
        </p:spPr>
        <p:txBody>
          <a:bodyPr anchor="t">
            <a:normAutofit/>
          </a:bodyPr>
          <a:lstStyle>
            <a:lvl1pPr marL="0" indent="0" algn="r">
              <a:buNone/>
              <a:defRPr sz="22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endParaRPr lang="en-US" dirty="0"/>
          </a:p>
        </p:txBody>
      </p:sp>
      <p:sp>
        <p:nvSpPr>
          <p:cNvPr id="6" name="Title 1">
            <a:extLst>
              <a:ext uri="{FF2B5EF4-FFF2-40B4-BE49-F238E27FC236}">
                <a16:creationId xmlns:a16="http://schemas.microsoft.com/office/drawing/2014/main" id="{205E9EFB-EC79-0D48-866B-B60FF6D153E2}"/>
              </a:ext>
            </a:extLst>
          </p:cNvPr>
          <p:cNvSpPr>
            <a:spLocks noGrp="1"/>
          </p:cNvSpPr>
          <p:nvPr>
            <p:ph type="ctrTitle"/>
          </p:nvPr>
        </p:nvSpPr>
        <p:spPr>
          <a:xfrm>
            <a:off x="3200400" y="2417657"/>
            <a:ext cx="5824728" cy="1275908"/>
          </a:xfrm>
          <a:prstGeom prst="rect">
            <a:avLst/>
          </a:prstGeom>
        </p:spPr>
        <p:txBody>
          <a:bodyPr anchor="b">
            <a:normAutofit/>
          </a:bodyPr>
          <a:lstStyle>
            <a:lvl1pPr algn="r">
              <a:lnSpc>
                <a:spcPts val="4800"/>
              </a:lnSpc>
              <a:defRPr sz="3800" b="1">
                <a:solidFill>
                  <a:schemeClr val="bg1"/>
                </a:solidFill>
              </a:defRPr>
            </a:lvl1pPr>
          </a:lstStyle>
          <a:p>
            <a:endParaRPr lang="en-US" dirty="0"/>
          </a:p>
        </p:txBody>
      </p:sp>
      <p:sp>
        <p:nvSpPr>
          <p:cNvPr id="7" name="Date Placeholder 1">
            <a:extLst>
              <a:ext uri="{FF2B5EF4-FFF2-40B4-BE49-F238E27FC236}">
                <a16:creationId xmlns:a16="http://schemas.microsoft.com/office/drawing/2014/main" id="{3AD1EF37-3473-3E41-869E-010D25447B50}"/>
              </a:ext>
            </a:extLst>
          </p:cNvPr>
          <p:cNvSpPr>
            <a:spLocks noGrp="1"/>
          </p:cNvSpPr>
          <p:nvPr>
            <p:ph type="dt" sz="half" idx="2"/>
          </p:nvPr>
        </p:nvSpPr>
        <p:spPr>
          <a:xfrm>
            <a:off x="3200400" y="4111344"/>
            <a:ext cx="5824728" cy="273050"/>
          </a:xfrm>
          <a:prstGeom prst="rect">
            <a:avLst/>
          </a:prstGeom>
        </p:spPr>
        <p:txBody>
          <a:bodyPr vert="horz" lIns="91440" tIns="45720" rIns="91440" bIns="45720" rtlCol="0" anchor="ctr"/>
          <a:lstStyle>
            <a:lvl1pPr algn="r">
              <a:defRPr sz="1200">
                <a:solidFill>
                  <a:schemeClr val="bg1"/>
                </a:solidFill>
              </a:defRPr>
            </a:lvl1pPr>
          </a:lstStyle>
          <a:p>
            <a:endParaRPr lang="en-NL" dirty="0"/>
          </a:p>
        </p:txBody>
      </p:sp>
    </p:spTree>
    <p:extLst>
      <p:ext uri="{BB962C8B-B14F-4D97-AF65-F5344CB8AC3E}">
        <p14:creationId xmlns:p14="http://schemas.microsoft.com/office/powerpoint/2010/main" val="4243217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asi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C577E-40BB-7745-9D9E-86B55E9987D4}"/>
              </a:ext>
            </a:extLst>
          </p:cNvPr>
          <p:cNvSpPr>
            <a:spLocks noGrp="1"/>
          </p:cNvSpPr>
          <p:nvPr>
            <p:ph type="title"/>
          </p:nvPr>
        </p:nvSpPr>
        <p:spPr/>
        <p:txBody>
          <a:bodyPr/>
          <a:lstStyle>
            <a:lvl1pPr>
              <a:defRPr sz="3000"/>
            </a:lvl1pPr>
          </a:lstStyle>
          <a:p>
            <a:r>
              <a:rPr lang="en-GB" dirty="0"/>
              <a:t>Click to edit Master title style</a:t>
            </a:r>
            <a:endParaRPr lang="nl-NL" dirty="0"/>
          </a:p>
        </p:txBody>
      </p:sp>
      <p:sp>
        <p:nvSpPr>
          <p:cNvPr id="3" name="Content Placeholder 2">
            <a:extLst>
              <a:ext uri="{FF2B5EF4-FFF2-40B4-BE49-F238E27FC236}">
                <a16:creationId xmlns:a16="http://schemas.microsoft.com/office/drawing/2014/main" id="{60F8083B-4569-A746-A7AB-736A704FF762}"/>
              </a:ext>
            </a:extLst>
          </p:cNvPr>
          <p:cNvSpPr>
            <a:spLocks noGrp="1"/>
          </p:cNvSpPr>
          <p:nvPr>
            <p:ph idx="1"/>
          </p:nvPr>
        </p:nvSpPr>
        <p:spPr>
          <a:xfrm>
            <a:off x="1082842" y="1676401"/>
            <a:ext cx="7658822" cy="2957512"/>
          </a:xfrm>
        </p:spPr>
        <p:txBody>
          <a:bodyPr/>
          <a:lstStyle>
            <a:lvl1pPr>
              <a:spcBef>
                <a:spcPts val="0"/>
              </a:spcBef>
              <a:buClr>
                <a:schemeClr val="accent1"/>
              </a:buClr>
              <a:defRPr/>
            </a:lvl1pPr>
            <a:lvl2pPr>
              <a:spcBef>
                <a:spcPts val="0"/>
              </a:spcBef>
              <a:buClr>
                <a:schemeClr val="accent1"/>
              </a:buClr>
              <a:defRPr/>
            </a:lvl2pPr>
            <a:lvl3pPr>
              <a:spcBef>
                <a:spcPts val="0"/>
              </a:spcBef>
              <a:buClr>
                <a:schemeClr val="accent1"/>
              </a:buClr>
              <a:defRPr/>
            </a:lvl3pPr>
            <a:lvl4pPr>
              <a:spcBef>
                <a:spcPts val="0"/>
              </a:spcBef>
              <a:buClr>
                <a:schemeClr val="accent1"/>
              </a:buClr>
              <a:defRPr/>
            </a:lvl4pPr>
            <a:lvl5pPr>
              <a:spcBef>
                <a:spcPts val="0"/>
              </a:spcBef>
              <a:buClr>
                <a:schemeClr val="accent1"/>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nl-NL" dirty="0"/>
          </a:p>
        </p:txBody>
      </p:sp>
      <p:sp>
        <p:nvSpPr>
          <p:cNvPr id="7" name="Date Placeholder 6">
            <a:extLst>
              <a:ext uri="{FF2B5EF4-FFF2-40B4-BE49-F238E27FC236}">
                <a16:creationId xmlns:a16="http://schemas.microsoft.com/office/drawing/2014/main" id="{19E95869-B310-42EC-8475-BA88775A4E05}"/>
              </a:ext>
            </a:extLst>
          </p:cNvPr>
          <p:cNvSpPr>
            <a:spLocks noGrp="1"/>
          </p:cNvSpPr>
          <p:nvPr>
            <p:ph type="dt" sz="half" idx="10"/>
          </p:nvPr>
        </p:nvSpPr>
        <p:spPr/>
        <p:txBody>
          <a:bodyPr/>
          <a:lstStyle/>
          <a:p>
            <a:endParaRPr lang="nl-NL" dirty="0"/>
          </a:p>
        </p:txBody>
      </p:sp>
      <p:sp>
        <p:nvSpPr>
          <p:cNvPr id="8" name="Footer Placeholder 7">
            <a:extLst>
              <a:ext uri="{FF2B5EF4-FFF2-40B4-BE49-F238E27FC236}">
                <a16:creationId xmlns:a16="http://schemas.microsoft.com/office/drawing/2014/main" id="{F2733BCC-B389-4AC0-94BC-E56974039CC8}"/>
              </a:ext>
            </a:extLst>
          </p:cNvPr>
          <p:cNvSpPr>
            <a:spLocks noGrp="1"/>
          </p:cNvSpPr>
          <p:nvPr>
            <p:ph type="ftr" sz="quarter" idx="11"/>
          </p:nvPr>
        </p:nvSpPr>
        <p:spPr/>
        <p:txBody>
          <a:bodyPr/>
          <a:lstStyle/>
          <a:p>
            <a:r>
              <a:rPr lang="nl-NL"/>
              <a:t>xxxxxx</a:t>
            </a:r>
            <a:endParaRPr lang="nl-NL" dirty="0"/>
          </a:p>
        </p:txBody>
      </p:sp>
      <p:sp>
        <p:nvSpPr>
          <p:cNvPr id="9" name="Slide Number Placeholder 8">
            <a:extLst>
              <a:ext uri="{FF2B5EF4-FFF2-40B4-BE49-F238E27FC236}">
                <a16:creationId xmlns:a16="http://schemas.microsoft.com/office/drawing/2014/main" id="{7888C887-47C4-4009-81E5-56787554CD33}"/>
              </a:ext>
            </a:extLst>
          </p:cNvPr>
          <p:cNvSpPr>
            <a:spLocks noGrp="1"/>
          </p:cNvSpPr>
          <p:nvPr>
            <p:ph type="sldNum" sz="quarter" idx="12"/>
          </p:nvPr>
        </p:nvSpPr>
        <p:spPr/>
        <p:txBody>
          <a:bodyPr/>
          <a:lstStyle/>
          <a:p>
            <a:pPr algn="l"/>
            <a:r>
              <a:rPr lang="nl-NL"/>
              <a:t> Pagina </a:t>
            </a:r>
            <a:fld id="{E86285AD-AB3F-3543-A9B4-A6423111C7D1}" type="slidenum">
              <a:rPr lang="nl-NL" smtClean="0"/>
              <a:pPr algn="l"/>
              <a:t>‹nr.›</a:t>
            </a:fld>
            <a:endParaRPr lang="nl-NL" dirty="0"/>
          </a:p>
        </p:txBody>
      </p:sp>
    </p:spTree>
    <p:extLst>
      <p:ext uri="{BB962C8B-B14F-4D97-AF65-F5344CB8AC3E}">
        <p14:creationId xmlns:p14="http://schemas.microsoft.com/office/powerpoint/2010/main" val="1278237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 kolomm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C577E-40BB-7745-9D9E-86B55E9987D4}"/>
              </a:ext>
            </a:extLst>
          </p:cNvPr>
          <p:cNvSpPr>
            <a:spLocks noGrp="1"/>
          </p:cNvSpPr>
          <p:nvPr>
            <p:ph type="title"/>
          </p:nvPr>
        </p:nvSpPr>
        <p:spPr/>
        <p:txBody>
          <a:bodyPr/>
          <a:lstStyle>
            <a:lvl1pPr>
              <a:defRPr sz="3000"/>
            </a:lvl1pPr>
          </a:lstStyle>
          <a:p>
            <a:r>
              <a:rPr lang="en-GB" dirty="0"/>
              <a:t>Click to edit Master title style</a:t>
            </a:r>
            <a:endParaRPr lang="nl-NL" dirty="0"/>
          </a:p>
        </p:txBody>
      </p:sp>
      <p:sp>
        <p:nvSpPr>
          <p:cNvPr id="3" name="Content Placeholder 2">
            <a:extLst>
              <a:ext uri="{FF2B5EF4-FFF2-40B4-BE49-F238E27FC236}">
                <a16:creationId xmlns:a16="http://schemas.microsoft.com/office/drawing/2014/main" id="{60F8083B-4569-A746-A7AB-736A704FF762}"/>
              </a:ext>
            </a:extLst>
          </p:cNvPr>
          <p:cNvSpPr>
            <a:spLocks noGrp="1"/>
          </p:cNvSpPr>
          <p:nvPr>
            <p:ph idx="1"/>
          </p:nvPr>
        </p:nvSpPr>
        <p:spPr>
          <a:xfrm>
            <a:off x="1082842" y="1676401"/>
            <a:ext cx="7658822" cy="2957512"/>
          </a:xfrm>
        </p:spPr>
        <p:txBody>
          <a:bodyPr numCol="2"/>
          <a:lstStyle>
            <a:lvl1pPr>
              <a:spcBef>
                <a:spcPts val="0"/>
              </a:spcBef>
              <a:buClr>
                <a:schemeClr val="accent1"/>
              </a:buClr>
              <a:defRPr/>
            </a:lvl1pPr>
            <a:lvl2pPr>
              <a:spcBef>
                <a:spcPts val="0"/>
              </a:spcBef>
              <a:buClr>
                <a:schemeClr val="accent1"/>
              </a:buClr>
              <a:defRPr/>
            </a:lvl2pPr>
            <a:lvl3pPr>
              <a:spcBef>
                <a:spcPts val="0"/>
              </a:spcBef>
              <a:buClr>
                <a:schemeClr val="accent1"/>
              </a:buClr>
              <a:defRPr/>
            </a:lvl3pPr>
            <a:lvl4pPr>
              <a:spcBef>
                <a:spcPts val="0"/>
              </a:spcBef>
              <a:buClr>
                <a:schemeClr val="accent1"/>
              </a:buClr>
              <a:defRPr/>
            </a:lvl4pPr>
            <a:lvl5pPr>
              <a:spcBef>
                <a:spcPts val="0"/>
              </a:spcBef>
              <a:buClr>
                <a:schemeClr val="accent1"/>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nl-NL" dirty="0"/>
          </a:p>
        </p:txBody>
      </p:sp>
      <p:sp>
        <p:nvSpPr>
          <p:cNvPr id="7" name="Date Placeholder 6">
            <a:extLst>
              <a:ext uri="{FF2B5EF4-FFF2-40B4-BE49-F238E27FC236}">
                <a16:creationId xmlns:a16="http://schemas.microsoft.com/office/drawing/2014/main" id="{19E95869-B310-42EC-8475-BA88775A4E05}"/>
              </a:ext>
            </a:extLst>
          </p:cNvPr>
          <p:cNvSpPr>
            <a:spLocks noGrp="1"/>
          </p:cNvSpPr>
          <p:nvPr>
            <p:ph type="dt" sz="half" idx="10"/>
          </p:nvPr>
        </p:nvSpPr>
        <p:spPr/>
        <p:txBody>
          <a:bodyPr/>
          <a:lstStyle/>
          <a:p>
            <a:endParaRPr lang="nl-NL" dirty="0"/>
          </a:p>
        </p:txBody>
      </p:sp>
      <p:sp>
        <p:nvSpPr>
          <p:cNvPr id="8" name="Footer Placeholder 7">
            <a:extLst>
              <a:ext uri="{FF2B5EF4-FFF2-40B4-BE49-F238E27FC236}">
                <a16:creationId xmlns:a16="http://schemas.microsoft.com/office/drawing/2014/main" id="{F2733BCC-B389-4AC0-94BC-E56974039CC8}"/>
              </a:ext>
            </a:extLst>
          </p:cNvPr>
          <p:cNvSpPr>
            <a:spLocks noGrp="1"/>
          </p:cNvSpPr>
          <p:nvPr>
            <p:ph type="ftr" sz="quarter" idx="11"/>
          </p:nvPr>
        </p:nvSpPr>
        <p:spPr/>
        <p:txBody>
          <a:bodyPr/>
          <a:lstStyle/>
          <a:p>
            <a:r>
              <a:rPr lang="nl-NL"/>
              <a:t>xxxxxx</a:t>
            </a:r>
            <a:endParaRPr lang="nl-NL" dirty="0"/>
          </a:p>
        </p:txBody>
      </p:sp>
      <p:sp>
        <p:nvSpPr>
          <p:cNvPr id="9" name="Slide Number Placeholder 8">
            <a:extLst>
              <a:ext uri="{FF2B5EF4-FFF2-40B4-BE49-F238E27FC236}">
                <a16:creationId xmlns:a16="http://schemas.microsoft.com/office/drawing/2014/main" id="{7888C887-47C4-4009-81E5-56787554CD33}"/>
              </a:ext>
            </a:extLst>
          </p:cNvPr>
          <p:cNvSpPr>
            <a:spLocks noGrp="1"/>
          </p:cNvSpPr>
          <p:nvPr>
            <p:ph type="sldNum" sz="quarter" idx="12"/>
          </p:nvPr>
        </p:nvSpPr>
        <p:spPr/>
        <p:txBody>
          <a:bodyPr/>
          <a:lstStyle/>
          <a:p>
            <a:pPr algn="l"/>
            <a:r>
              <a:rPr lang="nl-NL"/>
              <a:t> Pagina </a:t>
            </a:r>
            <a:fld id="{E86285AD-AB3F-3543-A9B4-A6423111C7D1}" type="slidenum">
              <a:rPr lang="nl-NL" smtClean="0"/>
              <a:pPr algn="l"/>
              <a:t>‹nr.›</a:t>
            </a:fld>
            <a:endParaRPr lang="nl-NL" dirty="0"/>
          </a:p>
        </p:txBody>
      </p:sp>
    </p:spTree>
    <p:extLst>
      <p:ext uri="{BB962C8B-B14F-4D97-AF65-F5344CB8AC3E}">
        <p14:creationId xmlns:p14="http://schemas.microsoft.com/office/powerpoint/2010/main" val="4096149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ekst en bee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C577E-40BB-7745-9D9E-86B55E9987D4}"/>
              </a:ext>
            </a:extLst>
          </p:cNvPr>
          <p:cNvSpPr>
            <a:spLocks noGrp="1"/>
          </p:cNvSpPr>
          <p:nvPr>
            <p:ph type="title"/>
          </p:nvPr>
        </p:nvSpPr>
        <p:spPr/>
        <p:txBody>
          <a:bodyPr/>
          <a:lstStyle>
            <a:lvl1pPr>
              <a:defRPr sz="3000"/>
            </a:lvl1pPr>
          </a:lstStyle>
          <a:p>
            <a:r>
              <a:rPr lang="en-GB" dirty="0"/>
              <a:t>Click to edit Master title style</a:t>
            </a:r>
            <a:endParaRPr lang="nl-NL" dirty="0"/>
          </a:p>
        </p:txBody>
      </p:sp>
      <p:sp>
        <p:nvSpPr>
          <p:cNvPr id="3" name="Content Placeholder 2">
            <a:extLst>
              <a:ext uri="{FF2B5EF4-FFF2-40B4-BE49-F238E27FC236}">
                <a16:creationId xmlns:a16="http://schemas.microsoft.com/office/drawing/2014/main" id="{60F8083B-4569-A746-A7AB-736A704FF762}"/>
              </a:ext>
            </a:extLst>
          </p:cNvPr>
          <p:cNvSpPr>
            <a:spLocks noGrp="1"/>
          </p:cNvSpPr>
          <p:nvPr>
            <p:ph idx="1"/>
          </p:nvPr>
        </p:nvSpPr>
        <p:spPr>
          <a:xfrm>
            <a:off x="1082842" y="1676401"/>
            <a:ext cx="3780000" cy="2957512"/>
          </a:xfrm>
        </p:spPr>
        <p:txBody>
          <a:bodyPr numCol="1"/>
          <a:lstStyle>
            <a:lvl1pPr>
              <a:spcBef>
                <a:spcPts val="0"/>
              </a:spcBef>
              <a:buClr>
                <a:schemeClr val="accent1"/>
              </a:buClr>
              <a:defRPr/>
            </a:lvl1pPr>
            <a:lvl2pPr>
              <a:spcBef>
                <a:spcPts val="0"/>
              </a:spcBef>
              <a:buClr>
                <a:schemeClr val="accent1"/>
              </a:buClr>
              <a:defRPr/>
            </a:lvl2pPr>
            <a:lvl3pPr>
              <a:spcBef>
                <a:spcPts val="0"/>
              </a:spcBef>
              <a:buClr>
                <a:schemeClr val="accent1"/>
              </a:buClr>
              <a:defRPr/>
            </a:lvl3pPr>
            <a:lvl4pPr>
              <a:spcBef>
                <a:spcPts val="0"/>
              </a:spcBef>
              <a:buClr>
                <a:schemeClr val="accent1"/>
              </a:buClr>
              <a:defRPr/>
            </a:lvl4pPr>
            <a:lvl5pPr>
              <a:spcBef>
                <a:spcPts val="0"/>
              </a:spcBef>
              <a:buClr>
                <a:schemeClr val="accent1"/>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nl-NL" dirty="0"/>
          </a:p>
        </p:txBody>
      </p:sp>
      <p:sp>
        <p:nvSpPr>
          <p:cNvPr id="7" name="Date Placeholder 6">
            <a:extLst>
              <a:ext uri="{FF2B5EF4-FFF2-40B4-BE49-F238E27FC236}">
                <a16:creationId xmlns:a16="http://schemas.microsoft.com/office/drawing/2014/main" id="{19E95869-B310-42EC-8475-BA88775A4E05}"/>
              </a:ext>
            </a:extLst>
          </p:cNvPr>
          <p:cNvSpPr>
            <a:spLocks noGrp="1"/>
          </p:cNvSpPr>
          <p:nvPr>
            <p:ph type="dt" sz="half" idx="10"/>
          </p:nvPr>
        </p:nvSpPr>
        <p:spPr/>
        <p:txBody>
          <a:bodyPr/>
          <a:lstStyle/>
          <a:p>
            <a:endParaRPr lang="nl-NL" dirty="0"/>
          </a:p>
        </p:txBody>
      </p:sp>
      <p:sp>
        <p:nvSpPr>
          <p:cNvPr id="8" name="Footer Placeholder 7">
            <a:extLst>
              <a:ext uri="{FF2B5EF4-FFF2-40B4-BE49-F238E27FC236}">
                <a16:creationId xmlns:a16="http://schemas.microsoft.com/office/drawing/2014/main" id="{F2733BCC-B389-4AC0-94BC-E56974039CC8}"/>
              </a:ext>
            </a:extLst>
          </p:cNvPr>
          <p:cNvSpPr>
            <a:spLocks noGrp="1"/>
          </p:cNvSpPr>
          <p:nvPr>
            <p:ph type="ftr" sz="quarter" idx="11"/>
          </p:nvPr>
        </p:nvSpPr>
        <p:spPr/>
        <p:txBody>
          <a:bodyPr/>
          <a:lstStyle/>
          <a:p>
            <a:r>
              <a:rPr lang="nl-NL"/>
              <a:t>xxxxxx</a:t>
            </a:r>
            <a:endParaRPr lang="nl-NL" dirty="0"/>
          </a:p>
        </p:txBody>
      </p:sp>
      <p:sp>
        <p:nvSpPr>
          <p:cNvPr id="9" name="Slide Number Placeholder 8">
            <a:extLst>
              <a:ext uri="{FF2B5EF4-FFF2-40B4-BE49-F238E27FC236}">
                <a16:creationId xmlns:a16="http://schemas.microsoft.com/office/drawing/2014/main" id="{7888C887-47C4-4009-81E5-56787554CD33}"/>
              </a:ext>
            </a:extLst>
          </p:cNvPr>
          <p:cNvSpPr>
            <a:spLocks noGrp="1"/>
          </p:cNvSpPr>
          <p:nvPr>
            <p:ph type="sldNum" sz="quarter" idx="12"/>
          </p:nvPr>
        </p:nvSpPr>
        <p:spPr/>
        <p:txBody>
          <a:bodyPr/>
          <a:lstStyle/>
          <a:p>
            <a:pPr algn="l"/>
            <a:r>
              <a:rPr lang="nl-NL"/>
              <a:t> Pagina </a:t>
            </a:r>
            <a:fld id="{E86285AD-AB3F-3543-A9B4-A6423111C7D1}" type="slidenum">
              <a:rPr lang="nl-NL" smtClean="0"/>
              <a:pPr algn="l"/>
              <a:t>‹nr.›</a:t>
            </a:fld>
            <a:endParaRPr lang="nl-NL" dirty="0"/>
          </a:p>
        </p:txBody>
      </p:sp>
      <p:sp>
        <p:nvSpPr>
          <p:cNvPr id="10" name="Content Placeholder 2">
            <a:extLst>
              <a:ext uri="{FF2B5EF4-FFF2-40B4-BE49-F238E27FC236}">
                <a16:creationId xmlns:a16="http://schemas.microsoft.com/office/drawing/2014/main" id="{031B1897-B9A4-2B42-ACCB-FBCDD8411628}"/>
              </a:ext>
            </a:extLst>
          </p:cNvPr>
          <p:cNvSpPr>
            <a:spLocks noGrp="1"/>
          </p:cNvSpPr>
          <p:nvPr>
            <p:ph idx="13"/>
          </p:nvPr>
        </p:nvSpPr>
        <p:spPr>
          <a:xfrm>
            <a:off x="4955542" y="1681985"/>
            <a:ext cx="3780000" cy="2957512"/>
          </a:xfrm>
        </p:spPr>
        <p:txBody>
          <a:bodyPr numCol="1"/>
          <a:lstStyle>
            <a:lvl1pPr>
              <a:spcBef>
                <a:spcPts val="0"/>
              </a:spcBef>
              <a:buClr>
                <a:schemeClr val="accent1"/>
              </a:buClr>
              <a:defRPr/>
            </a:lvl1pPr>
            <a:lvl2pPr>
              <a:spcBef>
                <a:spcPts val="0"/>
              </a:spcBef>
              <a:buClr>
                <a:schemeClr val="accent1"/>
              </a:buClr>
              <a:defRPr/>
            </a:lvl2pPr>
            <a:lvl3pPr>
              <a:spcBef>
                <a:spcPts val="0"/>
              </a:spcBef>
              <a:buClr>
                <a:schemeClr val="accent1"/>
              </a:buClr>
              <a:defRPr/>
            </a:lvl3pPr>
            <a:lvl4pPr>
              <a:spcBef>
                <a:spcPts val="0"/>
              </a:spcBef>
              <a:buClr>
                <a:schemeClr val="accent1"/>
              </a:buClr>
              <a:defRPr/>
            </a:lvl4pPr>
            <a:lvl5pPr>
              <a:spcBef>
                <a:spcPts val="0"/>
              </a:spcBef>
              <a:buClr>
                <a:schemeClr val="accent1"/>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nl-NL" dirty="0"/>
          </a:p>
        </p:txBody>
      </p:sp>
    </p:spTree>
    <p:extLst>
      <p:ext uri="{BB962C8B-B14F-4D97-AF65-F5344CB8AC3E}">
        <p14:creationId xmlns:p14="http://schemas.microsoft.com/office/powerpoint/2010/main" val="3988873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10/6/2026</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‹nr.›</a:t>
            </a:fld>
            <a:endParaRPr lang="en-US"/>
          </a:p>
        </p:txBody>
      </p:sp>
    </p:spTree>
    <p:extLst>
      <p:ext uri="{BB962C8B-B14F-4D97-AF65-F5344CB8AC3E}">
        <p14:creationId xmlns:p14="http://schemas.microsoft.com/office/powerpoint/2010/main" val="3196277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Basi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C577E-40BB-7745-9D9E-86B55E9987D4}"/>
              </a:ext>
            </a:extLst>
          </p:cNvPr>
          <p:cNvSpPr>
            <a:spLocks noGrp="1"/>
          </p:cNvSpPr>
          <p:nvPr>
            <p:ph type="title"/>
          </p:nvPr>
        </p:nvSpPr>
        <p:spPr/>
        <p:txBody>
          <a:bodyPr/>
          <a:lstStyle>
            <a:lvl1pPr>
              <a:defRPr sz="3000"/>
            </a:lvl1pPr>
          </a:lstStyle>
          <a:p>
            <a:r>
              <a:rPr lang="en-GB" dirty="0"/>
              <a:t>Click to edit Master title style</a:t>
            </a:r>
            <a:endParaRPr lang="nl-NL" dirty="0"/>
          </a:p>
        </p:txBody>
      </p:sp>
      <p:sp>
        <p:nvSpPr>
          <p:cNvPr id="3" name="Content Placeholder 2">
            <a:extLst>
              <a:ext uri="{FF2B5EF4-FFF2-40B4-BE49-F238E27FC236}">
                <a16:creationId xmlns:a16="http://schemas.microsoft.com/office/drawing/2014/main" id="{60F8083B-4569-A746-A7AB-736A704FF762}"/>
              </a:ext>
            </a:extLst>
          </p:cNvPr>
          <p:cNvSpPr>
            <a:spLocks noGrp="1"/>
          </p:cNvSpPr>
          <p:nvPr>
            <p:ph idx="1"/>
          </p:nvPr>
        </p:nvSpPr>
        <p:spPr>
          <a:xfrm>
            <a:off x="1082842" y="1676401"/>
            <a:ext cx="7658822" cy="2957512"/>
          </a:xfrm>
        </p:spPr>
        <p:txBody>
          <a:bodyPr/>
          <a:lstStyle>
            <a:lvl1pPr>
              <a:spcBef>
                <a:spcPts val="0"/>
              </a:spcBef>
              <a:buClr>
                <a:schemeClr val="accent1"/>
              </a:buClr>
              <a:defRPr/>
            </a:lvl1pPr>
            <a:lvl2pPr>
              <a:spcBef>
                <a:spcPts val="0"/>
              </a:spcBef>
              <a:buClr>
                <a:schemeClr val="accent1"/>
              </a:buClr>
              <a:defRPr/>
            </a:lvl2pPr>
            <a:lvl3pPr>
              <a:spcBef>
                <a:spcPts val="0"/>
              </a:spcBef>
              <a:buClr>
                <a:schemeClr val="accent1"/>
              </a:buClr>
              <a:defRPr/>
            </a:lvl3pPr>
            <a:lvl4pPr>
              <a:spcBef>
                <a:spcPts val="0"/>
              </a:spcBef>
              <a:buClr>
                <a:schemeClr val="accent1"/>
              </a:buClr>
              <a:defRPr/>
            </a:lvl4pPr>
            <a:lvl5pPr>
              <a:spcBef>
                <a:spcPts val="0"/>
              </a:spcBef>
              <a:buClr>
                <a:schemeClr val="accent1"/>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nl-NL" dirty="0"/>
          </a:p>
        </p:txBody>
      </p:sp>
      <p:sp>
        <p:nvSpPr>
          <p:cNvPr id="7" name="Date Placeholder 6">
            <a:extLst>
              <a:ext uri="{FF2B5EF4-FFF2-40B4-BE49-F238E27FC236}">
                <a16:creationId xmlns:a16="http://schemas.microsoft.com/office/drawing/2014/main" id="{19E95869-B310-42EC-8475-BA88775A4E05}"/>
              </a:ext>
            </a:extLst>
          </p:cNvPr>
          <p:cNvSpPr>
            <a:spLocks noGrp="1"/>
          </p:cNvSpPr>
          <p:nvPr>
            <p:ph type="dt" sz="half" idx="10"/>
          </p:nvPr>
        </p:nvSpPr>
        <p:spPr/>
        <p:txBody>
          <a:bodyPr/>
          <a:lstStyle/>
          <a:p>
            <a:endParaRPr lang="nl-NL" dirty="0"/>
          </a:p>
        </p:txBody>
      </p:sp>
      <p:sp>
        <p:nvSpPr>
          <p:cNvPr id="8" name="Footer Placeholder 7">
            <a:extLst>
              <a:ext uri="{FF2B5EF4-FFF2-40B4-BE49-F238E27FC236}">
                <a16:creationId xmlns:a16="http://schemas.microsoft.com/office/drawing/2014/main" id="{F2733BCC-B389-4AC0-94BC-E56974039CC8}"/>
              </a:ext>
            </a:extLst>
          </p:cNvPr>
          <p:cNvSpPr>
            <a:spLocks noGrp="1"/>
          </p:cNvSpPr>
          <p:nvPr>
            <p:ph type="ftr" sz="quarter" idx="11"/>
          </p:nvPr>
        </p:nvSpPr>
        <p:spPr/>
        <p:txBody>
          <a:bodyPr/>
          <a:lstStyle/>
          <a:p>
            <a:r>
              <a:rPr lang="nl-NL"/>
              <a:t>xxxxxx</a:t>
            </a:r>
            <a:endParaRPr lang="nl-NL" dirty="0"/>
          </a:p>
        </p:txBody>
      </p:sp>
      <p:sp>
        <p:nvSpPr>
          <p:cNvPr id="9" name="Slide Number Placeholder 8">
            <a:extLst>
              <a:ext uri="{FF2B5EF4-FFF2-40B4-BE49-F238E27FC236}">
                <a16:creationId xmlns:a16="http://schemas.microsoft.com/office/drawing/2014/main" id="{7888C887-47C4-4009-81E5-56787554CD33}"/>
              </a:ext>
            </a:extLst>
          </p:cNvPr>
          <p:cNvSpPr>
            <a:spLocks noGrp="1"/>
          </p:cNvSpPr>
          <p:nvPr>
            <p:ph type="sldNum" sz="quarter" idx="12"/>
          </p:nvPr>
        </p:nvSpPr>
        <p:spPr/>
        <p:txBody>
          <a:bodyPr/>
          <a:lstStyle/>
          <a:p>
            <a:pPr algn="l"/>
            <a:r>
              <a:rPr lang="nl-NL"/>
              <a:t> Pagina </a:t>
            </a:r>
            <a:fld id="{E86285AD-AB3F-3543-A9B4-A6423111C7D1}" type="slidenum">
              <a:rPr lang="nl-NL" smtClean="0"/>
              <a:pPr algn="l"/>
              <a:t>‹nr.›</a:t>
            </a:fld>
            <a:endParaRPr lang="nl-NL" dirty="0"/>
          </a:p>
        </p:txBody>
      </p:sp>
    </p:spTree>
    <p:extLst>
      <p:ext uri="{BB962C8B-B14F-4D97-AF65-F5344CB8AC3E}">
        <p14:creationId xmlns:p14="http://schemas.microsoft.com/office/powerpoint/2010/main" val="30885461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image" Target="../media/image2.emf"/><Relationship Id="rId5" Type="http://schemas.openxmlformats.org/officeDocument/2006/relationships/theme" Target="../theme/theme2.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3.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50B6B88-559F-2A40-B6EF-9DA291EA8625}"/>
              </a:ext>
            </a:extLst>
          </p:cNvPr>
          <p:cNvSpPr txBox="1">
            <a:spLocks/>
          </p:cNvSpPr>
          <p:nvPr userDrawn="1"/>
        </p:nvSpPr>
        <p:spPr>
          <a:xfrm>
            <a:off x="3438144" y="2697480"/>
            <a:ext cx="5586984" cy="1357745"/>
          </a:xfrm>
          <a:prstGeom prst="rect">
            <a:avLst/>
          </a:prstGeom>
        </p:spPr>
        <p:txBody>
          <a:bodyPr anchor="ctr">
            <a:normAutofit/>
          </a:bodyPr>
          <a:lstStyle>
            <a:lvl1pPr algn="r" defTabSz="685800" rtl="0" eaLnBrk="1" latinLnBrk="0" hangingPunct="1">
              <a:lnSpc>
                <a:spcPts val="4800"/>
              </a:lnSpc>
              <a:spcBef>
                <a:spcPct val="0"/>
              </a:spcBef>
              <a:buNone/>
              <a:defRPr sz="3800" b="1" kern="1200">
                <a:solidFill>
                  <a:schemeClr val="bg1"/>
                </a:solidFill>
                <a:latin typeface="+mj-lt"/>
                <a:ea typeface="+mj-ea"/>
                <a:cs typeface="+mj-cs"/>
              </a:defRPr>
            </a:lvl1pPr>
          </a:lstStyle>
          <a:p>
            <a:endParaRPr lang="en-US" dirty="0"/>
          </a:p>
        </p:txBody>
      </p:sp>
      <p:sp>
        <p:nvSpPr>
          <p:cNvPr id="8" name="Subtitle 2">
            <a:extLst>
              <a:ext uri="{FF2B5EF4-FFF2-40B4-BE49-F238E27FC236}">
                <a16:creationId xmlns:a16="http://schemas.microsoft.com/office/drawing/2014/main" id="{566E4815-1B58-B447-A9F3-FEAD7280589C}"/>
              </a:ext>
            </a:extLst>
          </p:cNvPr>
          <p:cNvSpPr txBox="1">
            <a:spLocks/>
          </p:cNvSpPr>
          <p:nvPr userDrawn="1"/>
        </p:nvSpPr>
        <p:spPr>
          <a:xfrm>
            <a:off x="5138928" y="4187952"/>
            <a:ext cx="3886200" cy="448056"/>
          </a:xfrm>
          <a:prstGeom prst="rect">
            <a:avLst/>
          </a:prstGeom>
        </p:spPr>
        <p:txBody>
          <a:bodyPr anchor="t">
            <a:normAutofit/>
          </a:bodyPr>
          <a:lstStyle>
            <a:lvl1pPr marL="0" indent="0" algn="r" defTabSz="685800" rtl="0" eaLnBrk="1" latinLnBrk="0" hangingPunct="1">
              <a:lnSpc>
                <a:spcPct val="90000"/>
              </a:lnSpc>
              <a:spcBef>
                <a:spcPts val="750"/>
              </a:spcBef>
              <a:buFont typeface="Arial" panose="020B0604020202020204" pitchFamily="34" charset="0"/>
              <a:buNone/>
              <a:defRPr sz="2200" kern="1200">
                <a:solidFill>
                  <a:schemeClr val="bg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endParaRPr lang="en-US" dirty="0"/>
          </a:p>
        </p:txBody>
      </p:sp>
      <p:sp>
        <p:nvSpPr>
          <p:cNvPr id="3" name="Footer Placeholder 2">
            <a:extLst>
              <a:ext uri="{FF2B5EF4-FFF2-40B4-BE49-F238E27FC236}">
                <a16:creationId xmlns:a16="http://schemas.microsoft.com/office/drawing/2014/main" id="{EAACFA21-0DE4-5A44-9A77-36BB0A35A569}"/>
              </a:ext>
            </a:extLst>
          </p:cNvPr>
          <p:cNvSpPr>
            <a:spLocks noGrp="1"/>
          </p:cNvSpPr>
          <p:nvPr>
            <p:ph type="ftr" sz="quarter" idx="3"/>
          </p:nvPr>
        </p:nvSpPr>
        <p:spPr>
          <a:xfrm>
            <a:off x="5939028" y="3927645"/>
            <a:ext cx="3086100" cy="27305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NL"/>
          </a:p>
        </p:txBody>
      </p:sp>
    </p:spTree>
    <p:extLst>
      <p:ext uri="{BB962C8B-B14F-4D97-AF65-F5344CB8AC3E}">
        <p14:creationId xmlns:p14="http://schemas.microsoft.com/office/powerpoint/2010/main" val="202734403"/>
      </p:ext>
    </p:extLst>
  </p:cSld>
  <p:clrMap bg1="lt1" tx1="dk1" bg2="lt2" tx2="dk2" accent1="accent1" accent2="accent2" accent3="accent3" accent4="accent4" accent5="accent5" accent6="accent6" hlink="hlink" folHlink="folHlink"/>
  <p:sldLayoutIdLst>
    <p:sldLayoutId id="2147483662" r:id="rId1"/>
    <p:sldLayoutId id="2147483692" r:id="rId2"/>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C1217-9C31-A341-A9FD-9BFFADCA4CBB}"/>
              </a:ext>
            </a:extLst>
          </p:cNvPr>
          <p:cNvSpPr>
            <a:spLocks noGrp="1"/>
          </p:cNvSpPr>
          <p:nvPr>
            <p:ph type="title"/>
          </p:nvPr>
        </p:nvSpPr>
        <p:spPr>
          <a:xfrm>
            <a:off x="1082842" y="1086869"/>
            <a:ext cx="7658822" cy="522455"/>
          </a:xfrm>
          <a:prstGeom prst="rect">
            <a:avLst/>
          </a:prstGeom>
        </p:spPr>
        <p:txBody>
          <a:bodyPr vert="horz" lIns="91440" tIns="45720" rIns="91440" bIns="45720" rtlCol="0" anchor="t">
            <a:normAutofit/>
          </a:bodyPr>
          <a:lstStyle/>
          <a:p>
            <a:r>
              <a:rPr lang="en-GB" dirty="0"/>
              <a:t>Click to edit Master title style</a:t>
            </a:r>
            <a:endParaRPr lang="nl-NL" dirty="0"/>
          </a:p>
        </p:txBody>
      </p:sp>
      <p:sp>
        <p:nvSpPr>
          <p:cNvPr id="3" name="Text Placeholder 2">
            <a:extLst>
              <a:ext uri="{FF2B5EF4-FFF2-40B4-BE49-F238E27FC236}">
                <a16:creationId xmlns:a16="http://schemas.microsoft.com/office/drawing/2014/main" id="{77EFB8E8-D0A1-194B-8610-EF11E6C21FA0}"/>
              </a:ext>
            </a:extLst>
          </p:cNvPr>
          <p:cNvSpPr>
            <a:spLocks noGrp="1"/>
          </p:cNvSpPr>
          <p:nvPr>
            <p:ph type="body" idx="1"/>
          </p:nvPr>
        </p:nvSpPr>
        <p:spPr>
          <a:xfrm>
            <a:off x="1082842" y="1668379"/>
            <a:ext cx="7658822" cy="29655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nl-NL" dirty="0"/>
          </a:p>
        </p:txBody>
      </p:sp>
      <p:sp>
        <p:nvSpPr>
          <p:cNvPr id="4" name="Date Placeholder 3">
            <a:extLst>
              <a:ext uri="{FF2B5EF4-FFF2-40B4-BE49-F238E27FC236}">
                <a16:creationId xmlns:a16="http://schemas.microsoft.com/office/drawing/2014/main" id="{CA235B83-396C-AE41-A07B-301C152CAEF8}"/>
              </a:ext>
            </a:extLst>
          </p:cNvPr>
          <p:cNvSpPr>
            <a:spLocks noGrp="1"/>
          </p:cNvSpPr>
          <p:nvPr>
            <p:ph type="dt" sz="half" idx="2"/>
          </p:nvPr>
        </p:nvSpPr>
        <p:spPr>
          <a:xfrm>
            <a:off x="6112933" y="4692968"/>
            <a:ext cx="942623" cy="225541"/>
          </a:xfrm>
          <a:prstGeom prst="rect">
            <a:avLst/>
          </a:prstGeom>
        </p:spPr>
        <p:txBody>
          <a:bodyPr vert="horz" wrap="none" lIns="0" tIns="0" rIns="0" bIns="0" rtlCol="0" anchor="t"/>
          <a:lstStyle>
            <a:lvl1pPr algn="l">
              <a:defRPr sz="1000">
                <a:solidFill>
                  <a:schemeClr val="accent4"/>
                </a:solidFill>
              </a:defRPr>
            </a:lvl1pPr>
          </a:lstStyle>
          <a:p>
            <a:endParaRPr lang="nl-NL" dirty="0"/>
          </a:p>
        </p:txBody>
      </p:sp>
      <p:sp>
        <p:nvSpPr>
          <p:cNvPr id="5" name="Footer Placeholder 4">
            <a:extLst>
              <a:ext uri="{FF2B5EF4-FFF2-40B4-BE49-F238E27FC236}">
                <a16:creationId xmlns:a16="http://schemas.microsoft.com/office/drawing/2014/main" id="{80EFC3BE-B8FB-FA47-B65F-C63A352ECC0B}"/>
              </a:ext>
            </a:extLst>
          </p:cNvPr>
          <p:cNvSpPr>
            <a:spLocks noGrp="1"/>
          </p:cNvSpPr>
          <p:nvPr>
            <p:ph type="ftr" sz="quarter" idx="3"/>
          </p:nvPr>
        </p:nvSpPr>
        <p:spPr>
          <a:xfrm>
            <a:off x="7162800" y="4692968"/>
            <a:ext cx="1578864" cy="225541"/>
          </a:xfrm>
          <a:prstGeom prst="rect">
            <a:avLst/>
          </a:prstGeom>
        </p:spPr>
        <p:txBody>
          <a:bodyPr vert="horz" wrap="none" lIns="0" tIns="0" rIns="0" bIns="0" rtlCol="0" anchor="t" anchorCtr="0"/>
          <a:lstStyle>
            <a:lvl1pPr algn="l">
              <a:defRPr sz="1000">
                <a:solidFill>
                  <a:schemeClr val="accent4"/>
                </a:solidFill>
              </a:defRPr>
            </a:lvl1pPr>
          </a:lstStyle>
          <a:p>
            <a:r>
              <a:rPr lang="nl-NL"/>
              <a:t>xxxxxx</a:t>
            </a:r>
            <a:endParaRPr lang="nl-NL" dirty="0"/>
          </a:p>
        </p:txBody>
      </p:sp>
      <p:sp>
        <p:nvSpPr>
          <p:cNvPr id="6" name="Slide Number Placeholder 5">
            <a:extLst>
              <a:ext uri="{FF2B5EF4-FFF2-40B4-BE49-F238E27FC236}">
                <a16:creationId xmlns:a16="http://schemas.microsoft.com/office/drawing/2014/main" id="{8E40C9A6-6D50-EC43-8274-BABD514D7875}"/>
              </a:ext>
            </a:extLst>
          </p:cNvPr>
          <p:cNvSpPr>
            <a:spLocks noGrp="1"/>
          </p:cNvSpPr>
          <p:nvPr>
            <p:ph type="sldNum" sz="quarter" idx="4"/>
          </p:nvPr>
        </p:nvSpPr>
        <p:spPr>
          <a:xfrm>
            <a:off x="5276402" y="4693620"/>
            <a:ext cx="782909" cy="225541"/>
          </a:xfrm>
          <a:prstGeom prst="rect">
            <a:avLst/>
          </a:prstGeom>
        </p:spPr>
        <p:txBody>
          <a:bodyPr vert="horz" wrap="none" lIns="0" tIns="0" rIns="0" bIns="0" rtlCol="0" anchor="t" anchorCtr="0"/>
          <a:lstStyle>
            <a:lvl1pPr algn="r">
              <a:defRPr sz="1000">
                <a:solidFill>
                  <a:schemeClr val="accent4"/>
                </a:solidFill>
              </a:defRPr>
            </a:lvl1pPr>
          </a:lstStyle>
          <a:p>
            <a:pPr algn="l"/>
            <a:r>
              <a:rPr lang="nl-NL" dirty="0"/>
              <a:t> Pagina </a:t>
            </a:r>
            <a:fld id="{E86285AD-AB3F-3543-A9B4-A6423111C7D1}" type="slidenum">
              <a:rPr lang="nl-NL" smtClean="0"/>
              <a:pPr algn="l"/>
              <a:t>‹nr.›</a:t>
            </a:fld>
            <a:endParaRPr lang="nl-NL" dirty="0"/>
          </a:p>
        </p:txBody>
      </p:sp>
    </p:spTree>
    <p:extLst>
      <p:ext uri="{BB962C8B-B14F-4D97-AF65-F5344CB8AC3E}">
        <p14:creationId xmlns:p14="http://schemas.microsoft.com/office/powerpoint/2010/main" val="1476974071"/>
      </p:ext>
    </p:extLst>
  </p:cSld>
  <p:clrMap bg1="lt1" tx1="dk1" bg2="lt2" tx2="dk2" accent1="accent1" accent2="accent2" accent3="accent3" accent4="accent4" accent5="accent5" accent6="accent6" hlink="hlink" folHlink="folHlink"/>
  <p:sldLayoutIdLst>
    <p:sldLayoutId id="2147483674" r:id="rId1"/>
    <p:sldLayoutId id="2147483689" r:id="rId2"/>
    <p:sldLayoutId id="2147483688" r:id="rId3"/>
    <p:sldLayoutId id="2147483694" r:id="rId4"/>
  </p:sldLayoutIdLst>
  <p:hf sldNum="0" hdr="0" dt="0"/>
  <p:txStyles>
    <p:titleStyle>
      <a:lvl1pPr algn="l" defTabSz="914400" rtl="0" eaLnBrk="1" latinLnBrk="0" hangingPunct="1">
        <a:lnSpc>
          <a:spcPts val="3000"/>
        </a:lnSpc>
        <a:spcBef>
          <a:spcPct val="0"/>
        </a:spcBef>
        <a:buNone/>
        <a:defRPr sz="3000" b="1" kern="1200">
          <a:solidFill>
            <a:schemeClr val="tx1"/>
          </a:solidFill>
          <a:latin typeface="+mj-lt"/>
          <a:ea typeface="+mj-ea"/>
          <a:cs typeface="+mj-cs"/>
        </a:defRPr>
      </a:lvl1pPr>
    </p:titleStyle>
    <p:bodyStyle>
      <a:lvl1pPr marL="228600" indent="-228600" algn="l" defTabSz="914400" rtl="0" eaLnBrk="1" latinLnBrk="0" hangingPunct="1">
        <a:lnSpc>
          <a:spcPts val="2800"/>
        </a:lnSpc>
        <a:spcBef>
          <a:spcPts val="0"/>
        </a:spcBef>
        <a:buClr>
          <a:schemeClr val="accent1"/>
        </a:buClr>
        <a:buFont typeface="Arial" panose="020B0604020202020204" pitchFamily="34" charset="0"/>
        <a:buChar char="•"/>
        <a:defRPr sz="2100" kern="1200">
          <a:solidFill>
            <a:schemeClr val="tx1"/>
          </a:solidFill>
          <a:latin typeface="+mn-lt"/>
          <a:ea typeface="+mn-ea"/>
          <a:cs typeface="+mn-cs"/>
        </a:defRPr>
      </a:lvl1pPr>
      <a:lvl2pPr marL="685800" indent="-228600" algn="l" defTabSz="914400" rtl="0" eaLnBrk="1" latinLnBrk="0" hangingPunct="1">
        <a:lnSpc>
          <a:spcPts val="2800"/>
        </a:lnSpc>
        <a:spcBef>
          <a:spcPts val="0"/>
        </a:spcBef>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ts val="2800"/>
        </a:lnSpc>
        <a:spcBef>
          <a:spcPts val="0"/>
        </a:spcBef>
        <a:buClr>
          <a:schemeClr val="accent1"/>
        </a:buClr>
        <a:buFont typeface="Arial" panose="020B0604020202020204" pitchFamily="34" charset="0"/>
        <a:buChar char="•"/>
        <a:defRPr sz="2100" kern="1200">
          <a:solidFill>
            <a:schemeClr val="tx1"/>
          </a:solidFill>
          <a:latin typeface="+mn-lt"/>
          <a:ea typeface="+mn-ea"/>
          <a:cs typeface="+mn-cs"/>
        </a:defRPr>
      </a:lvl3pPr>
      <a:lvl4pPr marL="1600200" indent="-228600" algn="l" defTabSz="914400" rtl="0" eaLnBrk="1" latinLnBrk="0" hangingPunct="1">
        <a:lnSpc>
          <a:spcPts val="2800"/>
        </a:lnSpc>
        <a:spcBef>
          <a:spcPts val="0"/>
        </a:spcBef>
        <a:buClr>
          <a:schemeClr val="accent1"/>
        </a:buClr>
        <a:buFont typeface="Arial" panose="020B0604020202020204" pitchFamily="34" charset="0"/>
        <a:buChar char="•"/>
        <a:defRPr sz="2100" kern="1200">
          <a:solidFill>
            <a:schemeClr val="tx1"/>
          </a:solidFill>
          <a:latin typeface="+mn-lt"/>
          <a:ea typeface="+mn-ea"/>
          <a:cs typeface="+mn-cs"/>
        </a:defRPr>
      </a:lvl4pPr>
      <a:lvl5pPr marL="2057400" indent="-228600" algn="l" defTabSz="914400" rtl="0" eaLnBrk="1" latinLnBrk="0" hangingPunct="1">
        <a:lnSpc>
          <a:spcPts val="2800"/>
        </a:lnSpc>
        <a:spcBef>
          <a:spcPts val="0"/>
        </a:spcBef>
        <a:buClr>
          <a:schemeClr val="accent1"/>
        </a:buClr>
        <a:buFont typeface="Arial" panose="020B0604020202020204" pitchFamily="34" charset="0"/>
        <a:buChar char="•"/>
        <a:defRPr sz="2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C1217-9C31-A341-A9FD-9BFFADCA4CBB}"/>
              </a:ext>
            </a:extLst>
          </p:cNvPr>
          <p:cNvSpPr>
            <a:spLocks noGrp="1"/>
          </p:cNvSpPr>
          <p:nvPr>
            <p:ph type="title"/>
          </p:nvPr>
        </p:nvSpPr>
        <p:spPr>
          <a:xfrm>
            <a:off x="1764792" y="1854965"/>
            <a:ext cx="6976872" cy="522455"/>
          </a:xfrm>
          <a:prstGeom prst="rect">
            <a:avLst/>
          </a:prstGeom>
        </p:spPr>
        <p:txBody>
          <a:bodyPr vert="horz" lIns="91440" tIns="45720" rIns="91440" bIns="45720" rtlCol="0" anchor="t">
            <a:normAutofit/>
          </a:bodyPr>
          <a:lstStyle/>
          <a:p>
            <a:r>
              <a:rPr lang="en-GB" dirty="0"/>
              <a:t>Click to edit Master title style</a:t>
            </a:r>
            <a:endParaRPr lang="nl-NL" dirty="0"/>
          </a:p>
        </p:txBody>
      </p:sp>
      <p:sp>
        <p:nvSpPr>
          <p:cNvPr id="3" name="Text Placeholder 2">
            <a:extLst>
              <a:ext uri="{FF2B5EF4-FFF2-40B4-BE49-F238E27FC236}">
                <a16:creationId xmlns:a16="http://schemas.microsoft.com/office/drawing/2014/main" id="{77EFB8E8-D0A1-194B-8610-EF11E6C21FA0}"/>
              </a:ext>
            </a:extLst>
          </p:cNvPr>
          <p:cNvSpPr>
            <a:spLocks noGrp="1"/>
          </p:cNvSpPr>
          <p:nvPr>
            <p:ph type="body" idx="1"/>
          </p:nvPr>
        </p:nvSpPr>
        <p:spPr>
          <a:xfrm>
            <a:off x="1764792" y="2572543"/>
            <a:ext cx="6976872" cy="206136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nl-NL" dirty="0"/>
          </a:p>
        </p:txBody>
      </p:sp>
      <p:sp>
        <p:nvSpPr>
          <p:cNvPr id="4" name="Date Placeholder 3">
            <a:extLst>
              <a:ext uri="{FF2B5EF4-FFF2-40B4-BE49-F238E27FC236}">
                <a16:creationId xmlns:a16="http://schemas.microsoft.com/office/drawing/2014/main" id="{CA235B83-396C-AE41-A07B-301C152CAEF8}"/>
              </a:ext>
            </a:extLst>
          </p:cNvPr>
          <p:cNvSpPr>
            <a:spLocks noGrp="1"/>
          </p:cNvSpPr>
          <p:nvPr>
            <p:ph type="dt" sz="half" idx="2"/>
          </p:nvPr>
        </p:nvSpPr>
        <p:spPr>
          <a:xfrm>
            <a:off x="6112933" y="4692968"/>
            <a:ext cx="942623" cy="225541"/>
          </a:xfrm>
          <a:prstGeom prst="rect">
            <a:avLst/>
          </a:prstGeom>
        </p:spPr>
        <p:txBody>
          <a:bodyPr vert="horz" wrap="none" lIns="0" tIns="0" rIns="0" bIns="0" rtlCol="0" anchor="t"/>
          <a:lstStyle>
            <a:lvl1pPr algn="l">
              <a:defRPr sz="1000">
                <a:solidFill>
                  <a:schemeClr val="accent4"/>
                </a:solidFill>
              </a:defRPr>
            </a:lvl1pPr>
          </a:lstStyle>
          <a:p>
            <a:endParaRPr lang="nl-NL" dirty="0"/>
          </a:p>
        </p:txBody>
      </p:sp>
      <p:sp>
        <p:nvSpPr>
          <p:cNvPr id="5" name="Footer Placeholder 4">
            <a:extLst>
              <a:ext uri="{FF2B5EF4-FFF2-40B4-BE49-F238E27FC236}">
                <a16:creationId xmlns:a16="http://schemas.microsoft.com/office/drawing/2014/main" id="{80EFC3BE-B8FB-FA47-B65F-C63A352ECC0B}"/>
              </a:ext>
            </a:extLst>
          </p:cNvPr>
          <p:cNvSpPr>
            <a:spLocks noGrp="1"/>
          </p:cNvSpPr>
          <p:nvPr>
            <p:ph type="ftr" sz="quarter" idx="3"/>
          </p:nvPr>
        </p:nvSpPr>
        <p:spPr>
          <a:xfrm>
            <a:off x="7162800" y="4692968"/>
            <a:ext cx="1578864" cy="225541"/>
          </a:xfrm>
          <a:prstGeom prst="rect">
            <a:avLst/>
          </a:prstGeom>
        </p:spPr>
        <p:txBody>
          <a:bodyPr vert="horz" wrap="none" lIns="0" tIns="0" rIns="0" bIns="0" rtlCol="0" anchor="t" anchorCtr="0"/>
          <a:lstStyle>
            <a:lvl1pPr algn="l">
              <a:defRPr sz="1000">
                <a:solidFill>
                  <a:schemeClr val="accent4"/>
                </a:solidFill>
              </a:defRPr>
            </a:lvl1pPr>
          </a:lstStyle>
          <a:p>
            <a:r>
              <a:rPr lang="nl-NL"/>
              <a:t>xxxxxx</a:t>
            </a:r>
            <a:endParaRPr lang="nl-NL" dirty="0"/>
          </a:p>
        </p:txBody>
      </p:sp>
      <p:sp>
        <p:nvSpPr>
          <p:cNvPr id="6" name="Slide Number Placeholder 5">
            <a:extLst>
              <a:ext uri="{FF2B5EF4-FFF2-40B4-BE49-F238E27FC236}">
                <a16:creationId xmlns:a16="http://schemas.microsoft.com/office/drawing/2014/main" id="{8E40C9A6-6D50-EC43-8274-BABD514D7875}"/>
              </a:ext>
            </a:extLst>
          </p:cNvPr>
          <p:cNvSpPr>
            <a:spLocks noGrp="1"/>
          </p:cNvSpPr>
          <p:nvPr>
            <p:ph type="sldNum" sz="quarter" idx="4"/>
          </p:nvPr>
        </p:nvSpPr>
        <p:spPr>
          <a:xfrm>
            <a:off x="5276402" y="4693620"/>
            <a:ext cx="782909" cy="225541"/>
          </a:xfrm>
          <a:prstGeom prst="rect">
            <a:avLst/>
          </a:prstGeom>
        </p:spPr>
        <p:txBody>
          <a:bodyPr vert="horz" wrap="none" lIns="0" tIns="0" rIns="0" bIns="0" rtlCol="0" anchor="t" anchorCtr="0"/>
          <a:lstStyle>
            <a:lvl1pPr algn="r">
              <a:defRPr sz="1000">
                <a:solidFill>
                  <a:schemeClr val="accent4"/>
                </a:solidFill>
              </a:defRPr>
            </a:lvl1pPr>
          </a:lstStyle>
          <a:p>
            <a:pPr algn="l"/>
            <a:r>
              <a:rPr lang="nl-NL" dirty="0"/>
              <a:t> Pagina </a:t>
            </a:r>
            <a:fld id="{E86285AD-AB3F-3543-A9B4-A6423111C7D1}" type="slidenum">
              <a:rPr lang="nl-NL" smtClean="0"/>
              <a:pPr algn="l"/>
              <a:t>‹nr.›</a:t>
            </a:fld>
            <a:endParaRPr lang="nl-NL" dirty="0"/>
          </a:p>
        </p:txBody>
      </p:sp>
    </p:spTree>
    <p:extLst>
      <p:ext uri="{BB962C8B-B14F-4D97-AF65-F5344CB8AC3E}">
        <p14:creationId xmlns:p14="http://schemas.microsoft.com/office/powerpoint/2010/main" val="1407368360"/>
      </p:ext>
    </p:extLst>
  </p:cSld>
  <p:clrMap bg1="lt1" tx1="dk1" bg2="lt2" tx2="dk2" accent1="accent1" accent2="accent2" accent3="accent3" accent4="accent4" accent5="accent5" accent6="accent6" hlink="hlink" folHlink="folHlink"/>
  <p:sldLayoutIdLst>
    <p:sldLayoutId id="2147483691" r:id="rId1"/>
  </p:sldLayoutIdLst>
  <p:hf sldNum="0" hdr="0" dt="0"/>
  <p:txStyles>
    <p:titleStyle>
      <a:lvl1pPr algn="l" defTabSz="914400" rtl="0" eaLnBrk="1" latinLnBrk="0" hangingPunct="1">
        <a:lnSpc>
          <a:spcPts val="3000"/>
        </a:lnSpc>
        <a:spcBef>
          <a:spcPct val="0"/>
        </a:spcBef>
        <a:buNone/>
        <a:defRPr sz="3000" b="1" kern="1200">
          <a:solidFill>
            <a:schemeClr val="bg1"/>
          </a:solidFill>
          <a:latin typeface="+mj-lt"/>
          <a:ea typeface="+mj-ea"/>
          <a:cs typeface="+mj-cs"/>
        </a:defRPr>
      </a:lvl1pPr>
    </p:titleStyle>
    <p:bodyStyle>
      <a:lvl1pPr marL="0" indent="0" algn="l" defTabSz="914400" rtl="0" eaLnBrk="1" latinLnBrk="0" hangingPunct="1">
        <a:lnSpc>
          <a:spcPts val="2800"/>
        </a:lnSpc>
        <a:spcBef>
          <a:spcPts val="0"/>
        </a:spcBef>
        <a:buClr>
          <a:schemeClr val="accent1"/>
        </a:buClr>
        <a:buFont typeface="Arial" panose="020B0604020202020204" pitchFamily="34" charset="0"/>
        <a:buNone/>
        <a:defRPr sz="2100" kern="1200">
          <a:solidFill>
            <a:schemeClr val="bg1"/>
          </a:solidFill>
          <a:latin typeface="+mn-lt"/>
          <a:ea typeface="+mn-ea"/>
          <a:cs typeface="+mn-cs"/>
        </a:defRPr>
      </a:lvl1pPr>
      <a:lvl2pPr marL="457200" indent="0" algn="l" defTabSz="914400" rtl="0" eaLnBrk="1" latinLnBrk="0" hangingPunct="1">
        <a:lnSpc>
          <a:spcPts val="2800"/>
        </a:lnSpc>
        <a:spcBef>
          <a:spcPts val="0"/>
        </a:spcBef>
        <a:buClr>
          <a:schemeClr val="accent1"/>
        </a:buClr>
        <a:buFont typeface="Arial" panose="020B0604020202020204" pitchFamily="34" charset="0"/>
        <a:buNone/>
        <a:defRPr sz="2100" kern="1200">
          <a:solidFill>
            <a:schemeClr val="bg1"/>
          </a:solidFill>
          <a:latin typeface="+mn-lt"/>
          <a:ea typeface="+mn-ea"/>
          <a:cs typeface="+mn-cs"/>
        </a:defRPr>
      </a:lvl2pPr>
      <a:lvl3pPr marL="914400" indent="0" algn="l" defTabSz="914400" rtl="0" eaLnBrk="1" latinLnBrk="0" hangingPunct="1">
        <a:lnSpc>
          <a:spcPts val="2800"/>
        </a:lnSpc>
        <a:spcBef>
          <a:spcPts val="0"/>
        </a:spcBef>
        <a:buClr>
          <a:schemeClr val="accent1"/>
        </a:buClr>
        <a:buFont typeface="Arial" panose="020B0604020202020204" pitchFamily="34" charset="0"/>
        <a:buNone/>
        <a:defRPr sz="2100" kern="1200">
          <a:solidFill>
            <a:schemeClr val="bg1"/>
          </a:solidFill>
          <a:latin typeface="+mn-lt"/>
          <a:ea typeface="+mn-ea"/>
          <a:cs typeface="+mn-cs"/>
        </a:defRPr>
      </a:lvl3pPr>
      <a:lvl4pPr marL="1371600" indent="0" algn="l" defTabSz="914400" rtl="0" eaLnBrk="1" latinLnBrk="0" hangingPunct="1">
        <a:lnSpc>
          <a:spcPts val="2800"/>
        </a:lnSpc>
        <a:spcBef>
          <a:spcPts val="0"/>
        </a:spcBef>
        <a:buClr>
          <a:schemeClr val="accent1"/>
        </a:buClr>
        <a:buFont typeface="Arial" panose="020B0604020202020204" pitchFamily="34" charset="0"/>
        <a:buNone/>
        <a:defRPr sz="2100" kern="1200">
          <a:solidFill>
            <a:schemeClr val="bg1"/>
          </a:solidFill>
          <a:latin typeface="+mn-lt"/>
          <a:ea typeface="+mn-ea"/>
          <a:cs typeface="+mn-cs"/>
        </a:defRPr>
      </a:lvl4pPr>
      <a:lvl5pPr marL="1828800" indent="0" algn="l" defTabSz="914400" rtl="0" eaLnBrk="1" latinLnBrk="0" hangingPunct="1">
        <a:lnSpc>
          <a:spcPts val="2800"/>
        </a:lnSpc>
        <a:spcBef>
          <a:spcPts val="0"/>
        </a:spcBef>
        <a:buClr>
          <a:schemeClr val="accent1"/>
        </a:buClr>
        <a:buFont typeface="Arial" panose="020B0604020202020204" pitchFamily="34" charset="0"/>
        <a:buNone/>
        <a:defRPr sz="21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gov.scot/policies/girfec/"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swvutrechtpo.nl/wijkportret-utrecht-west/"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Afbeelding met persoon, kleding, buitenshuis, Kiekje&#10;&#10;Automatisch gegenereerde beschrijving">
            <a:extLst>
              <a:ext uri="{FF2B5EF4-FFF2-40B4-BE49-F238E27FC236}">
                <a16:creationId xmlns:a16="http://schemas.microsoft.com/office/drawing/2014/main" id="{27BE2728-D1D0-AED6-3E7E-284988AB4BBC}"/>
              </a:ext>
            </a:extLst>
          </p:cNvPr>
          <p:cNvPicPr>
            <a:picLocks noChangeAspect="1"/>
          </p:cNvPicPr>
          <p:nvPr/>
        </p:nvPicPr>
        <p:blipFill>
          <a:blip r:embed="rId2"/>
          <a:stretch>
            <a:fillRect/>
          </a:stretch>
        </p:blipFill>
        <p:spPr>
          <a:xfrm>
            <a:off x="0" y="32"/>
            <a:ext cx="9144000" cy="5145024"/>
          </a:xfrm>
          <a:prstGeom prst="rect">
            <a:avLst/>
          </a:prstGeom>
        </p:spPr>
      </p:pic>
      <p:pic>
        <p:nvPicPr>
          <p:cNvPr id="11" name="Picture 10">
            <a:extLst>
              <a:ext uri="{FF2B5EF4-FFF2-40B4-BE49-F238E27FC236}">
                <a16:creationId xmlns:a16="http://schemas.microsoft.com/office/drawing/2014/main" id="{98705E6E-9AA6-D143-ACEE-394C874F48B5}"/>
              </a:ext>
            </a:extLst>
          </p:cNvPr>
          <p:cNvPicPr>
            <a:picLocks noChangeAspect="1"/>
          </p:cNvPicPr>
          <p:nvPr/>
        </p:nvPicPr>
        <p:blipFill>
          <a:blip r:embed="rId3"/>
          <a:stretch>
            <a:fillRect/>
          </a:stretch>
        </p:blipFill>
        <p:spPr>
          <a:xfrm>
            <a:off x="4685962" y="3756292"/>
            <a:ext cx="8953500" cy="673100"/>
          </a:xfrm>
          <a:prstGeom prst="rect">
            <a:avLst/>
          </a:prstGeom>
        </p:spPr>
      </p:pic>
      <p:pic>
        <p:nvPicPr>
          <p:cNvPr id="6" name="Picture 5">
            <a:extLst>
              <a:ext uri="{FF2B5EF4-FFF2-40B4-BE49-F238E27FC236}">
                <a16:creationId xmlns:a16="http://schemas.microsoft.com/office/drawing/2014/main" id="{F99F9553-0A05-5748-8B78-AD3FE5874DF3}"/>
              </a:ext>
            </a:extLst>
          </p:cNvPr>
          <p:cNvPicPr>
            <a:picLocks noChangeAspect="1"/>
          </p:cNvPicPr>
          <p:nvPr/>
        </p:nvPicPr>
        <p:blipFill>
          <a:blip r:embed="rId4"/>
          <a:stretch>
            <a:fillRect/>
          </a:stretch>
        </p:blipFill>
        <p:spPr>
          <a:xfrm>
            <a:off x="2658647" y="3098908"/>
            <a:ext cx="8953500" cy="660400"/>
          </a:xfrm>
          <a:prstGeom prst="rect">
            <a:avLst/>
          </a:prstGeom>
        </p:spPr>
      </p:pic>
      <p:sp>
        <p:nvSpPr>
          <p:cNvPr id="4" name="Title 3">
            <a:extLst>
              <a:ext uri="{FF2B5EF4-FFF2-40B4-BE49-F238E27FC236}">
                <a16:creationId xmlns:a16="http://schemas.microsoft.com/office/drawing/2014/main" id="{10C21BEE-C751-4428-B966-92FD82162AAE}"/>
              </a:ext>
            </a:extLst>
          </p:cNvPr>
          <p:cNvSpPr>
            <a:spLocks noGrp="1"/>
          </p:cNvSpPr>
          <p:nvPr>
            <p:ph type="ctrTitle"/>
          </p:nvPr>
        </p:nvSpPr>
        <p:spPr>
          <a:xfrm>
            <a:off x="1669240" y="2516135"/>
            <a:ext cx="7355888" cy="1214252"/>
          </a:xfrm>
        </p:spPr>
        <p:txBody>
          <a:bodyPr>
            <a:normAutofit fontScale="90000"/>
          </a:bodyPr>
          <a:lstStyle/>
          <a:p>
            <a:r>
              <a:rPr lang="en-US" dirty="0"/>
              <a:t>Om het kind;  </a:t>
            </a:r>
            <a:r>
              <a:rPr lang="en-US" dirty="0" err="1"/>
              <a:t>samenwerking</a:t>
            </a:r>
            <a:r>
              <a:rPr lang="en-US" dirty="0"/>
              <a:t> die </a:t>
            </a:r>
            <a:r>
              <a:rPr lang="en-US" dirty="0" err="1"/>
              <a:t>helpt</a:t>
            </a:r>
            <a:endParaRPr lang="en-US" dirty="0"/>
          </a:p>
        </p:txBody>
      </p:sp>
      <p:sp>
        <p:nvSpPr>
          <p:cNvPr id="3" name="Date Placeholder 2">
            <a:extLst>
              <a:ext uri="{FF2B5EF4-FFF2-40B4-BE49-F238E27FC236}">
                <a16:creationId xmlns:a16="http://schemas.microsoft.com/office/drawing/2014/main" id="{7BEFBEFD-AE15-7C46-8F73-F1C8EAB54260}"/>
              </a:ext>
            </a:extLst>
          </p:cNvPr>
          <p:cNvSpPr>
            <a:spLocks noGrp="1"/>
          </p:cNvSpPr>
          <p:nvPr>
            <p:ph type="dt" sz="half" idx="2"/>
          </p:nvPr>
        </p:nvSpPr>
        <p:spPr/>
        <p:txBody>
          <a:bodyPr/>
          <a:lstStyle/>
          <a:p>
            <a:r>
              <a:rPr lang="en-US" dirty="0"/>
              <a:t>16 oktober2026| Chaja Deen</a:t>
            </a:r>
            <a:endParaRPr lang="en-NL" dirty="0"/>
          </a:p>
        </p:txBody>
      </p:sp>
      <p:sp>
        <p:nvSpPr>
          <p:cNvPr id="8" name="Ondertitel 7">
            <a:extLst>
              <a:ext uri="{FF2B5EF4-FFF2-40B4-BE49-F238E27FC236}">
                <a16:creationId xmlns:a16="http://schemas.microsoft.com/office/drawing/2014/main" id="{E7810E1C-1A23-E5C7-F2D0-3745E1C7DA5A}"/>
              </a:ext>
            </a:extLst>
          </p:cNvPr>
          <p:cNvSpPr>
            <a:spLocks noGrp="1"/>
          </p:cNvSpPr>
          <p:nvPr>
            <p:ph type="subTitle" idx="1"/>
          </p:nvPr>
        </p:nvSpPr>
        <p:spPr/>
        <p:txBody>
          <a:bodyPr/>
          <a:lstStyle/>
          <a:p>
            <a:r>
              <a:rPr lang="nl-NL" dirty="0"/>
              <a:t>Dag van de voorzieningen</a:t>
            </a:r>
          </a:p>
        </p:txBody>
      </p:sp>
    </p:spTree>
    <p:extLst>
      <p:ext uri="{BB962C8B-B14F-4D97-AF65-F5344CB8AC3E}">
        <p14:creationId xmlns:p14="http://schemas.microsoft.com/office/powerpoint/2010/main" val="16485630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FE34637-D00E-0136-EFB8-6F4EDD26AD5F}"/>
              </a:ext>
            </a:extLst>
          </p:cNvPr>
          <p:cNvSpPr>
            <a:spLocks noGrp="1"/>
          </p:cNvSpPr>
          <p:nvPr>
            <p:ph type="title"/>
          </p:nvPr>
        </p:nvSpPr>
        <p:spPr/>
        <p:txBody>
          <a:bodyPr/>
          <a:lstStyle/>
          <a:p>
            <a:r>
              <a:rPr lang="nl-NL" dirty="0"/>
              <a:t>Opzet	</a:t>
            </a:r>
          </a:p>
        </p:txBody>
      </p:sp>
      <p:sp>
        <p:nvSpPr>
          <p:cNvPr id="3" name="Tijdelijke aanduiding voor inhoud 2">
            <a:extLst>
              <a:ext uri="{FF2B5EF4-FFF2-40B4-BE49-F238E27FC236}">
                <a16:creationId xmlns:a16="http://schemas.microsoft.com/office/drawing/2014/main" id="{26947F22-1910-8859-69F4-83573FD9DBD4}"/>
              </a:ext>
            </a:extLst>
          </p:cNvPr>
          <p:cNvSpPr>
            <a:spLocks noGrp="1"/>
          </p:cNvSpPr>
          <p:nvPr>
            <p:ph idx="1"/>
          </p:nvPr>
        </p:nvSpPr>
        <p:spPr/>
        <p:txBody>
          <a:bodyPr>
            <a:noAutofit/>
          </a:bodyPr>
          <a:lstStyle/>
          <a:p>
            <a:pPr lvl="1">
              <a:lnSpc>
                <a:spcPct val="107000"/>
              </a:lnSpc>
              <a:spcAft>
                <a:spcPts val="800"/>
              </a:spcAft>
            </a:pPr>
            <a:r>
              <a:rPr lang="nl-NL" sz="2000" kern="100" dirty="0">
                <a:ea typeface="Aptos" panose="020B0004020202020204" pitchFamily="34" charset="0"/>
                <a:cs typeface="Times New Roman" panose="02020603050405020304" pitchFamily="18" charset="0"/>
              </a:rPr>
              <a:t>Introductie (welke blik neem ik mee)</a:t>
            </a:r>
          </a:p>
          <a:p>
            <a:pPr lvl="1">
              <a:lnSpc>
                <a:spcPct val="107000"/>
              </a:lnSpc>
              <a:spcAft>
                <a:spcPts val="800"/>
              </a:spcAft>
            </a:pPr>
            <a:r>
              <a:rPr lang="nl-NL" sz="2000" kern="100" dirty="0">
                <a:ea typeface="Aptos" panose="020B0004020202020204" pitchFamily="34" charset="0"/>
                <a:cs typeface="Times New Roman" panose="02020603050405020304" pitchFamily="18" charset="0"/>
              </a:rPr>
              <a:t>Nederland is België niet, maar er zijn overeenkomsten</a:t>
            </a:r>
          </a:p>
          <a:p>
            <a:pPr lvl="1">
              <a:lnSpc>
                <a:spcPct val="107000"/>
              </a:lnSpc>
              <a:spcAft>
                <a:spcPts val="800"/>
              </a:spcAft>
            </a:pPr>
            <a:r>
              <a:rPr lang="nl-NL" sz="2000" kern="100" dirty="0">
                <a:ea typeface="Aptos" panose="020B0004020202020204" pitchFamily="34" charset="0"/>
                <a:cs typeface="Times New Roman" panose="02020603050405020304" pitchFamily="18" charset="0"/>
              </a:rPr>
              <a:t>Een brede blik op het continuüm van zorg en onderwijs</a:t>
            </a:r>
          </a:p>
          <a:p>
            <a:pPr lvl="2">
              <a:lnSpc>
                <a:spcPct val="107000"/>
              </a:lnSpc>
              <a:spcAft>
                <a:spcPts val="800"/>
              </a:spcAft>
            </a:pPr>
            <a:r>
              <a:rPr lang="nl-NL" sz="2000" kern="100" dirty="0">
                <a:ea typeface="Aptos" panose="020B0004020202020204" pitchFamily="34" charset="0"/>
                <a:cs typeface="Times New Roman" panose="02020603050405020304" pitchFamily="18" charset="0"/>
              </a:rPr>
              <a:t>Welke inzichten</a:t>
            </a:r>
          </a:p>
          <a:p>
            <a:pPr lvl="2">
              <a:lnSpc>
                <a:spcPct val="107000"/>
              </a:lnSpc>
              <a:spcAft>
                <a:spcPts val="800"/>
              </a:spcAft>
            </a:pPr>
            <a:r>
              <a:rPr lang="nl-NL" sz="2000" kern="100" dirty="0">
                <a:ea typeface="Aptos" panose="020B0004020202020204" pitchFamily="34" charset="0"/>
                <a:cs typeface="Times New Roman" panose="02020603050405020304" pitchFamily="18" charset="0"/>
              </a:rPr>
              <a:t>Welke praktijkervaring</a:t>
            </a:r>
          </a:p>
          <a:p>
            <a:pPr lvl="1">
              <a:lnSpc>
                <a:spcPct val="107000"/>
              </a:lnSpc>
              <a:spcAft>
                <a:spcPts val="800"/>
              </a:spcAft>
            </a:pPr>
            <a:r>
              <a:rPr lang="nl-NL" sz="2000" kern="100" dirty="0">
                <a:ea typeface="Aptos" panose="020B0004020202020204" pitchFamily="34" charset="0"/>
                <a:cs typeface="Times New Roman" panose="02020603050405020304" pitchFamily="18" charset="0"/>
              </a:rPr>
              <a:t>Inspiratie voor uw praktijk</a:t>
            </a:r>
          </a:p>
          <a:p>
            <a:pPr lvl="1">
              <a:lnSpc>
                <a:spcPct val="107000"/>
              </a:lnSpc>
              <a:spcAft>
                <a:spcPts val="800"/>
              </a:spcAft>
            </a:pPr>
            <a:endParaRPr lang="nl-NL" sz="2000" kern="100" dirty="0">
              <a:effectLst/>
              <a:ea typeface="Aptos" panose="020B0004020202020204" pitchFamily="34" charset="0"/>
              <a:cs typeface="Times New Roman" panose="02020603050405020304" pitchFamily="18" charset="0"/>
            </a:endParaRPr>
          </a:p>
          <a:p>
            <a:endParaRPr lang="nl-NL" sz="1400" dirty="0"/>
          </a:p>
        </p:txBody>
      </p:sp>
    </p:spTree>
    <p:extLst>
      <p:ext uri="{BB962C8B-B14F-4D97-AF65-F5344CB8AC3E}">
        <p14:creationId xmlns:p14="http://schemas.microsoft.com/office/powerpoint/2010/main" val="3014864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0ED166-C582-AE95-D9EF-485546DA700C}"/>
              </a:ext>
            </a:extLst>
          </p:cNvPr>
          <p:cNvSpPr>
            <a:spLocks noGrp="1"/>
          </p:cNvSpPr>
          <p:nvPr>
            <p:ph type="title"/>
          </p:nvPr>
        </p:nvSpPr>
        <p:spPr>
          <a:xfrm>
            <a:off x="1887175" y="249947"/>
            <a:ext cx="7658822" cy="522455"/>
          </a:xfrm>
        </p:spPr>
        <p:txBody>
          <a:bodyPr/>
          <a:lstStyle/>
          <a:p>
            <a:r>
              <a:rPr lang="nl-NL" dirty="0"/>
              <a:t>Introductie</a:t>
            </a:r>
          </a:p>
        </p:txBody>
      </p:sp>
      <p:sp>
        <p:nvSpPr>
          <p:cNvPr id="3" name="Tijdelijke aanduiding voor inhoud 2">
            <a:extLst>
              <a:ext uri="{FF2B5EF4-FFF2-40B4-BE49-F238E27FC236}">
                <a16:creationId xmlns:a16="http://schemas.microsoft.com/office/drawing/2014/main" id="{791CA336-13D0-1988-856C-CBAF8B4FA8B0}"/>
              </a:ext>
            </a:extLst>
          </p:cNvPr>
          <p:cNvSpPr>
            <a:spLocks noGrp="1"/>
          </p:cNvSpPr>
          <p:nvPr>
            <p:ph idx="1"/>
          </p:nvPr>
        </p:nvSpPr>
        <p:spPr>
          <a:xfrm>
            <a:off x="1167509" y="880533"/>
            <a:ext cx="7658822" cy="4461933"/>
          </a:xfrm>
        </p:spPr>
        <p:txBody>
          <a:bodyPr>
            <a:normAutofit/>
          </a:bodyPr>
          <a:lstStyle/>
          <a:p>
            <a:r>
              <a:rPr lang="nl-NL" sz="1900" dirty="0"/>
              <a:t>Wie ben ik</a:t>
            </a:r>
          </a:p>
          <a:p>
            <a:pPr lvl="1"/>
            <a:r>
              <a:rPr lang="nl-NL" sz="1900" dirty="0"/>
              <a:t>Orthopedagoog </a:t>
            </a:r>
          </a:p>
          <a:p>
            <a:pPr lvl="2"/>
            <a:r>
              <a:rPr lang="nl-NL" sz="1900" dirty="0"/>
              <a:t>Docent</a:t>
            </a:r>
          </a:p>
          <a:p>
            <a:pPr lvl="2"/>
            <a:r>
              <a:rPr lang="nl-NL" sz="1900" dirty="0"/>
              <a:t>Groepsleiding </a:t>
            </a:r>
          </a:p>
          <a:p>
            <a:pPr lvl="2"/>
            <a:r>
              <a:rPr lang="nl-NL" sz="1900" dirty="0"/>
              <a:t>Scholengemeenschap</a:t>
            </a:r>
          </a:p>
          <a:p>
            <a:pPr lvl="2"/>
            <a:r>
              <a:rPr lang="nl-NL" sz="1900" dirty="0"/>
              <a:t>BJZ</a:t>
            </a:r>
          </a:p>
          <a:p>
            <a:pPr lvl="1"/>
            <a:r>
              <a:rPr lang="nl-NL" sz="1900" dirty="0"/>
              <a:t>Adviseur-Expert bij Nederlands Jeugdinstituut</a:t>
            </a:r>
          </a:p>
          <a:p>
            <a:pPr lvl="1"/>
            <a:r>
              <a:rPr lang="nl-NL" sz="1900" dirty="0"/>
              <a:t>Auteur </a:t>
            </a:r>
          </a:p>
        </p:txBody>
      </p:sp>
      <p:pic>
        <p:nvPicPr>
          <p:cNvPr id="5" name="Afbeelding 4">
            <a:extLst>
              <a:ext uri="{FF2B5EF4-FFF2-40B4-BE49-F238E27FC236}">
                <a16:creationId xmlns:a16="http://schemas.microsoft.com/office/drawing/2014/main" id="{DAF6F530-F9FB-B496-7B25-CB54C43B75BD}"/>
              </a:ext>
            </a:extLst>
          </p:cNvPr>
          <p:cNvPicPr>
            <a:picLocks noChangeAspect="1"/>
          </p:cNvPicPr>
          <p:nvPr/>
        </p:nvPicPr>
        <p:blipFill>
          <a:blip r:embed="rId2"/>
          <a:stretch>
            <a:fillRect/>
          </a:stretch>
        </p:blipFill>
        <p:spPr>
          <a:xfrm>
            <a:off x="6704739" y="1726272"/>
            <a:ext cx="2121592" cy="3237257"/>
          </a:xfrm>
          <a:prstGeom prst="rect">
            <a:avLst/>
          </a:prstGeom>
        </p:spPr>
      </p:pic>
    </p:spTree>
    <p:extLst>
      <p:ext uri="{BB962C8B-B14F-4D97-AF65-F5344CB8AC3E}">
        <p14:creationId xmlns:p14="http://schemas.microsoft.com/office/powerpoint/2010/main" val="1928875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descr="Kleurrijke overlappende pictogrammen van personen">
            <a:extLst>
              <a:ext uri="{FF2B5EF4-FFF2-40B4-BE49-F238E27FC236}">
                <a16:creationId xmlns:a16="http://schemas.microsoft.com/office/drawing/2014/main" id="{E8BD3DB9-E1D6-6807-B630-C22E1D829B09}"/>
              </a:ext>
            </a:extLst>
          </p:cNvPr>
          <p:cNvPicPr>
            <a:picLocks noGrp="1" noChangeAspect="1"/>
          </p:cNvPicPr>
          <p:nvPr>
            <p:ph idx="1"/>
          </p:nvPr>
        </p:nvPicPr>
        <p:blipFill rotWithShape="1">
          <a:blip r:embed="rId3"/>
          <a:srcRect b="15704"/>
          <a:stretch/>
        </p:blipFill>
        <p:spPr>
          <a:xfrm>
            <a:off x="20" y="10"/>
            <a:ext cx="9143980" cy="5145078"/>
          </a:xfrm>
          <a:noFill/>
        </p:spPr>
      </p:pic>
      <p:sp>
        <p:nvSpPr>
          <p:cNvPr id="4" name="Tijdelijke aanduiding voor voettekst 3">
            <a:extLst>
              <a:ext uri="{FF2B5EF4-FFF2-40B4-BE49-F238E27FC236}">
                <a16:creationId xmlns:a16="http://schemas.microsoft.com/office/drawing/2014/main" id="{43B03084-AC7C-5136-0FC3-A70A5AEED10B}"/>
              </a:ext>
            </a:extLst>
          </p:cNvPr>
          <p:cNvSpPr>
            <a:spLocks noGrp="1"/>
          </p:cNvSpPr>
          <p:nvPr>
            <p:ph type="ftr" sz="quarter" idx="11"/>
          </p:nvPr>
        </p:nvSpPr>
        <p:spPr/>
        <p:txBody>
          <a:bodyPr/>
          <a:lstStyle/>
          <a:p>
            <a:pPr>
              <a:spcAft>
                <a:spcPts val="600"/>
              </a:spcAft>
            </a:pPr>
            <a:r>
              <a:rPr lang="nl-NL"/>
              <a:t>xxxxxx</a:t>
            </a:r>
          </a:p>
        </p:txBody>
      </p:sp>
      <p:sp>
        <p:nvSpPr>
          <p:cNvPr id="2" name="Tekstvak 1">
            <a:extLst>
              <a:ext uri="{FF2B5EF4-FFF2-40B4-BE49-F238E27FC236}">
                <a16:creationId xmlns:a16="http://schemas.microsoft.com/office/drawing/2014/main" id="{1A1F467F-7A57-1389-9FC0-75C7605DD6C0}"/>
              </a:ext>
            </a:extLst>
          </p:cNvPr>
          <p:cNvSpPr txBox="1"/>
          <p:nvPr/>
        </p:nvSpPr>
        <p:spPr>
          <a:xfrm>
            <a:off x="2833964" y="1562460"/>
            <a:ext cx="5118268" cy="1815882"/>
          </a:xfrm>
          <a:prstGeom prst="rect">
            <a:avLst/>
          </a:prstGeom>
          <a:noFill/>
        </p:spPr>
        <p:txBody>
          <a:bodyPr wrap="square" rtlCol="0">
            <a:spAutoFit/>
          </a:bodyPr>
          <a:lstStyle/>
          <a:p>
            <a:r>
              <a:rPr lang="nl-NL" sz="2800" b="1" dirty="0">
                <a:solidFill>
                  <a:srgbClr val="FFFF00"/>
                </a:solidFill>
              </a:rPr>
              <a:t>Wat houdt U bezig ; welke kansen en knelpunten in de samenwerking tussen onderwijs en de voorzieningen ziet u?</a:t>
            </a:r>
          </a:p>
        </p:txBody>
      </p:sp>
    </p:spTree>
    <p:extLst>
      <p:ext uri="{BB962C8B-B14F-4D97-AF65-F5344CB8AC3E}">
        <p14:creationId xmlns:p14="http://schemas.microsoft.com/office/powerpoint/2010/main" val="3329209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72D06-5308-7AC1-1D4C-C44E227A6D98}"/>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93B35B37-A74B-8005-F983-A91236598405}"/>
              </a:ext>
            </a:extLst>
          </p:cNvPr>
          <p:cNvSpPr>
            <a:spLocks noGrp="1"/>
          </p:cNvSpPr>
          <p:nvPr>
            <p:ph type="title"/>
          </p:nvPr>
        </p:nvSpPr>
        <p:spPr>
          <a:xfrm>
            <a:off x="2048042" y="249947"/>
            <a:ext cx="7658822" cy="522455"/>
          </a:xfrm>
        </p:spPr>
        <p:txBody>
          <a:bodyPr/>
          <a:lstStyle/>
          <a:p>
            <a:r>
              <a:rPr lang="nl-NL" dirty="0"/>
              <a:t>België en Nederland</a:t>
            </a:r>
          </a:p>
        </p:txBody>
      </p:sp>
      <p:sp>
        <p:nvSpPr>
          <p:cNvPr id="6" name="Tijdelijke aanduiding voor inhoud 5">
            <a:extLst>
              <a:ext uri="{FF2B5EF4-FFF2-40B4-BE49-F238E27FC236}">
                <a16:creationId xmlns:a16="http://schemas.microsoft.com/office/drawing/2014/main" id="{888F899F-884E-B414-8C06-4B8FFFD68AC6}"/>
              </a:ext>
            </a:extLst>
          </p:cNvPr>
          <p:cNvSpPr>
            <a:spLocks noGrp="1"/>
          </p:cNvSpPr>
          <p:nvPr>
            <p:ph idx="1"/>
          </p:nvPr>
        </p:nvSpPr>
        <p:spPr/>
        <p:txBody>
          <a:bodyPr>
            <a:normAutofit/>
          </a:bodyPr>
          <a:lstStyle/>
          <a:p>
            <a:pPr marL="0" indent="0">
              <a:buNone/>
            </a:pPr>
            <a:r>
              <a:rPr lang="nl-NL" sz="6400" b="1" dirty="0"/>
              <a:t>     </a:t>
            </a:r>
            <a:endParaRPr lang="nl-NL" dirty="0"/>
          </a:p>
        </p:txBody>
      </p:sp>
      <p:sp>
        <p:nvSpPr>
          <p:cNvPr id="4" name="Tijdelijke aanduiding voor voettekst 3">
            <a:extLst>
              <a:ext uri="{FF2B5EF4-FFF2-40B4-BE49-F238E27FC236}">
                <a16:creationId xmlns:a16="http://schemas.microsoft.com/office/drawing/2014/main" id="{A28CBB61-F81B-0300-DF67-D6463302B249}"/>
              </a:ext>
            </a:extLst>
          </p:cNvPr>
          <p:cNvSpPr>
            <a:spLocks noGrp="1"/>
          </p:cNvSpPr>
          <p:nvPr>
            <p:ph type="ftr" sz="quarter" idx="11"/>
          </p:nvPr>
        </p:nvSpPr>
        <p:spPr/>
        <p:txBody>
          <a:bodyPr/>
          <a:lstStyle/>
          <a:p>
            <a:r>
              <a:rPr lang="nl-NL"/>
              <a:t>xxxxxx</a:t>
            </a:r>
            <a:endParaRPr lang="nl-NL" dirty="0"/>
          </a:p>
        </p:txBody>
      </p:sp>
      <p:sp>
        <p:nvSpPr>
          <p:cNvPr id="3" name="Tekstvak 2">
            <a:extLst>
              <a:ext uri="{FF2B5EF4-FFF2-40B4-BE49-F238E27FC236}">
                <a16:creationId xmlns:a16="http://schemas.microsoft.com/office/drawing/2014/main" id="{0186C02F-60DF-EC18-904C-41B4E6621D3D}"/>
              </a:ext>
            </a:extLst>
          </p:cNvPr>
          <p:cNvSpPr txBox="1"/>
          <p:nvPr/>
        </p:nvSpPr>
        <p:spPr>
          <a:xfrm>
            <a:off x="1082842" y="1504343"/>
            <a:ext cx="7658822" cy="1846659"/>
          </a:xfrm>
          <a:prstGeom prst="rect">
            <a:avLst/>
          </a:prstGeom>
          <a:noFill/>
        </p:spPr>
        <p:txBody>
          <a:bodyPr wrap="square">
            <a:spAutoFit/>
          </a:bodyPr>
          <a:lstStyle/>
          <a:p>
            <a:r>
              <a:rPr lang="nl-NL" sz="1900" dirty="0"/>
              <a:t>Veel overeenkomstige maatschappelijke vraagstukken</a:t>
            </a:r>
          </a:p>
          <a:p>
            <a:endParaRPr lang="nl-NL" sz="1900" dirty="0"/>
          </a:p>
          <a:p>
            <a:r>
              <a:rPr lang="nl-NL" sz="1900" dirty="0"/>
              <a:t>School en welzijn/jeugdhulp niet vanuit één kader aangestuurd</a:t>
            </a:r>
          </a:p>
          <a:p>
            <a:endParaRPr lang="nl-NL" sz="1900" dirty="0"/>
          </a:p>
          <a:p>
            <a:r>
              <a:rPr lang="nl-NL" sz="1900" dirty="0"/>
              <a:t>Ambitie om inclusievere scholen te realiseren, met hulp van welzijn en jeugdhulp</a:t>
            </a:r>
          </a:p>
        </p:txBody>
      </p:sp>
    </p:spTree>
    <p:extLst>
      <p:ext uri="{BB962C8B-B14F-4D97-AF65-F5344CB8AC3E}">
        <p14:creationId xmlns:p14="http://schemas.microsoft.com/office/powerpoint/2010/main" val="3550535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B6BC25-712A-C1C6-FCE8-54B66C9C3501}"/>
              </a:ext>
            </a:extLst>
          </p:cNvPr>
          <p:cNvSpPr>
            <a:spLocks noGrp="1"/>
          </p:cNvSpPr>
          <p:nvPr>
            <p:ph type="title"/>
          </p:nvPr>
        </p:nvSpPr>
        <p:spPr>
          <a:xfrm>
            <a:off x="1974240" y="194049"/>
            <a:ext cx="5724529" cy="522455"/>
          </a:xfrm>
        </p:spPr>
        <p:txBody>
          <a:bodyPr/>
          <a:lstStyle/>
          <a:p>
            <a:r>
              <a:rPr lang="nl-NL" dirty="0"/>
              <a:t>Tegelijkertijd: wat is normaal?</a:t>
            </a:r>
          </a:p>
        </p:txBody>
      </p:sp>
      <p:pic>
        <p:nvPicPr>
          <p:cNvPr id="5" name="Tijdelijke aanduiding voor inhoud 4">
            <a:extLst>
              <a:ext uri="{FF2B5EF4-FFF2-40B4-BE49-F238E27FC236}">
                <a16:creationId xmlns:a16="http://schemas.microsoft.com/office/drawing/2014/main" id="{E17F6AF3-6DE9-F883-C7A8-D5AA9B6E1174}"/>
              </a:ext>
            </a:extLst>
          </p:cNvPr>
          <p:cNvPicPr>
            <a:picLocks noGrp="1" noChangeAspect="1"/>
          </p:cNvPicPr>
          <p:nvPr>
            <p:ph idx="1"/>
          </p:nvPr>
        </p:nvPicPr>
        <p:blipFill>
          <a:blip r:embed="rId3"/>
          <a:stretch>
            <a:fillRect/>
          </a:stretch>
        </p:blipFill>
        <p:spPr>
          <a:xfrm>
            <a:off x="0" y="1138104"/>
            <a:ext cx="8052348" cy="3823854"/>
          </a:xfrm>
        </p:spPr>
      </p:pic>
    </p:spTree>
    <p:extLst>
      <p:ext uri="{BB962C8B-B14F-4D97-AF65-F5344CB8AC3E}">
        <p14:creationId xmlns:p14="http://schemas.microsoft.com/office/powerpoint/2010/main" val="2548333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AB52F-2BAE-5887-7A85-43651FB2EB7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405F6A-F46A-98D5-4FC0-A1AA40EF5BE2}"/>
              </a:ext>
            </a:extLst>
          </p:cNvPr>
          <p:cNvSpPr>
            <a:spLocks noGrp="1"/>
          </p:cNvSpPr>
          <p:nvPr>
            <p:ph type="title"/>
          </p:nvPr>
        </p:nvSpPr>
        <p:spPr>
          <a:xfrm>
            <a:off x="1954909" y="104735"/>
            <a:ext cx="7658822" cy="522455"/>
          </a:xfrm>
        </p:spPr>
        <p:txBody>
          <a:bodyPr>
            <a:normAutofit/>
          </a:bodyPr>
          <a:lstStyle/>
          <a:p>
            <a:r>
              <a:rPr lang="nl-NL" dirty="0"/>
              <a:t>Samenwerking op onderwijs en zorg</a:t>
            </a:r>
          </a:p>
        </p:txBody>
      </p:sp>
      <p:graphicFrame>
        <p:nvGraphicFramePr>
          <p:cNvPr id="4" name="Tijdelijke aanduiding voor inhoud 3">
            <a:extLst>
              <a:ext uri="{FF2B5EF4-FFF2-40B4-BE49-F238E27FC236}">
                <a16:creationId xmlns:a16="http://schemas.microsoft.com/office/drawing/2014/main" id="{F2D257D0-FB09-771C-945D-B4F533D7628A}"/>
              </a:ext>
            </a:extLst>
          </p:cNvPr>
          <p:cNvGraphicFramePr>
            <a:graphicFrameLocks noGrp="1"/>
          </p:cNvGraphicFramePr>
          <p:nvPr>
            <p:ph idx="1"/>
            <p:extLst>
              <p:ext uri="{D42A27DB-BD31-4B8C-83A1-F6EECF244321}">
                <p14:modId xmlns:p14="http://schemas.microsoft.com/office/powerpoint/2010/main" val="1379761901"/>
              </p:ext>
            </p:extLst>
          </p:nvPr>
        </p:nvGraphicFramePr>
        <p:xfrm>
          <a:off x="579966" y="1836211"/>
          <a:ext cx="7984068" cy="2835916"/>
        </p:xfrm>
        <a:graphic>
          <a:graphicData uri="http://schemas.openxmlformats.org/drawingml/2006/table">
            <a:tbl>
              <a:tblPr>
                <a:tableStyleId>{5C22544A-7EE6-4342-B048-85BDC9FD1C3A}</a:tableStyleId>
              </a:tblPr>
              <a:tblGrid>
                <a:gridCol w="2661356">
                  <a:extLst>
                    <a:ext uri="{9D8B030D-6E8A-4147-A177-3AD203B41FA5}">
                      <a16:colId xmlns:a16="http://schemas.microsoft.com/office/drawing/2014/main" val="1584589155"/>
                    </a:ext>
                  </a:extLst>
                </a:gridCol>
                <a:gridCol w="2661356">
                  <a:extLst>
                    <a:ext uri="{9D8B030D-6E8A-4147-A177-3AD203B41FA5}">
                      <a16:colId xmlns:a16="http://schemas.microsoft.com/office/drawing/2014/main" val="4184510108"/>
                    </a:ext>
                  </a:extLst>
                </a:gridCol>
                <a:gridCol w="2661356">
                  <a:extLst>
                    <a:ext uri="{9D8B030D-6E8A-4147-A177-3AD203B41FA5}">
                      <a16:colId xmlns:a16="http://schemas.microsoft.com/office/drawing/2014/main" val="692285169"/>
                    </a:ext>
                  </a:extLst>
                </a:gridCol>
              </a:tblGrid>
              <a:tr h="212522">
                <a:tc>
                  <a:txBody>
                    <a:bodyPr/>
                    <a:lstStyle/>
                    <a:p>
                      <a:endParaRPr lang="nl-NL" sz="1400" dirty="0"/>
                    </a:p>
                  </a:txBody>
                  <a:tcPr marL="71888" marR="71888" marT="35944" marB="35944"/>
                </a:tc>
                <a:tc>
                  <a:txBody>
                    <a:bodyPr/>
                    <a:lstStyle/>
                    <a:p>
                      <a:endParaRPr lang="nl-NL" sz="1400" dirty="0"/>
                    </a:p>
                  </a:txBody>
                  <a:tcPr marL="71888" marR="71888" marT="35944" marB="35944"/>
                </a:tc>
                <a:tc>
                  <a:txBody>
                    <a:bodyPr/>
                    <a:lstStyle/>
                    <a:p>
                      <a:endParaRPr lang="nl-NL" sz="1400"/>
                    </a:p>
                  </a:txBody>
                  <a:tcPr marL="71888" marR="71888" marT="35944" marB="35944"/>
                </a:tc>
                <a:extLst>
                  <a:ext uri="{0D108BD9-81ED-4DB2-BD59-A6C34878D82A}">
                    <a16:rowId xmlns:a16="http://schemas.microsoft.com/office/drawing/2014/main" val="558721079"/>
                  </a:ext>
                </a:extLst>
              </a:tr>
              <a:tr h="212522">
                <a:tc>
                  <a:txBody>
                    <a:bodyPr/>
                    <a:lstStyle/>
                    <a:p>
                      <a:pPr>
                        <a:buNone/>
                      </a:pPr>
                      <a:r>
                        <a:rPr lang="nl-NL" sz="1400">
                          <a:effectLst/>
                        </a:rPr>
                        <a:t>Thema</a:t>
                      </a:r>
                    </a:p>
                  </a:txBody>
                  <a:tcPr marL="71888" marR="71888" marT="35944" marB="35944" anchor="ctr"/>
                </a:tc>
                <a:tc>
                  <a:txBody>
                    <a:bodyPr/>
                    <a:lstStyle/>
                    <a:p>
                      <a:pPr>
                        <a:buNone/>
                      </a:pPr>
                      <a:r>
                        <a:rPr lang="nl-NL" sz="1400">
                          <a:effectLst/>
                        </a:rPr>
                        <a:t>Nederland</a:t>
                      </a:r>
                    </a:p>
                  </a:txBody>
                  <a:tcPr marL="71888" marR="71888" marT="35944" marB="35944" anchor="ctr"/>
                </a:tc>
                <a:tc>
                  <a:txBody>
                    <a:bodyPr/>
                    <a:lstStyle/>
                    <a:p>
                      <a:pPr>
                        <a:buNone/>
                      </a:pPr>
                      <a:r>
                        <a:rPr lang="nl-NL" sz="1400">
                          <a:effectLst/>
                        </a:rPr>
                        <a:t>België</a:t>
                      </a:r>
                    </a:p>
                  </a:txBody>
                  <a:tcPr marL="71888" marR="71888" marT="35944" marB="35944" anchor="ctr"/>
                </a:tc>
                <a:extLst>
                  <a:ext uri="{0D108BD9-81ED-4DB2-BD59-A6C34878D82A}">
                    <a16:rowId xmlns:a16="http://schemas.microsoft.com/office/drawing/2014/main" val="1703505707"/>
                  </a:ext>
                </a:extLst>
              </a:tr>
              <a:tr h="212522">
                <a:tc>
                  <a:txBody>
                    <a:bodyPr/>
                    <a:lstStyle/>
                    <a:p>
                      <a:pPr>
                        <a:buNone/>
                      </a:pPr>
                      <a:r>
                        <a:rPr lang="nl-NL" sz="1400">
                          <a:effectLst/>
                        </a:rPr>
                        <a:t>Schooluitval</a:t>
                      </a:r>
                    </a:p>
                  </a:txBody>
                  <a:tcPr marL="71888" marR="71888" marT="35944" marB="35944" anchor="ctr"/>
                </a:tc>
                <a:tc>
                  <a:txBody>
                    <a:bodyPr/>
                    <a:lstStyle/>
                    <a:p>
                      <a:pPr>
                        <a:buNone/>
                      </a:pPr>
                      <a:r>
                        <a:rPr lang="nl-NL" sz="1400">
                          <a:effectLst/>
                        </a:rPr>
                        <a:t>Relatief laag</a:t>
                      </a:r>
                    </a:p>
                  </a:txBody>
                  <a:tcPr marL="71888" marR="71888" marT="35944" marB="35944" anchor="ctr"/>
                </a:tc>
                <a:tc>
                  <a:txBody>
                    <a:bodyPr/>
                    <a:lstStyle/>
                    <a:p>
                      <a:pPr>
                        <a:buNone/>
                      </a:pPr>
                      <a:r>
                        <a:rPr lang="nl-NL" sz="1400">
                          <a:effectLst/>
                        </a:rPr>
                        <a:t>Iets hoger</a:t>
                      </a:r>
                    </a:p>
                  </a:txBody>
                  <a:tcPr marL="71888" marR="71888" marT="35944" marB="35944" anchor="ctr"/>
                </a:tc>
                <a:extLst>
                  <a:ext uri="{0D108BD9-81ED-4DB2-BD59-A6C34878D82A}">
                    <a16:rowId xmlns:a16="http://schemas.microsoft.com/office/drawing/2014/main" val="2236645294"/>
                  </a:ext>
                </a:extLst>
              </a:tr>
              <a:tr h="371484">
                <a:tc>
                  <a:txBody>
                    <a:bodyPr/>
                    <a:lstStyle/>
                    <a:p>
                      <a:pPr>
                        <a:buNone/>
                      </a:pPr>
                      <a:r>
                        <a:rPr lang="nl-NL" sz="1400" dirty="0">
                          <a:effectLst/>
                        </a:rPr>
                        <a:t>Regionale verschillen</a:t>
                      </a:r>
                    </a:p>
                  </a:txBody>
                  <a:tcPr marL="71888" marR="71888" marT="35944" marB="35944" anchor="ctr"/>
                </a:tc>
                <a:tc>
                  <a:txBody>
                    <a:bodyPr/>
                    <a:lstStyle/>
                    <a:p>
                      <a:pPr>
                        <a:buNone/>
                      </a:pPr>
                      <a:r>
                        <a:rPr lang="nl-NL" sz="1400" dirty="0">
                          <a:effectLst/>
                        </a:rPr>
                        <a:t>Beperkt</a:t>
                      </a:r>
                    </a:p>
                  </a:txBody>
                  <a:tcPr marL="71888" marR="71888" marT="35944" marB="35944" anchor="ctr"/>
                </a:tc>
                <a:tc>
                  <a:txBody>
                    <a:bodyPr/>
                    <a:lstStyle/>
                    <a:p>
                      <a:pPr>
                        <a:buNone/>
                      </a:pPr>
                      <a:r>
                        <a:rPr lang="nl-NL" sz="1400">
                          <a:effectLst/>
                        </a:rPr>
                        <a:t>Groot (Vlaanderen, Wallonië, Brussel)</a:t>
                      </a:r>
                    </a:p>
                  </a:txBody>
                  <a:tcPr marL="71888" marR="71888" marT="35944" marB="35944" anchor="ctr"/>
                </a:tc>
                <a:extLst>
                  <a:ext uri="{0D108BD9-81ED-4DB2-BD59-A6C34878D82A}">
                    <a16:rowId xmlns:a16="http://schemas.microsoft.com/office/drawing/2014/main" val="2314575241"/>
                  </a:ext>
                </a:extLst>
              </a:tr>
              <a:tr h="530446">
                <a:tc>
                  <a:txBody>
                    <a:bodyPr/>
                    <a:lstStyle/>
                    <a:p>
                      <a:pPr>
                        <a:buNone/>
                      </a:pPr>
                      <a:r>
                        <a:rPr lang="nl-NL" sz="1400">
                          <a:effectLst/>
                        </a:rPr>
                        <a:t>Invloed sociaaleconomische achtergrond</a:t>
                      </a:r>
                    </a:p>
                  </a:txBody>
                  <a:tcPr marL="71888" marR="71888" marT="35944" marB="35944" anchor="ctr"/>
                </a:tc>
                <a:tc>
                  <a:txBody>
                    <a:bodyPr/>
                    <a:lstStyle/>
                    <a:p>
                      <a:pPr>
                        <a:buNone/>
                      </a:pPr>
                      <a:r>
                        <a:rPr lang="nl-NL" sz="1400" dirty="0">
                          <a:effectLst/>
                        </a:rPr>
                        <a:t>Aanwezig</a:t>
                      </a:r>
                    </a:p>
                  </a:txBody>
                  <a:tcPr marL="71888" marR="71888" marT="35944" marB="35944" anchor="ctr"/>
                </a:tc>
                <a:tc>
                  <a:txBody>
                    <a:bodyPr/>
                    <a:lstStyle/>
                    <a:p>
                      <a:pPr>
                        <a:buNone/>
                      </a:pPr>
                      <a:r>
                        <a:rPr lang="nl-NL" sz="1400">
                          <a:effectLst/>
                        </a:rPr>
                        <a:t>Sterker aanwezig</a:t>
                      </a:r>
                    </a:p>
                  </a:txBody>
                  <a:tcPr marL="71888" marR="71888" marT="35944" marB="35944" anchor="ctr"/>
                </a:tc>
                <a:extLst>
                  <a:ext uri="{0D108BD9-81ED-4DB2-BD59-A6C34878D82A}">
                    <a16:rowId xmlns:a16="http://schemas.microsoft.com/office/drawing/2014/main" val="2125701475"/>
                  </a:ext>
                </a:extLst>
              </a:tr>
              <a:tr h="371484">
                <a:tc>
                  <a:txBody>
                    <a:bodyPr/>
                    <a:lstStyle/>
                    <a:p>
                      <a:pPr>
                        <a:buNone/>
                      </a:pPr>
                      <a:r>
                        <a:rPr lang="nl-NL" sz="1400">
                          <a:effectLst/>
                        </a:rPr>
                        <a:t>Ouderlijke betrokkenheid</a:t>
                      </a:r>
                    </a:p>
                  </a:txBody>
                  <a:tcPr marL="71888" marR="71888" marT="35944" marB="35944" anchor="ctr"/>
                </a:tc>
                <a:tc>
                  <a:txBody>
                    <a:bodyPr/>
                    <a:lstStyle/>
                    <a:p>
                      <a:pPr>
                        <a:buNone/>
                      </a:pPr>
                      <a:r>
                        <a:rPr lang="nl-NL" sz="1400">
                          <a:effectLst/>
                        </a:rPr>
                        <a:t>Relatief hoog</a:t>
                      </a:r>
                    </a:p>
                  </a:txBody>
                  <a:tcPr marL="71888" marR="71888" marT="35944" marB="35944" anchor="ctr"/>
                </a:tc>
                <a:tc>
                  <a:txBody>
                    <a:bodyPr/>
                    <a:lstStyle/>
                    <a:p>
                      <a:pPr>
                        <a:buNone/>
                      </a:pPr>
                      <a:r>
                        <a:rPr lang="nl-NL" sz="1400" dirty="0">
                          <a:effectLst/>
                        </a:rPr>
                        <a:t>Relatief hoog</a:t>
                      </a:r>
                    </a:p>
                  </a:txBody>
                  <a:tcPr marL="71888" marR="71888" marT="35944" marB="35944" anchor="ctr"/>
                </a:tc>
                <a:extLst>
                  <a:ext uri="{0D108BD9-81ED-4DB2-BD59-A6C34878D82A}">
                    <a16:rowId xmlns:a16="http://schemas.microsoft.com/office/drawing/2014/main" val="780927501"/>
                  </a:ext>
                </a:extLst>
              </a:tr>
              <a:tr h="431852">
                <a:tc>
                  <a:txBody>
                    <a:bodyPr/>
                    <a:lstStyle/>
                    <a:p>
                      <a:pPr>
                        <a:buNone/>
                      </a:pPr>
                      <a:r>
                        <a:rPr lang="nl-NL" sz="1400" dirty="0">
                          <a:effectLst/>
                        </a:rPr>
                        <a:t>Onderwijsgelijkheid</a:t>
                      </a:r>
                    </a:p>
                  </a:txBody>
                  <a:tcPr marL="71888" marR="71888" marT="35944" marB="35944" anchor="ctr"/>
                </a:tc>
                <a:tc>
                  <a:txBody>
                    <a:bodyPr/>
                    <a:lstStyle/>
                    <a:p>
                      <a:pPr>
                        <a:buNone/>
                      </a:pPr>
                      <a:r>
                        <a:rPr lang="nl-NL" sz="1400" dirty="0">
                          <a:effectLst/>
                        </a:rPr>
                        <a:t>Relatief beter</a:t>
                      </a:r>
                    </a:p>
                  </a:txBody>
                  <a:tcPr marL="71888" marR="71888" marT="35944" marB="35944" anchor="ctr"/>
                </a:tc>
                <a:tc>
                  <a:txBody>
                    <a:bodyPr/>
                    <a:lstStyle/>
                    <a:p>
                      <a:pPr fontAlgn="t">
                        <a:lnSpc>
                          <a:spcPct val="119048"/>
                        </a:lnSpc>
                        <a:buNone/>
                      </a:pPr>
                      <a:r>
                        <a:rPr lang="nl-NL" sz="1400" dirty="0">
                          <a:effectLst/>
                        </a:rPr>
                        <a:t>Grotere verschillen tussen groepen</a:t>
                      </a:r>
                      <a:endParaRPr lang="nl-NL" sz="800" b="0" i="0" dirty="0">
                        <a:effectLst/>
                        <a:latin typeface="Segoe UI" panose="020B0502040204020203" pitchFamily="34" charset="0"/>
                      </a:endParaRPr>
                    </a:p>
                  </a:txBody>
                  <a:tcPr marL="71888" marR="71888" marT="35944" marB="35944" anchor="ctr"/>
                </a:tc>
                <a:extLst>
                  <a:ext uri="{0D108BD9-81ED-4DB2-BD59-A6C34878D82A}">
                    <a16:rowId xmlns:a16="http://schemas.microsoft.com/office/drawing/2014/main" val="1503824366"/>
                  </a:ext>
                </a:extLst>
              </a:tr>
            </a:tbl>
          </a:graphicData>
        </a:graphic>
      </p:graphicFrame>
      <p:sp>
        <p:nvSpPr>
          <p:cNvPr id="5" name="Tekstvak 4">
            <a:extLst>
              <a:ext uri="{FF2B5EF4-FFF2-40B4-BE49-F238E27FC236}">
                <a16:creationId xmlns:a16="http://schemas.microsoft.com/office/drawing/2014/main" id="{06CB3FF7-BD9D-8FC4-8A6C-63D421387DD5}"/>
              </a:ext>
            </a:extLst>
          </p:cNvPr>
          <p:cNvSpPr txBox="1"/>
          <p:nvPr/>
        </p:nvSpPr>
        <p:spPr>
          <a:xfrm>
            <a:off x="643466" y="881191"/>
            <a:ext cx="7797801" cy="1754326"/>
          </a:xfrm>
          <a:prstGeom prst="rect">
            <a:avLst/>
          </a:prstGeom>
          <a:noFill/>
        </p:spPr>
        <p:txBody>
          <a:bodyPr wrap="square" rtlCol="0">
            <a:spAutoFit/>
          </a:bodyPr>
          <a:lstStyle/>
          <a:p>
            <a:pPr marL="285750" indent="-285750">
              <a:buFont typeface="Arial" panose="020B0604020202020204" pitchFamily="34" charset="0"/>
              <a:buChar char="•"/>
            </a:pPr>
            <a:r>
              <a:rPr lang="nl-NL" dirty="0"/>
              <a:t>Waarom zou U dat willen?</a:t>
            </a:r>
          </a:p>
          <a:p>
            <a:pPr marL="742950" lvl="1" indent="-285750">
              <a:buFont typeface="Arial" panose="020B0604020202020204" pitchFamily="34" charset="0"/>
              <a:buChar char="•"/>
            </a:pPr>
            <a:r>
              <a:rPr lang="nl-NL" dirty="0"/>
              <a:t>Perspectief van jeugd; participatie en andere kinderrechten?</a:t>
            </a:r>
          </a:p>
          <a:p>
            <a:pPr marL="742950" lvl="1" indent="-285750">
              <a:buFont typeface="Arial" panose="020B0604020202020204" pitchFamily="34" charset="0"/>
              <a:buChar char="•"/>
            </a:pPr>
            <a:r>
              <a:rPr lang="nl-NL" dirty="0"/>
              <a:t>Contextfactoren spelen een rol bij de kansen die kinderen krijgen</a:t>
            </a:r>
          </a:p>
          <a:p>
            <a:endParaRPr lang="nl-NL" dirty="0"/>
          </a:p>
          <a:p>
            <a:pPr marL="285750" indent="-285750">
              <a:buFont typeface="Arial" panose="020B0604020202020204" pitchFamily="34" charset="0"/>
              <a:buChar char="•"/>
            </a:pPr>
            <a:endParaRPr lang="nl-NL" dirty="0"/>
          </a:p>
          <a:p>
            <a:pPr marL="742950" lvl="1" indent="-285750">
              <a:buFont typeface="Arial" panose="020B0604020202020204" pitchFamily="34" charset="0"/>
              <a:buChar char="•"/>
            </a:pPr>
            <a:endParaRPr lang="nl-NL" dirty="0"/>
          </a:p>
        </p:txBody>
      </p:sp>
      <p:sp>
        <p:nvSpPr>
          <p:cNvPr id="6" name="Tekstvak 5">
            <a:extLst>
              <a:ext uri="{FF2B5EF4-FFF2-40B4-BE49-F238E27FC236}">
                <a16:creationId xmlns:a16="http://schemas.microsoft.com/office/drawing/2014/main" id="{8BB8E109-6AA1-B734-24AC-EC5BEB1933DE}"/>
              </a:ext>
            </a:extLst>
          </p:cNvPr>
          <p:cNvSpPr txBox="1"/>
          <p:nvPr/>
        </p:nvSpPr>
        <p:spPr>
          <a:xfrm>
            <a:off x="5177198" y="4672127"/>
            <a:ext cx="4436533" cy="369332"/>
          </a:xfrm>
          <a:prstGeom prst="rect">
            <a:avLst/>
          </a:prstGeom>
          <a:noFill/>
        </p:spPr>
        <p:txBody>
          <a:bodyPr wrap="square" rtlCol="0">
            <a:spAutoFit/>
          </a:bodyPr>
          <a:lstStyle/>
          <a:p>
            <a:r>
              <a:rPr lang="nl-NL" dirty="0"/>
              <a:t>Bron OECD rapporten 2024 en 2025</a:t>
            </a:r>
          </a:p>
        </p:txBody>
      </p:sp>
    </p:spTree>
    <p:extLst>
      <p:ext uri="{BB962C8B-B14F-4D97-AF65-F5344CB8AC3E}">
        <p14:creationId xmlns:p14="http://schemas.microsoft.com/office/powerpoint/2010/main" val="3993875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FB770445-0F0D-53B9-FBF6-E5B5B3E929C7}"/>
              </a:ext>
            </a:extLst>
          </p:cNvPr>
          <p:cNvSpPr>
            <a:spLocks noGrp="1"/>
          </p:cNvSpPr>
          <p:nvPr>
            <p:ph type="title"/>
          </p:nvPr>
        </p:nvSpPr>
        <p:spPr>
          <a:xfrm>
            <a:off x="1717842" y="155536"/>
            <a:ext cx="7658822" cy="522455"/>
          </a:xfrm>
        </p:spPr>
        <p:txBody>
          <a:bodyPr/>
          <a:lstStyle/>
          <a:p>
            <a:r>
              <a:rPr lang="nl-NL" dirty="0"/>
              <a:t>Uit concept nota nieuwe regelgeving</a:t>
            </a:r>
          </a:p>
        </p:txBody>
      </p:sp>
      <p:sp>
        <p:nvSpPr>
          <p:cNvPr id="6" name="Tijdelijke aanduiding voor inhoud 5">
            <a:extLst>
              <a:ext uri="{FF2B5EF4-FFF2-40B4-BE49-F238E27FC236}">
                <a16:creationId xmlns:a16="http://schemas.microsoft.com/office/drawing/2014/main" id="{C2284AF5-728B-0CE9-4BA8-2C489903DA1E}"/>
              </a:ext>
            </a:extLst>
          </p:cNvPr>
          <p:cNvSpPr>
            <a:spLocks noGrp="1"/>
          </p:cNvSpPr>
          <p:nvPr>
            <p:ph idx="1"/>
          </p:nvPr>
        </p:nvSpPr>
        <p:spPr>
          <a:xfrm>
            <a:off x="736599" y="687115"/>
            <a:ext cx="8343731" cy="4689218"/>
          </a:xfrm>
        </p:spPr>
        <p:txBody>
          <a:bodyPr>
            <a:normAutofit fontScale="25000" lnSpcReduction="20000"/>
          </a:bodyPr>
          <a:lstStyle/>
          <a:p>
            <a:pPr marL="0" indent="0">
              <a:buNone/>
            </a:pPr>
            <a:r>
              <a:rPr lang="nl-NL" sz="6400" b="1" dirty="0"/>
              <a:t>     Basiszorg concreet</a:t>
            </a:r>
            <a:r>
              <a:rPr lang="nl-NL" sz="6400" dirty="0"/>
              <a:t>: </a:t>
            </a:r>
          </a:p>
          <a:p>
            <a:pPr lvl="1"/>
            <a:r>
              <a:rPr lang="nl-NL" sz="6400" dirty="0"/>
              <a:t>een pedagogische visie op remediëring en differentiatie in de klas voor elke leerling, </a:t>
            </a:r>
            <a:r>
              <a:rPr lang="nl-NL" sz="6400" u="sng" dirty="0"/>
              <a:t>die door het hele schoolteam wordt gedragen en toegepast; </a:t>
            </a:r>
          </a:p>
          <a:p>
            <a:pPr lvl="1"/>
            <a:r>
              <a:rPr lang="nl-NL" sz="6400" dirty="0"/>
              <a:t>een gedragen visie op het creëren van een schoolcultuur die gebaseerd is op structuur, rust en respect, met aandacht voor het mentaal welzijn en de integriteit van elke leerling (met preventief een duidelijk integriteits-, antipest- en antiracismebeleid </a:t>
            </a:r>
            <a:r>
              <a:rPr lang="nl-NL" sz="6400" u="sng" dirty="0"/>
              <a:t>…), die door het hele schoolteam wordt gedragen en toegepast; </a:t>
            </a:r>
          </a:p>
          <a:p>
            <a:pPr lvl="1"/>
            <a:r>
              <a:rPr lang="nl-NL" sz="6400" dirty="0"/>
              <a:t>een beleid over kostenbeheersing en armoede in de school dat garandeert dat elk kind het nodige schoolmateriaal heeft om tot leren te komen. Ook het organiseren van gezonde schoolmaaltijden kan daarbij een absolute </a:t>
            </a:r>
            <a:r>
              <a:rPr lang="nl-NL" sz="6400" dirty="0" err="1"/>
              <a:t>meer-waarde</a:t>
            </a:r>
            <a:r>
              <a:rPr lang="nl-NL" sz="6400" dirty="0"/>
              <a:t> zijn, ook als onderdeel van een beleid voor gezondheidspreventie; </a:t>
            </a:r>
          </a:p>
          <a:p>
            <a:pPr lvl="1"/>
            <a:r>
              <a:rPr lang="nl-NL" sz="6400" dirty="0"/>
              <a:t>een algemeen beleid voor leerlingenbegeleiding en individuele studiekeuze. </a:t>
            </a:r>
          </a:p>
          <a:p>
            <a:endParaRPr lang="nl-NL" dirty="0"/>
          </a:p>
        </p:txBody>
      </p:sp>
      <p:sp>
        <p:nvSpPr>
          <p:cNvPr id="4" name="Tijdelijke aanduiding voor voettekst 3">
            <a:extLst>
              <a:ext uri="{FF2B5EF4-FFF2-40B4-BE49-F238E27FC236}">
                <a16:creationId xmlns:a16="http://schemas.microsoft.com/office/drawing/2014/main" id="{1CC29AEE-66A1-7025-FC69-D83C56742838}"/>
              </a:ext>
            </a:extLst>
          </p:cNvPr>
          <p:cNvSpPr>
            <a:spLocks noGrp="1"/>
          </p:cNvSpPr>
          <p:nvPr>
            <p:ph type="ftr" sz="quarter" idx="11"/>
          </p:nvPr>
        </p:nvSpPr>
        <p:spPr/>
        <p:txBody>
          <a:bodyPr/>
          <a:lstStyle/>
          <a:p>
            <a:r>
              <a:rPr lang="nl-NL"/>
              <a:t>xxxxxx</a:t>
            </a:r>
            <a:endParaRPr lang="nl-NL" dirty="0"/>
          </a:p>
        </p:txBody>
      </p:sp>
    </p:spTree>
    <p:extLst>
      <p:ext uri="{BB962C8B-B14F-4D97-AF65-F5344CB8AC3E}">
        <p14:creationId xmlns:p14="http://schemas.microsoft.com/office/powerpoint/2010/main" val="4102448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CF6266BF-66BE-8301-8EC2-8B2BED0659AE}"/>
              </a:ext>
            </a:extLst>
          </p:cNvPr>
          <p:cNvSpPr>
            <a:spLocks noGrp="1"/>
          </p:cNvSpPr>
          <p:nvPr>
            <p:ph type="title"/>
          </p:nvPr>
        </p:nvSpPr>
        <p:spPr>
          <a:xfrm>
            <a:off x="1946442" y="249947"/>
            <a:ext cx="7658822" cy="522455"/>
          </a:xfrm>
        </p:spPr>
        <p:txBody>
          <a:bodyPr/>
          <a:lstStyle/>
          <a:p>
            <a:r>
              <a:rPr lang="nl-NL" dirty="0"/>
              <a:t>Uit concept nota nieuwe regelgeving </a:t>
            </a:r>
          </a:p>
        </p:txBody>
      </p:sp>
      <p:sp>
        <p:nvSpPr>
          <p:cNvPr id="3" name="Tijdelijke aanduiding voor inhoud 2">
            <a:extLst>
              <a:ext uri="{FF2B5EF4-FFF2-40B4-BE49-F238E27FC236}">
                <a16:creationId xmlns:a16="http://schemas.microsoft.com/office/drawing/2014/main" id="{41224E71-2A0A-6247-6241-098AF9A404AD}"/>
              </a:ext>
            </a:extLst>
          </p:cNvPr>
          <p:cNvSpPr>
            <a:spLocks noGrp="1"/>
          </p:cNvSpPr>
          <p:nvPr>
            <p:ph idx="1"/>
          </p:nvPr>
        </p:nvSpPr>
        <p:spPr>
          <a:xfrm>
            <a:off x="1175975" y="810155"/>
            <a:ext cx="7658822" cy="4334933"/>
          </a:xfrm>
        </p:spPr>
        <p:txBody>
          <a:bodyPr>
            <a:normAutofit fontScale="92500"/>
          </a:bodyPr>
          <a:lstStyle/>
          <a:p>
            <a:r>
              <a:rPr lang="nl-NL" dirty="0"/>
              <a:t>…In een poging om de verwachtingen naar alle betrokken partijen beter te definiëren en te structureren, biedt het concept van een zorgcontinuüm een interessant vertrekpunt…</a:t>
            </a:r>
          </a:p>
          <a:p>
            <a:r>
              <a:rPr lang="nl-NL" dirty="0"/>
              <a:t>…Of een leerling de juiste hulp en ondersteuning krijgt, hangt bijgevolg al te vaak af van de school waar ze les volgen, en de inzet en goodwill van individuen, maar de systematiek is vaak ver zoek.</a:t>
            </a:r>
          </a:p>
          <a:p>
            <a:r>
              <a:rPr lang="nl-NL" b="1" dirty="0"/>
              <a:t>Daarbij is het belangrijk om te wijzen op het verschil tussen problemen en stoornissen. Veel leerlingen voelen zich soms slecht in hun vel, of gedragen zich wel eens opstandig of boos als deel van hun ontwikkelingsproces, maar hebben daarom nog geen gedrags- of mentale stoornis.</a:t>
            </a:r>
            <a:r>
              <a:rPr lang="nl-NL" dirty="0"/>
              <a:t> Of nog: een kind met een taalachterstand heeft daarom geen taalontwikkelingsstoornis. </a:t>
            </a:r>
          </a:p>
        </p:txBody>
      </p:sp>
      <p:sp>
        <p:nvSpPr>
          <p:cNvPr id="4" name="Tijdelijke aanduiding voor voettekst 3">
            <a:extLst>
              <a:ext uri="{FF2B5EF4-FFF2-40B4-BE49-F238E27FC236}">
                <a16:creationId xmlns:a16="http://schemas.microsoft.com/office/drawing/2014/main" id="{FC8F42A2-580C-1F4F-1F8D-AB8634A45677}"/>
              </a:ext>
            </a:extLst>
          </p:cNvPr>
          <p:cNvSpPr>
            <a:spLocks noGrp="1"/>
          </p:cNvSpPr>
          <p:nvPr>
            <p:ph type="ftr" sz="quarter" idx="11"/>
          </p:nvPr>
        </p:nvSpPr>
        <p:spPr/>
        <p:txBody>
          <a:bodyPr/>
          <a:lstStyle/>
          <a:p>
            <a:r>
              <a:rPr lang="nl-NL"/>
              <a:t>xxxxxx</a:t>
            </a:r>
            <a:endParaRPr lang="nl-NL" dirty="0"/>
          </a:p>
        </p:txBody>
      </p:sp>
    </p:spTree>
    <p:extLst>
      <p:ext uri="{BB962C8B-B14F-4D97-AF65-F5344CB8AC3E}">
        <p14:creationId xmlns:p14="http://schemas.microsoft.com/office/powerpoint/2010/main" val="73411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1233A-A823-5CCC-99DA-E6037D7F528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DACC26D-12F4-4300-B873-1A1A5ED8A1EC}"/>
              </a:ext>
            </a:extLst>
          </p:cNvPr>
          <p:cNvSpPr>
            <a:spLocks noGrp="1"/>
          </p:cNvSpPr>
          <p:nvPr>
            <p:ph type="title"/>
          </p:nvPr>
        </p:nvSpPr>
        <p:spPr>
          <a:xfrm>
            <a:off x="1887175" y="249947"/>
            <a:ext cx="7658822" cy="522455"/>
          </a:xfrm>
        </p:spPr>
        <p:txBody>
          <a:bodyPr>
            <a:normAutofit fontScale="90000"/>
          </a:bodyPr>
          <a:lstStyle/>
          <a:p>
            <a:r>
              <a:rPr lang="nl-NL" dirty="0"/>
              <a:t>Het belang van een brede blik: Ecologisch systeemmodel</a:t>
            </a:r>
          </a:p>
        </p:txBody>
      </p:sp>
      <p:pic>
        <p:nvPicPr>
          <p:cNvPr id="5" name="Tijdelijke aanduiding voor inhoud 4">
            <a:extLst>
              <a:ext uri="{FF2B5EF4-FFF2-40B4-BE49-F238E27FC236}">
                <a16:creationId xmlns:a16="http://schemas.microsoft.com/office/drawing/2014/main" id="{33B8A73B-63ED-D8C5-256C-FC036B0E7FFE}"/>
              </a:ext>
            </a:extLst>
          </p:cNvPr>
          <p:cNvPicPr>
            <a:picLocks noGrp="1" noChangeAspect="1"/>
          </p:cNvPicPr>
          <p:nvPr>
            <p:ph idx="1"/>
          </p:nvPr>
        </p:nvPicPr>
        <p:blipFill>
          <a:blip r:embed="rId3"/>
          <a:stretch>
            <a:fillRect/>
          </a:stretch>
        </p:blipFill>
        <p:spPr>
          <a:xfrm>
            <a:off x="1913272" y="1073874"/>
            <a:ext cx="6143094" cy="3999499"/>
          </a:xfrm>
          <a:prstGeom prst="rect">
            <a:avLst/>
          </a:prstGeom>
        </p:spPr>
      </p:pic>
    </p:spTree>
    <p:extLst>
      <p:ext uri="{BB962C8B-B14F-4D97-AF65-F5344CB8AC3E}">
        <p14:creationId xmlns:p14="http://schemas.microsoft.com/office/powerpoint/2010/main" val="3925104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9CAFD-7A06-1397-7D4B-2FAFC32F7E2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A3B406E-2D6C-A5B4-7E3B-975A67A01FC2}"/>
              </a:ext>
            </a:extLst>
          </p:cNvPr>
          <p:cNvSpPr>
            <a:spLocks noGrp="1"/>
          </p:cNvSpPr>
          <p:nvPr>
            <p:ph type="title"/>
          </p:nvPr>
        </p:nvSpPr>
        <p:spPr>
          <a:xfrm>
            <a:off x="1633175" y="249947"/>
            <a:ext cx="7658822" cy="522455"/>
          </a:xfrm>
        </p:spPr>
        <p:txBody>
          <a:bodyPr>
            <a:normAutofit fontScale="90000"/>
          </a:bodyPr>
          <a:lstStyle/>
          <a:p>
            <a:r>
              <a:rPr lang="nl-NL" dirty="0"/>
              <a:t>Inzichten uit 20 jaar Nederlandse samenwerking:</a:t>
            </a:r>
          </a:p>
        </p:txBody>
      </p:sp>
      <p:sp>
        <p:nvSpPr>
          <p:cNvPr id="3" name="Tijdelijke aanduiding voor inhoud 2">
            <a:extLst>
              <a:ext uri="{FF2B5EF4-FFF2-40B4-BE49-F238E27FC236}">
                <a16:creationId xmlns:a16="http://schemas.microsoft.com/office/drawing/2014/main" id="{637C2A8D-0814-965C-1032-BC9B391EAFAB}"/>
              </a:ext>
            </a:extLst>
          </p:cNvPr>
          <p:cNvSpPr>
            <a:spLocks noGrp="1"/>
          </p:cNvSpPr>
          <p:nvPr>
            <p:ph idx="1"/>
          </p:nvPr>
        </p:nvSpPr>
        <p:spPr>
          <a:xfrm>
            <a:off x="1167509" y="693557"/>
            <a:ext cx="7658822" cy="4461933"/>
          </a:xfrm>
        </p:spPr>
        <p:txBody>
          <a:bodyPr>
            <a:normAutofit/>
          </a:bodyPr>
          <a:lstStyle/>
          <a:p>
            <a:pPr>
              <a:lnSpc>
                <a:spcPct val="100000"/>
              </a:lnSpc>
            </a:pPr>
            <a:r>
              <a:rPr lang="nl-NL" sz="1900" dirty="0"/>
              <a:t>Algemeen:</a:t>
            </a:r>
          </a:p>
          <a:p>
            <a:pPr lvl="1">
              <a:lnSpc>
                <a:spcPct val="100000"/>
              </a:lnSpc>
            </a:pPr>
            <a:r>
              <a:rPr lang="nl-NL" sz="1900" dirty="0"/>
              <a:t>Processen, cultuur en beleid verschillen tussen onderwijs en hulp</a:t>
            </a:r>
          </a:p>
          <a:p>
            <a:pPr marL="0" indent="0">
              <a:lnSpc>
                <a:spcPct val="100000"/>
              </a:lnSpc>
              <a:buNone/>
            </a:pPr>
            <a:endParaRPr lang="nl-NL" sz="1900" dirty="0"/>
          </a:p>
          <a:p>
            <a:pPr lvl="1">
              <a:lnSpc>
                <a:spcPct val="100000"/>
              </a:lnSpc>
            </a:pPr>
            <a:r>
              <a:rPr lang="nl-NL" sz="1900" dirty="0"/>
              <a:t>Doelen, wat je voor ogen hebt voor de toekomst van jongeren, verbindt</a:t>
            </a:r>
          </a:p>
          <a:p>
            <a:pPr>
              <a:lnSpc>
                <a:spcPct val="100000"/>
              </a:lnSpc>
            </a:pPr>
            <a:endParaRPr lang="nl-NL" sz="1900" dirty="0"/>
          </a:p>
          <a:p>
            <a:pPr lvl="1">
              <a:lnSpc>
                <a:spcPct val="100000"/>
              </a:lnSpc>
            </a:pPr>
            <a:r>
              <a:rPr lang="nl-NL" sz="1900" dirty="0"/>
              <a:t>Wat er ook aan de hand is, iedereen heeft een steunende omgeving nodig</a:t>
            </a:r>
          </a:p>
          <a:p>
            <a:pPr>
              <a:lnSpc>
                <a:spcPct val="100000"/>
              </a:lnSpc>
            </a:pPr>
            <a:endParaRPr lang="nl-NL" sz="1900" dirty="0"/>
          </a:p>
          <a:p>
            <a:pPr lvl="1">
              <a:lnSpc>
                <a:spcPct val="100000"/>
              </a:lnSpc>
            </a:pPr>
            <a:r>
              <a:rPr lang="nl-NL" sz="1900" dirty="0"/>
              <a:t>Kinderen en jongeren manifesteren zich verschillend in hun diverse leefomgevingen, samenwerken helpt om daarvan te profiteren en talenten te versterken</a:t>
            </a:r>
          </a:p>
          <a:p>
            <a:pPr>
              <a:lnSpc>
                <a:spcPct val="100000"/>
              </a:lnSpc>
            </a:pPr>
            <a:endParaRPr lang="nl-NL" sz="1900" dirty="0"/>
          </a:p>
          <a:p>
            <a:pPr lvl="1">
              <a:lnSpc>
                <a:spcPct val="100000"/>
              </a:lnSpc>
            </a:pPr>
            <a:r>
              <a:rPr lang="nl-NL" sz="1900" dirty="0"/>
              <a:t>De samenwerking kan er verschillend uitzien, afhankelijk van de doelgroep</a:t>
            </a:r>
          </a:p>
        </p:txBody>
      </p:sp>
    </p:spTree>
    <p:extLst>
      <p:ext uri="{BB962C8B-B14F-4D97-AF65-F5344CB8AC3E}">
        <p14:creationId xmlns:p14="http://schemas.microsoft.com/office/powerpoint/2010/main" val="1267736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a:extLst>
              <a:ext uri="{FF2B5EF4-FFF2-40B4-BE49-F238E27FC236}">
                <a16:creationId xmlns:a16="http://schemas.microsoft.com/office/drawing/2014/main" id="{AE777962-A759-7AF0-F05D-4535514422CB}"/>
              </a:ext>
            </a:extLst>
          </p:cNvPr>
          <p:cNvPicPr>
            <a:picLocks noGrp="1" noChangeAspect="1"/>
          </p:cNvPicPr>
          <p:nvPr>
            <p:ph idx="1"/>
          </p:nvPr>
        </p:nvPicPr>
        <p:blipFill>
          <a:blip r:embed="rId3"/>
          <a:stretch>
            <a:fillRect/>
          </a:stretch>
        </p:blipFill>
        <p:spPr>
          <a:xfrm>
            <a:off x="863553" y="50800"/>
            <a:ext cx="7416894" cy="5043488"/>
          </a:xfrm>
          <a:prstGeom prst="rect">
            <a:avLst/>
          </a:prstGeom>
          <a:noFill/>
        </p:spPr>
      </p:pic>
      <p:sp>
        <p:nvSpPr>
          <p:cNvPr id="4" name="Tijdelijke aanduiding voor voettekst 3">
            <a:extLst>
              <a:ext uri="{FF2B5EF4-FFF2-40B4-BE49-F238E27FC236}">
                <a16:creationId xmlns:a16="http://schemas.microsoft.com/office/drawing/2014/main" id="{63C9E626-7830-A836-9AC8-9311C68812FE}"/>
              </a:ext>
            </a:extLst>
          </p:cNvPr>
          <p:cNvSpPr>
            <a:spLocks noGrp="1"/>
          </p:cNvSpPr>
          <p:nvPr>
            <p:ph type="ftr" sz="quarter" idx="11"/>
          </p:nvPr>
        </p:nvSpPr>
        <p:spPr/>
        <p:txBody>
          <a:bodyPr/>
          <a:lstStyle/>
          <a:p>
            <a:pPr>
              <a:spcAft>
                <a:spcPts val="600"/>
              </a:spcAft>
            </a:pPr>
            <a:r>
              <a:rPr lang="nl-NL"/>
              <a:t>xxxxxx</a:t>
            </a:r>
          </a:p>
        </p:txBody>
      </p:sp>
    </p:spTree>
    <p:extLst>
      <p:ext uri="{BB962C8B-B14F-4D97-AF65-F5344CB8AC3E}">
        <p14:creationId xmlns:p14="http://schemas.microsoft.com/office/powerpoint/2010/main" val="29563717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al 1">
            <a:extLst>
              <a:ext uri="{FF2B5EF4-FFF2-40B4-BE49-F238E27FC236}">
                <a16:creationId xmlns:a16="http://schemas.microsoft.com/office/drawing/2014/main" id="{7C5911D6-FD6A-4E24-2013-D6A64FD55AB2}"/>
              </a:ext>
            </a:extLst>
          </p:cNvPr>
          <p:cNvSpPr/>
          <p:nvPr/>
        </p:nvSpPr>
        <p:spPr>
          <a:xfrm>
            <a:off x="417910" y="2064099"/>
            <a:ext cx="2075521" cy="239468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latin typeface="Bradley Hand" pitchFamily="2" charset="77"/>
              </a:rPr>
              <a:t>Vertrouwen op basis van competentie </a:t>
            </a:r>
          </a:p>
        </p:txBody>
      </p:sp>
      <p:sp>
        <p:nvSpPr>
          <p:cNvPr id="3" name="Ovaal 2">
            <a:extLst>
              <a:ext uri="{FF2B5EF4-FFF2-40B4-BE49-F238E27FC236}">
                <a16:creationId xmlns:a16="http://schemas.microsoft.com/office/drawing/2014/main" id="{12B4772D-16FF-CC20-965C-4F9FB0E5D16E}"/>
              </a:ext>
            </a:extLst>
          </p:cNvPr>
          <p:cNvSpPr/>
          <p:nvPr/>
        </p:nvSpPr>
        <p:spPr>
          <a:xfrm>
            <a:off x="6320845" y="168051"/>
            <a:ext cx="2207510" cy="2171702"/>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latin typeface="Bradley Hand" pitchFamily="2" charset="77"/>
              </a:rPr>
              <a:t>Te vertrouwen </a:t>
            </a:r>
          </a:p>
        </p:txBody>
      </p:sp>
      <p:sp>
        <p:nvSpPr>
          <p:cNvPr id="4" name="Ovaal 3">
            <a:extLst>
              <a:ext uri="{FF2B5EF4-FFF2-40B4-BE49-F238E27FC236}">
                <a16:creationId xmlns:a16="http://schemas.microsoft.com/office/drawing/2014/main" id="{D1D6A1C4-339D-94EF-7458-841C0F8ED0F2}"/>
              </a:ext>
            </a:extLst>
          </p:cNvPr>
          <p:cNvSpPr/>
          <p:nvPr/>
        </p:nvSpPr>
        <p:spPr>
          <a:xfrm>
            <a:off x="4589904" y="3066595"/>
            <a:ext cx="2743201" cy="1910443"/>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latin typeface="Bradley Hand" pitchFamily="2" charset="77"/>
              </a:rPr>
              <a:t>Betrouwbaarheid</a:t>
            </a:r>
            <a:r>
              <a:rPr lang="nl-NL" sz="1350" dirty="0"/>
              <a:t> </a:t>
            </a:r>
          </a:p>
        </p:txBody>
      </p:sp>
      <p:sp>
        <p:nvSpPr>
          <p:cNvPr id="5" name="Tekstvak 4">
            <a:extLst>
              <a:ext uri="{FF2B5EF4-FFF2-40B4-BE49-F238E27FC236}">
                <a16:creationId xmlns:a16="http://schemas.microsoft.com/office/drawing/2014/main" id="{23255515-9840-DCF0-5D93-C0B8275C0011}"/>
              </a:ext>
            </a:extLst>
          </p:cNvPr>
          <p:cNvSpPr txBox="1"/>
          <p:nvPr/>
        </p:nvSpPr>
        <p:spPr>
          <a:xfrm>
            <a:off x="7333105" y="4320285"/>
            <a:ext cx="1571580" cy="300082"/>
          </a:xfrm>
          <a:prstGeom prst="rect">
            <a:avLst/>
          </a:prstGeom>
          <a:noFill/>
        </p:spPr>
        <p:txBody>
          <a:bodyPr wrap="square" rtlCol="0">
            <a:spAutoFit/>
          </a:bodyPr>
          <a:lstStyle/>
          <a:p>
            <a:r>
              <a:rPr lang="nl-NL" sz="1350" dirty="0" err="1">
                <a:latin typeface="Bradley Hand" pitchFamily="2" charset="77"/>
              </a:rPr>
              <a:t>Luhmann</a:t>
            </a:r>
            <a:r>
              <a:rPr lang="nl-NL" sz="1350" dirty="0">
                <a:latin typeface="Bradley Hand" pitchFamily="2" charset="77"/>
              </a:rPr>
              <a:t>, ’79</a:t>
            </a:r>
          </a:p>
        </p:txBody>
      </p:sp>
      <p:pic>
        <p:nvPicPr>
          <p:cNvPr id="1026" name="Picture 2" descr="Woman flying on trapeze">
            <a:extLst>
              <a:ext uri="{FF2B5EF4-FFF2-40B4-BE49-F238E27FC236}">
                <a16:creationId xmlns:a16="http://schemas.microsoft.com/office/drawing/2014/main" id="{E7912E7E-BEBC-3778-C648-C549B41C7D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3340" y="1391750"/>
            <a:ext cx="4343402" cy="2171702"/>
          </a:xfrm>
          <a:prstGeom prst="rect">
            <a:avLst/>
          </a:prstGeom>
          <a:noFill/>
          <a:extLst>
            <a:ext uri="{909E8E84-426E-40DD-AFC4-6F175D3DCCD1}">
              <a14:hiddenFill xmlns:a14="http://schemas.microsoft.com/office/drawing/2010/main">
                <a:solidFill>
                  <a:srgbClr val="FFFFFF"/>
                </a:solidFill>
              </a14:hiddenFill>
            </a:ext>
          </a:extLst>
        </p:spPr>
      </p:pic>
      <p:sp>
        <p:nvSpPr>
          <p:cNvPr id="6" name="Tekstvak 5">
            <a:extLst>
              <a:ext uri="{FF2B5EF4-FFF2-40B4-BE49-F238E27FC236}">
                <a16:creationId xmlns:a16="http://schemas.microsoft.com/office/drawing/2014/main" id="{09560B99-B62F-82D5-0BBA-17D7BFD39759}"/>
              </a:ext>
            </a:extLst>
          </p:cNvPr>
          <p:cNvSpPr txBox="1"/>
          <p:nvPr/>
        </p:nvSpPr>
        <p:spPr>
          <a:xfrm>
            <a:off x="1888067" y="26347"/>
            <a:ext cx="4820672" cy="1200329"/>
          </a:xfrm>
          <a:prstGeom prst="rect">
            <a:avLst/>
          </a:prstGeom>
          <a:noFill/>
        </p:spPr>
        <p:txBody>
          <a:bodyPr wrap="square" rtlCol="0">
            <a:spAutoFit/>
          </a:bodyPr>
          <a:lstStyle/>
          <a:p>
            <a:r>
              <a:rPr lang="nl-NL" sz="2400" dirty="0">
                <a:latin typeface="Bradley Hand" pitchFamily="2" charset="77"/>
              </a:rPr>
              <a:t>Inzichten: Interprofessioneel samenwerken tussen onderwijs en hulp/zorg </a:t>
            </a:r>
          </a:p>
        </p:txBody>
      </p:sp>
    </p:spTree>
    <p:extLst>
      <p:ext uri="{BB962C8B-B14F-4D97-AF65-F5344CB8AC3E}">
        <p14:creationId xmlns:p14="http://schemas.microsoft.com/office/powerpoint/2010/main" val="1162586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A7FE2-6A18-9F2C-E09B-141B573438C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465F8A5-E88E-CDA4-FFA9-C72D37464299}"/>
              </a:ext>
            </a:extLst>
          </p:cNvPr>
          <p:cNvSpPr>
            <a:spLocks noGrp="1"/>
          </p:cNvSpPr>
          <p:nvPr>
            <p:ph type="title"/>
          </p:nvPr>
        </p:nvSpPr>
        <p:spPr>
          <a:xfrm>
            <a:off x="1887175" y="249947"/>
            <a:ext cx="7658822" cy="522455"/>
          </a:xfrm>
        </p:spPr>
        <p:txBody>
          <a:bodyPr/>
          <a:lstStyle/>
          <a:p>
            <a:r>
              <a:rPr lang="nl-NL" dirty="0"/>
              <a:t>Inzichten: het casusniveau ontstijgen</a:t>
            </a:r>
          </a:p>
        </p:txBody>
      </p:sp>
      <p:sp>
        <p:nvSpPr>
          <p:cNvPr id="3" name="Tijdelijke aanduiding voor inhoud 2">
            <a:extLst>
              <a:ext uri="{FF2B5EF4-FFF2-40B4-BE49-F238E27FC236}">
                <a16:creationId xmlns:a16="http://schemas.microsoft.com/office/drawing/2014/main" id="{23DC7420-FE22-D515-4861-D2F47DE3D1CA}"/>
              </a:ext>
            </a:extLst>
          </p:cNvPr>
          <p:cNvSpPr>
            <a:spLocks noGrp="1"/>
          </p:cNvSpPr>
          <p:nvPr>
            <p:ph idx="1"/>
          </p:nvPr>
        </p:nvSpPr>
        <p:spPr>
          <a:xfrm>
            <a:off x="1167509" y="880533"/>
            <a:ext cx="7658822" cy="4461933"/>
          </a:xfrm>
        </p:spPr>
        <p:txBody>
          <a:bodyPr>
            <a:normAutofit/>
          </a:bodyPr>
          <a:lstStyle/>
          <a:p>
            <a:r>
              <a:rPr lang="nl-NL" sz="1900" dirty="0"/>
              <a:t>Het begint vaak bij een casus, maar hoeft daar niet te stoppen</a:t>
            </a:r>
          </a:p>
          <a:p>
            <a:endParaRPr lang="nl-NL" sz="1900" dirty="0"/>
          </a:p>
          <a:p>
            <a:endParaRPr lang="nl-NL" sz="1900" dirty="0"/>
          </a:p>
          <a:p>
            <a:r>
              <a:rPr lang="nl-NL" sz="1900" dirty="0"/>
              <a:t>Wat is er op organisatieniveau nodig om ‘breed” te kijken en preventief te handelen?</a:t>
            </a:r>
          </a:p>
          <a:p>
            <a:endParaRPr lang="nl-NL" sz="1900" dirty="0"/>
          </a:p>
          <a:p>
            <a:r>
              <a:rPr lang="nl-NL" sz="1900" dirty="0"/>
              <a:t>Samenwerken op alle ‘niveaus</a:t>
            </a:r>
            <a:r>
              <a:rPr lang="nl-NL" sz="1900"/>
              <a:t>’ belangrijk, </a:t>
            </a:r>
            <a:r>
              <a:rPr lang="nl-NL" sz="1900" dirty="0"/>
              <a:t>elkaar vasthouden in de bedoeling</a:t>
            </a:r>
          </a:p>
          <a:p>
            <a:endParaRPr lang="nl-NL" sz="1900" dirty="0"/>
          </a:p>
          <a:p>
            <a:endParaRPr lang="nl-NL" sz="1900" dirty="0"/>
          </a:p>
        </p:txBody>
      </p:sp>
    </p:spTree>
    <p:extLst>
      <p:ext uri="{BB962C8B-B14F-4D97-AF65-F5344CB8AC3E}">
        <p14:creationId xmlns:p14="http://schemas.microsoft.com/office/powerpoint/2010/main" val="1112961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F4C83-4181-0830-CF58-0B91C3A2FFC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06A6D83-CC3D-B664-10B5-F7739BA7B591}"/>
              </a:ext>
            </a:extLst>
          </p:cNvPr>
          <p:cNvSpPr>
            <a:spLocks noGrp="1"/>
          </p:cNvSpPr>
          <p:nvPr>
            <p:ph type="title"/>
          </p:nvPr>
        </p:nvSpPr>
        <p:spPr>
          <a:xfrm>
            <a:off x="1887175" y="249947"/>
            <a:ext cx="7658822" cy="522455"/>
          </a:xfrm>
        </p:spPr>
        <p:txBody>
          <a:bodyPr>
            <a:normAutofit fontScale="90000"/>
          </a:bodyPr>
          <a:lstStyle/>
          <a:p>
            <a:r>
              <a:rPr lang="nl-NL" dirty="0"/>
              <a:t>Inspiratie: gemeenschappelijke taal</a:t>
            </a:r>
            <a:br>
              <a:rPr lang="nl-NL" dirty="0"/>
            </a:br>
            <a:endParaRPr lang="nl-NL" dirty="0"/>
          </a:p>
        </p:txBody>
      </p:sp>
      <p:sp>
        <p:nvSpPr>
          <p:cNvPr id="3" name="Tijdelijke aanduiding voor inhoud 2">
            <a:extLst>
              <a:ext uri="{FF2B5EF4-FFF2-40B4-BE49-F238E27FC236}">
                <a16:creationId xmlns:a16="http://schemas.microsoft.com/office/drawing/2014/main" id="{6F6A5B95-C1AD-CFE8-97D6-DF65313A7B08}"/>
              </a:ext>
            </a:extLst>
          </p:cNvPr>
          <p:cNvSpPr>
            <a:spLocks noGrp="1"/>
          </p:cNvSpPr>
          <p:nvPr>
            <p:ph idx="1"/>
          </p:nvPr>
        </p:nvSpPr>
        <p:spPr>
          <a:xfrm>
            <a:off x="1167509" y="880533"/>
            <a:ext cx="7658822" cy="4461933"/>
          </a:xfrm>
        </p:spPr>
        <p:txBody>
          <a:bodyPr>
            <a:normAutofit/>
          </a:bodyPr>
          <a:lstStyle/>
          <a:p>
            <a:pPr marL="0" indent="0">
              <a:buNone/>
            </a:pPr>
            <a:r>
              <a:rPr lang="nl-NL" sz="2000" dirty="0" err="1">
                <a:hlinkClick r:id="rId2"/>
              </a:rPr>
              <a:t>Getting</a:t>
            </a:r>
            <a:r>
              <a:rPr lang="nl-NL" sz="2000" dirty="0">
                <a:hlinkClick r:id="rId2"/>
              </a:rPr>
              <a:t> </a:t>
            </a:r>
            <a:r>
              <a:rPr lang="nl-NL" sz="2000" dirty="0" err="1">
                <a:hlinkClick r:id="rId2"/>
              </a:rPr>
              <a:t>it</a:t>
            </a:r>
            <a:r>
              <a:rPr lang="nl-NL" sz="2000" dirty="0">
                <a:hlinkClick r:id="rId2"/>
              </a:rPr>
              <a:t> right </a:t>
            </a:r>
            <a:r>
              <a:rPr lang="nl-NL" sz="2000" dirty="0" err="1">
                <a:hlinkClick r:id="rId2"/>
              </a:rPr>
              <a:t>for</a:t>
            </a:r>
            <a:r>
              <a:rPr lang="nl-NL" sz="2000" dirty="0">
                <a:hlinkClick r:id="rId2"/>
              </a:rPr>
              <a:t> </a:t>
            </a:r>
            <a:r>
              <a:rPr lang="nl-NL" sz="2000" dirty="0" err="1">
                <a:hlinkClick r:id="rId2"/>
              </a:rPr>
              <a:t>every</a:t>
            </a:r>
            <a:r>
              <a:rPr lang="nl-NL" sz="2000" dirty="0">
                <a:hlinkClick r:id="rId2"/>
              </a:rPr>
              <a:t> </a:t>
            </a:r>
            <a:r>
              <a:rPr lang="nl-NL" sz="2000" dirty="0" err="1">
                <a:hlinkClick r:id="rId2"/>
              </a:rPr>
              <a:t>child</a:t>
            </a:r>
            <a:r>
              <a:rPr lang="nl-NL" sz="2000" dirty="0">
                <a:hlinkClick r:id="rId2"/>
              </a:rPr>
              <a:t> (GIRFEC) - </a:t>
            </a:r>
            <a:r>
              <a:rPr lang="nl-NL" sz="2000" dirty="0" err="1">
                <a:hlinkClick r:id="rId2"/>
              </a:rPr>
              <a:t>gov.scot</a:t>
            </a:r>
            <a:endParaRPr lang="nl-NL" sz="2000" dirty="0"/>
          </a:p>
          <a:p>
            <a:endParaRPr lang="nl-NL" sz="2000" dirty="0"/>
          </a:p>
          <a:p>
            <a:endParaRPr lang="nl-NL" sz="2000" dirty="0"/>
          </a:p>
          <a:p>
            <a:r>
              <a:rPr lang="nl-NL" sz="2000" dirty="0"/>
              <a:t>Veel uitvoeringen van de zelfde kern:</a:t>
            </a:r>
          </a:p>
          <a:p>
            <a:r>
              <a:rPr lang="nl-NL" sz="2000" dirty="0"/>
              <a:t>Wat zijn ontwikkelopgaven voor jeugd</a:t>
            </a:r>
          </a:p>
          <a:p>
            <a:r>
              <a:rPr lang="nl-NL" sz="2000" dirty="0"/>
              <a:t>‘Aan welke dragen we bij’ i.p.v. ‘waar zijn we van’</a:t>
            </a:r>
          </a:p>
          <a:p>
            <a:r>
              <a:rPr lang="nl-NL" sz="2000" dirty="0"/>
              <a:t>Gemeenschappelijke taal die verbindt</a:t>
            </a:r>
          </a:p>
          <a:p>
            <a:r>
              <a:rPr lang="nl-NL" sz="2000" dirty="0"/>
              <a:t>Het verhaal van jeugd en ouders als uitgangspunt, focus op wat het kind van de omgeving nodig heeft “</a:t>
            </a:r>
            <a:r>
              <a:rPr lang="nl-NL" sz="2000" dirty="0" err="1"/>
              <a:t>to</a:t>
            </a:r>
            <a:r>
              <a:rPr lang="nl-NL" sz="2000" dirty="0"/>
              <a:t> </a:t>
            </a:r>
            <a:r>
              <a:rPr lang="nl-NL" sz="2000" dirty="0" err="1"/>
              <a:t>thrive</a:t>
            </a:r>
            <a:r>
              <a:rPr lang="nl-NL" sz="2000" dirty="0"/>
              <a:t>”.</a:t>
            </a:r>
          </a:p>
          <a:p>
            <a:pPr marL="0" indent="0">
              <a:buNone/>
            </a:pPr>
            <a:endParaRPr lang="nl-NL" sz="1900" dirty="0"/>
          </a:p>
        </p:txBody>
      </p:sp>
      <p:pic>
        <p:nvPicPr>
          <p:cNvPr id="7" name="Afbeelding 6">
            <a:extLst>
              <a:ext uri="{FF2B5EF4-FFF2-40B4-BE49-F238E27FC236}">
                <a16:creationId xmlns:a16="http://schemas.microsoft.com/office/drawing/2014/main" id="{AFD7241C-CBA9-3524-0A46-021FC531EFDC}"/>
              </a:ext>
            </a:extLst>
          </p:cNvPr>
          <p:cNvPicPr>
            <a:picLocks noChangeAspect="1"/>
          </p:cNvPicPr>
          <p:nvPr/>
        </p:nvPicPr>
        <p:blipFill>
          <a:blip r:embed="rId3"/>
          <a:stretch>
            <a:fillRect/>
          </a:stretch>
        </p:blipFill>
        <p:spPr>
          <a:xfrm>
            <a:off x="6656063" y="622747"/>
            <a:ext cx="2330421" cy="2357519"/>
          </a:xfrm>
          <a:prstGeom prst="rect">
            <a:avLst/>
          </a:prstGeom>
        </p:spPr>
      </p:pic>
    </p:spTree>
    <p:extLst>
      <p:ext uri="{BB962C8B-B14F-4D97-AF65-F5344CB8AC3E}">
        <p14:creationId xmlns:p14="http://schemas.microsoft.com/office/powerpoint/2010/main" val="3198690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C0892-A320-DFD1-B839-BE2BE59E344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D91B6E8-78CF-2B00-B7DB-04A83AE479D3}"/>
              </a:ext>
            </a:extLst>
          </p:cNvPr>
          <p:cNvSpPr>
            <a:spLocks noGrp="1"/>
          </p:cNvSpPr>
          <p:nvPr>
            <p:ph type="title"/>
          </p:nvPr>
        </p:nvSpPr>
        <p:spPr>
          <a:xfrm>
            <a:off x="1887175" y="249947"/>
            <a:ext cx="7658822" cy="522455"/>
          </a:xfrm>
        </p:spPr>
        <p:txBody>
          <a:bodyPr>
            <a:normAutofit fontScale="90000"/>
          </a:bodyPr>
          <a:lstStyle/>
          <a:p>
            <a:r>
              <a:rPr lang="nl-NL" dirty="0"/>
              <a:t>Inspiratie: gemeenschappelijke taal</a:t>
            </a:r>
            <a:br>
              <a:rPr lang="nl-NL" dirty="0"/>
            </a:br>
            <a:endParaRPr lang="nl-NL" dirty="0"/>
          </a:p>
        </p:txBody>
      </p:sp>
      <p:sp>
        <p:nvSpPr>
          <p:cNvPr id="3" name="Tijdelijke aanduiding voor inhoud 2">
            <a:extLst>
              <a:ext uri="{FF2B5EF4-FFF2-40B4-BE49-F238E27FC236}">
                <a16:creationId xmlns:a16="http://schemas.microsoft.com/office/drawing/2014/main" id="{3B68E3DA-B3CA-16B3-3BA2-1B24C881D9C6}"/>
              </a:ext>
            </a:extLst>
          </p:cNvPr>
          <p:cNvSpPr>
            <a:spLocks noGrp="1"/>
          </p:cNvSpPr>
          <p:nvPr>
            <p:ph idx="1"/>
          </p:nvPr>
        </p:nvSpPr>
        <p:spPr>
          <a:xfrm>
            <a:off x="1167509" y="880533"/>
            <a:ext cx="7658822" cy="4461933"/>
          </a:xfrm>
        </p:spPr>
        <p:txBody>
          <a:bodyPr>
            <a:normAutofit/>
          </a:bodyPr>
          <a:lstStyle/>
          <a:p>
            <a:pPr marL="0" indent="0">
              <a:buNone/>
            </a:pPr>
            <a:endParaRPr lang="nl-NL" sz="2000" dirty="0"/>
          </a:p>
          <a:p>
            <a:endParaRPr lang="nl-NL" sz="2000" dirty="0"/>
          </a:p>
          <a:p>
            <a:endParaRPr lang="nl-NL" sz="2000" dirty="0"/>
          </a:p>
          <a:p>
            <a:pPr marL="0" indent="0">
              <a:buNone/>
            </a:pPr>
            <a:endParaRPr lang="nl-NL" sz="1900" dirty="0"/>
          </a:p>
        </p:txBody>
      </p:sp>
      <p:pic>
        <p:nvPicPr>
          <p:cNvPr id="5" name="Afbeelding 4">
            <a:extLst>
              <a:ext uri="{FF2B5EF4-FFF2-40B4-BE49-F238E27FC236}">
                <a16:creationId xmlns:a16="http://schemas.microsoft.com/office/drawing/2014/main" id="{791569C5-D448-3F12-7598-DCDD21DF8670}"/>
              </a:ext>
            </a:extLst>
          </p:cNvPr>
          <p:cNvPicPr>
            <a:picLocks noChangeAspect="1"/>
          </p:cNvPicPr>
          <p:nvPr/>
        </p:nvPicPr>
        <p:blipFill>
          <a:blip r:embed="rId2"/>
          <a:stretch>
            <a:fillRect/>
          </a:stretch>
        </p:blipFill>
        <p:spPr>
          <a:xfrm>
            <a:off x="2471746" y="810466"/>
            <a:ext cx="4538654" cy="4413495"/>
          </a:xfrm>
          <a:prstGeom prst="rect">
            <a:avLst/>
          </a:prstGeom>
        </p:spPr>
      </p:pic>
    </p:spTree>
    <p:extLst>
      <p:ext uri="{BB962C8B-B14F-4D97-AF65-F5344CB8AC3E}">
        <p14:creationId xmlns:p14="http://schemas.microsoft.com/office/powerpoint/2010/main" val="40182545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0A786F-84C6-4C5D-88CC-C471C6441A36}"/>
              </a:ext>
            </a:extLst>
          </p:cNvPr>
          <p:cNvPicPr/>
          <p:nvPr/>
        </p:nvPicPr>
        <p:blipFill>
          <a:blip r:embed="rId3">
            <a:extLst>
              <a:ext uri="{28A0092B-C50C-407E-A947-70E740481C1C}">
                <a14:useLocalDpi xmlns:a14="http://schemas.microsoft.com/office/drawing/2010/main" val="0"/>
              </a:ext>
            </a:extLst>
          </a:blip>
          <a:stretch>
            <a:fillRect/>
          </a:stretch>
        </p:blipFill>
        <p:spPr>
          <a:xfrm>
            <a:off x="1768410" y="951864"/>
            <a:ext cx="5607181" cy="4027673"/>
          </a:xfrm>
          <a:prstGeom prst="rect">
            <a:avLst/>
          </a:prstGeom>
        </p:spPr>
      </p:pic>
      <p:sp>
        <p:nvSpPr>
          <p:cNvPr id="9" name="Rectangle 8"/>
          <p:cNvSpPr/>
          <p:nvPr/>
        </p:nvSpPr>
        <p:spPr>
          <a:xfrm>
            <a:off x="1141942" y="0"/>
            <a:ext cx="6860117" cy="1397198"/>
          </a:xfrm>
          <a:prstGeom prst="rect">
            <a:avLst/>
          </a:prstGeom>
          <a:solidFill>
            <a:srgbClr val="7D18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342991"/>
            <a:endParaRPr lang="en-US" sz="1350">
              <a:solidFill>
                <a:prstClr val="white"/>
              </a:solidFill>
            </a:endParaRPr>
          </a:p>
        </p:txBody>
      </p:sp>
      <p:sp>
        <p:nvSpPr>
          <p:cNvPr id="8" name="TextBox 7"/>
          <p:cNvSpPr txBox="1"/>
          <p:nvPr/>
        </p:nvSpPr>
        <p:spPr>
          <a:xfrm>
            <a:off x="1692964" y="406474"/>
            <a:ext cx="5510312" cy="646459"/>
          </a:xfrm>
          <a:prstGeom prst="rect">
            <a:avLst/>
          </a:prstGeom>
          <a:noFill/>
        </p:spPr>
        <p:txBody>
          <a:bodyPr wrap="square" rtlCol="0">
            <a:spAutoFit/>
          </a:bodyPr>
          <a:lstStyle/>
          <a:p>
            <a:pPr algn="ctr"/>
            <a:r>
              <a:rPr lang="en-GB" sz="3601" b="1" dirty="0">
                <a:solidFill>
                  <a:prstClr val="white"/>
                </a:solidFill>
                <a:latin typeface="Arial" panose="020B0604020202020204" pitchFamily="34" charset="0"/>
                <a:cs typeface="Arial" panose="020B0604020202020204" pitchFamily="34" charset="0"/>
              </a:rPr>
              <a:t>My World Triangle</a:t>
            </a:r>
          </a:p>
        </p:txBody>
      </p:sp>
    </p:spTree>
    <p:extLst>
      <p:ext uri="{BB962C8B-B14F-4D97-AF65-F5344CB8AC3E}">
        <p14:creationId xmlns:p14="http://schemas.microsoft.com/office/powerpoint/2010/main" val="3752469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0245BF-B0CF-4254-BC7D-5AF8239687A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816844" y="1167954"/>
            <a:ext cx="5608771" cy="3889633"/>
          </a:xfrm>
          <a:prstGeom prst="rect">
            <a:avLst/>
          </a:prstGeom>
        </p:spPr>
      </p:pic>
      <p:sp>
        <p:nvSpPr>
          <p:cNvPr id="9" name="Rectangle 8"/>
          <p:cNvSpPr/>
          <p:nvPr/>
        </p:nvSpPr>
        <p:spPr>
          <a:xfrm>
            <a:off x="1141942" y="4809"/>
            <a:ext cx="6860117" cy="1397198"/>
          </a:xfrm>
          <a:prstGeom prst="rect">
            <a:avLst/>
          </a:prstGeom>
          <a:solidFill>
            <a:srgbClr val="7D18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342991"/>
            <a:endParaRPr lang="en-US" sz="1350">
              <a:solidFill>
                <a:prstClr val="white"/>
              </a:solidFill>
            </a:endParaRPr>
          </a:p>
        </p:txBody>
      </p:sp>
      <p:sp>
        <p:nvSpPr>
          <p:cNvPr id="8" name="TextBox 7"/>
          <p:cNvSpPr txBox="1"/>
          <p:nvPr/>
        </p:nvSpPr>
        <p:spPr>
          <a:xfrm>
            <a:off x="1866073" y="357615"/>
            <a:ext cx="5510312" cy="1200585"/>
          </a:xfrm>
          <a:prstGeom prst="rect">
            <a:avLst/>
          </a:prstGeom>
          <a:noFill/>
        </p:spPr>
        <p:txBody>
          <a:bodyPr wrap="square" rtlCol="0">
            <a:spAutoFit/>
          </a:bodyPr>
          <a:lstStyle/>
          <a:p>
            <a:pPr algn="ctr"/>
            <a:r>
              <a:rPr lang="en-GB" sz="3601" b="1" dirty="0">
                <a:solidFill>
                  <a:prstClr val="white"/>
                </a:solidFill>
                <a:latin typeface="Arial" panose="020B0604020202020204" pitchFamily="34" charset="0"/>
                <a:cs typeface="Arial" panose="020B0604020202020204" pitchFamily="34" charset="0"/>
              </a:rPr>
              <a:t>National Practice Model</a:t>
            </a:r>
          </a:p>
          <a:p>
            <a:pPr algn="ctr"/>
            <a:endParaRPr lang="en-GB" sz="3601" b="1"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7918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A73C968-208F-CEC2-05C3-C94A2133FBF7}"/>
              </a:ext>
            </a:extLst>
          </p:cNvPr>
          <p:cNvSpPr>
            <a:spLocks noGrp="1"/>
          </p:cNvSpPr>
          <p:nvPr>
            <p:ph type="title"/>
          </p:nvPr>
        </p:nvSpPr>
        <p:spPr>
          <a:xfrm>
            <a:off x="2072380" y="0"/>
            <a:ext cx="8440615" cy="994172"/>
          </a:xfrm>
        </p:spPr>
        <p:txBody>
          <a:bodyPr>
            <a:normAutofit/>
          </a:bodyPr>
          <a:lstStyle/>
          <a:p>
            <a:r>
              <a:rPr lang="nl-NL" dirty="0"/>
              <a:t> </a:t>
            </a:r>
            <a:r>
              <a:rPr lang="nl-NL" sz="2400" dirty="0"/>
              <a:t>Inspiratie: Populatie analyse</a:t>
            </a:r>
            <a:br>
              <a:rPr lang="nl-NL" sz="2400" dirty="0"/>
            </a:br>
            <a:r>
              <a:rPr lang="nl-NL" sz="2400" dirty="0"/>
              <a:t>	Andere vragen en andere oplossingen </a:t>
            </a:r>
          </a:p>
        </p:txBody>
      </p:sp>
      <p:sp>
        <p:nvSpPr>
          <p:cNvPr id="3" name="Tijdelijke aanduiding voor inhoud 2">
            <a:extLst>
              <a:ext uri="{FF2B5EF4-FFF2-40B4-BE49-F238E27FC236}">
                <a16:creationId xmlns:a16="http://schemas.microsoft.com/office/drawing/2014/main" id="{252EAAAC-E291-60F0-68E7-C579825025A1}"/>
              </a:ext>
            </a:extLst>
          </p:cNvPr>
          <p:cNvSpPr>
            <a:spLocks noGrp="1"/>
          </p:cNvSpPr>
          <p:nvPr>
            <p:ph idx="1"/>
          </p:nvPr>
        </p:nvSpPr>
        <p:spPr>
          <a:xfrm>
            <a:off x="2690975" y="481592"/>
            <a:ext cx="6240984" cy="4663495"/>
          </a:xfrm>
        </p:spPr>
        <p:txBody>
          <a:bodyPr>
            <a:normAutofit fontScale="92500"/>
          </a:bodyPr>
          <a:lstStyle/>
          <a:p>
            <a:endParaRPr lang="nl-NL" sz="1350" dirty="0"/>
          </a:p>
          <a:p>
            <a:pPr marL="0" indent="0">
              <a:buNone/>
            </a:pPr>
            <a:endParaRPr lang="nl-NL" sz="1350" dirty="0"/>
          </a:p>
          <a:p>
            <a:r>
              <a:rPr lang="nl-NL" sz="1800" dirty="0"/>
              <a:t>Wat speelt er in een school, gebied of regio? (trends)</a:t>
            </a:r>
          </a:p>
          <a:p>
            <a:r>
              <a:rPr lang="nl-NL" sz="1800" dirty="0"/>
              <a:t>Wat vinden jongeren en ouders belangrijk?</a:t>
            </a:r>
          </a:p>
          <a:p>
            <a:r>
              <a:rPr lang="nl-NL" sz="1800" dirty="0"/>
              <a:t>Welke (basis)voorzieningen kunnen we versterken?</a:t>
            </a:r>
          </a:p>
          <a:p>
            <a:r>
              <a:rPr lang="nl-NL" sz="1800" dirty="0"/>
              <a:t>Wie en wat dragen in de regio bij aan het welzijn en de brede talentontwikkeling van jongeren? </a:t>
            </a:r>
          </a:p>
          <a:p>
            <a:r>
              <a:rPr lang="nl-NL" sz="1800" dirty="0"/>
              <a:t>Wat zijn verklaringen voor onderwijsbehoeften van de populatie? </a:t>
            </a:r>
          </a:p>
          <a:p>
            <a:r>
              <a:rPr lang="nl-NL" sz="1800" dirty="0"/>
              <a:t>Hoe werken we samen met sport, cultuur, jeugdwerk etc.</a:t>
            </a:r>
          </a:p>
          <a:p>
            <a:endParaRPr lang="nl-NL" sz="1800" dirty="0"/>
          </a:p>
          <a:p>
            <a:r>
              <a:rPr lang="nl-NL" sz="1800" dirty="0"/>
              <a:t>Wijkportretten als voorbeeld (</a:t>
            </a:r>
            <a:r>
              <a:rPr lang="nl-NL" sz="1800" dirty="0">
                <a:hlinkClick r:id="rId3"/>
              </a:rPr>
              <a:t>https://swvutrechtpo.nl/wijkportret-utrecht-west/</a:t>
            </a:r>
            <a:r>
              <a:rPr lang="nl-NL" sz="1800" dirty="0"/>
              <a:t> )</a:t>
            </a:r>
          </a:p>
        </p:txBody>
      </p:sp>
      <p:pic>
        <p:nvPicPr>
          <p:cNvPr id="5122" name="Picture 2" descr="Brain think, brainstorming concept. Doodle sketch 15635810 Vector Art at  Vecteezy">
            <a:extLst>
              <a:ext uri="{FF2B5EF4-FFF2-40B4-BE49-F238E27FC236}">
                <a16:creationId xmlns:a16="http://schemas.microsoft.com/office/drawing/2014/main" id="{A5849C73-B73E-8146-94E2-CBE1C2871F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041" y="1501376"/>
            <a:ext cx="2518040" cy="2289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1930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CFB3B-279F-AD65-5A77-1842912D92E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B1118CE-1D43-ABA4-ECAF-A481E8C98816}"/>
              </a:ext>
            </a:extLst>
          </p:cNvPr>
          <p:cNvSpPr>
            <a:spLocks noGrp="1"/>
          </p:cNvSpPr>
          <p:nvPr>
            <p:ph type="title"/>
          </p:nvPr>
        </p:nvSpPr>
        <p:spPr>
          <a:xfrm>
            <a:off x="1485178" y="106013"/>
            <a:ext cx="7658822" cy="522455"/>
          </a:xfrm>
        </p:spPr>
        <p:txBody>
          <a:bodyPr/>
          <a:lstStyle/>
          <a:p>
            <a:r>
              <a:rPr lang="nl-NL" dirty="0"/>
              <a:t>Inspiratie: contextgericht kijken naar </a:t>
            </a:r>
            <a:r>
              <a:rPr lang="nl-NL" dirty="0" err="1"/>
              <a:t>casuistiek</a:t>
            </a:r>
            <a:endParaRPr lang="nl-NL" dirty="0"/>
          </a:p>
        </p:txBody>
      </p:sp>
      <p:sp>
        <p:nvSpPr>
          <p:cNvPr id="3" name="Tijdelijke aanduiding voor inhoud 2">
            <a:extLst>
              <a:ext uri="{FF2B5EF4-FFF2-40B4-BE49-F238E27FC236}">
                <a16:creationId xmlns:a16="http://schemas.microsoft.com/office/drawing/2014/main" id="{7EEAB20E-C983-871F-C0B0-8104FFEDCEC9}"/>
              </a:ext>
            </a:extLst>
          </p:cNvPr>
          <p:cNvSpPr>
            <a:spLocks noGrp="1"/>
          </p:cNvSpPr>
          <p:nvPr>
            <p:ph idx="1"/>
          </p:nvPr>
        </p:nvSpPr>
        <p:spPr>
          <a:xfrm>
            <a:off x="643467" y="683155"/>
            <a:ext cx="8284464" cy="4461933"/>
          </a:xfrm>
        </p:spPr>
        <p:txBody>
          <a:bodyPr>
            <a:normAutofit/>
          </a:bodyPr>
          <a:lstStyle/>
          <a:p>
            <a:pPr marL="0" indent="0">
              <a:buNone/>
            </a:pPr>
            <a:r>
              <a:rPr lang="nl-NL" sz="2400" dirty="0"/>
              <a:t>     Andere vragen geven andere antwoorden</a:t>
            </a:r>
          </a:p>
          <a:p>
            <a:pPr marL="0" indent="0">
              <a:buNone/>
            </a:pPr>
            <a:endParaRPr lang="nl-NL" sz="1900" dirty="0"/>
          </a:p>
          <a:p>
            <a:r>
              <a:rPr lang="nl-NL" sz="2000" dirty="0"/>
              <a:t>Welke (5..) hypothesen kun je formuleren over wat er aan de hand is?</a:t>
            </a:r>
          </a:p>
          <a:p>
            <a:r>
              <a:rPr lang="nl-NL" sz="2000" dirty="0"/>
              <a:t>Wanneer en waar gaat het goed met deze jeugdige? ( thuis, op de voorziening, op school, in de vrije tijd) wat werkt daar?</a:t>
            </a:r>
          </a:p>
          <a:p>
            <a:r>
              <a:rPr lang="nl-NL" sz="2000" dirty="0"/>
              <a:t>Wie heeft steun nodig? ( jongere, ouders, schoolteam, personeel voorzieningen)</a:t>
            </a:r>
          </a:p>
          <a:p>
            <a:r>
              <a:rPr lang="nl-NL" sz="2000" dirty="0"/>
              <a:t>Wie is dan aan zet? Denk aan: leerling, ouders, school, voorziening, cultuur, sport, jeugdwerk, jongerenwerk </a:t>
            </a:r>
            <a:r>
              <a:rPr lang="nl-NL" sz="2000" dirty="0" err="1"/>
              <a:t>etc</a:t>
            </a:r>
            <a:endParaRPr lang="nl-NL" sz="2000" dirty="0"/>
          </a:p>
          <a:p>
            <a:pPr marL="0" indent="0">
              <a:buNone/>
            </a:pPr>
            <a:endParaRPr lang="nl-NL" sz="1900" dirty="0"/>
          </a:p>
        </p:txBody>
      </p:sp>
      <p:pic>
        <p:nvPicPr>
          <p:cNvPr id="5" name="Afbeelding 4">
            <a:extLst>
              <a:ext uri="{FF2B5EF4-FFF2-40B4-BE49-F238E27FC236}">
                <a16:creationId xmlns:a16="http://schemas.microsoft.com/office/drawing/2014/main" id="{5DBF72B9-CF7B-6A9A-9D45-486618A3E31A}"/>
              </a:ext>
            </a:extLst>
          </p:cNvPr>
          <p:cNvPicPr>
            <a:picLocks noChangeAspect="1"/>
          </p:cNvPicPr>
          <p:nvPr/>
        </p:nvPicPr>
        <p:blipFill>
          <a:blip r:embed="rId3"/>
          <a:stretch>
            <a:fillRect/>
          </a:stretch>
        </p:blipFill>
        <p:spPr>
          <a:xfrm>
            <a:off x="6516727" y="3601743"/>
            <a:ext cx="2102340" cy="1368189"/>
          </a:xfrm>
          <a:prstGeom prst="rect">
            <a:avLst/>
          </a:prstGeom>
        </p:spPr>
      </p:pic>
    </p:spTree>
    <p:extLst>
      <p:ext uri="{BB962C8B-B14F-4D97-AF65-F5344CB8AC3E}">
        <p14:creationId xmlns:p14="http://schemas.microsoft.com/office/powerpoint/2010/main" val="4994733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05897B-33DC-69C2-5027-505C1F797C8A}"/>
              </a:ext>
            </a:extLst>
          </p:cNvPr>
          <p:cNvSpPr>
            <a:spLocks noGrp="1"/>
          </p:cNvSpPr>
          <p:nvPr>
            <p:ph type="title"/>
          </p:nvPr>
        </p:nvSpPr>
        <p:spPr/>
        <p:txBody>
          <a:bodyPr/>
          <a:lstStyle/>
          <a:p>
            <a:r>
              <a:rPr lang="nl-NL" dirty="0"/>
              <a:t>Conclusie; als je breder kijkt zie je meer…</a:t>
            </a:r>
          </a:p>
        </p:txBody>
      </p:sp>
      <p:sp>
        <p:nvSpPr>
          <p:cNvPr id="3" name="Tijdelijke aanduiding voor inhoud 2">
            <a:extLst>
              <a:ext uri="{FF2B5EF4-FFF2-40B4-BE49-F238E27FC236}">
                <a16:creationId xmlns:a16="http://schemas.microsoft.com/office/drawing/2014/main" id="{0A0955B1-72E1-F9ED-7251-B029C37CA6D6}"/>
              </a:ext>
            </a:extLst>
          </p:cNvPr>
          <p:cNvSpPr>
            <a:spLocks noGrp="1"/>
          </p:cNvSpPr>
          <p:nvPr>
            <p:ph idx="1"/>
          </p:nvPr>
        </p:nvSpPr>
        <p:spPr/>
        <p:txBody>
          <a:bodyPr/>
          <a:lstStyle/>
          <a:p>
            <a:r>
              <a:rPr lang="nl-NL" dirty="0"/>
              <a:t>Samenwerking onderwijs en welzijn helpt </a:t>
            </a:r>
          </a:p>
          <a:p>
            <a:pPr lvl="1"/>
            <a:r>
              <a:rPr lang="nl-NL" dirty="0"/>
              <a:t>Kinderen, jongeren en hun context</a:t>
            </a:r>
          </a:p>
          <a:p>
            <a:pPr lvl="1"/>
            <a:r>
              <a:rPr lang="nl-NL" dirty="0"/>
              <a:t>Teams in voorzieningen</a:t>
            </a:r>
          </a:p>
          <a:p>
            <a:r>
              <a:rPr lang="nl-NL" dirty="0"/>
              <a:t>Wacht niet op beleidsinitiatieven</a:t>
            </a:r>
          </a:p>
          <a:p>
            <a:endParaRPr lang="nl-NL" dirty="0"/>
          </a:p>
          <a:p>
            <a:r>
              <a:rPr lang="nl-NL" dirty="0"/>
              <a:t>Binnen de GO! Scholengroepen en voorzieningen is meer werkbare samenwerking mogelijk dan nu praktijk is</a:t>
            </a:r>
          </a:p>
        </p:txBody>
      </p:sp>
      <p:sp>
        <p:nvSpPr>
          <p:cNvPr id="4" name="Tijdelijke aanduiding voor voettekst 3">
            <a:extLst>
              <a:ext uri="{FF2B5EF4-FFF2-40B4-BE49-F238E27FC236}">
                <a16:creationId xmlns:a16="http://schemas.microsoft.com/office/drawing/2014/main" id="{8E40EAEC-0222-47B1-028D-D36CF59CEE89}"/>
              </a:ext>
            </a:extLst>
          </p:cNvPr>
          <p:cNvSpPr>
            <a:spLocks noGrp="1"/>
          </p:cNvSpPr>
          <p:nvPr>
            <p:ph type="ftr" sz="quarter" idx="11"/>
          </p:nvPr>
        </p:nvSpPr>
        <p:spPr/>
        <p:txBody>
          <a:bodyPr/>
          <a:lstStyle/>
          <a:p>
            <a:r>
              <a:rPr lang="nl-NL"/>
              <a:t>xxxxxx</a:t>
            </a:r>
            <a:endParaRPr lang="nl-NL" dirty="0"/>
          </a:p>
        </p:txBody>
      </p:sp>
    </p:spTree>
    <p:extLst>
      <p:ext uri="{BB962C8B-B14F-4D97-AF65-F5344CB8AC3E}">
        <p14:creationId xmlns:p14="http://schemas.microsoft.com/office/powerpoint/2010/main" val="1034801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B43C29-9E4C-ACAB-8098-8158F424C1A6}"/>
              </a:ext>
            </a:extLst>
          </p:cNvPr>
          <p:cNvSpPr>
            <a:spLocks noGrp="1"/>
          </p:cNvSpPr>
          <p:nvPr>
            <p:ph type="title"/>
          </p:nvPr>
        </p:nvSpPr>
        <p:spPr/>
        <p:txBody>
          <a:bodyPr/>
          <a:lstStyle/>
          <a:p>
            <a:r>
              <a:rPr lang="nl-NL" dirty="0"/>
              <a:t>Tot slot</a:t>
            </a:r>
          </a:p>
        </p:txBody>
      </p:sp>
      <p:sp>
        <p:nvSpPr>
          <p:cNvPr id="3" name="Tijdelijke aanduiding voor inhoud 2">
            <a:extLst>
              <a:ext uri="{FF2B5EF4-FFF2-40B4-BE49-F238E27FC236}">
                <a16:creationId xmlns:a16="http://schemas.microsoft.com/office/drawing/2014/main" id="{FFDDF743-1173-C5AC-0487-639060B39A34}"/>
              </a:ext>
            </a:extLst>
          </p:cNvPr>
          <p:cNvSpPr>
            <a:spLocks noGrp="1"/>
          </p:cNvSpPr>
          <p:nvPr>
            <p:ph idx="1"/>
          </p:nvPr>
        </p:nvSpPr>
        <p:spPr/>
        <p:txBody>
          <a:bodyPr/>
          <a:lstStyle/>
          <a:p>
            <a:r>
              <a:rPr lang="nl-NL" dirty="0"/>
              <a:t>Met uw buren:</a:t>
            </a:r>
          </a:p>
          <a:p>
            <a:pPr lvl="1"/>
            <a:r>
              <a:rPr lang="nl-NL" dirty="0"/>
              <a:t>heeft mijn verhaal u iets gebracht en zo ja, wat neemt u er uit mee naar de eigen praktijk? </a:t>
            </a:r>
          </a:p>
          <a:p>
            <a:endParaRPr lang="nl-NL" dirty="0"/>
          </a:p>
        </p:txBody>
      </p:sp>
      <p:sp>
        <p:nvSpPr>
          <p:cNvPr id="4" name="Tijdelijke aanduiding voor voettekst 3">
            <a:extLst>
              <a:ext uri="{FF2B5EF4-FFF2-40B4-BE49-F238E27FC236}">
                <a16:creationId xmlns:a16="http://schemas.microsoft.com/office/drawing/2014/main" id="{E7ABD13B-00E4-8827-0A00-C714DF5E57E5}"/>
              </a:ext>
            </a:extLst>
          </p:cNvPr>
          <p:cNvSpPr>
            <a:spLocks noGrp="1"/>
          </p:cNvSpPr>
          <p:nvPr>
            <p:ph type="ftr" sz="quarter" idx="11"/>
          </p:nvPr>
        </p:nvSpPr>
        <p:spPr/>
        <p:txBody>
          <a:bodyPr/>
          <a:lstStyle/>
          <a:p>
            <a:r>
              <a:rPr lang="nl-NL"/>
              <a:t>xxxxxx</a:t>
            </a:r>
            <a:endParaRPr lang="nl-NL" dirty="0"/>
          </a:p>
        </p:txBody>
      </p:sp>
    </p:spTree>
    <p:extLst>
      <p:ext uri="{BB962C8B-B14F-4D97-AF65-F5344CB8AC3E}">
        <p14:creationId xmlns:p14="http://schemas.microsoft.com/office/powerpoint/2010/main" val="825673060"/>
      </p:ext>
    </p:extLst>
  </p:cSld>
  <p:clrMapOvr>
    <a:masterClrMapping/>
  </p:clrMapOvr>
</p:sld>
</file>

<file path=ppt/theme/theme1.xml><?xml version="1.0" encoding="utf-8"?>
<a:theme xmlns:a="http://schemas.openxmlformats.org/drawingml/2006/main" name="Kantoorthema">
  <a:themeElements>
    <a:clrScheme name="NJi">
      <a:dk1>
        <a:srgbClr val="072C54"/>
      </a:dk1>
      <a:lt1>
        <a:srgbClr val="FFFFFF"/>
      </a:lt1>
      <a:dk2>
        <a:srgbClr val="072C54"/>
      </a:dk2>
      <a:lt2>
        <a:srgbClr val="FFFFFF"/>
      </a:lt2>
      <a:accent1>
        <a:srgbClr val="BCB361"/>
      </a:accent1>
      <a:accent2>
        <a:srgbClr val="B35D00"/>
      </a:accent2>
      <a:accent3>
        <a:srgbClr val="4B798C"/>
      </a:accent3>
      <a:accent4>
        <a:srgbClr val="8D8683"/>
      </a:accent4>
      <a:accent5>
        <a:srgbClr val="637F33"/>
      </a:accent5>
      <a:accent6>
        <a:srgbClr val="AB343E"/>
      </a:accent6>
      <a:hlink>
        <a:srgbClr val="072C54"/>
      </a:hlink>
      <a:folHlink>
        <a:srgbClr val="072C54"/>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ptx" id="{22C28361-FD0E-4466-9961-8BC0A7DC1C03}" vid="{61E7B406-FD4E-4A32-AF3C-6A4B1187C6FD}"/>
    </a:ext>
  </a:extLst>
</a:theme>
</file>

<file path=ppt/theme/theme2.xml><?xml version="1.0" encoding="utf-8"?>
<a:theme xmlns:a="http://schemas.openxmlformats.org/drawingml/2006/main" name="Custom Design">
  <a:themeElements>
    <a:clrScheme name="NJI">
      <a:dk1>
        <a:srgbClr val="072C54"/>
      </a:dk1>
      <a:lt1>
        <a:srgbClr val="FFFFFF"/>
      </a:lt1>
      <a:dk2>
        <a:srgbClr val="072C54"/>
      </a:dk2>
      <a:lt2>
        <a:srgbClr val="FFFFFF"/>
      </a:lt2>
      <a:accent1>
        <a:srgbClr val="BCB361"/>
      </a:accent1>
      <a:accent2>
        <a:srgbClr val="B35D00"/>
      </a:accent2>
      <a:accent3>
        <a:srgbClr val="4B798C"/>
      </a:accent3>
      <a:accent4>
        <a:srgbClr val="8D8683"/>
      </a:accent4>
      <a:accent5>
        <a:srgbClr val="637F33"/>
      </a:accent5>
      <a:accent6>
        <a:srgbClr val="AB343E"/>
      </a:accent6>
      <a:hlink>
        <a:srgbClr val="072C54"/>
      </a:hlink>
      <a:folHlink>
        <a:srgbClr val="072C54"/>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ptx" id="{22C28361-FD0E-4466-9961-8BC0A7DC1C03}" vid="{9B2D7DED-2089-4050-A6A1-445DF452A688}"/>
    </a:ext>
  </a:extLst>
</a:theme>
</file>

<file path=ppt/theme/theme3.xml><?xml version="1.0" encoding="utf-8"?>
<a:theme xmlns:a="http://schemas.openxmlformats.org/drawingml/2006/main" name="1_Custom Design">
  <a:themeElements>
    <a:clrScheme name="NJI">
      <a:dk1>
        <a:srgbClr val="072C54"/>
      </a:dk1>
      <a:lt1>
        <a:srgbClr val="FFFFFF"/>
      </a:lt1>
      <a:dk2>
        <a:srgbClr val="072C54"/>
      </a:dk2>
      <a:lt2>
        <a:srgbClr val="FFFFFF"/>
      </a:lt2>
      <a:accent1>
        <a:srgbClr val="BCB361"/>
      </a:accent1>
      <a:accent2>
        <a:srgbClr val="B35D00"/>
      </a:accent2>
      <a:accent3>
        <a:srgbClr val="4B798C"/>
      </a:accent3>
      <a:accent4>
        <a:srgbClr val="8D8683"/>
      </a:accent4>
      <a:accent5>
        <a:srgbClr val="637F33"/>
      </a:accent5>
      <a:accent6>
        <a:srgbClr val="AB343E"/>
      </a:accent6>
      <a:hlink>
        <a:srgbClr val="072C54"/>
      </a:hlink>
      <a:folHlink>
        <a:srgbClr val="072C54"/>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ptx" id="{22C28361-FD0E-4466-9961-8BC0A7DC1C03}" vid="{C36713A4-56F4-4F15-9CFA-4944AAC73011}"/>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dafdf1008e6bcff424b9222b5dee611c">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b5c6786e74a03dbee41a66915f26d8c"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0099885-9432-4caf-9870-10dd17e557ce">
      <Terms xmlns="http://schemas.microsoft.com/office/infopath/2007/PartnerControls"/>
    </lcf76f155ced4ddcb4097134ff3c332f>
    <TaxCatchAll xmlns="cfc230b1-6dd3-467a-8fcc-dfa9df38b740">
      <Value>13</Value>
      <Value>117</Value>
      <Value>1</Value>
      <Value>119</Value>
    </TaxCatchAll>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2026</TermName>
          <TermId xmlns="http://schemas.microsoft.com/office/infopath/2007/PartnerControls">14401e67-f5b6-4a03-b209-4bc270cd4fda</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Voorzieningen</TermName>
          <TermId xmlns="http://schemas.microsoft.com/office/infopath/2007/PartnerControls">4e80b75b-5fd0-47ed-9915-35418874d9c3</TermId>
        </TermInfo>
      </Terms>
    </o172414bd89a43df866647d10211954f>
    <_dlc_DocId xmlns="cfc230b1-6dd3-467a-8fcc-dfa9df38b740">GOPRO-1830562155-31067</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https://gemeenschapsonderwijs.sharepoint.com/sites/prodoc/_layouts/15/DocIdRedir.aspx?ID=GOPRO-1830562155-31067</Url>
      <Description>GOPRO-1830562155-31067</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Organisatie en regelgeving</TermName>
          <TermId xmlns="http://schemas.microsoft.com/office/infopath/2007/PartnerControls">5fbbe23b-2c8c-41dc-a7c6-a3ad781c6d9c</TermId>
        </TermInfo>
      </Terms>
    </fef4875bd7d04335af313950a580cd9d>
    <SharedWithUsers xmlns="cfc230b1-6dd3-467a-8fcc-dfa9df38b740">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EBBE287-80DB-4C9E-97F4-F5F35DAC8880}"/>
</file>

<file path=customXml/itemProps2.xml><?xml version="1.0" encoding="utf-8"?>
<ds:datastoreItem xmlns:ds="http://schemas.openxmlformats.org/officeDocument/2006/customXml" ds:itemID="{940F89F8-E7B8-4269-B479-DAFACC2A674F}">
  <ds:schemaRefs>
    <ds:schemaRef ds:uri="http://purl.org/dc/elements/1.1/"/>
    <ds:schemaRef ds:uri="8d19b268-52aa-4a83-aa3b-8f6b97d3d1dc"/>
    <ds:schemaRef ds:uri="http://schemas.openxmlformats.org/package/2006/metadata/core-properties"/>
    <ds:schemaRef ds:uri="http://schemas.microsoft.com/office/2006/metadata/properties"/>
    <ds:schemaRef ds:uri="http://purl.org/dc/dcmitype/"/>
    <ds:schemaRef ds:uri="http://www.w3.org/XML/1998/namespace"/>
    <ds:schemaRef ds:uri="http://schemas.microsoft.com/office/2006/documentManagement/types"/>
    <ds:schemaRef ds:uri="http://purl.org/dc/terms/"/>
    <ds:schemaRef ds:uri="http://schemas.microsoft.com/office/infopath/2007/PartnerControls"/>
    <ds:schemaRef ds:uri="c984452f-8117-4cfb-83a7-45cd11684bfb"/>
  </ds:schemaRefs>
</ds:datastoreItem>
</file>

<file path=customXml/itemProps3.xml><?xml version="1.0" encoding="utf-8"?>
<ds:datastoreItem xmlns:ds="http://schemas.openxmlformats.org/officeDocument/2006/customXml" ds:itemID="{F0466A41-20E2-40C9-B012-65A148E0616D}">
  <ds:schemaRefs>
    <ds:schemaRef ds:uri="http://schemas.microsoft.com/sharepoint/v3/contenttype/forms"/>
  </ds:schemaRefs>
</ds:datastoreItem>
</file>

<file path=customXml/itemProps4.xml><?xml version="1.0" encoding="utf-8"?>
<ds:datastoreItem xmlns:ds="http://schemas.openxmlformats.org/officeDocument/2006/customXml" ds:itemID="{A6B34387-6137-4C6A-8474-7D71FB130392}"/>
</file>

<file path=docProps/app.xml><?xml version="1.0" encoding="utf-8"?>
<Properties xmlns="http://schemas.openxmlformats.org/officeDocument/2006/extended-properties" xmlns:vt="http://schemas.openxmlformats.org/officeDocument/2006/docPropsVTypes">
  <Template>NJi Presentatie</Template>
  <TotalTime>14629</TotalTime>
  <Words>1317</Words>
  <Application>Microsoft Office PowerPoint</Application>
  <PresentationFormat>Aangepast</PresentationFormat>
  <Paragraphs>175</Paragraphs>
  <Slides>22</Slides>
  <Notes>13</Notes>
  <HiddenSlides>0</HiddenSlides>
  <MMClips>0</MMClips>
  <ScaleCrop>false</ScaleCrop>
  <HeadingPairs>
    <vt:vector size="6" baseType="variant">
      <vt:variant>
        <vt:lpstr>Gebruikte lettertypen</vt:lpstr>
      </vt:variant>
      <vt:variant>
        <vt:i4>5</vt:i4>
      </vt:variant>
      <vt:variant>
        <vt:lpstr>Thema</vt:lpstr>
      </vt:variant>
      <vt:variant>
        <vt:i4>3</vt:i4>
      </vt:variant>
      <vt:variant>
        <vt:lpstr>Diatitels</vt:lpstr>
      </vt:variant>
      <vt:variant>
        <vt:i4>22</vt:i4>
      </vt:variant>
    </vt:vector>
  </HeadingPairs>
  <TitlesOfParts>
    <vt:vector size="30" baseType="lpstr">
      <vt:lpstr>Aptos</vt:lpstr>
      <vt:lpstr>Arial</vt:lpstr>
      <vt:lpstr>Bradley Hand</vt:lpstr>
      <vt:lpstr>Calibri</vt:lpstr>
      <vt:lpstr>Segoe UI</vt:lpstr>
      <vt:lpstr>Kantoorthema</vt:lpstr>
      <vt:lpstr>Custom Design</vt:lpstr>
      <vt:lpstr>1_Custom Design</vt:lpstr>
      <vt:lpstr>Om het kind;  samenwerking die helpt</vt:lpstr>
      <vt:lpstr>Opzet </vt:lpstr>
      <vt:lpstr>Introductie</vt:lpstr>
      <vt:lpstr>PowerPoint-presentatie</vt:lpstr>
      <vt:lpstr>België en Nederland</vt:lpstr>
      <vt:lpstr>Tegelijkertijd: wat is normaal?</vt:lpstr>
      <vt:lpstr>Samenwerking op onderwijs en zorg</vt:lpstr>
      <vt:lpstr>Uit concept nota nieuwe regelgeving</vt:lpstr>
      <vt:lpstr>Uit concept nota nieuwe regelgeving </vt:lpstr>
      <vt:lpstr>Het belang van een brede blik: Ecologisch systeemmodel</vt:lpstr>
      <vt:lpstr>Inzichten uit 20 jaar Nederlandse samenwerking:</vt:lpstr>
      <vt:lpstr>PowerPoint-presentatie</vt:lpstr>
      <vt:lpstr>PowerPoint-presentatie</vt:lpstr>
      <vt:lpstr>Inzichten: het casusniveau ontstijgen</vt:lpstr>
      <vt:lpstr>Inspiratie: gemeenschappelijke taal </vt:lpstr>
      <vt:lpstr>Inspiratie: gemeenschappelijke taal </vt:lpstr>
      <vt:lpstr>PowerPoint-presentatie</vt:lpstr>
      <vt:lpstr>PowerPoint-presentatie</vt:lpstr>
      <vt:lpstr> Inspiratie: Populatie analyse  Andere vragen en andere oplossingen </vt:lpstr>
      <vt:lpstr>Inspiratie: contextgericht kijken naar casuistiek</vt:lpstr>
      <vt:lpstr>Conclusie; als je breder kijkt zie je meer…</vt:lpstr>
      <vt:lpstr>Tot slot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Om het kind; samenwerking die helpt - presentatie Chaja Deen Dag van de voorzieningen 16 oktober 2026</dc:title>
  <dc:creator>Velden-Land, Rozanne van der</dc:creator>
  <cp:lastModifiedBy>Deen, Chaja</cp:lastModifiedBy>
  <cp:revision>8</cp:revision>
  <dcterms:created xsi:type="dcterms:W3CDTF">2023-11-15T14:42:11Z</dcterms:created>
  <dcterms:modified xsi:type="dcterms:W3CDTF">2026-10-10T04:59:02Z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_dlc_DocIdItemGuid">
    <vt:lpwstr>a9b5ccea-8c86-4e76-a9bd-4a47ee196269</vt:lpwstr>
  </property>
  <property fmtid="{D5CDD505-2E9C-101B-9397-08002B2CF9AE}" pid="4" name="Order">
    <vt:r8>655400</vt:r8>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GOProPublicatiestatus">
    <vt:lpwstr>1;#Online|5d773375-47c0-4896-afa8-6eac5ed3e165</vt:lpwstr>
  </property>
  <property fmtid="{D5CDD505-2E9C-101B-9397-08002B2CF9AE}" pid="14" name="GOProOnderwijsniveaus">
    <vt:lpwstr>117;#Voorzieningen|4e80b75b-5fd0-47ed-9915-35418874d9c3</vt:lpwstr>
  </property>
  <property fmtid="{D5CDD505-2E9C-101B-9397-08002B2CF9AE}" pid="15" name="GOProSchooljaar">
    <vt:lpwstr/>
  </property>
  <property fmtid="{D5CDD505-2E9C-101B-9397-08002B2CF9AE}" pid="16" name="MediaServiceImageTags">
    <vt:lpwstr/>
  </property>
  <property fmtid="{D5CDD505-2E9C-101B-9397-08002B2CF9AE}" pid="17" name="GOProJaar">
    <vt:lpwstr>119;#2026|14401e67-f5b6-4a03-b209-4bc270cd4fda</vt:lpwstr>
  </property>
  <property fmtid="{D5CDD505-2E9C-101B-9397-08002B2CF9AE}" pid="18" name="GOProOorsprong">
    <vt:lpwstr/>
  </property>
  <property fmtid="{D5CDD505-2E9C-101B-9397-08002B2CF9AE}" pid="19" name="GOProThemas">
    <vt:lpwstr>13;#Organisatie en regelgeving|5fbbe23b-2c8c-41dc-a7c6-a3ad781c6d9c</vt:lpwstr>
  </property>
</Properties>
</file>