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Metadata/LabelInfo.xml" ContentType="application/vnd.ms-office.classificationlabel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revisionInfo.xml" ContentType="application/vnd.ms-powerpoint.revisioninfo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5"/>
  </p:notesMasterIdLst>
  <p:sldIdLst>
    <p:sldId id="262" r:id="rId5"/>
    <p:sldId id="256" r:id="rId6"/>
    <p:sldId id="272" r:id="rId7"/>
    <p:sldId id="273" r:id="rId8"/>
    <p:sldId id="274" r:id="rId9"/>
    <p:sldId id="275" r:id="rId10"/>
    <p:sldId id="276" r:id="rId11"/>
    <p:sldId id="277" r:id="rId12"/>
    <p:sldId id="263" r:id="rId13"/>
    <p:sldId id="278" r:id="rId14"/>
    <p:sldId id="279" r:id="rId15"/>
    <p:sldId id="266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88" r:id="rId25"/>
    <p:sldId id="289" r:id="rId26"/>
    <p:sldId id="290" r:id="rId27"/>
    <p:sldId id="291" r:id="rId28"/>
    <p:sldId id="292" r:id="rId29"/>
    <p:sldId id="293" r:id="rId30"/>
    <p:sldId id="294" r:id="rId31"/>
    <p:sldId id="295" r:id="rId32"/>
    <p:sldId id="296" r:id="rId33"/>
    <p:sldId id="297" r:id="rId34"/>
  </p:sldIdLst>
  <p:sldSz cx="24382413" cy="13716000"/>
  <p:notesSz cx="6858000" cy="9144000"/>
  <p:defaultTextStyle>
    <a:defPPr>
      <a:defRPr lang="nl-BE"/>
    </a:defPPr>
    <a:lvl1pPr marL="0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354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709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3063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7417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1771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6126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400480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4834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43" userDrawn="1">
          <p15:clr>
            <a:srgbClr val="A4A3A4"/>
          </p15:clr>
        </p15:guide>
        <p15:guide id="2" pos="76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6E6"/>
    <a:srgbClr val="67C0BA"/>
    <a:srgbClr val="FF81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EF2FBE0-596B-0A1A-1403-74CB47193B8B}" v="51" dt="2026-10-21T10:16:24.6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Geen stijl, gee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805"/>
    <p:restoredTop sz="96405"/>
  </p:normalViewPr>
  <p:slideViewPr>
    <p:cSldViewPr snapToGrid="0" showGuides="1">
      <p:cViewPr varScale="1">
        <p:scale>
          <a:sx n="48" d="100"/>
          <a:sy n="48" d="100"/>
        </p:scale>
        <p:origin x="446" y="72"/>
      </p:cViewPr>
      <p:guideLst>
        <p:guide orient="horz" pos="4343"/>
        <p:guide pos="7680"/>
      </p:guideLst>
    </p:cSldViewPr>
  </p:slideViewPr>
  <p:notesTextViewPr>
    <p:cViewPr>
      <p:scale>
        <a:sx n="3" d="2"/>
        <a:sy n="3" d="2"/>
      </p:scale>
      <p:origin x="0" y="-5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customXml" Target="../customXml/item4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ylvie Lambrechts" userId="a97d5f33-0497-41ea-b9b0-81530aaad6f0" providerId="ADAL" clId="{DFD9401E-7EAE-4A62-A7A8-4B89B5ACF59C}"/>
    <pc:docChg chg="undo custSel addSld delSld modSld sldOrd">
      <pc:chgData name="Sylvie Lambrechts" userId="a97d5f33-0497-41ea-b9b0-81530aaad6f0" providerId="ADAL" clId="{DFD9401E-7EAE-4A62-A7A8-4B89B5ACF59C}" dt="2026-10-16T11:33:26.963" v="33" actId="20577"/>
      <pc:docMkLst>
        <pc:docMk/>
      </pc:docMkLst>
      <pc:sldChg chg="add">
        <pc:chgData name="Sylvie Lambrechts" userId="a97d5f33-0497-41ea-b9b0-81530aaad6f0" providerId="ADAL" clId="{DFD9401E-7EAE-4A62-A7A8-4B89B5ACF59C}" dt="2026-10-15T12:35:28.094" v="0"/>
        <pc:sldMkLst>
          <pc:docMk/>
          <pc:sldMk cId="0" sldId="256"/>
        </pc:sldMkLst>
      </pc:sldChg>
      <pc:sldChg chg="add">
        <pc:chgData name="Sylvie Lambrechts" userId="a97d5f33-0497-41ea-b9b0-81530aaad6f0" providerId="ADAL" clId="{DFD9401E-7EAE-4A62-A7A8-4B89B5ACF59C}" dt="2026-10-15T12:35:28.094" v="0"/>
        <pc:sldMkLst>
          <pc:docMk/>
          <pc:sldMk cId="0" sldId="263"/>
        </pc:sldMkLst>
      </pc:sldChg>
      <pc:sldChg chg="add">
        <pc:chgData name="Sylvie Lambrechts" userId="a97d5f33-0497-41ea-b9b0-81530aaad6f0" providerId="ADAL" clId="{DFD9401E-7EAE-4A62-A7A8-4B89B5ACF59C}" dt="2026-10-15T12:35:28.094" v="0"/>
        <pc:sldMkLst>
          <pc:docMk/>
          <pc:sldMk cId="0" sldId="266"/>
        </pc:sldMkLst>
      </pc:sldChg>
      <pc:sldChg chg="modSp mod">
        <pc:chgData name="Sylvie Lambrechts" userId="a97d5f33-0497-41ea-b9b0-81530aaad6f0" providerId="ADAL" clId="{DFD9401E-7EAE-4A62-A7A8-4B89B5ACF59C}" dt="2026-10-16T11:33:26.963" v="33" actId="20577"/>
        <pc:sldMkLst>
          <pc:docMk/>
          <pc:sldMk cId="2929557934" sldId="267"/>
        </pc:sldMkLst>
        <pc:spChg chg="mod">
          <ac:chgData name="Sylvie Lambrechts" userId="a97d5f33-0497-41ea-b9b0-81530aaad6f0" providerId="ADAL" clId="{DFD9401E-7EAE-4A62-A7A8-4B89B5ACF59C}" dt="2026-10-16T11:33:26.963" v="33" actId="20577"/>
          <ac:spMkLst>
            <pc:docMk/>
            <pc:sldMk cId="2929557934" sldId="267"/>
            <ac:spMk id="3" creationId="{441F32A3-CE15-999B-F4CD-7E0411BB7629}"/>
          </ac:spMkLst>
        </pc:spChg>
      </pc:sldChg>
      <pc:sldChg chg="add">
        <pc:chgData name="Sylvie Lambrechts" userId="a97d5f33-0497-41ea-b9b0-81530aaad6f0" providerId="ADAL" clId="{DFD9401E-7EAE-4A62-A7A8-4B89B5ACF59C}" dt="2026-10-15T12:35:28.094" v="0"/>
        <pc:sldMkLst>
          <pc:docMk/>
          <pc:sldMk cId="0" sldId="272"/>
        </pc:sldMkLst>
      </pc:sldChg>
      <pc:sldChg chg="add">
        <pc:chgData name="Sylvie Lambrechts" userId="a97d5f33-0497-41ea-b9b0-81530aaad6f0" providerId="ADAL" clId="{DFD9401E-7EAE-4A62-A7A8-4B89B5ACF59C}" dt="2026-10-15T12:35:28.094" v="0"/>
        <pc:sldMkLst>
          <pc:docMk/>
          <pc:sldMk cId="0" sldId="273"/>
        </pc:sldMkLst>
      </pc:sldChg>
      <pc:sldChg chg="add">
        <pc:chgData name="Sylvie Lambrechts" userId="a97d5f33-0497-41ea-b9b0-81530aaad6f0" providerId="ADAL" clId="{DFD9401E-7EAE-4A62-A7A8-4B89B5ACF59C}" dt="2026-10-15T12:35:28.094" v="0"/>
        <pc:sldMkLst>
          <pc:docMk/>
          <pc:sldMk cId="0" sldId="274"/>
        </pc:sldMkLst>
      </pc:sldChg>
      <pc:sldChg chg="add">
        <pc:chgData name="Sylvie Lambrechts" userId="a97d5f33-0497-41ea-b9b0-81530aaad6f0" providerId="ADAL" clId="{DFD9401E-7EAE-4A62-A7A8-4B89B5ACF59C}" dt="2026-10-15T12:35:28.094" v="0"/>
        <pc:sldMkLst>
          <pc:docMk/>
          <pc:sldMk cId="0" sldId="275"/>
        </pc:sldMkLst>
      </pc:sldChg>
      <pc:sldChg chg="add modNotes">
        <pc:chgData name="Sylvie Lambrechts" userId="a97d5f33-0497-41ea-b9b0-81530aaad6f0" providerId="ADAL" clId="{DFD9401E-7EAE-4A62-A7A8-4B89B5ACF59C}" dt="2026-10-16T07:22:31.386" v="29"/>
        <pc:sldMkLst>
          <pc:docMk/>
          <pc:sldMk cId="0" sldId="276"/>
        </pc:sldMkLst>
      </pc:sldChg>
      <pc:sldChg chg="add">
        <pc:chgData name="Sylvie Lambrechts" userId="a97d5f33-0497-41ea-b9b0-81530aaad6f0" providerId="ADAL" clId="{DFD9401E-7EAE-4A62-A7A8-4B89B5ACF59C}" dt="2026-10-15T12:35:28.094" v="0"/>
        <pc:sldMkLst>
          <pc:docMk/>
          <pc:sldMk cId="0" sldId="277"/>
        </pc:sldMkLst>
      </pc:sldChg>
      <pc:sldChg chg="add">
        <pc:chgData name="Sylvie Lambrechts" userId="a97d5f33-0497-41ea-b9b0-81530aaad6f0" providerId="ADAL" clId="{DFD9401E-7EAE-4A62-A7A8-4B89B5ACF59C}" dt="2026-10-15T12:35:28.094" v="0"/>
        <pc:sldMkLst>
          <pc:docMk/>
          <pc:sldMk cId="0" sldId="278"/>
        </pc:sldMkLst>
      </pc:sldChg>
      <pc:sldChg chg="add">
        <pc:chgData name="Sylvie Lambrechts" userId="a97d5f33-0497-41ea-b9b0-81530aaad6f0" providerId="ADAL" clId="{DFD9401E-7EAE-4A62-A7A8-4B89B5ACF59C}" dt="2026-10-15T12:35:28.094" v="0"/>
        <pc:sldMkLst>
          <pc:docMk/>
          <pc:sldMk cId="0" sldId="279"/>
        </pc:sldMkLst>
      </pc:sldChg>
      <pc:sldChg chg="add">
        <pc:chgData name="Sylvie Lambrechts" userId="a97d5f33-0497-41ea-b9b0-81530aaad6f0" providerId="ADAL" clId="{DFD9401E-7EAE-4A62-A7A8-4B89B5ACF59C}" dt="2026-10-15T12:35:28.094" v="0"/>
        <pc:sldMkLst>
          <pc:docMk/>
          <pc:sldMk cId="0" sldId="280"/>
        </pc:sldMkLst>
      </pc:sldChg>
      <pc:sldChg chg="add modNotes">
        <pc:chgData name="Sylvie Lambrechts" userId="a97d5f33-0497-41ea-b9b0-81530aaad6f0" providerId="ADAL" clId="{DFD9401E-7EAE-4A62-A7A8-4B89B5ACF59C}" dt="2026-10-16T07:22:31.386" v="29"/>
        <pc:sldMkLst>
          <pc:docMk/>
          <pc:sldMk cId="0" sldId="281"/>
        </pc:sldMkLst>
      </pc:sldChg>
      <pc:sldChg chg="add">
        <pc:chgData name="Sylvie Lambrechts" userId="a97d5f33-0497-41ea-b9b0-81530aaad6f0" providerId="ADAL" clId="{DFD9401E-7EAE-4A62-A7A8-4B89B5ACF59C}" dt="2026-10-15T12:35:28.094" v="0"/>
        <pc:sldMkLst>
          <pc:docMk/>
          <pc:sldMk cId="0" sldId="282"/>
        </pc:sldMkLst>
      </pc:sldChg>
      <pc:sldChg chg="add">
        <pc:chgData name="Sylvie Lambrechts" userId="a97d5f33-0497-41ea-b9b0-81530aaad6f0" providerId="ADAL" clId="{DFD9401E-7EAE-4A62-A7A8-4B89B5ACF59C}" dt="2026-10-15T12:35:28.094" v="0"/>
        <pc:sldMkLst>
          <pc:docMk/>
          <pc:sldMk cId="0" sldId="283"/>
        </pc:sldMkLst>
      </pc:sldChg>
      <pc:sldChg chg="add">
        <pc:chgData name="Sylvie Lambrechts" userId="a97d5f33-0497-41ea-b9b0-81530aaad6f0" providerId="ADAL" clId="{DFD9401E-7EAE-4A62-A7A8-4B89B5ACF59C}" dt="2026-10-15T12:35:28.094" v="0"/>
        <pc:sldMkLst>
          <pc:docMk/>
          <pc:sldMk cId="0" sldId="284"/>
        </pc:sldMkLst>
      </pc:sldChg>
      <pc:sldChg chg="add">
        <pc:chgData name="Sylvie Lambrechts" userId="a97d5f33-0497-41ea-b9b0-81530aaad6f0" providerId="ADAL" clId="{DFD9401E-7EAE-4A62-A7A8-4B89B5ACF59C}" dt="2026-10-15T12:35:28.094" v="0"/>
        <pc:sldMkLst>
          <pc:docMk/>
          <pc:sldMk cId="0" sldId="285"/>
        </pc:sldMkLst>
      </pc:sldChg>
      <pc:sldChg chg="add">
        <pc:chgData name="Sylvie Lambrechts" userId="a97d5f33-0497-41ea-b9b0-81530aaad6f0" providerId="ADAL" clId="{DFD9401E-7EAE-4A62-A7A8-4B89B5ACF59C}" dt="2026-10-15T12:35:28.094" v="0"/>
        <pc:sldMkLst>
          <pc:docMk/>
          <pc:sldMk cId="0" sldId="286"/>
        </pc:sldMkLst>
      </pc:sldChg>
      <pc:sldChg chg="add">
        <pc:chgData name="Sylvie Lambrechts" userId="a97d5f33-0497-41ea-b9b0-81530aaad6f0" providerId="ADAL" clId="{DFD9401E-7EAE-4A62-A7A8-4B89B5ACF59C}" dt="2026-10-15T12:35:28.094" v="0"/>
        <pc:sldMkLst>
          <pc:docMk/>
          <pc:sldMk cId="0" sldId="287"/>
        </pc:sldMkLst>
      </pc:sldChg>
      <pc:sldChg chg="add">
        <pc:chgData name="Sylvie Lambrechts" userId="a97d5f33-0497-41ea-b9b0-81530aaad6f0" providerId="ADAL" clId="{DFD9401E-7EAE-4A62-A7A8-4B89B5ACF59C}" dt="2026-10-15T12:35:28.094" v="0"/>
        <pc:sldMkLst>
          <pc:docMk/>
          <pc:sldMk cId="0" sldId="288"/>
        </pc:sldMkLst>
      </pc:sldChg>
      <pc:sldChg chg="add">
        <pc:chgData name="Sylvie Lambrechts" userId="a97d5f33-0497-41ea-b9b0-81530aaad6f0" providerId="ADAL" clId="{DFD9401E-7EAE-4A62-A7A8-4B89B5ACF59C}" dt="2026-10-15T12:35:28.094" v="0"/>
        <pc:sldMkLst>
          <pc:docMk/>
          <pc:sldMk cId="0" sldId="289"/>
        </pc:sldMkLst>
      </pc:sldChg>
      <pc:sldChg chg="add">
        <pc:chgData name="Sylvie Lambrechts" userId="a97d5f33-0497-41ea-b9b0-81530aaad6f0" providerId="ADAL" clId="{DFD9401E-7EAE-4A62-A7A8-4B89B5ACF59C}" dt="2026-10-15T12:35:28.094" v="0"/>
        <pc:sldMkLst>
          <pc:docMk/>
          <pc:sldMk cId="0" sldId="290"/>
        </pc:sldMkLst>
      </pc:sldChg>
      <pc:sldChg chg="add">
        <pc:chgData name="Sylvie Lambrechts" userId="a97d5f33-0497-41ea-b9b0-81530aaad6f0" providerId="ADAL" clId="{DFD9401E-7EAE-4A62-A7A8-4B89B5ACF59C}" dt="2026-10-15T12:35:28.094" v="0"/>
        <pc:sldMkLst>
          <pc:docMk/>
          <pc:sldMk cId="0" sldId="291"/>
        </pc:sldMkLst>
      </pc:sldChg>
      <pc:sldChg chg="add">
        <pc:chgData name="Sylvie Lambrechts" userId="a97d5f33-0497-41ea-b9b0-81530aaad6f0" providerId="ADAL" clId="{DFD9401E-7EAE-4A62-A7A8-4B89B5ACF59C}" dt="2026-10-15T12:35:28.094" v="0"/>
        <pc:sldMkLst>
          <pc:docMk/>
          <pc:sldMk cId="0" sldId="292"/>
        </pc:sldMkLst>
      </pc:sldChg>
      <pc:sldChg chg="add">
        <pc:chgData name="Sylvie Lambrechts" userId="a97d5f33-0497-41ea-b9b0-81530aaad6f0" providerId="ADAL" clId="{DFD9401E-7EAE-4A62-A7A8-4B89B5ACF59C}" dt="2026-10-15T12:35:28.094" v="0"/>
        <pc:sldMkLst>
          <pc:docMk/>
          <pc:sldMk cId="0" sldId="293"/>
        </pc:sldMkLst>
      </pc:sldChg>
      <pc:sldChg chg="add">
        <pc:chgData name="Sylvie Lambrechts" userId="a97d5f33-0497-41ea-b9b0-81530aaad6f0" providerId="ADAL" clId="{DFD9401E-7EAE-4A62-A7A8-4B89B5ACF59C}" dt="2026-10-15T12:35:28.094" v="0"/>
        <pc:sldMkLst>
          <pc:docMk/>
          <pc:sldMk cId="0" sldId="294"/>
        </pc:sldMkLst>
      </pc:sldChg>
      <pc:sldChg chg="add">
        <pc:chgData name="Sylvie Lambrechts" userId="a97d5f33-0497-41ea-b9b0-81530aaad6f0" providerId="ADAL" clId="{DFD9401E-7EAE-4A62-A7A8-4B89B5ACF59C}" dt="2026-10-15T12:35:28.094" v="0"/>
        <pc:sldMkLst>
          <pc:docMk/>
          <pc:sldMk cId="0" sldId="295"/>
        </pc:sldMkLst>
      </pc:sldChg>
      <pc:sldChg chg="add">
        <pc:chgData name="Sylvie Lambrechts" userId="a97d5f33-0497-41ea-b9b0-81530aaad6f0" providerId="ADAL" clId="{DFD9401E-7EAE-4A62-A7A8-4B89B5ACF59C}" dt="2026-10-15T12:35:28.094" v="0"/>
        <pc:sldMkLst>
          <pc:docMk/>
          <pc:sldMk cId="0" sldId="296"/>
        </pc:sldMkLst>
      </pc:sldChg>
      <pc:sldChg chg="add">
        <pc:chgData name="Sylvie Lambrechts" userId="a97d5f33-0497-41ea-b9b0-81530aaad6f0" providerId="ADAL" clId="{DFD9401E-7EAE-4A62-A7A8-4B89B5ACF59C}" dt="2026-10-15T12:35:28.094" v="0"/>
        <pc:sldMkLst>
          <pc:docMk/>
          <pc:sldMk cId="0" sldId="297"/>
        </pc:sldMkLst>
      </pc:sldChg>
      <pc:sldChg chg="add">
        <pc:chgData name="Sylvie Lambrechts" userId="a97d5f33-0497-41ea-b9b0-81530aaad6f0" providerId="ADAL" clId="{DFD9401E-7EAE-4A62-A7A8-4B89B5ACF59C}" dt="2026-10-15T12:47:05.451" v="1"/>
        <pc:sldMkLst>
          <pc:docMk/>
          <pc:sldMk cId="3165309986" sldId="309"/>
        </pc:sldMkLst>
      </pc:sldChg>
      <pc:sldChg chg="add">
        <pc:chgData name="Sylvie Lambrechts" userId="a97d5f33-0497-41ea-b9b0-81530aaad6f0" providerId="ADAL" clId="{DFD9401E-7EAE-4A62-A7A8-4B89B5ACF59C}" dt="2026-10-15T12:49:37.481" v="2"/>
        <pc:sldMkLst>
          <pc:docMk/>
          <pc:sldMk cId="3329209508" sldId="350"/>
        </pc:sldMkLst>
      </pc:sldChg>
      <pc:sldChg chg="add">
        <pc:chgData name="Sylvie Lambrechts" userId="a97d5f33-0497-41ea-b9b0-81530aaad6f0" providerId="ADAL" clId="{DFD9401E-7EAE-4A62-A7A8-4B89B5ACF59C}" dt="2026-10-15T12:47:05.451" v="1"/>
        <pc:sldMkLst>
          <pc:docMk/>
          <pc:sldMk cId="289639241" sldId="368"/>
        </pc:sldMkLst>
      </pc:sldChg>
      <pc:sldChg chg="add">
        <pc:chgData name="Sylvie Lambrechts" userId="a97d5f33-0497-41ea-b9b0-81530aaad6f0" providerId="ADAL" clId="{DFD9401E-7EAE-4A62-A7A8-4B89B5ACF59C}" dt="2026-10-15T12:47:05.451" v="1"/>
        <pc:sldMkLst>
          <pc:docMk/>
          <pc:sldMk cId="1224686742" sldId="369"/>
        </pc:sldMkLst>
      </pc:sldChg>
      <pc:sldChg chg="add">
        <pc:chgData name="Sylvie Lambrechts" userId="a97d5f33-0497-41ea-b9b0-81530aaad6f0" providerId="ADAL" clId="{DFD9401E-7EAE-4A62-A7A8-4B89B5ACF59C}" dt="2026-10-15T12:47:05.451" v="1"/>
        <pc:sldMkLst>
          <pc:docMk/>
          <pc:sldMk cId="3173366440" sldId="370"/>
        </pc:sldMkLst>
      </pc:sldChg>
      <pc:sldChg chg="add">
        <pc:chgData name="Sylvie Lambrechts" userId="a97d5f33-0497-41ea-b9b0-81530aaad6f0" providerId="ADAL" clId="{DFD9401E-7EAE-4A62-A7A8-4B89B5ACF59C}" dt="2026-10-15T12:47:05.451" v="1"/>
        <pc:sldMkLst>
          <pc:docMk/>
          <pc:sldMk cId="989044954" sldId="371"/>
        </pc:sldMkLst>
      </pc:sldChg>
      <pc:sldChg chg="add">
        <pc:chgData name="Sylvie Lambrechts" userId="a97d5f33-0497-41ea-b9b0-81530aaad6f0" providerId="ADAL" clId="{DFD9401E-7EAE-4A62-A7A8-4B89B5ACF59C}" dt="2026-10-15T12:47:05.451" v="1"/>
        <pc:sldMkLst>
          <pc:docMk/>
          <pc:sldMk cId="3061806650" sldId="372"/>
        </pc:sldMkLst>
      </pc:sldChg>
      <pc:sldChg chg="add">
        <pc:chgData name="Sylvie Lambrechts" userId="a97d5f33-0497-41ea-b9b0-81530aaad6f0" providerId="ADAL" clId="{DFD9401E-7EAE-4A62-A7A8-4B89B5ACF59C}" dt="2026-10-15T12:47:05.451" v="1"/>
        <pc:sldMkLst>
          <pc:docMk/>
          <pc:sldMk cId="951544307" sldId="373"/>
        </pc:sldMkLst>
      </pc:sldChg>
      <pc:sldChg chg="add">
        <pc:chgData name="Sylvie Lambrechts" userId="a97d5f33-0497-41ea-b9b0-81530aaad6f0" providerId="ADAL" clId="{DFD9401E-7EAE-4A62-A7A8-4B89B5ACF59C}" dt="2026-10-15T12:47:05.451" v="1"/>
        <pc:sldMkLst>
          <pc:docMk/>
          <pc:sldMk cId="2711304628" sldId="376"/>
        </pc:sldMkLst>
      </pc:sldChg>
      <pc:sldChg chg="add">
        <pc:chgData name="Sylvie Lambrechts" userId="a97d5f33-0497-41ea-b9b0-81530aaad6f0" providerId="ADAL" clId="{DFD9401E-7EAE-4A62-A7A8-4B89B5ACF59C}" dt="2026-10-15T12:47:05.451" v="1"/>
        <pc:sldMkLst>
          <pc:docMk/>
          <pc:sldMk cId="1698361874" sldId="377"/>
        </pc:sldMkLst>
      </pc:sldChg>
      <pc:sldChg chg="add">
        <pc:chgData name="Sylvie Lambrechts" userId="a97d5f33-0497-41ea-b9b0-81530aaad6f0" providerId="ADAL" clId="{DFD9401E-7EAE-4A62-A7A8-4B89B5ACF59C}" dt="2026-10-15T12:47:05.451" v="1"/>
        <pc:sldMkLst>
          <pc:docMk/>
          <pc:sldMk cId="2642058519" sldId="378"/>
        </pc:sldMkLst>
      </pc:sldChg>
      <pc:sldChg chg="add">
        <pc:chgData name="Sylvie Lambrechts" userId="a97d5f33-0497-41ea-b9b0-81530aaad6f0" providerId="ADAL" clId="{DFD9401E-7EAE-4A62-A7A8-4B89B5ACF59C}" dt="2026-10-15T12:47:05.451" v="1"/>
        <pc:sldMkLst>
          <pc:docMk/>
          <pc:sldMk cId="1178698387" sldId="380"/>
        </pc:sldMkLst>
      </pc:sldChg>
      <pc:sldChg chg="addSp delSp add mod">
        <pc:chgData name="Sylvie Lambrechts" userId="a97d5f33-0497-41ea-b9b0-81530aaad6f0" providerId="ADAL" clId="{DFD9401E-7EAE-4A62-A7A8-4B89B5ACF59C}" dt="2026-10-15T13:12:12.834" v="17" actId="22"/>
        <pc:sldMkLst>
          <pc:docMk/>
          <pc:sldMk cId="4208514903" sldId="381"/>
        </pc:sldMkLst>
      </pc:sldChg>
      <pc:sldChg chg="add">
        <pc:chgData name="Sylvie Lambrechts" userId="a97d5f33-0497-41ea-b9b0-81530aaad6f0" providerId="ADAL" clId="{DFD9401E-7EAE-4A62-A7A8-4B89B5ACF59C}" dt="2026-10-15T12:47:05.451" v="1"/>
        <pc:sldMkLst>
          <pc:docMk/>
          <pc:sldMk cId="3749609938" sldId="382"/>
        </pc:sldMkLst>
      </pc:sldChg>
      <pc:sldChg chg="add">
        <pc:chgData name="Sylvie Lambrechts" userId="a97d5f33-0497-41ea-b9b0-81530aaad6f0" providerId="ADAL" clId="{DFD9401E-7EAE-4A62-A7A8-4B89B5ACF59C}" dt="2026-10-15T12:47:05.451" v="1"/>
        <pc:sldMkLst>
          <pc:docMk/>
          <pc:sldMk cId="914162578" sldId="383"/>
        </pc:sldMkLst>
      </pc:sldChg>
      <pc:sldChg chg="modSp add mod">
        <pc:chgData name="Sylvie Lambrechts" userId="a97d5f33-0497-41ea-b9b0-81530aaad6f0" providerId="ADAL" clId="{DFD9401E-7EAE-4A62-A7A8-4B89B5ACF59C}" dt="2026-10-15T12:49:37.639" v="3" actId="27636"/>
        <pc:sldMkLst>
          <pc:docMk/>
          <pc:sldMk cId="1648563053" sldId="384"/>
        </pc:sldMkLst>
        <pc:spChg chg="mod">
          <ac:chgData name="Sylvie Lambrechts" userId="a97d5f33-0497-41ea-b9b0-81530aaad6f0" providerId="ADAL" clId="{DFD9401E-7EAE-4A62-A7A8-4B89B5ACF59C}" dt="2026-10-15T12:49:37.639" v="3" actId="27636"/>
          <ac:spMkLst>
            <pc:docMk/>
            <pc:sldMk cId="1648563053" sldId="384"/>
            <ac:spMk id="4" creationId="{10C21BEE-C751-4428-B966-92FD82162AAE}"/>
          </ac:spMkLst>
        </pc:spChg>
      </pc:sldChg>
      <pc:sldChg chg="add">
        <pc:chgData name="Sylvie Lambrechts" userId="a97d5f33-0497-41ea-b9b0-81530aaad6f0" providerId="ADAL" clId="{DFD9401E-7EAE-4A62-A7A8-4B89B5ACF59C}" dt="2026-10-15T12:49:37.481" v="2"/>
        <pc:sldMkLst>
          <pc:docMk/>
          <pc:sldMk cId="3014864535" sldId="385"/>
        </pc:sldMkLst>
      </pc:sldChg>
      <pc:sldChg chg="add">
        <pc:chgData name="Sylvie Lambrechts" userId="a97d5f33-0497-41ea-b9b0-81530aaad6f0" providerId="ADAL" clId="{DFD9401E-7EAE-4A62-A7A8-4B89B5ACF59C}" dt="2026-10-15T12:49:37.481" v="2"/>
        <pc:sldMkLst>
          <pc:docMk/>
          <pc:sldMk cId="1928875115" sldId="386"/>
        </pc:sldMkLst>
      </pc:sldChg>
      <pc:sldChg chg="add">
        <pc:chgData name="Sylvie Lambrechts" userId="a97d5f33-0497-41ea-b9b0-81530aaad6f0" providerId="ADAL" clId="{DFD9401E-7EAE-4A62-A7A8-4B89B5ACF59C}" dt="2026-10-15T12:49:37.481" v="2"/>
        <pc:sldMkLst>
          <pc:docMk/>
          <pc:sldMk cId="2956371775" sldId="619"/>
        </pc:sldMkLst>
      </pc:sldChg>
      <pc:sldChg chg="add">
        <pc:chgData name="Sylvie Lambrechts" userId="a97d5f33-0497-41ea-b9b0-81530aaad6f0" providerId="ADAL" clId="{DFD9401E-7EAE-4A62-A7A8-4B89B5ACF59C}" dt="2026-10-15T12:49:37.481" v="2"/>
        <pc:sldMkLst>
          <pc:docMk/>
          <pc:sldMk cId="3993875390" sldId="621"/>
        </pc:sldMkLst>
      </pc:sldChg>
      <pc:sldChg chg="add">
        <pc:chgData name="Sylvie Lambrechts" userId="a97d5f33-0497-41ea-b9b0-81530aaad6f0" providerId="ADAL" clId="{DFD9401E-7EAE-4A62-A7A8-4B89B5ACF59C}" dt="2026-10-15T12:49:37.481" v="2"/>
        <pc:sldMkLst>
          <pc:docMk/>
          <pc:sldMk cId="3925104712" sldId="622"/>
        </pc:sldMkLst>
      </pc:sldChg>
      <pc:sldChg chg="add">
        <pc:chgData name="Sylvie Lambrechts" userId="a97d5f33-0497-41ea-b9b0-81530aaad6f0" providerId="ADAL" clId="{DFD9401E-7EAE-4A62-A7A8-4B89B5ACF59C}" dt="2026-10-15T12:49:37.481" v="2"/>
        <pc:sldMkLst>
          <pc:docMk/>
          <pc:sldMk cId="1267736805" sldId="623"/>
        </pc:sldMkLst>
      </pc:sldChg>
      <pc:sldChg chg="add">
        <pc:chgData name="Sylvie Lambrechts" userId="a97d5f33-0497-41ea-b9b0-81530aaad6f0" providerId="ADAL" clId="{DFD9401E-7EAE-4A62-A7A8-4B89B5ACF59C}" dt="2026-10-15T12:49:37.481" v="2"/>
        <pc:sldMkLst>
          <pc:docMk/>
          <pc:sldMk cId="1112961768" sldId="624"/>
        </pc:sldMkLst>
      </pc:sldChg>
      <pc:sldChg chg="add">
        <pc:chgData name="Sylvie Lambrechts" userId="a97d5f33-0497-41ea-b9b0-81530aaad6f0" providerId="ADAL" clId="{DFD9401E-7EAE-4A62-A7A8-4B89B5ACF59C}" dt="2026-10-15T12:49:37.481" v="2"/>
        <pc:sldMkLst>
          <pc:docMk/>
          <pc:sldMk cId="3198690208" sldId="625"/>
        </pc:sldMkLst>
      </pc:sldChg>
      <pc:sldChg chg="add">
        <pc:chgData name="Sylvie Lambrechts" userId="a97d5f33-0497-41ea-b9b0-81530aaad6f0" providerId="ADAL" clId="{DFD9401E-7EAE-4A62-A7A8-4B89B5ACF59C}" dt="2026-10-15T12:49:37.481" v="2"/>
        <pc:sldMkLst>
          <pc:docMk/>
          <pc:sldMk cId="499473395" sldId="626"/>
        </pc:sldMkLst>
      </pc:sldChg>
      <pc:sldChg chg="modSp add mod">
        <pc:chgData name="Sylvie Lambrechts" userId="a97d5f33-0497-41ea-b9b0-81530aaad6f0" providerId="ADAL" clId="{DFD9401E-7EAE-4A62-A7A8-4B89B5ACF59C}" dt="2026-10-15T12:49:37.686" v="4" actId="27636"/>
        <pc:sldMkLst>
          <pc:docMk/>
          <pc:sldMk cId="4102448319" sldId="628"/>
        </pc:sldMkLst>
        <pc:spChg chg="mod">
          <ac:chgData name="Sylvie Lambrechts" userId="a97d5f33-0497-41ea-b9b0-81530aaad6f0" providerId="ADAL" clId="{DFD9401E-7EAE-4A62-A7A8-4B89B5ACF59C}" dt="2026-10-15T12:49:37.686" v="4" actId="27636"/>
          <ac:spMkLst>
            <pc:docMk/>
            <pc:sldMk cId="4102448319" sldId="628"/>
            <ac:spMk id="6" creationId="{C2284AF5-728B-0CE9-4BA8-2C489903DA1E}"/>
          </ac:spMkLst>
        </pc:spChg>
      </pc:sldChg>
      <pc:sldChg chg="add">
        <pc:chgData name="Sylvie Lambrechts" userId="a97d5f33-0497-41ea-b9b0-81530aaad6f0" providerId="ADAL" clId="{DFD9401E-7EAE-4A62-A7A8-4B89B5ACF59C}" dt="2026-10-15T12:49:37.481" v="2"/>
        <pc:sldMkLst>
          <pc:docMk/>
          <pc:sldMk cId="3550535602" sldId="629"/>
        </pc:sldMkLst>
      </pc:sldChg>
      <pc:sldChg chg="modSp add mod">
        <pc:chgData name="Sylvie Lambrechts" userId="a97d5f33-0497-41ea-b9b0-81530aaad6f0" providerId="ADAL" clId="{DFD9401E-7EAE-4A62-A7A8-4B89B5ACF59C}" dt="2026-10-15T12:49:37.718" v="5" actId="27636"/>
        <pc:sldMkLst>
          <pc:docMk/>
          <pc:sldMk cId="73411284" sldId="630"/>
        </pc:sldMkLst>
        <pc:spChg chg="mod">
          <ac:chgData name="Sylvie Lambrechts" userId="a97d5f33-0497-41ea-b9b0-81530aaad6f0" providerId="ADAL" clId="{DFD9401E-7EAE-4A62-A7A8-4B89B5ACF59C}" dt="2026-10-15T12:49:37.718" v="5" actId="27636"/>
          <ac:spMkLst>
            <pc:docMk/>
            <pc:sldMk cId="73411284" sldId="630"/>
            <ac:spMk id="3" creationId="{41224E71-2A0A-6247-6241-098AF9A404AD}"/>
          </ac:spMkLst>
        </pc:spChg>
      </pc:sldChg>
      <pc:sldChg chg="add">
        <pc:chgData name="Sylvie Lambrechts" userId="a97d5f33-0497-41ea-b9b0-81530aaad6f0" providerId="ADAL" clId="{DFD9401E-7EAE-4A62-A7A8-4B89B5ACF59C}" dt="2026-10-15T12:49:37.481" v="2"/>
        <pc:sldMkLst>
          <pc:docMk/>
          <pc:sldMk cId="4018254500" sldId="631"/>
        </pc:sldMkLst>
      </pc:sldChg>
      <pc:sldChg chg="modSp add mod">
        <pc:chgData name="Sylvie Lambrechts" userId="a97d5f33-0497-41ea-b9b0-81530aaad6f0" providerId="ADAL" clId="{DFD9401E-7EAE-4A62-A7A8-4B89B5ACF59C}" dt="2026-10-15T12:49:37.765" v="6" actId="27636"/>
        <pc:sldMkLst>
          <pc:docMk/>
          <pc:sldMk cId="921930960" sldId="676"/>
        </pc:sldMkLst>
        <pc:spChg chg="mod">
          <ac:chgData name="Sylvie Lambrechts" userId="a97d5f33-0497-41ea-b9b0-81530aaad6f0" providerId="ADAL" clId="{DFD9401E-7EAE-4A62-A7A8-4B89B5ACF59C}" dt="2026-10-15T12:49:37.765" v="6" actId="27636"/>
          <ac:spMkLst>
            <pc:docMk/>
            <pc:sldMk cId="921930960" sldId="676"/>
            <ac:spMk id="3" creationId="{252EAAAC-E291-60F0-68E7-C579825025A1}"/>
          </ac:spMkLst>
        </pc:spChg>
      </pc:sldChg>
      <pc:sldChg chg="add">
        <pc:chgData name="Sylvie Lambrechts" userId="a97d5f33-0497-41ea-b9b0-81530aaad6f0" providerId="ADAL" clId="{DFD9401E-7EAE-4A62-A7A8-4B89B5ACF59C}" dt="2026-10-15T12:49:37.481" v="2"/>
        <pc:sldMkLst>
          <pc:docMk/>
          <pc:sldMk cId="825673060" sldId="677"/>
        </pc:sldMkLst>
      </pc:sldChg>
      <pc:sldChg chg="add">
        <pc:chgData name="Sylvie Lambrechts" userId="a97d5f33-0497-41ea-b9b0-81530aaad6f0" providerId="ADAL" clId="{DFD9401E-7EAE-4A62-A7A8-4B89B5ACF59C}" dt="2026-10-15T12:49:37.481" v="2"/>
        <pc:sldMkLst>
          <pc:docMk/>
          <pc:sldMk cId="2548333138" sldId="690"/>
        </pc:sldMkLst>
      </pc:sldChg>
      <pc:sldChg chg="add">
        <pc:chgData name="Sylvie Lambrechts" userId="a97d5f33-0497-41ea-b9b0-81530aaad6f0" providerId="ADAL" clId="{DFD9401E-7EAE-4A62-A7A8-4B89B5ACF59C}" dt="2026-10-15T12:49:37.481" v="2"/>
        <pc:sldMkLst>
          <pc:docMk/>
          <pc:sldMk cId="1162586669" sldId="691"/>
        </pc:sldMkLst>
      </pc:sldChg>
      <pc:sldChg chg="add">
        <pc:chgData name="Sylvie Lambrechts" userId="a97d5f33-0497-41ea-b9b0-81530aaad6f0" providerId="ADAL" clId="{DFD9401E-7EAE-4A62-A7A8-4B89B5ACF59C}" dt="2026-10-15T12:49:37.481" v="2"/>
        <pc:sldMkLst>
          <pc:docMk/>
          <pc:sldMk cId="3752469971" sldId="692"/>
        </pc:sldMkLst>
      </pc:sldChg>
      <pc:sldChg chg="add">
        <pc:chgData name="Sylvie Lambrechts" userId="a97d5f33-0497-41ea-b9b0-81530aaad6f0" providerId="ADAL" clId="{DFD9401E-7EAE-4A62-A7A8-4B89B5ACF59C}" dt="2026-10-15T12:49:37.481" v="2"/>
        <pc:sldMkLst>
          <pc:docMk/>
          <pc:sldMk cId="341791819" sldId="693"/>
        </pc:sldMkLst>
      </pc:sldChg>
      <pc:sldChg chg="add">
        <pc:chgData name="Sylvie Lambrechts" userId="a97d5f33-0497-41ea-b9b0-81530aaad6f0" providerId="ADAL" clId="{DFD9401E-7EAE-4A62-A7A8-4B89B5ACF59C}" dt="2026-10-15T12:49:37.481" v="2"/>
        <pc:sldMkLst>
          <pc:docMk/>
          <pc:sldMk cId="1034801506" sldId="694"/>
        </pc:sldMkLst>
      </pc:sldChg>
      <pc:sldChg chg="modSp add mod">
        <pc:chgData name="Sylvie Lambrechts" userId="a97d5f33-0497-41ea-b9b0-81530aaad6f0" providerId="ADAL" clId="{DFD9401E-7EAE-4A62-A7A8-4B89B5ACF59C}" dt="2026-10-15T13:11:54.131" v="15" actId="5793"/>
        <pc:sldMkLst>
          <pc:docMk/>
          <pc:sldMk cId="2833855792" sldId="695"/>
        </pc:sldMkLst>
        <pc:spChg chg="mod">
          <ac:chgData name="Sylvie Lambrechts" userId="a97d5f33-0497-41ea-b9b0-81530aaad6f0" providerId="ADAL" clId="{DFD9401E-7EAE-4A62-A7A8-4B89B5ACF59C}" dt="2026-10-15T13:11:54.131" v="15" actId="5793"/>
          <ac:spMkLst>
            <pc:docMk/>
            <pc:sldMk cId="2833855792" sldId="695"/>
            <ac:spMk id="3" creationId="{B767C99B-49EF-5B64-F692-D410A4C25186}"/>
          </ac:spMkLst>
        </pc:spChg>
      </pc:sldChg>
      <pc:sldChg chg="modSp add mod ord">
        <pc:chgData name="Sylvie Lambrechts" userId="a97d5f33-0497-41ea-b9b0-81530aaad6f0" providerId="ADAL" clId="{DFD9401E-7EAE-4A62-A7A8-4B89B5ACF59C}" dt="2026-10-15T13:12:41.539" v="23" actId="20577"/>
        <pc:sldMkLst>
          <pc:docMk/>
          <pc:sldMk cId="1014189570" sldId="696"/>
        </pc:sldMkLst>
        <pc:spChg chg="mod">
          <ac:chgData name="Sylvie Lambrechts" userId="a97d5f33-0497-41ea-b9b0-81530aaad6f0" providerId="ADAL" clId="{DFD9401E-7EAE-4A62-A7A8-4B89B5ACF59C}" dt="2026-10-15T13:12:41.539" v="23" actId="20577"/>
          <ac:spMkLst>
            <pc:docMk/>
            <pc:sldMk cId="1014189570" sldId="696"/>
            <ac:spMk id="3" creationId="{EA927DB1-3C96-390E-F66F-0DDDEFD1362E}"/>
          </ac:spMkLst>
        </pc:spChg>
      </pc:sldChg>
      <pc:sldChg chg="modSp add mod">
        <pc:chgData name="Sylvie Lambrechts" userId="a97d5f33-0497-41ea-b9b0-81530aaad6f0" providerId="ADAL" clId="{DFD9401E-7EAE-4A62-A7A8-4B89B5ACF59C}" dt="2026-10-15T13:12:51.982" v="27"/>
        <pc:sldMkLst>
          <pc:docMk/>
          <pc:sldMk cId="1742932348" sldId="697"/>
        </pc:sldMkLst>
        <pc:spChg chg="mod">
          <ac:chgData name="Sylvie Lambrechts" userId="a97d5f33-0497-41ea-b9b0-81530aaad6f0" providerId="ADAL" clId="{DFD9401E-7EAE-4A62-A7A8-4B89B5ACF59C}" dt="2026-10-15T13:12:51.982" v="27"/>
          <ac:spMkLst>
            <pc:docMk/>
            <pc:sldMk cId="1742932348" sldId="697"/>
            <ac:spMk id="3" creationId="{5450F42A-53DD-0E39-D4C2-B42EBEFE1FB8}"/>
          </ac:spMkLst>
        </pc:spChg>
      </pc:sldChg>
    </pc:docChg>
  </pc:docChgLst>
  <pc:docChgLst>
    <pc:chgData name="Sylvie Lambrechts" userId="S::sylvie.lambrechts@g-o.be::a97d5f33-0497-41ea-b9b0-81530aaad6f0" providerId="AD" clId="Web-{2EF2FBE0-596B-0A1A-1403-74CB47193B8B}"/>
    <pc:docChg chg="delSld">
      <pc:chgData name="Sylvie Lambrechts" userId="S::sylvie.lambrechts@g-o.be::a97d5f33-0497-41ea-b9b0-81530aaad6f0" providerId="AD" clId="Web-{2EF2FBE0-596B-0A1A-1403-74CB47193B8B}" dt="2026-10-21T10:16:24.626" v="50"/>
      <pc:docMkLst>
        <pc:docMk/>
      </pc:docMkLst>
      <pc:sldChg chg="del">
        <pc:chgData name="Sylvie Lambrechts" userId="S::sylvie.lambrechts@g-o.be::a97d5f33-0497-41ea-b9b0-81530aaad6f0" providerId="AD" clId="Web-{2EF2FBE0-596B-0A1A-1403-74CB47193B8B}" dt="2026-10-21T10:16:24.626" v="50"/>
        <pc:sldMkLst>
          <pc:docMk/>
          <pc:sldMk cId="2376371276" sldId="257"/>
        </pc:sldMkLst>
      </pc:sldChg>
      <pc:sldChg chg="del">
        <pc:chgData name="Sylvie Lambrechts" userId="S::sylvie.lambrechts@g-o.be::a97d5f33-0497-41ea-b9b0-81530aaad6f0" providerId="AD" clId="Web-{2EF2FBE0-596B-0A1A-1403-74CB47193B8B}" dt="2026-10-21T10:14:56.126" v="0"/>
        <pc:sldMkLst>
          <pc:docMk/>
          <pc:sldMk cId="2868122967" sldId="258"/>
        </pc:sldMkLst>
      </pc:sldChg>
      <pc:sldChg chg="del">
        <pc:chgData name="Sylvie Lambrechts" userId="S::sylvie.lambrechts@g-o.be::a97d5f33-0497-41ea-b9b0-81530aaad6f0" providerId="AD" clId="Web-{2EF2FBE0-596B-0A1A-1403-74CB47193B8B}" dt="2026-10-21T10:14:56.517" v="1"/>
        <pc:sldMkLst>
          <pc:docMk/>
          <pc:sldMk cId="2728343258" sldId="259"/>
        </pc:sldMkLst>
      </pc:sldChg>
      <pc:sldChg chg="del">
        <pc:chgData name="Sylvie Lambrechts" userId="S::sylvie.lambrechts@g-o.be::a97d5f33-0497-41ea-b9b0-81530aaad6f0" providerId="AD" clId="Web-{2EF2FBE0-596B-0A1A-1403-74CB47193B8B}" dt="2026-10-21T10:14:58.360" v="3"/>
        <pc:sldMkLst>
          <pc:docMk/>
          <pc:sldMk cId="2685299575" sldId="260"/>
        </pc:sldMkLst>
      </pc:sldChg>
      <pc:sldChg chg="del">
        <pc:chgData name="Sylvie Lambrechts" userId="S::sylvie.lambrechts@g-o.be::a97d5f33-0497-41ea-b9b0-81530aaad6f0" providerId="AD" clId="Web-{2EF2FBE0-596B-0A1A-1403-74CB47193B8B}" dt="2026-10-21T10:14:57.470" v="2"/>
        <pc:sldMkLst>
          <pc:docMk/>
          <pc:sldMk cId="3651335734" sldId="261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06.220" v="4"/>
        <pc:sldMkLst>
          <pc:docMk/>
          <pc:sldMk cId="4088025310" sldId="264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08.829" v="6"/>
        <pc:sldMkLst>
          <pc:docMk/>
          <pc:sldMk cId="1998553072" sldId="265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32.548" v="25"/>
        <pc:sldMkLst>
          <pc:docMk/>
          <pc:sldMk cId="2929557934" sldId="267"/>
        </pc:sldMkLst>
      </pc:sldChg>
      <pc:sldChg chg="del">
        <pc:chgData name="Sylvie Lambrechts" userId="S::sylvie.lambrechts@g-o.be::a97d5f33-0497-41ea-b9b0-81530aaad6f0" providerId="AD" clId="Web-{2EF2FBE0-596B-0A1A-1403-74CB47193B8B}" dt="2026-10-21T10:16:09.845" v="45"/>
        <pc:sldMkLst>
          <pc:docMk/>
          <pc:sldMk cId="1577643006" sldId="268"/>
        </pc:sldMkLst>
      </pc:sldChg>
      <pc:sldChg chg="del">
        <pc:chgData name="Sylvie Lambrechts" userId="S::sylvie.lambrechts@g-o.be::a97d5f33-0497-41ea-b9b0-81530aaad6f0" providerId="AD" clId="Web-{2EF2FBE0-596B-0A1A-1403-74CB47193B8B}" dt="2026-10-21T10:16:11.079" v="46"/>
        <pc:sldMkLst>
          <pc:docMk/>
          <pc:sldMk cId="4027064210" sldId="269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06.923" v="5"/>
        <pc:sldMkLst>
          <pc:docMk/>
          <pc:sldMk cId="1869467737" sldId="270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31.876" v="24"/>
        <pc:sldMkLst>
          <pc:docMk/>
          <pc:sldMk cId="2572248151" sldId="271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10.329" v="8"/>
        <pc:sldMkLst>
          <pc:docMk/>
          <pc:sldMk cId="3165309986" sldId="309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37.720" v="29"/>
        <pc:sldMkLst>
          <pc:docMk/>
          <pc:sldMk cId="3329209508" sldId="350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13.345" v="10"/>
        <pc:sldMkLst>
          <pc:docMk/>
          <pc:sldMk cId="289639241" sldId="368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16.548" v="12"/>
        <pc:sldMkLst>
          <pc:docMk/>
          <pc:sldMk cId="1224686742" sldId="369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12.032" v="9"/>
        <pc:sldMkLst>
          <pc:docMk/>
          <pc:sldMk cId="3173366440" sldId="370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14.657" v="11"/>
        <pc:sldMkLst>
          <pc:docMk/>
          <pc:sldMk cId="989044954" sldId="371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19.032" v="14"/>
        <pc:sldMkLst>
          <pc:docMk/>
          <pc:sldMk cId="3061806650" sldId="372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21.204" v="15"/>
        <pc:sldMkLst>
          <pc:docMk/>
          <pc:sldMk cId="951544307" sldId="373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23.079" v="16"/>
        <pc:sldMkLst>
          <pc:docMk/>
          <pc:sldMk cId="2711304628" sldId="376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26.532" v="18"/>
        <pc:sldMkLst>
          <pc:docMk/>
          <pc:sldMk cId="1698361874" sldId="377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27.517" v="19"/>
        <pc:sldMkLst>
          <pc:docMk/>
          <pc:sldMk cId="2642058519" sldId="378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23.907" v="17"/>
        <pc:sldMkLst>
          <pc:docMk/>
          <pc:sldMk cId="1178698387" sldId="380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28.454" v="20"/>
        <pc:sldMkLst>
          <pc:docMk/>
          <pc:sldMk cId="4208514903" sldId="381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17.610" v="13"/>
        <pc:sldMkLst>
          <pc:docMk/>
          <pc:sldMk cId="3749609938" sldId="382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29.454" v="21"/>
        <pc:sldMkLst>
          <pc:docMk/>
          <pc:sldMk cId="914162578" sldId="383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33.751" v="26"/>
        <pc:sldMkLst>
          <pc:docMk/>
          <pc:sldMk cId="1648563053" sldId="384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36.360" v="27"/>
        <pc:sldMkLst>
          <pc:docMk/>
          <pc:sldMk cId="3014864535" sldId="385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37.032" v="28"/>
        <pc:sldMkLst>
          <pc:docMk/>
          <pc:sldMk cId="1928875115" sldId="386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49.048" v="37"/>
        <pc:sldMkLst>
          <pc:docMk/>
          <pc:sldMk cId="2956371775" sldId="619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39.485" v="32"/>
        <pc:sldMkLst>
          <pc:docMk/>
          <pc:sldMk cId="3993875390" sldId="621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43.204" v="35"/>
        <pc:sldMkLst>
          <pc:docMk/>
          <pc:sldMk cId="3925104712" sldId="622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48.517" v="36"/>
        <pc:sldMkLst>
          <pc:docMk/>
          <pc:sldMk cId="1267736805" sldId="623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52.985" v="39"/>
        <pc:sldMkLst>
          <pc:docMk/>
          <pc:sldMk cId="1112961768" sldId="624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53.735" v="40"/>
        <pc:sldMkLst>
          <pc:docMk/>
          <pc:sldMk cId="3198690208" sldId="625"/>
        </pc:sldMkLst>
      </pc:sldChg>
      <pc:sldChg chg="del">
        <pc:chgData name="Sylvie Lambrechts" userId="S::sylvie.lambrechts@g-o.be::a97d5f33-0497-41ea-b9b0-81530aaad6f0" providerId="AD" clId="Web-{2EF2FBE0-596B-0A1A-1403-74CB47193B8B}" dt="2026-10-21T10:16:14.986" v="47"/>
        <pc:sldMkLst>
          <pc:docMk/>
          <pc:sldMk cId="499473395" sldId="626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40.220" v="33"/>
        <pc:sldMkLst>
          <pc:docMk/>
          <pc:sldMk cId="4102448319" sldId="628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38.282" v="30"/>
        <pc:sldMkLst>
          <pc:docMk/>
          <pc:sldMk cId="3550535602" sldId="629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40.673" v="34"/>
        <pc:sldMkLst>
          <pc:docMk/>
          <pc:sldMk cId="73411284" sldId="630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55.564" v="41"/>
        <pc:sldMkLst>
          <pc:docMk/>
          <pc:sldMk cId="4018254500" sldId="631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57.861" v="44"/>
        <pc:sldMkLst>
          <pc:docMk/>
          <pc:sldMk cId="921930960" sldId="676"/>
        </pc:sldMkLst>
      </pc:sldChg>
      <pc:sldChg chg="del">
        <pc:chgData name="Sylvie Lambrechts" userId="S::sylvie.lambrechts@g-o.be::a97d5f33-0497-41ea-b9b0-81530aaad6f0" providerId="AD" clId="Web-{2EF2FBE0-596B-0A1A-1403-74CB47193B8B}" dt="2026-10-21T10:16:17.532" v="49"/>
        <pc:sldMkLst>
          <pc:docMk/>
          <pc:sldMk cId="825673060" sldId="677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38.892" v="31"/>
        <pc:sldMkLst>
          <pc:docMk/>
          <pc:sldMk cId="2548333138" sldId="690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50.610" v="38"/>
        <pc:sldMkLst>
          <pc:docMk/>
          <pc:sldMk cId="1162586669" sldId="691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56.532" v="42"/>
        <pc:sldMkLst>
          <pc:docMk/>
          <pc:sldMk cId="3752469971" sldId="692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57.251" v="43"/>
        <pc:sldMkLst>
          <pc:docMk/>
          <pc:sldMk cId="341791819" sldId="693"/>
        </pc:sldMkLst>
      </pc:sldChg>
      <pc:sldChg chg="del">
        <pc:chgData name="Sylvie Lambrechts" userId="S::sylvie.lambrechts@g-o.be::a97d5f33-0497-41ea-b9b0-81530aaad6f0" providerId="AD" clId="Web-{2EF2FBE0-596B-0A1A-1403-74CB47193B8B}" dt="2026-10-21T10:16:15.782" v="48"/>
        <pc:sldMkLst>
          <pc:docMk/>
          <pc:sldMk cId="1034801506" sldId="694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09.376" v="7"/>
        <pc:sldMkLst>
          <pc:docMk/>
          <pc:sldMk cId="2833855792" sldId="695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30.376" v="22"/>
        <pc:sldMkLst>
          <pc:docMk/>
          <pc:sldMk cId="1014189570" sldId="696"/>
        </pc:sldMkLst>
      </pc:sldChg>
      <pc:sldChg chg="del">
        <pc:chgData name="Sylvie Lambrechts" userId="S::sylvie.lambrechts@g-o.be::a97d5f33-0497-41ea-b9b0-81530aaad6f0" providerId="AD" clId="Web-{2EF2FBE0-596B-0A1A-1403-74CB47193B8B}" dt="2026-10-21T10:15:31.157" v="23"/>
        <pc:sldMkLst>
          <pc:docMk/>
          <pc:sldMk cId="1742932348" sldId="69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996747-4202-DD4B-94AC-6B976FAC7AF4}" type="datetimeFigureOut">
              <a:rPr lang="nl-BE" smtClean="0"/>
              <a:t>21/10/2026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E71038-0F01-804C-8B58-40148AC75176}" type="slidenum">
              <a:rPr lang="nl-BE" smtClean="0"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789967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3" name="Google Shape;6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9" name="Google Shape;6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6" name="Google Shape;7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3" name="Google Shape;8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1" name="Google Shape;111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8" name="Google Shape;118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2" name="Google Shape;132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9" name="Google Shape;139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2" name="Google Shape;152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9" name="Google Shape;159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6" name="Google Shape;166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3" name="Google Shape;173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0" name="Google Shape;180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7" name="Google Shape;187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4" name="Google Shape;194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1" name="Google Shape;201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9" name="Google Shape;209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6" name="Google Shape;216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3" name="Google Shape;223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0" name="Google Shape;230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7" name="Google Shape;237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4" name="Google Shape;244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1" name="Google Shape;251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8" name="Google Shape;258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sv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sv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sv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7.sv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11.sv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12.sv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sv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sv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6.sv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4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8.svg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sv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sv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3.svg"/><Relationship Id="rId4" Type="http://schemas.openxmlformats.org/officeDocument/2006/relationships/image" Target="../media/image22.sv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7.png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1.png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6.svg"/><Relationship Id="rId5" Type="http://schemas.openxmlformats.org/officeDocument/2006/relationships/image" Target="../media/image35.sv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sv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1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3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2.svg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dia-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18EC9C82-6828-86DA-169D-9081D927711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0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6668449"/>
            <a:ext cx="11217600" cy="4775200"/>
          </a:xfrm>
        </p:spPr>
        <p:txBody>
          <a:bodyPr lIns="0" tIns="0" rIns="0" bIns="0" anchor="b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800" y="11659744"/>
            <a:ext cx="11217600" cy="193992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0D53F322-2928-CD1D-38BB-C6731483314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22800" y="1522800"/>
            <a:ext cx="5912467" cy="2015999"/>
          </a:xfrm>
          <a:prstGeom prst="rect">
            <a:avLst/>
          </a:prstGeom>
        </p:spPr>
      </p:pic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61D8D466-5902-B4B2-5291-4D0AD68512D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667961" y="0"/>
            <a:ext cx="13714451" cy="13718501"/>
          </a:xfrm>
          <a:custGeom>
            <a:avLst/>
            <a:gdLst>
              <a:gd name="connsiteX0" fmla="*/ 0 w 13714413"/>
              <a:gd name="connsiteY0" fmla="*/ 0 h 13716000"/>
              <a:gd name="connsiteX1" fmla="*/ 13714413 w 13714413"/>
              <a:gd name="connsiteY1" fmla="*/ 0 h 13716000"/>
              <a:gd name="connsiteX2" fmla="*/ 13714413 w 13714413"/>
              <a:gd name="connsiteY2" fmla="*/ 13716000 h 13716000"/>
              <a:gd name="connsiteX3" fmla="*/ 0 w 13714413"/>
              <a:gd name="connsiteY3" fmla="*/ 13716000 h 13716000"/>
              <a:gd name="connsiteX4" fmla="*/ 0 w 13714413"/>
              <a:gd name="connsiteY4" fmla="*/ 0 h 13716000"/>
              <a:gd name="connsiteX0" fmla="*/ 0 w 13714413"/>
              <a:gd name="connsiteY0" fmla="*/ 0 h 13716000"/>
              <a:gd name="connsiteX1" fmla="*/ 13714413 w 13714413"/>
              <a:gd name="connsiteY1" fmla="*/ 0 h 13716000"/>
              <a:gd name="connsiteX2" fmla="*/ 13714413 w 13714413"/>
              <a:gd name="connsiteY2" fmla="*/ 13716000 h 13716000"/>
              <a:gd name="connsiteX3" fmla="*/ 0 w 13714413"/>
              <a:gd name="connsiteY3" fmla="*/ 0 h 13716000"/>
              <a:gd name="connsiteX0" fmla="*/ 27 w 13714440"/>
              <a:gd name="connsiteY0" fmla="*/ 0 h 13716000"/>
              <a:gd name="connsiteX1" fmla="*/ 13714440 w 13714440"/>
              <a:gd name="connsiteY1" fmla="*/ 0 h 13716000"/>
              <a:gd name="connsiteX2" fmla="*/ 13714440 w 13714440"/>
              <a:gd name="connsiteY2" fmla="*/ 13716000 h 13716000"/>
              <a:gd name="connsiteX3" fmla="*/ 27 w 13714440"/>
              <a:gd name="connsiteY3" fmla="*/ 0 h 13716000"/>
              <a:gd name="connsiteX0" fmla="*/ 38 w 13714451"/>
              <a:gd name="connsiteY0" fmla="*/ 0 h 13718501"/>
              <a:gd name="connsiteX1" fmla="*/ 13714451 w 13714451"/>
              <a:gd name="connsiteY1" fmla="*/ 0 h 13718501"/>
              <a:gd name="connsiteX2" fmla="*/ 13714451 w 13714451"/>
              <a:gd name="connsiteY2" fmla="*/ 13716000 h 13718501"/>
              <a:gd name="connsiteX3" fmla="*/ 38 w 13714451"/>
              <a:gd name="connsiteY3" fmla="*/ 0 h 13718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714451" h="13718501">
                <a:moveTo>
                  <a:pt x="38" y="0"/>
                </a:moveTo>
                <a:lnTo>
                  <a:pt x="13714451" y="0"/>
                </a:lnTo>
                <a:lnTo>
                  <a:pt x="13714451" y="13716000"/>
                </a:lnTo>
                <a:cubicBezTo>
                  <a:pt x="6597004" y="13859435"/>
                  <a:pt x="-18420" y="7817224"/>
                  <a:pt x="38" y="0"/>
                </a:cubicBezTo>
                <a:close/>
              </a:path>
            </a:pathLst>
          </a:cu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893461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dia-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6668449"/>
            <a:ext cx="11217600" cy="4775200"/>
          </a:xfrm>
        </p:spPr>
        <p:txBody>
          <a:bodyPr lIns="0" tIns="0" rIns="0" bIns="0" anchor="b">
            <a:noAutofit/>
          </a:bodyPr>
          <a:lstStyle>
            <a:lvl1pPr algn="l">
              <a:defRPr sz="11292" baseline="0">
                <a:solidFill>
                  <a:schemeClr val="tx2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800" y="11659744"/>
            <a:ext cx="11217600" cy="193992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accent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0D53F322-2928-CD1D-38BB-C6731483314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522800" y="1522800"/>
            <a:ext cx="5911200" cy="2015567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B9839EBF-8295-5BB8-D82B-8B53FE5F5E6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6340013" y="0"/>
            <a:ext cx="8042400" cy="13765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3121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Inhoud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C30C68D4-F994-F4EC-D69C-05DF2E13B95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3301200" y="10414125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178769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13230" b="1" i="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 dirty="0"/>
          </a:p>
        </p:txBody>
      </p:sp>
      <p:sp>
        <p:nvSpPr>
          <p:cNvPr id="11" name="Tijdelijke aanduiding voor tabel 10">
            <a:extLst>
              <a:ext uri="{FF2B5EF4-FFF2-40B4-BE49-F238E27FC236}">
                <a16:creationId xmlns:a16="http://schemas.microsoft.com/office/drawing/2014/main" id="{F81E18B0-DF43-EFF0-E893-5809FCE9962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1522801" y="4208463"/>
            <a:ext cx="14097599" cy="7560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532" baseline="0">
                <a:solidFill>
                  <a:schemeClr val="tx1"/>
                </a:solidFill>
              </a:defRPr>
            </a:lvl1pPr>
          </a:lstStyle>
          <a:p>
            <a:endParaRPr lang="nl-BE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A861FB84-D54D-45FC-C4F5-A7025B22A73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87763" y="0"/>
            <a:ext cx="7994650" cy="13733929"/>
          </a:xfrm>
          <a:custGeom>
            <a:avLst/>
            <a:gdLst>
              <a:gd name="connsiteX0" fmla="*/ 0 w 7994650"/>
              <a:gd name="connsiteY0" fmla="*/ 0 h 13716000"/>
              <a:gd name="connsiteX1" fmla="*/ 0 w 7994650"/>
              <a:gd name="connsiteY1" fmla="*/ 0 h 13716000"/>
              <a:gd name="connsiteX2" fmla="*/ 7994650 w 7994650"/>
              <a:gd name="connsiteY2" fmla="*/ 0 h 13716000"/>
              <a:gd name="connsiteX3" fmla="*/ 7994650 w 7994650"/>
              <a:gd name="connsiteY3" fmla="*/ 0 h 13716000"/>
              <a:gd name="connsiteX4" fmla="*/ 7994650 w 7994650"/>
              <a:gd name="connsiteY4" fmla="*/ 13716000 h 13716000"/>
              <a:gd name="connsiteX5" fmla="*/ 7994650 w 7994650"/>
              <a:gd name="connsiteY5" fmla="*/ 13716000 h 13716000"/>
              <a:gd name="connsiteX6" fmla="*/ 0 w 7994650"/>
              <a:gd name="connsiteY6" fmla="*/ 13716000 h 13716000"/>
              <a:gd name="connsiteX7" fmla="*/ 0 w 7994650"/>
              <a:gd name="connsiteY7" fmla="*/ 13716000 h 13716000"/>
              <a:gd name="connsiteX8" fmla="*/ 0 w 7994650"/>
              <a:gd name="connsiteY8" fmla="*/ 0 h 13716000"/>
              <a:gd name="connsiteX0" fmla="*/ 0 w 7994650"/>
              <a:gd name="connsiteY0" fmla="*/ 0 h 13716000"/>
              <a:gd name="connsiteX1" fmla="*/ 0 w 7994650"/>
              <a:gd name="connsiteY1" fmla="*/ 0 h 13716000"/>
              <a:gd name="connsiteX2" fmla="*/ 7994650 w 7994650"/>
              <a:gd name="connsiteY2" fmla="*/ 0 h 13716000"/>
              <a:gd name="connsiteX3" fmla="*/ 7994650 w 7994650"/>
              <a:gd name="connsiteY3" fmla="*/ 0 h 13716000"/>
              <a:gd name="connsiteX4" fmla="*/ 7994650 w 7994650"/>
              <a:gd name="connsiteY4" fmla="*/ 13716000 h 13716000"/>
              <a:gd name="connsiteX5" fmla="*/ 7994650 w 7994650"/>
              <a:gd name="connsiteY5" fmla="*/ 13716000 h 13716000"/>
              <a:gd name="connsiteX6" fmla="*/ 0 w 7994650"/>
              <a:gd name="connsiteY6" fmla="*/ 13716000 h 13716000"/>
              <a:gd name="connsiteX7" fmla="*/ 0 w 7994650"/>
              <a:gd name="connsiteY7" fmla="*/ 7135905 h 13716000"/>
              <a:gd name="connsiteX8" fmla="*/ 0 w 7994650"/>
              <a:gd name="connsiteY8" fmla="*/ 0 h 13716000"/>
              <a:gd name="connsiteX0" fmla="*/ 0 w 7994650"/>
              <a:gd name="connsiteY0" fmla="*/ 0 h 13733929"/>
              <a:gd name="connsiteX1" fmla="*/ 0 w 7994650"/>
              <a:gd name="connsiteY1" fmla="*/ 0 h 13733929"/>
              <a:gd name="connsiteX2" fmla="*/ 7994650 w 7994650"/>
              <a:gd name="connsiteY2" fmla="*/ 0 h 13733929"/>
              <a:gd name="connsiteX3" fmla="*/ 7994650 w 7994650"/>
              <a:gd name="connsiteY3" fmla="*/ 0 h 13733929"/>
              <a:gd name="connsiteX4" fmla="*/ 7994650 w 7994650"/>
              <a:gd name="connsiteY4" fmla="*/ 13716000 h 13733929"/>
              <a:gd name="connsiteX5" fmla="*/ 7994650 w 7994650"/>
              <a:gd name="connsiteY5" fmla="*/ 13716000 h 13733929"/>
              <a:gd name="connsiteX6" fmla="*/ 6239435 w 7994650"/>
              <a:gd name="connsiteY6" fmla="*/ 13733929 h 13733929"/>
              <a:gd name="connsiteX7" fmla="*/ 0 w 7994650"/>
              <a:gd name="connsiteY7" fmla="*/ 7135905 h 13733929"/>
              <a:gd name="connsiteX8" fmla="*/ 0 w 7994650"/>
              <a:gd name="connsiteY8" fmla="*/ 0 h 13733929"/>
              <a:gd name="connsiteX0" fmla="*/ 0 w 7994650"/>
              <a:gd name="connsiteY0" fmla="*/ 0 h 13733929"/>
              <a:gd name="connsiteX1" fmla="*/ 0 w 7994650"/>
              <a:gd name="connsiteY1" fmla="*/ 0 h 13733929"/>
              <a:gd name="connsiteX2" fmla="*/ 7994650 w 7994650"/>
              <a:gd name="connsiteY2" fmla="*/ 0 h 13733929"/>
              <a:gd name="connsiteX3" fmla="*/ 7994650 w 7994650"/>
              <a:gd name="connsiteY3" fmla="*/ 0 h 13733929"/>
              <a:gd name="connsiteX4" fmla="*/ 7994650 w 7994650"/>
              <a:gd name="connsiteY4" fmla="*/ 13716000 h 13733929"/>
              <a:gd name="connsiteX5" fmla="*/ 7994650 w 7994650"/>
              <a:gd name="connsiteY5" fmla="*/ 13716000 h 13733929"/>
              <a:gd name="connsiteX6" fmla="*/ 6239435 w 7994650"/>
              <a:gd name="connsiteY6" fmla="*/ 13733929 h 13733929"/>
              <a:gd name="connsiteX7" fmla="*/ 0 w 7994650"/>
              <a:gd name="connsiteY7" fmla="*/ 7135905 h 13733929"/>
              <a:gd name="connsiteX8" fmla="*/ 0 w 7994650"/>
              <a:gd name="connsiteY8" fmla="*/ 0 h 13733929"/>
              <a:gd name="connsiteX0" fmla="*/ 0 w 7994650"/>
              <a:gd name="connsiteY0" fmla="*/ 0 h 13733929"/>
              <a:gd name="connsiteX1" fmla="*/ 0 w 7994650"/>
              <a:gd name="connsiteY1" fmla="*/ 0 h 13733929"/>
              <a:gd name="connsiteX2" fmla="*/ 7994650 w 7994650"/>
              <a:gd name="connsiteY2" fmla="*/ 0 h 13733929"/>
              <a:gd name="connsiteX3" fmla="*/ 7994650 w 7994650"/>
              <a:gd name="connsiteY3" fmla="*/ 0 h 13733929"/>
              <a:gd name="connsiteX4" fmla="*/ 7994650 w 7994650"/>
              <a:gd name="connsiteY4" fmla="*/ 13716000 h 13733929"/>
              <a:gd name="connsiteX5" fmla="*/ 7994650 w 7994650"/>
              <a:gd name="connsiteY5" fmla="*/ 13716000 h 13733929"/>
              <a:gd name="connsiteX6" fmla="*/ 6239435 w 7994650"/>
              <a:gd name="connsiteY6" fmla="*/ 13733929 h 13733929"/>
              <a:gd name="connsiteX7" fmla="*/ 0 w 7994650"/>
              <a:gd name="connsiteY7" fmla="*/ 7135905 h 13733929"/>
              <a:gd name="connsiteX8" fmla="*/ 0 w 7994650"/>
              <a:gd name="connsiteY8" fmla="*/ 0 h 13733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994650" h="13733929">
                <a:moveTo>
                  <a:pt x="0" y="0"/>
                </a:moveTo>
                <a:lnTo>
                  <a:pt x="0" y="0"/>
                </a:lnTo>
                <a:lnTo>
                  <a:pt x="7994650" y="0"/>
                </a:lnTo>
                <a:lnTo>
                  <a:pt x="7994650" y="0"/>
                </a:lnTo>
                <a:lnTo>
                  <a:pt x="7994650" y="13716000"/>
                </a:lnTo>
                <a:lnTo>
                  <a:pt x="7994650" y="13716000"/>
                </a:lnTo>
                <a:lnTo>
                  <a:pt x="6239435" y="13733929"/>
                </a:lnTo>
                <a:cubicBezTo>
                  <a:pt x="2438399" y="13470965"/>
                  <a:pt x="251012" y="10213787"/>
                  <a:pt x="0" y="7135905"/>
                </a:cubicBez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51273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Inhoud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-3301200" y="10414125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178769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13230" b="1" i="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 dirty="0"/>
          </a:p>
        </p:txBody>
      </p:sp>
      <p:sp>
        <p:nvSpPr>
          <p:cNvPr id="11" name="Tijdelijke aanduiding voor tabel 10">
            <a:extLst>
              <a:ext uri="{FF2B5EF4-FFF2-40B4-BE49-F238E27FC236}">
                <a16:creationId xmlns:a16="http://schemas.microsoft.com/office/drawing/2014/main" id="{F81E18B0-DF43-EFF0-E893-5809FCE9962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1522801" y="4208463"/>
            <a:ext cx="14097599" cy="7560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532" baseline="0">
                <a:solidFill>
                  <a:schemeClr val="tx1"/>
                </a:solidFill>
              </a:defRPr>
            </a:lvl1pPr>
          </a:lstStyle>
          <a:p>
            <a:endParaRPr lang="nl-BE"/>
          </a:p>
        </p:txBody>
      </p:sp>
      <p:sp>
        <p:nvSpPr>
          <p:cNvPr id="4" name="Tijdelijke aanduiding voor afbeelding 3">
            <a:extLst>
              <a:ext uri="{FF2B5EF4-FFF2-40B4-BE49-F238E27FC236}">
                <a16:creationId xmlns:a16="http://schemas.microsoft.com/office/drawing/2014/main" id="{39B8BE3B-CF7F-120D-EEA7-FFD18EF9F53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79613" y="0"/>
            <a:ext cx="8002800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411425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1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>
            <a:extLst>
              <a:ext uri="{FF2B5EF4-FFF2-40B4-BE49-F238E27FC236}">
                <a16:creationId xmlns:a16="http://schemas.microsoft.com/office/drawing/2014/main" id="{4B9B4692-2339-C7FF-31B6-D3B7E5C1F91A}"/>
              </a:ext>
            </a:extLst>
          </p:cNvPr>
          <p:cNvSpPr/>
          <p:nvPr userDrawn="1"/>
        </p:nvSpPr>
        <p:spPr>
          <a:xfrm>
            <a:off x="3225113" y="1522800"/>
            <a:ext cx="3484605" cy="3214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86400" y="1522800"/>
            <a:ext cx="7305712" cy="3207045"/>
          </a:xfrm>
          <a:prstGeom prst="round1Rect">
            <a:avLst>
              <a:gd name="adj" fmla="val 50000"/>
            </a:avLst>
          </a:prstGeom>
          <a:solidFill>
            <a:schemeClr val="accent1"/>
          </a:solidFill>
        </p:spPr>
        <p:txBody>
          <a:bodyPr wrap="none" lIns="0" tIns="540000" rIns="720000" bIns="1087200" anchor="t" anchorCtr="0">
            <a:sp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Sectiekop  </a:t>
            </a:r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548000" y="1522800"/>
            <a:ext cx="3214800" cy="3214800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86400" y="3615494"/>
            <a:ext cx="14306204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Subtitel</a:t>
            </a:r>
            <a:endParaRPr lang="nl-BE" dirty="0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32E883C2-03D5-EAA3-17FF-78EC2824E74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04000" y="2188800"/>
            <a:ext cx="2162432" cy="198875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14913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BE" dirty="0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28328028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1b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548000" y="1522800"/>
            <a:ext cx="3214800" cy="3214800"/>
          </a:xfrm>
          <a:prstGeom prst="rect">
            <a:avLst/>
          </a:prstGeom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4B9B4692-2339-C7FF-31B6-D3B7E5C1F91A}"/>
              </a:ext>
            </a:extLst>
          </p:cNvPr>
          <p:cNvSpPr/>
          <p:nvPr userDrawn="1"/>
        </p:nvSpPr>
        <p:spPr>
          <a:xfrm>
            <a:off x="3225113" y="1522800"/>
            <a:ext cx="3484605" cy="3214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156564" y="1522800"/>
            <a:ext cx="7305712" cy="3207045"/>
          </a:xfrm>
          <a:prstGeom prst="round1Rect">
            <a:avLst>
              <a:gd name="adj" fmla="val 50000"/>
            </a:avLst>
          </a:prstGeom>
          <a:solidFill>
            <a:schemeClr val="accent1"/>
          </a:solidFill>
        </p:spPr>
        <p:txBody>
          <a:bodyPr wrap="none" lIns="0" tIns="540000" rIns="720000" bIns="1087200" anchor="t" anchorCtr="0">
            <a:sp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Sectiekop  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156564" y="3615494"/>
            <a:ext cx="14306204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Subtitel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9976692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2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ED394C77-D626-FD52-46AF-82FE8429F1B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001500" cy="13716000"/>
          </a:xfrm>
          <a:prstGeom prst="homePlate">
            <a:avLst>
              <a:gd name="adj" fmla="val 57185"/>
            </a:avLst>
          </a:prstGeom>
          <a:ln>
            <a:noFill/>
          </a:ln>
        </p:spPr>
        <p:txBody>
          <a:bodyPr/>
          <a:lstStyle/>
          <a:p>
            <a:endParaRPr lang="nl-BE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FC6B8A55-BAA6-6EAA-3E92-5618C14923F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0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Sectiekop  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Subtitel</a:t>
            </a:r>
            <a:endParaRPr lang="nl-BE" dirty="0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A4CD5ADC-D28C-61B4-8926-A0576034FBC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113077" y="8729663"/>
            <a:ext cx="3213736" cy="3214800"/>
          </a:xfrm>
          <a:custGeom>
            <a:avLst/>
            <a:gdLst>
              <a:gd name="connsiteX0" fmla="*/ 0 w 3213736"/>
              <a:gd name="connsiteY0" fmla="*/ 0 h 3214800"/>
              <a:gd name="connsiteX1" fmla="*/ 1606868 w 3213736"/>
              <a:gd name="connsiteY1" fmla="*/ 0 h 3214800"/>
              <a:gd name="connsiteX2" fmla="*/ 1609200 w 3213736"/>
              <a:gd name="connsiteY2" fmla="*/ 0 h 3214800"/>
              <a:gd name="connsiteX3" fmla="*/ 1609200 w 3213736"/>
              <a:gd name="connsiteY3" fmla="*/ 111 h 3214800"/>
              <a:gd name="connsiteX4" fmla="*/ 1761023 w 3213736"/>
              <a:gd name="connsiteY4" fmla="*/ 7302 h 3214800"/>
              <a:gd name="connsiteX5" fmla="*/ 3205440 w 3213736"/>
              <a:gd name="connsiteY5" fmla="*/ 1443053 h 3214800"/>
              <a:gd name="connsiteX6" fmla="*/ 3213645 w 3213736"/>
              <a:gd name="connsiteY6" fmla="*/ 1605599 h 3214800"/>
              <a:gd name="connsiteX7" fmla="*/ 3213735 w 3213736"/>
              <a:gd name="connsiteY7" fmla="*/ 1605599 h 3214800"/>
              <a:gd name="connsiteX8" fmla="*/ 3213735 w 3213736"/>
              <a:gd name="connsiteY8" fmla="*/ 1607381 h 3214800"/>
              <a:gd name="connsiteX9" fmla="*/ 3213736 w 3213736"/>
              <a:gd name="connsiteY9" fmla="*/ 1607400 h 3214800"/>
              <a:gd name="connsiteX10" fmla="*/ 3213735 w 3213736"/>
              <a:gd name="connsiteY10" fmla="*/ 1607419 h 3214800"/>
              <a:gd name="connsiteX11" fmla="*/ 3213735 w 3213736"/>
              <a:gd name="connsiteY11" fmla="*/ 3214799 h 3214800"/>
              <a:gd name="connsiteX12" fmla="*/ 1606888 w 3213736"/>
              <a:gd name="connsiteY12" fmla="*/ 3214799 h 3214800"/>
              <a:gd name="connsiteX13" fmla="*/ 1606868 w 3213736"/>
              <a:gd name="connsiteY13" fmla="*/ 3214800 h 3214800"/>
              <a:gd name="connsiteX14" fmla="*/ 1606848 w 3213736"/>
              <a:gd name="connsiteY14" fmla="*/ 3214799 h 3214800"/>
              <a:gd name="connsiteX15" fmla="*/ 1604535 w 3213736"/>
              <a:gd name="connsiteY15" fmla="*/ 3214799 h 3214800"/>
              <a:gd name="connsiteX16" fmla="*/ 1604535 w 3213736"/>
              <a:gd name="connsiteY16" fmla="*/ 3214682 h 3214800"/>
              <a:gd name="connsiteX17" fmla="*/ 1442575 w 3213736"/>
              <a:gd name="connsiteY17" fmla="*/ 3206501 h 3214800"/>
              <a:gd name="connsiteX18" fmla="*/ 7299 w 3213736"/>
              <a:gd name="connsiteY18" fmla="*/ 1761607 h 3214800"/>
              <a:gd name="connsiteX19" fmla="*/ 85 w 3213736"/>
              <a:gd name="connsiteY19" fmla="*/ 1609200 h 3214800"/>
              <a:gd name="connsiteX20" fmla="*/ 0 w 3213736"/>
              <a:gd name="connsiteY20" fmla="*/ 1609200 h 3214800"/>
              <a:gd name="connsiteX21" fmla="*/ 0 w 3213736"/>
              <a:gd name="connsiteY21" fmla="*/ 1607400 h 32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213736" h="3214800">
                <a:moveTo>
                  <a:pt x="0" y="0"/>
                </a:moveTo>
                <a:lnTo>
                  <a:pt x="1606868" y="0"/>
                </a:lnTo>
                <a:lnTo>
                  <a:pt x="1609200" y="0"/>
                </a:lnTo>
                <a:lnTo>
                  <a:pt x="1609200" y="111"/>
                </a:lnTo>
                <a:lnTo>
                  <a:pt x="1761023" y="7302"/>
                </a:lnTo>
                <a:cubicBezTo>
                  <a:pt x="2522037" y="79760"/>
                  <a:pt x="3128295" y="683170"/>
                  <a:pt x="3205440" y="1443053"/>
                </a:cubicBezTo>
                <a:lnTo>
                  <a:pt x="3213645" y="1605599"/>
                </a:lnTo>
                <a:lnTo>
                  <a:pt x="3213735" y="1605599"/>
                </a:lnTo>
                <a:lnTo>
                  <a:pt x="3213735" y="1607381"/>
                </a:lnTo>
                <a:lnTo>
                  <a:pt x="3213736" y="1607400"/>
                </a:lnTo>
                <a:lnTo>
                  <a:pt x="3213735" y="1607419"/>
                </a:lnTo>
                <a:lnTo>
                  <a:pt x="3213735" y="3214799"/>
                </a:lnTo>
                <a:lnTo>
                  <a:pt x="1606888" y="3214799"/>
                </a:lnTo>
                <a:lnTo>
                  <a:pt x="1606868" y="3214800"/>
                </a:lnTo>
                <a:lnTo>
                  <a:pt x="1606848" y="3214799"/>
                </a:lnTo>
                <a:lnTo>
                  <a:pt x="1604535" y="3214799"/>
                </a:lnTo>
                <a:lnTo>
                  <a:pt x="1604535" y="3214682"/>
                </a:lnTo>
                <a:lnTo>
                  <a:pt x="1442575" y="3206501"/>
                </a:lnTo>
                <a:cubicBezTo>
                  <a:pt x="682944" y="3129331"/>
                  <a:pt x="79733" y="2522873"/>
                  <a:pt x="7299" y="1761607"/>
                </a:cubicBezTo>
                <a:lnTo>
                  <a:pt x="85" y="1609200"/>
                </a:lnTo>
                <a:lnTo>
                  <a:pt x="0" y="1609200"/>
                </a:lnTo>
                <a:lnTo>
                  <a:pt x="0" y="160740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540000" tIns="180000" rIns="576000" bIns="504000" anchor="b" anchorCtr="0">
            <a:noAutofit/>
          </a:bodyPr>
          <a:lstStyle>
            <a:lvl1pPr marL="0" indent="0" algn="r">
              <a:buNone/>
              <a:defRPr lang="nl-BE" sz="14913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GB" sz="14913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rPr>
              <a:t>01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4906023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7135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2+Img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Sectiekop  </a:t>
            </a:r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762400" y="8762400"/>
            <a:ext cx="3214800" cy="3214800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Subtitel</a:t>
            </a:r>
            <a:endParaRPr lang="nl-BE" dirty="0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32E883C2-03D5-EAA3-17FF-78EC2824E74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18400" y="9428400"/>
            <a:ext cx="2162432" cy="198875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14913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BE" dirty="0"/>
              <a:t>01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68B8F693-43F0-9C27-71A3-AB42AB40A67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7239600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990341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3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FC6B8A55-BAA6-6EAA-3E92-5618C14923F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0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Sectiekop  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Subtitel</a:t>
            </a:r>
            <a:endParaRPr lang="nl-BE" dirty="0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BDE03A45-B88A-B130-29CE-BA70AA54CD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001500" cy="13716000"/>
          </a:xfrm>
          <a:prstGeom prst="homePlate">
            <a:avLst>
              <a:gd name="adj" fmla="val 57185"/>
            </a:avLst>
          </a:prstGeom>
          <a:ln>
            <a:noFill/>
          </a:ln>
        </p:spPr>
        <p:txBody>
          <a:bodyPr/>
          <a:lstStyle/>
          <a:p>
            <a:endParaRPr lang="nl-BE"/>
          </a:p>
        </p:txBody>
      </p:sp>
      <p:sp>
        <p:nvSpPr>
          <p:cNvPr id="8" name="Text Placeholder 15">
            <a:extLst>
              <a:ext uri="{FF2B5EF4-FFF2-40B4-BE49-F238E27FC236}">
                <a16:creationId xmlns:a16="http://schemas.microsoft.com/office/drawing/2014/main" id="{0EDC72D6-9B41-0A5F-0701-7EA2221328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760777" y="8756538"/>
            <a:ext cx="3213736" cy="3214800"/>
          </a:xfrm>
          <a:custGeom>
            <a:avLst/>
            <a:gdLst>
              <a:gd name="connsiteX0" fmla="*/ 0 w 3213736"/>
              <a:gd name="connsiteY0" fmla="*/ 0 h 3214800"/>
              <a:gd name="connsiteX1" fmla="*/ 1606868 w 3213736"/>
              <a:gd name="connsiteY1" fmla="*/ 0 h 3214800"/>
              <a:gd name="connsiteX2" fmla="*/ 1609200 w 3213736"/>
              <a:gd name="connsiteY2" fmla="*/ 0 h 3214800"/>
              <a:gd name="connsiteX3" fmla="*/ 1609200 w 3213736"/>
              <a:gd name="connsiteY3" fmla="*/ 111 h 3214800"/>
              <a:gd name="connsiteX4" fmla="*/ 1761023 w 3213736"/>
              <a:gd name="connsiteY4" fmla="*/ 7302 h 3214800"/>
              <a:gd name="connsiteX5" fmla="*/ 3205440 w 3213736"/>
              <a:gd name="connsiteY5" fmla="*/ 1443053 h 3214800"/>
              <a:gd name="connsiteX6" fmla="*/ 3213645 w 3213736"/>
              <a:gd name="connsiteY6" fmla="*/ 1605599 h 3214800"/>
              <a:gd name="connsiteX7" fmla="*/ 3213735 w 3213736"/>
              <a:gd name="connsiteY7" fmla="*/ 1605599 h 3214800"/>
              <a:gd name="connsiteX8" fmla="*/ 3213735 w 3213736"/>
              <a:gd name="connsiteY8" fmla="*/ 1607381 h 3214800"/>
              <a:gd name="connsiteX9" fmla="*/ 3213736 w 3213736"/>
              <a:gd name="connsiteY9" fmla="*/ 1607400 h 3214800"/>
              <a:gd name="connsiteX10" fmla="*/ 3213735 w 3213736"/>
              <a:gd name="connsiteY10" fmla="*/ 1607419 h 3214800"/>
              <a:gd name="connsiteX11" fmla="*/ 3213735 w 3213736"/>
              <a:gd name="connsiteY11" fmla="*/ 3214799 h 3214800"/>
              <a:gd name="connsiteX12" fmla="*/ 1606888 w 3213736"/>
              <a:gd name="connsiteY12" fmla="*/ 3214799 h 3214800"/>
              <a:gd name="connsiteX13" fmla="*/ 1606868 w 3213736"/>
              <a:gd name="connsiteY13" fmla="*/ 3214800 h 3214800"/>
              <a:gd name="connsiteX14" fmla="*/ 1606848 w 3213736"/>
              <a:gd name="connsiteY14" fmla="*/ 3214799 h 3214800"/>
              <a:gd name="connsiteX15" fmla="*/ 1604535 w 3213736"/>
              <a:gd name="connsiteY15" fmla="*/ 3214799 h 3214800"/>
              <a:gd name="connsiteX16" fmla="*/ 1604535 w 3213736"/>
              <a:gd name="connsiteY16" fmla="*/ 3214682 h 3214800"/>
              <a:gd name="connsiteX17" fmla="*/ 1442575 w 3213736"/>
              <a:gd name="connsiteY17" fmla="*/ 3206501 h 3214800"/>
              <a:gd name="connsiteX18" fmla="*/ 7299 w 3213736"/>
              <a:gd name="connsiteY18" fmla="*/ 1761607 h 3214800"/>
              <a:gd name="connsiteX19" fmla="*/ 85 w 3213736"/>
              <a:gd name="connsiteY19" fmla="*/ 1609200 h 3214800"/>
              <a:gd name="connsiteX20" fmla="*/ 0 w 3213736"/>
              <a:gd name="connsiteY20" fmla="*/ 1609200 h 3214800"/>
              <a:gd name="connsiteX21" fmla="*/ 0 w 3213736"/>
              <a:gd name="connsiteY21" fmla="*/ 1607400 h 32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213736" h="3214800">
                <a:moveTo>
                  <a:pt x="0" y="0"/>
                </a:moveTo>
                <a:lnTo>
                  <a:pt x="1606868" y="0"/>
                </a:lnTo>
                <a:lnTo>
                  <a:pt x="1609200" y="0"/>
                </a:lnTo>
                <a:lnTo>
                  <a:pt x="1609200" y="111"/>
                </a:lnTo>
                <a:lnTo>
                  <a:pt x="1761023" y="7302"/>
                </a:lnTo>
                <a:cubicBezTo>
                  <a:pt x="2522037" y="79760"/>
                  <a:pt x="3128295" y="683170"/>
                  <a:pt x="3205440" y="1443053"/>
                </a:cubicBezTo>
                <a:lnTo>
                  <a:pt x="3213645" y="1605599"/>
                </a:lnTo>
                <a:lnTo>
                  <a:pt x="3213735" y="1605599"/>
                </a:lnTo>
                <a:lnTo>
                  <a:pt x="3213735" y="1607381"/>
                </a:lnTo>
                <a:lnTo>
                  <a:pt x="3213736" y="1607400"/>
                </a:lnTo>
                <a:lnTo>
                  <a:pt x="3213735" y="1607419"/>
                </a:lnTo>
                <a:lnTo>
                  <a:pt x="3213735" y="3214799"/>
                </a:lnTo>
                <a:lnTo>
                  <a:pt x="1606888" y="3214799"/>
                </a:lnTo>
                <a:lnTo>
                  <a:pt x="1606868" y="3214800"/>
                </a:lnTo>
                <a:lnTo>
                  <a:pt x="1606848" y="3214799"/>
                </a:lnTo>
                <a:lnTo>
                  <a:pt x="1604535" y="3214799"/>
                </a:lnTo>
                <a:lnTo>
                  <a:pt x="1604535" y="3214682"/>
                </a:lnTo>
                <a:lnTo>
                  <a:pt x="1442575" y="3206501"/>
                </a:lnTo>
                <a:cubicBezTo>
                  <a:pt x="682944" y="3129331"/>
                  <a:pt x="79733" y="2522873"/>
                  <a:pt x="7299" y="1761607"/>
                </a:cubicBezTo>
                <a:lnTo>
                  <a:pt x="85" y="1609200"/>
                </a:lnTo>
                <a:lnTo>
                  <a:pt x="0" y="1609200"/>
                </a:lnTo>
                <a:lnTo>
                  <a:pt x="0" y="160740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540000" tIns="180000" rIns="576000" bIns="504000" anchor="b" anchorCtr="0">
            <a:noAutofit/>
          </a:bodyPr>
          <a:lstStyle>
            <a:lvl1pPr marL="0" indent="0" algn="r">
              <a:buNone/>
              <a:defRPr lang="nl-BE" sz="14913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GB" sz="14913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rPr>
              <a:t>01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5783255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  <p15:guide id="3" orient="horz" pos="7541" userDrawn="1">
          <p15:clr>
            <a:srgbClr val="FBAE40"/>
          </p15:clr>
        </p15:guide>
        <p15:guide id="4" pos="7543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3+Img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Sectiekop  </a:t>
            </a:r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762400" y="8762400"/>
            <a:ext cx="3214800" cy="3214800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Subtitel</a:t>
            </a:r>
            <a:endParaRPr lang="nl-BE" dirty="0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32E883C2-03D5-EAA3-17FF-78EC2824E74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18400" y="9428400"/>
            <a:ext cx="2162432" cy="198875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14913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BE" dirty="0"/>
              <a:t>01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4" name="Tijdelijke aanduiding voor afbeelding 4">
            <a:extLst>
              <a:ext uri="{FF2B5EF4-FFF2-40B4-BE49-F238E27FC236}">
                <a16:creationId xmlns:a16="http://schemas.microsoft.com/office/drawing/2014/main" id="{03D26814-10A7-C075-F41E-FE80B036969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7239600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053203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C30C68D4-F994-F4EC-D69C-05DF2E13B95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2541600" y="-3600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5" name="Tijdelijke aanduiding voor afbeelding 3">
            <a:extLst>
              <a:ext uri="{FF2B5EF4-FFF2-40B4-BE49-F238E27FC236}">
                <a16:creationId xmlns:a16="http://schemas.microsoft.com/office/drawing/2014/main" id="{AF2AF91A-9984-67D6-BE46-AB66E048D9B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71855" y="0"/>
            <a:ext cx="8010557" cy="13716000"/>
          </a:xfrm>
          <a:custGeom>
            <a:avLst/>
            <a:gdLst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8002800 w 8002800"/>
              <a:gd name="connsiteY2" fmla="*/ 13716000 h 13716000"/>
              <a:gd name="connsiteX3" fmla="*/ 0 w 8002800"/>
              <a:gd name="connsiteY3" fmla="*/ 13716000 h 13716000"/>
              <a:gd name="connsiteX4" fmla="*/ 0 w 8002800"/>
              <a:gd name="connsiteY4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138 w 8008938"/>
              <a:gd name="connsiteY3" fmla="*/ 13716000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6138 w 8008938"/>
              <a:gd name="connsiteY4" fmla="*/ 13716000 h 13716000"/>
              <a:gd name="connsiteX5" fmla="*/ 0 w 8008938"/>
              <a:gd name="connsiteY5" fmla="*/ 6858000 h 13716000"/>
              <a:gd name="connsiteX6" fmla="*/ 6138 w 8008938"/>
              <a:gd name="connsiteY6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7549 w 8010349"/>
              <a:gd name="connsiteY0" fmla="*/ 0 h 13716000"/>
              <a:gd name="connsiteX1" fmla="*/ 8010349 w 8010349"/>
              <a:gd name="connsiteY1" fmla="*/ 0 h 13716000"/>
              <a:gd name="connsiteX2" fmla="*/ 8010349 w 8010349"/>
              <a:gd name="connsiteY2" fmla="*/ 13716000 h 13716000"/>
              <a:gd name="connsiteX3" fmla="*/ 6654624 w 8010349"/>
              <a:gd name="connsiteY3" fmla="*/ 13711238 h 13716000"/>
              <a:gd name="connsiteX4" fmla="*/ 1411 w 8010349"/>
              <a:gd name="connsiteY4" fmla="*/ 6858000 h 13716000"/>
              <a:gd name="connsiteX5" fmla="*/ 7549 w 8010349"/>
              <a:gd name="connsiteY5" fmla="*/ 0 h 13716000"/>
              <a:gd name="connsiteX0" fmla="*/ 7757 w 8010557"/>
              <a:gd name="connsiteY0" fmla="*/ 0 h 13716000"/>
              <a:gd name="connsiteX1" fmla="*/ 8010557 w 8010557"/>
              <a:gd name="connsiteY1" fmla="*/ 0 h 13716000"/>
              <a:gd name="connsiteX2" fmla="*/ 8010557 w 8010557"/>
              <a:gd name="connsiteY2" fmla="*/ 13716000 h 13716000"/>
              <a:gd name="connsiteX3" fmla="*/ 6654832 w 8010557"/>
              <a:gd name="connsiteY3" fmla="*/ 13711238 h 13716000"/>
              <a:gd name="connsiteX4" fmla="*/ 1619 w 8010557"/>
              <a:gd name="connsiteY4" fmla="*/ 6858000 h 13716000"/>
              <a:gd name="connsiteX5" fmla="*/ 7757 w 8010557"/>
              <a:gd name="connsiteY5" fmla="*/ 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10557" h="13716000">
                <a:moveTo>
                  <a:pt x="7757" y="0"/>
                </a:moveTo>
                <a:lnTo>
                  <a:pt x="8010557" y="0"/>
                </a:lnTo>
                <a:lnTo>
                  <a:pt x="8010557" y="13716000"/>
                </a:lnTo>
                <a:lnTo>
                  <a:pt x="6654832" y="13711238"/>
                </a:lnTo>
                <a:cubicBezTo>
                  <a:pt x="2886107" y="13584238"/>
                  <a:pt x="-79343" y="10482263"/>
                  <a:pt x="1619" y="6858000"/>
                </a:cubicBezTo>
                <a:lnTo>
                  <a:pt x="7757" y="0"/>
                </a:ln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 dirty="0"/>
          </a:p>
        </p:txBody>
      </p:sp>
      <p:sp>
        <p:nvSpPr>
          <p:cNvPr id="16" name="Tijdelijke aanduiding voor tekst 15">
            <a:extLst>
              <a:ext uri="{FF2B5EF4-FFF2-40B4-BE49-F238E27FC236}">
                <a16:creationId xmlns:a16="http://schemas.microsoft.com/office/drawing/2014/main" id="{F6B99198-C9FA-E959-0675-3E0990999D4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800" y="4215600"/>
            <a:ext cx="14097599" cy="7963200"/>
          </a:xfrm>
          <a:prstGeom prst="rect">
            <a:avLst/>
          </a:prstGeom>
        </p:spPr>
        <p:txBody>
          <a:bodyPr lIns="0" tIns="0" rIns="0" bIns="0" numCol="2" spcCol="360000">
            <a:noAutofit/>
          </a:bodyPr>
          <a:lstStyle>
            <a:lvl1pPr marL="0" indent="0">
              <a:lnSpc>
                <a:spcPct val="110000"/>
              </a:lnSpc>
              <a:buNone/>
              <a:defRPr lang="nl-BE" dirty="0"/>
            </a:lvl1pPr>
          </a:lstStyle>
          <a:p>
            <a:pPr lvl="0"/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1965684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-2541600" y="-3600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 dirty="0"/>
          </a:p>
        </p:txBody>
      </p:sp>
      <p:sp>
        <p:nvSpPr>
          <p:cNvPr id="16" name="Tijdelijke aanduiding voor tekst 15">
            <a:extLst>
              <a:ext uri="{FF2B5EF4-FFF2-40B4-BE49-F238E27FC236}">
                <a16:creationId xmlns:a16="http://schemas.microsoft.com/office/drawing/2014/main" id="{F6B99198-C9FA-E959-0675-3E0990999D4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800" y="4215600"/>
            <a:ext cx="14097599" cy="7963200"/>
          </a:xfrm>
          <a:prstGeom prst="rect">
            <a:avLst/>
          </a:prstGeom>
        </p:spPr>
        <p:txBody>
          <a:bodyPr lIns="0" tIns="0" rIns="0" bIns="0" numCol="2" spcCol="360000">
            <a:noAutofit/>
          </a:bodyPr>
          <a:lstStyle>
            <a:lvl1pPr marL="0" indent="0">
              <a:lnSpc>
                <a:spcPct val="110000"/>
              </a:lnSpc>
              <a:buNone/>
              <a:defRPr lang="nl-BE" dirty="0"/>
            </a:lvl1pPr>
          </a:lstStyle>
          <a:p>
            <a:pPr lvl="0"/>
            <a:endParaRPr lang="nl-BE" dirty="0"/>
          </a:p>
        </p:txBody>
      </p:sp>
      <p:sp>
        <p:nvSpPr>
          <p:cNvPr id="4" name="Tijdelijke aanduiding voor afbeelding 3">
            <a:extLst>
              <a:ext uri="{FF2B5EF4-FFF2-40B4-BE49-F238E27FC236}">
                <a16:creationId xmlns:a16="http://schemas.microsoft.com/office/drawing/2014/main" id="{3FAE7DC5-8333-1364-9A9F-3C766444431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79613" y="0"/>
            <a:ext cx="8002800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688176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ullets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C30C68D4-F994-F4EC-D69C-05DF2E13B95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 flipH="1">
            <a:off x="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624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62400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 dirty="0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02564400-3A77-30BA-4D0E-B3FB91B63D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762400" y="4215600"/>
            <a:ext cx="14097600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 smtClean="0"/>
            </a:lvl3pPr>
            <a:lvl4pPr marL="1882775" indent="-358775">
              <a:buFont typeface="Arial" panose="020B0604020202020204" pitchFamily="34" charset="0"/>
              <a:buChar char="•"/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afbeelding 4">
            <a:extLst>
              <a:ext uri="{FF2B5EF4-FFF2-40B4-BE49-F238E27FC236}">
                <a16:creationId xmlns:a16="http://schemas.microsoft.com/office/drawing/2014/main" id="{D0955227-E528-7570-68F5-FFF3D6E59E7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387" y="0"/>
            <a:ext cx="8002800" cy="13716000"/>
          </a:xfrm>
          <a:custGeom>
            <a:avLst/>
            <a:gdLst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8002800 w 8002800"/>
              <a:gd name="connsiteY2" fmla="*/ 13716000 h 13716000"/>
              <a:gd name="connsiteX3" fmla="*/ 0 w 8002800"/>
              <a:gd name="connsiteY3" fmla="*/ 13716000 h 13716000"/>
              <a:gd name="connsiteX4" fmla="*/ 0 w 8002800"/>
              <a:gd name="connsiteY4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8002800 w 8002800"/>
              <a:gd name="connsiteY3" fmla="*/ 13716000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8002800 w 8002800"/>
              <a:gd name="connsiteY3" fmla="*/ 13716000 h 13716000"/>
              <a:gd name="connsiteX4" fmla="*/ 1613647 w 8002800"/>
              <a:gd name="connsiteY4" fmla="*/ 13698071 h 13716000"/>
              <a:gd name="connsiteX5" fmla="*/ 0 w 8002800"/>
              <a:gd name="connsiteY5" fmla="*/ 13716000 h 13716000"/>
              <a:gd name="connsiteX6" fmla="*/ 0 w 8002800"/>
              <a:gd name="connsiteY6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02800" h="13716000">
                <a:moveTo>
                  <a:pt x="0" y="0"/>
                </a:moveTo>
                <a:lnTo>
                  <a:pt x="8002800" y="0"/>
                </a:lnTo>
                <a:lnTo>
                  <a:pt x="7996518" y="6866965"/>
                </a:lnTo>
                <a:cubicBezTo>
                  <a:pt x="7966636" y="10148047"/>
                  <a:pt x="5444565" y="13572565"/>
                  <a:pt x="1613647" y="13698071"/>
                </a:cubicBezTo>
                <a:lnTo>
                  <a:pt x="0" y="13716000"/>
                </a:lnTo>
                <a:lnTo>
                  <a:pt x="0" y="0"/>
                </a:ln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966764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ullets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624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62400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 dirty="0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02564400-3A77-30BA-4D0E-B3FB91B63D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762400" y="4215600"/>
            <a:ext cx="14097600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sp>
        <p:nvSpPr>
          <p:cNvPr id="4" name="Tijdelijke aanduiding voor afbeelding 4">
            <a:extLst>
              <a:ext uri="{FF2B5EF4-FFF2-40B4-BE49-F238E27FC236}">
                <a16:creationId xmlns:a16="http://schemas.microsoft.com/office/drawing/2014/main" id="{ECA5BDB0-9FAB-7CBD-C29B-BFFDC61CD7E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8002800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544547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ulle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 dirty="0"/>
          </a:p>
        </p:txBody>
      </p:sp>
      <p:sp>
        <p:nvSpPr>
          <p:cNvPr id="4" name="Tijdelijke aanduiding voor tekst 8">
            <a:extLst>
              <a:ext uri="{FF2B5EF4-FFF2-40B4-BE49-F238E27FC236}">
                <a16:creationId xmlns:a16="http://schemas.microsoft.com/office/drawing/2014/main" id="{5B3936D2-4CCD-75C7-D9E8-6BFA613071B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0635741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22287444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Fot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8B6CEB77-1245-E971-AE14-CE1CC02BD433}"/>
              </a:ext>
            </a:extLst>
          </p:cNvPr>
          <p:cNvSpPr/>
          <p:nvPr userDrawn="1"/>
        </p:nvSpPr>
        <p:spPr>
          <a:xfrm>
            <a:off x="1522800" y="1522800"/>
            <a:ext cx="6858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 dirty="0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48602517-2A8D-4A73-95CF-38799DD970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8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1"/>
                </a:solidFill>
                <a:latin typeface="Flanders Art Sans Condensed" pitchFamily="2" charset="77"/>
              </a:defRPr>
            </a:lvl1pPr>
          </a:lstStyle>
          <a:p>
            <a:pPr lvl="0"/>
            <a:endParaRPr lang="nl-BE" dirty="0"/>
          </a:p>
        </p:txBody>
      </p:sp>
      <p:sp>
        <p:nvSpPr>
          <p:cNvPr id="9" name="Tijdelijke aanduiding voor tekst 5">
            <a:extLst>
              <a:ext uri="{FF2B5EF4-FFF2-40B4-BE49-F238E27FC236}">
                <a16:creationId xmlns:a16="http://schemas.microsoft.com/office/drawing/2014/main" id="{0B45D76B-9B3B-C691-DB1B-85BB450671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7624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2"/>
                </a:solidFill>
                <a:latin typeface="Flanders Art Sans Condensed" pitchFamily="2" charset="77"/>
              </a:defRPr>
            </a:lvl1pPr>
          </a:lstStyle>
          <a:p>
            <a:pPr lvl="0"/>
            <a:endParaRPr lang="nl-BE" dirty="0"/>
          </a:p>
        </p:txBody>
      </p:sp>
      <p:sp>
        <p:nvSpPr>
          <p:cNvPr id="11" name="Tijdelijke aanduiding voor tekst 5">
            <a:extLst>
              <a:ext uri="{FF2B5EF4-FFF2-40B4-BE49-F238E27FC236}">
                <a16:creationId xmlns:a16="http://schemas.microsoft.com/office/drawing/2014/main" id="{78500E7E-7F67-9139-7E90-D5BE838BF7F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0020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pPr lvl="0"/>
            <a:endParaRPr lang="nl-BE" dirty="0"/>
          </a:p>
        </p:txBody>
      </p:sp>
      <p:sp>
        <p:nvSpPr>
          <p:cNvPr id="15" name="Tijdelijke aanduiding voor tekst 14">
            <a:extLst>
              <a:ext uri="{FF2B5EF4-FFF2-40B4-BE49-F238E27FC236}">
                <a16:creationId xmlns:a16="http://schemas.microsoft.com/office/drawing/2014/main" id="{16730DB0-A8AB-F17E-3710-CFD9A43BDD0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522413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endParaRPr lang="nl-BE" dirty="0"/>
          </a:p>
        </p:txBody>
      </p:sp>
      <p:sp>
        <p:nvSpPr>
          <p:cNvPr id="16" name="Tijdelijke aanduiding voor tekst 14">
            <a:extLst>
              <a:ext uri="{FF2B5EF4-FFF2-40B4-BE49-F238E27FC236}">
                <a16:creationId xmlns:a16="http://schemas.microsoft.com/office/drawing/2014/main" id="{415C489E-0FFE-13F3-38B8-2DD6D150A66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762457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endParaRPr lang="nl-BE" dirty="0"/>
          </a:p>
        </p:txBody>
      </p:sp>
      <p:sp>
        <p:nvSpPr>
          <p:cNvPr id="17" name="Tijdelijke aanduiding voor tekst 14">
            <a:extLst>
              <a:ext uri="{FF2B5EF4-FFF2-40B4-BE49-F238E27FC236}">
                <a16:creationId xmlns:a16="http://schemas.microsoft.com/office/drawing/2014/main" id="{D19E1ED4-31D9-4DC4-327C-B4672C5B7C1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6002000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endParaRPr lang="nl-BE" dirty="0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67C02319-A112-45CF-8110-1FCFA33D943F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2341800" y="2341800"/>
            <a:ext cx="5220000" cy="522000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endParaRPr lang="nl-BE" dirty="0"/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5DE2DCED-1700-0A07-5BB4-5BD9F0208AD6}"/>
              </a:ext>
            </a:extLst>
          </p:cNvPr>
          <p:cNvSpPr/>
          <p:nvPr userDrawn="1"/>
        </p:nvSpPr>
        <p:spPr>
          <a:xfrm>
            <a:off x="8764848" y="1522800"/>
            <a:ext cx="6858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7" name="Tijdelijke aanduiding voor afbeelding 2">
            <a:extLst>
              <a:ext uri="{FF2B5EF4-FFF2-40B4-BE49-F238E27FC236}">
                <a16:creationId xmlns:a16="http://schemas.microsoft.com/office/drawing/2014/main" id="{284B2501-37D3-2BEF-B28D-F9BABE985E88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583848" y="2341800"/>
            <a:ext cx="5220000" cy="522000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endParaRPr lang="nl-BE" dirty="0"/>
          </a:p>
        </p:txBody>
      </p:sp>
      <p:sp>
        <p:nvSpPr>
          <p:cNvPr id="12" name="Rechthoek 11">
            <a:extLst>
              <a:ext uri="{FF2B5EF4-FFF2-40B4-BE49-F238E27FC236}">
                <a16:creationId xmlns:a16="http://schemas.microsoft.com/office/drawing/2014/main" id="{62A10685-E748-B32E-92F7-FD6DA7D61805}"/>
              </a:ext>
            </a:extLst>
          </p:cNvPr>
          <p:cNvSpPr/>
          <p:nvPr userDrawn="1"/>
        </p:nvSpPr>
        <p:spPr>
          <a:xfrm>
            <a:off x="16002000" y="1522800"/>
            <a:ext cx="6858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4" name="Tijdelijke aanduiding voor afbeelding 2">
            <a:extLst>
              <a:ext uri="{FF2B5EF4-FFF2-40B4-BE49-F238E27FC236}">
                <a16:creationId xmlns:a16="http://schemas.microsoft.com/office/drawing/2014/main" id="{01FCBFB0-CCE7-523D-B1A7-9401FB1C53EA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16821000" y="2341800"/>
            <a:ext cx="5220000" cy="522000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151509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KGimg-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52AC5644-FA98-DFDD-3EBE-A07FFF2F84E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 dirty="0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C808F593-6B2A-0A81-FC36-07E78B6AFC7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093613" y="10285763"/>
            <a:ext cx="3430800" cy="3430800"/>
          </a:xfrm>
          <a:prstGeom prst="rect">
            <a:avLst/>
          </a:prstGeom>
        </p:spPr>
      </p:pic>
      <p:sp>
        <p:nvSpPr>
          <p:cNvPr id="4" name="Tijdelijke aanduiding voor afbeelding 5">
            <a:extLst>
              <a:ext uri="{FF2B5EF4-FFF2-40B4-BE49-F238E27FC236}">
                <a16:creationId xmlns:a16="http://schemas.microsoft.com/office/drawing/2014/main" id="{03C46C27-B076-EC55-BFCB-4CEAF716A32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4" y="-1"/>
            <a:ext cx="24382803" cy="6858001"/>
          </a:xfrm>
          <a:custGeom>
            <a:avLst/>
            <a:gdLst>
              <a:gd name="connsiteX0" fmla="*/ 0 w 24382800"/>
              <a:gd name="connsiteY0" fmla="*/ 0 h 6858000"/>
              <a:gd name="connsiteX1" fmla="*/ 24382800 w 24382800"/>
              <a:gd name="connsiteY1" fmla="*/ 0 h 6858000"/>
              <a:gd name="connsiteX2" fmla="*/ 24382800 w 24382800"/>
              <a:gd name="connsiteY2" fmla="*/ 6858000 h 6858000"/>
              <a:gd name="connsiteX3" fmla="*/ 0 w 24382800"/>
              <a:gd name="connsiteY3" fmla="*/ 6858000 h 6858000"/>
              <a:gd name="connsiteX4" fmla="*/ 0 w 24382800"/>
              <a:gd name="connsiteY4" fmla="*/ 0 h 6858000"/>
              <a:gd name="connsiteX0" fmla="*/ 0 w 24382800"/>
              <a:gd name="connsiteY0" fmla="*/ 0 h 6858001"/>
              <a:gd name="connsiteX1" fmla="*/ 24382800 w 24382800"/>
              <a:gd name="connsiteY1" fmla="*/ 0 h 6858001"/>
              <a:gd name="connsiteX2" fmla="*/ 24382800 w 24382800"/>
              <a:gd name="connsiteY2" fmla="*/ 6858000 h 6858001"/>
              <a:gd name="connsiteX3" fmla="*/ 7143751 w 24382800"/>
              <a:gd name="connsiteY3" fmla="*/ 6858001 h 6858001"/>
              <a:gd name="connsiteX4" fmla="*/ 0 w 24382800"/>
              <a:gd name="connsiteY4" fmla="*/ 6858000 h 6858001"/>
              <a:gd name="connsiteX5" fmla="*/ 0 w 24382800"/>
              <a:gd name="connsiteY5" fmla="*/ 0 h 6858001"/>
              <a:gd name="connsiteX0" fmla="*/ 2100876 w 26483676"/>
              <a:gd name="connsiteY0" fmla="*/ 0 h 7366000"/>
              <a:gd name="connsiteX1" fmla="*/ 26483676 w 26483676"/>
              <a:gd name="connsiteY1" fmla="*/ 0 h 7366000"/>
              <a:gd name="connsiteX2" fmla="*/ 26483676 w 26483676"/>
              <a:gd name="connsiteY2" fmla="*/ 6858000 h 7366000"/>
              <a:gd name="connsiteX3" fmla="*/ 9244627 w 26483676"/>
              <a:gd name="connsiteY3" fmla="*/ 6858001 h 7366000"/>
              <a:gd name="connsiteX4" fmla="*/ 2100876 w 26483676"/>
              <a:gd name="connsiteY4" fmla="*/ 6858000 h 7366000"/>
              <a:gd name="connsiteX5" fmla="*/ 2100876 w 26483676"/>
              <a:gd name="connsiteY5" fmla="*/ 0 h 7366000"/>
              <a:gd name="connsiteX0" fmla="*/ 756292 w 25139092"/>
              <a:gd name="connsiteY0" fmla="*/ 0 h 6858001"/>
              <a:gd name="connsiteX1" fmla="*/ 25139092 w 25139092"/>
              <a:gd name="connsiteY1" fmla="*/ 0 h 6858001"/>
              <a:gd name="connsiteX2" fmla="*/ 25139092 w 25139092"/>
              <a:gd name="connsiteY2" fmla="*/ 6858000 h 6858001"/>
              <a:gd name="connsiteX3" fmla="*/ 7900043 w 25139092"/>
              <a:gd name="connsiteY3" fmla="*/ 6858001 h 6858001"/>
              <a:gd name="connsiteX4" fmla="*/ 756292 w 25139092"/>
              <a:gd name="connsiteY4" fmla="*/ 0 h 6858001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  <a:gd name="connsiteX0" fmla="*/ 3 w 24382803"/>
              <a:gd name="connsiteY0" fmla="*/ 0 h 6858573"/>
              <a:gd name="connsiteX1" fmla="*/ 24382803 w 24382803"/>
              <a:gd name="connsiteY1" fmla="*/ 0 h 6858573"/>
              <a:gd name="connsiteX2" fmla="*/ 24382803 w 24382803"/>
              <a:gd name="connsiteY2" fmla="*/ 6858000 h 6858573"/>
              <a:gd name="connsiteX3" fmla="*/ 7143754 w 24382803"/>
              <a:gd name="connsiteY3" fmla="*/ 6858001 h 6858573"/>
              <a:gd name="connsiteX4" fmla="*/ 3 w 24382803"/>
              <a:gd name="connsiteY4" fmla="*/ 0 h 6858573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382803" h="6858001">
                <a:moveTo>
                  <a:pt x="3" y="0"/>
                </a:moveTo>
                <a:lnTo>
                  <a:pt x="24382803" y="0"/>
                </a:lnTo>
                <a:lnTo>
                  <a:pt x="24382803" y="6858000"/>
                </a:lnTo>
                <a:lnTo>
                  <a:pt x="7143754" y="6858001"/>
                </a:lnTo>
                <a:cubicBezTo>
                  <a:pt x="2864054" y="6858001"/>
                  <a:pt x="-2972" y="3568700"/>
                  <a:pt x="3" y="0"/>
                </a:cubicBez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endParaRPr lang="nl-BE"/>
          </a:p>
        </p:txBody>
      </p:sp>
      <p:sp>
        <p:nvSpPr>
          <p:cNvPr id="6" name="Tijdelijke aanduiding voor afbeelding 6">
            <a:extLst>
              <a:ext uri="{FF2B5EF4-FFF2-40B4-BE49-F238E27FC236}">
                <a16:creationId xmlns:a16="http://schemas.microsoft.com/office/drawing/2014/main" id="{43A2B41D-A900-BB2D-3E38-1A9251AFE7A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7524417" y="3425802"/>
            <a:ext cx="6858000" cy="6858000"/>
          </a:xfr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117005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KGimg-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52AC5644-FA98-DFDD-3EBE-A07FFF2F84E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 dirty="0"/>
          </a:p>
        </p:txBody>
      </p:sp>
      <p:sp>
        <p:nvSpPr>
          <p:cNvPr id="4" name="Tijdelijke aanduiding voor afbeelding 5">
            <a:extLst>
              <a:ext uri="{FF2B5EF4-FFF2-40B4-BE49-F238E27FC236}">
                <a16:creationId xmlns:a16="http://schemas.microsoft.com/office/drawing/2014/main" id="{1FF3E710-EC0D-9DE7-DC0A-CD4F5B12B4B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4" y="-1"/>
            <a:ext cx="24382803" cy="6858001"/>
          </a:xfrm>
          <a:custGeom>
            <a:avLst/>
            <a:gdLst>
              <a:gd name="connsiteX0" fmla="*/ 0 w 24382800"/>
              <a:gd name="connsiteY0" fmla="*/ 0 h 6858000"/>
              <a:gd name="connsiteX1" fmla="*/ 24382800 w 24382800"/>
              <a:gd name="connsiteY1" fmla="*/ 0 h 6858000"/>
              <a:gd name="connsiteX2" fmla="*/ 24382800 w 24382800"/>
              <a:gd name="connsiteY2" fmla="*/ 6858000 h 6858000"/>
              <a:gd name="connsiteX3" fmla="*/ 0 w 24382800"/>
              <a:gd name="connsiteY3" fmla="*/ 6858000 h 6858000"/>
              <a:gd name="connsiteX4" fmla="*/ 0 w 24382800"/>
              <a:gd name="connsiteY4" fmla="*/ 0 h 6858000"/>
              <a:gd name="connsiteX0" fmla="*/ 0 w 24382800"/>
              <a:gd name="connsiteY0" fmla="*/ 0 h 6858001"/>
              <a:gd name="connsiteX1" fmla="*/ 24382800 w 24382800"/>
              <a:gd name="connsiteY1" fmla="*/ 0 h 6858001"/>
              <a:gd name="connsiteX2" fmla="*/ 24382800 w 24382800"/>
              <a:gd name="connsiteY2" fmla="*/ 6858000 h 6858001"/>
              <a:gd name="connsiteX3" fmla="*/ 7143751 w 24382800"/>
              <a:gd name="connsiteY3" fmla="*/ 6858001 h 6858001"/>
              <a:gd name="connsiteX4" fmla="*/ 0 w 24382800"/>
              <a:gd name="connsiteY4" fmla="*/ 6858000 h 6858001"/>
              <a:gd name="connsiteX5" fmla="*/ 0 w 24382800"/>
              <a:gd name="connsiteY5" fmla="*/ 0 h 6858001"/>
              <a:gd name="connsiteX0" fmla="*/ 2100876 w 26483676"/>
              <a:gd name="connsiteY0" fmla="*/ 0 h 7366000"/>
              <a:gd name="connsiteX1" fmla="*/ 26483676 w 26483676"/>
              <a:gd name="connsiteY1" fmla="*/ 0 h 7366000"/>
              <a:gd name="connsiteX2" fmla="*/ 26483676 w 26483676"/>
              <a:gd name="connsiteY2" fmla="*/ 6858000 h 7366000"/>
              <a:gd name="connsiteX3" fmla="*/ 9244627 w 26483676"/>
              <a:gd name="connsiteY3" fmla="*/ 6858001 h 7366000"/>
              <a:gd name="connsiteX4" fmla="*/ 2100876 w 26483676"/>
              <a:gd name="connsiteY4" fmla="*/ 6858000 h 7366000"/>
              <a:gd name="connsiteX5" fmla="*/ 2100876 w 26483676"/>
              <a:gd name="connsiteY5" fmla="*/ 0 h 7366000"/>
              <a:gd name="connsiteX0" fmla="*/ 756292 w 25139092"/>
              <a:gd name="connsiteY0" fmla="*/ 0 h 6858001"/>
              <a:gd name="connsiteX1" fmla="*/ 25139092 w 25139092"/>
              <a:gd name="connsiteY1" fmla="*/ 0 h 6858001"/>
              <a:gd name="connsiteX2" fmla="*/ 25139092 w 25139092"/>
              <a:gd name="connsiteY2" fmla="*/ 6858000 h 6858001"/>
              <a:gd name="connsiteX3" fmla="*/ 7900043 w 25139092"/>
              <a:gd name="connsiteY3" fmla="*/ 6858001 h 6858001"/>
              <a:gd name="connsiteX4" fmla="*/ 756292 w 25139092"/>
              <a:gd name="connsiteY4" fmla="*/ 0 h 6858001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  <a:gd name="connsiteX0" fmla="*/ 3 w 24382803"/>
              <a:gd name="connsiteY0" fmla="*/ 0 h 6858573"/>
              <a:gd name="connsiteX1" fmla="*/ 24382803 w 24382803"/>
              <a:gd name="connsiteY1" fmla="*/ 0 h 6858573"/>
              <a:gd name="connsiteX2" fmla="*/ 24382803 w 24382803"/>
              <a:gd name="connsiteY2" fmla="*/ 6858000 h 6858573"/>
              <a:gd name="connsiteX3" fmla="*/ 7143754 w 24382803"/>
              <a:gd name="connsiteY3" fmla="*/ 6858001 h 6858573"/>
              <a:gd name="connsiteX4" fmla="*/ 3 w 24382803"/>
              <a:gd name="connsiteY4" fmla="*/ 0 h 6858573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382803" h="6858001">
                <a:moveTo>
                  <a:pt x="3" y="0"/>
                </a:moveTo>
                <a:lnTo>
                  <a:pt x="24382803" y="0"/>
                </a:lnTo>
                <a:lnTo>
                  <a:pt x="24382803" y="6858000"/>
                </a:lnTo>
                <a:lnTo>
                  <a:pt x="7143754" y="6858001"/>
                </a:lnTo>
                <a:cubicBezTo>
                  <a:pt x="2864054" y="6858001"/>
                  <a:pt x="-2972" y="3568700"/>
                  <a:pt x="3" y="0"/>
                </a:cubicBez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endParaRPr lang="nl-BE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17F702A-E266-1522-369D-679A63FCB2C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094000" y="10288800"/>
            <a:ext cx="3430800" cy="3430800"/>
          </a:xfrm>
          <a:prstGeom prst="rect">
            <a:avLst/>
          </a:prstGeom>
        </p:spPr>
      </p:pic>
      <p:sp>
        <p:nvSpPr>
          <p:cNvPr id="6" name="Tijdelijke aanduiding voor afbeelding 6">
            <a:extLst>
              <a:ext uri="{FF2B5EF4-FFF2-40B4-BE49-F238E27FC236}">
                <a16:creationId xmlns:a16="http://schemas.microsoft.com/office/drawing/2014/main" id="{396B2290-1E39-C947-F3A8-4B056DA09C9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7524291" y="3426525"/>
            <a:ext cx="6858000" cy="6858000"/>
          </a:xfr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r>
              <a:rPr lang="en-GB" dirty="0" err="1"/>
              <a:t>Negeer</a:t>
            </a:r>
            <a:r>
              <a:rPr lang="en-GB" dirty="0"/>
              <a:t> deze </a:t>
            </a:r>
            <a:r>
              <a:rPr lang="en-GB" dirty="0" err="1"/>
              <a:t>tekst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7003746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 dirty="0"/>
          </a:p>
        </p:txBody>
      </p:sp>
      <p:sp>
        <p:nvSpPr>
          <p:cNvPr id="6" name="Tijdelijke aanduiding voor afbeelding 5">
            <a:extLst>
              <a:ext uri="{FF2B5EF4-FFF2-40B4-BE49-F238E27FC236}">
                <a16:creationId xmlns:a16="http://schemas.microsoft.com/office/drawing/2014/main" id="{7D39C5CD-1296-9916-5404-C8C826A96A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-1"/>
            <a:ext cx="24382800" cy="6858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4" name="Tijdelijke aanduiding voor afbeelding 6">
            <a:extLst>
              <a:ext uri="{FF2B5EF4-FFF2-40B4-BE49-F238E27FC236}">
                <a16:creationId xmlns:a16="http://schemas.microsoft.com/office/drawing/2014/main" id="{E05C1E94-70BA-BA1B-A698-24934C5EC02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7524413" y="3439366"/>
            <a:ext cx="6858000" cy="6858000"/>
          </a:xfr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r>
              <a:rPr lang="en-GB" dirty="0" err="1"/>
              <a:t>Negeer</a:t>
            </a:r>
            <a:r>
              <a:rPr lang="en-GB" dirty="0"/>
              <a:t> deze </a:t>
            </a:r>
            <a:r>
              <a:rPr lang="en-GB" dirty="0" err="1"/>
              <a:t>tekst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8807326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Grafi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 dirty="0"/>
          </a:p>
        </p:txBody>
      </p:sp>
      <p:sp>
        <p:nvSpPr>
          <p:cNvPr id="6" name="Tijdelijke aanduiding voor grafiek 5">
            <a:extLst>
              <a:ext uri="{FF2B5EF4-FFF2-40B4-BE49-F238E27FC236}">
                <a16:creationId xmlns:a16="http://schemas.microsoft.com/office/drawing/2014/main" id="{F5E7416B-E1AB-4774-8F0C-5B2CC81D9C5D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763200" y="4694400"/>
            <a:ext cx="22096800" cy="7498799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067794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Quot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D48E70C3-B188-A705-D6F8-EB62C74953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21239163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A7290BD7-5767-8778-DFD5-A388094E0A46}"/>
              </a:ext>
            </a:extLst>
          </p:cNvPr>
          <p:cNvSpPr/>
          <p:nvPr userDrawn="1"/>
        </p:nvSpPr>
        <p:spPr>
          <a:xfrm>
            <a:off x="21239613" y="0"/>
            <a:ext cx="3142800" cy="1371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E8CB1427-9034-0226-3622-633B0AD006B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2575600" y="763200"/>
            <a:ext cx="1047600" cy="764812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9519AE2F-1AC5-98A6-2DFC-3FE9BDD7178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118413" y="10594800"/>
            <a:ext cx="3121200" cy="3121200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C808F593-6B2A-0A81-FC36-07E78B6AFC7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1239613" y="7452000"/>
            <a:ext cx="3142800" cy="3142800"/>
          </a:xfrm>
          <a:prstGeom prst="rect">
            <a:avLst/>
          </a:prstGeom>
        </p:spPr>
      </p:pic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B9A52F89-82AB-E713-2683-E488C571E4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380400" y="4456800"/>
            <a:ext cx="14479200" cy="44424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11659" baseline="0">
                <a:solidFill>
                  <a:schemeClr val="bg1"/>
                </a:solidFill>
                <a:effectLst>
                  <a:outerShdw blurRad="1016000" algn="ctr" rotWithShape="0">
                    <a:prstClr val="black">
                      <a:alpha val="75000"/>
                    </a:prstClr>
                  </a:outerShdw>
                </a:effectLst>
                <a:latin typeface="+mj-lt"/>
              </a:defRPr>
            </a:lvl1pPr>
          </a:lstStyle>
          <a:p>
            <a:pPr lvl="0"/>
            <a:endParaRPr lang="nl-BE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BCE531F8-54F9-0AB3-647A-794199AAFF4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1239613" y="10593000"/>
            <a:ext cx="1562400" cy="312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3977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-2541600" y="-3600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 dirty="0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E8CB1427-9034-0226-3622-633B0AD006B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2575600" y="763200"/>
            <a:ext cx="1047600" cy="764812"/>
          </a:xfrm>
          <a:prstGeom prst="rect">
            <a:avLst/>
          </a:prstGeom>
        </p:spPr>
      </p:pic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B7DDF089-B6DA-A74E-18C1-654AC3FE2D2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800" y="4316400"/>
            <a:ext cx="21337200" cy="7873200"/>
          </a:xfrm>
          <a:prstGeom prst="rect">
            <a:avLst/>
          </a:prstGeom>
        </p:spPr>
        <p:txBody>
          <a:bodyPr lIns="0" tIns="0" rIns="0" bIns="0" numCol="3" spcCol="360000">
            <a:noAutofit/>
          </a:bodyPr>
          <a:lstStyle>
            <a:lvl1pPr marL="0" indent="0">
              <a:lnSpc>
                <a:spcPct val="110000"/>
              </a:lnSpc>
              <a:buNone/>
              <a:defRPr sz="28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4206390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Eind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04BB703D-C6EE-F092-4735-E9CD9CF2E70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79200" y="5490000"/>
            <a:ext cx="8020800" cy="273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6538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02232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24382418" cy="16254603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9999749" y="8522667"/>
            <a:ext cx="13551918" cy="320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Calibri"/>
              <a:buNone/>
              <a:defRPr sz="8533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13866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13866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13866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13866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13866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13866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13866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13866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8957217" y="12460067"/>
            <a:ext cx="14594250" cy="120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defRPr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7466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7466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7466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7466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7466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7466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7466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7466"/>
            </a:lvl9pPr>
          </a:lstStyle>
          <a:p>
            <a:endParaRPr/>
          </a:p>
        </p:txBody>
      </p:sp>
      <p:pic>
        <p:nvPicPr>
          <p:cNvPr id="13" name="Google Shape;13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12747" y="11645933"/>
            <a:ext cx="3378713" cy="16322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12748" y="635001"/>
            <a:ext cx="4952678" cy="19558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2"/>
          <p:cNvSpPr/>
          <p:nvPr/>
        </p:nvSpPr>
        <p:spPr>
          <a:xfrm>
            <a:off x="16" y="0"/>
            <a:ext cx="514367" cy="13716000"/>
          </a:xfrm>
          <a:prstGeom prst="rect">
            <a:avLst/>
          </a:prstGeom>
          <a:solidFill>
            <a:srgbClr val="004D5C"/>
          </a:solidFill>
          <a:ln>
            <a:noFill/>
          </a:ln>
        </p:spPr>
        <p:txBody>
          <a:bodyPr spcFirstLastPara="1" wrap="square" lIns="243784" tIns="243784" rIns="243784" bIns="243784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3733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803113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85">
          <p15:clr>
            <a:srgbClr val="FA7B17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831146" y="1186733"/>
            <a:ext cx="22720121" cy="152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4B53"/>
              </a:buClr>
              <a:buSzPts val="2000"/>
              <a:buNone/>
              <a:defRPr sz="5333" b="1">
                <a:solidFill>
                  <a:srgbClr val="004B53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4B53"/>
              </a:buClr>
              <a:buSzPts val="1800"/>
              <a:buNone/>
              <a:defRPr sz="4800" b="1">
                <a:solidFill>
                  <a:srgbClr val="004B53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4B53"/>
              </a:buClr>
              <a:buSzPts val="1800"/>
              <a:buNone/>
              <a:defRPr sz="4800" b="1">
                <a:solidFill>
                  <a:srgbClr val="004B53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4B53"/>
              </a:buClr>
              <a:buSzPts val="1800"/>
              <a:buNone/>
              <a:defRPr sz="4800" b="1">
                <a:solidFill>
                  <a:srgbClr val="004B53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4B53"/>
              </a:buClr>
              <a:buSzPts val="1800"/>
              <a:buNone/>
              <a:defRPr sz="4800" b="1">
                <a:solidFill>
                  <a:srgbClr val="004B53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4B53"/>
              </a:buClr>
              <a:buSzPts val="1800"/>
              <a:buNone/>
              <a:defRPr sz="4800" b="1">
                <a:solidFill>
                  <a:srgbClr val="004B53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4B53"/>
              </a:buClr>
              <a:buSzPts val="1800"/>
              <a:buNone/>
              <a:defRPr sz="4800" b="1">
                <a:solidFill>
                  <a:srgbClr val="004B53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4B53"/>
              </a:buClr>
              <a:buSzPts val="1800"/>
              <a:buNone/>
              <a:defRPr sz="4800" b="1">
                <a:solidFill>
                  <a:srgbClr val="004B53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4B53"/>
              </a:buClr>
              <a:buSzPts val="1800"/>
              <a:buNone/>
              <a:defRPr sz="4800" b="1">
                <a:solidFill>
                  <a:srgbClr val="004B53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body" idx="1"/>
          </p:nvPr>
        </p:nvSpPr>
        <p:spPr>
          <a:xfrm>
            <a:off x="831146" y="3073267"/>
            <a:ext cx="22720121" cy="911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1219124" lvl="0" indent="-91434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4D5C"/>
              </a:buClr>
              <a:buSzPts val="1800"/>
              <a:buChar char="●"/>
              <a:defRPr/>
            </a:lvl1pPr>
            <a:lvl2pPr marL="2438248" lvl="1" indent="-846614" algn="l">
              <a:lnSpc>
                <a:spcPct val="115000"/>
              </a:lnSpc>
              <a:spcBef>
                <a:spcPts val="4266"/>
              </a:spcBef>
              <a:spcAft>
                <a:spcPts val="0"/>
              </a:spcAft>
              <a:buClr>
                <a:srgbClr val="004D5C"/>
              </a:buClr>
              <a:buSzPts val="1400"/>
              <a:buChar char="●"/>
              <a:defRPr/>
            </a:lvl2pPr>
            <a:lvl3pPr marL="3657371" lvl="2" indent="-812749" algn="l">
              <a:lnSpc>
                <a:spcPct val="115000"/>
              </a:lnSpc>
              <a:spcBef>
                <a:spcPts val="4266"/>
              </a:spcBef>
              <a:spcAft>
                <a:spcPts val="0"/>
              </a:spcAft>
              <a:buClr>
                <a:srgbClr val="004D5C"/>
              </a:buClr>
              <a:buSzPts val="1200"/>
              <a:buChar char="●"/>
              <a:defRPr sz="3200"/>
            </a:lvl3pPr>
            <a:lvl4pPr marL="4876495" lvl="3" indent="-812749" algn="l">
              <a:lnSpc>
                <a:spcPct val="115000"/>
              </a:lnSpc>
              <a:spcBef>
                <a:spcPts val="4266"/>
              </a:spcBef>
              <a:spcAft>
                <a:spcPts val="0"/>
              </a:spcAft>
              <a:buClr>
                <a:srgbClr val="004D5C"/>
              </a:buClr>
              <a:buSzPts val="1200"/>
              <a:buChar char="●"/>
              <a:defRPr sz="3200"/>
            </a:lvl4pPr>
            <a:lvl5pPr marL="6095619" lvl="4" indent="-812749" algn="l">
              <a:lnSpc>
                <a:spcPct val="115000"/>
              </a:lnSpc>
              <a:spcBef>
                <a:spcPts val="4266"/>
              </a:spcBef>
              <a:spcAft>
                <a:spcPts val="0"/>
              </a:spcAft>
              <a:buClr>
                <a:srgbClr val="004D5C"/>
              </a:buClr>
              <a:buSzPts val="1200"/>
              <a:buChar char="●"/>
              <a:defRPr sz="3200"/>
            </a:lvl5pPr>
            <a:lvl6pPr marL="7314743" lvl="5" indent="-812749" algn="l">
              <a:lnSpc>
                <a:spcPct val="115000"/>
              </a:lnSpc>
              <a:spcBef>
                <a:spcPts val="4266"/>
              </a:spcBef>
              <a:spcAft>
                <a:spcPts val="0"/>
              </a:spcAft>
              <a:buClr>
                <a:srgbClr val="004D5C"/>
              </a:buClr>
              <a:buSzPts val="1200"/>
              <a:buChar char="●"/>
              <a:defRPr sz="3200"/>
            </a:lvl6pPr>
            <a:lvl7pPr marL="8533867" lvl="6" indent="-812749" algn="l">
              <a:lnSpc>
                <a:spcPct val="115000"/>
              </a:lnSpc>
              <a:spcBef>
                <a:spcPts val="4266"/>
              </a:spcBef>
              <a:spcAft>
                <a:spcPts val="0"/>
              </a:spcAft>
              <a:buClr>
                <a:srgbClr val="004D5C"/>
              </a:buClr>
              <a:buSzPts val="1200"/>
              <a:buChar char="●"/>
              <a:defRPr sz="3200"/>
            </a:lvl7pPr>
            <a:lvl8pPr marL="9752990" lvl="7" indent="-812749" algn="l">
              <a:lnSpc>
                <a:spcPct val="115000"/>
              </a:lnSpc>
              <a:spcBef>
                <a:spcPts val="4266"/>
              </a:spcBef>
              <a:spcAft>
                <a:spcPts val="0"/>
              </a:spcAft>
              <a:buClr>
                <a:srgbClr val="004D5C"/>
              </a:buClr>
              <a:buSzPts val="1200"/>
              <a:buChar char="●"/>
              <a:defRPr sz="3200"/>
            </a:lvl8pPr>
            <a:lvl9pPr marL="10972114" lvl="8" indent="-812749" algn="l">
              <a:lnSpc>
                <a:spcPct val="115000"/>
              </a:lnSpc>
              <a:spcBef>
                <a:spcPts val="4266"/>
              </a:spcBef>
              <a:spcAft>
                <a:spcPts val="4266"/>
              </a:spcAft>
              <a:buClr>
                <a:srgbClr val="004D5C"/>
              </a:buClr>
              <a:buSzPts val="1200"/>
              <a:buChar char="●"/>
              <a:defRPr sz="3200"/>
            </a:lvl9pPr>
          </a:lstStyle>
          <a:p>
            <a:endParaRPr/>
          </a:p>
        </p:txBody>
      </p:sp>
      <p:sp>
        <p:nvSpPr>
          <p:cNvPr id="19" name="Google Shape;19;p3"/>
          <p:cNvSpPr/>
          <p:nvPr/>
        </p:nvSpPr>
        <p:spPr>
          <a:xfrm>
            <a:off x="1053331" y="963533"/>
            <a:ext cx="3117397" cy="127200"/>
          </a:xfrm>
          <a:prstGeom prst="rect">
            <a:avLst/>
          </a:prstGeom>
          <a:solidFill>
            <a:srgbClr val="004D5C"/>
          </a:solidFill>
          <a:ln>
            <a:noFill/>
          </a:ln>
        </p:spPr>
        <p:txBody>
          <a:bodyPr spcFirstLastPara="1" wrap="square" lIns="243784" tIns="121859" rIns="243784" bIns="121859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3733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3"/>
          <p:cNvSpPr/>
          <p:nvPr/>
        </p:nvSpPr>
        <p:spPr>
          <a:xfrm>
            <a:off x="16" y="0"/>
            <a:ext cx="514367" cy="13716000"/>
          </a:xfrm>
          <a:prstGeom prst="rect">
            <a:avLst/>
          </a:prstGeom>
          <a:solidFill>
            <a:srgbClr val="004D5C"/>
          </a:solidFill>
          <a:ln>
            <a:noFill/>
          </a:ln>
        </p:spPr>
        <p:txBody>
          <a:bodyPr spcFirstLastPara="1" wrap="square" lIns="243784" tIns="243784" rIns="243784" bIns="243784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3733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3"/>
          <p:cNvSpPr txBox="1"/>
          <p:nvPr/>
        </p:nvSpPr>
        <p:spPr>
          <a:xfrm>
            <a:off x="23328481" y="13111667"/>
            <a:ext cx="603961" cy="47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43784" tIns="243784" rIns="243784" bIns="243784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3733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22613419" y="12666269"/>
            <a:ext cx="1463105" cy="104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2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2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2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2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2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2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2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2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2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145774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ussentiteldia">
  <p:cSld name="Tussentiteldia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Google Shape;24;p4"/>
          <p:cNvPicPr preferRelativeResize="0"/>
          <p:nvPr/>
        </p:nvPicPr>
        <p:blipFill rotWithShape="1">
          <a:blip r:embed="rId2">
            <a:alphaModFix/>
          </a:blip>
          <a:srcRect r="12555"/>
          <a:stretch/>
        </p:blipFill>
        <p:spPr>
          <a:xfrm>
            <a:off x="0" y="1"/>
            <a:ext cx="11992622" cy="1371600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5" name="Google Shape;25;p4"/>
          <p:cNvCxnSpPr/>
          <p:nvPr/>
        </p:nvCxnSpPr>
        <p:spPr>
          <a:xfrm flipH="1">
            <a:off x="14879341" y="3209595"/>
            <a:ext cx="7296325" cy="6912800"/>
          </a:xfrm>
          <a:prstGeom prst="straightConnector1">
            <a:avLst/>
          </a:prstGeom>
          <a:noFill/>
          <a:ln w="19050" cap="flat" cmpd="sng">
            <a:solidFill>
              <a:srgbClr val="004D5C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" name="Google Shape;26;p4"/>
          <p:cNvSpPr txBox="1">
            <a:spLocks noGrp="1"/>
          </p:cNvSpPr>
          <p:nvPr>
            <p:ph type="title"/>
          </p:nvPr>
        </p:nvSpPr>
        <p:spPr>
          <a:xfrm>
            <a:off x="12868296" y="5464400"/>
            <a:ext cx="10786498" cy="2787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 sz="6400" b="1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6400" b="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6400" b="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6400" b="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6400" b="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6400" b="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6400" b="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6400" b="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6400" b="1"/>
            </a:lvl9pPr>
          </a:lstStyle>
          <a:p>
            <a:endParaRPr/>
          </a:p>
        </p:txBody>
      </p:sp>
      <p:sp>
        <p:nvSpPr>
          <p:cNvPr id="27" name="Google Shape;27;p4"/>
          <p:cNvSpPr/>
          <p:nvPr/>
        </p:nvSpPr>
        <p:spPr>
          <a:xfrm>
            <a:off x="16" y="0"/>
            <a:ext cx="514367" cy="13716000"/>
          </a:xfrm>
          <a:prstGeom prst="rect">
            <a:avLst/>
          </a:prstGeom>
          <a:solidFill>
            <a:srgbClr val="004D5C"/>
          </a:solidFill>
          <a:ln>
            <a:noFill/>
          </a:ln>
        </p:spPr>
        <p:txBody>
          <a:bodyPr spcFirstLastPara="1" wrap="square" lIns="243784" tIns="243784" rIns="243784" bIns="243784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3733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22613419" y="12666269"/>
            <a:ext cx="1463105" cy="104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2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2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2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2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2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2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2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2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2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6306284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angepaste indeling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FF8EC212-8B8F-52BC-B261-20F14F37432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2191205" y="939615"/>
            <a:ext cx="12191208" cy="6388193"/>
          </a:xfrm>
          <a:prstGeom prst="rect">
            <a:avLst/>
          </a:prstGeom>
        </p:spPr>
      </p:pic>
      <p:pic>
        <p:nvPicPr>
          <p:cNvPr id="15" name="Afbeelding 14">
            <a:extLst>
              <a:ext uri="{FF2B5EF4-FFF2-40B4-BE49-F238E27FC236}">
                <a16:creationId xmlns:a16="http://schemas.microsoft.com/office/drawing/2014/main" id="{BD8E3D27-4FB1-46CF-24E3-CBE81570D0A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93" y="273049"/>
            <a:ext cx="9651051" cy="4348276"/>
          </a:xfrm>
          <a:prstGeom prst="rect">
            <a:avLst/>
          </a:prstGeom>
        </p:spPr>
      </p:pic>
      <p:sp>
        <p:nvSpPr>
          <p:cNvPr id="16" name="Titel 1">
            <a:extLst>
              <a:ext uri="{FF2B5EF4-FFF2-40B4-BE49-F238E27FC236}">
                <a16:creationId xmlns:a16="http://schemas.microsoft.com/office/drawing/2014/main" id="{D431BAE3-50D5-4193-3C49-658F4A91F8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7793" y="6218157"/>
            <a:ext cx="11217600" cy="4775200"/>
          </a:xfrm>
        </p:spPr>
        <p:txBody>
          <a:bodyPr lIns="0" tIns="0" rIns="0" bIns="0" anchor="b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17" name="Ondertitel 2">
            <a:extLst>
              <a:ext uri="{FF2B5EF4-FFF2-40B4-BE49-F238E27FC236}">
                <a16:creationId xmlns:a16="http://schemas.microsoft.com/office/drawing/2014/main" id="{9BBF3371-ED20-B3C0-A6CF-18A0263C73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7793" y="11209452"/>
            <a:ext cx="11217600" cy="193992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53434D99-30BD-0656-5D7B-EF5CB129FA4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3223561" y="0"/>
            <a:ext cx="10671059" cy="10668000"/>
          </a:xfrm>
          <a:noFill/>
        </p:spPr>
        <p:txBody>
          <a:bodyPr/>
          <a:lstStyle/>
          <a:p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38FA86BD-1A0A-7261-279A-74C912F5D3A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2190413" y="7327807"/>
            <a:ext cx="12192000" cy="6388193"/>
          </a:xfr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7750424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GO-Sectiekop-1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jdelijke aanduiding voor afbeelding 16">
            <a:extLst>
              <a:ext uri="{FF2B5EF4-FFF2-40B4-BE49-F238E27FC236}">
                <a16:creationId xmlns:a16="http://schemas.microsoft.com/office/drawing/2014/main" id="{6CAA73F3-D536-61ED-9CB3-8A2B0977E9B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24382413" cy="13716000"/>
          </a:xfr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13" name="Tijdelijke aanduiding voor tekst 12">
            <a:extLst>
              <a:ext uri="{FF2B5EF4-FFF2-40B4-BE49-F238E27FC236}">
                <a16:creationId xmlns:a16="http://schemas.microsoft.com/office/drawing/2014/main" id="{B99E46D4-4C57-BC2B-CDC9-696B085D84C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07906" y="1413403"/>
            <a:ext cx="10795913" cy="3561437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accent1"/>
          </a:solidFill>
        </p:spPr>
        <p:txBody>
          <a:bodyPr wrap="none" lIns="3420000" tIns="180000" rIns="720000" bIns="792000">
            <a:spAutoFit/>
          </a:bodyPr>
          <a:lstStyle>
            <a:lvl1pPr marL="0" indent="0">
              <a:buNone/>
              <a:defRPr sz="112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/>
              <a:t>Sectiekop</a:t>
            </a:r>
            <a:endParaRPr lang="nl-BE"/>
          </a:p>
        </p:txBody>
      </p:sp>
      <p:sp>
        <p:nvSpPr>
          <p:cNvPr id="15" name="Tijdelijke aanduiding voor tekst 14">
            <a:extLst>
              <a:ext uri="{FF2B5EF4-FFF2-40B4-BE49-F238E27FC236}">
                <a16:creationId xmlns:a16="http://schemas.microsoft.com/office/drawing/2014/main" id="{DECEE6F9-7760-5BE2-CF09-41431C26EDC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72050" y="3505200"/>
            <a:ext cx="14706600" cy="895350"/>
          </a:xfrm>
        </p:spPr>
        <p:txBody>
          <a:bodyPr/>
          <a:lstStyle>
            <a:lvl1pPr marL="0" indent="0">
              <a:buNone/>
              <a:defRPr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/>
              <a:t>SUBTITEL</a:t>
            </a:r>
            <a:endParaRPr lang="nl-BE"/>
          </a:p>
        </p:txBody>
      </p:sp>
      <p:sp>
        <p:nvSpPr>
          <p:cNvPr id="19" name="Tijdelijke aanduiding voor tekst 18">
            <a:extLst>
              <a:ext uri="{FF2B5EF4-FFF2-40B4-BE49-F238E27FC236}">
                <a16:creationId xmlns:a16="http://schemas.microsoft.com/office/drawing/2014/main" id="{686FA8E7-6757-782C-1F1C-0CE5FDB783E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7906" y="1413404"/>
            <a:ext cx="3595857" cy="3561436"/>
          </a:xfrm>
          <a:prstGeom prst="round2DiagRect">
            <a:avLst>
              <a:gd name="adj1" fmla="val 757"/>
              <a:gd name="adj2" fmla="val 50000"/>
            </a:avLst>
          </a:prstGeom>
          <a:solidFill>
            <a:schemeClr val="accent4"/>
          </a:solidFill>
        </p:spPr>
        <p:txBody>
          <a:bodyPr lIns="108000" anchor="ctr" anchorCtr="1">
            <a:noAutofit/>
          </a:bodyPr>
          <a:lstStyle>
            <a:lvl1pPr marL="0" indent="0">
              <a:buNone/>
              <a:defRPr sz="15000">
                <a:solidFill>
                  <a:schemeClr val="bg1"/>
                </a:solidFill>
              </a:defRPr>
            </a:lvl1pPr>
          </a:lstStyle>
          <a:p>
            <a:pPr lvl="0"/>
            <a:r>
              <a:rPr lang="nl-NL"/>
              <a:t>01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369685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GO-Inhoud+vorme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1787690"/>
            <a:ext cx="21318910" cy="1939924"/>
          </a:xfrm>
        </p:spPr>
        <p:txBody>
          <a:bodyPr lIns="0" tIns="0" rIns="0" bIns="0" anchor="b">
            <a:noAutofit/>
          </a:bodyPr>
          <a:lstStyle>
            <a:lvl1pPr algn="l">
              <a:defRPr sz="13230" b="1" i="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/>
          </a:p>
        </p:txBody>
      </p:sp>
      <p:sp>
        <p:nvSpPr>
          <p:cNvPr id="11" name="Tijdelijke aanduiding voor tabel 10">
            <a:extLst>
              <a:ext uri="{FF2B5EF4-FFF2-40B4-BE49-F238E27FC236}">
                <a16:creationId xmlns:a16="http://schemas.microsoft.com/office/drawing/2014/main" id="{F81E18B0-DF43-EFF0-E893-5809FCE9962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1522801" y="4208463"/>
            <a:ext cx="21318911" cy="7560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532" baseline="0">
                <a:solidFill>
                  <a:schemeClr val="tx1"/>
                </a:solidFill>
              </a:defRPr>
            </a:lvl1pPr>
          </a:lstStyle>
          <a:p>
            <a:r>
              <a:rPr lang="nl-NL"/>
              <a:t>Klik op het pictogram als u een tabel wilt toevoegen</a:t>
            </a:r>
            <a:endParaRPr lang="nl-BE"/>
          </a:p>
        </p:txBody>
      </p:sp>
      <p:pic>
        <p:nvPicPr>
          <p:cNvPr id="9" name="Afbeelding 8" descr="Afbeelding met patroon, lijn, Kleurrijkheid, schermopname&#10;&#10;Automatisch gegenereerde beschrijving">
            <a:extLst>
              <a:ext uri="{FF2B5EF4-FFF2-40B4-BE49-F238E27FC236}">
                <a16:creationId xmlns:a16="http://schemas.microsoft.com/office/drawing/2014/main" id="{6DDF4591-12E8-AE7A-1F26-C1BC4B82172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7208" y="10669128"/>
            <a:ext cx="3046872" cy="3046872"/>
          </a:xfrm>
          <a:prstGeom prst="rect">
            <a:avLst/>
          </a:prstGeom>
        </p:spPr>
      </p:pic>
      <p:pic>
        <p:nvPicPr>
          <p:cNvPr id="18" name="Afbeelding 17" descr="Afbeelding met creativiteit, kunst&#10;&#10;Beschrijving automatisch gegenereerd met gemiddelde betrouwbaarheid">
            <a:extLst>
              <a:ext uri="{FF2B5EF4-FFF2-40B4-BE49-F238E27FC236}">
                <a16:creationId xmlns:a16="http://schemas.microsoft.com/office/drawing/2014/main" id="{E3E985DF-227D-5FC2-3992-6D988144957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7208" y="3150580"/>
            <a:ext cx="3046872" cy="3046872"/>
          </a:xfrm>
          <a:prstGeom prst="rect">
            <a:avLst/>
          </a:prstGeom>
        </p:spPr>
      </p:pic>
      <p:pic>
        <p:nvPicPr>
          <p:cNvPr id="22" name="Afbeelding 21" descr="Afbeelding met Graphics, cirkel, Kleurrijkheid, grafische vormgeving&#10;&#10;Automatisch gegenereerde beschrijving">
            <a:extLst>
              <a:ext uri="{FF2B5EF4-FFF2-40B4-BE49-F238E27FC236}">
                <a16:creationId xmlns:a16="http://schemas.microsoft.com/office/drawing/2014/main" id="{FF823F36-DFCB-76F5-0CAD-72606E40EA9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2618" y="1270"/>
            <a:ext cx="3046872" cy="3046872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F6C3B76A-403A-FFF7-FE92-76995EFF3C6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18291088" y="0"/>
            <a:ext cx="3045600" cy="3045600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29ED215B-AC3C-C9F4-C7E6-04B7F456209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1346118" y="3048777"/>
            <a:ext cx="3045600" cy="3045600"/>
          </a:xfrm>
          <a:prstGeom prst="rect">
            <a:avLst/>
          </a:prstGeom>
        </p:spPr>
      </p:pic>
      <p:pic>
        <p:nvPicPr>
          <p:cNvPr id="21" name="Afbeelding 20">
            <a:extLst>
              <a:ext uri="{FF2B5EF4-FFF2-40B4-BE49-F238E27FC236}">
                <a16:creationId xmlns:a16="http://schemas.microsoft.com/office/drawing/2014/main" id="{E6D169C6-2515-16CD-4F0C-C97252025716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00017" y="6098823"/>
            <a:ext cx="3045600" cy="3045600"/>
          </a:xfrm>
          <a:prstGeom prst="rect">
            <a:avLst/>
          </a:prstGeom>
        </p:spPr>
      </p:pic>
      <p:pic>
        <p:nvPicPr>
          <p:cNvPr id="25" name="Graphic 24">
            <a:extLst>
              <a:ext uri="{FF2B5EF4-FFF2-40B4-BE49-F238E27FC236}">
                <a16:creationId xmlns:a16="http://schemas.microsoft.com/office/drawing/2014/main" id="{20EA6326-3A8D-D9D4-0C35-E14BE3909357}"/>
              </a:ext>
            </a:extLst>
          </p:cNvPr>
          <p:cNvPicPr>
            <a:picLocks noChangeAspect="1"/>
          </p:cNvPicPr>
          <p:nvPr userDrawn="1"/>
        </p:nvPicPr>
        <p:blipFill>
          <a:blip>
            <a:alphaModFix amt="25000"/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1337960" y="10667223"/>
            <a:ext cx="3045600" cy="3045600"/>
          </a:xfrm>
          <a:prstGeom prst="rect">
            <a:avLst/>
          </a:prstGeom>
        </p:spPr>
      </p:pic>
      <p:pic>
        <p:nvPicPr>
          <p:cNvPr id="26" name="Graphic 25">
            <a:extLst>
              <a:ext uri="{FF2B5EF4-FFF2-40B4-BE49-F238E27FC236}">
                <a16:creationId xmlns:a16="http://schemas.microsoft.com/office/drawing/2014/main" id="{03A3D635-CC29-449C-8C13-1684A5EA640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5245488" y="10671360"/>
            <a:ext cx="3045600" cy="304560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DB67D2BC-7C20-17F9-32CD-E2F1DAA741BA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6118" y="7636734"/>
            <a:ext cx="3045600" cy="304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2562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O-Titel+TekstBullets+BKGimgLink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C30C68D4-F994-F4EC-D69C-05DF2E13B95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 flipH="1">
            <a:off x="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624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62400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02564400-3A77-30BA-4D0E-B3FB91B63D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762400" y="4215600"/>
            <a:ext cx="14097600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 smtClean="0"/>
            </a:lvl3pPr>
            <a:lvl4pPr marL="1882775" indent="-358775">
              <a:buFont typeface="Arial" panose="020B0604020202020204" pitchFamily="34" charset="0"/>
              <a:buChar char="•"/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</p:txBody>
      </p:sp>
      <p:sp>
        <p:nvSpPr>
          <p:cNvPr id="4" name="Tijdelijke aanduiding voor afbeelding 4">
            <a:extLst>
              <a:ext uri="{FF2B5EF4-FFF2-40B4-BE49-F238E27FC236}">
                <a16:creationId xmlns:a16="http://schemas.microsoft.com/office/drawing/2014/main" id="{D0955227-E528-7570-68F5-FFF3D6E59E7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387" y="0"/>
            <a:ext cx="8002800" cy="13716000"/>
          </a:xfrm>
          <a:custGeom>
            <a:avLst/>
            <a:gdLst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8002800 w 8002800"/>
              <a:gd name="connsiteY2" fmla="*/ 13716000 h 13716000"/>
              <a:gd name="connsiteX3" fmla="*/ 0 w 8002800"/>
              <a:gd name="connsiteY3" fmla="*/ 13716000 h 13716000"/>
              <a:gd name="connsiteX4" fmla="*/ 0 w 8002800"/>
              <a:gd name="connsiteY4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8002800 w 8002800"/>
              <a:gd name="connsiteY3" fmla="*/ 13716000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8002800 w 8002800"/>
              <a:gd name="connsiteY3" fmla="*/ 13716000 h 13716000"/>
              <a:gd name="connsiteX4" fmla="*/ 1613647 w 8002800"/>
              <a:gd name="connsiteY4" fmla="*/ 13698071 h 13716000"/>
              <a:gd name="connsiteX5" fmla="*/ 0 w 8002800"/>
              <a:gd name="connsiteY5" fmla="*/ 13716000 h 13716000"/>
              <a:gd name="connsiteX6" fmla="*/ 0 w 8002800"/>
              <a:gd name="connsiteY6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02800" h="13716000">
                <a:moveTo>
                  <a:pt x="0" y="0"/>
                </a:moveTo>
                <a:lnTo>
                  <a:pt x="8002800" y="0"/>
                </a:lnTo>
                <a:lnTo>
                  <a:pt x="7996518" y="6866965"/>
                </a:lnTo>
                <a:cubicBezTo>
                  <a:pt x="7966636" y="10148047"/>
                  <a:pt x="5444565" y="13572565"/>
                  <a:pt x="1613647" y="13698071"/>
                </a:cubicBezTo>
                <a:lnTo>
                  <a:pt x="0" y="13716000"/>
                </a:lnTo>
                <a:lnTo>
                  <a:pt x="0" y="0"/>
                </a:ln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6CD5706E-8CD6-B522-C13D-6C61F2B5942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6689" y="10399870"/>
            <a:ext cx="3175724" cy="3315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4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GO-Titel+BulletsMagent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‹#›</a:t>
            </a:fld>
            <a:endParaRPr lang="nl-BE"/>
          </a:p>
        </p:txBody>
      </p:sp>
      <p:sp>
        <p:nvSpPr>
          <p:cNvPr id="5" name="Tijdelijke aanduiding voor tekst 8">
            <a:extLst>
              <a:ext uri="{FF2B5EF4-FFF2-40B4-BE49-F238E27FC236}">
                <a16:creationId xmlns:a16="http://schemas.microsoft.com/office/drawing/2014/main" id="{04E4A025-CBAF-AE35-03EF-0859462FB2C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0635741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1629B989-6592-D0A7-A508-9723B42430B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946"/>
            <a:ext cx="3175724" cy="331545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54E7F432-E4EE-A502-9C74-8C09FB60990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028413" y="7362000"/>
            <a:ext cx="6354000" cy="635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8431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A89B73DF-F1FA-E145-AE1E-BF347439BF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33845" y="10119078"/>
            <a:ext cx="15531597" cy="1048754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r">
              <a:buNone/>
              <a:defRPr sz="5865">
                <a:solidFill>
                  <a:schemeClr val="bg1"/>
                </a:solidFill>
              </a:defRPr>
            </a:lvl1pPr>
            <a:lvl2pPr marL="914103" indent="0" algn="ctr">
              <a:buNone/>
              <a:defRPr sz="3999"/>
            </a:lvl2pPr>
            <a:lvl3pPr marL="1828206" indent="0" algn="ctr">
              <a:buNone/>
              <a:defRPr sz="3599"/>
            </a:lvl3pPr>
            <a:lvl4pPr marL="2742308" indent="0" algn="ctr">
              <a:buNone/>
              <a:defRPr sz="3199"/>
            </a:lvl4pPr>
            <a:lvl5pPr marL="3656411" indent="0" algn="ctr">
              <a:buNone/>
              <a:defRPr sz="3199"/>
            </a:lvl5pPr>
            <a:lvl6pPr marL="4570514" indent="0" algn="ctr">
              <a:buNone/>
              <a:defRPr sz="3199"/>
            </a:lvl6pPr>
            <a:lvl7pPr marL="5484617" indent="0" algn="ctr">
              <a:buNone/>
              <a:defRPr sz="3199"/>
            </a:lvl7pPr>
            <a:lvl8pPr marL="6398720" indent="0" algn="ctr">
              <a:buNone/>
              <a:defRPr sz="3199"/>
            </a:lvl8pPr>
            <a:lvl9pPr marL="7312823" indent="0" algn="ctr">
              <a:buNone/>
              <a:defRPr sz="3199"/>
            </a:lvl9pPr>
          </a:lstStyle>
          <a:p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05E9EFB-EC79-0D48-866B-B60FF6D153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33845" y="6445096"/>
            <a:ext cx="15531597" cy="3401371"/>
          </a:xfrm>
          <a:prstGeom prst="rect">
            <a:avLst/>
          </a:prstGeom>
        </p:spPr>
        <p:txBody>
          <a:bodyPr anchor="b">
            <a:normAutofit/>
          </a:bodyPr>
          <a:lstStyle>
            <a:lvl1pPr algn="r">
              <a:lnSpc>
                <a:spcPts val="12796"/>
              </a:lnSpc>
              <a:defRPr sz="10130" b="1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Date Placeholder 1">
            <a:extLst>
              <a:ext uri="{FF2B5EF4-FFF2-40B4-BE49-F238E27FC236}">
                <a16:creationId xmlns:a16="http://schemas.microsoft.com/office/drawing/2014/main" id="{3AD1EF37-3473-3E41-869E-010D25447B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33845" y="10960200"/>
            <a:ext cx="15531597" cy="7279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199">
                <a:solidFill>
                  <a:schemeClr val="bg1"/>
                </a:solidFill>
              </a:defRPr>
            </a:lvl1pPr>
          </a:lstStyle>
          <a:p>
            <a:endParaRPr lang="en-NL" dirty="0"/>
          </a:p>
        </p:txBody>
      </p:sp>
    </p:spTree>
    <p:extLst>
      <p:ext uri="{BB962C8B-B14F-4D97-AF65-F5344CB8AC3E}">
        <p14:creationId xmlns:p14="http://schemas.microsoft.com/office/powerpoint/2010/main" val="34832464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as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1C577E-40BB-7745-9D9E-86B55E998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7997"/>
            </a:lvl1pPr>
          </a:lstStyle>
          <a:p>
            <a:r>
              <a:rPr lang="en-GB" dirty="0"/>
              <a:t>Click to edit Master title style</a:t>
            </a:r>
            <a:endParaRPr lang="nl-NL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F8083B-4569-A746-A7AB-736A704FF7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87391" y="4469023"/>
            <a:ext cx="20422196" cy="7884264"/>
          </a:xfrm>
        </p:spPr>
        <p:txBody>
          <a:bodyPr/>
          <a:lstStyle>
            <a:lvl1pPr>
              <a:spcBef>
                <a:spcPts val="0"/>
              </a:spcBef>
              <a:buClr>
                <a:schemeClr val="accent1"/>
              </a:buClr>
              <a:defRPr/>
            </a:lvl1pPr>
            <a:lvl2pPr>
              <a:spcBef>
                <a:spcPts val="0"/>
              </a:spcBef>
              <a:buClr>
                <a:schemeClr val="accent1"/>
              </a:buClr>
              <a:defRPr/>
            </a:lvl2pPr>
            <a:lvl3pPr>
              <a:spcBef>
                <a:spcPts val="0"/>
              </a:spcBef>
              <a:buClr>
                <a:schemeClr val="accent1"/>
              </a:buClr>
              <a:defRPr/>
            </a:lvl3pPr>
            <a:lvl4pPr>
              <a:spcBef>
                <a:spcPts val="0"/>
              </a:spcBef>
              <a:buClr>
                <a:schemeClr val="accent1"/>
              </a:buClr>
              <a:defRPr/>
            </a:lvl4pPr>
            <a:lvl5pPr>
              <a:spcBef>
                <a:spcPts val="0"/>
              </a:spcBef>
              <a:buClr>
                <a:schemeClr val="accent1"/>
              </a:buClr>
              <a:defRPr/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nl-NL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E95869-B310-42EC-8475-BA88775A4E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2733BCC-B389-4AC0-94BC-E56974039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/>
              <a:t>xxxxxx</a:t>
            </a:r>
            <a:endParaRPr lang="nl-NL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888C887-47C4-4009-81E5-56787554C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r>
              <a:rPr lang="nl-NL"/>
              <a:t> Pagina </a:t>
            </a:r>
            <a:fld id="{E86285AD-AB3F-3543-A9B4-A6423111C7D1}" type="slidenum">
              <a:rPr lang="nl-NL" smtClean="0"/>
              <a:pPr algn="l"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6784501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2816A0-77C4-4A3F-87BD-A7321E3C8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10/21/2026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FC3464-F026-4C77-9441-55ECA505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D9257-BADE-4D0B-AF0B-D09FE95FA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583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8A017D3D-EFC2-62F8-2B94-E6D5C83B9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291" y="730251"/>
            <a:ext cx="21029831" cy="2651126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pPr lvl="0"/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1BD08FA-53FB-BCDA-AABB-BD5A455347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676291" y="12712701"/>
            <a:ext cx="5486043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AAA4C9A-7582-41E8-47CA-235B6168FF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76675" y="12712701"/>
            <a:ext cx="8229064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C7D1118-91D4-E30B-FDD7-2FAF1CEF9D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220079" y="12712701"/>
            <a:ext cx="5486043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D1649C-F388-3F46-A60C-0AF6BF34E8D4}" type="slidenum">
              <a:rPr lang="nl-BE" smtClean="0"/>
              <a:t>‹#›</a:t>
            </a:fld>
            <a:endParaRPr lang="nl-BE"/>
          </a:p>
        </p:txBody>
      </p:sp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46B121D2-F78B-5B83-8F45-9B6D9D1A02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76400" y="3651250"/>
            <a:ext cx="21029613" cy="8702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7469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73" r:id="rId3"/>
    <p:sldLayoutId id="2147483674" r:id="rId4"/>
    <p:sldLayoutId id="2147483661" r:id="rId5"/>
    <p:sldLayoutId id="2147483675" r:id="rId6"/>
    <p:sldLayoutId id="2147483662" r:id="rId7"/>
    <p:sldLayoutId id="2147483676" r:id="rId8"/>
    <p:sldLayoutId id="2147483663" r:id="rId9"/>
    <p:sldLayoutId id="2147483677" r:id="rId10"/>
    <p:sldLayoutId id="2147483664" r:id="rId11"/>
    <p:sldLayoutId id="2147483678" r:id="rId12"/>
    <p:sldLayoutId id="2147483665" r:id="rId13"/>
    <p:sldLayoutId id="2147483680" r:id="rId14"/>
    <p:sldLayoutId id="2147483666" r:id="rId15"/>
    <p:sldLayoutId id="2147483667" r:id="rId16"/>
    <p:sldLayoutId id="2147483668" r:id="rId17"/>
    <p:sldLayoutId id="2147483681" r:id="rId18"/>
    <p:sldLayoutId id="2147483682" r:id="rId19"/>
    <p:sldLayoutId id="2147483669" r:id="rId20"/>
    <p:sldLayoutId id="2147483670" r:id="rId21"/>
    <p:sldLayoutId id="2147483671" r:id="rId22"/>
    <p:sldLayoutId id="2147483672" r:id="rId23"/>
    <p:sldLayoutId id="2147483679" r:id="rId24"/>
    <p:sldLayoutId id="2147483683" r:id="rId25"/>
    <p:sldLayoutId id="2147483684" r:id="rId26"/>
    <p:sldLayoutId id="2147483685" r:id="rId27"/>
    <p:sldLayoutId id="2147483686" r:id="rId28"/>
    <p:sldLayoutId id="2147483687" r:id="rId29"/>
    <p:sldLayoutId id="2147483688" r:id="rId30"/>
    <p:sldLayoutId id="2147483689" r:id="rId31"/>
    <p:sldLayoutId id="2147483690" r:id="rId32"/>
    <p:sldLayoutId id="2147483691" r:id="rId33"/>
    <p:sldLayoutId id="2147483692" r:id="rId34"/>
    <p:sldLayoutId id="2147483693" r:id="rId35"/>
  </p:sldLayoutIdLst>
  <p:hf sldNum="0" hdr="0" ftr="0" dt="0"/>
  <p:txStyles>
    <p:titleStyle>
      <a:lvl1pPr algn="l" defTabSz="1828709" rtl="0" eaLnBrk="1" latinLnBrk="0" hangingPunct="1">
        <a:lnSpc>
          <a:spcPct val="90000"/>
        </a:lnSpc>
        <a:spcBef>
          <a:spcPct val="0"/>
        </a:spcBef>
        <a:buNone/>
        <a:defRPr lang="nl-BE" sz="13230" b="1" i="0" kern="1200" baseline="0" dirty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720000" indent="-720000" algn="l" defTabSz="1828709" rtl="0" eaLnBrk="1" latinLnBrk="0" hangingPunct="1">
        <a:lnSpc>
          <a:spcPct val="90000"/>
        </a:lnSpc>
        <a:spcBef>
          <a:spcPts val="2000"/>
        </a:spcBef>
        <a:buClr>
          <a:schemeClr val="accent1"/>
        </a:buClr>
        <a:buFont typeface="Wingdings 2" panose="05020102010507070707" pitchFamily="18" charset="2"/>
        <a:buChar char=""/>
        <a:defRPr lang="nl-NL" sz="56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1pPr>
      <a:lvl2pPr marL="1085850" indent="-36195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lang="nl-NL" sz="4800" i="1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2pPr>
      <a:lvl3pPr marL="1619250" indent="-45720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Wingdings" panose="05000000000000000000" pitchFamily="2" charset="2"/>
        <a:buChar char="§"/>
        <a:defRPr lang="nl-NL" sz="40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3pPr>
      <a:lvl4pPr marL="1981200" indent="-38100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lang="nl-NL" sz="36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4pPr>
      <a:lvl5pPr marL="2419350" indent="-53340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Wingdings" panose="05000000000000000000" pitchFamily="2" charset="2"/>
        <a:buChar char="§"/>
        <a:defRPr lang="nl-BE" sz="36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5pPr>
      <a:lvl6pPr marL="5028949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303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7657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011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35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709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063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417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771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126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48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483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320" userDrawn="1">
          <p15:clr>
            <a:srgbClr val="F26B43"/>
          </p15:clr>
        </p15:guide>
        <p15:guide id="2" pos="767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1BB592A-1276-4200-39A6-E7D9C5307A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02028" y="4364967"/>
            <a:ext cx="15540251" cy="4049186"/>
          </a:xfrm>
        </p:spPr>
        <p:txBody>
          <a:bodyPr/>
          <a:lstStyle/>
          <a:p>
            <a:r>
              <a:rPr lang="nl-NL" sz="14000" dirty="0"/>
              <a:t>James Van Casteren</a:t>
            </a:r>
            <a:endParaRPr lang="nl-BE" sz="14000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4B436065-713B-D907-5B74-FBAA8DDBD0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02030" y="8692257"/>
            <a:ext cx="13901230" cy="2642851"/>
          </a:xfrm>
        </p:spPr>
        <p:txBody>
          <a:bodyPr/>
          <a:lstStyle/>
          <a:p>
            <a:r>
              <a:rPr lang="nl-NL" sz="6000" b="1" dirty="0"/>
              <a:t>Directeur-generaal Vlaams Agentschap voor Personen met een Handicap</a:t>
            </a:r>
            <a:endParaRPr lang="nl-BE" sz="6000" b="1" dirty="0"/>
          </a:p>
        </p:txBody>
      </p:sp>
    </p:spTree>
    <p:extLst>
      <p:ext uri="{BB962C8B-B14F-4D97-AF65-F5344CB8AC3E}">
        <p14:creationId xmlns:p14="http://schemas.microsoft.com/office/powerpoint/2010/main" val="1654578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1"/>
          <p:cNvSpPr txBox="1">
            <a:spLocks noGrp="1"/>
          </p:cNvSpPr>
          <p:nvPr>
            <p:ph type="ctrTitle"/>
          </p:nvPr>
        </p:nvSpPr>
        <p:spPr>
          <a:xfrm>
            <a:off x="1885677" y="7433029"/>
            <a:ext cx="21665789" cy="5309254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ctr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nl-NL" sz="7466"/>
              <a:t>De toekomst van zorgaanbieders binnen het VAPH</a:t>
            </a:r>
            <a:endParaRPr/>
          </a:p>
          <a:p>
            <a:pPr>
              <a:lnSpc>
                <a:spcPct val="115000"/>
              </a:lnSpc>
              <a:spcBef>
                <a:spcPts val="1333"/>
              </a:spcBef>
            </a:pPr>
            <a:r>
              <a:rPr lang="nl-NL" sz="6133" b="0"/>
              <a:t>Naar een nieuw ondersteuningsbeleid voor personen met een handicap</a:t>
            </a:r>
            <a:endParaRPr/>
          </a:p>
          <a:p>
            <a:pPr>
              <a:lnSpc>
                <a:spcPct val="115000"/>
              </a:lnSpc>
              <a:spcBef>
                <a:spcPts val="1333"/>
              </a:spcBef>
              <a:spcAft>
                <a:spcPts val="1333"/>
              </a:spcAft>
            </a:pPr>
            <a:endParaRPr sz="6133" b="0"/>
          </a:p>
        </p:txBody>
      </p:sp>
      <p:sp>
        <p:nvSpPr>
          <p:cNvPr id="66" name="Google Shape;66;p11"/>
          <p:cNvSpPr txBox="1">
            <a:spLocks noGrp="1"/>
          </p:cNvSpPr>
          <p:nvPr>
            <p:ph type="subTitle" idx="1"/>
          </p:nvPr>
        </p:nvSpPr>
        <p:spPr>
          <a:xfrm>
            <a:off x="8957216" y="12459702"/>
            <a:ext cx="14594250" cy="120392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ctr" anchorCtr="0">
            <a:noAutofit/>
          </a:bodyPr>
          <a:lstStyle/>
          <a:p>
            <a:pPr marL="0" indent="0">
              <a:lnSpc>
                <a:spcPct val="115000"/>
              </a:lnSpc>
              <a:spcAft>
                <a:spcPts val="1333"/>
              </a:spcAft>
            </a:pPr>
            <a:r>
              <a:rPr lang="nl-NL" sz="4800" b="0"/>
              <a:t>16 oktober 2026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2"/>
          <p:cNvSpPr txBox="1">
            <a:spLocks noGrp="1"/>
          </p:cNvSpPr>
          <p:nvPr>
            <p:ph type="title"/>
          </p:nvPr>
        </p:nvSpPr>
        <p:spPr>
          <a:xfrm>
            <a:off x="831146" y="1187103"/>
            <a:ext cx="22720121" cy="202374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 sz="8000"/>
              <a:t>Het VAPH ondersteunt steeds meer mensen</a:t>
            </a:r>
            <a:endParaRPr sz="9066"/>
          </a:p>
        </p:txBody>
      </p:sp>
      <p:sp>
        <p:nvSpPr>
          <p:cNvPr id="72" name="Google Shape;72;p12"/>
          <p:cNvSpPr txBox="1">
            <a:spLocks noGrp="1"/>
          </p:cNvSpPr>
          <p:nvPr>
            <p:ph type="body" idx="1"/>
          </p:nvPr>
        </p:nvSpPr>
        <p:spPr>
          <a:xfrm>
            <a:off x="831146" y="4023545"/>
            <a:ext cx="22720121" cy="804619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 marL="609562" indent="-457171">
              <a:buChar char="•"/>
            </a:pPr>
            <a:r>
              <a:rPr lang="nl-NL" sz="5866"/>
              <a:t>In 2025 kregen 107.439 unieke personen VAPH-ondersteuning.</a:t>
            </a:r>
            <a:endParaRPr sz="4533" b="1"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In 2021 waren dat er 95.347!</a:t>
            </a:r>
            <a:endParaRPr sz="5866"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10.694 personen kregen MFC-ondersteuning (GO!, n=+1100).</a:t>
            </a:r>
            <a:endParaRPr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2.763 personen gebruikten een PAB.</a:t>
            </a:r>
            <a:endParaRPr/>
          </a:p>
          <a:p>
            <a:pPr marL="609562" indent="-457171">
              <a:spcBef>
                <a:spcPts val="3200"/>
              </a:spcBef>
              <a:spcAft>
                <a:spcPts val="3200"/>
              </a:spcAft>
              <a:buChar char="•"/>
            </a:pPr>
            <a:r>
              <a:rPr lang="nl-NL" sz="5866"/>
              <a:t>37.133 personen gebruikten RTH (waarvan 54% jonger dan 21 jaar).</a:t>
            </a:r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22613418" y="12665891"/>
            <a:ext cx="1463105" cy="104953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/>
              <a:t>4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3"/>
          <p:cNvSpPr txBox="1">
            <a:spLocks noGrp="1"/>
          </p:cNvSpPr>
          <p:nvPr>
            <p:ph type="title"/>
          </p:nvPr>
        </p:nvSpPr>
        <p:spPr>
          <a:xfrm>
            <a:off x="831146" y="1187103"/>
            <a:ext cx="22720121" cy="202374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 sz="8000"/>
              <a:t>Toch vindt niet iedereen passende ondersteuning</a:t>
            </a:r>
            <a:endParaRPr sz="9066"/>
          </a:p>
        </p:txBody>
      </p:sp>
      <p:sp>
        <p:nvSpPr>
          <p:cNvPr id="79" name="Google Shape;79;p13"/>
          <p:cNvSpPr txBox="1">
            <a:spLocks noGrp="1"/>
          </p:cNvSpPr>
          <p:nvPr>
            <p:ph type="body" idx="1"/>
          </p:nvPr>
        </p:nvSpPr>
        <p:spPr>
          <a:xfrm>
            <a:off x="831146" y="4023545"/>
            <a:ext cx="22720121" cy="804619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 marL="609562" indent="-457171">
              <a:buChar char="•"/>
            </a:pPr>
            <a:r>
              <a:rPr lang="nl-NL" sz="5866"/>
              <a:t>Mensen en gezinnen blijven lang wachten.</a:t>
            </a:r>
            <a:endParaRPr sz="4533" b="1"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Sommige vragen passen moeilijk binnen het beschikbare aanbod.</a:t>
            </a:r>
            <a:endParaRPr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Een persoonlijk budget volstaat niet altijd om ondersteuning te organiseren.</a:t>
            </a:r>
            <a:endParaRPr/>
          </a:p>
          <a:p>
            <a:pPr marL="609562" indent="-457171">
              <a:spcBef>
                <a:spcPts val="3200"/>
              </a:spcBef>
              <a:spcAft>
                <a:spcPts val="3200"/>
              </a:spcAft>
              <a:buChar char="•"/>
            </a:pPr>
            <a:r>
              <a:rPr lang="nl-NL" sz="5866"/>
              <a:t>Grenzen tussen sectoren bemoeilijken samenhangende trajecten.</a:t>
            </a:r>
            <a:endParaRPr/>
          </a:p>
        </p:txBody>
      </p:sp>
      <p:sp>
        <p:nvSpPr>
          <p:cNvPr id="80" name="Google Shape;80;p13"/>
          <p:cNvSpPr txBox="1">
            <a:spLocks noGrp="1"/>
          </p:cNvSpPr>
          <p:nvPr>
            <p:ph type="sldNum" idx="12"/>
          </p:nvPr>
        </p:nvSpPr>
        <p:spPr>
          <a:xfrm>
            <a:off x="22613418" y="12665891"/>
            <a:ext cx="1463105" cy="104953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/>
              <a:t>5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4"/>
          <p:cNvSpPr txBox="1">
            <a:spLocks noGrp="1"/>
          </p:cNvSpPr>
          <p:nvPr>
            <p:ph type="title"/>
          </p:nvPr>
        </p:nvSpPr>
        <p:spPr>
          <a:xfrm>
            <a:off x="831146" y="1187103"/>
            <a:ext cx="22720121" cy="202374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 sz="8000"/>
              <a:t>Ondersteuningsvragen veranderen</a:t>
            </a:r>
            <a:endParaRPr sz="9066"/>
          </a:p>
        </p:txBody>
      </p:sp>
      <p:sp>
        <p:nvSpPr>
          <p:cNvPr id="86" name="Google Shape;86;p14"/>
          <p:cNvSpPr txBox="1">
            <a:spLocks noGrp="1"/>
          </p:cNvSpPr>
          <p:nvPr>
            <p:ph type="body" idx="1"/>
          </p:nvPr>
        </p:nvSpPr>
        <p:spPr>
          <a:xfrm>
            <a:off x="831146" y="4023545"/>
            <a:ext cx="22720121" cy="804619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 marL="609562" indent="-457171">
              <a:buChar char="•"/>
            </a:pPr>
            <a:r>
              <a:rPr lang="nl-NL" sz="5866"/>
              <a:t>Handicap gaat vaker samen met psychische, gedragsmatige of medische noden.</a:t>
            </a:r>
            <a:endParaRPr sz="4533" b="1"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De gezinscontext beïnvloedt wat aan ondersteuning nodig is.</a:t>
            </a:r>
            <a:endParaRPr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Organisaties krijgen meer vragen die verschillende expertises vereisen.</a:t>
            </a:r>
            <a:endParaRPr/>
          </a:p>
          <a:p>
            <a:pPr marL="609562" indent="-457171">
              <a:spcBef>
                <a:spcPts val="3200"/>
              </a:spcBef>
              <a:spcAft>
                <a:spcPts val="3200"/>
              </a:spcAft>
              <a:buChar char="•"/>
            </a:pPr>
            <a:r>
              <a:rPr lang="nl-NL" sz="5866"/>
              <a:t>Dat stelt hoge eisen aan medewerkers, infrastructuur en samenwerking.</a:t>
            </a:r>
            <a:endParaRPr/>
          </a:p>
        </p:txBody>
      </p:sp>
      <p:sp>
        <p:nvSpPr>
          <p:cNvPr id="87" name="Google Shape;87;p14"/>
          <p:cNvSpPr txBox="1">
            <a:spLocks noGrp="1"/>
          </p:cNvSpPr>
          <p:nvPr>
            <p:ph type="sldNum" idx="12"/>
          </p:nvPr>
        </p:nvSpPr>
        <p:spPr>
          <a:xfrm>
            <a:off x="22613418" y="12665891"/>
            <a:ext cx="1463105" cy="104953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/>
              <a:t>6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5"/>
          <p:cNvSpPr txBox="1">
            <a:spLocks noGrp="1"/>
          </p:cNvSpPr>
          <p:nvPr>
            <p:ph type="title"/>
          </p:nvPr>
        </p:nvSpPr>
        <p:spPr>
          <a:xfrm>
            <a:off x="831146" y="1187102"/>
            <a:ext cx="22720121" cy="152710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 marL="304781">
              <a:lnSpc>
                <a:spcPct val="115000"/>
              </a:lnSpc>
              <a:buClr>
                <a:schemeClr val="dk1"/>
              </a:buClr>
              <a:buSzPts val="1800"/>
            </a:pPr>
            <a:r>
              <a:rPr lang="nl-NL" sz="7733" dirty="0">
                <a:solidFill>
                  <a:schemeClr val="dk2"/>
                </a:solidFill>
              </a:rPr>
              <a:t>De conceptnota vormt de basis voor de hervormingen</a:t>
            </a:r>
            <a:endParaRPr sz="7733" dirty="0">
              <a:solidFill>
                <a:schemeClr val="dk2"/>
              </a:solidFill>
            </a:endParaRPr>
          </a:p>
          <a:p>
            <a:endParaRPr dirty="0"/>
          </a:p>
        </p:txBody>
      </p:sp>
      <p:sp>
        <p:nvSpPr>
          <p:cNvPr id="93" name="Google Shape;93;p15"/>
          <p:cNvSpPr txBox="1">
            <a:spLocks noGrp="1"/>
          </p:cNvSpPr>
          <p:nvPr>
            <p:ph type="body" idx="1"/>
          </p:nvPr>
        </p:nvSpPr>
        <p:spPr>
          <a:xfrm>
            <a:off x="831146" y="4398645"/>
            <a:ext cx="22720121" cy="910980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buFont typeface="Arial"/>
              <a:buChar char="•"/>
            </a:pPr>
            <a:r>
              <a:rPr lang="nl-NL" dirty="0"/>
              <a:t>Op 23 mei 2025 keurde de Vlaamse Regering de conceptnota </a:t>
            </a:r>
            <a:r>
              <a:rPr lang="nl-NL" i="1" dirty="0"/>
              <a:t>‘Naar een vernieuwd, geïntegreerd zorg- en ondersteuningsbeleid voor personen met een handicap’</a:t>
            </a:r>
            <a:r>
              <a:rPr lang="nl-NL" dirty="0"/>
              <a:t> goed.</a:t>
            </a:r>
            <a:endParaRPr dirty="0"/>
          </a:p>
          <a:p>
            <a:pPr>
              <a:buFont typeface="Arial"/>
              <a:buChar char="•"/>
            </a:pPr>
            <a:r>
              <a:rPr lang="nl-NL" dirty="0"/>
              <a:t>De nota legt de beleidsrichting en de belangrijkste hervormingsacties vast.</a:t>
            </a:r>
            <a:endParaRPr dirty="0"/>
          </a:p>
          <a:p>
            <a:pPr>
              <a:buFont typeface="Arial"/>
              <a:buChar char="•"/>
            </a:pPr>
            <a:r>
              <a:rPr lang="nl-NL" dirty="0"/>
              <a:t>Het VAPH werkt die richting verder uit naar inhoudelijke kaders, regelgeving en concrete werking met ingang 2028.</a:t>
            </a:r>
            <a:endParaRPr dirty="0"/>
          </a:p>
          <a:p>
            <a:pPr>
              <a:buFont typeface="Arial"/>
              <a:buChar char="•"/>
            </a:pPr>
            <a:r>
              <a:rPr lang="nl-NL" dirty="0"/>
              <a:t>Perspectiefplan 2040 verbindt deze hervormingen met de bredere maatschappelijke ambitie en hervormingen op lange termijn.</a:t>
            </a:r>
            <a:endParaRPr dirty="0"/>
          </a:p>
          <a:p>
            <a:pPr marL="609562" indent="0">
              <a:buNone/>
            </a:pPr>
            <a:endParaRPr dirty="0"/>
          </a:p>
        </p:txBody>
      </p:sp>
      <p:sp>
        <p:nvSpPr>
          <p:cNvPr id="94" name="Google Shape;94;p15"/>
          <p:cNvSpPr txBox="1">
            <a:spLocks noGrp="1"/>
          </p:cNvSpPr>
          <p:nvPr>
            <p:ph type="sldNum" idx="12"/>
          </p:nvPr>
        </p:nvSpPr>
        <p:spPr>
          <a:xfrm>
            <a:off x="22613418" y="12665891"/>
            <a:ext cx="1463105" cy="104953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fld id="{00000000-1234-1234-1234-123412341234}" type="slidenum">
              <a:rPr lang="nl-NL"/>
              <a:pPr/>
              <a:t>6</a:t>
            </a:fld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6"/>
          <p:cNvSpPr txBox="1">
            <a:spLocks noGrp="1"/>
          </p:cNvSpPr>
          <p:nvPr>
            <p:ph type="title"/>
          </p:nvPr>
        </p:nvSpPr>
        <p:spPr>
          <a:xfrm>
            <a:off x="831146" y="1187102"/>
            <a:ext cx="22720121" cy="152710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r>
              <a:rPr lang="nl-NL" sz="8000"/>
              <a:t>Hervorming conceptnota</a:t>
            </a:r>
            <a:endParaRPr sz="8000"/>
          </a:p>
        </p:txBody>
      </p:sp>
      <p:sp>
        <p:nvSpPr>
          <p:cNvPr id="100" name="Google Shape;100;p16"/>
          <p:cNvSpPr txBox="1">
            <a:spLocks noGrp="1"/>
          </p:cNvSpPr>
          <p:nvPr>
            <p:ph type="body" idx="1"/>
          </p:nvPr>
        </p:nvSpPr>
        <p:spPr>
          <a:xfrm>
            <a:off x="831146" y="3073513"/>
            <a:ext cx="22720121" cy="910980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r>
              <a:rPr lang="nl-NL"/>
              <a:t>Eén hervormingsprogramma verbindt 15 projecten</a:t>
            </a:r>
            <a:endParaRPr/>
          </a:p>
          <a:p>
            <a:r>
              <a:rPr lang="nl-NL"/>
              <a:t>Expertengroepen brengen ervaringen en kennis van gebruikers, organisaties, verwijzers en andere beleidsdomeinen samen.</a:t>
            </a:r>
            <a:endParaRPr/>
          </a:p>
          <a:p>
            <a:r>
              <a:rPr lang="nl-NL"/>
              <a:t>Voorstellen worden besproken en voor advies voorgelegd aan het Raadgevend Comité.</a:t>
            </a:r>
            <a:endParaRPr/>
          </a:p>
          <a:p>
            <a:r>
              <a:rPr lang="nl-NL"/>
              <a:t>Politieke besluitvorming volgt daarop.</a:t>
            </a:r>
            <a:endParaRPr/>
          </a:p>
          <a:p>
            <a:r>
              <a:rPr lang="nl-NL"/>
              <a:t>We bereiden ook de processen, digitale ondersteuning en communicatie voor</a:t>
            </a:r>
            <a:endParaRPr/>
          </a:p>
        </p:txBody>
      </p:sp>
      <p:sp>
        <p:nvSpPr>
          <p:cNvPr id="101" name="Google Shape;101;p16"/>
          <p:cNvSpPr txBox="1">
            <a:spLocks noGrp="1"/>
          </p:cNvSpPr>
          <p:nvPr>
            <p:ph type="sldNum" idx="12"/>
          </p:nvPr>
        </p:nvSpPr>
        <p:spPr>
          <a:xfrm>
            <a:off x="22613418" y="12665891"/>
            <a:ext cx="1463105" cy="104953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fld id="{00000000-1234-1234-1234-123412341234}" type="slidenum">
              <a:rPr lang="nl-NL"/>
              <a:pPr/>
              <a:t>7</a:t>
            </a:fld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7"/>
          <p:cNvSpPr txBox="1">
            <a:spLocks noGrp="1"/>
          </p:cNvSpPr>
          <p:nvPr>
            <p:ph type="title"/>
          </p:nvPr>
        </p:nvSpPr>
        <p:spPr>
          <a:xfrm>
            <a:off x="831146" y="1187102"/>
            <a:ext cx="22720121" cy="152710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r>
              <a:rPr lang="nl-NL" sz="7466"/>
              <a:t>PLANNING</a:t>
            </a:r>
            <a:endParaRPr sz="7466"/>
          </a:p>
        </p:txBody>
      </p:sp>
      <p:sp>
        <p:nvSpPr>
          <p:cNvPr id="107" name="Google Shape;107;p17"/>
          <p:cNvSpPr txBox="1">
            <a:spLocks noGrp="1"/>
          </p:cNvSpPr>
          <p:nvPr>
            <p:ph type="sldNum" idx="12"/>
          </p:nvPr>
        </p:nvSpPr>
        <p:spPr>
          <a:xfrm>
            <a:off x="22613418" y="12665891"/>
            <a:ext cx="1463105" cy="104953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fld id="{00000000-1234-1234-1234-123412341234}" type="slidenum">
              <a:rPr lang="nl-NL"/>
              <a:pPr/>
              <a:t>8</a:t>
            </a:fld>
            <a:endParaRPr/>
          </a:p>
        </p:txBody>
      </p:sp>
      <p:graphicFrame>
        <p:nvGraphicFramePr>
          <p:cNvPr id="108" name="Google Shape;108;p17"/>
          <p:cNvGraphicFramePr/>
          <p:nvPr/>
        </p:nvGraphicFramePr>
        <p:xfrm>
          <a:off x="829679" y="3758402"/>
          <a:ext cx="22723054" cy="926597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13615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615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7532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4800" b="0" i="0" u="none" strike="noStrike" cap="none">
                          <a:solidFill>
                            <a:schemeClr val="dk2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Periode</a:t>
                      </a:r>
                      <a:endParaRPr sz="9600"/>
                    </a:p>
                  </a:txBody>
                  <a:tcPr marL="243851" marR="243851" marT="121925" marB="1219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4800" b="0" i="0" u="none" strike="noStrike" cap="none">
                          <a:solidFill>
                            <a:schemeClr val="dk2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Beoogde stappen</a:t>
                      </a:r>
                      <a:endParaRPr sz="9600"/>
                    </a:p>
                  </a:txBody>
                  <a:tcPr marL="243851" marR="243851" marT="121925" marB="1219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38268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4800" b="0" i="0" u="none" strike="noStrike" cap="none">
                          <a:solidFill>
                            <a:schemeClr val="dk2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2025-2027</a:t>
                      </a:r>
                      <a:endParaRPr sz="9600"/>
                    </a:p>
                  </a:txBody>
                  <a:tcPr marL="243851" marR="243851" marT="121925" marB="1219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4800" b="0" i="0" u="none" strike="noStrike" cap="none">
                          <a:solidFill>
                            <a:schemeClr val="dk2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Inhoudelijke concepten uitwerken, bespreken en laten adviseren. Voorbereiding van het nieuwe decreet.</a:t>
                      </a:r>
                      <a:endParaRPr sz="9600"/>
                    </a:p>
                  </a:txBody>
                  <a:tcPr marL="243851" marR="243851" marT="121925" marB="1219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38268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4800" b="0" i="0" u="none" strike="noStrike" cap="none">
                          <a:solidFill>
                            <a:schemeClr val="dk2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2027</a:t>
                      </a:r>
                      <a:endParaRPr sz="9600"/>
                    </a:p>
                  </a:txBody>
                  <a:tcPr marL="243851" marR="243851" marT="121925" marB="1219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4800" b="0" i="0" u="none" strike="noStrike" cap="none">
                          <a:solidFill>
                            <a:schemeClr val="dk2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Decretale verankering, verdere uitwerking van uitvoeringsbesluiten en voorbereiding van processen en IT.</a:t>
                      </a:r>
                      <a:endParaRPr sz="9600"/>
                    </a:p>
                  </a:txBody>
                  <a:tcPr marL="243851" marR="243851" marT="121925" marB="1219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0679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4800">
                          <a:solidFill>
                            <a:schemeClr val="dk2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medio 2027</a:t>
                      </a:r>
                      <a:endParaRPr sz="4800" b="0" i="0" u="none" strike="noStrike" cap="none">
                        <a:solidFill>
                          <a:schemeClr val="dk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243851" marR="243851" marT="121925" marB="1219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4800" b="0" i="0" u="none" strike="noStrike" cap="none">
                          <a:solidFill>
                            <a:schemeClr val="dk2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Communicatie over concrete wijzigingen, waaronder de nieuwe bestedingsregels.</a:t>
                      </a:r>
                      <a:endParaRPr sz="9600"/>
                    </a:p>
                  </a:txBody>
                  <a:tcPr marL="243851" marR="243851" marT="121925" marB="1219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0679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4800" b="0" i="0" u="none" strike="noStrike" cap="none">
                          <a:solidFill>
                            <a:schemeClr val="dk2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Vanaf 2028</a:t>
                      </a:r>
                      <a:endParaRPr sz="9600"/>
                    </a:p>
                  </a:txBody>
                  <a:tcPr marL="243851" marR="243851" marT="121925" marB="1219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4800" b="0" i="0" u="none" strike="noStrike" cap="none">
                          <a:solidFill>
                            <a:schemeClr val="dk2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Gefaseerde implementatie, met overgangsmaatregelen waar nodig.</a:t>
                      </a:r>
                      <a:endParaRPr sz="9600"/>
                    </a:p>
                  </a:txBody>
                  <a:tcPr marL="243851" marR="243851" marT="121925" marB="121925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8"/>
          <p:cNvSpPr txBox="1">
            <a:spLocks noGrp="1"/>
          </p:cNvSpPr>
          <p:nvPr>
            <p:ph type="title"/>
          </p:nvPr>
        </p:nvSpPr>
        <p:spPr>
          <a:xfrm>
            <a:off x="831145" y="1187103"/>
            <a:ext cx="23551267" cy="20238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 sz="8000"/>
              <a:t>De hervorming bouwt voort op waardevolle ondersteuning</a:t>
            </a:r>
            <a:endParaRPr sz="9066"/>
          </a:p>
        </p:txBody>
      </p:sp>
      <p:sp>
        <p:nvSpPr>
          <p:cNvPr id="114" name="Google Shape;114;p18"/>
          <p:cNvSpPr txBox="1">
            <a:spLocks noGrp="1"/>
          </p:cNvSpPr>
          <p:nvPr>
            <p:ph type="body" idx="1"/>
          </p:nvPr>
        </p:nvSpPr>
        <p:spPr>
          <a:xfrm>
            <a:off x="831146" y="4023545"/>
            <a:ext cx="22720121" cy="804619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 marL="609562" indent="-457171">
              <a:buChar char="•"/>
            </a:pPr>
            <a:r>
              <a:rPr lang="nl-NL" sz="5866"/>
              <a:t>Gespecialiseerde organisaties bieden expertise en continuïteit.</a:t>
            </a:r>
            <a:endParaRPr sz="4533" b="1"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MFC’s verbinden ondersteuning met ontwikkeling, gezin en onderwijs.</a:t>
            </a:r>
            <a:endParaRPr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Persoonlijke budgetten versterken eigen regie en ondersteuning op maat.</a:t>
            </a:r>
            <a:endParaRPr/>
          </a:p>
          <a:p>
            <a:pPr marL="609562" indent="-457171">
              <a:spcBef>
                <a:spcPts val="3200"/>
              </a:spcBef>
              <a:spcAft>
                <a:spcPts val="3200"/>
              </a:spcAft>
              <a:buChar char="•"/>
            </a:pPr>
            <a:r>
              <a:rPr lang="nl-NL" sz="5866"/>
              <a:t>Rechtstreeks toegankelijke hulp bereikt steeds meer mensen.</a:t>
            </a:r>
            <a:endParaRPr/>
          </a:p>
        </p:txBody>
      </p:sp>
      <p:sp>
        <p:nvSpPr>
          <p:cNvPr id="115" name="Google Shape;115;p18"/>
          <p:cNvSpPr txBox="1">
            <a:spLocks noGrp="1"/>
          </p:cNvSpPr>
          <p:nvPr>
            <p:ph type="sldNum" idx="12"/>
          </p:nvPr>
        </p:nvSpPr>
        <p:spPr>
          <a:xfrm>
            <a:off x="22613418" y="12665891"/>
            <a:ext cx="1463105" cy="104953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/>
              <a:t>3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9"/>
          <p:cNvSpPr txBox="1">
            <a:spLocks noGrp="1"/>
          </p:cNvSpPr>
          <p:nvPr>
            <p:ph type="title"/>
          </p:nvPr>
        </p:nvSpPr>
        <p:spPr>
          <a:xfrm>
            <a:off x="831146" y="1187103"/>
            <a:ext cx="23432874" cy="20238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 sz="9066"/>
              <a:t>… en we zetten in op intensieve samenwerking</a:t>
            </a:r>
            <a:endParaRPr sz="9066"/>
          </a:p>
        </p:txBody>
      </p:sp>
      <p:sp>
        <p:nvSpPr>
          <p:cNvPr id="121" name="Google Shape;121;p19"/>
          <p:cNvSpPr txBox="1">
            <a:spLocks noGrp="1"/>
          </p:cNvSpPr>
          <p:nvPr>
            <p:ph type="body" idx="1"/>
          </p:nvPr>
        </p:nvSpPr>
        <p:spPr>
          <a:xfrm>
            <a:off x="831146" y="4023545"/>
            <a:ext cx="22720121" cy="804619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 marL="609562" indent="-457171">
              <a:buChar char="•"/>
            </a:pPr>
            <a:r>
              <a:rPr lang="nl-NL" sz="5866"/>
              <a:t>Ondersteuning moet beter aansluiten bij uiteenlopende vragen.</a:t>
            </a:r>
            <a:endParaRPr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Organisaties moeten hun expertise samen kunnen inzetten.</a:t>
            </a:r>
            <a:endParaRPr/>
          </a:p>
          <a:p>
            <a:pPr marL="609562" indent="-457171">
              <a:spcBef>
                <a:spcPts val="3200"/>
              </a:spcBef>
              <a:spcAft>
                <a:spcPts val="3200"/>
              </a:spcAft>
              <a:buChar char="•"/>
            </a:pPr>
            <a:r>
              <a:rPr lang="nl-NL" sz="5866"/>
              <a:t>Ook andere beleidsdomeinen moeten drempels wegnemen.</a:t>
            </a:r>
            <a:endParaRPr/>
          </a:p>
        </p:txBody>
      </p:sp>
      <p:sp>
        <p:nvSpPr>
          <p:cNvPr id="122" name="Google Shape;122;p19"/>
          <p:cNvSpPr txBox="1">
            <a:spLocks noGrp="1"/>
          </p:cNvSpPr>
          <p:nvPr>
            <p:ph type="sldNum" idx="12"/>
          </p:nvPr>
        </p:nvSpPr>
        <p:spPr>
          <a:xfrm>
            <a:off x="22613418" y="12665891"/>
            <a:ext cx="1463105" cy="104953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/>
              <a:t>7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0"/>
          <p:cNvSpPr txBox="1">
            <a:spLocks noGrp="1"/>
          </p:cNvSpPr>
          <p:nvPr>
            <p:ph type="title"/>
          </p:nvPr>
        </p:nvSpPr>
        <p:spPr>
          <a:xfrm>
            <a:off x="831146" y="1187103"/>
            <a:ext cx="22720121" cy="202374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 sz="8000"/>
              <a:t>De langetermijnvisie</a:t>
            </a:r>
            <a:endParaRPr sz="9066"/>
          </a:p>
        </p:txBody>
      </p:sp>
      <p:sp>
        <p:nvSpPr>
          <p:cNvPr id="128" name="Google Shape;128;p20"/>
          <p:cNvSpPr txBox="1">
            <a:spLocks noGrp="1"/>
          </p:cNvSpPr>
          <p:nvPr>
            <p:ph type="body" idx="1"/>
          </p:nvPr>
        </p:nvSpPr>
        <p:spPr>
          <a:xfrm>
            <a:off x="831146" y="4023545"/>
            <a:ext cx="22720121" cy="804619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 marL="609562" indent="-457171">
              <a:buChar char="•"/>
            </a:pPr>
            <a:r>
              <a:rPr lang="nl-NL" sz="5866" b="1"/>
              <a:t>Perspectiefplan 2040</a:t>
            </a:r>
            <a:endParaRPr sz="4533" b="1"/>
          </a:p>
          <a:p>
            <a:pPr lvl="1" indent="-948207">
              <a:spcBef>
                <a:spcPts val="0"/>
              </a:spcBef>
              <a:buSzPts val="2000"/>
            </a:pPr>
            <a:r>
              <a:rPr lang="nl-NL" sz="5333"/>
              <a:t>Een kwaliteitsvol leven in een open en toegankelijke samenleving</a:t>
            </a:r>
            <a:endParaRPr sz="5333"/>
          </a:p>
          <a:p>
            <a:pPr lvl="1" indent="-948207">
              <a:spcBef>
                <a:spcPts val="3200"/>
              </a:spcBef>
              <a:buSzPts val="2000"/>
            </a:pPr>
            <a:r>
              <a:rPr lang="nl-NL" sz="5333"/>
              <a:t>Hervormingen van het ondersteuningsbeleid over de sectoren heen</a:t>
            </a:r>
            <a:endParaRPr sz="5333"/>
          </a:p>
          <a:p>
            <a:pPr lvl="1" indent="-948207">
              <a:spcBef>
                <a:spcPts val="3200"/>
              </a:spcBef>
              <a:buSzPts val="2000"/>
            </a:pPr>
            <a:r>
              <a:rPr lang="nl-NL" sz="5333"/>
              <a:t>Actuele knelpunten aanpakken en ondersteuning beter organiseren</a:t>
            </a:r>
            <a:endParaRPr sz="5333"/>
          </a:p>
        </p:txBody>
      </p:sp>
      <p:sp>
        <p:nvSpPr>
          <p:cNvPr id="129" name="Google Shape;129;p20"/>
          <p:cNvSpPr txBox="1">
            <a:spLocks noGrp="1"/>
          </p:cNvSpPr>
          <p:nvPr>
            <p:ph type="sldNum" idx="12"/>
          </p:nvPr>
        </p:nvSpPr>
        <p:spPr>
          <a:xfrm>
            <a:off x="22613418" y="12665891"/>
            <a:ext cx="1463105" cy="104953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/>
              <a:t>8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1"/>
          <p:cNvSpPr txBox="1">
            <a:spLocks noGrp="1"/>
          </p:cNvSpPr>
          <p:nvPr>
            <p:ph type="title"/>
          </p:nvPr>
        </p:nvSpPr>
        <p:spPr>
          <a:xfrm>
            <a:off x="831146" y="1187103"/>
            <a:ext cx="22720121" cy="202374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 sz="8000"/>
              <a:t>Perspectiefplan 2040 vertrekt vanuit ervaringen</a:t>
            </a:r>
            <a:endParaRPr sz="9066"/>
          </a:p>
        </p:txBody>
      </p:sp>
      <p:sp>
        <p:nvSpPr>
          <p:cNvPr id="135" name="Google Shape;135;p21"/>
          <p:cNvSpPr txBox="1">
            <a:spLocks noGrp="1"/>
          </p:cNvSpPr>
          <p:nvPr>
            <p:ph type="body" idx="1"/>
          </p:nvPr>
        </p:nvSpPr>
        <p:spPr>
          <a:xfrm>
            <a:off x="831146" y="4023545"/>
            <a:ext cx="22720121" cy="804619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 marL="609562" indent="-457171">
              <a:buChar char="•"/>
            </a:pPr>
            <a:r>
              <a:rPr lang="nl-NL" sz="5866"/>
              <a:t>Meer dan 1.700 personen met een handicap en mensen uit hun netwerk deelden hun ervaringen.</a:t>
            </a:r>
            <a:endParaRPr sz="4533" b="1"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26 gebruikersorganisaties ondersteunden het traject.</a:t>
            </a:r>
            <a:endParaRPr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Zes strategische cirkels verbonden ervaringskennis met expertise.</a:t>
            </a:r>
            <a:endParaRPr/>
          </a:p>
          <a:p>
            <a:pPr marL="609562" indent="-457171">
              <a:spcBef>
                <a:spcPts val="3200"/>
              </a:spcBef>
              <a:spcAft>
                <a:spcPts val="3200"/>
              </a:spcAft>
              <a:buChar char="•"/>
            </a:pPr>
            <a:r>
              <a:rPr lang="nl-NL" sz="5866"/>
              <a:t>Meer dan 600 mensen namen deel aan de dialoogdag.</a:t>
            </a:r>
            <a:endParaRPr/>
          </a:p>
        </p:txBody>
      </p:sp>
      <p:sp>
        <p:nvSpPr>
          <p:cNvPr id="136" name="Google Shape;136;p21"/>
          <p:cNvSpPr txBox="1">
            <a:spLocks noGrp="1"/>
          </p:cNvSpPr>
          <p:nvPr>
            <p:ph type="sldNum" idx="12"/>
          </p:nvPr>
        </p:nvSpPr>
        <p:spPr>
          <a:xfrm>
            <a:off x="22613418" y="12665891"/>
            <a:ext cx="1463105" cy="104953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/>
              <a:t>9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2"/>
          <p:cNvSpPr txBox="1">
            <a:spLocks noGrp="1"/>
          </p:cNvSpPr>
          <p:nvPr>
            <p:ph type="title"/>
          </p:nvPr>
        </p:nvSpPr>
        <p:spPr>
          <a:xfrm>
            <a:off x="831146" y="1187102"/>
            <a:ext cx="22720121" cy="152710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 sz="9066"/>
              <a:t>VAPH als motor voor inclusief beleid</a:t>
            </a:r>
            <a:endParaRPr sz="9066"/>
          </a:p>
        </p:txBody>
      </p:sp>
      <p:sp>
        <p:nvSpPr>
          <p:cNvPr id="142" name="Google Shape;142;p22"/>
          <p:cNvSpPr txBox="1">
            <a:spLocks noGrp="1"/>
          </p:cNvSpPr>
          <p:nvPr>
            <p:ph type="body" idx="1"/>
          </p:nvPr>
        </p:nvSpPr>
        <p:spPr>
          <a:xfrm>
            <a:off x="831146" y="3073513"/>
            <a:ext cx="22720121" cy="910980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 marL="609562" indent="-457171">
              <a:buChar char="•"/>
            </a:pPr>
            <a:r>
              <a:rPr lang="nl-NL" sz="5866"/>
              <a:t>In verschillende beleidsdomeinen lopen al initiatieven voor inclusie.</a:t>
            </a:r>
            <a:endParaRPr sz="4533" b="1"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PP2040 moet die ontwikkelingen verbinden.</a:t>
            </a:r>
            <a:endParaRPr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Vanaf 2027 willen we gezamenlijk een gefaseerde uitvoeringsagenda uitwerken en waar VAPH aan de kar zal trekken.</a:t>
            </a:r>
            <a:endParaRPr/>
          </a:p>
          <a:p>
            <a:pPr marL="609562" indent="-457171">
              <a:spcBef>
                <a:spcPts val="3200"/>
              </a:spcBef>
              <a:spcAft>
                <a:spcPts val="3200"/>
              </a:spcAft>
              <a:buChar char="•"/>
            </a:pPr>
            <a:r>
              <a:rPr lang="nl-NL" sz="5866"/>
              <a:t>Personen met een handicap blijven betrokken bij opvolging en bijsturing.</a:t>
            </a:r>
            <a:endParaRPr/>
          </a:p>
        </p:txBody>
      </p:sp>
      <p:sp>
        <p:nvSpPr>
          <p:cNvPr id="143" name="Google Shape;143;p22"/>
          <p:cNvSpPr txBox="1">
            <a:spLocks noGrp="1"/>
          </p:cNvSpPr>
          <p:nvPr>
            <p:ph type="sldNum" idx="12"/>
          </p:nvPr>
        </p:nvSpPr>
        <p:spPr>
          <a:xfrm>
            <a:off x="22613418" y="12665891"/>
            <a:ext cx="1463105" cy="104953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/>
              <a:t>10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3"/>
          <p:cNvSpPr txBox="1">
            <a:spLocks noGrp="1"/>
          </p:cNvSpPr>
          <p:nvPr>
            <p:ph type="title"/>
          </p:nvPr>
        </p:nvSpPr>
        <p:spPr>
          <a:xfrm>
            <a:off x="12868295" y="5464491"/>
            <a:ext cx="10786498" cy="278701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vert="horz" wrap="square" lIns="243784" tIns="243784" rIns="243784" bIns="243784" rtlCol="0" anchor="ctr" anchorCtr="0">
            <a:noAutofit/>
          </a:bodyPr>
          <a:lstStyle/>
          <a:p>
            <a:r>
              <a:rPr lang="nl-NL"/>
              <a:t>Hoe kijken we naar zorgaanbieders?</a:t>
            </a:r>
            <a:endParaRPr/>
          </a:p>
        </p:txBody>
      </p:sp>
      <p:sp>
        <p:nvSpPr>
          <p:cNvPr id="149" name="Google Shape;149;p23"/>
          <p:cNvSpPr txBox="1">
            <a:spLocks noGrp="1"/>
          </p:cNvSpPr>
          <p:nvPr>
            <p:ph type="sldNum" idx="12"/>
          </p:nvPr>
        </p:nvSpPr>
        <p:spPr>
          <a:xfrm>
            <a:off x="22613418" y="12665891"/>
            <a:ext cx="1463105" cy="104953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fld id="{00000000-1234-1234-1234-123412341234}" type="slidenum">
              <a:rPr lang="nl-NL"/>
              <a:pPr/>
              <a:t>14</a:t>
            </a:fld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4"/>
          <p:cNvSpPr txBox="1">
            <a:spLocks noGrp="1"/>
          </p:cNvSpPr>
          <p:nvPr>
            <p:ph type="title"/>
          </p:nvPr>
        </p:nvSpPr>
        <p:spPr>
          <a:xfrm>
            <a:off x="831146" y="1187103"/>
            <a:ext cx="22720121" cy="202374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 sz="8000"/>
              <a:t>Gespecialiseerde organisaties blijven nodig</a:t>
            </a:r>
            <a:endParaRPr sz="9066"/>
          </a:p>
        </p:txBody>
      </p:sp>
      <p:sp>
        <p:nvSpPr>
          <p:cNvPr id="155" name="Google Shape;155;p24"/>
          <p:cNvSpPr txBox="1">
            <a:spLocks noGrp="1"/>
          </p:cNvSpPr>
          <p:nvPr>
            <p:ph type="body" idx="1"/>
          </p:nvPr>
        </p:nvSpPr>
        <p:spPr>
          <a:xfrm>
            <a:off x="831146" y="4023545"/>
            <a:ext cx="22720121" cy="804619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 marL="609562" indent="-457171">
              <a:buChar char="•"/>
            </a:pPr>
            <a:r>
              <a:rPr lang="nl-NL" sz="5866"/>
              <a:t>Een toegankelijke samenleving heeft handicapspecifieke expertise nodig.</a:t>
            </a:r>
            <a:endParaRPr sz="4533" b="1"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Organisaties bieden ondersteuning die reguliere diensten aanvult.</a:t>
            </a:r>
            <a:endParaRPr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Ze ondersteunen ook gezinnen en andere partners met hun expertise.</a:t>
            </a:r>
            <a:endParaRPr/>
          </a:p>
          <a:p>
            <a:pPr marL="609562" indent="-457171">
              <a:spcBef>
                <a:spcPts val="3200"/>
              </a:spcBef>
              <a:spcAft>
                <a:spcPts val="3200"/>
              </a:spcAft>
              <a:buChar char="•"/>
            </a:pPr>
            <a:r>
              <a:rPr lang="nl-NL" sz="5866"/>
              <a:t>Gespecialiseerde ondersteuning kan plaatsvinden in uiteenlopende leefomgevingen.</a:t>
            </a:r>
            <a:endParaRPr/>
          </a:p>
        </p:txBody>
      </p:sp>
      <p:sp>
        <p:nvSpPr>
          <p:cNvPr id="156" name="Google Shape;156;p24"/>
          <p:cNvSpPr txBox="1">
            <a:spLocks noGrp="1"/>
          </p:cNvSpPr>
          <p:nvPr>
            <p:ph type="sldNum" idx="12"/>
          </p:nvPr>
        </p:nvSpPr>
        <p:spPr>
          <a:xfrm>
            <a:off x="22613418" y="12665891"/>
            <a:ext cx="1463105" cy="104953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/>
              <a:t>11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5"/>
          <p:cNvSpPr txBox="1">
            <a:spLocks noGrp="1"/>
          </p:cNvSpPr>
          <p:nvPr>
            <p:ph type="title"/>
          </p:nvPr>
        </p:nvSpPr>
        <p:spPr>
          <a:xfrm>
            <a:off x="831146" y="1187103"/>
            <a:ext cx="22720121" cy="202374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 sz="8000"/>
              <a:t>Wat verstaan we onder handicapspecifieke ondersteuning?</a:t>
            </a:r>
            <a:endParaRPr sz="9066"/>
          </a:p>
        </p:txBody>
      </p:sp>
      <p:sp>
        <p:nvSpPr>
          <p:cNvPr id="162" name="Google Shape;162;p25"/>
          <p:cNvSpPr txBox="1">
            <a:spLocks noGrp="1"/>
          </p:cNvSpPr>
          <p:nvPr>
            <p:ph type="body" idx="1"/>
          </p:nvPr>
        </p:nvSpPr>
        <p:spPr>
          <a:xfrm>
            <a:off x="831146" y="4023545"/>
            <a:ext cx="22720121" cy="804619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 marL="609562" indent="-457171">
              <a:buChar char="•"/>
            </a:pPr>
            <a:r>
              <a:rPr lang="nl-NL" sz="5866"/>
              <a:t>Ondersteuning die participatiebelemmeringen door handicap helpt voorkomen, verminderen of compenseren.</a:t>
            </a:r>
            <a:endParaRPr sz="4533" b="1"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Afgestemd op de persoon en diens concrete context.</a:t>
            </a:r>
            <a:endParaRPr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Vormgegeven in dialoog met de persoon en het netwerk.</a:t>
            </a:r>
            <a:endParaRPr/>
          </a:p>
          <a:p>
            <a:pPr marL="609562" indent="-457171">
              <a:spcBef>
                <a:spcPts val="3200"/>
              </a:spcBef>
              <a:spcAft>
                <a:spcPts val="3200"/>
              </a:spcAft>
              <a:buChar char="•"/>
            </a:pPr>
            <a:r>
              <a:rPr lang="nl-NL" sz="5866"/>
              <a:t>Gericht op participatie en kwaliteit van leven.</a:t>
            </a:r>
            <a:endParaRPr/>
          </a:p>
        </p:txBody>
      </p:sp>
      <p:sp>
        <p:nvSpPr>
          <p:cNvPr id="163" name="Google Shape;163;p25"/>
          <p:cNvSpPr txBox="1">
            <a:spLocks noGrp="1"/>
          </p:cNvSpPr>
          <p:nvPr>
            <p:ph type="sldNum" idx="12"/>
          </p:nvPr>
        </p:nvSpPr>
        <p:spPr>
          <a:xfrm>
            <a:off x="22613418" y="12665891"/>
            <a:ext cx="1463105" cy="104953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/>
              <a:t>12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6"/>
          <p:cNvSpPr txBox="1">
            <a:spLocks noGrp="1"/>
          </p:cNvSpPr>
          <p:nvPr>
            <p:ph type="title"/>
          </p:nvPr>
        </p:nvSpPr>
        <p:spPr>
          <a:xfrm>
            <a:off x="831146" y="1187103"/>
            <a:ext cx="22720121" cy="202374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 sz="8000"/>
              <a:t>Duidelijke opdrachten en gedeelde verantwoordelijkheid</a:t>
            </a:r>
            <a:endParaRPr sz="9066"/>
          </a:p>
        </p:txBody>
      </p:sp>
      <p:sp>
        <p:nvSpPr>
          <p:cNvPr id="169" name="Google Shape;169;p26"/>
          <p:cNvSpPr txBox="1">
            <a:spLocks noGrp="1"/>
          </p:cNvSpPr>
          <p:nvPr>
            <p:ph type="body" idx="1"/>
          </p:nvPr>
        </p:nvSpPr>
        <p:spPr>
          <a:xfrm>
            <a:off x="831146" y="4023545"/>
            <a:ext cx="22720121" cy="804619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 marL="609562" indent="-457171">
              <a:buChar char="•"/>
            </a:pPr>
            <a:r>
              <a:rPr lang="nl-NL" sz="5866"/>
              <a:t>Het VAPH neemt handicapspecifieke ondersteuning op binnen zijn opdracht.</a:t>
            </a:r>
            <a:endParaRPr sz="4533" b="1"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Onderwijs, jeugdhulp, gezondheidszorg en andere diensten behouden hun verantwoordelijkheid.</a:t>
            </a:r>
            <a:endParaRPr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Bij gecombineerde vragen moeten ondersteuningstrajecten op elkaar aansluiten.</a:t>
            </a:r>
            <a:endParaRPr/>
          </a:p>
          <a:p>
            <a:pPr marL="609562" indent="-457171">
              <a:spcBef>
                <a:spcPts val="3200"/>
              </a:spcBef>
              <a:spcAft>
                <a:spcPts val="3200"/>
              </a:spcAft>
              <a:buChar char="•"/>
            </a:pPr>
            <a:r>
              <a:rPr lang="nl-NL" sz="5866"/>
              <a:t>Voor het gezin moet duidelijk zijn wie wat opneemt.</a:t>
            </a:r>
            <a:endParaRPr/>
          </a:p>
        </p:txBody>
      </p:sp>
      <p:sp>
        <p:nvSpPr>
          <p:cNvPr id="170" name="Google Shape;170;p26"/>
          <p:cNvSpPr txBox="1">
            <a:spLocks noGrp="1"/>
          </p:cNvSpPr>
          <p:nvPr>
            <p:ph type="sldNum" idx="12"/>
          </p:nvPr>
        </p:nvSpPr>
        <p:spPr>
          <a:xfrm>
            <a:off x="22613418" y="12665891"/>
            <a:ext cx="1463105" cy="104953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/>
              <a:t>13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7"/>
          <p:cNvSpPr txBox="1">
            <a:spLocks noGrp="1"/>
          </p:cNvSpPr>
          <p:nvPr>
            <p:ph type="title"/>
          </p:nvPr>
        </p:nvSpPr>
        <p:spPr>
          <a:xfrm>
            <a:off x="831146" y="1187103"/>
            <a:ext cx="22720121" cy="202374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 sz="6933"/>
              <a:t>Drie zorgniveaus voor verschillende ondersteuningsvragen</a:t>
            </a:r>
            <a:endParaRPr sz="9066"/>
          </a:p>
        </p:txBody>
      </p:sp>
      <p:sp>
        <p:nvSpPr>
          <p:cNvPr id="176" name="Google Shape;176;p27"/>
          <p:cNvSpPr txBox="1">
            <a:spLocks noGrp="1"/>
          </p:cNvSpPr>
          <p:nvPr>
            <p:ph type="sldNum" idx="12"/>
          </p:nvPr>
        </p:nvSpPr>
        <p:spPr>
          <a:xfrm>
            <a:off x="22613418" y="12665891"/>
            <a:ext cx="1463105" cy="104953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/>
              <a:t>14</a:t>
            </a:r>
            <a:endParaRPr/>
          </a:p>
        </p:txBody>
      </p:sp>
      <p:graphicFrame>
        <p:nvGraphicFramePr>
          <p:cNvPr id="177" name="Google Shape;177;p27"/>
          <p:cNvGraphicFramePr/>
          <p:nvPr/>
        </p:nvGraphicFramePr>
        <p:xfrm>
          <a:off x="1072827" y="3657810"/>
          <a:ext cx="22675657" cy="7070939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39012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744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19121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4800" b="1" u="none" strike="noStrike" cap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Zorgniveau</a:t>
                      </a:r>
                      <a:endParaRPr sz="9600"/>
                    </a:p>
                  </a:txBody>
                  <a:tcPr marL="292581" marR="292581" marT="121925" marB="121925">
                    <a:solidFill>
                      <a:srgbClr val="07596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4800" b="1" u="none" strike="noStrike" cap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Richting</a:t>
                      </a:r>
                      <a:endParaRPr sz="9600"/>
                    </a:p>
                  </a:txBody>
                  <a:tcPr marL="292581" marR="292581" marT="121925" marB="121925">
                    <a:solidFill>
                      <a:srgbClr val="07596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5060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4800" b="0" u="none" strike="noStrike" cap="none">
                          <a:solidFill>
                            <a:srgbClr val="075963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9600"/>
                    </a:p>
                  </a:txBody>
                  <a:tcPr marL="292581" marR="292581" marT="121925" marB="121925">
                    <a:solidFill>
                      <a:srgbClr val="EDF4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4800" b="0" u="none" strike="noStrike" cap="none">
                          <a:solidFill>
                            <a:srgbClr val="075963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Rechtstreeks toegankelijke handicapspecifieke ondersteuning</a:t>
                      </a:r>
                      <a:endParaRPr sz="9600"/>
                    </a:p>
                  </a:txBody>
                  <a:tcPr marL="292581" marR="292581" marT="121925" marB="121925">
                    <a:solidFill>
                      <a:srgbClr val="EDF4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5060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4800" b="0" u="none" strike="noStrike" cap="none">
                          <a:solidFill>
                            <a:srgbClr val="075963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9600"/>
                    </a:p>
                  </a:txBody>
                  <a:tcPr marL="292581" marR="292581" marT="121925" marB="1219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4800" b="0" u="none" strike="noStrike" cap="none">
                          <a:solidFill>
                            <a:srgbClr val="075963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Intensieve en langdurige ondersteuning via persoonlijke budgetten en organisatiegebonden financiering</a:t>
                      </a:r>
                      <a:endParaRPr sz="9600"/>
                    </a:p>
                  </a:txBody>
                  <a:tcPr marL="292581" marR="292581" marT="121925" marB="121925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5060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4800" b="0" u="none" strike="noStrike" cap="none">
                          <a:solidFill>
                            <a:srgbClr val="075963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9600"/>
                    </a:p>
                  </a:txBody>
                  <a:tcPr marL="292581" marR="292581" marT="121925" marB="121925">
                    <a:solidFill>
                      <a:srgbClr val="EDF4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4800" b="0" u="none" strike="noStrike" cap="none">
                          <a:solidFill>
                            <a:srgbClr val="075963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Sterk gespecialiseerde, geïntegreerde en gecofinancierde ondersteuning</a:t>
                      </a:r>
                      <a:endParaRPr sz="9600"/>
                    </a:p>
                  </a:txBody>
                  <a:tcPr marL="292581" marR="292581" marT="121925" marB="121925">
                    <a:solidFill>
                      <a:srgbClr val="EDF4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8"/>
          <p:cNvSpPr txBox="1">
            <a:spLocks noGrp="1"/>
          </p:cNvSpPr>
          <p:nvPr>
            <p:ph type="title"/>
          </p:nvPr>
        </p:nvSpPr>
        <p:spPr>
          <a:xfrm>
            <a:off x="831146" y="1187103"/>
            <a:ext cx="22720121" cy="202374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 sz="8000"/>
              <a:t>Zorgniveau 1 moet ruimere ondersteuning mogelijk maken</a:t>
            </a:r>
            <a:endParaRPr sz="9066"/>
          </a:p>
        </p:txBody>
      </p:sp>
      <p:sp>
        <p:nvSpPr>
          <p:cNvPr id="183" name="Google Shape;183;p28"/>
          <p:cNvSpPr txBox="1">
            <a:spLocks noGrp="1"/>
          </p:cNvSpPr>
          <p:nvPr>
            <p:ph type="body" idx="1"/>
          </p:nvPr>
        </p:nvSpPr>
        <p:spPr>
          <a:xfrm>
            <a:off x="831146" y="4023545"/>
            <a:ext cx="22720121" cy="804619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 marL="609562" indent="-457171">
              <a:buChar char="•"/>
            </a:pPr>
            <a:r>
              <a:rPr lang="nl-NL" sz="5866"/>
              <a:t>Een eenvoudiger toegang voor beperktere of wisselende ondersteuningsvragen.</a:t>
            </a:r>
            <a:endParaRPr sz="4533" b="1"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Ruimere mogelijkheden dan de huidige RTH (&gt; 8 punten).</a:t>
            </a:r>
            <a:endParaRPr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Flexibele inzet volgens de actuele nood.</a:t>
            </a:r>
            <a:endParaRPr/>
          </a:p>
          <a:p>
            <a:pPr marL="609562" indent="-457171">
              <a:spcBef>
                <a:spcPts val="3200"/>
              </a:spcBef>
              <a:spcAft>
                <a:spcPts val="3200"/>
              </a:spcAft>
              <a:buChar char="•"/>
            </a:pPr>
            <a:r>
              <a:rPr lang="nl-NL" sz="5866"/>
              <a:t>Vraagsturing en beschikbaarheid van passend aanbod zijn essentieel.</a:t>
            </a:r>
            <a:endParaRPr/>
          </a:p>
        </p:txBody>
      </p:sp>
      <p:sp>
        <p:nvSpPr>
          <p:cNvPr id="184" name="Google Shape;184;p28"/>
          <p:cNvSpPr txBox="1">
            <a:spLocks noGrp="1"/>
          </p:cNvSpPr>
          <p:nvPr>
            <p:ph type="sldNum" idx="12"/>
          </p:nvPr>
        </p:nvSpPr>
        <p:spPr>
          <a:xfrm>
            <a:off x="22613418" y="12665891"/>
            <a:ext cx="1463105" cy="104953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/>
              <a:t>15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9"/>
          <p:cNvSpPr txBox="1">
            <a:spLocks noGrp="1"/>
          </p:cNvSpPr>
          <p:nvPr>
            <p:ph type="title"/>
          </p:nvPr>
        </p:nvSpPr>
        <p:spPr>
          <a:xfrm>
            <a:off x="831146" y="1187103"/>
            <a:ext cx="22720121" cy="202374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 sz="6933"/>
              <a:t>Zorgniveau 2 biedt verschillende manieren van organiseren</a:t>
            </a:r>
            <a:endParaRPr sz="9066"/>
          </a:p>
        </p:txBody>
      </p:sp>
      <p:sp>
        <p:nvSpPr>
          <p:cNvPr id="190" name="Google Shape;190;p29"/>
          <p:cNvSpPr txBox="1">
            <a:spLocks noGrp="1"/>
          </p:cNvSpPr>
          <p:nvPr>
            <p:ph type="body" idx="1"/>
          </p:nvPr>
        </p:nvSpPr>
        <p:spPr>
          <a:xfrm>
            <a:off x="624850" y="3210843"/>
            <a:ext cx="22720121" cy="804619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 marL="609562" indent="-457171">
              <a:buChar char="•"/>
            </a:pPr>
            <a:r>
              <a:rPr lang="nl-NL" sz="5866" dirty="0"/>
              <a:t>Persoonlijke budgetten maken zelfgeorganiseerde ondersteuning mogelijk.</a:t>
            </a:r>
            <a:endParaRPr sz="4533" b="1" dirty="0"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 dirty="0"/>
              <a:t>Organisaties bieden gespecialiseerd en collectief georganiseerd aanbod.</a:t>
            </a:r>
            <a:endParaRPr dirty="0"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 dirty="0"/>
              <a:t>Bij minderjarigen blijven persoonlijke budgetten en MFC-ondersteuning naast elkaar bestaan (MFC-aanbod wordt niet persoonsvolgend).</a:t>
            </a:r>
            <a:endParaRPr dirty="0"/>
          </a:p>
          <a:p>
            <a:pPr marL="609562" indent="-457171">
              <a:spcBef>
                <a:spcPts val="3200"/>
              </a:spcBef>
              <a:spcAft>
                <a:spcPts val="3200"/>
              </a:spcAft>
              <a:buChar char="•"/>
            </a:pPr>
            <a:r>
              <a:rPr lang="nl-NL" sz="5866" dirty="0"/>
              <a:t>De ondersteuningsvraag en context geven richting aan de keuze.</a:t>
            </a:r>
            <a:endParaRPr dirty="0"/>
          </a:p>
        </p:txBody>
      </p:sp>
      <p:sp>
        <p:nvSpPr>
          <p:cNvPr id="191" name="Google Shape;191;p29"/>
          <p:cNvSpPr txBox="1">
            <a:spLocks noGrp="1"/>
          </p:cNvSpPr>
          <p:nvPr>
            <p:ph type="sldNum" idx="12"/>
          </p:nvPr>
        </p:nvSpPr>
        <p:spPr>
          <a:xfrm>
            <a:off x="22613418" y="12665891"/>
            <a:ext cx="1463105" cy="104953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/>
              <a:t>16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30"/>
          <p:cNvSpPr txBox="1">
            <a:spLocks noGrp="1"/>
          </p:cNvSpPr>
          <p:nvPr>
            <p:ph type="title"/>
          </p:nvPr>
        </p:nvSpPr>
        <p:spPr>
          <a:xfrm>
            <a:off x="831146" y="1187103"/>
            <a:ext cx="22720121" cy="202374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 sz="8000"/>
              <a:t>Minderjarigen vragen een eigen benadering</a:t>
            </a:r>
            <a:endParaRPr sz="9066"/>
          </a:p>
        </p:txBody>
      </p:sp>
      <p:sp>
        <p:nvSpPr>
          <p:cNvPr id="197" name="Google Shape;197;p30"/>
          <p:cNvSpPr txBox="1">
            <a:spLocks noGrp="1"/>
          </p:cNvSpPr>
          <p:nvPr>
            <p:ph type="body" idx="1"/>
          </p:nvPr>
        </p:nvSpPr>
        <p:spPr>
          <a:xfrm>
            <a:off x="831146" y="4023545"/>
            <a:ext cx="22720121" cy="804619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 marL="609562" indent="-457171">
              <a:buChar char="•"/>
            </a:pPr>
            <a:r>
              <a:rPr lang="nl-NL" sz="5866" dirty="0"/>
              <a:t>Ontwikkeling en levensfasen beïnvloeden de ondersteuningsnood.</a:t>
            </a:r>
            <a:endParaRPr sz="4533" b="1" dirty="0"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 dirty="0"/>
              <a:t>Ondersteuning krijgt vorm met het kind, het gezin en het netwerk.</a:t>
            </a:r>
            <a:endParaRPr dirty="0"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 dirty="0"/>
              <a:t>Noden kunnen veranderen, flexibiliteit moet blijven</a:t>
            </a:r>
            <a:endParaRPr sz="5866" dirty="0"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 dirty="0"/>
              <a:t>Afstemming met onderwijs en jeugdhulp blijft noodzakelijk.</a:t>
            </a:r>
            <a:endParaRPr dirty="0"/>
          </a:p>
        </p:txBody>
      </p:sp>
      <p:sp>
        <p:nvSpPr>
          <p:cNvPr id="198" name="Google Shape;198;p30"/>
          <p:cNvSpPr txBox="1">
            <a:spLocks noGrp="1"/>
          </p:cNvSpPr>
          <p:nvPr>
            <p:ph type="sldNum" idx="12"/>
          </p:nvPr>
        </p:nvSpPr>
        <p:spPr>
          <a:xfrm>
            <a:off x="22613418" y="12665891"/>
            <a:ext cx="1463105" cy="104953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/>
              <a:t>17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31"/>
          <p:cNvSpPr txBox="1">
            <a:spLocks noGrp="1"/>
          </p:cNvSpPr>
          <p:nvPr>
            <p:ph type="title"/>
          </p:nvPr>
        </p:nvSpPr>
        <p:spPr>
          <a:xfrm>
            <a:off x="831146" y="1187103"/>
            <a:ext cx="22720121" cy="202374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 sz="8000"/>
              <a:t>MFC en persoonlijke budgetten vullen elkaar aan</a:t>
            </a:r>
            <a:endParaRPr sz="9066"/>
          </a:p>
        </p:txBody>
      </p:sp>
      <p:sp>
        <p:nvSpPr>
          <p:cNvPr id="204" name="Google Shape;204;p31"/>
          <p:cNvSpPr txBox="1">
            <a:spLocks noGrp="1"/>
          </p:cNvSpPr>
          <p:nvPr>
            <p:ph type="sldNum" idx="12"/>
          </p:nvPr>
        </p:nvSpPr>
        <p:spPr>
          <a:xfrm>
            <a:off x="22613418" y="12665891"/>
            <a:ext cx="1463105" cy="104953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/>
              <a:t>18</a:t>
            </a:r>
            <a:endParaRPr/>
          </a:p>
        </p:txBody>
      </p:sp>
      <p:graphicFrame>
        <p:nvGraphicFramePr>
          <p:cNvPr id="205" name="Google Shape;205;p31"/>
          <p:cNvGraphicFramePr/>
          <p:nvPr/>
        </p:nvGraphicFramePr>
        <p:xfrm>
          <a:off x="1072826" y="3657810"/>
          <a:ext cx="22675590" cy="7070939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113377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377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19121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4800" b="1" u="none" strike="noStrike" cap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Persoonlijk budget</a:t>
                      </a:r>
                      <a:endParaRPr sz="9600"/>
                    </a:p>
                  </a:txBody>
                  <a:tcPr marL="292581" marR="292581" marT="121925" marB="121925">
                    <a:solidFill>
                      <a:srgbClr val="07596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4800" b="1" u="none" strike="noStrike" cap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MFC</a:t>
                      </a:r>
                      <a:endParaRPr sz="9600"/>
                    </a:p>
                  </a:txBody>
                  <a:tcPr marL="292581" marR="292581" marT="121925" marB="121925">
                    <a:solidFill>
                      <a:srgbClr val="07596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5060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4800" b="0" u="none" strike="noStrike" cap="none">
                          <a:solidFill>
                            <a:srgbClr val="075963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Zelfgeorganiseerde ondersteuning en assistentie</a:t>
                      </a:r>
                      <a:endParaRPr sz="9600"/>
                    </a:p>
                  </a:txBody>
                  <a:tcPr marL="292581" marR="292581" marT="121925" marB="121925">
                    <a:solidFill>
                      <a:srgbClr val="EDF4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4800" b="0" u="none" strike="noStrike" cap="none">
                          <a:solidFill>
                            <a:srgbClr val="075963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Gespecialiseerde, multidisciplinaire ondersteuning</a:t>
                      </a:r>
                      <a:endParaRPr sz="9600"/>
                    </a:p>
                  </a:txBody>
                  <a:tcPr marL="292581" marR="292581" marT="121925" marB="121925">
                    <a:solidFill>
                      <a:srgbClr val="EDF4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5060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4800" b="0" u="none" strike="noStrike" cap="none">
                          <a:solidFill>
                            <a:srgbClr val="075963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Individuele afspraken en eigen regie</a:t>
                      </a:r>
                      <a:endParaRPr sz="9600"/>
                    </a:p>
                  </a:txBody>
                  <a:tcPr marL="292581" marR="292581" marT="121925" marB="1219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4800" b="0" u="none" strike="noStrike" cap="none">
                          <a:solidFill>
                            <a:srgbClr val="075963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Een samenhangend, ontwikkelingsgericht traject</a:t>
                      </a:r>
                      <a:endParaRPr sz="9600"/>
                    </a:p>
                  </a:txBody>
                  <a:tcPr marL="292581" marR="292581" marT="121925" marB="121925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5060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4800" b="0" u="none" strike="noStrike" cap="none">
                          <a:solidFill>
                            <a:srgbClr val="075963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Ondersteuning in de gewone leefomgeving</a:t>
                      </a:r>
                      <a:endParaRPr sz="9600"/>
                    </a:p>
                  </a:txBody>
                  <a:tcPr marL="292581" marR="292581" marT="121925" marB="121925">
                    <a:solidFill>
                      <a:srgbClr val="EDF4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4800" b="0" u="none" strike="noStrike" cap="none">
                          <a:solidFill>
                            <a:srgbClr val="075963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Flexibele inzet van collectief georganiseerde expertise en capaciteit</a:t>
                      </a:r>
                      <a:endParaRPr sz="9600"/>
                    </a:p>
                  </a:txBody>
                  <a:tcPr marL="292581" marR="292581" marT="121925" marB="121925">
                    <a:solidFill>
                      <a:srgbClr val="EDF4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06" name="Google Shape;206;p31"/>
          <p:cNvSpPr txBox="1"/>
          <p:nvPr/>
        </p:nvSpPr>
        <p:spPr>
          <a:xfrm>
            <a:off x="1072826" y="11338269"/>
            <a:ext cx="21944171" cy="1944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43784" tIns="121859" rIns="243784" bIns="121859" anchor="t" anchorCtr="0">
            <a:spAutoFit/>
          </a:bodyPr>
          <a:lstStyle/>
          <a:p>
            <a:pPr>
              <a:lnSpc>
                <a:spcPct val="115000"/>
              </a:lnSpc>
            </a:pPr>
            <a:endParaRPr sz="9599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2"/>
          <p:cNvSpPr txBox="1">
            <a:spLocks noGrp="1"/>
          </p:cNvSpPr>
          <p:nvPr>
            <p:ph type="title"/>
          </p:nvPr>
        </p:nvSpPr>
        <p:spPr>
          <a:xfrm>
            <a:off x="831146" y="1187103"/>
            <a:ext cx="22720121" cy="202374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 sz="8000"/>
              <a:t>MFC’s behouden hun collectief gefinancierde werking</a:t>
            </a:r>
            <a:endParaRPr sz="9066"/>
          </a:p>
        </p:txBody>
      </p:sp>
      <p:sp>
        <p:nvSpPr>
          <p:cNvPr id="212" name="Google Shape;212;p32"/>
          <p:cNvSpPr txBox="1">
            <a:spLocks noGrp="1"/>
          </p:cNvSpPr>
          <p:nvPr>
            <p:ph type="body" idx="1"/>
          </p:nvPr>
        </p:nvSpPr>
        <p:spPr>
          <a:xfrm>
            <a:off x="831146" y="4023545"/>
            <a:ext cx="22720121" cy="804619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 marL="609562" indent="-457171">
              <a:buChar char="•"/>
            </a:pPr>
            <a:r>
              <a:rPr lang="nl-NL" sz="5866"/>
              <a:t>Gespecialiseerde expertise en capaciteit blijven collectief georganiseerd.</a:t>
            </a:r>
            <a:endParaRPr sz="4533" b="1"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De ondersteuning vertrekt van de noden en doelen van het kind.</a:t>
            </a:r>
            <a:endParaRPr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De afstemming met persoonlijke budgetten moet eenvoudiger en duidelijker.</a:t>
            </a:r>
            <a:endParaRPr/>
          </a:p>
          <a:p>
            <a:pPr marL="609562" indent="-457171">
              <a:spcBef>
                <a:spcPts val="3200"/>
              </a:spcBef>
              <a:spcAft>
                <a:spcPts val="3200"/>
              </a:spcAft>
              <a:buChar char="•"/>
            </a:pPr>
            <a:r>
              <a:rPr lang="nl-NL" sz="5866"/>
              <a:t>De concrete combinatieregels tussen MFC en PVB minderjarigen vragen verdere uitwerking.</a:t>
            </a:r>
            <a:endParaRPr/>
          </a:p>
        </p:txBody>
      </p:sp>
      <p:sp>
        <p:nvSpPr>
          <p:cNvPr id="213" name="Google Shape;213;p32"/>
          <p:cNvSpPr txBox="1">
            <a:spLocks noGrp="1"/>
          </p:cNvSpPr>
          <p:nvPr>
            <p:ph type="sldNum" idx="12"/>
          </p:nvPr>
        </p:nvSpPr>
        <p:spPr>
          <a:xfrm>
            <a:off x="22613418" y="12665891"/>
            <a:ext cx="1463105" cy="104953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/>
              <a:t>19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33"/>
          <p:cNvSpPr txBox="1">
            <a:spLocks noGrp="1"/>
          </p:cNvSpPr>
          <p:nvPr>
            <p:ph type="title"/>
          </p:nvPr>
        </p:nvSpPr>
        <p:spPr>
          <a:xfrm>
            <a:off x="831146" y="1187103"/>
            <a:ext cx="22720121" cy="202374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 sz="8000"/>
              <a:t>De toekomstige MFC-opdracht </a:t>
            </a:r>
            <a:endParaRPr sz="9066"/>
          </a:p>
        </p:txBody>
      </p:sp>
      <p:sp>
        <p:nvSpPr>
          <p:cNvPr id="219" name="Google Shape;219;p33"/>
          <p:cNvSpPr txBox="1">
            <a:spLocks noGrp="1"/>
          </p:cNvSpPr>
          <p:nvPr>
            <p:ph type="body" idx="1"/>
          </p:nvPr>
        </p:nvSpPr>
        <p:spPr>
          <a:xfrm>
            <a:off x="831146" y="3210843"/>
            <a:ext cx="22720121" cy="804619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 marL="609562" indent="-457171">
              <a:buChar char="•"/>
            </a:pPr>
            <a:r>
              <a:rPr lang="nl-NL" sz="5866"/>
              <a:t>Ontwikkelingsgerichte ondersteuning op maat.</a:t>
            </a:r>
            <a:endParaRPr sz="4533" b="1"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Contextbegeleiding als onderdeel van het traject.</a:t>
            </a:r>
            <a:endParaRPr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Flexibel schakelen wanneer ondersteuningsnoden veranderen.</a:t>
            </a:r>
            <a:endParaRPr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Expertise inzetten in samenwerking met reguliere partners.</a:t>
            </a:r>
            <a:endParaRPr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Duidelijke informatie over aanbod en beschikbaarheid (deel capaciteitsbeheer)</a:t>
            </a:r>
            <a:endParaRPr/>
          </a:p>
          <a:p>
            <a:pPr marL="609562" indent="-457171">
              <a:spcBef>
                <a:spcPts val="3200"/>
              </a:spcBef>
              <a:spcAft>
                <a:spcPts val="3200"/>
              </a:spcAft>
              <a:buChar char="•"/>
            </a:pPr>
            <a:r>
              <a:rPr lang="nl-NL" sz="5866"/>
              <a:t>Duidelijke verwachtingen (output en outcome)</a:t>
            </a:r>
            <a:endParaRPr sz="5866"/>
          </a:p>
        </p:txBody>
      </p:sp>
      <p:sp>
        <p:nvSpPr>
          <p:cNvPr id="220" name="Google Shape;220;p33"/>
          <p:cNvSpPr txBox="1">
            <a:spLocks noGrp="1"/>
          </p:cNvSpPr>
          <p:nvPr>
            <p:ph type="sldNum" idx="12"/>
          </p:nvPr>
        </p:nvSpPr>
        <p:spPr>
          <a:xfrm>
            <a:off x="22613418" y="12665891"/>
            <a:ext cx="1463105" cy="104953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/>
              <a:t>20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34"/>
          <p:cNvSpPr txBox="1">
            <a:spLocks noGrp="1"/>
          </p:cNvSpPr>
          <p:nvPr>
            <p:ph type="title"/>
          </p:nvPr>
        </p:nvSpPr>
        <p:spPr>
          <a:xfrm>
            <a:off x="831146" y="1187103"/>
            <a:ext cx="22720121" cy="202374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 sz="6933"/>
              <a:t>Combineren moet aansluiten bij de werkelijke ondersteuning</a:t>
            </a:r>
            <a:endParaRPr sz="9066"/>
          </a:p>
        </p:txBody>
      </p:sp>
      <p:sp>
        <p:nvSpPr>
          <p:cNvPr id="226" name="Google Shape;226;p34"/>
          <p:cNvSpPr txBox="1">
            <a:spLocks noGrp="1"/>
          </p:cNvSpPr>
          <p:nvPr>
            <p:ph type="body" idx="1"/>
          </p:nvPr>
        </p:nvSpPr>
        <p:spPr>
          <a:xfrm>
            <a:off x="831146" y="4023545"/>
            <a:ext cx="22720121" cy="804619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 marL="609562" indent="-457171">
              <a:buChar char="•"/>
            </a:pPr>
            <a:r>
              <a:rPr lang="nl-NL" sz="5866"/>
              <a:t>Een gezin kan MFC-ondersteuning en assistentie thuis nodig hebben.</a:t>
            </a:r>
            <a:endParaRPr sz="4533" b="1"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Afspraken moeten duidelijk maken welke ondersteuning ieder opneemt.</a:t>
            </a:r>
            <a:endParaRPr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De financiële verrekening moet aansluiten bij die verdeling.</a:t>
            </a:r>
            <a:endParaRPr/>
          </a:p>
          <a:p>
            <a:pPr marL="609562" indent="-457171">
              <a:spcBef>
                <a:spcPts val="3200"/>
              </a:spcBef>
              <a:spcAft>
                <a:spcPts val="3200"/>
              </a:spcAft>
              <a:buChar char="•"/>
            </a:pPr>
            <a:r>
              <a:rPr lang="nl-NL" sz="5866"/>
              <a:t>Dezelfde ondersteuning mag niet dubbel worden gefinancierd.</a:t>
            </a:r>
            <a:endParaRPr/>
          </a:p>
        </p:txBody>
      </p:sp>
      <p:sp>
        <p:nvSpPr>
          <p:cNvPr id="227" name="Google Shape;227;p34"/>
          <p:cNvSpPr txBox="1">
            <a:spLocks noGrp="1"/>
          </p:cNvSpPr>
          <p:nvPr>
            <p:ph type="sldNum" idx="12"/>
          </p:nvPr>
        </p:nvSpPr>
        <p:spPr>
          <a:xfrm>
            <a:off x="22613418" y="12665891"/>
            <a:ext cx="1463105" cy="104953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/>
              <a:t>21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35"/>
          <p:cNvSpPr txBox="1">
            <a:spLocks noGrp="1"/>
          </p:cNvSpPr>
          <p:nvPr>
            <p:ph type="title"/>
          </p:nvPr>
        </p:nvSpPr>
        <p:spPr>
          <a:xfrm>
            <a:off x="831146" y="1187103"/>
            <a:ext cx="22720121" cy="202374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 sz="8000"/>
              <a:t>De toeleiding van minderjarigen naar het VAPH</a:t>
            </a:r>
            <a:endParaRPr sz="9066"/>
          </a:p>
        </p:txBody>
      </p:sp>
      <p:sp>
        <p:nvSpPr>
          <p:cNvPr id="233" name="Google Shape;233;p35"/>
          <p:cNvSpPr txBox="1">
            <a:spLocks noGrp="1"/>
          </p:cNvSpPr>
          <p:nvPr>
            <p:ph type="body" idx="1"/>
          </p:nvPr>
        </p:nvSpPr>
        <p:spPr>
          <a:xfrm>
            <a:off x="831146" y="4023545"/>
            <a:ext cx="22720121" cy="804619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 marL="609562" indent="-457171">
              <a:buChar char="•"/>
            </a:pPr>
            <a:r>
              <a:rPr lang="nl-NL" sz="5866"/>
              <a:t>De beleidsrichting brengt toeleiding voor minderjarigen met een handicap opnieuw bij het VAPH.</a:t>
            </a:r>
            <a:endParaRPr sz="4533" b="1"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Aanvraag en beoordeling moeten meer samenhang krijgen.</a:t>
            </a:r>
            <a:endParaRPr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Zorgcontinuïteit bij de overgang naar meerderjarigheid is een belangrijk doel.</a:t>
            </a:r>
            <a:endParaRPr/>
          </a:p>
          <a:p>
            <a:pPr marL="609562" indent="-457171">
              <a:spcBef>
                <a:spcPts val="3200"/>
              </a:spcBef>
              <a:spcAft>
                <a:spcPts val="3200"/>
              </a:spcAft>
              <a:buChar char="•"/>
            </a:pPr>
            <a:r>
              <a:rPr lang="nl-NL" sz="5866"/>
              <a:t>Samenwerking met Opgroeien en andere partners blijft nodig en noodzakelijk</a:t>
            </a:r>
            <a:endParaRPr sz="5866"/>
          </a:p>
        </p:txBody>
      </p:sp>
      <p:sp>
        <p:nvSpPr>
          <p:cNvPr id="234" name="Google Shape;234;p35"/>
          <p:cNvSpPr txBox="1">
            <a:spLocks noGrp="1"/>
          </p:cNvSpPr>
          <p:nvPr>
            <p:ph type="sldNum" idx="12"/>
          </p:nvPr>
        </p:nvSpPr>
        <p:spPr>
          <a:xfrm>
            <a:off x="22613418" y="12665891"/>
            <a:ext cx="1463105" cy="104953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/>
              <a:t>22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36"/>
          <p:cNvSpPr txBox="1">
            <a:spLocks noGrp="1"/>
          </p:cNvSpPr>
          <p:nvPr>
            <p:ph type="title"/>
          </p:nvPr>
        </p:nvSpPr>
        <p:spPr>
          <a:xfrm>
            <a:off x="831146" y="1187103"/>
            <a:ext cx="22720121" cy="202374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 sz="6933"/>
              <a:t>Toegang tot ondersteuning vraagt meer dan een beslissing</a:t>
            </a:r>
            <a:endParaRPr sz="9066"/>
          </a:p>
        </p:txBody>
      </p:sp>
      <p:sp>
        <p:nvSpPr>
          <p:cNvPr id="240" name="Google Shape;240;p36"/>
          <p:cNvSpPr txBox="1">
            <a:spLocks noGrp="1"/>
          </p:cNvSpPr>
          <p:nvPr>
            <p:ph type="body" idx="1"/>
          </p:nvPr>
        </p:nvSpPr>
        <p:spPr>
          <a:xfrm>
            <a:off x="831146" y="4023545"/>
            <a:ext cx="22720121" cy="804619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 marL="609562" indent="-457171">
              <a:buChar char="•"/>
            </a:pPr>
            <a:r>
              <a:rPr lang="nl-NL" sz="5866"/>
              <a:t>Vraagverheldering brengt noden, context en voorkeuren in beeld.</a:t>
            </a:r>
            <a:endParaRPr sz="4533" b="1"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Prioritering beoordeelt de dringendheid.</a:t>
            </a:r>
            <a:endParaRPr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Zorgzwaartebepaling objectiveert de benodigde ondersteuning.</a:t>
            </a:r>
            <a:endParaRPr/>
          </a:p>
          <a:p>
            <a:pPr marL="609562" indent="-457171">
              <a:spcBef>
                <a:spcPts val="3200"/>
              </a:spcBef>
              <a:spcAft>
                <a:spcPts val="3200"/>
              </a:spcAft>
              <a:buChar char="•"/>
            </a:pPr>
            <a:r>
              <a:rPr lang="nl-NL" sz="5866"/>
              <a:t>Voor MFC-ondersteuning is ook een passende match met het aanbod nodig.</a:t>
            </a:r>
            <a:endParaRPr/>
          </a:p>
        </p:txBody>
      </p:sp>
      <p:sp>
        <p:nvSpPr>
          <p:cNvPr id="241" name="Google Shape;241;p36"/>
          <p:cNvSpPr txBox="1">
            <a:spLocks noGrp="1"/>
          </p:cNvSpPr>
          <p:nvPr>
            <p:ph type="sldNum" idx="12"/>
          </p:nvPr>
        </p:nvSpPr>
        <p:spPr>
          <a:xfrm>
            <a:off x="22613418" y="12665891"/>
            <a:ext cx="1463105" cy="104953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/>
              <a:t>23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37"/>
          <p:cNvSpPr txBox="1">
            <a:spLocks noGrp="1"/>
          </p:cNvSpPr>
          <p:nvPr>
            <p:ph type="title"/>
          </p:nvPr>
        </p:nvSpPr>
        <p:spPr>
          <a:xfrm>
            <a:off x="831146" y="1187103"/>
            <a:ext cx="22720121" cy="202374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 sz="8000"/>
              <a:t>Complexe noden vragen gezamenlijke expertise</a:t>
            </a:r>
            <a:endParaRPr sz="9066"/>
          </a:p>
        </p:txBody>
      </p:sp>
      <p:sp>
        <p:nvSpPr>
          <p:cNvPr id="247" name="Google Shape;247;p37"/>
          <p:cNvSpPr txBox="1">
            <a:spLocks noGrp="1"/>
          </p:cNvSpPr>
          <p:nvPr>
            <p:ph type="body" idx="1"/>
          </p:nvPr>
        </p:nvSpPr>
        <p:spPr>
          <a:xfrm>
            <a:off x="831146" y="4023545"/>
            <a:ext cx="22720121" cy="804619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 marL="609562" indent="-457171">
              <a:buChar char="•"/>
            </a:pPr>
            <a:r>
              <a:rPr lang="nl-NL" sz="5866"/>
              <a:t>Intersectorale samenwerking is nodig over de zorgniveaus heen.</a:t>
            </a:r>
            <a:endParaRPr sz="4533" b="1"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VAPH, jeugdhulp, GGZ en andere partners moeten expertise verbinden.</a:t>
            </a:r>
            <a:endParaRPr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Zorgniveau 3 biedt een kader voor sterk gespecialiseerde, gezamenlijk gefinancierde ondersteuning.</a:t>
            </a:r>
            <a:endParaRPr/>
          </a:p>
          <a:p>
            <a:pPr marL="609562" indent="-457171">
              <a:spcBef>
                <a:spcPts val="3200"/>
              </a:spcBef>
              <a:spcAft>
                <a:spcPts val="3200"/>
              </a:spcAft>
              <a:buChar char="•"/>
            </a:pPr>
            <a:r>
              <a:rPr lang="nl-NL" sz="5866"/>
              <a:t>Overgangen moeten aansluiten bij de evoluerende situatie.</a:t>
            </a:r>
            <a:endParaRPr/>
          </a:p>
        </p:txBody>
      </p:sp>
      <p:sp>
        <p:nvSpPr>
          <p:cNvPr id="248" name="Google Shape;248;p37"/>
          <p:cNvSpPr txBox="1">
            <a:spLocks noGrp="1"/>
          </p:cNvSpPr>
          <p:nvPr>
            <p:ph type="sldNum" idx="12"/>
          </p:nvPr>
        </p:nvSpPr>
        <p:spPr>
          <a:xfrm>
            <a:off x="22613418" y="12665891"/>
            <a:ext cx="1463105" cy="104953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/>
              <a:t>24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38"/>
          <p:cNvSpPr txBox="1">
            <a:spLocks noGrp="1"/>
          </p:cNvSpPr>
          <p:nvPr>
            <p:ph type="title"/>
          </p:nvPr>
        </p:nvSpPr>
        <p:spPr>
          <a:xfrm>
            <a:off x="831146" y="1187103"/>
            <a:ext cx="22720121" cy="202374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 sz="8000"/>
              <a:t>Wat betekent dit voor de organisatie?</a:t>
            </a:r>
            <a:endParaRPr sz="9066"/>
          </a:p>
        </p:txBody>
      </p:sp>
      <p:sp>
        <p:nvSpPr>
          <p:cNvPr id="254" name="Google Shape;254;p38"/>
          <p:cNvSpPr txBox="1">
            <a:spLocks noGrp="1"/>
          </p:cNvSpPr>
          <p:nvPr>
            <p:ph type="body" idx="1"/>
          </p:nvPr>
        </p:nvSpPr>
        <p:spPr>
          <a:xfrm>
            <a:off x="831146" y="4023545"/>
            <a:ext cx="22720121" cy="804619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 marL="609562" indent="-457171">
              <a:buChar char="•"/>
            </a:pPr>
            <a:r>
              <a:rPr lang="nl-NL" sz="5866"/>
              <a:t>Ondersteuning organiseren vanuit individuele doelen en veranderende noden.</a:t>
            </a:r>
            <a:endParaRPr sz="4533" b="1"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Expertise en verantwoordelijkheid delen met partners.</a:t>
            </a:r>
            <a:endParaRPr/>
          </a:p>
          <a:p>
            <a:pPr marL="609562" indent="-457171">
              <a:spcBef>
                <a:spcPts val="3200"/>
              </a:spcBef>
              <a:buChar char="•"/>
            </a:pPr>
            <a:r>
              <a:rPr lang="nl-NL" sz="5866"/>
              <a:t>Aanbod en beschikbare capaciteit transparanter maken.</a:t>
            </a:r>
            <a:endParaRPr/>
          </a:p>
          <a:p>
            <a:pPr marL="609562" indent="-457171">
              <a:spcBef>
                <a:spcPts val="3200"/>
              </a:spcBef>
              <a:spcAft>
                <a:spcPts val="3200"/>
              </a:spcAft>
              <a:buChar char="•"/>
            </a:pPr>
            <a:r>
              <a:rPr lang="nl-NL" sz="5866"/>
              <a:t>Verantwoorden wat ondersteuning bijdraagt aan ontwikkeling en kwaliteit van leven.</a:t>
            </a:r>
            <a:endParaRPr/>
          </a:p>
        </p:txBody>
      </p:sp>
      <p:sp>
        <p:nvSpPr>
          <p:cNvPr id="255" name="Google Shape;255;p38"/>
          <p:cNvSpPr txBox="1">
            <a:spLocks noGrp="1"/>
          </p:cNvSpPr>
          <p:nvPr>
            <p:ph type="sldNum" idx="12"/>
          </p:nvPr>
        </p:nvSpPr>
        <p:spPr>
          <a:xfrm>
            <a:off x="22613418" y="12665891"/>
            <a:ext cx="1463105" cy="104953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/>
              <a:t>25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39"/>
          <p:cNvSpPr txBox="1">
            <a:spLocks noGrp="1"/>
          </p:cNvSpPr>
          <p:nvPr>
            <p:ph type="title"/>
          </p:nvPr>
        </p:nvSpPr>
        <p:spPr>
          <a:xfrm>
            <a:off x="831146" y="1187103"/>
            <a:ext cx="22720121" cy="202374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 sz="8000"/>
              <a:t>Verdere planning</a:t>
            </a:r>
            <a:endParaRPr sz="9066"/>
          </a:p>
        </p:txBody>
      </p:sp>
      <p:sp>
        <p:nvSpPr>
          <p:cNvPr id="261" name="Google Shape;261;p39"/>
          <p:cNvSpPr txBox="1">
            <a:spLocks noGrp="1"/>
          </p:cNvSpPr>
          <p:nvPr>
            <p:ph type="body" idx="1"/>
          </p:nvPr>
        </p:nvSpPr>
        <p:spPr>
          <a:xfrm>
            <a:off x="831146" y="4023545"/>
            <a:ext cx="22720121" cy="804619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 marL="609562" indent="-457171">
              <a:buChar char="•"/>
            </a:pPr>
            <a:r>
              <a:rPr lang="nl-NL" sz="5333"/>
              <a:t>De beleidsrichting ligt vast in de conceptnota.</a:t>
            </a:r>
            <a:endParaRPr sz="4533" b="1"/>
          </a:p>
          <a:p>
            <a:pPr marL="609562" indent="-457171">
              <a:spcBef>
                <a:spcPts val="2400"/>
              </a:spcBef>
              <a:buChar char="•"/>
            </a:pPr>
            <a:r>
              <a:rPr lang="nl-NL" sz="5333"/>
              <a:t>Verschillende inhoudelijke en operationele keuzes zijn nog in uitwerking.</a:t>
            </a:r>
            <a:endParaRPr/>
          </a:p>
          <a:p>
            <a:pPr marL="609562" indent="-457171">
              <a:spcBef>
                <a:spcPts val="2400"/>
              </a:spcBef>
              <a:buChar char="•"/>
            </a:pPr>
            <a:r>
              <a:rPr lang="nl-NL" sz="5333"/>
              <a:t>De planning richt zich op decretale verankering in 2027 en implementatie vanaf 2028.</a:t>
            </a:r>
            <a:endParaRPr sz="5333"/>
          </a:p>
          <a:p>
            <a:pPr marL="609562" indent="-457171">
              <a:spcBef>
                <a:spcPts val="2400"/>
              </a:spcBef>
              <a:buChar char="•"/>
            </a:pPr>
            <a:r>
              <a:rPr lang="nl-NL" sz="5333"/>
              <a:t>Aangepaste regelgeving MFC en PVB minderjarigen dan ook van start, net zoals de toeleiding</a:t>
            </a:r>
            <a:endParaRPr sz="5333"/>
          </a:p>
          <a:p>
            <a:pPr marL="609562" indent="-491036">
              <a:spcBef>
                <a:spcPts val="2400"/>
              </a:spcBef>
              <a:spcAft>
                <a:spcPts val="2400"/>
              </a:spcAft>
              <a:buSzPts val="2000"/>
              <a:buChar char="•"/>
            </a:pPr>
            <a:r>
              <a:rPr lang="nl-NL" sz="5333"/>
              <a:t>Verdere communicatie volgt</a:t>
            </a:r>
            <a:endParaRPr sz="5333"/>
          </a:p>
        </p:txBody>
      </p:sp>
      <p:sp>
        <p:nvSpPr>
          <p:cNvPr id="262" name="Google Shape;262;p39"/>
          <p:cNvSpPr txBox="1">
            <a:spLocks noGrp="1"/>
          </p:cNvSpPr>
          <p:nvPr>
            <p:ph type="sldNum" idx="12"/>
          </p:nvPr>
        </p:nvSpPr>
        <p:spPr>
          <a:xfrm>
            <a:off x="22613418" y="12665891"/>
            <a:ext cx="1463105" cy="104953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243784" tIns="243784" rIns="243784" bIns="243784" rtlCol="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333"/>
              </a:spcAft>
            </a:pPr>
            <a:r>
              <a:rPr lang="nl-NL"/>
              <a:t>26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GO!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C3004B"/>
      </a:accent1>
      <a:accent2>
        <a:srgbClr val="67C0BA"/>
      </a:accent2>
      <a:accent3>
        <a:srgbClr val="532464"/>
      </a:accent3>
      <a:accent4>
        <a:srgbClr val="C3004B"/>
      </a:accent4>
      <a:accent5>
        <a:srgbClr val="67C0BA"/>
      </a:accent5>
      <a:accent6>
        <a:srgbClr val="532464"/>
      </a:accent6>
      <a:hlink>
        <a:srgbClr val="0563C1"/>
      </a:hlink>
      <a:folHlink>
        <a:srgbClr val="954F72"/>
      </a:folHlink>
    </a:clrScheme>
    <a:fontScheme name="GO! - FlandersArt">
      <a:majorFont>
        <a:latin typeface="Flanders Art Sans Condensed Bold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landers Art Sans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0099885-9432-4caf-9870-10dd17e557ce">
      <Terms xmlns="http://schemas.microsoft.com/office/infopath/2007/PartnerControls"/>
    </lcf76f155ced4ddcb4097134ff3c332f>
    <TaxCatchAll xmlns="cfc230b1-6dd3-467a-8fcc-dfa9df38b740">
      <Value>13</Value>
      <Value>117</Value>
      <Value>1</Value>
      <Value>119</Value>
    </TaxCatchAll>
    <de1e3eb6a8ca4da4a2e4a4e7f9dbdb0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2026</TermName>
          <TermId xmlns="http://schemas.microsoft.com/office/infopath/2007/PartnerControls">14401e67-f5b6-4a03-b209-4bc270cd4fda</TermId>
        </TermInfo>
      </Terms>
    </de1e3eb6a8ca4da4a2e4a4e7f9dbdb0f>
    <o172414bd89a43df866647d10211954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Voorzieningen</TermName>
          <TermId xmlns="http://schemas.microsoft.com/office/infopath/2007/PartnerControls">4e80b75b-5fd0-47ed-9915-35418874d9c3</TermId>
        </TermInfo>
      </Terms>
    </o172414bd89a43df866647d10211954f>
    <_dlc_DocId xmlns="cfc230b1-6dd3-467a-8fcc-dfa9df38b740">GOPRO-1830562155-31066</_dlc_DocId>
    <b7138fb3ec4945d1b493fd0417e76ba0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Online</TermName>
          <TermId xmlns="http://schemas.microsoft.com/office/infopath/2007/PartnerControls">5d773375-47c0-4896-afa8-6eac5ed3e165</TermId>
        </TermInfo>
      </Terms>
    </b7138fb3ec4945d1b493fd0417e76ba0>
    <_dlc_DocIdPersistId xmlns="cfc230b1-6dd3-467a-8fcc-dfa9df38b740" xsi:nil="true"/>
    <GOProDatumBijeenkomst xmlns="cfc230b1-6dd3-467a-8fcc-dfa9df38b740" xsi:nil="true"/>
    <GOProArchief xmlns="cfc230b1-6dd3-467a-8fcc-dfa9df38b740">false</GOProArchief>
    <TaxCatchAllLabel xmlns="cfc230b1-6dd3-467a-8fcc-dfa9df38b740" xsi:nil="true"/>
    <kd5442dc84a74696940d35a8b1c8f311 xmlns="cfc230b1-6dd3-467a-8fcc-dfa9df38b740">
      <Terms xmlns="http://schemas.microsoft.com/office/infopath/2007/PartnerControls"/>
    </kd5442dc84a74696940d35a8b1c8f311>
    <jf7d25e4f253405f956d844861b53c3f xmlns="cfc230b1-6dd3-467a-8fcc-dfa9df38b740">
      <Terms xmlns="http://schemas.microsoft.com/office/infopath/2007/PartnerControls"/>
    </jf7d25e4f253405f956d844861b53c3f>
    <GOProMigratieBronGUID xmlns="cfc230b1-6dd3-467a-8fcc-dfa9df38b740" xsi:nil="true"/>
    <GOProMigratieBronlocatie xmlns="cfc230b1-6dd3-467a-8fcc-dfa9df38b740" xsi:nil="true"/>
    <_dlc_DocIdUrl xmlns="cfc230b1-6dd3-467a-8fcc-dfa9df38b740">
      <Url>https://gemeenschapsonderwijs.sharepoint.com/sites/prodoc/_layouts/15/DocIdRedir.aspx?ID=GOPRO-1830562155-31066</Url>
      <Description>GOPRO-1830562155-31066</Description>
    </_dlc_DocIdUrl>
    <fef4875bd7d04335af313950a580cd9d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Organisatie en regelgeving</TermName>
          <TermId xmlns="http://schemas.microsoft.com/office/infopath/2007/PartnerControls">5fbbe23b-2c8c-41dc-a7c6-a3ad781c6d9c</TermId>
        </TermInfo>
      </Terms>
    </fef4875bd7d04335af313950a580cd9d>
    <SharedWithUsers xmlns="cfc230b1-6dd3-467a-8fcc-dfa9df38b740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GO document" ma:contentTypeID="0x01010082340F32E81AE74AA8D837674071337F003BB9480EDAB6514EB2D4DC1FE9EAD30C" ma:contentTypeVersion="51" ma:contentTypeDescription="" ma:contentTypeScope="" ma:versionID="dafdf1008e6bcff424b9222b5dee611c">
  <xsd:schema xmlns:xsd="http://www.w3.org/2001/XMLSchema" xmlns:xs="http://www.w3.org/2001/XMLSchema" xmlns:p="http://schemas.microsoft.com/office/2006/metadata/properties" xmlns:ns1="cfc230b1-6dd3-467a-8fcc-dfa9df38b740" xmlns:ns3="90099885-9432-4caf-9870-10dd17e557ce" targetNamespace="http://schemas.microsoft.com/office/2006/metadata/properties" ma:root="true" ma:fieldsID="5b5c6786e74a03dbee41a66915f26d8c" ns1:_="" ns3:_="">
    <xsd:import namespace="cfc230b1-6dd3-467a-8fcc-dfa9df38b740"/>
    <xsd:import namespace="90099885-9432-4caf-9870-10dd17e557ce"/>
    <xsd:element name="properties">
      <xsd:complexType>
        <xsd:sequence>
          <xsd:element name="documentManagement">
            <xsd:complexType>
              <xsd:all>
                <xsd:element ref="ns1:_dlc_DocIdUrl" minOccurs="0"/>
                <xsd:element ref="ns1:GOProDatumBijeenkomst" minOccurs="0"/>
                <xsd:element ref="ns1:GOProArchief" minOccurs="0"/>
                <xsd:element ref="ns1:o172414bd89a43df866647d10211954f" minOccurs="0"/>
                <xsd:element ref="ns1:TaxCatchAll" minOccurs="0"/>
                <xsd:element ref="ns1:TaxCatchAllLabel" minOccurs="0"/>
                <xsd:element ref="ns1:_dlc_DocId" minOccurs="0"/>
                <xsd:element ref="ns1:de1e3eb6a8ca4da4a2e4a4e7f9dbdb0f" minOccurs="0"/>
                <xsd:element ref="ns1:kd5442dc84a74696940d35a8b1c8f311" minOccurs="0"/>
                <xsd:element ref="ns1:b7138fb3ec4945d1b493fd0417e76ba0" minOccurs="0"/>
                <xsd:element ref="ns1:_dlc_DocIdPersistId" minOccurs="0"/>
                <xsd:element ref="ns1:jf7d25e4f253405f956d844861b53c3f" minOccurs="0"/>
                <xsd:element ref="ns1:fef4875bd7d04335af313950a580cd9d" minOccurs="0"/>
                <xsd:element ref="ns1:GOProMigratieBronlocatie" minOccurs="0"/>
                <xsd:element ref="ns1:GOProMigratieBronGUID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SearchProperties" minOccurs="0"/>
                <xsd:element ref="ns1:SharedWithUsers" minOccurs="0"/>
                <xsd:element ref="ns1:SharedWithDetails" minOccurs="0"/>
                <xsd:element ref="ns3:MediaServiceLocatio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230b1-6dd3-467a-8fcc-dfa9df38b740" elementFormDefault="qualified">
    <xsd:import namespace="http://schemas.microsoft.com/office/2006/documentManagement/types"/>
    <xsd:import namespace="http://schemas.microsoft.com/office/infopath/2007/PartnerControls"/>
    <xsd:element name="_dlc_DocIdUrl" ma:index="0" nillable="true" ma:displayName="Document-id" ma:description="Permanente koppeling naar dit document." ma:hidden="true" ma:internalName="_dlc_DocIdUrl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GOProDatumBijeenkomst" ma:index="7" nillable="true" ma:displayName="Datum bijeenkomst" ma:description="Datum waarop een bijeenkomst ‘bvb. lerend netwerk, vergadering,’ …) plaatsvond" ma:format="DateOnly" ma:indexed="true" ma:internalName="GOProDatumBijeenkomst">
      <xsd:simpleType>
        <xsd:restriction base="dms:DateTime"/>
      </xsd:simpleType>
    </xsd:element>
    <xsd:element name="GOProArchief" ma:index="10" nillable="true" ma:displayName="Archief" ma:default="0" ma:indexed="true" ma:internalName="GOProArchief">
      <xsd:simpleType>
        <xsd:restriction base="dms:Boolean"/>
      </xsd:simpleType>
    </xsd:element>
    <xsd:element name="o172414bd89a43df866647d10211954f" ma:index="11" ma:taxonomy="true" ma:internalName="o172414bd89a43df866647d10211954f" ma:taxonomyFieldName="GOProOnderwijsniveaus" ma:displayName="Onderwijsniveau(s)" ma:readOnly="false" ma:fieldId="{8172414b-d89a-43df-8666-47d10211954f}" ma:taxonomyMulti="true" ma:sspId="87c02e2b-7bc6-4e65-a2b1-413dd5aa26d9" ma:termSetId="9cfa2621-28b2-4c68-a6ae-2ec64699842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c0c08972-5c30-4001-ad53-5a34ce5619f2}" ma:internalName="TaxCatchAll" ma:readOnly="false" ma:showField="CatchAllData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c0c08972-5c30-4001-ad53-5a34ce5619f2}" ma:internalName="TaxCatchAllLabel" ma:readOnly="false" ma:showField="CatchAllDataLabel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5" nillable="true" ma:displayName="Waarde van de document-id" ma:description="De waarde van de document-id die aan dit item is toegewezen." ma:hidden="true" ma:indexed="true" ma:internalName="_dlc_DocId" ma:readOnly="false">
      <xsd:simpleType>
        <xsd:restriction base="dms:Text"/>
      </xsd:simpleType>
    </xsd:element>
    <xsd:element name="de1e3eb6a8ca4da4a2e4a4e7f9dbdb0f" ma:index="17" nillable="true" ma:taxonomy="true" ma:internalName="de1e3eb6a8ca4da4a2e4a4e7f9dbdb0f" ma:taxonomyFieldName="GOProJaar" ma:displayName="Jaar" ma:indexed="true" ma:default="" ma:fieldId="{de1e3eb6-a8ca-4da4-a2e4-a4e7f9dbdb0f}" ma:sspId="87c02e2b-7bc6-4e65-a2b1-413dd5aa26d9" ma:termSetId="c690ad67-c4de-4583-b502-06f4dbe059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d5442dc84a74696940d35a8b1c8f311" ma:index="19" nillable="true" ma:taxonomy="true" ma:internalName="kd5442dc84a74696940d35a8b1c8f311" ma:taxonomyFieldName="GOProOorsprong" ma:displayName="Oorsprong" ma:indexed="true" ma:default="" ma:fieldId="{4d5442dc-84a7-4696-940d-35a8b1c8f311}" ma:sspId="87c02e2b-7bc6-4e65-a2b1-413dd5aa26d9" ma:termSetId="ca11cc51-70b6-44f8-b3fe-054eee9258b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b7138fb3ec4945d1b493fd0417e76ba0" ma:index="21" ma:taxonomy="true" ma:internalName="b7138fb3ec4945d1b493fd0417e76ba0" ma:taxonomyFieldName="GOProPublicatiestatus" ma:displayName="Publicatiestatus" ma:indexed="true" ma:readOnly="false" ma:default="1;#Online|5d773375-47c0-4896-afa8-6eac5ed3e165" ma:fieldId="{b7138fb3-ec49-45d1-b493-fd0417e76ba0}" ma:sspId="87c02e2b-7bc6-4e65-a2b1-413dd5aa26d9" ma:termSetId="b237c600-24a4-4e57-92f0-f98dca8d528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_dlc_DocIdPersistId" ma:index="22" nillable="true" ma:displayName="Id blijven behouden" ma:description="Id behouden tijdens toevoegen." ma:hidden="true" ma:internalName="_dlc_DocIdPersistId" ma:readOnly="false">
      <xsd:simpleType>
        <xsd:restriction base="dms:Boolean"/>
      </xsd:simpleType>
    </xsd:element>
    <xsd:element name="jf7d25e4f253405f956d844861b53c3f" ma:index="23" nillable="true" ma:taxonomy="true" ma:internalName="jf7d25e4f253405f956d844861b53c3f" ma:taxonomyFieldName="GOProSchooljaar" ma:displayName="Schooljaar" ma:indexed="true" ma:default="" ma:fieldId="{3f7d25e4-f253-405f-956d-844861b53c3f}" ma:sspId="87c02e2b-7bc6-4e65-a2b1-413dd5aa26d9" ma:termSetId="39e82f3f-27f0-47e1-b3bf-583ebcc7b58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ef4875bd7d04335af313950a580cd9d" ma:index="25" ma:taxonomy="true" ma:internalName="fef4875bd7d04335af313950a580cd9d" ma:taxonomyFieldName="GOProThemas" ma:displayName="Thema('s)" ma:readOnly="false" ma:default="" ma:fieldId="{fef4875b-d7d0-4335-af31-3950a580cd9d}" ma:taxonomyMulti="true" ma:sspId="87c02e2b-7bc6-4e65-a2b1-413dd5aa26d9" ma:termSetId="35c7fef5-0d7e-47cc-b296-61fcd798c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OProMigratieBronlocatie" ma:index="28" nillable="true" ma:displayName="Bronlocatie" ma:hidden="true" ma:indexed="true" ma:internalName="GOProMigratieBronlocatie" ma:readOnly="false">
      <xsd:simpleType>
        <xsd:restriction base="dms:Text">
          <xsd:maxLength value="255"/>
        </xsd:restriction>
      </xsd:simpleType>
    </xsd:element>
    <xsd:element name="GOProMigratieBronGUID" ma:index="29" nillable="true" ma:displayName="BronGUID" ma:hidden="true" ma:indexed="true" ma:internalName="GOProMigratieBronGUID">
      <xsd:simpleType>
        <xsd:restriction base="dms:Text">
          <xsd:maxLength value="255"/>
        </xsd:restriction>
      </xsd:simpleType>
    </xsd:element>
    <xsd:element name="SharedWithUsers" ma:index="3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99885-9432-4caf-9870-10dd17e557ce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3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35" nillable="true" ma:taxonomy="true" ma:internalName="lcf76f155ced4ddcb4097134ff3c332f" ma:taxonomyFieldName="MediaServiceImageTags" ma:displayName="Afbeeldingtags" ma:readOnly="false" ma:fieldId="{5cf76f15-5ced-4ddc-b409-7134ff3c332f}" ma:taxonomyMulti="true" ma:sspId="87c02e2b-7bc6-4e65-a2b1-413dd5aa2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3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4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4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Inhoudstype"/>
        <xsd:element ref="dc:title" minOccurs="0" maxOccurs="1" ma:index="2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05E65345-A321-491F-8216-285F902E66F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8EB5F29-041E-453A-A6F5-5DD34E6C2521}">
  <ds:schemaRefs>
    <ds:schemaRef ds:uri="http://purl.org/dc/terms/"/>
    <ds:schemaRef ds:uri="68ae350d-59fa-45a2-a2f7-7bb9f21f6a8e"/>
    <ds:schemaRef ds:uri="http://schemas.microsoft.com/office/2006/documentManagement/types"/>
    <ds:schemaRef ds:uri="http://www.w3.org/XML/1998/namespace"/>
    <ds:schemaRef ds:uri="http://purl.org/dc/dcmitype/"/>
    <ds:schemaRef ds:uri="http://purl.org/dc/elements/1.1/"/>
    <ds:schemaRef ds:uri="1b0cd137-ec00-41eb-b7e0-b8a74c48a62b"/>
    <ds:schemaRef ds:uri="a086dee6-d02d-42e2-bf01-1b495b990ed4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90099885-9432-4caf-9870-10dd17e557ce"/>
    <ds:schemaRef ds:uri="cfc230b1-6dd3-467a-8fcc-dfa9df38b740"/>
    <ds:schemaRef ds:uri="f3eaaa95-fa08-431c-81c6-f515850ecba8"/>
    <ds:schemaRef ds:uri="903a0577-2329-418a-ad11-ea4d1c854c64"/>
  </ds:schemaRefs>
</ds:datastoreItem>
</file>

<file path=customXml/itemProps3.xml><?xml version="1.0" encoding="utf-8"?>
<ds:datastoreItem xmlns:ds="http://schemas.openxmlformats.org/officeDocument/2006/customXml" ds:itemID="{EE2FFDD5-1225-4B0D-ABB5-1F6BDD1AB270}"/>
</file>

<file path=customXml/itemProps4.xml><?xml version="1.0" encoding="utf-8"?>
<ds:datastoreItem xmlns:ds="http://schemas.openxmlformats.org/officeDocument/2006/customXml" ds:itemID="{427BEC5B-F54F-4DBB-9655-DF110DE09E9B}"/>
</file>

<file path=docMetadata/LabelInfo.xml><?xml version="1.0" encoding="utf-8"?>
<clbl:labelList xmlns:clbl="http://schemas.microsoft.com/office/2020/mipLabelMetadata">
  <clbl:label id="{49c3d703-3579-47bf-a888-7c913fbdced9}" enabled="0" method="" siteId="{49c3d703-3579-47bf-a888-7c913fbdced9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2848</Words>
  <Application>Microsoft Office PowerPoint</Application>
  <PresentationFormat>Custom</PresentationFormat>
  <Paragraphs>422</Paragraphs>
  <Slides>30</Slides>
  <Notes>29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Kantoorthema</vt:lpstr>
      <vt:lpstr>James Van Casteren</vt:lpstr>
      <vt:lpstr>De toekomst van zorgaanbieders binnen het VAPH Naar een nieuw ondersteuningsbeleid voor personen met een handicap </vt:lpstr>
      <vt:lpstr>Het VAPH ondersteunt steeds meer mensen</vt:lpstr>
      <vt:lpstr>Toch vindt niet iedereen passende ondersteuning</vt:lpstr>
      <vt:lpstr>Ondersteuningsvragen veranderen</vt:lpstr>
      <vt:lpstr>De conceptnota vormt de basis voor de hervormingen </vt:lpstr>
      <vt:lpstr>Hervorming conceptnota</vt:lpstr>
      <vt:lpstr>PLANNING</vt:lpstr>
      <vt:lpstr>De hervorming bouwt voort op waardevolle ondersteuning</vt:lpstr>
      <vt:lpstr>… en we zetten in op intensieve samenwerking</vt:lpstr>
      <vt:lpstr>De langetermijnvisie</vt:lpstr>
      <vt:lpstr>Perspectiefplan 2040 vertrekt vanuit ervaringen</vt:lpstr>
      <vt:lpstr>VAPH als motor voor inclusief beleid</vt:lpstr>
      <vt:lpstr>Hoe kijken we naar zorgaanbieders?</vt:lpstr>
      <vt:lpstr>Gespecialiseerde organisaties blijven nodig</vt:lpstr>
      <vt:lpstr>Wat verstaan we onder handicapspecifieke ondersteuning?</vt:lpstr>
      <vt:lpstr>Duidelijke opdrachten en gedeelde verantwoordelijkheid</vt:lpstr>
      <vt:lpstr>Drie zorgniveaus voor verschillende ondersteuningsvragen</vt:lpstr>
      <vt:lpstr>Zorgniveau 1 moet ruimere ondersteuning mogelijk maken</vt:lpstr>
      <vt:lpstr>Zorgniveau 2 biedt verschillende manieren van organiseren</vt:lpstr>
      <vt:lpstr>Minderjarigen vragen een eigen benadering</vt:lpstr>
      <vt:lpstr>MFC en persoonlijke budgetten vullen elkaar aan</vt:lpstr>
      <vt:lpstr>MFC’s behouden hun collectief gefinancierde werking</vt:lpstr>
      <vt:lpstr>De toekomstige MFC-opdracht </vt:lpstr>
      <vt:lpstr>Combineren moet aansluiten bij de werkelijke ondersteuning</vt:lpstr>
      <vt:lpstr>De toeleiding van minderjarigen naar het VAPH</vt:lpstr>
      <vt:lpstr>Toegang tot ondersteuning vraagt meer dan een beslissing</vt:lpstr>
      <vt:lpstr>Complexe noden vragen gezamenlijke expertise</vt:lpstr>
      <vt:lpstr>Wat betekent dit voor de organisatie?</vt:lpstr>
      <vt:lpstr>Verdere planning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 toekomst van zorgaanbieders binnen het VAPH - presentatie James Van Casteren Dag van de voorzieningen 16 oktober 2026​</dc:title>
  <dc:creator>Ruben Horemans</dc:creator>
  <cp:lastModifiedBy>Sylvie Lambrechts</cp:lastModifiedBy>
  <cp:revision>22</cp:revision>
  <dcterms:created xsi:type="dcterms:W3CDTF">2024-01-04T12:54:37Z</dcterms:created>
  <dcterms:modified xsi:type="dcterms:W3CDTF">2026-10-21T10:16:29Z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0x01010082340F32E81AE74AA8D837674071337F003BB9480EDAB6514EB2D4DC1FE9EAD30C</vt:lpwstr>
  </property>
  <property fmtid="{D5CDD505-2E9C-101B-9397-08002B2CF9AE}" pid="3" name="GOBoxJaar">
    <vt:lpwstr/>
  </property>
  <property fmtid="{D5CDD505-2E9C-101B-9397-08002B2CF9AE}" pid="4" name="MediaServiceImageTags">
    <vt:lpwstr/>
  </property>
  <property fmtid="{D5CDD505-2E9C-101B-9397-08002B2CF9AE}" pid="5" name="GOBoxStatusDocument">
    <vt:lpwstr/>
  </property>
  <property fmtid="{D5CDD505-2E9C-101B-9397-08002B2CF9AE}" pid="6" name="GOBoxAfdeling">
    <vt:lpwstr/>
  </property>
  <property fmtid="{D5CDD505-2E9C-101B-9397-08002B2CF9AE}" pid="7" name="Campagnenaam">
    <vt:lpwstr/>
  </property>
  <property fmtid="{D5CDD505-2E9C-101B-9397-08002B2CF9AE}" pid="8" name="GOProPublicatiestatus">
    <vt:lpwstr>1;#Online|5d773375-47c0-4896-afa8-6eac5ed3e165</vt:lpwstr>
  </property>
  <property fmtid="{D5CDD505-2E9C-101B-9397-08002B2CF9AE}" pid="9" name="GOProOnderwijsniveaus">
    <vt:lpwstr>117;#Voorzieningen|4e80b75b-5fd0-47ed-9915-35418874d9c3</vt:lpwstr>
  </property>
  <property fmtid="{D5CDD505-2E9C-101B-9397-08002B2CF9AE}" pid="10" name="_dlc_DocIdItemGuid">
    <vt:lpwstr>19431e1e-437a-49c0-849d-e0ae4d6fd49a</vt:lpwstr>
  </property>
  <property fmtid="{D5CDD505-2E9C-101B-9397-08002B2CF9AE}" pid="11" name="GOProOorsprong">
    <vt:lpwstr/>
  </property>
  <property fmtid="{D5CDD505-2E9C-101B-9397-08002B2CF9AE}" pid="12" name="GOProThemas">
    <vt:lpwstr>13;#Organisatie en regelgeving|5fbbe23b-2c8c-41dc-a7c6-a3ad781c6d9c</vt:lpwstr>
  </property>
  <property fmtid="{D5CDD505-2E9C-101B-9397-08002B2CF9AE}" pid="13" name="GOProSchooljaar">
    <vt:lpwstr/>
  </property>
  <property fmtid="{D5CDD505-2E9C-101B-9397-08002B2CF9AE}" pid="14" name="GOProJaar">
    <vt:lpwstr>119;#2026|14401e67-f5b6-4a03-b209-4bc270cd4fda</vt:lpwstr>
  </property>
  <property fmtid="{D5CDD505-2E9C-101B-9397-08002B2CF9AE}" pid="15" name="Order">
    <vt:r8>650900</vt:r8>
  </property>
  <property fmtid="{D5CDD505-2E9C-101B-9397-08002B2CF9AE}" pid="16" name="xd_Signature">
    <vt:bool>false</vt:bool>
  </property>
  <property fmtid="{D5CDD505-2E9C-101B-9397-08002B2CF9AE}" pid="17" name="xd_ProgID">
    <vt:lpwstr/>
  </property>
  <property fmtid="{D5CDD505-2E9C-101B-9397-08002B2CF9AE}" pid="18" name="_SourceUrl">
    <vt:lpwstr/>
  </property>
  <property fmtid="{D5CDD505-2E9C-101B-9397-08002B2CF9AE}" pid="19" name="_SharedFileIndex">
    <vt:lpwstr/>
  </property>
  <property fmtid="{D5CDD505-2E9C-101B-9397-08002B2CF9AE}" pid="20" name="ComplianceAssetId">
    <vt:lpwstr/>
  </property>
  <property fmtid="{D5CDD505-2E9C-101B-9397-08002B2CF9AE}" pid="21" name="TemplateUrl">
    <vt:lpwstr/>
  </property>
  <property fmtid="{D5CDD505-2E9C-101B-9397-08002B2CF9AE}" pid="22" name="_ExtendedDescription">
    <vt:lpwstr/>
  </property>
  <property fmtid="{D5CDD505-2E9C-101B-9397-08002B2CF9AE}" pid="23" name="TriggerFlowInfo">
    <vt:lpwstr/>
  </property>
</Properties>
</file>