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Metadata/LabelInfo.xml" ContentType="application/vnd.ms-office.classificationlabels+xml"/>
  <Override PartName="/docProps/app.xml" ContentType="application/vnd.openxmlformats-officedocument.extended-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Override PartName="/ppt/webextensions/taskpanes.xml" ContentType="application/vnd.ms-office.webextensiontaskpanes+xml"/>
  <Override PartName="/ppt/webextensions/webextension1.xml" ContentType="application/vnd.ms-office.webextension+xml"/>
  <Override PartName="/docProps/core.xml" ContentType="application/vnd.openxmlformats-package.core-properties+xml"/>
  <Override PartName="/docProps/custom.xml" ContentType="application/vnd.openxmlformats-officedocument.custom-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7" Type="http://schemas.microsoft.com/office/2020/02/relationships/classificationlabels" Target="docMetadata/LabelInfo.xml"/><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5" r:id="rId4"/>
    <p:sldMasterId id="2147483759" r:id="rId5"/>
    <p:sldMasterId id="2147483772" r:id="rId6"/>
  </p:sldMasterIdLst>
  <p:notesMasterIdLst>
    <p:notesMasterId r:id="rId43"/>
  </p:notesMasterIdLst>
  <p:handoutMasterIdLst>
    <p:handoutMasterId r:id="rId44"/>
  </p:handoutMasterIdLst>
  <p:sldIdLst>
    <p:sldId id="309" r:id="rId7"/>
    <p:sldId id="2140755234" r:id="rId8"/>
    <p:sldId id="2140755237" r:id="rId9"/>
    <p:sldId id="2140755222" r:id="rId10"/>
    <p:sldId id="2140755254" r:id="rId11"/>
    <p:sldId id="2140755223" r:id="rId12"/>
    <p:sldId id="2140755255" r:id="rId13"/>
    <p:sldId id="2140755225" r:id="rId14"/>
    <p:sldId id="2140755256" r:id="rId15"/>
    <p:sldId id="2140755163" r:id="rId16"/>
    <p:sldId id="2140755257" r:id="rId17"/>
    <p:sldId id="328" r:id="rId18"/>
    <p:sldId id="2140755258" r:id="rId19"/>
    <p:sldId id="2140755145" r:id="rId20"/>
    <p:sldId id="2140755259" r:id="rId21"/>
    <p:sldId id="2140755113" r:id="rId22"/>
    <p:sldId id="2140755260" r:id="rId23"/>
    <p:sldId id="2140755159" r:id="rId24"/>
    <p:sldId id="2140755261" r:id="rId25"/>
    <p:sldId id="2140755231" r:id="rId26"/>
    <p:sldId id="2140755215" r:id="rId27"/>
    <p:sldId id="2140755227" r:id="rId28"/>
    <p:sldId id="2140755210" r:id="rId29"/>
    <p:sldId id="2140755219" r:id="rId30"/>
    <p:sldId id="2140755220" r:id="rId31"/>
    <p:sldId id="2140755230" r:id="rId32"/>
    <p:sldId id="2140755226" r:id="rId33"/>
    <p:sldId id="326" r:id="rId34"/>
    <p:sldId id="297" r:id="rId35"/>
    <p:sldId id="352" r:id="rId36"/>
    <p:sldId id="330" r:id="rId37"/>
    <p:sldId id="2140755245" r:id="rId38"/>
    <p:sldId id="2140755232" r:id="rId39"/>
    <p:sldId id="2140755211" r:id="rId40"/>
    <p:sldId id="2140755233" r:id="rId41"/>
    <p:sldId id="2140755175" r:id="rId42"/>
  </p:sldIdLst>
  <p:sldSz cx="24382413" cy="13716000"/>
  <p:notesSz cx="6858000" cy="9144000"/>
  <p:defaultTextStyle>
    <a:defPPr>
      <a:defRPr lang="nl-BE"/>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8862" autoAdjust="0"/>
  </p:normalViewPr>
  <p:slideViewPr>
    <p:cSldViewPr snapToGrid="0" snapToObjects="1">
      <p:cViewPr varScale="1">
        <p:scale>
          <a:sx n="43" d="100"/>
          <a:sy n="43" d="100"/>
        </p:scale>
        <p:origin x="547" y="3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snapToObjects="1">
      <p:cViewPr varScale="1">
        <p:scale>
          <a:sx n="84" d="100"/>
          <a:sy n="84" d="100"/>
        </p:scale>
        <p:origin x="3912"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customXml" Target="../customXml/item4.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viewProps" Target="viewProps.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a:extLst>
              <a:ext uri="{FF2B5EF4-FFF2-40B4-BE49-F238E27FC236}">
                <a16:creationId xmlns:a16="http://schemas.microsoft.com/office/drawing/2014/main" id="{C863C076-8BD2-4D96-8E82-26E12E00C3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a:extLst>
              <a:ext uri="{FF2B5EF4-FFF2-40B4-BE49-F238E27FC236}">
                <a16:creationId xmlns:a16="http://schemas.microsoft.com/office/drawing/2014/main" id="{81DA3F5C-9144-4C30-8237-B10C469B19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903645F-A5EA-4FF3-8F7C-52CFD5D1155B}" type="datetimeFigureOut">
              <a:rPr lang="nl-BE" smtClean="0"/>
              <a:t>16/10/2026</a:t>
            </a:fld>
            <a:endParaRPr lang="nl-BE"/>
          </a:p>
        </p:txBody>
      </p:sp>
      <p:sp>
        <p:nvSpPr>
          <p:cNvPr id="4" name="Tijdelijke aanduiding voor voettekst 3">
            <a:extLst>
              <a:ext uri="{FF2B5EF4-FFF2-40B4-BE49-F238E27FC236}">
                <a16:creationId xmlns:a16="http://schemas.microsoft.com/office/drawing/2014/main" id="{51EC12FE-BB86-481E-8611-5A1F46DFB79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5" name="Tijdelijke aanduiding voor dianummer 4">
            <a:extLst>
              <a:ext uri="{FF2B5EF4-FFF2-40B4-BE49-F238E27FC236}">
                <a16:creationId xmlns:a16="http://schemas.microsoft.com/office/drawing/2014/main" id="{2C6AA570-C496-41AC-B51B-33CBA1704A1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298602C-319C-4761-BFDA-2F705D62E67F}" type="slidenum">
              <a:rPr lang="nl-BE" smtClean="0"/>
              <a:t>‹nr.›</a:t>
            </a:fld>
            <a:endParaRPr lang="nl-BE"/>
          </a:p>
        </p:txBody>
      </p:sp>
    </p:spTree>
    <p:extLst>
      <p:ext uri="{BB962C8B-B14F-4D97-AF65-F5344CB8AC3E}">
        <p14:creationId xmlns:p14="http://schemas.microsoft.com/office/powerpoint/2010/main" val="32106972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dirty="0"/>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1ED312-742A-604B-A4A2-5A52EAE3FC59}" type="datetimeFigureOut">
              <a:rPr lang="nl-BE" smtClean="0"/>
              <a:t>16/10/2026</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lang="nl-NL" dirty="0"/>
              <a:t>Tekststijl van het model bewerken
Tweede niveau
Derde niveau
Vierde niveau
Vijfde niveau</a:t>
            </a:r>
            <a:endParaRPr lang="nl-BE" dirty="0"/>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0BD77B-7974-754D-B9D7-A2F40F0CCC0E}" type="slidenum">
              <a:rPr lang="nl-BE" smtClean="0"/>
              <a:t>‹nr.›</a:t>
            </a:fld>
            <a:endParaRPr lang="nl-BE"/>
          </a:p>
        </p:txBody>
      </p:sp>
    </p:spTree>
    <p:extLst>
      <p:ext uri="{BB962C8B-B14F-4D97-AF65-F5344CB8AC3E}">
        <p14:creationId xmlns:p14="http://schemas.microsoft.com/office/powerpoint/2010/main" val="3302642866"/>
      </p:ext>
    </p:extLst>
  </p:cSld>
  <p:clrMap bg1="lt1" tx1="dk1" bg2="lt2" tx2="dk2" accent1="accent1" accent2="accent2" accent3="accent3" accent4="accent4" accent5="accent5" accent6="accent6" hlink="hlink" folHlink="folHlink"/>
  <p:notesStyle>
    <a:lvl1pPr marL="0" algn="l" defTabSz="1828709" rtl="0" eaLnBrk="1" latinLnBrk="0" hangingPunct="1">
      <a:defRPr sz="1200" kern="1200">
        <a:solidFill>
          <a:schemeClr val="tx1"/>
        </a:solidFill>
        <a:latin typeface="+mn-lt"/>
        <a:ea typeface="+mn-ea"/>
        <a:cs typeface="+mn-cs"/>
      </a:defRPr>
    </a:lvl1pPr>
    <a:lvl2pPr marL="914354" algn="l" defTabSz="1828709" rtl="0" eaLnBrk="1" latinLnBrk="0" hangingPunct="1">
      <a:defRPr sz="2400" kern="1200">
        <a:solidFill>
          <a:schemeClr val="tx1"/>
        </a:solidFill>
        <a:latin typeface="+mn-lt"/>
        <a:ea typeface="+mn-ea"/>
        <a:cs typeface="+mn-cs"/>
      </a:defRPr>
    </a:lvl2pPr>
    <a:lvl3pPr marL="1828709" algn="l" defTabSz="1828709" rtl="0" eaLnBrk="1" latinLnBrk="0" hangingPunct="1">
      <a:defRPr sz="2400" kern="1200">
        <a:solidFill>
          <a:schemeClr val="tx1"/>
        </a:solidFill>
        <a:latin typeface="+mn-lt"/>
        <a:ea typeface="+mn-ea"/>
        <a:cs typeface="+mn-cs"/>
      </a:defRPr>
    </a:lvl3pPr>
    <a:lvl4pPr marL="2743063" algn="l" defTabSz="1828709" rtl="0" eaLnBrk="1" latinLnBrk="0" hangingPunct="1">
      <a:defRPr sz="2400" kern="1200">
        <a:solidFill>
          <a:schemeClr val="tx1"/>
        </a:solidFill>
        <a:latin typeface="+mn-lt"/>
        <a:ea typeface="+mn-ea"/>
        <a:cs typeface="+mn-cs"/>
      </a:defRPr>
    </a:lvl4pPr>
    <a:lvl5pPr marL="3657417" algn="l" defTabSz="1828709" rtl="0" eaLnBrk="1" latinLnBrk="0" hangingPunct="1">
      <a:defRPr sz="2400" kern="1200">
        <a:solidFill>
          <a:schemeClr val="tx1"/>
        </a:solidFill>
        <a:latin typeface="+mn-lt"/>
        <a:ea typeface="+mn-ea"/>
        <a:cs typeface="+mn-cs"/>
      </a:defRPr>
    </a:lvl5pPr>
    <a:lvl6pPr marL="4571771" algn="l" defTabSz="1828709" rtl="0" eaLnBrk="1" latinLnBrk="0" hangingPunct="1">
      <a:defRPr sz="2400" kern="1200">
        <a:solidFill>
          <a:schemeClr val="tx1"/>
        </a:solidFill>
        <a:latin typeface="+mn-lt"/>
        <a:ea typeface="+mn-ea"/>
        <a:cs typeface="+mn-cs"/>
      </a:defRPr>
    </a:lvl6pPr>
    <a:lvl7pPr marL="5486126" algn="l" defTabSz="1828709" rtl="0" eaLnBrk="1" latinLnBrk="0" hangingPunct="1">
      <a:defRPr sz="2400" kern="1200">
        <a:solidFill>
          <a:schemeClr val="tx1"/>
        </a:solidFill>
        <a:latin typeface="+mn-lt"/>
        <a:ea typeface="+mn-ea"/>
        <a:cs typeface="+mn-cs"/>
      </a:defRPr>
    </a:lvl7pPr>
    <a:lvl8pPr marL="6400480" algn="l" defTabSz="1828709" rtl="0" eaLnBrk="1" latinLnBrk="0" hangingPunct="1">
      <a:defRPr sz="2400" kern="1200">
        <a:solidFill>
          <a:schemeClr val="tx1"/>
        </a:solidFill>
        <a:latin typeface="+mn-lt"/>
        <a:ea typeface="+mn-ea"/>
        <a:cs typeface="+mn-cs"/>
      </a:defRPr>
    </a:lvl8pPr>
    <a:lvl9pPr marL="7314834" algn="l" defTabSz="1828709"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640BD77B-7974-754D-B9D7-A2F40F0CCC0E}" type="slidenum">
              <a:rPr lang="nl-BE" smtClean="0"/>
              <a:t>2</a:t>
            </a:fld>
            <a:endParaRPr lang="nl-BE"/>
          </a:p>
        </p:txBody>
      </p:sp>
    </p:spTree>
    <p:extLst>
      <p:ext uri="{BB962C8B-B14F-4D97-AF65-F5344CB8AC3E}">
        <p14:creationId xmlns:p14="http://schemas.microsoft.com/office/powerpoint/2010/main" val="3769872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640BD77B-7974-754D-B9D7-A2F40F0CCC0E}" type="slidenum">
              <a:rPr lang="nl-BE" smtClean="0"/>
              <a:t>3</a:t>
            </a:fld>
            <a:endParaRPr lang="nl-BE"/>
          </a:p>
        </p:txBody>
      </p:sp>
    </p:spTree>
    <p:extLst>
      <p:ext uri="{BB962C8B-B14F-4D97-AF65-F5344CB8AC3E}">
        <p14:creationId xmlns:p14="http://schemas.microsoft.com/office/powerpoint/2010/main" val="25232072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B5B64E-2382-DE3A-BDE0-E079FFFAB76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6DAE1BD-2DD2-36D0-5EB7-972619C5166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78267CD-B593-31D0-81F8-B03759BC331D}"/>
              </a:ext>
            </a:extLst>
          </p:cNvPr>
          <p:cNvSpPr>
            <a:spLocks noGrp="1"/>
          </p:cNvSpPr>
          <p:nvPr>
            <p:ph type="body" idx="1"/>
          </p:nvPr>
        </p:nvSpPr>
        <p:spPr/>
        <p:txBody>
          <a:bodyPr/>
          <a:lstStyle/>
          <a:p>
            <a:pPr marL="0" marR="0" lvl="0" indent="0" algn="l" defTabSz="1828709" rtl="0" eaLnBrk="1" fontAlgn="auto" latinLnBrk="0" hangingPunct="1">
              <a:lnSpc>
                <a:spcPct val="100000"/>
              </a:lnSpc>
              <a:spcBef>
                <a:spcPts val="0"/>
              </a:spcBef>
              <a:spcAft>
                <a:spcPts val="0"/>
              </a:spcAft>
              <a:buClrTx/>
              <a:buSzTx/>
              <a:buFontTx/>
              <a:buNone/>
              <a:tabLst/>
              <a:defRPr/>
            </a:pPr>
            <a:endParaRPr lang="nl-BE"/>
          </a:p>
        </p:txBody>
      </p:sp>
      <p:sp>
        <p:nvSpPr>
          <p:cNvPr id="4" name="Tijdelijke aanduiding voor dianummer 3">
            <a:extLst>
              <a:ext uri="{FF2B5EF4-FFF2-40B4-BE49-F238E27FC236}">
                <a16:creationId xmlns:a16="http://schemas.microsoft.com/office/drawing/2014/main" id="{F9218877-B63B-E534-9E5D-0ED4B7210C38}"/>
              </a:ext>
            </a:extLst>
          </p:cNvPr>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640BD77B-7974-754D-B9D7-A2F40F0CCC0E}"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4</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80602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ED0E2F-5D3D-C82B-007D-5CA6868A360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868D190-2A71-3050-5E06-1E4C86268DCA}"/>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95B943C0-E541-0C8D-1612-83588C79833B}"/>
              </a:ext>
            </a:extLst>
          </p:cNvPr>
          <p:cNvSpPr>
            <a:spLocks noGrp="1"/>
          </p:cNvSpPr>
          <p:nvPr>
            <p:ph type="body" idx="1"/>
          </p:nvPr>
        </p:nvSpPr>
        <p:spPr/>
        <p:txBody>
          <a:bodyPr/>
          <a:lstStyle/>
          <a:p>
            <a:pPr algn="just">
              <a:lnSpc>
                <a:spcPct val="115000"/>
              </a:lnSpc>
              <a:spcAft>
                <a:spcPts val="829"/>
              </a:spcAft>
            </a:pPr>
            <a:endParaRPr lang="nl-BE"/>
          </a:p>
        </p:txBody>
      </p:sp>
      <p:sp>
        <p:nvSpPr>
          <p:cNvPr id="4" name="Tijdelijke aanduiding voor dianummer 3">
            <a:extLst>
              <a:ext uri="{FF2B5EF4-FFF2-40B4-BE49-F238E27FC236}">
                <a16:creationId xmlns:a16="http://schemas.microsoft.com/office/drawing/2014/main" id="{77E89948-21AC-CE53-052D-FE63D812CCD6}"/>
              </a:ext>
            </a:extLst>
          </p:cNvPr>
          <p:cNvSpPr>
            <a:spLocks noGrp="1"/>
          </p:cNvSpPr>
          <p:nvPr>
            <p:ph type="sldNum" sz="quarter" idx="5"/>
          </p:nvPr>
        </p:nvSpPr>
        <p:spPr/>
        <p:txBody>
          <a:bodyPr/>
          <a:lstStyle/>
          <a:p>
            <a:pPr defTabSz="947777">
              <a:defRPr/>
            </a:pPr>
            <a:fld id="{A15A0D9C-0CD0-4097-81EC-9B83965EC080}" type="slidenum">
              <a:rPr lang="nl-BE">
                <a:solidFill>
                  <a:prstClr val="black"/>
                </a:solidFill>
                <a:latin typeface="Calibri"/>
              </a:rPr>
              <a:pPr defTabSz="947777">
                <a:defRPr/>
              </a:pPr>
              <a:t>5</a:t>
            </a:fld>
            <a:endParaRPr lang="nl-BE">
              <a:solidFill>
                <a:prstClr val="black"/>
              </a:solidFill>
              <a:latin typeface="Calibri"/>
            </a:endParaRPr>
          </a:p>
        </p:txBody>
      </p:sp>
    </p:spTree>
    <p:extLst>
      <p:ext uri="{BB962C8B-B14F-4D97-AF65-F5344CB8AC3E}">
        <p14:creationId xmlns:p14="http://schemas.microsoft.com/office/powerpoint/2010/main" val="37982677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96A2B6-F091-68A0-2B25-D6CC2B3B96B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8AD6177-D99C-C87B-810E-83D30DD10B4B}"/>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DCCFB412-1C41-6A9D-F23D-7B3764BFACC5}"/>
              </a:ext>
            </a:extLst>
          </p:cNvPr>
          <p:cNvSpPr>
            <a:spLocks noGrp="1"/>
          </p:cNvSpPr>
          <p:nvPr>
            <p:ph type="body" idx="1"/>
          </p:nvPr>
        </p:nvSpPr>
        <p:spPr/>
        <p:txBody>
          <a:bodyPr/>
          <a:lstStyle/>
          <a:p>
            <a:pPr marL="0" marR="0" lvl="0" indent="0" algn="l" defTabSz="1828709" rtl="0" eaLnBrk="1" fontAlgn="auto" latinLnBrk="0" hangingPunct="1">
              <a:lnSpc>
                <a:spcPct val="100000"/>
              </a:lnSpc>
              <a:spcBef>
                <a:spcPts val="0"/>
              </a:spcBef>
              <a:spcAft>
                <a:spcPts val="0"/>
              </a:spcAft>
              <a:buClrTx/>
              <a:buSzTx/>
              <a:buFontTx/>
              <a:buNone/>
              <a:tabLst/>
              <a:defRPr/>
            </a:pPr>
            <a:endParaRPr lang="nl-BE"/>
          </a:p>
        </p:txBody>
      </p:sp>
      <p:sp>
        <p:nvSpPr>
          <p:cNvPr id="4" name="Tijdelijke aanduiding voor dianummer 3">
            <a:extLst>
              <a:ext uri="{FF2B5EF4-FFF2-40B4-BE49-F238E27FC236}">
                <a16:creationId xmlns:a16="http://schemas.microsoft.com/office/drawing/2014/main" id="{EE902F63-2B68-2D0B-BDDE-1566ABC617DD}"/>
              </a:ext>
            </a:extLst>
          </p:cNvPr>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640BD77B-7974-754D-B9D7-A2F40F0CCC0E}"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6</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32601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9803A-D1E4-96CB-0926-711B5168020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EFAC3B4-D1C8-17BB-1032-B0542EC31D7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950E536-5BC6-B83B-95D3-A09E9A1532F9}"/>
              </a:ext>
            </a:extLst>
          </p:cNvPr>
          <p:cNvSpPr>
            <a:spLocks noGrp="1"/>
          </p:cNvSpPr>
          <p:nvPr>
            <p:ph type="body" idx="1"/>
          </p:nvPr>
        </p:nvSpPr>
        <p:spPr/>
        <p:txBody>
          <a:bodyPr/>
          <a:lstStyle/>
          <a:p>
            <a:pPr algn="just">
              <a:lnSpc>
                <a:spcPct val="115000"/>
              </a:lnSpc>
              <a:spcAft>
                <a:spcPts val="829"/>
              </a:spcAft>
            </a:pPr>
            <a:endParaRPr lang="nl-BE"/>
          </a:p>
        </p:txBody>
      </p:sp>
      <p:sp>
        <p:nvSpPr>
          <p:cNvPr id="4" name="Tijdelijke aanduiding voor dianummer 3">
            <a:extLst>
              <a:ext uri="{FF2B5EF4-FFF2-40B4-BE49-F238E27FC236}">
                <a16:creationId xmlns:a16="http://schemas.microsoft.com/office/drawing/2014/main" id="{1F82E1EC-80F4-2212-D457-EC022680E2C3}"/>
              </a:ext>
            </a:extLst>
          </p:cNvPr>
          <p:cNvSpPr>
            <a:spLocks noGrp="1"/>
          </p:cNvSpPr>
          <p:nvPr>
            <p:ph type="sldNum" sz="quarter" idx="5"/>
          </p:nvPr>
        </p:nvSpPr>
        <p:spPr/>
        <p:txBody>
          <a:bodyPr/>
          <a:lstStyle/>
          <a:p>
            <a:pPr defTabSz="947777">
              <a:defRPr/>
            </a:pPr>
            <a:fld id="{A15A0D9C-0CD0-4097-81EC-9B83965EC080}" type="slidenum">
              <a:rPr lang="nl-BE">
                <a:solidFill>
                  <a:prstClr val="black"/>
                </a:solidFill>
                <a:latin typeface="Calibri"/>
              </a:rPr>
              <a:pPr defTabSz="947777">
                <a:defRPr/>
              </a:pPr>
              <a:t>7</a:t>
            </a:fld>
            <a:endParaRPr lang="nl-BE">
              <a:solidFill>
                <a:prstClr val="black"/>
              </a:solidFill>
              <a:latin typeface="Calibri"/>
            </a:endParaRPr>
          </a:p>
        </p:txBody>
      </p:sp>
    </p:spTree>
    <p:extLst>
      <p:ext uri="{BB962C8B-B14F-4D97-AF65-F5344CB8AC3E}">
        <p14:creationId xmlns:p14="http://schemas.microsoft.com/office/powerpoint/2010/main" val="2491676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7FC11-3B6A-F7F1-A49E-E9B186DDA6D2}"/>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40C53A9-1D5C-9020-7F19-85330BB1B2C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4CAD780-2FCA-CD70-2889-2911B808DC85}"/>
              </a:ext>
            </a:extLst>
          </p:cNvPr>
          <p:cNvSpPr>
            <a:spLocks noGrp="1"/>
          </p:cNvSpPr>
          <p:nvPr>
            <p:ph type="body" idx="1"/>
          </p:nvPr>
        </p:nvSpPr>
        <p:spPr/>
        <p:txBody>
          <a:bodyPr/>
          <a:lstStyle/>
          <a:p>
            <a:pPr marL="0" marR="0" lvl="0" indent="0" algn="l" defTabSz="1828709" rtl="0" eaLnBrk="1" fontAlgn="auto" latinLnBrk="0" hangingPunct="1">
              <a:lnSpc>
                <a:spcPct val="100000"/>
              </a:lnSpc>
              <a:spcBef>
                <a:spcPts val="0"/>
              </a:spcBef>
              <a:spcAft>
                <a:spcPts val="0"/>
              </a:spcAft>
              <a:buClrTx/>
              <a:buSzTx/>
              <a:buFontTx/>
              <a:buNone/>
              <a:tabLst/>
              <a:defRPr/>
            </a:pPr>
            <a:endParaRPr lang="nl-BE"/>
          </a:p>
          <a:p>
            <a:pPr marL="0" marR="0" lvl="0" indent="0" algn="l" defTabSz="1828709" rtl="0" eaLnBrk="1" fontAlgn="auto" latinLnBrk="0" hangingPunct="1">
              <a:lnSpc>
                <a:spcPct val="100000"/>
              </a:lnSpc>
              <a:spcBef>
                <a:spcPts val="0"/>
              </a:spcBef>
              <a:spcAft>
                <a:spcPts val="0"/>
              </a:spcAft>
              <a:buClrTx/>
              <a:buSzTx/>
              <a:buFontTx/>
              <a:buNone/>
              <a:tabLst/>
              <a:defRPr/>
            </a:pPr>
            <a:endParaRPr lang="nl-BE"/>
          </a:p>
          <a:p>
            <a:pPr marL="0" marR="0" lvl="0" indent="0" algn="l" defTabSz="1828709" rtl="0" eaLnBrk="1" fontAlgn="auto" latinLnBrk="0" hangingPunct="1">
              <a:lnSpc>
                <a:spcPct val="100000"/>
              </a:lnSpc>
              <a:spcBef>
                <a:spcPts val="0"/>
              </a:spcBef>
              <a:spcAft>
                <a:spcPts val="0"/>
              </a:spcAft>
              <a:buClrTx/>
              <a:buSzTx/>
              <a:buFontTx/>
              <a:buNone/>
              <a:tabLst/>
              <a:defRPr/>
            </a:pPr>
            <a:r>
              <a:rPr lang="nl-BE"/>
              <a:t>Afbeelding op de achtergrond toevoegen? Rechtermuisklik &gt; achtergrond opmaken &gt; opvulling met afbeelding of </a:t>
            </a:r>
            <a:r>
              <a:rPr lang="nl-BE" err="1"/>
              <a:t>bitmap</a:t>
            </a:r>
            <a:endParaRPr lang="nl-BE"/>
          </a:p>
        </p:txBody>
      </p:sp>
      <p:sp>
        <p:nvSpPr>
          <p:cNvPr id="4" name="Tijdelijke aanduiding voor dianummer 3">
            <a:extLst>
              <a:ext uri="{FF2B5EF4-FFF2-40B4-BE49-F238E27FC236}">
                <a16:creationId xmlns:a16="http://schemas.microsoft.com/office/drawing/2014/main" id="{DC60B214-C90B-30DD-45F0-DB9AE8A007F7}"/>
              </a:ext>
            </a:extLst>
          </p:cNvPr>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640BD77B-7974-754D-B9D7-A2F40F0CCC0E}"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8</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866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7512CC-4DF8-4379-3094-6C26B48DA02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E7EDB76-87FE-4B8A-D919-FF42ADD3A1D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B0244CA-1B42-F91F-D907-AFA33A7893AF}"/>
              </a:ext>
            </a:extLst>
          </p:cNvPr>
          <p:cNvSpPr>
            <a:spLocks noGrp="1"/>
          </p:cNvSpPr>
          <p:nvPr>
            <p:ph type="body" idx="1"/>
          </p:nvPr>
        </p:nvSpPr>
        <p:spPr/>
        <p:txBody>
          <a:bodyPr/>
          <a:lstStyle/>
          <a:p>
            <a:pPr algn="just">
              <a:lnSpc>
                <a:spcPct val="115000"/>
              </a:lnSpc>
              <a:spcAft>
                <a:spcPts val="829"/>
              </a:spcAft>
            </a:pPr>
            <a:endParaRPr lang="nl-BE"/>
          </a:p>
        </p:txBody>
      </p:sp>
      <p:sp>
        <p:nvSpPr>
          <p:cNvPr id="4" name="Tijdelijke aanduiding voor dianummer 3">
            <a:extLst>
              <a:ext uri="{FF2B5EF4-FFF2-40B4-BE49-F238E27FC236}">
                <a16:creationId xmlns:a16="http://schemas.microsoft.com/office/drawing/2014/main" id="{8B3029C2-5D8E-B746-D2BA-525AE73A9078}"/>
              </a:ext>
            </a:extLst>
          </p:cNvPr>
          <p:cNvSpPr>
            <a:spLocks noGrp="1"/>
          </p:cNvSpPr>
          <p:nvPr>
            <p:ph type="sldNum" sz="quarter" idx="5"/>
          </p:nvPr>
        </p:nvSpPr>
        <p:spPr/>
        <p:txBody>
          <a:bodyPr/>
          <a:lstStyle/>
          <a:p>
            <a:pPr defTabSz="947777">
              <a:defRPr/>
            </a:pPr>
            <a:fld id="{A15A0D9C-0CD0-4097-81EC-9B83965EC080}" type="slidenum">
              <a:rPr lang="nl-BE">
                <a:solidFill>
                  <a:prstClr val="black"/>
                </a:solidFill>
                <a:latin typeface="Calibri"/>
              </a:rPr>
              <a:pPr defTabSz="947777">
                <a:defRPr/>
              </a:pPr>
              <a:t>9</a:t>
            </a:fld>
            <a:endParaRPr lang="nl-BE">
              <a:solidFill>
                <a:prstClr val="black"/>
              </a:solidFill>
              <a:latin typeface="Calibri"/>
            </a:endParaRPr>
          </a:p>
        </p:txBody>
      </p:sp>
    </p:spTree>
    <p:extLst>
      <p:ext uri="{BB962C8B-B14F-4D97-AF65-F5344CB8AC3E}">
        <p14:creationId xmlns:p14="http://schemas.microsoft.com/office/powerpoint/2010/main" val="11868451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1828709" rtl="0" eaLnBrk="1" fontAlgn="auto" latinLnBrk="0" hangingPunct="1">
              <a:lnSpc>
                <a:spcPct val="100000"/>
              </a:lnSpc>
              <a:spcBef>
                <a:spcPts val="0"/>
              </a:spcBef>
              <a:spcAft>
                <a:spcPts val="0"/>
              </a:spcAft>
              <a:buClrTx/>
              <a:buSzTx/>
              <a:buFontTx/>
              <a:buNone/>
              <a:tabLst/>
              <a:defRPr/>
            </a:pPr>
            <a:endParaRPr lang="nl-BE"/>
          </a:p>
        </p:txBody>
      </p:sp>
      <p:sp>
        <p:nvSpPr>
          <p:cNvPr id="4" name="Tijdelijke aanduiding voor dianummer 3"/>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640BD77B-7974-754D-B9D7-A2F40F0CCC0E}"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10</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4754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D296-BACE-9970-FF25-3E3EC068B591}"/>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0AE50D8-3F47-D1C9-C93A-638A99B38D4B}"/>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702D1494-81BB-F2E9-43BD-A19F6FC649C5}"/>
              </a:ext>
            </a:extLst>
          </p:cNvPr>
          <p:cNvSpPr>
            <a:spLocks noGrp="1"/>
          </p:cNvSpPr>
          <p:nvPr>
            <p:ph type="body" idx="1"/>
          </p:nvPr>
        </p:nvSpPr>
        <p:spPr/>
        <p:txBody>
          <a:bodyPr/>
          <a:lstStyle/>
          <a:p>
            <a:pPr algn="just">
              <a:lnSpc>
                <a:spcPct val="115000"/>
              </a:lnSpc>
              <a:spcAft>
                <a:spcPts val="829"/>
              </a:spcAft>
            </a:pPr>
            <a:endParaRPr lang="nl-BE"/>
          </a:p>
        </p:txBody>
      </p:sp>
      <p:sp>
        <p:nvSpPr>
          <p:cNvPr id="4" name="Tijdelijke aanduiding voor dianummer 3">
            <a:extLst>
              <a:ext uri="{FF2B5EF4-FFF2-40B4-BE49-F238E27FC236}">
                <a16:creationId xmlns:a16="http://schemas.microsoft.com/office/drawing/2014/main" id="{C23B1221-FDFC-FCE3-EB25-1AA4CB81E8E3}"/>
              </a:ext>
            </a:extLst>
          </p:cNvPr>
          <p:cNvSpPr>
            <a:spLocks noGrp="1"/>
          </p:cNvSpPr>
          <p:nvPr>
            <p:ph type="sldNum" sz="quarter" idx="5"/>
          </p:nvPr>
        </p:nvSpPr>
        <p:spPr/>
        <p:txBody>
          <a:bodyPr/>
          <a:lstStyle/>
          <a:p>
            <a:pPr defTabSz="947777">
              <a:defRPr/>
            </a:pPr>
            <a:fld id="{A15A0D9C-0CD0-4097-81EC-9B83965EC080}" type="slidenum">
              <a:rPr lang="nl-BE">
                <a:solidFill>
                  <a:prstClr val="black"/>
                </a:solidFill>
                <a:latin typeface="Calibri"/>
              </a:rPr>
              <a:pPr defTabSz="947777">
                <a:defRPr/>
              </a:pPr>
              <a:t>11</a:t>
            </a:fld>
            <a:endParaRPr lang="nl-BE">
              <a:solidFill>
                <a:prstClr val="black"/>
              </a:solidFill>
              <a:latin typeface="Calibri"/>
            </a:endParaRPr>
          </a:p>
        </p:txBody>
      </p:sp>
    </p:spTree>
    <p:extLst>
      <p:ext uri="{BB962C8B-B14F-4D97-AF65-F5344CB8AC3E}">
        <p14:creationId xmlns:p14="http://schemas.microsoft.com/office/powerpoint/2010/main" val="41349895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024C16-EF8D-D090-5D3E-D2FD5FEFFF7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95CD0D0-6B3C-52BD-2720-438F8963341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E9C8658-A35B-57AF-0F09-CC66C5B3DC3E}"/>
              </a:ext>
            </a:extLst>
          </p:cNvPr>
          <p:cNvSpPr>
            <a:spLocks noGrp="1"/>
          </p:cNvSpPr>
          <p:nvPr>
            <p:ph type="body" idx="1"/>
          </p:nvPr>
        </p:nvSpPr>
        <p:spPr/>
        <p:txBody>
          <a:bodyPr/>
          <a:lstStyle/>
          <a:p>
            <a:pPr marL="0" marR="0" lvl="0" indent="0" algn="l" defTabSz="1828709" rtl="0" eaLnBrk="1" fontAlgn="auto" latinLnBrk="0" hangingPunct="1">
              <a:lnSpc>
                <a:spcPct val="100000"/>
              </a:lnSpc>
              <a:spcBef>
                <a:spcPts val="0"/>
              </a:spcBef>
              <a:spcAft>
                <a:spcPts val="0"/>
              </a:spcAft>
              <a:buClrTx/>
              <a:buSzTx/>
              <a:buFontTx/>
              <a:buNone/>
              <a:tabLst/>
              <a:defRPr/>
            </a:pPr>
            <a:endParaRPr lang="nl-BE"/>
          </a:p>
        </p:txBody>
      </p:sp>
      <p:sp>
        <p:nvSpPr>
          <p:cNvPr id="4" name="Tijdelijke aanduiding voor dianummer 3">
            <a:extLst>
              <a:ext uri="{FF2B5EF4-FFF2-40B4-BE49-F238E27FC236}">
                <a16:creationId xmlns:a16="http://schemas.microsoft.com/office/drawing/2014/main" id="{CAD84CFD-D4A3-750C-3494-99FA95F04950}"/>
              </a:ext>
            </a:extLst>
          </p:cNvPr>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640BD77B-7974-754D-B9D7-A2F40F0CCC0E}"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12</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76920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F26431-F5AB-CA16-F005-4AAB03EE2594}"/>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9F3E167-BBBA-EB16-08DE-13A5CA00B428}"/>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E82BC9AB-C0C5-17D7-6D99-6630D1FCA6EB}"/>
              </a:ext>
            </a:extLst>
          </p:cNvPr>
          <p:cNvSpPr>
            <a:spLocks noGrp="1"/>
          </p:cNvSpPr>
          <p:nvPr>
            <p:ph type="body" idx="1"/>
          </p:nvPr>
        </p:nvSpPr>
        <p:spPr/>
        <p:txBody>
          <a:bodyPr/>
          <a:lstStyle/>
          <a:p>
            <a:pPr algn="just">
              <a:lnSpc>
                <a:spcPct val="115000"/>
              </a:lnSpc>
              <a:spcAft>
                <a:spcPts val="829"/>
              </a:spcAft>
            </a:pPr>
            <a:endParaRPr lang="nl-BE"/>
          </a:p>
        </p:txBody>
      </p:sp>
      <p:sp>
        <p:nvSpPr>
          <p:cNvPr id="4" name="Tijdelijke aanduiding voor dianummer 3">
            <a:extLst>
              <a:ext uri="{FF2B5EF4-FFF2-40B4-BE49-F238E27FC236}">
                <a16:creationId xmlns:a16="http://schemas.microsoft.com/office/drawing/2014/main" id="{067E0D09-BFDE-DD70-25D0-D0D881CF3603}"/>
              </a:ext>
            </a:extLst>
          </p:cNvPr>
          <p:cNvSpPr>
            <a:spLocks noGrp="1"/>
          </p:cNvSpPr>
          <p:nvPr>
            <p:ph type="sldNum" sz="quarter" idx="5"/>
          </p:nvPr>
        </p:nvSpPr>
        <p:spPr/>
        <p:txBody>
          <a:bodyPr/>
          <a:lstStyle/>
          <a:p>
            <a:pPr defTabSz="947777">
              <a:defRPr/>
            </a:pPr>
            <a:fld id="{A15A0D9C-0CD0-4097-81EC-9B83965EC080}" type="slidenum">
              <a:rPr lang="nl-BE">
                <a:solidFill>
                  <a:prstClr val="black"/>
                </a:solidFill>
                <a:latin typeface="Calibri"/>
              </a:rPr>
              <a:pPr defTabSz="947777">
                <a:defRPr/>
              </a:pPr>
              <a:t>13</a:t>
            </a:fld>
            <a:endParaRPr lang="nl-BE">
              <a:solidFill>
                <a:prstClr val="black"/>
              </a:solidFill>
              <a:latin typeface="Calibri"/>
            </a:endParaRPr>
          </a:p>
        </p:txBody>
      </p:sp>
    </p:spTree>
    <p:extLst>
      <p:ext uri="{BB962C8B-B14F-4D97-AF65-F5344CB8AC3E}">
        <p14:creationId xmlns:p14="http://schemas.microsoft.com/office/powerpoint/2010/main" val="4627938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9140CB-48B1-7068-7CA4-E909959330C4}"/>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9A78224-4C45-DEA8-4EE9-05692A5537CE}"/>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C70BF88-EEEA-40A4-F6CD-A8B6EBC6551A}"/>
              </a:ext>
            </a:extLst>
          </p:cNvPr>
          <p:cNvSpPr>
            <a:spLocks noGrp="1"/>
          </p:cNvSpPr>
          <p:nvPr>
            <p:ph type="body" idx="1"/>
          </p:nvPr>
        </p:nvSpPr>
        <p:spPr/>
        <p:txBody>
          <a:bodyPr/>
          <a:lstStyle/>
          <a:p>
            <a:pPr marL="0" marR="0" lvl="0" indent="0" algn="l" defTabSz="1828709" rtl="0" eaLnBrk="1" fontAlgn="auto" latinLnBrk="0" hangingPunct="1">
              <a:lnSpc>
                <a:spcPct val="100000"/>
              </a:lnSpc>
              <a:spcBef>
                <a:spcPts val="0"/>
              </a:spcBef>
              <a:spcAft>
                <a:spcPts val="0"/>
              </a:spcAft>
              <a:buClrTx/>
              <a:buSzTx/>
              <a:buFontTx/>
              <a:buNone/>
              <a:tabLst/>
              <a:defRPr/>
            </a:pPr>
            <a:r>
              <a:rPr lang="nl-BE"/>
              <a:t>SARA</a:t>
            </a:r>
          </a:p>
          <a:p>
            <a:pPr marL="0" marR="0" lvl="0" indent="0" algn="l" defTabSz="1828709" rtl="0" eaLnBrk="1" fontAlgn="auto" latinLnBrk="0" hangingPunct="1">
              <a:lnSpc>
                <a:spcPct val="100000"/>
              </a:lnSpc>
              <a:spcBef>
                <a:spcPts val="0"/>
              </a:spcBef>
              <a:spcAft>
                <a:spcPts val="0"/>
              </a:spcAft>
              <a:buClrTx/>
              <a:buSzTx/>
              <a:buFontTx/>
              <a:buNone/>
              <a:tabLst/>
              <a:defRPr/>
            </a:pPr>
            <a:r>
              <a:rPr lang="nl-BE"/>
              <a:t>Afbeelding op de achtergrond toevoegen? Rechtermuisklik &gt; achtergrond opmaken &gt; opvulling met afbeelding of </a:t>
            </a:r>
            <a:r>
              <a:rPr lang="nl-BE" err="1"/>
              <a:t>bitmap</a:t>
            </a:r>
            <a:endParaRPr lang="nl-BE"/>
          </a:p>
        </p:txBody>
      </p:sp>
      <p:sp>
        <p:nvSpPr>
          <p:cNvPr id="4" name="Tijdelijke aanduiding voor dianummer 3">
            <a:extLst>
              <a:ext uri="{FF2B5EF4-FFF2-40B4-BE49-F238E27FC236}">
                <a16:creationId xmlns:a16="http://schemas.microsoft.com/office/drawing/2014/main" id="{C152D829-D79A-1032-17EF-E4D09764FE12}"/>
              </a:ext>
            </a:extLst>
          </p:cNvPr>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640BD77B-7974-754D-B9D7-A2F40F0CCC0E}"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14</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64920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BF1739-751C-BD1C-2C66-3BDA7BC1761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A5846F5A-1A5A-2752-052C-AF879AF783E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E40F57F8-D07D-E617-D8EB-48525A083BD6}"/>
              </a:ext>
            </a:extLst>
          </p:cNvPr>
          <p:cNvSpPr>
            <a:spLocks noGrp="1"/>
          </p:cNvSpPr>
          <p:nvPr>
            <p:ph type="body" idx="1"/>
          </p:nvPr>
        </p:nvSpPr>
        <p:spPr/>
        <p:txBody>
          <a:bodyPr/>
          <a:lstStyle/>
          <a:p>
            <a:pPr algn="just">
              <a:lnSpc>
                <a:spcPct val="115000"/>
              </a:lnSpc>
              <a:spcAft>
                <a:spcPts val="829"/>
              </a:spcAft>
            </a:pPr>
            <a:endParaRPr lang="nl-BE"/>
          </a:p>
        </p:txBody>
      </p:sp>
      <p:sp>
        <p:nvSpPr>
          <p:cNvPr id="4" name="Tijdelijke aanduiding voor dianummer 3">
            <a:extLst>
              <a:ext uri="{FF2B5EF4-FFF2-40B4-BE49-F238E27FC236}">
                <a16:creationId xmlns:a16="http://schemas.microsoft.com/office/drawing/2014/main" id="{4EA6F53A-4D00-8D40-4B8B-007555BED206}"/>
              </a:ext>
            </a:extLst>
          </p:cNvPr>
          <p:cNvSpPr>
            <a:spLocks noGrp="1"/>
          </p:cNvSpPr>
          <p:nvPr>
            <p:ph type="sldNum" sz="quarter" idx="5"/>
          </p:nvPr>
        </p:nvSpPr>
        <p:spPr/>
        <p:txBody>
          <a:bodyPr/>
          <a:lstStyle/>
          <a:p>
            <a:pPr defTabSz="947777">
              <a:defRPr/>
            </a:pPr>
            <a:fld id="{A15A0D9C-0CD0-4097-81EC-9B83965EC080}" type="slidenum">
              <a:rPr lang="nl-BE">
                <a:solidFill>
                  <a:prstClr val="black"/>
                </a:solidFill>
                <a:latin typeface="Calibri"/>
              </a:rPr>
              <a:pPr defTabSz="947777">
                <a:defRPr/>
              </a:pPr>
              <a:t>15</a:t>
            </a:fld>
            <a:endParaRPr lang="nl-BE">
              <a:solidFill>
                <a:prstClr val="black"/>
              </a:solidFill>
              <a:latin typeface="Calibri"/>
            </a:endParaRPr>
          </a:p>
        </p:txBody>
      </p:sp>
    </p:spTree>
    <p:extLst>
      <p:ext uri="{BB962C8B-B14F-4D97-AF65-F5344CB8AC3E}">
        <p14:creationId xmlns:p14="http://schemas.microsoft.com/office/powerpoint/2010/main" val="30938583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6A85C4-D6E6-7A0D-7DDB-72B62BC0C6F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B1C3EEE-D19F-0948-3B8F-8193B7AC775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D6A314C9-4F18-332F-4BE7-4D231C6B609E}"/>
              </a:ext>
            </a:extLst>
          </p:cNvPr>
          <p:cNvSpPr>
            <a:spLocks noGrp="1"/>
          </p:cNvSpPr>
          <p:nvPr>
            <p:ph type="body" idx="1"/>
          </p:nvPr>
        </p:nvSpPr>
        <p:spPr/>
        <p:txBody>
          <a:bodyPr/>
          <a:lstStyle/>
          <a:p>
            <a:pPr marL="0" marR="0" lvl="0" indent="0" algn="l" defTabSz="1828709" rtl="0" eaLnBrk="1" fontAlgn="auto" latinLnBrk="0" hangingPunct="1">
              <a:lnSpc>
                <a:spcPct val="100000"/>
              </a:lnSpc>
              <a:spcBef>
                <a:spcPts val="0"/>
              </a:spcBef>
              <a:spcAft>
                <a:spcPts val="0"/>
              </a:spcAft>
              <a:buClrTx/>
              <a:buSzTx/>
              <a:buFontTx/>
              <a:buNone/>
              <a:tabLst/>
              <a:defRPr/>
            </a:pPr>
            <a:r>
              <a:rPr lang="nl-BE"/>
              <a:t>SARA</a:t>
            </a:r>
          </a:p>
          <a:p>
            <a:pPr marL="0" marR="0" lvl="0" indent="0" algn="l" defTabSz="1828709" rtl="0" eaLnBrk="1" fontAlgn="auto" latinLnBrk="0" hangingPunct="1">
              <a:lnSpc>
                <a:spcPct val="100000"/>
              </a:lnSpc>
              <a:spcBef>
                <a:spcPts val="0"/>
              </a:spcBef>
              <a:spcAft>
                <a:spcPts val="0"/>
              </a:spcAft>
              <a:buClrTx/>
              <a:buSzTx/>
              <a:buFontTx/>
              <a:buNone/>
              <a:tabLst/>
              <a:defRPr/>
            </a:pPr>
            <a:r>
              <a:rPr lang="nl-BE"/>
              <a:t>Afbeelding op de achtergrond toevoegen? Rechtermuisklik &gt; achtergrond opmaken &gt; opvulling met afbeelding of </a:t>
            </a:r>
            <a:r>
              <a:rPr lang="nl-BE" err="1"/>
              <a:t>bitmap</a:t>
            </a:r>
            <a:endParaRPr lang="nl-BE"/>
          </a:p>
        </p:txBody>
      </p:sp>
      <p:sp>
        <p:nvSpPr>
          <p:cNvPr id="4" name="Tijdelijke aanduiding voor dianummer 3">
            <a:extLst>
              <a:ext uri="{FF2B5EF4-FFF2-40B4-BE49-F238E27FC236}">
                <a16:creationId xmlns:a16="http://schemas.microsoft.com/office/drawing/2014/main" id="{7FB2B35B-65B9-E724-00BB-E70AA3AE7858}"/>
              </a:ext>
            </a:extLst>
          </p:cNvPr>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640BD77B-7974-754D-B9D7-A2F40F0CCC0E}"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16</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18660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B7FD6-C57B-C3DE-358E-4EF45EF6155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69B6D2D-9AD4-1CAC-EA54-B550C6AB2D2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91FB75BF-04D6-867F-F043-0372C1C9B9CB}"/>
              </a:ext>
            </a:extLst>
          </p:cNvPr>
          <p:cNvSpPr>
            <a:spLocks noGrp="1"/>
          </p:cNvSpPr>
          <p:nvPr>
            <p:ph type="body" idx="1"/>
          </p:nvPr>
        </p:nvSpPr>
        <p:spPr/>
        <p:txBody>
          <a:bodyPr/>
          <a:lstStyle/>
          <a:p>
            <a:pPr algn="just">
              <a:lnSpc>
                <a:spcPct val="115000"/>
              </a:lnSpc>
              <a:spcAft>
                <a:spcPts val="829"/>
              </a:spcAft>
            </a:pPr>
            <a:endParaRPr lang="nl-BE"/>
          </a:p>
        </p:txBody>
      </p:sp>
      <p:sp>
        <p:nvSpPr>
          <p:cNvPr id="4" name="Tijdelijke aanduiding voor dianummer 3">
            <a:extLst>
              <a:ext uri="{FF2B5EF4-FFF2-40B4-BE49-F238E27FC236}">
                <a16:creationId xmlns:a16="http://schemas.microsoft.com/office/drawing/2014/main" id="{773765DB-BEB4-6723-65BB-CE29425611D5}"/>
              </a:ext>
            </a:extLst>
          </p:cNvPr>
          <p:cNvSpPr>
            <a:spLocks noGrp="1"/>
          </p:cNvSpPr>
          <p:nvPr>
            <p:ph type="sldNum" sz="quarter" idx="5"/>
          </p:nvPr>
        </p:nvSpPr>
        <p:spPr/>
        <p:txBody>
          <a:bodyPr/>
          <a:lstStyle/>
          <a:p>
            <a:pPr defTabSz="947777">
              <a:defRPr/>
            </a:pPr>
            <a:fld id="{A15A0D9C-0CD0-4097-81EC-9B83965EC080}" type="slidenum">
              <a:rPr lang="nl-BE">
                <a:solidFill>
                  <a:prstClr val="black"/>
                </a:solidFill>
                <a:latin typeface="Calibri"/>
              </a:rPr>
              <a:pPr defTabSz="947777">
                <a:defRPr/>
              </a:pPr>
              <a:t>17</a:t>
            </a:fld>
            <a:endParaRPr lang="nl-BE">
              <a:solidFill>
                <a:prstClr val="black"/>
              </a:solidFill>
              <a:latin typeface="Calibri"/>
            </a:endParaRPr>
          </a:p>
        </p:txBody>
      </p:sp>
    </p:spTree>
    <p:extLst>
      <p:ext uri="{BB962C8B-B14F-4D97-AF65-F5344CB8AC3E}">
        <p14:creationId xmlns:p14="http://schemas.microsoft.com/office/powerpoint/2010/main" val="4197477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166C94-0475-623C-8D18-2D5B22F787F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8DA6DB3-369B-8F7B-4C91-036BE7C65FF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9E49B761-9835-C107-E293-A27F9842B831}"/>
              </a:ext>
            </a:extLst>
          </p:cNvPr>
          <p:cNvSpPr>
            <a:spLocks noGrp="1"/>
          </p:cNvSpPr>
          <p:nvPr>
            <p:ph type="body" idx="1"/>
          </p:nvPr>
        </p:nvSpPr>
        <p:spPr/>
        <p:txBody>
          <a:bodyPr/>
          <a:lstStyle/>
          <a:p>
            <a:pPr marL="0" marR="0" lvl="0" indent="0" algn="l" defTabSz="1828709" rtl="0" eaLnBrk="1" fontAlgn="auto" latinLnBrk="0" hangingPunct="1">
              <a:lnSpc>
                <a:spcPct val="100000"/>
              </a:lnSpc>
              <a:spcBef>
                <a:spcPts val="0"/>
              </a:spcBef>
              <a:spcAft>
                <a:spcPts val="0"/>
              </a:spcAft>
              <a:buClrTx/>
              <a:buSzTx/>
              <a:buFontTx/>
              <a:buNone/>
              <a:tabLst/>
              <a:defRPr/>
            </a:pPr>
            <a:r>
              <a:rPr lang="nl-BE"/>
              <a:t>SARA</a:t>
            </a:r>
          </a:p>
          <a:p>
            <a:pPr marL="0" marR="0" lvl="0" indent="0" algn="l" defTabSz="1828709" rtl="0" eaLnBrk="1" fontAlgn="auto" latinLnBrk="0" hangingPunct="1">
              <a:lnSpc>
                <a:spcPct val="100000"/>
              </a:lnSpc>
              <a:spcBef>
                <a:spcPts val="0"/>
              </a:spcBef>
              <a:spcAft>
                <a:spcPts val="0"/>
              </a:spcAft>
              <a:buClrTx/>
              <a:buSzTx/>
              <a:buFontTx/>
              <a:buNone/>
              <a:tabLst/>
              <a:defRPr/>
            </a:pPr>
            <a:r>
              <a:rPr lang="nl-BE"/>
              <a:t>Afbeelding op de achtergrond toevoegen? Rechtermuisklik &gt; achtergrond opmaken &gt; opvulling met afbeelding of </a:t>
            </a:r>
            <a:r>
              <a:rPr lang="nl-BE" err="1"/>
              <a:t>bitmap</a:t>
            </a:r>
            <a:endParaRPr lang="nl-BE"/>
          </a:p>
        </p:txBody>
      </p:sp>
      <p:sp>
        <p:nvSpPr>
          <p:cNvPr id="4" name="Tijdelijke aanduiding voor dianummer 3">
            <a:extLst>
              <a:ext uri="{FF2B5EF4-FFF2-40B4-BE49-F238E27FC236}">
                <a16:creationId xmlns:a16="http://schemas.microsoft.com/office/drawing/2014/main" id="{5C6B32AB-CB68-0F73-22B7-90F9544DB27D}"/>
              </a:ext>
            </a:extLst>
          </p:cNvPr>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640BD77B-7974-754D-B9D7-A2F40F0CCC0E}"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18</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72683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8C29D-B0BF-6458-9943-0D462CB5B2B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847FB64-62CA-19C0-A1D5-D046B16A5B4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0F5CB42B-6EEE-819C-D22A-826E0A15A19D}"/>
              </a:ext>
            </a:extLst>
          </p:cNvPr>
          <p:cNvSpPr>
            <a:spLocks noGrp="1"/>
          </p:cNvSpPr>
          <p:nvPr>
            <p:ph type="body" idx="1"/>
          </p:nvPr>
        </p:nvSpPr>
        <p:spPr/>
        <p:txBody>
          <a:bodyPr/>
          <a:lstStyle/>
          <a:p>
            <a:pPr algn="just">
              <a:lnSpc>
                <a:spcPct val="115000"/>
              </a:lnSpc>
              <a:spcAft>
                <a:spcPts val="829"/>
              </a:spcAft>
            </a:pPr>
            <a:endParaRPr lang="nl-BE"/>
          </a:p>
        </p:txBody>
      </p:sp>
      <p:sp>
        <p:nvSpPr>
          <p:cNvPr id="4" name="Tijdelijke aanduiding voor dianummer 3">
            <a:extLst>
              <a:ext uri="{FF2B5EF4-FFF2-40B4-BE49-F238E27FC236}">
                <a16:creationId xmlns:a16="http://schemas.microsoft.com/office/drawing/2014/main" id="{E494EA71-9CF3-99DD-A67B-2FE00A57A89C}"/>
              </a:ext>
            </a:extLst>
          </p:cNvPr>
          <p:cNvSpPr>
            <a:spLocks noGrp="1"/>
          </p:cNvSpPr>
          <p:nvPr>
            <p:ph type="sldNum" sz="quarter" idx="5"/>
          </p:nvPr>
        </p:nvSpPr>
        <p:spPr/>
        <p:txBody>
          <a:bodyPr/>
          <a:lstStyle/>
          <a:p>
            <a:pPr defTabSz="947777">
              <a:defRPr/>
            </a:pPr>
            <a:fld id="{A15A0D9C-0CD0-4097-81EC-9B83965EC080}" type="slidenum">
              <a:rPr lang="nl-BE">
                <a:solidFill>
                  <a:prstClr val="black"/>
                </a:solidFill>
                <a:latin typeface="Calibri"/>
              </a:rPr>
              <a:pPr defTabSz="947777">
                <a:defRPr/>
              </a:pPr>
              <a:t>19</a:t>
            </a:fld>
            <a:endParaRPr lang="nl-BE">
              <a:solidFill>
                <a:prstClr val="black"/>
              </a:solidFill>
              <a:latin typeface="Calibri"/>
            </a:endParaRPr>
          </a:p>
        </p:txBody>
      </p:sp>
    </p:spTree>
    <p:extLst>
      <p:ext uri="{BB962C8B-B14F-4D97-AF65-F5344CB8AC3E}">
        <p14:creationId xmlns:p14="http://schemas.microsoft.com/office/powerpoint/2010/main" val="29604191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59866-9DC9-F320-F365-814A2B4B75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2DF2DF-A2C8-745D-90BA-726062ADDE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8A9759-948E-0219-CFAD-29800B107B5A}"/>
              </a:ext>
            </a:extLst>
          </p:cNvPr>
          <p:cNvSpPr>
            <a:spLocks noGrp="1"/>
          </p:cNvSpPr>
          <p:nvPr>
            <p:ph type="body" idx="1"/>
          </p:nvPr>
        </p:nvSpPr>
        <p:spPr/>
        <p:txBody>
          <a:bodyPr/>
          <a:lstStyle/>
          <a:p>
            <a:r>
              <a:rPr lang="nl-BE" dirty="0"/>
              <a:t>Bedragen volgens de beslissing van de Vlaamse Regering (meerjarenoproep 9/10/2026). Verdeling via regionale zorgstrategische planning met provinciale correctie.</a:t>
            </a:r>
          </a:p>
        </p:txBody>
      </p:sp>
    </p:spTree>
    <p:extLst>
      <p:ext uri="{BB962C8B-B14F-4D97-AF65-F5344CB8AC3E}">
        <p14:creationId xmlns:p14="http://schemas.microsoft.com/office/powerpoint/2010/main" val="27728890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&lt;File&gt;tabel.xlsx&lt;/File&gt;, werkblad “Overzichtstabel Meerjaren 64 mi”.
[/Sources]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640BD77B-7974-754D-B9D7-A2F40F0CCC0E}" type="slidenum">
              <a:rPr lang="nl-BE" smtClean="0"/>
              <a:t>31</a:t>
            </a:fld>
            <a:endParaRPr lang="nl-BE"/>
          </a:p>
        </p:txBody>
      </p:sp>
    </p:spTree>
    <p:extLst>
      <p:ext uri="{BB962C8B-B14F-4D97-AF65-F5344CB8AC3E}">
        <p14:creationId xmlns:p14="http://schemas.microsoft.com/office/powerpoint/2010/main" val="39276075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640BD77B-7974-754D-B9D7-A2F40F0CCC0E}" type="slidenum">
              <a:rPr lang="nl-BE" smtClean="0"/>
              <a:t>33</a:t>
            </a:fld>
            <a:endParaRPr lang="nl-BE"/>
          </a:p>
        </p:txBody>
      </p:sp>
    </p:spTree>
    <p:extLst>
      <p:ext uri="{BB962C8B-B14F-4D97-AF65-F5344CB8AC3E}">
        <p14:creationId xmlns:p14="http://schemas.microsoft.com/office/powerpoint/2010/main" val="21588280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nl-BE" dirty="0">
                <a:solidFill>
                  <a:srgbClr val="242424"/>
                </a:solidFill>
                <a:highlight>
                  <a:srgbClr val="FAFAFA"/>
                </a:highlight>
              </a:rPr>
              <a:t>Het oriëntatie- en aanmeldpunt (OAP) vormt het startpunt voor geïntegreerde ondersteuningstrajecten. We bouwen voort op eerdere kwaliteitsvolle vraagverheldering, bijvoorbeeld door de </a:t>
            </a:r>
            <a:r>
              <a:rPr lang="nl-BE" dirty="0" err="1">
                <a:solidFill>
                  <a:srgbClr val="242424"/>
                </a:solidFill>
                <a:highlight>
                  <a:srgbClr val="FAFAFA"/>
                </a:highlight>
              </a:rPr>
              <a:t>CLB’s</a:t>
            </a:r>
            <a:r>
              <a:rPr lang="nl-BE" dirty="0">
                <a:solidFill>
                  <a:srgbClr val="242424"/>
                </a:solidFill>
                <a:highlight>
                  <a:srgbClr val="FAFAFA"/>
                </a:highlight>
              </a:rPr>
              <a:t>, zodat kinderen en jongeren dat proces niet opnieuw hoeven te doorlopen. Bij de uitwerking maken we hierover afspraken met de betrokken partners, waaronder de </a:t>
            </a:r>
            <a:r>
              <a:rPr lang="nl-BE" dirty="0" err="1">
                <a:solidFill>
                  <a:srgbClr val="242424"/>
                </a:solidFill>
                <a:highlight>
                  <a:srgbClr val="FAFAFA"/>
                </a:highlight>
              </a:rPr>
              <a:t>CLB’s</a:t>
            </a:r>
            <a:r>
              <a:rPr lang="nl-BE" dirty="0">
                <a:solidFill>
                  <a:srgbClr val="242424"/>
                </a:solidFill>
                <a:highlight>
                  <a:srgbClr val="FAFAFA"/>
                </a:highlight>
              </a:rPr>
              <a:t>. We spreken ook af hoe we partners samenbrengen wanneer onderwijsdeelname of leerrecht onder druk staat.</a:t>
            </a:r>
            <a:endParaRPr lang="en-US" dirty="0">
              <a:solidFill>
                <a:srgbClr val="242424"/>
              </a:solidFill>
              <a:highlight>
                <a:srgbClr val="FAFAFA"/>
              </a:highlight>
            </a:endParaRPr>
          </a:p>
          <a:p>
            <a:r>
              <a:rPr lang="nl-BE" dirty="0">
                <a:solidFill>
                  <a:srgbClr val="242424"/>
                </a:solidFill>
                <a:highlight>
                  <a:srgbClr val="FAFAFA"/>
                </a:highlight>
              </a:rPr>
              <a:t>De huidige provinciale coördinatorenfunctie willen we laten evolueren naar een regionale verbindings- en ontwikkelfunctie binnen de netwerken laagdrempelige jeugdhulp. Zo bouwen we verder op de aanwezige expertise en versterken we de samenwerking tussen onderwijs, jeugdhulp en andere partners. Deze functie helpt om onderwijs en leerrecht van bij de vraagverheldering een vaste plek te geven, ook in de OAP-werking. Ook de samenwerking met NAFT en de ondersteuning van kinderen, jongeren en hun gezin in onderwijsinternaten vormen volwaardige opdrachten binnen de netwerken. De regionale coördinatoren ondersteunen de uitwerking ervan en helpen de afstemming tussen onderwijs en jeugdhulp te versterken.</a:t>
            </a:r>
            <a:endParaRPr lang="nl-BE" dirty="0">
              <a:solidFill>
                <a:srgbClr val="000000"/>
              </a:solidFill>
            </a:endParaRPr>
          </a:p>
          <a:p>
            <a:br>
              <a:rPr lang="en-US" dirty="0"/>
            </a:br>
            <a:endParaRPr lang="en-US" dirty="0"/>
          </a:p>
          <a:p>
            <a:endParaRPr lang="nl-BE" dirty="0">
              <a:ea typeface="Calibri"/>
              <a:cs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0FE09B-0084-36B1-521B-55D3721C6D8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40519ED-2F93-536F-D92E-68B7CED53ABA}"/>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AED7978-9D1B-8ACF-D7C7-799E6B574F59}"/>
              </a:ext>
            </a:extLst>
          </p:cNvPr>
          <p:cNvSpPr>
            <a:spLocks noGrp="1"/>
          </p:cNvSpPr>
          <p:nvPr>
            <p:ph type="body" idx="1"/>
          </p:nvPr>
        </p:nvSpPr>
        <p:spPr/>
        <p:txBody>
          <a:bodyPr/>
          <a:lstStyle/>
          <a:p>
            <a:endParaRPr lang="nl-BE" dirty="0"/>
          </a:p>
        </p:txBody>
      </p:sp>
      <p:sp>
        <p:nvSpPr>
          <p:cNvPr id="4" name="Tijdelijke aanduiding voor dianummer 3">
            <a:extLst>
              <a:ext uri="{FF2B5EF4-FFF2-40B4-BE49-F238E27FC236}">
                <a16:creationId xmlns:a16="http://schemas.microsoft.com/office/drawing/2014/main" id="{43A35AB1-36E4-964A-818B-5CA7D7DDF695}"/>
              </a:ext>
            </a:extLst>
          </p:cNvPr>
          <p:cNvSpPr>
            <a:spLocks noGrp="1"/>
          </p:cNvSpPr>
          <p:nvPr>
            <p:ph type="sldNum" sz="quarter" idx="5"/>
          </p:nvPr>
        </p:nvSpPr>
        <p:spPr/>
        <p:txBody>
          <a:bodyPr/>
          <a:lstStyle/>
          <a:p>
            <a:fld id="{640BD77B-7974-754D-B9D7-A2F40F0CCC0E}" type="slidenum">
              <a:rPr lang="nl-BE" smtClean="0"/>
              <a:t>35</a:t>
            </a:fld>
            <a:endParaRPr lang="nl-BE"/>
          </a:p>
        </p:txBody>
      </p:sp>
    </p:spTree>
    <p:extLst>
      <p:ext uri="{BB962C8B-B14F-4D97-AF65-F5344CB8AC3E}">
        <p14:creationId xmlns:p14="http://schemas.microsoft.com/office/powerpoint/2010/main" val="10345908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640BD77B-7974-754D-B9D7-A2F40F0CCC0E}" type="slidenum">
              <a:rPr lang="nl-BE" smtClean="0"/>
              <a:t>36</a:t>
            </a:fld>
            <a:endParaRPr lang="nl-BE"/>
          </a:p>
        </p:txBody>
      </p:sp>
    </p:spTree>
    <p:extLst>
      <p:ext uri="{BB962C8B-B14F-4D97-AF65-F5344CB8AC3E}">
        <p14:creationId xmlns:p14="http://schemas.microsoft.com/office/powerpoint/2010/main" val="81044345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2.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hyperlink" Target="https://unsplash.com/" TargetMode="External"/><Relationship Id="rId2" Type="http://schemas.openxmlformats.org/officeDocument/2006/relationships/hyperlink" Target="https://www.pexels.com/nl-nl/" TargetMode="External"/><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hyperlink" Target="https://unsplash.com/" TargetMode="External"/><Relationship Id="rId2" Type="http://schemas.openxmlformats.org/officeDocument/2006/relationships/hyperlink" Target="https://www.pexels.com/nl-nl/" TargetMode="External"/><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hyperlink" Target="https://unsplash.com/" TargetMode="External"/><Relationship Id="rId2" Type="http://schemas.openxmlformats.org/officeDocument/2006/relationships/hyperlink" Target="https://www.pexels.com/nl-nl/" TargetMode="External"/><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eldia 1">
    <p:bg>
      <p:bgPr>
        <a:solidFill>
          <a:schemeClr val="accent1"/>
        </a:solidFill>
        <a:effectLst/>
      </p:bgPr>
    </p:bg>
    <p:spTree>
      <p:nvGrpSpPr>
        <p:cNvPr id="1" name=""/>
        <p:cNvGrpSpPr/>
        <p:nvPr/>
      </p:nvGrpSpPr>
      <p:grpSpPr>
        <a:xfrm>
          <a:off x="0" y="0"/>
          <a:ext cx="0" cy="0"/>
          <a:chOff x="0" y="0"/>
          <a:chExt cx="0" cy="0"/>
        </a:xfrm>
      </p:grpSpPr>
      <p:sp>
        <p:nvSpPr>
          <p:cNvPr id="13" name="Rechthoek 12">
            <a:extLst>
              <a:ext uri="{FF2B5EF4-FFF2-40B4-BE49-F238E27FC236}">
                <a16:creationId xmlns:a16="http://schemas.microsoft.com/office/drawing/2014/main" id="{601C470B-0AE5-7C4E-9E1D-30B1419F7A0E}"/>
              </a:ext>
            </a:extLst>
          </p:cNvPr>
          <p:cNvSpPr/>
          <p:nvPr/>
        </p:nvSpPr>
        <p:spPr>
          <a:xfrm>
            <a:off x="-1" y="11611154"/>
            <a:ext cx="24382800" cy="2104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l-BE"/>
          </a:p>
        </p:txBody>
      </p:sp>
      <p:sp>
        <p:nvSpPr>
          <p:cNvPr id="2" name="Title 1"/>
          <p:cNvSpPr>
            <a:spLocks noGrp="1"/>
          </p:cNvSpPr>
          <p:nvPr>
            <p:ph type="ctrTitle" hasCustomPrompt="1"/>
          </p:nvPr>
        </p:nvSpPr>
        <p:spPr>
          <a:xfrm>
            <a:off x="887344" y="3906983"/>
            <a:ext cx="22739425" cy="3463636"/>
          </a:xfrm>
        </p:spPr>
        <p:txBody>
          <a:bodyPr lIns="0" tIns="0" rIns="0" bIns="0" anchor="b" anchorCtr="0">
            <a:noAutofit/>
          </a:bodyPr>
          <a:lstStyle>
            <a:lvl1pPr algn="ctr">
              <a:defRPr sz="11000" b="1" baseline="0">
                <a:solidFill>
                  <a:schemeClr val="bg1"/>
                </a:solidFill>
              </a:defRPr>
            </a:lvl1pPr>
          </a:lstStyle>
          <a:p>
            <a:r>
              <a:rPr lang="nl-NL" dirty="0"/>
              <a:t>Grote titel</a:t>
            </a:r>
            <a:endParaRPr lang="en-US" dirty="0"/>
          </a:p>
        </p:txBody>
      </p:sp>
      <p:pic>
        <p:nvPicPr>
          <p:cNvPr id="3" name="Afbeelding 2">
            <a:extLst>
              <a:ext uri="{FF2B5EF4-FFF2-40B4-BE49-F238E27FC236}">
                <a16:creationId xmlns:a16="http://schemas.microsoft.com/office/drawing/2014/main" id="{3602DD96-6B5F-CD52-5E21-4F6B3F4D004F}"/>
              </a:ext>
            </a:extLst>
          </p:cNvPr>
          <p:cNvPicPr>
            <a:picLocks noChangeAspect="1"/>
          </p:cNvPicPr>
          <p:nvPr/>
        </p:nvPicPr>
        <p:blipFill>
          <a:blip r:embed="rId2"/>
          <a:srcRect/>
          <a:stretch/>
        </p:blipFill>
        <p:spPr>
          <a:xfrm>
            <a:off x="887344" y="12512098"/>
            <a:ext cx="2558510" cy="552730"/>
          </a:xfrm>
          <a:prstGeom prst="rect">
            <a:avLst/>
          </a:prstGeom>
        </p:spPr>
      </p:pic>
      <p:sp>
        <p:nvSpPr>
          <p:cNvPr id="6" name="Tijdelijke aanduiding voor tekst 14">
            <a:extLst>
              <a:ext uri="{FF2B5EF4-FFF2-40B4-BE49-F238E27FC236}">
                <a16:creationId xmlns:a16="http://schemas.microsoft.com/office/drawing/2014/main" id="{281B9070-3DB3-C2AD-89F5-B654E70B30B2}"/>
              </a:ext>
            </a:extLst>
          </p:cNvPr>
          <p:cNvSpPr>
            <a:spLocks noGrp="1"/>
          </p:cNvSpPr>
          <p:nvPr>
            <p:ph type="body" sz="quarter" idx="10" hasCustomPrompt="1"/>
          </p:nvPr>
        </p:nvSpPr>
        <p:spPr>
          <a:xfrm>
            <a:off x="887344" y="7786255"/>
            <a:ext cx="22739425" cy="3463636"/>
          </a:xfrm>
        </p:spPr>
        <p:txBody>
          <a:bodyPr lIns="0" tIns="0" rIns="0" bIns="0">
            <a:noAutofit/>
          </a:bodyPr>
          <a:lstStyle>
            <a:lvl1pPr marL="0" indent="0" algn="ctr">
              <a:lnSpc>
                <a:spcPct val="100000"/>
              </a:lnSpc>
              <a:buNone/>
              <a:defRPr sz="6000" b="1" baseline="0">
                <a:solidFill>
                  <a:schemeClr val="bg1"/>
                </a:solidFill>
                <a:latin typeface="+mj-lt"/>
                <a:ea typeface="Calibri" panose="020F0502020204030204" pitchFamily="34" charset="0"/>
                <a:cs typeface="Calibri" panose="020F0502020204030204" pitchFamily="34" charset="0"/>
              </a:defRPr>
            </a:lvl1pPr>
          </a:lstStyle>
          <a:p>
            <a:pPr lvl="0"/>
            <a:r>
              <a:rPr lang="nl-NL" dirty="0"/>
              <a:t>Optionele subtitel</a:t>
            </a:r>
          </a:p>
        </p:txBody>
      </p:sp>
      <p:pic>
        <p:nvPicPr>
          <p:cNvPr id="7" name="Afbeelding 6">
            <a:extLst>
              <a:ext uri="{FF2B5EF4-FFF2-40B4-BE49-F238E27FC236}">
                <a16:creationId xmlns:a16="http://schemas.microsoft.com/office/drawing/2014/main" id="{792FEAA5-62F1-2207-B6FD-8BF069BD4754}"/>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Tree>
    <p:extLst>
      <p:ext uri="{BB962C8B-B14F-4D97-AF65-F5344CB8AC3E}">
        <p14:creationId xmlns:p14="http://schemas.microsoft.com/office/powerpoint/2010/main" val="1239278520"/>
      </p:ext>
    </p:extLst>
  </p:cSld>
  <p:clrMapOvr>
    <a:masterClrMapping/>
  </p:clrMapOvr>
  <p:extLst>
    <p:ext uri="{DCECCB84-F9BA-43D5-87BE-67443E8EF086}">
      <p15:sldGuideLst xmlns:p15="http://schemas.microsoft.com/office/powerpoint/2012/main">
        <p15:guide id="3" orient="horz" pos="8153" userDrawn="1">
          <p15:clr>
            <a:srgbClr val="FBAE40"/>
          </p15:clr>
        </p15:guide>
        <p15:guide id="4" pos="1034"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eldia 2">
    <p:bg>
      <p:bgPr>
        <a:solidFill>
          <a:schemeClr val="bg1">
            <a:lumMod val="85000"/>
          </a:schemeClr>
        </a:solidFill>
        <a:effectLst/>
      </p:bgPr>
    </p:bg>
    <p:spTree>
      <p:nvGrpSpPr>
        <p:cNvPr id="1" name=""/>
        <p:cNvGrpSpPr/>
        <p:nvPr/>
      </p:nvGrpSpPr>
      <p:grpSpPr>
        <a:xfrm>
          <a:off x="0" y="0"/>
          <a:ext cx="0" cy="0"/>
          <a:chOff x="0" y="0"/>
          <a:chExt cx="0" cy="0"/>
        </a:xfrm>
      </p:grpSpPr>
      <p:sp>
        <p:nvSpPr>
          <p:cNvPr id="11" name="Rechthoek 10">
            <a:extLst>
              <a:ext uri="{FF2B5EF4-FFF2-40B4-BE49-F238E27FC236}">
                <a16:creationId xmlns:a16="http://schemas.microsoft.com/office/drawing/2014/main" id="{E6B33898-919E-48B2-9228-1222846C91E1}"/>
              </a:ext>
            </a:extLst>
          </p:cNvPr>
          <p:cNvSpPr/>
          <p:nvPr/>
        </p:nvSpPr>
        <p:spPr>
          <a:xfrm>
            <a:off x="-1" y="11305310"/>
            <a:ext cx="24382800" cy="24106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l-BE"/>
          </a:p>
        </p:txBody>
      </p:sp>
      <p:pic>
        <p:nvPicPr>
          <p:cNvPr id="3" name="Afbeelding 2">
            <a:extLst>
              <a:ext uri="{FF2B5EF4-FFF2-40B4-BE49-F238E27FC236}">
                <a16:creationId xmlns:a16="http://schemas.microsoft.com/office/drawing/2014/main" id="{F7C19C92-7D50-DEE5-66E6-BB71EEFF8588}"/>
              </a:ext>
            </a:extLst>
          </p:cNvPr>
          <p:cNvPicPr>
            <a:picLocks noChangeAspect="1"/>
          </p:cNvPicPr>
          <p:nvPr/>
        </p:nvPicPr>
        <p:blipFill>
          <a:blip r:embed="rId2"/>
          <a:srcRect/>
          <a:stretch/>
        </p:blipFill>
        <p:spPr>
          <a:xfrm>
            <a:off x="887344" y="12512098"/>
            <a:ext cx="2558510" cy="552730"/>
          </a:xfrm>
          <a:prstGeom prst="rect">
            <a:avLst/>
          </a:prstGeom>
        </p:spPr>
      </p:pic>
      <p:sp>
        <p:nvSpPr>
          <p:cNvPr id="5" name="Title 1">
            <a:extLst>
              <a:ext uri="{FF2B5EF4-FFF2-40B4-BE49-F238E27FC236}">
                <a16:creationId xmlns:a16="http://schemas.microsoft.com/office/drawing/2014/main" id="{530298FF-AC28-B974-B748-2B26C87870F9}"/>
              </a:ext>
            </a:extLst>
          </p:cNvPr>
          <p:cNvSpPr>
            <a:spLocks noGrp="1"/>
          </p:cNvSpPr>
          <p:nvPr>
            <p:ph type="ctrTitle" hasCustomPrompt="1"/>
          </p:nvPr>
        </p:nvSpPr>
        <p:spPr>
          <a:xfrm>
            <a:off x="887344" y="2466109"/>
            <a:ext cx="22739425" cy="4904510"/>
          </a:xfrm>
        </p:spPr>
        <p:txBody>
          <a:bodyPr lIns="0" tIns="0" rIns="0" bIns="0" anchor="b" anchorCtr="0">
            <a:noAutofit/>
          </a:bodyPr>
          <a:lstStyle>
            <a:lvl1pPr algn="ctr">
              <a:defRPr sz="11000" b="1" baseline="0">
                <a:solidFill>
                  <a:schemeClr val="accent1"/>
                </a:solidFill>
              </a:defRPr>
            </a:lvl1pPr>
          </a:lstStyle>
          <a:p>
            <a:r>
              <a:rPr lang="nl-NL" dirty="0"/>
              <a:t>Afbeelding toevoegen </a:t>
            </a:r>
            <a:br>
              <a:rPr lang="nl-NL" dirty="0"/>
            </a:br>
            <a:r>
              <a:rPr lang="nl-NL" dirty="0"/>
              <a:t>op de achtergrond?</a:t>
            </a:r>
            <a:endParaRPr lang="en-US" dirty="0"/>
          </a:p>
        </p:txBody>
      </p:sp>
      <p:sp>
        <p:nvSpPr>
          <p:cNvPr id="6" name="Tijdelijke aanduiding voor tekst 14">
            <a:extLst>
              <a:ext uri="{FF2B5EF4-FFF2-40B4-BE49-F238E27FC236}">
                <a16:creationId xmlns:a16="http://schemas.microsoft.com/office/drawing/2014/main" id="{015C9B34-9D4B-2FF1-1DF0-D51B90DCE540}"/>
              </a:ext>
            </a:extLst>
          </p:cNvPr>
          <p:cNvSpPr>
            <a:spLocks noGrp="1"/>
          </p:cNvSpPr>
          <p:nvPr>
            <p:ph type="body" sz="quarter" idx="10" hasCustomPrompt="1"/>
          </p:nvPr>
        </p:nvSpPr>
        <p:spPr>
          <a:xfrm>
            <a:off x="887344" y="7786255"/>
            <a:ext cx="22739425" cy="3463636"/>
          </a:xfrm>
        </p:spPr>
        <p:txBody>
          <a:bodyPr lIns="0" tIns="0" rIns="0" bIns="0">
            <a:noAutofit/>
          </a:bodyPr>
          <a:lstStyle>
            <a:lvl1pPr marL="0" indent="0" algn="ctr">
              <a:lnSpc>
                <a:spcPct val="100000"/>
              </a:lnSpc>
              <a:buNone/>
              <a:defRPr sz="6000" b="1" baseline="0">
                <a:solidFill>
                  <a:schemeClr val="accent1"/>
                </a:solidFill>
                <a:latin typeface="+mj-lt"/>
                <a:ea typeface="Calibri" panose="020F0502020204030204" pitchFamily="34" charset="0"/>
                <a:cs typeface="Calibri" panose="020F0502020204030204" pitchFamily="34" charset="0"/>
              </a:defRPr>
            </a:lvl1pPr>
          </a:lstStyle>
          <a:p>
            <a:pPr lvl="0"/>
            <a:r>
              <a:rPr lang="nl-NL" dirty="0"/>
              <a:t>Rechtermuisklik &gt; achtergrond opmaken </a:t>
            </a:r>
            <a:br>
              <a:rPr lang="nl-NL" dirty="0"/>
            </a:br>
            <a:r>
              <a:rPr lang="nl-NL" dirty="0"/>
              <a:t>&gt; opvulling met afbeelding of </a:t>
            </a:r>
            <a:r>
              <a:rPr lang="nl-NL" dirty="0" err="1"/>
              <a:t>bitmap</a:t>
            </a:r>
            <a:endParaRPr lang="nl-NL" dirty="0"/>
          </a:p>
        </p:txBody>
      </p:sp>
      <p:pic>
        <p:nvPicPr>
          <p:cNvPr id="7" name="Afbeelding 6">
            <a:extLst>
              <a:ext uri="{FF2B5EF4-FFF2-40B4-BE49-F238E27FC236}">
                <a16:creationId xmlns:a16="http://schemas.microsoft.com/office/drawing/2014/main" id="{457C7DBD-CEFD-3BE8-1C4A-8E9F8482CE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878040" y="11589458"/>
            <a:ext cx="4748729" cy="1845279"/>
          </a:xfrm>
          <a:prstGeom prst="rect">
            <a:avLst/>
          </a:prstGeom>
        </p:spPr>
      </p:pic>
    </p:spTree>
    <p:extLst>
      <p:ext uri="{BB962C8B-B14F-4D97-AF65-F5344CB8AC3E}">
        <p14:creationId xmlns:p14="http://schemas.microsoft.com/office/powerpoint/2010/main" val="2541058600"/>
      </p:ext>
    </p:extLst>
  </p:cSld>
  <p:clrMapOvr>
    <a:masterClrMapping/>
  </p:clrMapOvr>
  <p:extLst>
    <p:ext uri="{DCECCB84-F9BA-43D5-87BE-67443E8EF086}">
      <p15:sldGuideLst xmlns:p15="http://schemas.microsoft.com/office/powerpoint/2012/main">
        <p15:guide id="3" orient="horz" pos="4320" userDrawn="1">
          <p15:clr>
            <a:srgbClr val="FBAE40"/>
          </p15:clr>
        </p15:guide>
        <p15:guide id="4" pos="105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eldia 3">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87344" y="2249487"/>
            <a:ext cx="12035026" cy="6451168"/>
          </a:xfrm>
        </p:spPr>
        <p:txBody>
          <a:bodyPr lIns="0" tIns="0" rIns="0" bIns="0" anchor="b" anchorCtr="0">
            <a:noAutofit/>
          </a:bodyPr>
          <a:lstStyle>
            <a:lvl1pPr>
              <a:defRPr sz="11000" baseline="0">
                <a:solidFill>
                  <a:schemeClr val="accent1"/>
                </a:solidFill>
              </a:defRPr>
            </a:lvl1pPr>
          </a:lstStyle>
          <a:p>
            <a:r>
              <a:rPr lang="nl-NL" dirty="0"/>
              <a:t>Grote titel</a:t>
            </a:r>
            <a:endParaRPr lang="en-US" dirty="0"/>
          </a:p>
        </p:txBody>
      </p:sp>
      <p:sp>
        <p:nvSpPr>
          <p:cNvPr id="7" name="Rechthoek 6">
            <a:extLst>
              <a:ext uri="{FF2B5EF4-FFF2-40B4-BE49-F238E27FC236}">
                <a16:creationId xmlns:a16="http://schemas.microsoft.com/office/drawing/2014/main" id="{19C26A7A-A8B2-4142-B919-D2CB690160A6}"/>
              </a:ext>
            </a:extLst>
          </p:cNvPr>
          <p:cNvSpPr/>
          <p:nvPr/>
        </p:nvSpPr>
        <p:spPr>
          <a:xfrm rot="4320000">
            <a:off x="13210384" y="1390030"/>
            <a:ext cx="16250296" cy="9674985"/>
          </a:xfrm>
          <a:custGeom>
            <a:avLst/>
            <a:gdLst>
              <a:gd name="connsiteX0" fmla="*/ 0 w 16427695"/>
              <a:gd name="connsiteY0" fmla="*/ 0 h 9676332"/>
              <a:gd name="connsiteX1" fmla="*/ 16427695 w 16427695"/>
              <a:gd name="connsiteY1" fmla="*/ 0 h 9676332"/>
              <a:gd name="connsiteX2" fmla="*/ 16427695 w 16427695"/>
              <a:gd name="connsiteY2" fmla="*/ 9676332 h 9676332"/>
              <a:gd name="connsiteX3" fmla="*/ 0 w 16427695"/>
              <a:gd name="connsiteY3" fmla="*/ 9676332 h 9676332"/>
              <a:gd name="connsiteX4" fmla="*/ 0 w 16427695"/>
              <a:gd name="connsiteY4" fmla="*/ 0 h 9676332"/>
              <a:gd name="connsiteX0" fmla="*/ 3134748 w 16427695"/>
              <a:gd name="connsiteY0" fmla="*/ 1347 h 9676332"/>
              <a:gd name="connsiteX1" fmla="*/ 16427695 w 16427695"/>
              <a:gd name="connsiteY1" fmla="*/ 0 h 9676332"/>
              <a:gd name="connsiteX2" fmla="*/ 16427695 w 16427695"/>
              <a:gd name="connsiteY2" fmla="*/ 9676332 h 9676332"/>
              <a:gd name="connsiteX3" fmla="*/ 0 w 16427695"/>
              <a:gd name="connsiteY3" fmla="*/ 9676332 h 9676332"/>
              <a:gd name="connsiteX4" fmla="*/ 3134748 w 16427695"/>
              <a:gd name="connsiteY4" fmla="*/ 1347 h 9676332"/>
              <a:gd name="connsiteX0" fmla="*/ 3134748 w 16427695"/>
              <a:gd name="connsiteY0" fmla="*/ 0 h 9674985"/>
              <a:gd name="connsiteX1" fmla="*/ 16258804 w 16427695"/>
              <a:gd name="connsiteY1" fmla="*/ 4249433 h 9674985"/>
              <a:gd name="connsiteX2" fmla="*/ 16427695 w 16427695"/>
              <a:gd name="connsiteY2" fmla="*/ 9674985 h 9674985"/>
              <a:gd name="connsiteX3" fmla="*/ 0 w 16427695"/>
              <a:gd name="connsiteY3" fmla="*/ 9674985 h 9674985"/>
              <a:gd name="connsiteX4" fmla="*/ 3134748 w 16427695"/>
              <a:gd name="connsiteY4" fmla="*/ 0 h 9674985"/>
              <a:gd name="connsiteX0" fmla="*/ 3134748 w 16258804"/>
              <a:gd name="connsiteY0" fmla="*/ 0 h 9674985"/>
              <a:gd name="connsiteX1" fmla="*/ 16258804 w 16258804"/>
              <a:gd name="connsiteY1" fmla="*/ 4249433 h 9674985"/>
              <a:gd name="connsiteX2" fmla="*/ 14449612 w 16258804"/>
              <a:gd name="connsiteY2" fmla="*/ 9673240 h 9674985"/>
              <a:gd name="connsiteX3" fmla="*/ 0 w 16258804"/>
              <a:gd name="connsiteY3" fmla="*/ 9674985 h 9674985"/>
              <a:gd name="connsiteX4" fmla="*/ 3134748 w 16258804"/>
              <a:gd name="connsiteY4" fmla="*/ 0 h 9674985"/>
              <a:gd name="connsiteX0" fmla="*/ 3134748 w 16250296"/>
              <a:gd name="connsiteY0" fmla="*/ 0 h 9674985"/>
              <a:gd name="connsiteX1" fmla="*/ 16250296 w 16250296"/>
              <a:gd name="connsiteY1" fmla="*/ 4232734 h 9674985"/>
              <a:gd name="connsiteX2" fmla="*/ 14449612 w 16250296"/>
              <a:gd name="connsiteY2" fmla="*/ 9673240 h 9674985"/>
              <a:gd name="connsiteX3" fmla="*/ 0 w 16250296"/>
              <a:gd name="connsiteY3" fmla="*/ 9674985 h 9674985"/>
              <a:gd name="connsiteX4" fmla="*/ 3134748 w 16250296"/>
              <a:gd name="connsiteY4" fmla="*/ 0 h 9674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50296" h="9674985">
                <a:moveTo>
                  <a:pt x="3134748" y="0"/>
                </a:moveTo>
                <a:lnTo>
                  <a:pt x="16250296" y="4232734"/>
                </a:lnTo>
                <a:lnTo>
                  <a:pt x="14449612" y="9673240"/>
                </a:lnTo>
                <a:lnTo>
                  <a:pt x="0" y="9674985"/>
                </a:lnTo>
                <a:lnTo>
                  <a:pt x="313474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l-BE" dirty="0"/>
          </a:p>
        </p:txBody>
      </p:sp>
      <p:sp>
        <p:nvSpPr>
          <p:cNvPr id="15" name="Tijdelijke aanduiding voor tekst 14">
            <a:extLst>
              <a:ext uri="{FF2B5EF4-FFF2-40B4-BE49-F238E27FC236}">
                <a16:creationId xmlns:a16="http://schemas.microsoft.com/office/drawing/2014/main" id="{A2FF75A4-96A0-F64C-BC9C-E45C4BBFAB9E}"/>
              </a:ext>
            </a:extLst>
          </p:cNvPr>
          <p:cNvSpPr>
            <a:spLocks noGrp="1"/>
          </p:cNvSpPr>
          <p:nvPr>
            <p:ph type="body" sz="quarter" idx="10" hasCustomPrompt="1"/>
          </p:nvPr>
        </p:nvSpPr>
        <p:spPr>
          <a:xfrm>
            <a:off x="887344" y="8700655"/>
            <a:ext cx="12035026" cy="2765858"/>
          </a:xfrm>
        </p:spPr>
        <p:txBody>
          <a:bodyPr lIns="0" tIns="0" rIns="0" bIns="0">
            <a:noAutofit/>
          </a:bodyPr>
          <a:lstStyle>
            <a:lvl1pPr marL="0" indent="0">
              <a:lnSpc>
                <a:spcPct val="100000"/>
              </a:lnSpc>
              <a:buNone/>
              <a:defRPr sz="6000" b="1" baseline="0">
                <a:latin typeface="+mj-lt"/>
                <a:ea typeface="Calibri" panose="020F0502020204030204" pitchFamily="34" charset="0"/>
                <a:cs typeface="Calibri" panose="020F0502020204030204" pitchFamily="34" charset="0"/>
              </a:defRPr>
            </a:lvl1pPr>
          </a:lstStyle>
          <a:p>
            <a:pPr lvl="0"/>
            <a:r>
              <a:rPr lang="nl-NL" dirty="0"/>
              <a:t>Subtitel</a:t>
            </a:r>
          </a:p>
        </p:txBody>
      </p:sp>
      <p:pic>
        <p:nvPicPr>
          <p:cNvPr id="5" name="Afbeelding 4">
            <a:extLst>
              <a:ext uri="{FF2B5EF4-FFF2-40B4-BE49-F238E27FC236}">
                <a16:creationId xmlns:a16="http://schemas.microsoft.com/office/drawing/2014/main" id="{84933F26-176B-9CA8-BB11-904159909052}"/>
              </a:ext>
            </a:extLst>
          </p:cNvPr>
          <p:cNvPicPr>
            <a:picLocks noChangeAspect="1"/>
          </p:cNvPicPr>
          <p:nvPr/>
        </p:nvPicPr>
        <p:blipFill>
          <a:blip r:embed="rId2"/>
          <a:srcRect/>
          <a:stretch/>
        </p:blipFill>
        <p:spPr>
          <a:xfrm>
            <a:off x="887344" y="12512098"/>
            <a:ext cx="2558510" cy="552730"/>
          </a:xfrm>
          <a:prstGeom prst="rect">
            <a:avLst/>
          </a:prstGeom>
        </p:spPr>
      </p:pic>
      <p:pic>
        <p:nvPicPr>
          <p:cNvPr id="9" name="Afbeelding 8">
            <a:extLst>
              <a:ext uri="{FF2B5EF4-FFF2-40B4-BE49-F238E27FC236}">
                <a16:creationId xmlns:a16="http://schemas.microsoft.com/office/drawing/2014/main" id="{DD74F0EA-EB24-79AD-FA15-A6D0B1BFF97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pic>
        <p:nvPicPr>
          <p:cNvPr id="6" name="Afbeelding 5">
            <a:extLst>
              <a:ext uri="{FF2B5EF4-FFF2-40B4-BE49-F238E27FC236}">
                <a16:creationId xmlns:a16="http://schemas.microsoft.com/office/drawing/2014/main" id="{CB22E13A-70FC-649F-EABE-B81A017E449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Tree>
    <p:extLst>
      <p:ext uri="{BB962C8B-B14F-4D97-AF65-F5344CB8AC3E}">
        <p14:creationId xmlns:p14="http://schemas.microsoft.com/office/powerpoint/2010/main" val="800279781"/>
      </p:ext>
    </p:extLst>
  </p:cSld>
  <p:clrMapOvr>
    <a:masterClrMapping/>
  </p:clrMapOvr>
  <p:extLst>
    <p:ext uri="{DCECCB84-F9BA-43D5-87BE-67443E8EF086}">
      <p15:sldGuideLst xmlns:p15="http://schemas.microsoft.com/office/powerpoint/2012/main">
        <p15:guide id="3" orient="horz" pos="8153" userDrawn="1">
          <p15:clr>
            <a:srgbClr val="FBAE40"/>
          </p15:clr>
        </p15:guide>
        <p15:guide id="4" pos="1057"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eldia 4">
    <p:bg>
      <p:bgPr>
        <a:solidFill>
          <a:schemeClr val="bg1">
            <a:lumMod val="85000"/>
          </a:schemeClr>
        </a:solidFill>
        <a:effectLst/>
      </p:bgPr>
    </p:bg>
    <p:spTree>
      <p:nvGrpSpPr>
        <p:cNvPr id="1" name=""/>
        <p:cNvGrpSpPr/>
        <p:nvPr/>
      </p:nvGrpSpPr>
      <p:grpSpPr>
        <a:xfrm>
          <a:off x="0" y="0"/>
          <a:ext cx="0" cy="0"/>
          <a:chOff x="0" y="0"/>
          <a:chExt cx="0" cy="0"/>
        </a:xfrm>
      </p:grpSpPr>
      <p:sp>
        <p:nvSpPr>
          <p:cNvPr id="2" name="Rechthoek 9">
            <a:extLst>
              <a:ext uri="{FF2B5EF4-FFF2-40B4-BE49-F238E27FC236}">
                <a16:creationId xmlns:a16="http://schemas.microsoft.com/office/drawing/2014/main" id="{6B7E7CD2-6A9E-75D9-FFED-AE3BFD57201F}"/>
              </a:ext>
            </a:extLst>
          </p:cNvPr>
          <p:cNvSpPr/>
          <p:nvPr userDrawn="1"/>
        </p:nvSpPr>
        <p:spPr>
          <a:xfrm rot="4320000">
            <a:off x="-3363473" y="149542"/>
            <a:ext cx="17855431" cy="14711272"/>
          </a:xfrm>
          <a:custGeom>
            <a:avLst/>
            <a:gdLst>
              <a:gd name="connsiteX0" fmla="*/ 0 w 17077691"/>
              <a:gd name="connsiteY0" fmla="*/ 0 h 12416515"/>
              <a:gd name="connsiteX1" fmla="*/ 17077691 w 17077691"/>
              <a:gd name="connsiteY1" fmla="*/ 0 h 12416515"/>
              <a:gd name="connsiteX2" fmla="*/ 17077691 w 17077691"/>
              <a:gd name="connsiteY2" fmla="*/ 12416515 h 12416515"/>
              <a:gd name="connsiteX3" fmla="*/ 0 w 17077691"/>
              <a:gd name="connsiteY3" fmla="*/ 12416515 h 12416515"/>
              <a:gd name="connsiteX4" fmla="*/ 0 w 17077691"/>
              <a:gd name="connsiteY4" fmla="*/ 0 h 12416515"/>
              <a:gd name="connsiteX0" fmla="*/ 0 w 17077691"/>
              <a:gd name="connsiteY0" fmla="*/ 0 h 12416515"/>
              <a:gd name="connsiteX1" fmla="*/ 17077691 w 17077691"/>
              <a:gd name="connsiteY1" fmla="*/ 0 h 12416515"/>
              <a:gd name="connsiteX2" fmla="*/ 13119617 w 17077691"/>
              <a:gd name="connsiteY2" fmla="*/ 12161587 h 12416515"/>
              <a:gd name="connsiteX3" fmla="*/ 0 w 17077691"/>
              <a:gd name="connsiteY3" fmla="*/ 12416515 h 12416515"/>
              <a:gd name="connsiteX4" fmla="*/ 0 w 17077691"/>
              <a:gd name="connsiteY4" fmla="*/ 0 h 12416515"/>
              <a:gd name="connsiteX0" fmla="*/ 0 w 17077691"/>
              <a:gd name="connsiteY0" fmla="*/ 0 h 12161587"/>
              <a:gd name="connsiteX1" fmla="*/ 17077691 w 17077691"/>
              <a:gd name="connsiteY1" fmla="*/ 0 h 12161587"/>
              <a:gd name="connsiteX2" fmla="*/ 13119617 w 17077691"/>
              <a:gd name="connsiteY2" fmla="*/ 12161587 h 12161587"/>
              <a:gd name="connsiteX3" fmla="*/ 62058 w 17077691"/>
              <a:gd name="connsiteY3" fmla="*/ 7894143 h 12161587"/>
              <a:gd name="connsiteX4" fmla="*/ 0 w 17077691"/>
              <a:gd name="connsiteY4" fmla="*/ 0 h 12161587"/>
              <a:gd name="connsiteX0" fmla="*/ 2586519 w 17015633"/>
              <a:gd name="connsiteY0" fmla="*/ 0 h 12164931"/>
              <a:gd name="connsiteX1" fmla="*/ 17015633 w 17015633"/>
              <a:gd name="connsiteY1" fmla="*/ 3344 h 12164931"/>
              <a:gd name="connsiteX2" fmla="*/ 13057559 w 17015633"/>
              <a:gd name="connsiteY2" fmla="*/ 12164931 h 12164931"/>
              <a:gd name="connsiteX3" fmla="*/ 0 w 17015633"/>
              <a:gd name="connsiteY3" fmla="*/ 7897487 h 12164931"/>
              <a:gd name="connsiteX4" fmla="*/ 2586519 w 17015633"/>
              <a:gd name="connsiteY4" fmla="*/ 0 h 12164931"/>
              <a:gd name="connsiteX0" fmla="*/ 3426317 w 17855431"/>
              <a:gd name="connsiteY0" fmla="*/ 0 h 12164931"/>
              <a:gd name="connsiteX1" fmla="*/ 17855431 w 17855431"/>
              <a:gd name="connsiteY1" fmla="*/ 3344 h 12164931"/>
              <a:gd name="connsiteX2" fmla="*/ 13897357 w 17855431"/>
              <a:gd name="connsiteY2" fmla="*/ 12164931 h 12164931"/>
              <a:gd name="connsiteX3" fmla="*/ 0 w 17855431"/>
              <a:gd name="connsiteY3" fmla="*/ 10392450 h 12164931"/>
              <a:gd name="connsiteX4" fmla="*/ 3426317 w 17855431"/>
              <a:gd name="connsiteY4" fmla="*/ 0 h 12164931"/>
              <a:gd name="connsiteX0" fmla="*/ 3426317 w 17855431"/>
              <a:gd name="connsiteY0" fmla="*/ 0 h 14711272"/>
              <a:gd name="connsiteX1" fmla="*/ 17855431 w 17855431"/>
              <a:gd name="connsiteY1" fmla="*/ 3344 h 14711272"/>
              <a:gd name="connsiteX2" fmla="*/ 13215676 w 17855431"/>
              <a:gd name="connsiteY2" fmla="*/ 14711272 h 14711272"/>
              <a:gd name="connsiteX3" fmla="*/ 0 w 17855431"/>
              <a:gd name="connsiteY3" fmla="*/ 10392450 h 14711272"/>
              <a:gd name="connsiteX4" fmla="*/ 3426317 w 17855431"/>
              <a:gd name="connsiteY4" fmla="*/ 0 h 147112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5431" h="14711272">
                <a:moveTo>
                  <a:pt x="3426317" y="0"/>
                </a:moveTo>
                <a:lnTo>
                  <a:pt x="17855431" y="3344"/>
                </a:lnTo>
                <a:lnTo>
                  <a:pt x="13215676" y="14711272"/>
                </a:lnTo>
                <a:lnTo>
                  <a:pt x="0" y="10392450"/>
                </a:lnTo>
                <a:lnTo>
                  <a:pt x="3426317"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l-BE"/>
          </a:p>
        </p:txBody>
      </p:sp>
      <p:pic>
        <p:nvPicPr>
          <p:cNvPr id="3" name="Afbeelding 2">
            <a:extLst>
              <a:ext uri="{FF2B5EF4-FFF2-40B4-BE49-F238E27FC236}">
                <a16:creationId xmlns:a16="http://schemas.microsoft.com/office/drawing/2014/main" id="{4E9F3E9B-5DE6-6D5E-4F0B-10F589B943F8}"/>
              </a:ext>
            </a:extLst>
          </p:cNvPr>
          <p:cNvPicPr>
            <a:picLocks noChangeAspect="1"/>
          </p:cNvPicPr>
          <p:nvPr/>
        </p:nvPicPr>
        <p:blipFill>
          <a:blip r:embed="rId2"/>
          <a:srcRect/>
          <a:stretch/>
        </p:blipFill>
        <p:spPr>
          <a:xfrm>
            <a:off x="887344" y="12512098"/>
            <a:ext cx="2558510" cy="552730"/>
          </a:xfrm>
          <a:prstGeom prst="rect">
            <a:avLst/>
          </a:prstGeom>
        </p:spPr>
      </p:pic>
      <p:pic>
        <p:nvPicPr>
          <p:cNvPr id="4" name="Afbeelding 3">
            <a:extLst>
              <a:ext uri="{FF2B5EF4-FFF2-40B4-BE49-F238E27FC236}">
                <a16:creationId xmlns:a16="http://schemas.microsoft.com/office/drawing/2014/main" id="{FA267E1C-340D-F5D7-D2A3-5C174DC1B36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
        <p:nvSpPr>
          <p:cNvPr id="5" name="Title 1">
            <a:extLst>
              <a:ext uri="{FF2B5EF4-FFF2-40B4-BE49-F238E27FC236}">
                <a16:creationId xmlns:a16="http://schemas.microsoft.com/office/drawing/2014/main" id="{331A13D6-1975-939E-1248-7B3ACD89DC99}"/>
              </a:ext>
            </a:extLst>
          </p:cNvPr>
          <p:cNvSpPr>
            <a:spLocks noGrp="1"/>
          </p:cNvSpPr>
          <p:nvPr>
            <p:ph type="title" hasCustomPrompt="1"/>
          </p:nvPr>
        </p:nvSpPr>
        <p:spPr>
          <a:xfrm>
            <a:off x="887344" y="2249487"/>
            <a:ext cx="10719938" cy="6451168"/>
          </a:xfrm>
        </p:spPr>
        <p:txBody>
          <a:bodyPr lIns="0" tIns="0" rIns="0" bIns="0" anchor="b" anchorCtr="0">
            <a:noAutofit/>
          </a:bodyPr>
          <a:lstStyle>
            <a:lvl1pPr>
              <a:defRPr sz="11000" baseline="0">
                <a:solidFill>
                  <a:schemeClr val="accent1"/>
                </a:solidFill>
              </a:defRPr>
            </a:lvl1pPr>
          </a:lstStyle>
          <a:p>
            <a:r>
              <a:rPr lang="nl-NL" dirty="0"/>
              <a:t>Afbeelding toevoegen achtergrond?</a:t>
            </a:r>
            <a:endParaRPr lang="en-US" dirty="0"/>
          </a:p>
        </p:txBody>
      </p:sp>
      <p:sp>
        <p:nvSpPr>
          <p:cNvPr id="6" name="Tijdelijke aanduiding voor tekst 14">
            <a:extLst>
              <a:ext uri="{FF2B5EF4-FFF2-40B4-BE49-F238E27FC236}">
                <a16:creationId xmlns:a16="http://schemas.microsoft.com/office/drawing/2014/main" id="{FBEBDB5C-0F41-7810-598F-A53AD6A22322}"/>
              </a:ext>
            </a:extLst>
          </p:cNvPr>
          <p:cNvSpPr>
            <a:spLocks noGrp="1"/>
          </p:cNvSpPr>
          <p:nvPr>
            <p:ph type="body" sz="quarter" idx="10" hasCustomPrompt="1"/>
          </p:nvPr>
        </p:nvSpPr>
        <p:spPr>
          <a:xfrm>
            <a:off x="887344" y="8868604"/>
            <a:ext cx="10719938" cy="2765858"/>
          </a:xfrm>
        </p:spPr>
        <p:txBody>
          <a:bodyPr lIns="0" tIns="0" rIns="0" bIns="0">
            <a:noAutofit/>
          </a:bodyPr>
          <a:lstStyle>
            <a:lvl1pPr marL="0" indent="0">
              <a:lnSpc>
                <a:spcPct val="100000"/>
              </a:lnSpc>
              <a:buNone/>
              <a:defRPr sz="6000" b="1" baseline="0">
                <a:latin typeface="+mj-lt"/>
                <a:ea typeface="Calibri" panose="020F0502020204030204" pitchFamily="34" charset="0"/>
                <a:cs typeface="Calibri" panose="020F0502020204030204" pitchFamily="34" charset="0"/>
              </a:defRPr>
            </a:lvl1pPr>
          </a:lstStyle>
          <a:p>
            <a:pPr lvl="0"/>
            <a:r>
              <a:rPr lang="nl-NL" dirty="0"/>
              <a:t>Rechtermuisklik &gt; achtergrond opmaken &gt; opvulling met afbeelding of </a:t>
            </a:r>
            <a:r>
              <a:rPr lang="nl-NL" dirty="0" err="1"/>
              <a:t>bitmap</a:t>
            </a:r>
            <a:endParaRPr lang="nl-NL" dirty="0"/>
          </a:p>
        </p:txBody>
      </p:sp>
    </p:spTree>
    <p:extLst>
      <p:ext uri="{BB962C8B-B14F-4D97-AF65-F5344CB8AC3E}">
        <p14:creationId xmlns:p14="http://schemas.microsoft.com/office/powerpoint/2010/main" val="1450486607"/>
      </p:ext>
    </p:extLst>
  </p:cSld>
  <p:clrMapOvr>
    <a:masterClrMapping/>
  </p:clrMapOvr>
  <p:extLst>
    <p:ext uri="{DCECCB84-F9BA-43D5-87BE-67443E8EF086}">
      <p15:sldGuideLst xmlns:p15="http://schemas.microsoft.com/office/powerpoint/2012/main">
        <p15:guide id="3" orient="horz" pos="4320" userDrawn="1">
          <p15:clr>
            <a:srgbClr val="FBAE40"/>
          </p15:clr>
        </p15:guide>
        <p15:guide id="4" pos="1057"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eldia 5">
    <p:bg>
      <p:bgPr>
        <a:solidFill>
          <a:schemeClr val="bg1">
            <a:lumMod val="85000"/>
          </a:schemeClr>
        </a:solidFill>
        <a:effectLst/>
      </p:bgPr>
    </p:bg>
    <p:spTree>
      <p:nvGrpSpPr>
        <p:cNvPr id="1" name=""/>
        <p:cNvGrpSpPr/>
        <p:nvPr/>
      </p:nvGrpSpPr>
      <p:grpSpPr>
        <a:xfrm>
          <a:off x="0" y="0"/>
          <a:ext cx="0" cy="0"/>
          <a:chOff x="0" y="0"/>
          <a:chExt cx="0" cy="0"/>
        </a:xfrm>
      </p:grpSpPr>
      <p:sp>
        <p:nvSpPr>
          <p:cNvPr id="5" name="Rechthoek 9">
            <a:extLst>
              <a:ext uri="{FF2B5EF4-FFF2-40B4-BE49-F238E27FC236}">
                <a16:creationId xmlns:a16="http://schemas.microsoft.com/office/drawing/2014/main" id="{3C4530FB-55AA-F30A-3ED1-C42952305DFF}"/>
              </a:ext>
            </a:extLst>
          </p:cNvPr>
          <p:cNvSpPr/>
          <p:nvPr userDrawn="1"/>
        </p:nvSpPr>
        <p:spPr>
          <a:xfrm rot="4320000">
            <a:off x="-3363473" y="149542"/>
            <a:ext cx="17855431" cy="14711272"/>
          </a:xfrm>
          <a:custGeom>
            <a:avLst/>
            <a:gdLst>
              <a:gd name="connsiteX0" fmla="*/ 0 w 17077691"/>
              <a:gd name="connsiteY0" fmla="*/ 0 h 12416515"/>
              <a:gd name="connsiteX1" fmla="*/ 17077691 w 17077691"/>
              <a:gd name="connsiteY1" fmla="*/ 0 h 12416515"/>
              <a:gd name="connsiteX2" fmla="*/ 17077691 w 17077691"/>
              <a:gd name="connsiteY2" fmla="*/ 12416515 h 12416515"/>
              <a:gd name="connsiteX3" fmla="*/ 0 w 17077691"/>
              <a:gd name="connsiteY3" fmla="*/ 12416515 h 12416515"/>
              <a:gd name="connsiteX4" fmla="*/ 0 w 17077691"/>
              <a:gd name="connsiteY4" fmla="*/ 0 h 12416515"/>
              <a:gd name="connsiteX0" fmla="*/ 0 w 17077691"/>
              <a:gd name="connsiteY0" fmla="*/ 0 h 12416515"/>
              <a:gd name="connsiteX1" fmla="*/ 17077691 w 17077691"/>
              <a:gd name="connsiteY1" fmla="*/ 0 h 12416515"/>
              <a:gd name="connsiteX2" fmla="*/ 13119617 w 17077691"/>
              <a:gd name="connsiteY2" fmla="*/ 12161587 h 12416515"/>
              <a:gd name="connsiteX3" fmla="*/ 0 w 17077691"/>
              <a:gd name="connsiteY3" fmla="*/ 12416515 h 12416515"/>
              <a:gd name="connsiteX4" fmla="*/ 0 w 17077691"/>
              <a:gd name="connsiteY4" fmla="*/ 0 h 12416515"/>
              <a:gd name="connsiteX0" fmla="*/ 0 w 17077691"/>
              <a:gd name="connsiteY0" fmla="*/ 0 h 12161587"/>
              <a:gd name="connsiteX1" fmla="*/ 17077691 w 17077691"/>
              <a:gd name="connsiteY1" fmla="*/ 0 h 12161587"/>
              <a:gd name="connsiteX2" fmla="*/ 13119617 w 17077691"/>
              <a:gd name="connsiteY2" fmla="*/ 12161587 h 12161587"/>
              <a:gd name="connsiteX3" fmla="*/ 62058 w 17077691"/>
              <a:gd name="connsiteY3" fmla="*/ 7894143 h 12161587"/>
              <a:gd name="connsiteX4" fmla="*/ 0 w 17077691"/>
              <a:gd name="connsiteY4" fmla="*/ 0 h 12161587"/>
              <a:gd name="connsiteX0" fmla="*/ 2586519 w 17015633"/>
              <a:gd name="connsiteY0" fmla="*/ 0 h 12164931"/>
              <a:gd name="connsiteX1" fmla="*/ 17015633 w 17015633"/>
              <a:gd name="connsiteY1" fmla="*/ 3344 h 12164931"/>
              <a:gd name="connsiteX2" fmla="*/ 13057559 w 17015633"/>
              <a:gd name="connsiteY2" fmla="*/ 12164931 h 12164931"/>
              <a:gd name="connsiteX3" fmla="*/ 0 w 17015633"/>
              <a:gd name="connsiteY3" fmla="*/ 7897487 h 12164931"/>
              <a:gd name="connsiteX4" fmla="*/ 2586519 w 17015633"/>
              <a:gd name="connsiteY4" fmla="*/ 0 h 12164931"/>
              <a:gd name="connsiteX0" fmla="*/ 3426317 w 17855431"/>
              <a:gd name="connsiteY0" fmla="*/ 0 h 12164931"/>
              <a:gd name="connsiteX1" fmla="*/ 17855431 w 17855431"/>
              <a:gd name="connsiteY1" fmla="*/ 3344 h 12164931"/>
              <a:gd name="connsiteX2" fmla="*/ 13897357 w 17855431"/>
              <a:gd name="connsiteY2" fmla="*/ 12164931 h 12164931"/>
              <a:gd name="connsiteX3" fmla="*/ 0 w 17855431"/>
              <a:gd name="connsiteY3" fmla="*/ 10392450 h 12164931"/>
              <a:gd name="connsiteX4" fmla="*/ 3426317 w 17855431"/>
              <a:gd name="connsiteY4" fmla="*/ 0 h 12164931"/>
              <a:gd name="connsiteX0" fmla="*/ 3426317 w 17855431"/>
              <a:gd name="connsiteY0" fmla="*/ 0 h 14711272"/>
              <a:gd name="connsiteX1" fmla="*/ 17855431 w 17855431"/>
              <a:gd name="connsiteY1" fmla="*/ 3344 h 14711272"/>
              <a:gd name="connsiteX2" fmla="*/ 13215676 w 17855431"/>
              <a:gd name="connsiteY2" fmla="*/ 14711272 h 14711272"/>
              <a:gd name="connsiteX3" fmla="*/ 0 w 17855431"/>
              <a:gd name="connsiteY3" fmla="*/ 10392450 h 14711272"/>
              <a:gd name="connsiteX4" fmla="*/ 3426317 w 17855431"/>
              <a:gd name="connsiteY4" fmla="*/ 0 h 147112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5431" h="14711272">
                <a:moveTo>
                  <a:pt x="3426317" y="0"/>
                </a:moveTo>
                <a:lnTo>
                  <a:pt x="17855431" y="3344"/>
                </a:lnTo>
                <a:lnTo>
                  <a:pt x="13215676" y="14711272"/>
                </a:lnTo>
                <a:lnTo>
                  <a:pt x="0" y="10392450"/>
                </a:lnTo>
                <a:lnTo>
                  <a:pt x="3426317"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l-BE">
              <a:solidFill>
                <a:schemeClr val="bg1"/>
              </a:solidFill>
            </a:endParaRPr>
          </a:p>
        </p:txBody>
      </p:sp>
      <p:pic>
        <p:nvPicPr>
          <p:cNvPr id="3" name="Afbeelding 2">
            <a:extLst>
              <a:ext uri="{FF2B5EF4-FFF2-40B4-BE49-F238E27FC236}">
                <a16:creationId xmlns:a16="http://schemas.microsoft.com/office/drawing/2014/main" id="{4E9F3E9B-5DE6-6D5E-4F0B-10F589B943F8}"/>
              </a:ext>
            </a:extLst>
          </p:cNvPr>
          <p:cNvPicPr>
            <a:picLocks noChangeAspect="1"/>
          </p:cNvPicPr>
          <p:nvPr/>
        </p:nvPicPr>
        <p:blipFill>
          <a:blip r:embed="rId2"/>
          <a:srcRect/>
          <a:stretch/>
        </p:blipFill>
        <p:spPr>
          <a:xfrm>
            <a:off x="887344" y="12512712"/>
            <a:ext cx="2558510" cy="551501"/>
          </a:xfrm>
          <a:prstGeom prst="rect">
            <a:avLst/>
          </a:prstGeom>
        </p:spPr>
      </p:pic>
      <p:pic>
        <p:nvPicPr>
          <p:cNvPr id="4" name="Afbeelding 3">
            <a:extLst>
              <a:ext uri="{FF2B5EF4-FFF2-40B4-BE49-F238E27FC236}">
                <a16:creationId xmlns:a16="http://schemas.microsoft.com/office/drawing/2014/main" id="{FA267E1C-340D-F5D7-D2A3-5C174DC1B36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
        <p:nvSpPr>
          <p:cNvPr id="2" name="Title 1">
            <a:extLst>
              <a:ext uri="{FF2B5EF4-FFF2-40B4-BE49-F238E27FC236}">
                <a16:creationId xmlns:a16="http://schemas.microsoft.com/office/drawing/2014/main" id="{35FCF1FE-3863-826D-CB56-F14FC4EDDE6D}"/>
              </a:ext>
            </a:extLst>
          </p:cNvPr>
          <p:cNvSpPr>
            <a:spLocks noGrp="1"/>
          </p:cNvSpPr>
          <p:nvPr>
            <p:ph type="title" hasCustomPrompt="1"/>
          </p:nvPr>
        </p:nvSpPr>
        <p:spPr>
          <a:xfrm>
            <a:off x="887344" y="2249487"/>
            <a:ext cx="12035026" cy="6451168"/>
          </a:xfrm>
        </p:spPr>
        <p:txBody>
          <a:bodyPr lIns="0" tIns="0" rIns="0" bIns="0" anchor="b" anchorCtr="0">
            <a:noAutofit/>
          </a:bodyPr>
          <a:lstStyle>
            <a:lvl1pPr>
              <a:defRPr sz="11000" baseline="0">
                <a:solidFill>
                  <a:schemeClr val="bg1"/>
                </a:solidFill>
              </a:defRPr>
            </a:lvl1pPr>
          </a:lstStyle>
          <a:p>
            <a:r>
              <a:rPr lang="nl-NL" dirty="0"/>
              <a:t>Afbeelding toevoegen achtergrond?</a:t>
            </a:r>
            <a:endParaRPr lang="en-US" dirty="0"/>
          </a:p>
        </p:txBody>
      </p:sp>
      <p:sp>
        <p:nvSpPr>
          <p:cNvPr id="7" name="Tijdelijke aanduiding voor tekst 14">
            <a:extLst>
              <a:ext uri="{FF2B5EF4-FFF2-40B4-BE49-F238E27FC236}">
                <a16:creationId xmlns:a16="http://schemas.microsoft.com/office/drawing/2014/main" id="{C998BDB3-B595-44D7-1D07-9A887B7A1A86}"/>
              </a:ext>
            </a:extLst>
          </p:cNvPr>
          <p:cNvSpPr>
            <a:spLocks noGrp="1"/>
          </p:cNvSpPr>
          <p:nvPr>
            <p:ph type="body" sz="quarter" idx="10" hasCustomPrompt="1"/>
          </p:nvPr>
        </p:nvSpPr>
        <p:spPr>
          <a:xfrm>
            <a:off x="887344" y="8811491"/>
            <a:ext cx="12035026" cy="2765858"/>
          </a:xfrm>
        </p:spPr>
        <p:txBody>
          <a:bodyPr lIns="0" tIns="0" rIns="0" bIns="0">
            <a:noAutofit/>
          </a:bodyPr>
          <a:lstStyle>
            <a:lvl1pPr marL="0" indent="0">
              <a:lnSpc>
                <a:spcPct val="100000"/>
              </a:lnSpc>
              <a:buNone/>
              <a:defRPr sz="6000" b="1" baseline="0">
                <a:solidFill>
                  <a:schemeClr val="bg1"/>
                </a:solidFill>
                <a:latin typeface="+mj-lt"/>
                <a:ea typeface="Calibri" panose="020F0502020204030204" pitchFamily="34" charset="0"/>
                <a:cs typeface="Calibri" panose="020F0502020204030204" pitchFamily="34" charset="0"/>
              </a:defRPr>
            </a:lvl1pPr>
          </a:lstStyle>
          <a:p>
            <a:pPr lvl="0"/>
            <a:r>
              <a:rPr lang="nl-NL" dirty="0"/>
              <a:t>Rechtermuisklik &gt; achtergrond opmaken &gt; opvulling met afbeelding of </a:t>
            </a:r>
            <a:r>
              <a:rPr lang="nl-NL" dirty="0" err="1"/>
              <a:t>bitmap</a:t>
            </a:r>
            <a:endParaRPr lang="nl-NL" dirty="0"/>
          </a:p>
        </p:txBody>
      </p:sp>
    </p:spTree>
    <p:extLst>
      <p:ext uri="{BB962C8B-B14F-4D97-AF65-F5344CB8AC3E}">
        <p14:creationId xmlns:p14="http://schemas.microsoft.com/office/powerpoint/2010/main" val="1616863145"/>
      </p:ext>
    </p:extLst>
  </p:cSld>
  <p:clrMapOvr>
    <a:masterClrMapping/>
  </p:clrMapOvr>
  <p:extLst>
    <p:ext uri="{DCECCB84-F9BA-43D5-87BE-67443E8EF086}">
      <p15:sldGuideLst xmlns:p15="http://schemas.microsoft.com/office/powerpoint/2012/main">
        <p15:guide id="3" orient="horz" pos="4320" userDrawn="1">
          <p15:clr>
            <a:srgbClr val="FBAE40"/>
          </p15:clr>
        </p15:guide>
        <p15:guide id="4" pos="1057"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eldia 6">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84933F26-176B-9CA8-BB11-904159909052}"/>
              </a:ext>
            </a:extLst>
          </p:cNvPr>
          <p:cNvPicPr>
            <a:picLocks noChangeAspect="1"/>
          </p:cNvPicPr>
          <p:nvPr/>
        </p:nvPicPr>
        <p:blipFill>
          <a:blip r:embed="rId2"/>
          <a:srcRect/>
          <a:stretch/>
        </p:blipFill>
        <p:spPr>
          <a:xfrm>
            <a:off x="887344" y="12512098"/>
            <a:ext cx="2558510" cy="552730"/>
          </a:xfrm>
          <a:prstGeom prst="rect">
            <a:avLst/>
          </a:prstGeom>
        </p:spPr>
      </p:pic>
      <p:sp>
        <p:nvSpPr>
          <p:cNvPr id="3" name="Vrije vorm: vorm 2">
            <a:extLst>
              <a:ext uri="{FF2B5EF4-FFF2-40B4-BE49-F238E27FC236}">
                <a16:creationId xmlns:a16="http://schemas.microsoft.com/office/drawing/2014/main" id="{7BF2D760-8744-F1B7-A120-6D57F47CF9CA}"/>
              </a:ext>
            </a:extLst>
          </p:cNvPr>
          <p:cNvSpPr/>
          <p:nvPr/>
        </p:nvSpPr>
        <p:spPr>
          <a:xfrm>
            <a:off x="19641582" y="2"/>
            <a:ext cx="4776689" cy="13715998"/>
          </a:xfrm>
          <a:custGeom>
            <a:avLst/>
            <a:gdLst>
              <a:gd name="connsiteX0" fmla="*/ 0 w 1794174"/>
              <a:gd name="connsiteY0" fmla="*/ 0 h 5151871"/>
              <a:gd name="connsiteX1" fmla="*/ 1794174 w 1794174"/>
              <a:gd name="connsiteY1" fmla="*/ 0 h 5151871"/>
              <a:gd name="connsiteX2" fmla="*/ 1794174 w 1794174"/>
              <a:gd name="connsiteY2" fmla="*/ 5151871 h 5151871"/>
              <a:gd name="connsiteX3" fmla="*/ 1768319 w 1794174"/>
              <a:gd name="connsiteY3" fmla="*/ 5151871 h 5151871"/>
              <a:gd name="connsiteX4" fmla="*/ 0 w 1794174"/>
              <a:gd name="connsiteY4" fmla="*/ 0 h 51518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4174" h="5151871">
                <a:moveTo>
                  <a:pt x="0" y="0"/>
                </a:moveTo>
                <a:lnTo>
                  <a:pt x="1794174" y="0"/>
                </a:lnTo>
                <a:lnTo>
                  <a:pt x="1794174" y="5151871"/>
                </a:lnTo>
                <a:lnTo>
                  <a:pt x="1768319" y="515187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 name="Title 1">
            <a:extLst>
              <a:ext uri="{FF2B5EF4-FFF2-40B4-BE49-F238E27FC236}">
                <a16:creationId xmlns:a16="http://schemas.microsoft.com/office/drawing/2014/main" id="{1D5E11C9-0C77-E2B7-0DEC-A545B0C30940}"/>
              </a:ext>
            </a:extLst>
          </p:cNvPr>
          <p:cNvSpPr>
            <a:spLocks noGrp="1"/>
          </p:cNvSpPr>
          <p:nvPr>
            <p:ph type="title" hasCustomPrompt="1"/>
          </p:nvPr>
        </p:nvSpPr>
        <p:spPr>
          <a:xfrm>
            <a:off x="887343" y="2249487"/>
            <a:ext cx="16896803" cy="6451168"/>
          </a:xfrm>
        </p:spPr>
        <p:txBody>
          <a:bodyPr lIns="0" tIns="0" rIns="0" bIns="0" anchor="b" anchorCtr="0">
            <a:noAutofit/>
          </a:bodyPr>
          <a:lstStyle>
            <a:lvl1pPr>
              <a:defRPr sz="11000" baseline="0">
                <a:solidFill>
                  <a:schemeClr val="accent1"/>
                </a:solidFill>
              </a:defRPr>
            </a:lvl1pPr>
          </a:lstStyle>
          <a:p>
            <a:r>
              <a:rPr lang="nl-NL" dirty="0"/>
              <a:t>Afbeelding toevoegen achtergrond?</a:t>
            </a:r>
            <a:endParaRPr lang="en-US" dirty="0"/>
          </a:p>
        </p:txBody>
      </p:sp>
      <p:sp>
        <p:nvSpPr>
          <p:cNvPr id="10" name="Tijdelijke aanduiding voor tekst 14">
            <a:extLst>
              <a:ext uri="{FF2B5EF4-FFF2-40B4-BE49-F238E27FC236}">
                <a16:creationId xmlns:a16="http://schemas.microsoft.com/office/drawing/2014/main" id="{9EE4FBFC-8DFA-1D04-35BC-54CE98BB8B91}"/>
              </a:ext>
            </a:extLst>
          </p:cNvPr>
          <p:cNvSpPr>
            <a:spLocks noGrp="1"/>
          </p:cNvSpPr>
          <p:nvPr>
            <p:ph type="body" sz="quarter" idx="10" hasCustomPrompt="1"/>
          </p:nvPr>
        </p:nvSpPr>
        <p:spPr>
          <a:xfrm>
            <a:off x="887344" y="8811491"/>
            <a:ext cx="16896802" cy="2765858"/>
          </a:xfrm>
        </p:spPr>
        <p:txBody>
          <a:bodyPr lIns="0" tIns="0" rIns="0" bIns="0">
            <a:noAutofit/>
          </a:bodyPr>
          <a:lstStyle>
            <a:lvl1pPr marL="0" indent="0">
              <a:lnSpc>
                <a:spcPct val="100000"/>
              </a:lnSpc>
              <a:buNone/>
              <a:defRPr sz="6000" b="1" baseline="0">
                <a:latin typeface="+mj-lt"/>
                <a:ea typeface="Calibri" panose="020F0502020204030204" pitchFamily="34" charset="0"/>
                <a:cs typeface="Calibri" panose="020F0502020204030204" pitchFamily="34" charset="0"/>
              </a:defRPr>
            </a:lvl1pPr>
          </a:lstStyle>
          <a:p>
            <a:pPr lvl="0"/>
            <a:r>
              <a:rPr lang="nl-NL" dirty="0"/>
              <a:t>Rechtermuisklik &gt; achtergrond opmaken &gt; opvulling met afbeelding of </a:t>
            </a:r>
            <a:r>
              <a:rPr lang="nl-NL" dirty="0" err="1"/>
              <a:t>bitmap</a:t>
            </a:r>
            <a:endParaRPr lang="nl-NL" dirty="0"/>
          </a:p>
        </p:txBody>
      </p:sp>
      <p:pic>
        <p:nvPicPr>
          <p:cNvPr id="8" name="Afbeelding 7">
            <a:extLst>
              <a:ext uri="{FF2B5EF4-FFF2-40B4-BE49-F238E27FC236}">
                <a16:creationId xmlns:a16="http://schemas.microsoft.com/office/drawing/2014/main" id="{1834AE01-8E81-8B80-285D-927452A100F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Tree>
    <p:extLst>
      <p:ext uri="{BB962C8B-B14F-4D97-AF65-F5344CB8AC3E}">
        <p14:creationId xmlns:p14="http://schemas.microsoft.com/office/powerpoint/2010/main" val="2202198066"/>
      </p:ext>
    </p:extLst>
  </p:cSld>
  <p:clrMapOvr>
    <a:masterClrMapping/>
  </p:clrMapOvr>
  <p:extLst>
    <p:ext uri="{DCECCB84-F9BA-43D5-87BE-67443E8EF086}">
      <p15:sldGuideLst xmlns:p15="http://schemas.microsoft.com/office/powerpoint/2012/main">
        <p15:guide id="3" orient="horz" pos="8153" userDrawn="1">
          <p15:clr>
            <a:srgbClr val="FBAE40"/>
          </p15:clr>
        </p15:guide>
        <p15:guide id="4" pos="1057"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eldia 7">
    <p:bg>
      <p:bgPr>
        <a:solidFill>
          <a:schemeClr val="bg1">
            <a:lumMod val="85000"/>
          </a:schemeClr>
        </a:solidFill>
        <a:effectLst/>
      </p:bgPr>
    </p:bg>
    <p:spTree>
      <p:nvGrpSpPr>
        <p:cNvPr id="1" name=""/>
        <p:cNvGrpSpPr/>
        <p:nvPr/>
      </p:nvGrpSpPr>
      <p:grpSpPr>
        <a:xfrm>
          <a:off x="0" y="0"/>
          <a:ext cx="0" cy="0"/>
          <a:chOff x="0" y="0"/>
          <a:chExt cx="0" cy="0"/>
        </a:xfrm>
      </p:grpSpPr>
      <p:sp>
        <p:nvSpPr>
          <p:cNvPr id="5" name="Rechthoek 9">
            <a:extLst>
              <a:ext uri="{FF2B5EF4-FFF2-40B4-BE49-F238E27FC236}">
                <a16:creationId xmlns:a16="http://schemas.microsoft.com/office/drawing/2014/main" id="{19054C7B-5713-A361-2A46-DC4031B0B894}"/>
              </a:ext>
            </a:extLst>
          </p:cNvPr>
          <p:cNvSpPr/>
          <p:nvPr userDrawn="1"/>
        </p:nvSpPr>
        <p:spPr>
          <a:xfrm rot="17280000" flipH="1">
            <a:off x="9089760" y="-415149"/>
            <a:ext cx="18188042" cy="15887926"/>
          </a:xfrm>
          <a:custGeom>
            <a:avLst/>
            <a:gdLst>
              <a:gd name="connsiteX0" fmla="*/ 0 w 17077691"/>
              <a:gd name="connsiteY0" fmla="*/ 0 h 12416515"/>
              <a:gd name="connsiteX1" fmla="*/ 17077691 w 17077691"/>
              <a:gd name="connsiteY1" fmla="*/ 0 h 12416515"/>
              <a:gd name="connsiteX2" fmla="*/ 17077691 w 17077691"/>
              <a:gd name="connsiteY2" fmla="*/ 12416515 h 12416515"/>
              <a:gd name="connsiteX3" fmla="*/ 0 w 17077691"/>
              <a:gd name="connsiteY3" fmla="*/ 12416515 h 12416515"/>
              <a:gd name="connsiteX4" fmla="*/ 0 w 17077691"/>
              <a:gd name="connsiteY4" fmla="*/ 0 h 12416515"/>
              <a:gd name="connsiteX0" fmla="*/ 0 w 17077691"/>
              <a:gd name="connsiteY0" fmla="*/ 0 h 12416515"/>
              <a:gd name="connsiteX1" fmla="*/ 17077691 w 17077691"/>
              <a:gd name="connsiteY1" fmla="*/ 0 h 12416515"/>
              <a:gd name="connsiteX2" fmla="*/ 13119617 w 17077691"/>
              <a:gd name="connsiteY2" fmla="*/ 12161587 h 12416515"/>
              <a:gd name="connsiteX3" fmla="*/ 0 w 17077691"/>
              <a:gd name="connsiteY3" fmla="*/ 12416515 h 12416515"/>
              <a:gd name="connsiteX4" fmla="*/ 0 w 17077691"/>
              <a:gd name="connsiteY4" fmla="*/ 0 h 12416515"/>
              <a:gd name="connsiteX0" fmla="*/ 0 w 17077691"/>
              <a:gd name="connsiteY0" fmla="*/ 0 h 12161587"/>
              <a:gd name="connsiteX1" fmla="*/ 17077691 w 17077691"/>
              <a:gd name="connsiteY1" fmla="*/ 0 h 12161587"/>
              <a:gd name="connsiteX2" fmla="*/ 13119617 w 17077691"/>
              <a:gd name="connsiteY2" fmla="*/ 12161587 h 12161587"/>
              <a:gd name="connsiteX3" fmla="*/ 62058 w 17077691"/>
              <a:gd name="connsiteY3" fmla="*/ 7894143 h 12161587"/>
              <a:gd name="connsiteX4" fmla="*/ 0 w 17077691"/>
              <a:gd name="connsiteY4" fmla="*/ 0 h 12161587"/>
              <a:gd name="connsiteX0" fmla="*/ 2586519 w 17015633"/>
              <a:gd name="connsiteY0" fmla="*/ 0 h 12164931"/>
              <a:gd name="connsiteX1" fmla="*/ 17015633 w 17015633"/>
              <a:gd name="connsiteY1" fmla="*/ 3344 h 12164931"/>
              <a:gd name="connsiteX2" fmla="*/ 13057559 w 17015633"/>
              <a:gd name="connsiteY2" fmla="*/ 12164931 h 12164931"/>
              <a:gd name="connsiteX3" fmla="*/ 0 w 17015633"/>
              <a:gd name="connsiteY3" fmla="*/ 7897487 h 12164931"/>
              <a:gd name="connsiteX4" fmla="*/ 2586519 w 17015633"/>
              <a:gd name="connsiteY4" fmla="*/ 0 h 12164931"/>
              <a:gd name="connsiteX0" fmla="*/ 3426317 w 17855431"/>
              <a:gd name="connsiteY0" fmla="*/ 0 h 12164931"/>
              <a:gd name="connsiteX1" fmla="*/ 17855431 w 17855431"/>
              <a:gd name="connsiteY1" fmla="*/ 3344 h 12164931"/>
              <a:gd name="connsiteX2" fmla="*/ 13897357 w 17855431"/>
              <a:gd name="connsiteY2" fmla="*/ 12164931 h 12164931"/>
              <a:gd name="connsiteX3" fmla="*/ 0 w 17855431"/>
              <a:gd name="connsiteY3" fmla="*/ 10392450 h 12164931"/>
              <a:gd name="connsiteX4" fmla="*/ 3426317 w 17855431"/>
              <a:gd name="connsiteY4" fmla="*/ 0 h 12164931"/>
              <a:gd name="connsiteX0" fmla="*/ 3426317 w 17855431"/>
              <a:gd name="connsiteY0" fmla="*/ 0 h 14711272"/>
              <a:gd name="connsiteX1" fmla="*/ 17855431 w 17855431"/>
              <a:gd name="connsiteY1" fmla="*/ 3344 h 14711272"/>
              <a:gd name="connsiteX2" fmla="*/ 13215676 w 17855431"/>
              <a:gd name="connsiteY2" fmla="*/ 14711272 h 14711272"/>
              <a:gd name="connsiteX3" fmla="*/ 0 w 17855431"/>
              <a:gd name="connsiteY3" fmla="*/ 10392450 h 14711272"/>
              <a:gd name="connsiteX4" fmla="*/ 3426317 w 17855431"/>
              <a:gd name="connsiteY4" fmla="*/ 0 h 14711272"/>
              <a:gd name="connsiteX0" fmla="*/ 3758928 w 18188042"/>
              <a:gd name="connsiteY0" fmla="*/ 0 h 14711272"/>
              <a:gd name="connsiteX1" fmla="*/ 18188042 w 18188042"/>
              <a:gd name="connsiteY1" fmla="*/ 3344 h 14711272"/>
              <a:gd name="connsiteX2" fmla="*/ 13548287 w 18188042"/>
              <a:gd name="connsiteY2" fmla="*/ 14711272 h 14711272"/>
              <a:gd name="connsiteX3" fmla="*/ 0 w 18188042"/>
              <a:gd name="connsiteY3" fmla="*/ 11595456 h 14711272"/>
              <a:gd name="connsiteX4" fmla="*/ 3758928 w 18188042"/>
              <a:gd name="connsiteY4" fmla="*/ 0 h 14711272"/>
              <a:gd name="connsiteX0" fmla="*/ 3758928 w 18188042"/>
              <a:gd name="connsiteY0" fmla="*/ 0 h 15887926"/>
              <a:gd name="connsiteX1" fmla="*/ 18188042 w 18188042"/>
              <a:gd name="connsiteY1" fmla="*/ 3344 h 15887926"/>
              <a:gd name="connsiteX2" fmla="*/ 13224240 w 18188042"/>
              <a:gd name="connsiteY2" fmla="*/ 15887926 h 15887926"/>
              <a:gd name="connsiteX3" fmla="*/ 0 w 18188042"/>
              <a:gd name="connsiteY3" fmla="*/ 11595456 h 15887926"/>
              <a:gd name="connsiteX4" fmla="*/ 3758928 w 18188042"/>
              <a:gd name="connsiteY4" fmla="*/ 0 h 1588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88042" h="15887926">
                <a:moveTo>
                  <a:pt x="3758928" y="0"/>
                </a:moveTo>
                <a:lnTo>
                  <a:pt x="18188042" y="3344"/>
                </a:lnTo>
                <a:lnTo>
                  <a:pt x="13224240" y="15887926"/>
                </a:lnTo>
                <a:lnTo>
                  <a:pt x="0" y="11595456"/>
                </a:lnTo>
                <a:lnTo>
                  <a:pt x="375892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l-BE">
              <a:solidFill>
                <a:schemeClr val="bg1"/>
              </a:solidFill>
            </a:endParaRPr>
          </a:p>
        </p:txBody>
      </p:sp>
      <p:pic>
        <p:nvPicPr>
          <p:cNvPr id="3" name="Afbeelding 2">
            <a:extLst>
              <a:ext uri="{FF2B5EF4-FFF2-40B4-BE49-F238E27FC236}">
                <a16:creationId xmlns:a16="http://schemas.microsoft.com/office/drawing/2014/main" id="{4E9F3E9B-5DE6-6D5E-4F0B-10F589B943F8}"/>
              </a:ext>
            </a:extLst>
          </p:cNvPr>
          <p:cNvPicPr>
            <a:picLocks noChangeAspect="1"/>
          </p:cNvPicPr>
          <p:nvPr userDrawn="1"/>
        </p:nvPicPr>
        <p:blipFill>
          <a:blip r:embed="rId2"/>
          <a:srcRect/>
          <a:stretch/>
        </p:blipFill>
        <p:spPr>
          <a:xfrm>
            <a:off x="887344" y="12512712"/>
            <a:ext cx="2558510" cy="551501"/>
          </a:xfrm>
          <a:prstGeom prst="rect">
            <a:avLst/>
          </a:prstGeom>
        </p:spPr>
      </p:pic>
      <p:pic>
        <p:nvPicPr>
          <p:cNvPr id="4" name="Afbeelding 3">
            <a:extLst>
              <a:ext uri="{FF2B5EF4-FFF2-40B4-BE49-F238E27FC236}">
                <a16:creationId xmlns:a16="http://schemas.microsoft.com/office/drawing/2014/main" id="{FA267E1C-340D-F5D7-D2A3-5C174DC1B360}"/>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887344" y="795243"/>
            <a:ext cx="4748729" cy="1845279"/>
          </a:xfrm>
          <a:prstGeom prst="rect">
            <a:avLst/>
          </a:prstGeom>
        </p:spPr>
      </p:pic>
      <p:sp>
        <p:nvSpPr>
          <p:cNvPr id="2" name="Title 1">
            <a:extLst>
              <a:ext uri="{FF2B5EF4-FFF2-40B4-BE49-F238E27FC236}">
                <a16:creationId xmlns:a16="http://schemas.microsoft.com/office/drawing/2014/main" id="{5A471C69-677B-9207-5DF1-F548E72981D7}"/>
              </a:ext>
            </a:extLst>
          </p:cNvPr>
          <p:cNvSpPr>
            <a:spLocks noGrp="1"/>
          </p:cNvSpPr>
          <p:nvPr>
            <p:ph type="title" hasCustomPrompt="1"/>
          </p:nvPr>
        </p:nvSpPr>
        <p:spPr>
          <a:xfrm>
            <a:off x="11914909" y="2249487"/>
            <a:ext cx="11342952" cy="6451168"/>
          </a:xfrm>
        </p:spPr>
        <p:txBody>
          <a:bodyPr lIns="0" tIns="0" rIns="0" bIns="0" anchor="b" anchorCtr="0">
            <a:noAutofit/>
          </a:bodyPr>
          <a:lstStyle>
            <a:lvl1pPr>
              <a:defRPr sz="11000" baseline="0">
                <a:solidFill>
                  <a:schemeClr val="bg1"/>
                </a:solidFill>
              </a:defRPr>
            </a:lvl1pPr>
          </a:lstStyle>
          <a:p>
            <a:r>
              <a:rPr lang="nl-NL" dirty="0"/>
              <a:t>Afbeelding toevoegen achtergrond?</a:t>
            </a:r>
            <a:endParaRPr lang="en-US" dirty="0"/>
          </a:p>
        </p:txBody>
      </p:sp>
      <p:sp>
        <p:nvSpPr>
          <p:cNvPr id="7" name="Tijdelijke aanduiding voor tekst 14">
            <a:extLst>
              <a:ext uri="{FF2B5EF4-FFF2-40B4-BE49-F238E27FC236}">
                <a16:creationId xmlns:a16="http://schemas.microsoft.com/office/drawing/2014/main" id="{ABF9FF29-0F12-36A9-4424-7CF0A936BB36}"/>
              </a:ext>
            </a:extLst>
          </p:cNvPr>
          <p:cNvSpPr>
            <a:spLocks noGrp="1"/>
          </p:cNvSpPr>
          <p:nvPr>
            <p:ph type="body" sz="quarter" idx="10" hasCustomPrompt="1"/>
          </p:nvPr>
        </p:nvSpPr>
        <p:spPr>
          <a:xfrm>
            <a:off x="11914909" y="8811491"/>
            <a:ext cx="11342952" cy="2765858"/>
          </a:xfrm>
        </p:spPr>
        <p:txBody>
          <a:bodyPr lIns="0" tIns="0" rIns="0" bIns="0">
            <a:noAutofit/>
          </a:bodyPr>
          <a:lstStyle>
            <a:lvl1pPr marL="0" indent="0">
              <a:lnSpc>
                <a:spcPct val="100000"/>
              </a:lnSpc>
              <a:buNone/>
              <a:defRPr sz="6000" b="1" baseline="0">
                <a:solidFill>
                  <a:schemeClr val="bg1"/>
                </a:solidFill>
                <a:latin typeface="+mj-lt"/>
                <a:ea typeface="Calibri" panose="020F0502020204030204" pitchFamily="34" charset="0"/>
                <a:cs typeface="Calibri" panose="020F0502020204030204" pitchFamily="34" charset="0"/>
              </a:defRPr>
            </a:lvl1pPr>
          </a:lstStyle>
          <a:p>
            <a:pPr lvl="0"/>
            <a:r>
              <a:rPr lang="nl-NL" dirty="0"/>
              <a:t>Rechtermuisklik &gt; achtergrond opmaken &gt; opvulling met afbeelding of </a:t>
            </a:r>
            <a:r>
              <a:rPr lang="nl-NL" dirty="0" err="1"/>
              <a:t>bitmap</a:t>
            </a:r>
            <a:endParaRPr lang="nl-NL" dirty="0"/>
          </a:p>
        </p:txBody>
      </p:sp>
    </p:spTree>
    <p:extLst>
      <p:ext uri="{BB962C8B-B14F-4D97-AF65-F5344CB8AC3E}">
        <p14:creationId xmlns:p14="http://schemas.microsoft.com/office/powerpoint/2010/main" val="2000201128"/>
      </p:ext>
    </p:extLst>
  </p:cSld>
  <p:clrMapOvr>
    <a:masterClrMapping/>
  </p:clrMapOvr>
  <p:extLst>
    <p:ext uri="{DCECCB84-F9BA-43D5-87BE-67443E8EF086}">
      <p15:sldGuideLst xmlns:p15="http://schemas.microsoft.com/office/powerpoint/2012/main">
        <p15:guide id="3" orient="horz" pos="4320" userDrawn="1">
          <p15:clr>
            <a:srgbClr val="FBAE40"/>
          </p15:clr>
        </p15:guide>
        <p15:guide id="4" pos="1057"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eldia 8">
    <p:spTree>
      <p:nvGrpSpPr>
        <p:cNvPr id="1" name=""/>
        <p:cNvGrpSpPr/>
        <p:nvPr/>
      </p:nvGrpSpPr>
      <p:grpSpPr>
        <a:xfrm>
          <a:off x="0" y="0"/>
          <a:ext cx="0" cy="0"/>
          <a:chOff x="0" y="0"/>
          <a:chExt cx="0" cy="0"/>
        </a:xfrm>
      </p:grpSpPr>
      <p:pic>
        <p:nvPicPr>
          <p:cNvPr id="8" name="Afbeelding 7">
            <a:extLst>
              <a:ext uri="{FF2B5EF4-FFF2-40B4-BE49-F238E27FC236}">
                <a16:creationId xmlns:a16="http://schemas.microsoft.com/office/drawing/2014/main" id="{E92DEE92-9EC2-5BB5-8320-B6B927D2D9A6}"/>
              </a:ext>
            </a:extLst>
          </p:cNvPr>
          <p:cNvPicPr>
            <a:picLocks noChangeAspect="1"/>
          </p:cNvPicPr>
          <p:nvPr/>
        </p:nvPicPr>
        <p:blipFill>
          <a:blip r:embed="rId2"/>
          <a:srcRect/>
          <a:stretch/>
        </p:blipFill>
        <p:spPr>
          <a:xfrm>
            <a:off x="887344" y="12512712"/>
            <a:ext cx="2558510" cy="551501"/>
          </a:xfrm>
          <a:prstGeom prst="rect">
            <a:avLst/>
          </a:prstGeom>
        </p:spPr>
      </p:pic>
      <p:pic>
        <p:nvPicPr>
          <p:cNvPr id="7" name="Afbeelding 6">
            <a:extLst>
              <a:ext uri="{FF2B5EF4-FFF2-40B4-BE49-F238E27FC236}">
                <a16:creationId xmlns:a16="http://schemas.microsoft.com/office/drawing/2014/main" id="{792FEAA5-62F1-2207-B6FD-8BF069BD475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
        <p:nvSpPr>
          <p:cNvPr id="3" name="Vrije vorm: vorm 2">
            <a:extLst>
              <a:ext uri="{FF2B5EF4-FFF2-40B4-BE49-F238E27FC236}">
                <a16:creationId xmlns:a16="http://schemas.microsoft.com/office/drawing/2014/main" id="{5D972B2E-43BF-A3A9-37A7-85379FF7CAC8}"/>
              </a:ext>
            </a:extLst>
          </p:cNvPr>
          <p:cNvSpPr/>
          <p:nvPr userDrawn="1"/>
        </p:nvSpPr>
        <p:spPr>
          <a:xfrm>
            <a:off x="-17929" y="3235398"/>
            <a:ext cx="24470639" cy="10508310"/>
          </a:xfrm>
          <a:custGeom>
            <a:avLst/>
            <a:gdLst>
              <a:gd name="connsiteX0" fmla="*/ 9144000 w 9144000"/>
              <a:gd name="connsiteY0" fmla="*/ 0 h 2263500"/>
              <a:gd name="connsiteX1" fmla="*/ 9144000 w 9144000"/>
              <a:gd name="connsiteY1" fmla="*/ 2263500 h 2263500"/>
              <a:gd name="connsiteX2" fmla="*/ 0 w 9144000"/>
              <a:gd name="connsiteY2" fmla="*/ 2263500 h 2263500"/>
              <a:gd name="connsiteX3" fmla="*/ 0 w 9144000"/>
              <a:gd name="connsiteY3" fmla="*/ 1943617 h 2263500"/>
              <a:gd name="connsiteX4" fmla="*/ 9144000 w 9144000"/>
              <a:gd name="connsiteY4" fmla="*/ 0 h 2263500"/>
              <a:gd name="connsiteX0" fmla="*/ 9163878 w 9163878"/>
              <a:gd name="connsiteY0" fmla="*/ 0 h 2492100"/>
              <a:gd name="connsiteX1" fmla="*/ 9163878 w 9163878"/>
              <a:gd name="connsiteY1" fmla="*/ 2263500 h 2492100"/>
              <a:gd name="connsiteX2" fmla="*/ 0 w 9163878"/>
              <a:gd name="connsiteY2" fmla="*/ 2492100 h 2492100"/>
              <a:gd name="connsiteX3" fmla="*/ 19878 w 9163878"/>
              <a:gd name="connsiteY3" fmla="*/ 1943617 h 2492100"/>
              <a:gd name="connsiteX4" fmla="*/ 9163878 w 9163878"/>
              <a:gd name="connsiteY4" fmla="*/ 0 h 2492100"/>
              <a:gd name="connsiteX0" fmla="*/ 9163878 w 9183756"/>
              <a:gd name="connsiteY0" fmla="*/ 0 h 2492100"/>
              <a:gd name="connsiteX1" fmla="*/ 9183756 w 9183756"/>
              <a:gd name="connsiteY1" fmla="*/ 2492100 h 2492100"/>
              <a:gd name="connsiteX2" fmla="*/ 0 w 9183756"/>
              <a:gd name="connsiteY2" fmla="*/ 2492100 h 2492100"/>
              <a:gd name="connsiteX3" fmla="*/ 19878 w 9183756"/>
              <a:gd name="connsiteY3" fmla="*/ 1943617 h 2492100"/>
              <a:gd name="connsiteX4" fmla="*/ 9163878 w 9183756"/>
              <a:gd name="connsiteY4" fmla="*/ 0 h 2492100"/>
              <a:gd name="connsiteX0" fmla="*/ 9153450 w 9173328"/>
              <a:gd name="connsiteY0" fmla="*/ 0 h 2492100"/>
              <a:gd name="connsiteX1" fmla="*/ 9173328 w 9173328"/>
              <a:gd name="connsiteY1" fmla="*/ 2492100 h 2492100"/>
              <a:gd name="connsiteX2" fmla="*/ 0 w 9173328"/>
              <a:gd name="connsiteY2" fmla="*/ 2360686 h 2492100"/>
              <a:gd name="connsiteX3" fmla="*/ 9450 w 9173328"/>
              <a:gd name="connsiteY3" fmla="*/ 1943617 h 2492100"/>
              <a:gd name="connsiteX4" fmla="*/ 9153450 w 9173328"/>
              <a:gd name="connsiteY4" fmla="*/ 0 h 2492100"/>
              <a:gd name="connsiteX0" fmla="*/ 9153450 w 9225469"/>
              <a:gd name="connsiteY0" fmla="*/ 0 h 2373201"/>
              <a:gd name="connsiteX1" fmla="*/ 9225469 w 9225469"/>
              <a:gd name="connsiteY1" fmla="*/ 2373201 h 2373201"/>
              <a:gd name="connsiteX2" fmla="*/ 0 w 9225469"/>
              <a:gd name="connsiteY2" fmla="*/ 2360686 h 2373201"/>
              <a:gd name="connsiteX3" fmla="*/ 9450 w 9225469"/>
              <a:gd name="connsiteY3" fmla="*/ 1943617 h 2373201"/>
              <a:gd name="connsiteX4" fmla="*/ 9153450 w 9225469"/>
              <a:gd name="connsiteY4" fmla="*/ 0 h 2373201"/>
              <a:gd name="connsiteX0" fmla="*/ 9153450 w 9173327"/>
              <a:gd name="connsiteY0" fmla="*/ 0 h 2360686"/>
              <a:gd name="connsiteX1" fmla="*/ 9173327 w 9173327"/>
              <a:gd name="connsiteY1" fmla="*/ 2116630 h 2360686"/>
              <a:gd name="connsiteX2" fmla="*/ 0 w 9173327"/>
              <a:gd name="connsiteY2" fmla="*/ 2360686 h 2360686"/>
              <a:gd name="connsiteX3" fmla="*/ 9450 w 9173327"/>
              <a:gd name="connsiteY3" fmla="*/ 1943617 h 2360686"/>
              <a:gd name="connsiteX4" fmla="*/ 9153450 w 9173327"/>
              <a:gd name="connsiteY4" fmla="*/ 0 h 2360686"/>
              <a:gd name="connsiteX0" fmla="*/ 9153450 w 9173327"/>
              <a:gd name="connsiteY0" fmla="*/ 0 h 2373201"/>
              <a:gd name="connsiteX1" fmla="*/ 9173327 w 9173327"/>
              <a:gd name="connsiteY1" fmla="*/ 2373201 h 2373201"/>
              <a:gd name="connsiteX2" fmla="*/ 0 w 9173327"/>
              <a:gd name="connsiteY2" fmla="*/ 2360686 h 2373201"/>
              <a:gd name="connsiteX3" fmla="*/ 9450 w 9173327"/>
              <a:gd name="connsiteY3" fmla="*/ 1943617 h 2373201"/>
              <a:gd name="connsiteX4" fmla="*/ 9153450 w 9173327"/>
              <a:gd name="connsiteY4" fmla="*/ 0 h 2373201"/>
              <a:gd name="connsiteX0" fmla="*/ 9153450 w 9173327"/>
              <a:gd name="connsiteY0" fmla="*/ 0 h 2373201"/>
              <a:gd name="connsiteX1" fmla="*/ 9173327 w 9173327"/>
              <a:gd name="connsiteY1" fmla="*/ 2373201 h 2373201"/>
              <a:gd name="connsiteX2" fmla="*/ 0 w 9173327"/>
              <a:gd name="connsiteY2" fmla="*/ 2235529 h 2373201"/>
              <a:gd name="connsiteX3" fmla="*/ 9450 w 9173327"/>
              <a:gd name="connsiteY3" fmla="*/ 1943617 h 2373201"/>
              <a:gd name="connsiteX4" fmla="*/ 9153450 w 9173327"/>
              <a:gd name="connsiteY4" fmla="*/ 0 h 2373201"/>
              <a:gd name="connsiteX0" fmla="*/ 9163878 w 9183755"/>
              <a:gd name="connsiteY0" fmla="*/ 0 h 2373201"/>
              <a:gd name="connsiteX1" fmla="*/ 9183755 w 9183755"/>
              <a:gd name="connsiteY1" fmla="*/ 2373201 h 2373201"/>
              <a:gd name="connsiteX2" fmla="*/ 0 w 9183755"/>
              <a:gd name="connsiteY2" fmla="*/ 2366943 h 2373201"/>
              <a:gd name="connsiteX3" fmla="*/ 19878 w 9183755"/>
              <a:gd name="connsiteY3" fmla="*/ 1943617 h 2373201"/>
              <a:gd name="connsiteX4" fmla="*/ 9163878 w 9183755"/>
              <a:gd name="connsiteY4" fmla="*/ 0 h 2373201"/>
              <a:gd name="connsiteX0" fmla="*/ 9164187 w 9184064"/>
              <a:gd name="connsiteY0" fmla="*/ 0 h 2373201"/>
              <a:gd name="connsiteX1" fmla="*/ 9184064 w 9184064"/>
              <a:gd name="connsiteY1" fmla="*/ 2373201 h 2373201"/>
              <a:gd name="connsiteX2" fmla="*/ 309 w 9184064"/>
              <a:gd name="connsiteY2" fmla="*/ 2366943 h 2373201"/>
              <a:gd name="connsiteX3" fmla="*/ 0 w 9184064"/>
              <a:gd name="connsiteY3" fmla="*/ 1951716 h 2373201"/>
              <a:gd name="connsiteX4" fmla="*/ 9164187 w 9184064"/>
              <a:gd name="connsiteY4" fmla="*/ 0 h 2373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4064" h="2373201">
                <a:moveTo>
                  <a:pt x="9164187" y="0"/>
                </a:moveTo>
                <a:lnTo>
                  <a:pt x="9184064" y="2373201"/>
                </a:lnTo>
                <a:lnTo>
                  <a:pt x="309" y="2366943"/>
                </a:lnTo>
                <a:lnTo>
                  <a:pt x="0" y="1951716"/>
                </a:lnTo>
                <a:lnTo>
                  <a:pt x="9164187"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4" name="Afbeelding 3">
            <a:extLst>
              <a:ext uri="{FF2B5EF4-FFF2-40B4-BE49-F238E27FC236}">
                <a16:creationId xmlns:a16="http://schemas.microsoft.com/office/drawing/2014/main" id="{DDE0C1EB-7C38-8CFE-0871-1B82776E7BC1}"/>
              </a:ext>
            </a:extLst>
          </p:cNvPr>
          <p:cNvPicPr>
            <a:picLocks noChangeAspect="1"/>
          </p:cNvPicPr>
          <p:nvPr userDrawn="1"/>
        </p:nvPicPr>
        <p:blipFill>
          <a:blip r:embed="rId2"/>
          <a:srcRect/>
          <a:stretch/>
        </p:blipFill>
        <p:spPr>
          <a:xfrm>
            <a:off x="887344" y="12512712"/>
            <a:ext cx="2558510" cy="551501"/>
          </a:xfrm>
          <a:prstGeom prst="rect">
            <a:avLst/>
          </a:prstGeom>
        </p:spPr>
      </p:pic>
      <p:sp>
        <p:nvSpPr>
          <p:cNvPr id="2" name="Title 1"/>
          <p:cNvSpPr>
            <a:spLocks noGrp="1"/>
          </p:cNvSpPr>
          <p:nvPr>
            <p:ph type="ctrTitle" hasCustomPrompt="1"/>
          </p:nvPr>
        </p:nvSpPr>
        <p:spPr>
          <a:xfrm>
            <a:off x="10196945" y="7398327"/>
            <a:ext cx="13429824" cy="4708451"/>
          </a:xfrm>
        </p:spPr>
        <p:txBody>
          <a:bodyPr lIns="0" tIns="0" rIns="0" bIns="0" anchor="b" anchorCtr="0">
            <a:noAutofit/>
          </a:bodyPr>
          <a:lstStyle>
            <a:lvl1pPr algn="r">
              <a:defRPr sz="11000" b="1" baseline="0">
                <a:solidFill>
                  <a:schemeClr val="bg1"/>
                </a:solidFill>
              </a:defRPr>
            </a:lvl1pPr>
          </a:lstStyle>
          <a:p>
            <a:r>
              <a:rPr lang="nl-NL" dirty="0"/>
              <a:t>Grote, </a:t>
            </a:r>
            <a:br>
              <a:rPr lang="nl-NL" dirty="0"/>
            </a:br>
            <a:r>
              <a:rPr lang="nl-NL" dirty="0"/>
              <a:t>korte titel</a:t>
            </a:r>
            <a:endParaRPr lang="en-US" dirty="0"/>
          </a:p>
        </p:txBody>
      </p:sp>
    </p:spTree>
    <p:extLst>
      <p:ext uri="{BB962C8B-B14F-4D97-AF65-F5344CB8AC3E}">
        <p14:creationId xmlns:p14="http://schemas.microsoft.com/office/powerpoint/2010/main" val="603906629"/>
      </p:ext>
    </p:extLst>
  </p:cSld>
  <p:clrMapOvr>
    <a:masterClrMapping/>
  </p:clrMapOvr>
  <p:extLst>
    <p:ext uri="{DCECCB84-F9BA-43D5-87BE-67443E8EF086}">
      <p15:sldGuideLst xmlns:p15="http://schemas.microsoft.com/office/powerpoint/2012/main">
        <p15:guide id="3" orient="horz" pos="8153" userDrawn="1">
          <p15:clr>
            <a:srgbClr val="FBAE40"/>
          </p15:clr>
        </p15:guide>
        <p15:guide id="4" pos="1034"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eldia 9">
    <p:bg>
      <p:bgPr>
        <a:solidFill>
          <a:schemeClr val="bg1">
            <a:lumMod val="85000"/>
          </a:schemeClr>
        </a:solidFill>
        <a:effectLst/>
      </p:bgPr>
    </p:bg>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424990EE-69E0-26E4-65AD-B30AF6401D82}"/>
              </a:ext>
            </a:extLst>
          </p:cNvPr>
          <p:cNvSpPr/>
          <p:nvPr userDrawn="1"/>
        </p:nvSpPr>
        <p:spPr>
          <a:xfrm>
            <a:off x="0" y="0"/>
            <a:ext cx="24382413" cy="13716000"/>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l-BE"/>
          </a:p>
        </p:txBody>
      </p:sp>
      <p:sp>
        <p:nvSpPr>
          <p:cNvPr id="4" name="Title 1">
            <a:extLst>
              <a:ext uri="{FF2B5EF4-FFF2-40B4-BE49-F238E27FC236}">
                <a16:creationId xmlns:a16="http://schemas.microsoft.com/office/drawing/2014/main" id="{AE94AC7A-90AC-25A8-88B8-C03B18768EC5}"/>
              </a:ext>
            </a:extLst>
          </p:cNvPr>
          <p:cNvSpPr>
            <a:spLocks noGrp="1"/>
          </p:cNvSpPr>
          <p:nvPr>
            <p:ph type="ctrTitle" hasCustomPrompt="1"/>
          </p:nvPr>
        </p:nvSpPr>
        <p:spPr>
          <a:xfrm>
            <a:off x="887344" y="2466109"/>
            <a:ext cx="22739425" cy="4904510"/>
          </a:xfrm>
        </p:spPr>
        <p:txBody>
          <a:bodyPr lIns="0" tIns="0" rIns="0" bIns="0" anchor="b" anchorCtr="0">
            <a:noAutofit/>
          </a:bodyPr>
          <a:lstStyle>
            <a:lvl1pPr algn="ctr">
              <a:defRPr sz="11000" b="1" baseline="0">
                <a:solidFill>
                  <a:schemeClr val="bg1"/>
                </a:solidFill>
              </a:defRPr>
            </a:lvl1pPr>
          </a:lstStyle>
          <a:p>
            <a:r>
              <a:rPr lang="nl-NL" dirty="0"/>
              <a:t>Afbeelding toevoegen </a:t>
            </a:r>
            <a:br>
              <a:rPr lang="nl-NL" dirty="0"/>
            </a:br>
            <a:r>
              <a:rPr lang="nl-NL" dirty="0"/>
              <a:t>op achtergrond?</a:t>
            </a:r>
            <a:endParaRPr lang="en-US" dirty="0"/>
          </a:p>
        </p:txBody>
      </p:sp>
      <p:sp>
        <p:nvSpPr>
          <p:cNvPr id="6" name="Tijdelijke aanduiding voor tekst 14">
            <a:extLst>
              <a:ext uri="{FF2B5EF4-FFF2-40B4-BE49-F238E27FC236}">
                <a16:creationId xmlns:a16="http://schemas.microsoft.com/office/drawing/2014/main" id="{46135B06-CA34-DCE2-9199-F2CF1D78650D}"/>
              </a:ext>
            </a:extLst>
          </p:cNvPr>
          <p:cNvSpPr>
            <a:spLocks noGrp="1"/>
          </p:cNvSpPr>
          <p:nvPr>
            <p:ph type="body" sz="quarter" idx="10" hasCustomPrompt="1"/>
          </p:nvPr>
        </p:nvSpPr>
        <p:spPr>
          <a:xfrm>
            <a:off x="887344" y="7786255"/>
            <a:ext cx="22739425" cy="3463636"/>
          </a:xfrm>
        </p:spPr>
        <p:txBody>
          <a:bodyPr lIns="0" tIns="0" rIns="0" bIns="0">
            <a:noAutofit/>
          </a:bodyPr>
          <a:lstStyle>
            <a:lvl1pPr marL="0" indent="0" algn="ctr">
              <a:lnSpc>
                <a:spcPct val="100000"/>
              </a:lnSpc>
              <a:buNone/>
              <a:defRPr sz="6000" b="1" baseline="0">
                <a:solidFill>
                  <a:schemeClr val="bg1"/>
                </a:solidFill>
                <a:latin typeface="+mj-lt"/>
                <a:ea typeface="Calibri" panose="020F0502020204030204" pitchFamily="34" charset="0"/>
                <a:cs typeface="Calibri" panose="020F0502020204030204" pitchFamily="34" charset="0"/>
              </a:defRPr>
            </a:lvl1pPr>
          </a:lstStyle>
          <a:p>
            <a:pPr lvl="0"/>
            <a:r>
              <a:rPr lang="nl-NL" dirty="0"/>
              <a:t>Rechtermuisklik &gt; achtergrond opmaken </a:t>
            </a:r>
            <a:br>
              <a:rPr lang="nl-NL" dirty="0"/>
            </a:br>
            <a:r>
              <a:rPr lang="nl-NL" dirty="0"/>
              <a:t>&gt; opvulling met afbeelding of </a:t>
            </a:r>
            <a:r>
              <a:rPr lang="nl-NL" dirty="0" err="1"/>
              <a:t>bitmap</a:t>
            </a:r>
            <a:endParaRPr lang="nl-NL" dirty="0"/>
          </a:p>
        </p:txBody>
      </p:sp>
      <p:pic>
        <p:nvPicPr>
          <p:cNvPr id="7" name="Afbeelding 6">
            <a:extLst>
              <a:ext uri="{FF2B5EF4-FFF2-40B4-BE49-F238E27FC236}">
                <a16:creationId xmlns:a16="http://schemas.microsoft.com/office/drawing/2014/main" id="{84BBA361-B63A-C5D2-5D32-346E78C27C95}"/>
              </a:ext>
            </a:extLst>
          </p:cNvPr>
          <p:cNvPicPr>
            <a:picLocks noChangeAspect="1"/>
          </p:cNvPicPr>
          <p:nvPr/>
        </p:nvPicPr>
        <p:blipFill>
          <a:blip r:embed="rId2"/>
          <a:srcRect/>
          <a:stretch/>
        </p:blipFill>
        <p:spPr>
          <a:xfrm>
            <a:off x="887344" y="12512712"/>
            <a:ext cx="2558510" cy="551501"/>
          </a:xfrm>
          <a:prstGeom prst="rect">
            <a:avLst/>
          </a:prstGeom>
        </p:spPr>
      </p:pic>
      <p:pic>
        <p:nvPicPr>
          <p:cNvPr id="3" name="Afbeelding 2">
            <a:extLst>
              <a:ext uri="{FF2B5EF4-FFF2-40B4-BE49-F238E27FC236}">
                <a16:creationId xmlns:a16="http://schemas.microsoft.com/office/drawing/2014/main" id="{85267B34-4841-9DE1-9DBB-7AE52D264212}"/>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Tree>
    <p:extLst>
      <p:ext uri="{BB962C8B-B14F-4D97-AF65-F5344CB8AC3E}">
        <p14:creationId xmlns:p14="http://schemas.microsoft.com/office/powerpoint/2010/main" val="3053488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eldia 10">
    <p:bg>
      <p:bgPr>
        <a:solidFill>
          <a:schemeClr val="bg1">
            <a:lumMod val="85000"/>
          </a:schemeClr>
        </a:solidFill>
        <a:effectLst/>
      </p:bgPr>
    </p:bg>
    <p:spTree>
      <p:nvGrpSpPr>
        <p:cNvPr id="1" name=""/>
        <p:cNvGrpSpPr/>
        <p:nvPr/>
      </p:nvGrpSpPr>
      <p:grpSpPr>
        <a:xfrm>
          <a:off x="0" y="0"/>
          <a:ext cx="0" cy="0"/>
          <a:chOff x="0" y="0"/>
          <a:chExt cx="0" cy="0"/>
        </a:xfrm>
      </p:grpSpPr>
      <p:sp>
        <p:nvSpPr>
          <p:cNvPr id="5" name="Rechthoek 4">
            <a:extLst>
              <a:ext uri="{FF2B5EF4-FFF2-40B4-BE49-F238E27FC236}">
                <a16:creationId xmlns:a16="http://schemas.microsoft.com/office/drawing/2014/main" id="{D11F38F7-0AC2-85DC-CB53-FF981047F579}"/>
              </a:ext>
            </a:extLst>
          </p:cNvPr>
          <p:cNvSpPr/>
          <p:nvPr userDrawn="1"/>
        </p:nvSpPr>
        <p:spPr>
          <a:xfrm>
            <a:off x="0" y="0"/>
            <a:ext cx="24382413" cy="13716000"/>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l-BE"/>
          </a:p>
        </p:txBody>
      </p:sp>
      <p:sp>
        <p:nvSpPr>
          <p:cNvPr id="4" name="Title 1">
            <a:extLst>
              <a:ext uri="{FF2B5EF4-FFF2-40B4-BE49-F238E27FC236}">
                <a16:creationId xmlns:a16="http://schemas.microsoft.com/office/drawing/2014/main" id="{AE94AC7A-90AC-25A8-88B8-C03B18768EC5}"/>
              </a:ext>
            </a:extLst>
          </p:cNvPr>
          <p:cNvSpPr>
            <a:spLocks noGrp="1"/>
          </p:cNvSpPr>
          <p:nvPr>
            <p:ph type="ctrTitle" hasCustomPrompt="1"/>
          </p:nvPr>
        </p:nvSpPr>
        <p:spPr>
          <a:xfrm>
            <a:off x="887344" y="2992580"/>
            <a:ext cx="22739425" cy="4904510"/>
          </a:xfrm>
        </p:spPr>
        <p:txBody>
          <a:bodyPr lIns="0" tIns="0" rIns="0" bIns="0" anchor="b" anchorCtr="0">
            <a:noAutofit/>
          </a:bodyPr>
          <a:lstStyle>
            <a:lvl1pPr algn="ctr">
              <a:defRPr sz="11000" b="1" baseline="0">
                <a:solidFill>
                  <a:schemeClr val="bg1"/>
                </a:solidFill>
              </a:defRPr>
            </a:lvl1pPr>
          </a:lstStyle>
          <a:p>
            <a:r>
              <a:rPr lang="nl-NL" dirty="0"/>
              <a:t>Afbeelding toevoegen </a:t>
            </a:r>
            <a:br>
              <a:rPr lang="nl-NL" dirty="0"/>
            </a:br>
            <a:r>
              <a:rPr lang="nl-NL" dirty="0"/>
              <a:t>op achtergrond?</a:t>
            </a:r>
            <a:endParaRPr lang="en-US" dirty="0"/>
          </a:p>
        </p:txBody>
      </p:sp>
      <p:sp>
        <p:nvSpPr>
          <p:cNvPr id="6" name="Tijdelijke aanduiding voor tekst 14">
            <a:extLst>
              <a:ext uri="{FF2B5EF4-FFF2-40B4-BE49-F238E27FC236}">
                <a16:creationId xmlns:a16="http://schemas.microsoft.com/office/drawing/2014/main" id="{46135B06-CA34-DCE2-9199-F2CF1D78650D}"/>
              </a:ext>
            </a:extLst>
          </p:cNvPr>
          <p:cNvSpPr>
            <a:spLocks noGrp="1"/>
          </p:cNvSpPr>
          <p:nvPr>
            <p:ph type="body" sz="quarter" idx="10" hasCustomPrompt="1"/>
          </p:nvPr>
        </p:nvSpPr>
        <p:spPr>
          <a:xfrm>
            <a:off x="887344" y="8312726"/>
            <a:ext cx="22739425" cy="3463636"/>
          </a:xfrm>
        </p:spPr>
        <p:txBody>
          <a:bodyPr lIns="0" tIns="0" rIns="0" bIns="0">
            <a:noAutofit/>
          </a:bodyPr>
          <a:lstStyle>
            <a:lvl1pPr marL="0" indent="0" algn="ctr">
              <a:lnSpc>
                <a:spcPct val="100000"/>
              </a:lnSpc>
              <a:buNone/>
              <a:defRPr sz="6000" b="1" baseline="0">
                <a:solidFill>
                  <a:schemeClr val="bg1"/>
                </a:solidFill>
                <a:latin typeface="+mj-lt"/>
                <a:ea typeface="Calibri" panose="020F0502020204030204" pitchFamily="34" charset="0"/>
                <a:cs typeface="Calibri" panose="020F0502020204030204" pitchFamily="34" charset="0"/>
              </a:defRPr>
            </a:lvl1pPr>
          </a:lstStyle>
          <a:p>
            <a:pPr lvl="0"/>
            <a:r>
              <a:rPr lang="nl-NL" dirty="0"/>
              <a:t>Rechtermuisklik &gt; achtergrond opmaken </a:t>
            </a:r>
            <a:br>
              <a:rPr lang="nl-NL" dirty="0"/>
            </a:br>
            <a:r>
              <a:rPr lang="nl-NL" dirty="0"/>
              <a:t>&gt; opvulling met afbeelding of </a:t>
            </a:r>
            <a:r>
              <a:rPr lang="nl-NL" dirty="0" err="1"/>
              <a:t>bitmap</a:t>
            </a:r>
            <a:endParaRPr lang="nl-NL" dirty="0"/>
          </a:p>
        </p:txBody>
      </p:sp>
      <p:pic>
        <p:nvPicPr>
          <p:cNvPr id="7" name="Afbeelding 6">
            <a:extLst>
              <a:ext uri="{FF2B5EF4-FFF2-40B4-BE49-F238E27FC236}">
                <a16:creationId xmlns:a16="http://schemas.microsoft.com/office/drawing/2014/main" id="{84BBA361-B63A-C5D2-5D32-346E78C27C95}"/>
              </a:ext>
            </a:extLst>
          </p:cNvPr>
          <p:cNvPicPr>
            <a:picLocks noChangeAspect="1"/>
          </p:cNvPicPr>
          <p:nvPr/>
        </p:nvPicPr>
        <p:blipFill>
          <a:blip r:embed="rId2"/>
          <a:srcRect/>
          <a:stretch/>
        </p:blipFill>
        <p:spPr>
          <a:xfrm>
            <a:off x="887344" y="12512712"/>
            <a:ext cx="2558510" cy="551501"/>
          </a:xfrm>
          <a:prstGeom prst="rect">
            <a:avLst/>
          </a:prstGeom>
        </p:spPr>
      </p:pic>
      <p:pic>
        <p:nvPicPr>
          <p:cNvPr id="2" name="Afbeelding 1">
            <a:extLst>
              <a:ext uri="{FF2B5EF4-FFF2-40B4-BE49-F238E27FC236}">
                <a16:creationId xmlns:a16="http://schemas.microsoft.com/office/drawing/2014/main" id="{942C873E-C00C-9E66-D6C0-456C904D1B6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Tree>
    <p:extLst>
      <p:ext uri="{BB962C8B-B14F-4D97-AF65-F5344CB8AC3E}">
        <p14:creationId xmlns:p14="http://schemas.microsoft.com/office/powerpoint/2010/main" val="7350165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eldia 11">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84933F26-176B-9CA8-BB11-904159909052}"/>
              </a:ext>
            </a:extLst>
          </p:cNvPr>
          <p:cNvPicPr>
            <a:picLocks noChangeAspect="1"/>
          </p:cNvPicPr>
          <p:nvPr userDrawn="1"/>
        </p:nvPicPr>
        <p:blipFill>
          <a:blip r:embed="rId2"/>
          <a:srcRect/>
          <a:stretch/>
        </p:blipFill>
        <p:spPr>
          <a:xfrm>
            <a:off x="887344" y="12512098"/>
            <a:ext cx="2558510" cy="552730"/>
          </a:xfrm>
          <a:prstGeom prst="rect">
            <a:avLst/>
          </a:prstGeom>
        </p:spPr>
      </p:pic>
      <p:pic>
        <p:nvPicPr>
          <p:cNvPr id="8" name="Afbeelding 7">
            <a:extLst>
              <a:ext uri="{FF2B5EF4-FFF2-40B4-BE49-F238E27FC236}">
                <a16:creationId xmlns:a16="http://schemas.microsoft.com/office/drawing/2014/main" id="{1834AE01-8E81-8B80-285D-927452A100F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
        <p:nvSpPr>
          <p:cNvPr id="9" name="Title 1">
            <a:extLst>
              <a:ext uri="{FF2B5EF4-FFF2-40B4-BE49-F238E27FC236}">
                <a16:creationId xmlns:a16="http://schemas.microsoft.com/office/drawing/2014/main" id="{1D5E11C9-0C77-E2B7-0DEC-A545B0C30940}"/>
              </a:ext>
            </a:extLst>
          </p:cNvPr>
          <p:cNvSpPr>
            <a:spLocks noGrp="1"/>
          </p:cNvSpPr>
          <p:nvPr>
            <p:ph type="title" hasCustomPrompt="1"/>
          </p:nvPr>
        </p:nvSpPr>
        <p:spPr>
          <a:xfrm>
            <a:off x="887343" y="4374775"/>
            <a:ext cx="22739425" cy="4325879"/>
          </a:xfrm>
        </p:spPr>
        <p:txBody>
          <a:bodyPr lIns="0" tIns="0" rIns="0" bIns="0" anchor="b" anchorCtr="0">
            <a:noAutofit/>
          </a:bodyPr>
          <a:lstStyle>
            <a:lvl1pPr>
              <a:defRPr sz="11000" baseline="0">
                <a:solidFill>
                  <a:schemeClr val="accent1"/>
                </a:solidFill>
              </a:defRPr>
            </a:lvl1pPr>
          </a:lstStyle>
          <a:p>
            <a:r>
              <a:rPr lang="nl-NL" dirty="0"/>
              <a:t>Hele lange en grote titel</a:t>
            </a:r>
            <a:endParaRPr lang="en-US" dirty="0"/>
          </a:p>
        </p:txBody>
      </p:sp>
      <p:sp>
        <p:nvSpPr>
          <p:cNvPr id="10" name="Tijdelijke aanduiding voor tekst 14">
            <a:extLst>
              <a:ext uri="{FF2B5EF4-FFF2-40B4-BE49-F238E27FC236}">
                <a16:creationId xmlns:a16="http://schemas.microsoft.com/office/drawing/2014/main" id="{9EE4FBFC-8DFA-1D04-35BC-54CE98BB8B91}"/>
              </a:ext>
            </a:extLst>
          </p:cNvPr>
          <p:cNvSpPr>
            <a:spLocks noGrp="1"/>
          </p:cNvSpPr>
          <p:nvPr>
            <p:ph type="body" sz="quarter" idx="10" hasCustomPrompt="1"/>
          </p:nvPr>
        </p:nvSpPr>
        <p:spPr>
          <a:xfrm>
            <a:off x="887343" y="9663952"/>
            <a:ext cx="22739425" cy="2237723"/>
          </a:xfrm>
        </p:spPr>
        <p:txBody>
          <a:bodyPr lIns="0" tIns="0" rIns="0" bIns="0">
            <a:noAutofit/>
          </a:bodyPr>
          <a:lstStyle>
            <a:lvl1pPr marL="0" indent="0">
              <a:lnSpc>
                <a:spcPct val="100000"/>
              </a:lnSpc>
              <a:buNone/>
              <a:defRPr sz="6000" b="1" baseline="0">
                <a:latin typeface="+mj-lt"/>
                <a:ea typeface="Calibri" panose="020F0502020204030204" pitchFamily="34" charset="0"/>
                <a:cs typeface="Calibri" panose="020F0502020204030204" pitchFamily="34" charset="0"/>
              </a:defRPr>
            </a:lvl1pPr>
          </a:lstStyle>
          <a:p>
            <a:pPr lvl="0"/>
            <a:r>
              <a:rPr lang="nl-NL" dirty="0"/>
              <a:t>Subtitel</a:t>
            </a:r>
          </a:p>
        </p:txBody>
      </p:sp>
      <p:pic>
        <p:nvPicPr>
          <p:cNvPr id="2" name="Tijdelijke aanduiding voor afbeelding 17">
            <a:extLst>
              <a:ext uri="{FF2B5EF4-FFF2-40B4-BE49-F238E27FC236}">
                <a16:creationId xmlns:a16="http://schemas.microsoft.com/office/drawing/2014/main" id="{72E2D54A-7B64-7AEE-9D21-C7458971A25A}"/>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t="152" b="152"/>
          <a:stretch/>
        </p:blipFill>
        <p:spPr>
          <a:xfrm>
            <a:off x="0" y="0"/>
            <a:ext cx="10022541" cy="4502366"/>
          </a:xfrm>
          <a:custGeom>
            <a:avLst/>
            <a:gdLst>
              <a:gd name="connsiteX0" fmla="*/ 0 w 3563938"/>
              <a:gd name="connsiteY0" fmla="*/ 0 h 1608138"/>
              <a:gd name="connsiteX1" fmla="*/ 3295910 w 3563938"/>
              <a:gd name="connsiteY1" fmla="*/ 0 h 1608138"/>
              <a:gd name="connsiteX2" fmla="*/ 3563938 w 3563938"/>
              <a:gd name="connsiteY2" fmla="*/ 268028 h 1608138"/>
              <a:gd name="connsiteX3" fmla="*/ 3563938 w 3563938"/>
              <a:gd name="connsiteY3" fmla="*/ 1608138 h 1608138"/>
              <a:gd name="connsiteX4" fmla="*/ 0 w 3563938"/>
              <a:gd name="connsiteY4" fmla="*/ 1608138 h 1608138"/>
              <a:gd name="connsiteX5" fmla="*/ 0 w 3563938"/>
              <a:gd name="connsiteY5" fmla="*/ 0 h 1608138"/>
              <a:gd name="connsiteX0" fmla="*/ 0 w 3568755"/>
              <a:gd name="connsiteY0" fmla="*/ 0 h 1608138"/>
              <a:gd name="connsiteX1" fmla="*/ 3568755 w 3568755"/>
              <a:gd name="connsiteY1" fmla="*/ 0 h 1608138"/>
              <a:gd name="connsiteX2" fmla="*/ 3563938 w 3568755"/>
              <a:gd name="connsiteY2" fmla="*/ 268028 h 1608138"/>
              <a:gd name="connsiteX3" fmla="*/ 3563938 w 3568755"/>
              <a:gd name="connsiteY3" fmla="*/ 1608138 h 1608138"/>
              <a:gd name="connsiteX4" fmla="*/ 0 w 3568755"/>
              <a:gd name="connsiteY4" fmla="*/ 1608138 h 1608138"/>
              <a:gd name="connsiteX5" fmla="*/ 0 w 3568755"/>
              <a:gd name="connsiteY5" fmla="*/ 0 h 1608138"/>
              <a:gd name="connsiteX0" fmla="*/ 0 w 4012145"/>
              <a:gd name="connsiteY0" fmla="*/ 0 h 1608138"/>
              <a:gd name="connsiteX1" fmla="*/ 3568755 w 4012145"/>
              <a:gd name="connsiteY1" fmla="*/ 0 h 1608138"/>
              <a:gd name="connsiteX2" fmla="*/ 3563938 w 4012145"/>
              <a:gd name="connsiteY2" fmla="*/ 1608138 h 1608138"/>
              <a:gd name="connsiteX3" fmla="*/ 0 w 4012145"/>
              <a:gd name="connsiteY3" fmla="*/ 1608138 h 1608138"/>
              <a:gd name="connsiteX4" fmla="*/ 0 w 4012145"/>
              <a:gd name="connsiteY4" fmla="*/ 0 h 1608138"/>
              <a:gd name="connsiteX0" fmla="*/ 0 w 3827164"/>
              <a:gd name="connsiteY0" fmla="*/ 0 h 1608138"/>
              <a:gd name="connsiteX1" fmla="*/ 3568755 w 3827164"/>
              <a:gd name="connsiteY1" fmla="*/ 0 h 1608138"/>
              <a:gd name="connsiteX2" fmla="*/ 3563938 w 3827164"/>
              <a:gd name="connsiteY2" fmla="*/ 1608138 h 1608138"/>
              <a:gd name="connsiteX3" fmla="*/ 0 w 3827164"/>
              <a:gd name="connsiteY3" fmla="*/ 1608138 h 1608138"/>
              <a:gd name="connsiteX4" fmla="*/ 0 w 3827164"/>
              <a:gd name="connsiteY4" fmla="*/ 0 h 1608138"/>
              <a:gd name="connsiteX0" fmla="*/ 0 w 3568755"/>
              <a:gd name="connsiteY0" fmla="*/ 0 h 1608138"/>
              <a:gd name="connsiteX1" fmla="*/ 3568755 w 3568755"/>
              <a:gd name="connsiteY1" fmla="*/ 0 h 1608138"/>
              <a:gd name="connsiteX2" fmla="*/ 3563938 w 3568755"/>
              <a:gd name="connsiteY2" fmla="*/ 1608138 h 1608138"/>
              <a:gd name="connsiteX3" fmla="*/ 0 w 3568755"/>
              <a:gd name="connsiteY3" fmla="*/ 1608138 h 1608138"/>
              <a:gd name="connsiteX4" fmla="*/ 0 w 3568755"/>
              <a:gd name="connsiteY4" fmla="*/ 0 h 1608138"/>
              <a:gd name="connsiteX0" fmla="*/ 0 w 3572159"/>
              <a:gd name="connsiteY0" fmla="*/ 0 h 1608138"/>
              <a:gd name="connsiteX1" fmla="*/ 3568755 w 3572159"/>
              <a:gd name="connsiteY1" fmla="*/ 0 h 1608138"/>
              <a:gd name="connsiteX2" fmla="*/ 3571313 w 3572159"/>
              <a:gd name="connsiteY2" fmla="*/ 774854 h 1608138"/>
              <a:gd name="connsiteX3" fmla="*/ 0 w 3572159"/>
              <a:gd name="connsiteY3" fmla="*/ 1608138 h 1608138"/>
              <a:gd name="connsiteX4" fmla="*/ 0 w 3572159"/>
              <a:gd name="connsiteY4" fmla="*/ 0 h 1608138"/>
              <a:gd name="connsiteX0" fmla="*/ 0 w 3568755"/>
              <a:gd name="connsiteY0" fmla="*/ 0 h 1608138"/>
              <a:gd name="connsiteX1" fmla="*/ 3568755 w 3568755"/>
              <a:gd name="connsiteY1" fmla="*/ 0 h 1608138"/>
              <a:gd name="connsiteX2" fmla="*/ 3563939 w 3568755"/>
              <a:gd name="connsiteY2" fmla="*/ 988706 h 1608138"/>
              <a:gd name="connsiteX3" fmla="*/ 0 w 3568755"/>
              <a:gd name="connsiteY3" fmla="*/ 1608138 h 1608138"/>
              <a:gd name="connsiteX4" fmla="*/ 0 w 3568755"/>
              <a:gd name="connsiteY4" fmla="*/ 0 h 1608138"/>
              <a:gd name="connsiteX0" fmla="*/ 0 w 3579309"/>
              <a:gd name="connsiteY0" fmla="*/ 0 h 1608138"/>
              <a:gd name="connsiteX1" fmla="*/ 3568755 w 3579309"/>
              <a:gd name="connsiteY1" fmla="*/ 0 h 1608138"/>
              <a:gd name="connsiteX2" fmla="*/ 3578687 w 3579309"/>
              <a:gd name="connsiteY2" fmla="*/ 693739 h 1608138"/>
              <a:gd name="connsiteX3" fmla="*/ 0 w 3579309"/>
              <a:gd name="connsiteY3" fmla="*/ 1608138 h 1608138"/>
              <a:gd name="connsiteX4" fmla="*/ 0 w 3579309"/>
              <a:gd name="connsiteY4" fmla="*/ 0 h 1608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9309" h="1608138">
                <a:moveTo>
                  <a:pt x="0" y="0"/>
                </a:moveTo>
                <a:lnTo>
                  <a:pt x="3568755" y="0"/>
                </a:lnTo>
                <a:cubicBezTo>
                  <a:pt x="3558061" y="1447894"/>
                  <a:pt x="3583544" y="-717284"/>
                  <a:pt x="3578687" y="693739"/>
                </a:cubicBezTo>
                <a:lnTo>
                  <a:pt x="0" y="1608138"/>
                </a:lnTo>
                <a:lnTo>
                  <a:pt x="0" y="0"/>
                </a:lnTo>
                <a:close/>
              </a:path>
            </a:pathLst>
          </a:custGeom>
          <a:ln>
            <a:noFill/>
          </a:ln>
        </p:spPr>
      </p:pic>
      <p:pic>
        <p:nvPicPr>
          <p:cNvPr id="4" name="Afbeelding 3">
            <a:extLst>
              <a:ext uri="{FF2B5EF4-FFF2-40B4-BE49-F238E27FC236}">
                <a16:creationId xmlns:a16="http://schemas.microsoft.com/office/drawing/2014/main" id="{3AE9B956-779E-B372-DBF6-A5399AC2664D}"/>
              </a:ext>
            </a:extLst>
          </p:cNvPr>
          <p:cNvPicPr>
            <a:picLocks noChangeAspect="1"/>
          </p:cNvPicPr>
          <p:nvPr userDrawn="1"/>
        </p:nvPicPr>
        <p:blipFill>
          <a:blip r:embed="rId5"/>
          <a:stretch>
            <a:fillRect/>
          </a:stretch>
        </p:blipFill>
        <p:spPr>
          <a:xfrm>
            <a:off x="887342" y="9070210"/>
            <a:ext cx="5316233" cy="240866"/>
          </a:xfrm>
          <a:prstGeom prst="rect">
            <a:avLst/>
          </a:prstGeom>
        </p:spPr>
      </p:pic>
    </p:spTree>
    <p:extLst>
      <p:ext uri="{BB962C8B-B14F-4D97-AF65-F5344CB8AC3E}">
        <p14:creationId xmlns:p14="http://schemas.microsoft.com/office/powerpoint/2010/main" val="269612426"/>
      </p:ext>
    </p:extLst>
  </p:cSld>
  <p:clrMapOvr>
    <a:masterClrMapping/>
  </p:clrMapOvr>
  <p:extLst>
    <p:ext uri="{DCECCB84-F9BA-43D5-87BE-67443E8EF086}">
      <p15:sldGuideLst xmlns:p15="http://schemas.microsoft.com/office/powerpoint/2012/main">
        <p15:guide id="3" orient="horz" pos="8153" userDrawn="1">
          <p15:clr>
            <a:srgbClr val="FBAE40"/>
          </p15:clr>
        </p15:guide>
        <p15:guide id="4" pos="1057"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Inhoud 19">
    <p:spTree>
      <p:nvGrpSpPr>
        <p:cNvPr id="1" name=""/>
        <p:cNvGrpSpPr/>
        <p:nvPr/>
      </p:nvGrpSpPr>
      <p:grpSpPr>
        <a:xfrm>
          <a:off x="0" y="0"/>
          <a:ext cx="0" cy="0"/>
          <a:chOff x="0" y="0"/>
          <a:chExt cx="0" cy="0"/>
        </a:xfrm>
      </p:grpSpPr>
      <p:sp>
        <p:nvSpPr>
          <p:cNvPr id="8" name="Rechthoek 7">
            <a:extLst>
              <a:ext uri="{FF2B5EF4-FFF2-40B4-BE49-F238E27FC236}">
                <a16:creationId xmlns:a16="http://schemas.microsoft.com/office/drawing/2014/main" id="{5ABB9EF1-E3E9-0C47-BEC9-10DCAEA68CB7}"/>
              </a:ext>
            </a:extLst>
          </p:cNvPr>
          <p:cNvSpPr/>
          <p:nvPr userDrawn="1"/>
        </p:nvSpPr>
        <p:spPr>
          <a:xfrm>
            <a:off x="0" y="0"/>
            <a:ext cx="610812" cy="1371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45720" rIns="91440" bIns="45720" numCol="1" spcCol="0" rtlCol="0" fromWordArt="0" anchor="ctr" anchorCtr="0" forceAA="0" compatLnSpc="1">
            <a:prstTxWarp prst="textNoShape">
              <a:avLst/>
            </a:prstTxWarp>
            <a:noAutofit/>
          </a:bodyPr>
          <a:lstStyle/>
          <a:p>
            <a:pPr algn="ctr"/>
            <a:endParaRPr lang="nl-BE"/>
          </a:p>
        </p:txBody>
      </p:sp>
      <p:sp>
        <p:nvSpPr>
          <p:cNvPr id="13" name="Tijdelijke aanduiding voor tekst 12">
            <a:extLst>
              <a:ext uri="{FF2B5EF4-FFF2-40B4-BE49-F238E27FC236}">
                <a16:creationId xmlns:a16="http://schemas.microsoft.com/office/drawing/2014/main" id="{99E19A30-4C6E-1440-86C0-C54D2781FD9B}"/>
              </a:ext>
            </a:extLst>
          </p:cNvPr>
          <p:cNvSpPr>
            <a:spLocks noGrp="1"/>
          </p:cNvSpPr>
          <p:nvPr>
            <p:ph type="body" sz="quarter" idx="11" hasCustomPrompt="1"/>
          </p:nvPr>
        </p:nvSpPr>
        <p:spPr>
          <a:xfrm>
            <a:off x="1677988" y="3937518"/>
            <a:ext cx="21032384" cy="8591031"/>
          </a:xfrm>
        </p:spPr>
        <p:txBody>
          <a:bodyPr lIns="0" tIns="0" rIns="0" bIns="0">
            <a:noAutofit/>
          </a:bodyPr>
          <a:lstStyle>
            <a:lvl1pPr marL="0" indent="0">
              <a:lnSpc>
                <a:spcPct val="100000"/>
              </a:lnSpc>
              <a:buFont typeface="Arial" panose="020B0604020202020204" pitchFamily="34" charset="0"/>
              <a:buNone/>
              <a:defRPr sz="4000" baseline="0">
                <a:latin typeface="+mn-lt"/>
                <a:ea typeface="Calibri" panose="020F0502020204030204" pitchFamily="34" charset="0"/>
                <a:cs typeface="Calibri" panose="020F0502020204030204" pitchFamily="34" charset="0"/>
              </a:defRPr>
            </a:lvl1pPr>
            <a:lvl2pPr>
              <a:defRPr sz="4000">
                <a:latin typeface="+mn-lt"/>
              </a:defRPr>
            </a:lvl2pPr>
            <a:lvl3pPr>
              <a:defRPr sz="4000">
                <a:latin typeface="+mn-lt"/>
              </a:defRPr>
            </a:lvl3pPr>
            <a:lvl4pPr>
              <a:defRPr sz="4000">
                <a:latin typeface="+mn-lt"/>
              </a:defRPr>
            </a:lvl4pPr>
            <a:lvl5pPr marL="3657417" marR="0" indent="0" algn="l" defTabSz="1828709" rtl="0" eaLnBrk="1" fontAlgn="auto" latinLnBrk="0" hangingPunct="1">
              <a:lnSpc>
                <a:spcPct val="90000"/>
              </a:lnSpc>
              <a:spcBef>
                <a:spcPts val="1000"/>
              </a:spcBef>
              <a:spcAft>
                <a:spcPts val="0"/>
              </a:spcAft>
              <a:buClrTx/>
              <a:buSzTx/>
              <a:buFont typeface="Arial" panose="020B0604020202020204" pitchFamily="34" charset="0"/>
              <a:buNone/>
              <a:tabLst/>
              <a:defRPr sz="4000">
                <a:latin typeface="+mn-lt"/>
              </a:defRPr>
            </a:lvl5pPr>
            <a:lvl6pPr marL="4571772" marR="0" indent="0" algn="l" defTabSz="1828709" rtl="0" eaLnBrk="1" fontAlgn="auto" latinLnBrk="0" hangingPunct="1">
              <a:lnSpc>
                <a:spcPct val="90000"/>
              </a:lnSpc>
              <a:spcBef>
                <a:spcPts val="1000"/>
              </a:spcBef>
              <a:spcAft>
                <a:spcPts val="0"/>
              </a:spcAft>
              <a:buClrTx/>
              <a:buSzTx/>
              <a:buFont typeface="Arial" panose="020B0604020202020204" pitchFamily="34" charset="0"/>
              <a:buNone/>
              <a:tabLst/>
              <a:defRPr sz="4000">
                <a:latin typeface="+mn-lt"/>
              </a:defRPr>
            </a:lvl6pPr>
          </a:lstStyle>
          <a:p>
            <a:r>
              <a:rPr lang="nl-NL"/>
              <a:t>Tekststijl van het model bewerken
Test</a:t>
            </a:r>
          </a:p>
          <a:p>
            <a:pPr lvl="1"/>
            <a:r>
              <a:rPr lang="nl-NL"/>
              <a:t>Item 1.1</a:t>
            </a:r>
          </a:p>
          <a:p>
            <a:pPr lvl="2"/>
            <a:r>
              <a:rPr lang="nl-NL"/>
              <a:t>Item 1.1.1</a:t>
            </a:r>
          </a:p>
          <a:p>
            <a:pPr lvl="3"/>
            <a:r>
              <a:rPr lang="nl-NL"/>
              <a:t>Item 1.1.1.1</a:t>
            </a:r>
          </a:p>
          <a:p>
            <a:pPr marL="4114594" marR="0" lvl="4" indent="-457177" algn="l" defTabSz="1828709"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nl-NL"/>
              <a:t>Item 1.1.1.1.1</a:t>
            </a:r>
          </a:p>
          <a:p>
            <a:pPr marL="5028949" marR="0" lvl="5" indent="-457177" algn="l" defTabSz="1828709"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nl-NL"/>
              <a:t>Item 1.1.1.1.1.1</a:t>
            </a:r>
          </a:p>
        </p:txBody>
      </p:sp>
      <p:sp>
        <p:nvSpPr>
          <p:cNvPr id="3" name="Title 1">
            <a:extLst>
              <a:ext uri="{FF2B5EF4-FFF2-40B4-BE49-F238E27FC236}">
                <a16:creationId xmlns:a16="http://schemas.microsoft.com/office/drawing/2014/main" id="{529216C1-99FE-6682-739A-4EC6860DA91E}"/>
              </a:ext>
            </a:extLst>
          </p:cNvPr>
          <p:cNvSpPr>
            <a:spLocks noGrp="1"/>
          </p:cNvSpPr>
          <p:nvPr>
            <p:ph type="title" hasCustomPrompt="1"/>
          </p:nvPr>
        </p:nvSpPr>
        <p:spPr>
          <a:xfrm>
            <a:off x="1677988" y="1044573"/>
            <a:ext cx="21032384" cy="2257427"/>
          </a:xfrm>
        </p:spPr>
        <p:txBody>
          <a:bodyPr lIns="0" tIns="0" rIns="0" bIns="0" anchor="b" anchorCtr="0">
            <a:noAutofit/>
          </a:bodyPr>
          <a:lstStyle>
            <a:lvl1pPr>
              <a:defRPr sz="6000" baseline="0">
                <a:solidFill>
                  <a:schemeClr val="accent1"/>
                </a:solidFill>
                <a:latin typeface="+mj-lt"/>
              </a:defRPr>
            </a:lvl1pPr>
          </a:lstStyle>
          <a:p>
            <a:r>
              <a:rPr lang="nl-NL"/>
              <a:t>Een korte, beknopte titel</a:t>
            </a:r>
            <a:endParaRPr lang="en-US"/>
          </a:p>
        </p:txBody>
      </p:sp>
    </p:spTree>
    <p:extLst>
      <p:ext uri="{BB962C8B-B14F-4D97-AF65-F5344CB8AC3E}">
        <p14:creationId xmlns:p14="http://schemas.microsoft.com/office/powerpoint/2010/main" val="16311326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a:xfrm>
            <a:off x="3455775" y="1512000"/>
            <a:ext cx="19774713" cy="2232000"/>
          </a:xfrm>
        </p:spPr>
        <p:txBody>
          <a:bodyPr anchor="t" anchorCtr="0"/>
          <a:lstStyle>
            <a:lvl1pPr>
              <a:defRPr b="0" i="0">
                <a:latin typeface="FlandersArtSans-Bold" panose="00000800000000000000" pitchFamily="2" charset="0"/>
                <a:cs typeface="FlandersArtSans-Bold" panose="00000800000000000000" pitchFamily="2" charset="0"/>
              </a:defRPr>
            </a:lvl1pPr>
          </a:lstStyle>
          <a:p>
            <a:r>
              <a:rPr lang="nl-NL"/>
              <a:t>Klik om stijl te bewerken</a:t>
            </a:r>
            <a:endParaRPr lang="nl-BE"/>
          </a:p>
        </p:txBody>
      </p:sp>
      <p:sp>
        <p:nvSpPr>
          <p:cNvPr id="3" name="Tijdelijke aanduiding voor inhoud 2"/>
          <p:cNvSpPr>
            <a:spLocks noGrp="1"/>
          </p:cNvSpPr>
          <p:nvPr>
            <p:ph sz="half" idx="1"/>
          </p:nvPr>
        </p:nvSpPr>
        <p:spPr>
          <a:xfrm>
            <a:off x="3455775" y="3816000"/>
            <a:ext cx="9887356" cy="7560000"/>
          </a:xfrm>
        </p:spPr>
        <p:txBody>
          <a:bodyPr bIns="0"/>
          <a:lstStyle>
            <a:lvl1pPr>
              <a:spcBef>
                <a:spcPts val="600"/>
              </a:spcBef>
              <a:defRPr sz="4000">
                <a:latin typeface="FlandersArtSans-Bold" panose="00000800000000000000" pitchFamily="2" charset="0"/>
              </a:defRPr>
            </a:lvl1pPr>
            <a:lvl2pPr>
              <a:spcBef>
                <a:spcPts val="600"/>
              </a:spcBef>
              <a:defRPr sz="4000">
                <a:solidFill>
                  <a:schemeClr val="bg1">
                    <a:lumMod val="50000"/>
                  </a:schemeClr>
                </a:solidFill>
                <a:latin typeface="FlandersArtSans-Regular" panose="00000500000000000000" pitchFamily="2" charset="0"/>
              </a:defRPr>
            </a:lvl2pPr>
            <a:lvl3pPr>
              <a:spcBef>
                <a:spcPts val="600"/>
              </a:spcBef>
              <a:defRPr sz="3600">
                <a:latin typeface="FlandersArtSans-Regular" panose="00000500000000000000" pitchFamily="2" charset="0"/>
              </a:defRPr>
            </a:lvl3pPr>
            <a:lvl4pPr>
              <a:spcBef>
                <a:spcPts val="600"/>
              </a:spcBef>
              <a:defRPr sz="3600">
                <a:latin typeface="FlandersArtSans-Regular" panose="00000500000000000000" pitchFamily="2" charset="0"/>
              </a:defRPr>
            </a:lvl4pPr>
            <a:lvl5pPr>
              <a:spcBef>
                <a:spcPts val="600"/>
              </a:spcBef>
              <a:defRPr sz="3600">
                <a:latin typeface="FlandersArtSans-Regular" panose="00000500000000000000" pitchFamily="2" charset="0"/>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ianummer 6"/>
          <p:cNvSpPr>
            <a:spLocks noGrp="1"/>
          </p:cNvSpPr>
          <p:nvPr>
            <p:ph type="sldNum" sz="quarter" idx="12"/>
          </p:nvPr>
        </p:nvSpPr>
        <p:spPr>
          <a:xfrm>
            <a:off x="18334852" y="12672003"/>
            <a:ext cx="5710618" cy="730250"/>
          </a:xfrm>
        </p:spPr>
        <p:txBody>
          <a:bodyPr/>
          <a:lstStyle>
            <a:lvl1pPr>
              <a:defRPr sz="1800">
                <a:latin typeface="FlandersArtSans-Regular" panose="00000500000000000000" pitchFamily="2" charset="0"/>
              </a:defRPr>
            </a:lvl1pPr>
          </a:lstStyle>
          <a:p>
            <a:fld id="{7749CDD0-7D77-4D23-9A27-F361E39BA472}" type="datetime1">
              <a:rPr lang="nl-BE" smtClean="0"/>
              <a:pPr/>
              <a:t>16/10/2026</a:t>
            </a:fld>
            <a:r>
              <a:rPr lang="nl-BE"/>
              <a:t> </a:t>
            </a:r>
            <a:r>
              <a:rPr lang="nl-BE" b="1"/>
              <a:t>│</a:t>
            </a:r>
            <a:fld id="{B263F6C6-2226-4286-8995-C42CB1E7C290}" type="slidenum">
              <a:rPr lang="nl-BE" smtClean="0"/>
              <a:pPr/>
              <a:t>‹nr.›</a:t>
            </a:fld>
            <a:endParaRPr lang="nl-BE"/>
          </a:p>
        </p:txBody>
      </p:sp>
      <p:sp>
        <p:nvSpPr>
          <p:cNvPr id="10" name="Tijdelijke aanduiding voor inhoud 3"/>
          <p:cNvSpPr>
            <a:spLocks noGrp="1"/>
          </p:cNvSpPr>
          <p:nvPr>
            <p:ph sz="half" idx="13"/>
          </p:nvPr>
        </p:nvSpPr>
        <p:spPr>
          <a:xfrm>
            <a:off x="13439125" y="3816000"/>
            <a:ext cx="9791363" cy="7560000"/>
          </a:xfrm>
        </p:spPr>
        <p:txBody>
          <a:bodyPr bIns="0"/>
          <a:lstStyle>
            <a:lvl1pPr>
              <a:defRPr sz="4000">
                <a:latin typeface="FlandersArtSans-Bold" panose="00000800000000000000" pitchFamily="2" charset="0"/>
              </a:defRPr>
            </a:lvl1pPr>
            <a:lvl2pPr>
              <a:spcBef>
                <a:spcPts val="600"/>
              </a:spcBef>
              <a:defRPr sz="4000">
                <a:solidFill>
                  <a:schemeClr val="bg1">
                    <a:lumMod val="50000"/>
                  </a:schemeClr>
                </a:solidFill>
                <a:latin typeface="FlandersArtSans-Regular" panose="00000500000000000000" pitchFamily="2" charset="0"/>
              </a:defRPr>
            </a:lvl2pPr>
            <a:lvl3pPr>
              <a:spcBef>
                <a:spcPts val="600"/>
              </a:spcBef>
              <a:defRPr sz="3600">
                <a:latin typeface="FlandersArtSans-Regular" panose="00000500000000000000" pitchFamily="2" charset="0"/>
              </a:defRPr>
            </a:lvl3pPr>
            <a:lvl4pPr>
              <a:spcBef>
                <a:spcPts val="600"/>
              </a:spcBef>
              <a:defRPr sz="3600">
                <a:latin typeface="FlandersArtSans-Regular" panose="00000500000000000000" pitchFamily="2" charset="0"/>
              </a:defRPr>
            </a:lvl4pPr>
            <a:lvl5pPr>
              <a:spcBef>
                <a:spcPts val="600"/>
              </a:spcBef>
              <a:defRPr sz="3600">
                <a:latin typeface="FlandersArtSans-Regular" panose="00000500000000000000" pitchFamily="2" charset="0"/>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34476544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CONTENT">
    <p:bg>
      <p:bgPr>
        <a:solidFill>
          <a:srgbClr val="FFFFFF"/>
        </a:solidFill>
        <a:effectLst/>
      </p:bgPr>
    </p:bg>
    <p:spTree>
      <p:nvGrpSpPr>
        <p:cNvPr id="1" name=""/>
        <p:cNvGrpSpPr/>
        <p:nvPr/>
      </p:nvGrpSpPr>
      <p:grpSpPr>
        <a:xfrm>
          <a:off x="0" y="0"/>
          <a:ext cx="0" cy="0"/>
          <a:chOff x="0" y="0"/>
          <a:chExt cx="0" cy="0"/>
        </a:xfrm>
      </p:grpSpPr>
      <p:pic>
        <p:nvPicPr>
          <p:cNvPr id="2" name="Image 0" descr="/mnt/data/work_slides/src/ppt/media/image1.png"/>
          <p:cNvPicPr>
            <a:picLocks noChangeAspect="1"/>
          </p:cNvPicPr>
          <p:nvPr/>
        </p:nvPicPr>
        <p:blipFill>
          <a:blip r:embed="rId2"/>
          <a:stretch>
            <a:fillRect/>
          </a:stretch>
        </p:blipFill>
        <p:spPr>
          <a:xfrm>
            <a:off x="512031" y="12508992"/>
            <a:ext cx="4114532" cy="768096"/>
          </a:xfrm>
          <a:prstGeom prst="rect">
            <a:avLst/>
          </a:prstGeom>
        </p:spPr>
      </p:pic>
      <p:pic>
        <p:nvPicPr>
          <p:cNvPr id="3" name="Image 1" descr="/mnt/data/work_slides/src/ppt/media/image2.png"/>
          <p:cNvPicPr>
            <a:picLocks noChangeAspect="1"/>
          </p:cNvPicPr>
          <p:nvPr/>
        </p:nvPicPr>
        <p:blipFill>
          <a:blip r:embed="rId3"/>
          <a:stretch>
            <a:fillRect/>
          </a:stretch>
        </p:blipFill>
        <p:spPr>
          <a:xfrm>
            <a:off x="20024057" y="12545568"/>
            <a:ext cx="3383060" cy="713232"/>
          </a:xfrm>
          <a:prstGeom prst="rect">
            <a:avLst/>
          </a:prstGeom>
        </p:spPr>
      </p:pic>
      <p:sp>
        <p:nvSpPr>
          <p:cNvPr id="4" name="Shape 0"/>
          <p:cNvSpPr/>
          <p:nvPr/>
        </p:nvSpPr>
        <p:spPr>
          <a:xfrm>
            <a:off x="640038" y="12216384"/>
            <a:ext cx="23096241" cy="0"/>
          </a:xfrm>
          <a:prstGeom prst="line">
            <a:avLst/>
          </a:prstGeom>
          <a:noFill/>
          <a:ln w="7620">
            <a:solidFill>
              <a:srgbClr val="E5E5E5"/>
            </a:solidFill>
            <a:prstDash val="solid"/>
          </a:ln>
        </p:spPr>
        <p:txBody>
          <a:bodyPr/>
          <a:lstStyle/>
          <a:p>
            <a:endParaRPr lang="nl-BE"/>
          </a:p>
        </p:txBody>
      </p:sp>
      <p:sp>
        <p:nvSpPr>
          <p:cNvPr id="25" name="Slide Number Placeholder 0"/>
          <p:cNvSpPr>
            <a:spLocks noGrp="1"/>
          </p:cNvSpPr>
          <p:nvPr>
            <p:ph type="sldNum" sz="quarter" idx="4294967295"/>
          </p:nvPr>
        </p:nvSpPr>
        <p:spPr>
          <a:xfrm>
            <a:off x="22949946" y="420624"/>
            <a:ext cx="640038" cy="457200"/>
          </a:xfrm>
          <a:prstGeom prst="rect">
            <a:avLst/>
          </a:prstGeom>
          <a:extLst>
            <a:ext uri="{C572A759-6A51-4108-AA02-DFA0A04FC94B}">
              <ma14:wrappingTextBoxFlag xmlns:ma14="http://schemas.microsoft.com/office/mac/drawingml/2011/main" xmlns="" val="0"/>
            </a:ext>
          </a:extLst>
        </p:spPr>
        <p:txBody>
          <a:bodyPr/>
          <a:lstStyle>
            <a:lvl1pPr>
              <a:defRPr sz="1600">
                <a:solidFill>
                  <a:srgbClr val="9A9A9A"/>
                </a:solidFill>
                <a:latin typeface="Arial"/>
                <a:ea typeface="Arial"/>
                <a:cs typeface="Arial"/>
              </a:defRPr>
            </a:lvl1pPr>
          </a:lstStyle>
          <a:p>
            <a:pPr algn="r"/>
            <a:fld id="{F7021451-1387-4CA6-816F-3879F97B5CBC}" type="slidenum">
              <a:rPr lang="en-US" b="0"/>
              <a:t>‹nr.›</a:t>
            </a:fld>
            <a:endParaRPr lang="en-US"/>
          </a:p>
        </p:txBody>
      </p:sp>
    </p:spTree>
    <p:extLst>
      <p:ext uri="{BB962C8B-B14F-4D97-AF65-F5344CB8AC3E}">
        <p14:creationId xmlns:p14="http://schemas.microsoft.com/office/powerpoint/2010/main" val="20788861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Inhoud 6">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E50298D-2218-7CE6-05D8-A8214C4FE7E6}"/>
              </a:ext>
            </a:extLst>
          </p:cNvPr>
          <p:cNvSpPr>
            <a:spLocks noGrp="1"/>
          </p:cNvSpPr>
          <p:nvPr>
            <p:ph type="title" hasCustomPrompt="1"/>
          </p:nvPr>
        </p:nvSpPr>
        <p:spPr>
          <a:xfrm>
            <a:off x="1676291" y="1178485"/>
            <a:ext cx="8625949" cy="11043829"/>
          </a:xfrm>
        </p:spPr>
        <p:txBody>
          <a:bodyPr/>
          <a:lstStyle>
            <a:lvl1pPr algn="ctr">
              <a:defRPr>
                <a:solidFill>
                  <a:schemeClr val="bg1"/>
                </a:solidFill>
                <a:latin typeface="+mj-lt"/>
              </a:defRPr>
            </a:lvl1pPr>
          </a:lstStyle>
          <a:p>
            <a:r>
              <a:rPr lang="nl-NL"/>
              <a:t>Uitspraak,</a:t>
            </a:r>
            <a:br>
              <a:rPr lang="nl-NL"/>
            </a:br>
            <a:r>
              <a:rPr lang="nl-NL"/>
              <a:t>titel of </a:t>
            </a:r>
            <a:br>
              <a:rPr lang="nl-NL"/>
            </a:br>
            <a:r>
              <a:rPr lang="nl-NL"/>
              <a:t>stelling</a:t>
            </a:r>
            <a:endParaRPr lang="nl-BE"/>
          </a:p>
        </p:txBody>
      </p:sp>
      <p:sp>
        <p:nvSpPr>
          <p:cNvPr id="3" name="Tijdelijke aanduiding voor tekst 14">
            <a:extLst>
              <a:ext uri="{FF2B5EF4-FFF2-40B4-BE49-F238E27FC236}">
                <a16:creationId xmlns:a16="http://schemas.microsoft.com/office/drawing/2014/main" id="{77B35B66-DD7D-8678-232F-ACD788698AF7}"/>
              </a:ext>
            </a:extLst>
          </p:cNvPr>
          <p:cNvSpPr>
            <a:spLocks noGrp="1"/>
          </p:cNvSpPr>
          <p:nvPr>
            <p:ph type="body" sz="quarter" idx="10" hasCustomPrompt="1"/>
          </p:nvPr>
        </p:nvSpPr>
        <p:spPr>
          <a:xfrm>
            <a:off x="11068160" y="1178485"/>
            <a:ext cx="11637962" cy="11043829"/>
          </a:xfrm>
        </p:spPr>
        <p:txBody>
          <a:bodyPr lIns="0" tIns="0" rIns="0" bIns="0">
            <a:noAutofit/>
          </a:bodyPr>
          <a:lstStyle>
            <a:lvl1pPr marL="0" indent="0">
              <a:lnSpc>
                <a:spcPct val="100000"/>
              </a:lnSpc>
              <a:buNone/>
              <a:defRPr sz="4000" baseline="0">
                <a:solidFill>
                  <a:schemeClr val="bg1"/>
                </a:solidFill>
                <a:latin typeface="+mn-lt"/>
              </a:defRPr>
            </a:lvl1pPr>
          </a:lstStyle>
          <a:p>
            <a:pPr lvl="0"/>
            <a:r>
              <a:rPr lang="nl-NL"/>
              <a:t>Probeer een presentatie op te delen in onderdelen, zoals in Word, met hoofdingen. Is er uitleg dat onder een bepaald onderdeel hoort, zorg dan dat alle titels onder dat onderdeel dezelfde grootte hebben. </a:t>
            </a:r>
          </a:p>
          <a:p>
            <a:pPr lvl="0"/>
            <a:r>
              <a:rPr lang="nl-NL"/>
              <a:t>Begin je een nieuw onderdeel? Gebruik dan grotere titels. Je kan ook steeds handmatig de titels groter (of kleiner) zetten.</a:t>
            </a:r>
          </a:p>
          <a:p>
            <a:pPr lvl="0"/>
            <a:r>
              <a:rPr lang="nl-NL"/>
              <a:t>Is je presentatie klaar? Overloop en pas de titels en teksten aan zodat alles een mooi geheel vormt.</a:t>
            </a:r>
          </a:p>
        </p:txBody>
      </p:sp>
    </p:spTree>
    <p:extLst>
      <p:ext uri="{BB962C8B-B14F-4D97-AF65-F5344CB8AC3E}">
        <p14:creationId xmlns:p14="http://schemas.microsoft.com/office/powerpoint/2010/main" val="1604457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eldia 1">
    <p:bg>
      <p:bgPr>
        <a:solidFill>
          <a:schemeClr val="accent1"/>
        </a:solidFill>
        <a:effectLst/>
      </p:bgPr>
    </p:bg>
    <p:spTree>
      <p:nvGrpSpPr>
        <p:cNvPr id="1" name=""/>
        <p:cNvGrpSpPr/>
        <p:nvPr/>
      </p:nvGrpSpPr>
      <p:grpSpPr>
        <a:xfrm>
          <a:off x="0" y="0"/>
          <a:ext cx="0" cy="0"/>
          <a:chOff x="0" y="0"/>
          <a:chExt cx="0" cy="0"/>
        </a:xfrm>
      </p:grpSpPr>
      <p:sp>
        <p:nvSpPr>
          <p:cNvPr id="13" name="Rechthoek 12">
            <a:extLst>
              <a:ext uri="{FF2B5EF4-FFF2-40B4-BE49-F238E27FC236}">
                <a16:creationId xmlns:a16="http://schemas.microsoft.com/office/drawing/2014/main" id="{601C470B-0AE5-7C4E-9E1D-30B1419F7A0E}"/>
              </a:ext>
            </a:extLst>
          </p:cNvPr>
          <p:cNvSpPr/>
          <p:nvPr/>
        </p:nvSpPr>
        <p:spPr>
          <a:xfrm>
            <a:off x="-1" y="11611154"/>
            <a:ext cx="24382800" cy="2104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l-BE"/>
          </a:p>
        </p:txBody>
      </p:sp>
      <p:sp>
        <p:nvSpPr>
          <p:cNvPr id="2" name="Title 1"/>
          <p:cNvSpPr>
            <a:spLocks noGrp="1"/>
          </p:cNvSpPr>
          <p:nvPr>
            <p:ph type="ctrTitle" hasCustomPrompt="1"/>
          </p:nvPr>
        </p:nvSpPr>
        <p:spPr>
          <a:xfrm>
            <a:off x="887344" y="3906983"/>
            <a:ext cx="22739425" cy="3463636"/>
          </a:xfrm>
        </p:spPr>
        <p:txBody>
          <a:bodyPr lIns="0" tIns="0" rIns="0" bIns="0" anchor="b" anchorCtr="0">
            <a:noAutofit/>
          </a:bodyPr>
          <a:lstStyle>
            <a:lvl1pPr algn="ctr">
              <a:defRPr sz="11000" b="1" baseline="0">
                <a:solidFill>
                  <a:schemeClr val="bg1"/>
                </a:solidFill>
              </a:defRPr>
            </a:lvl1pPr>
          </a:lstStyle>
          <a:p>
            <a:r>
              <a:rPr lang="nl-NL"/>
              <a:t>Grote titel</a:t>
            </a:r>
            <a:endParaRPr lang="en-US"/>
          </a:p>
        </p:txBody>
      </p:sp>
      <p:pic>
        <p:nvPicPr>
          <p:cNvPr id="3" name="Afbeelding 2">
            <a:extLst>
              <a:ext uri="{FF2B5EF4-FFF2-40B4-BE49-F238E27FC236}">
                <a16:creationId xmlns:a16="http://schemas.microsoft.com/office/drawing/2014/main" id="{3602DD96-6B5F-CD52-5E21-4F6B3F4D004F}"/>
              </a:ext>
            </a:extLst>
          </p:cNvPr>
          <p:cNvPicPr>
            <a:picLocks noChangeAspect="1"/>
          </p:cNvPicPr>
          <p:nvPr/>
        </p:nvPicPr>
        <p:blipFill>
          <a:blip r:embed="rId2"/>
          <a:srcRect/>
          <a:stretch/>
        </p:blipFill>
        <p:spPr>
          <a:xfrm>
            <a:off x="887344" y="12512098"/>
            <a:ext cx="2558510" cy="552730"/>
          </a:xfrm>
          <a:prstGeom prst="rect">
            <a:avLst/>
          </a:prstGeom>
        </p:spPr>
      </p:pic>
      <p:sp>
        <p:nvSpPr>
          <p:cNvPr id="6" name="Tijdelijke aanduiding voor tekst 14">
            <a:extLst>
              <a:ext uri="{FF2B5EF4-FFF2-40B4-BE49-F238E27FC236}">
                <a16:creationId xmlns:a16="http://schemas.microsoft.com/office/drawing/2014/main" id="{281B9070-3DB3-C2AD-89F5-B654E70B30B2}"/>
              </a:ext>
            </a:extLst>
          </p:cNvPr>
          <p:cNvSpPr>
            <a:spLocks noGrp="1"/>
          </p:cNvSpPr>
          <p:nvPr>
            <p:ph type="body" sz="quarter" idx="10" hasCustomPrompt="1"/>
          </p:nvPr>
        </p:nvSpPr>
        <p:spPr>
          <a:xfrm>
            <a:off x="887344" y="7786255"/>
            <a:ext cx="22739425" cy="3463636"/>
          </a:xfrm>
        </p:spPr>
        <p:txBody>
          <a:bodyPr lIns="0" tIns="0" rIns="0" bIns="0">
            <a:noAutofit/>
          </a:bodyPr>
          <a:lstStyle>
            <a:lvl1pPr marL="0" indent="0" algn="ctr">
              <a:lnSpc>
                <a:spcPct val="100000"/>
              </a:lnSpc>
              <a:buNone/>
              <a:defRPr sz="6000" b="1" baseline="0">
                <a:solidFill>
                  <a:schemeClr val="bg1"/>
                </a:solidFill>
                <a:latin typeface="+mj-lt"/>
                <a:ea typeface="Calibri" panose="020F0502020204030204" pitchFamily="34" charset="0"/>
                <a:cs typeface="Calibri" panose="020F0502020204030204" pitchFamily="34" charset="0"/>
              </a:defRPr>
            </a:lvl1pPr>
          </a:lstStyle>
          <a:p>
            <a:pPr lvl="0"/>
            <a:r>
              <a:rPr lang="nl-NL"/>
              <a:t>Optionele subtitel</a:t>
            </a:r>
          </a:p>
        </p:txBody>
      </p:sp>
      <p:pic>
        <p:nvPicPr>
          <p:cNvPr id="7" name="Afbeelding 6">
            <a:extLst>
              <a:ext uri="{FF2B5EF4-FFF2-40B4-BE49-F238E27FC236}">
                <a16:creationId xmlns:a16="http://schemas.microsoft.com/office/drawing/2014/main" id="{792FEAA5-62F1-2207-B6FD-8BF069BD4754}"/>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Tree>
    <p:extLst>
      <p:ext uri="{BB962C8B-B14F-4D97-AF65-F5344CB8AC3E}">
        <p14:creationId xmlns:p14="http://schemas.microsoft.com/office/powerpoint/2010/main" val="469170663"/>
      </p:ext>
    </p:extLst>
  </p:cSld>
  <p:clrMapOvr>
    <a:masterClrMapping/>
  </p:clrMapOvr>
  <p:extLst>
    <p:ext uri="{DCECCB84-F9BA-43D5-87BE-67443E8EF086}">
      <p15:sldGuideLst xmlns:p15="http://schemas.microsoft.com/office/powerpoint/2012/main">
        <p15:guide id="3" orient="horz" pos="8153">
          <p15:clr>
            <a:srgbClr val="FBAE40"/>
          </p15:clr>
        </p15:guide>
        <p15:guide id="4" pos="1034">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eldia 2">
    <p:bg>
      <p:bgPr>
        <a:solidFill>
          <a:schemeClr val="bg1">
            <a:lumMod val="85000"/>
          </a:schemeClr>
        </a:solidFill>
        <a:effectLst/>
      </p:bgPr>
    </p:bg>
    <p:spTree>
      <p:nvGrpSpPr>
        <p:cNvPr id="1" name=""/>
        <p:cNvGrpSpPr/>
        <p:nvPr/>
      </p:nvGrpSpPr>
      <p:grpSpPr>
        <a:xfrm>
          <a:off x="0" y="0"/>
          <a:ext cx="0" cy="0"/>
          <a:chOff x="0" y="0"/>
          <a:chExt cx="0" cy="0"/>
        </a:xfrm>
      </p:grpSpPr>
      <p:sp>
        <p:nvSpPr>
          <p:cNvPr id="11" name="Rechthoek 10">
            <a:extLst>
              <a:ext uri="{FF2B5EF4-FFF2-40B4-BE49-F238E27FC236}">
                <a16:creationId xmlns:a16="http://schemas.microsoft.com/office/drawing/2014/main" id="{E6B33898-919E-48B2-9228-1222846C91E1}"/>
              </a:ext>
            </a:extLst>
          </p:cNvPr>
          <p:cNvSpPr/>
          <p:nvPr/>
        </p:nvSpPr>
        <p:spPr>
          <a:xfrm>
            <a:off x="-1" y="11305310"/>
            <a:ext cx="24382800" cy="24106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l-BE"/>
          </a:p>
        </p:txBody>
      </p:sp>
      <p:pic>
        <p:nvPicPr>
          <p:cNvPr id="3" name="Afbeelding 2">
            <a:extLst>
              <a:ext uri="{FF2B5EF4-FFF2-40B4-BE49-F238E27FC236}">
                <a16:creationId xmlns:a16="http://schemas.microsoft.com/office/drawing/2014/main" id="{F7C19C92-7D50-DEE5-66E6-BB71EEFF8588}"/>
              </a:ext>
            </a:extLst>
          </p:cNvPr>
          <p:cNvPicPr>
            <a:picLocks noChangeAspect="1"/>
          </p:cNvPicPr>
          <p:nvPr/>
        </p:nvPicPr>
        <p:blipFill>
          <a:blip r:embed="rId2"/>
          <a:srcRect/>
          <a:stretch/>
        </p:blipFill>
        <p:spPr>
          <a:xfrm>
            <a:off x="887344" y="12512098"/>
            <a:ext cx="2558510" cy="552730"/>
          </a:xfrm>
          <a:prstGeom prst="rect">
            <a:avLst/>
          </a:prstGeom>
        </p:spPr>
      </p:pic>
      <p:sp>
        <p:nvSpPr>
          <p:cNvPr id="5" name="Title 1">
            <a:extLst>
              <a:ext uri="{FF2B5EF4-FFF2-40B4-BE49-F238E27FC236}">
                <a16:creationId xmlns:a16="http://schemas.microsoft.com/office/drawing/2014/main" id="{530298FF-AC28-B974-B748-2B26C87870F9}"/>
              </a:ext>
            </a:extLst>
          </p:cNvPr>
          <p:cNvSpPr>
            <a:spLocks noGrp="1"/>
          </p:cNvSpPr>
          <p:nvPr>
            <p:ph type="ctrTitle" hasCustomPrompt="1"/>
          </p:nvPr>
        </p:nvSpPr>
        <p:spPr>
          <a:xfrm>
            <a:off x="887344" y="2466109"/>
            <a:ext cx="22739425" cy="4904510"/>
          </a:xfrm>
        </p:spPr>
        <p:txBody>
          <a:bodyPr lIns="0" tIns="0" rIns="0" bIns="0" anchor="b" anchorCtr="0">
            <a:noAutofit/>
          </a:bodyPr>
          <a:lstStyle>
            <a:lvl1pPr algn="ctr">
              <a:defRPr sz="11000" b="1" baseline="0">
                <a:solidFill>
                  <a:schemeClr val="accent1"/>
                </a:solidFill>
              </a:defRPr>
            </a:lvl1pPr>
          </a:lstStyle>
          <a:p>
            <a:r>
              <a:rPr lang="nl-NL"/>
              <a:t>Afbeelding toevoegen </a:t>
            </a:r>
            <a:br>
              <a:rPr lang="nl-NL"/>
            </a:br>
            <a:r>
              <a:rPr lang="nl-NL"/>
              <a:t>op de achtergrond?</a:t>
            </a:r>
            <a:endParaRPr lang="en-US"/>
          </a:p>
        </p:txBody>
      </p:sp>
      <p:sp>
        <p:nvSpPr>
          <p:cNvPr id="6" name="Tijdelijke aanduiding voor tekst 14">
            <a:extLst>
              <a:ext uri="{FF2B5EF4-FFF2-40B4-BE49-F238E27FC236}">
                <a16:creationId xmlns:a16="http://schemas.microsoft.com/office/drawing/2014/main" id="{015C9B34-9D4B-2FF1-1DF0-D51B90DCE540}"/>
              </a:ext>
            </a:extLst>
          </p:cNvPr>
          <p:cNvSpPr>
            <a:spLocks noGrp="1"/>
          </p:cNvSpPr>
          <p:nvPr>
            <p:ph type="body" sz="quarter" idx="10" hasCustomPrompt="1"/>
          </p:nvPr>
        </p:nvSpPr>
        <p:spPr>
          <a:xfrm>
            <a:off x="887344" y="7786255"/>
            <a:ext cx="22739425" cy="3463636"/>
          </a:xfrm>
        </p:spPr>
        <p:txBody>
          <a:bodyPr lIns="0" tIns="0" rIns="0" bIns="0">
            <a:noAutofit/>
          </a:bodyPr>
          <a:lstStyle>
            <a:lvl1pPr marL="0" indent="0" algn="ctr">
              <a:lnSpc>
                <a:spcPct val="100000"/>
              </a:lnSpc>
              <a:buNone/>
              <a:defRPr sz="6000" b="1" baseline="0">
                <a:solidFill>
                  <a:schemeClr val="accent1"/>
                </a:solidFill>
                <a:latin typeface="+mj-lt"/>
                <a:ea typeface="Calibri" panose="020F0502020204030204" pitchFamily="34" charset="0"/>
                <a:cs typeface="Calibri" panose="020F0502020204030204" pitchFamily="34" charset="0"/>
              </a:defRPr>
            </a:lvl1pPr>
          </a:lstStyle>
          <a:p>
            <a:pPr lvl="0"/>
            <a:r>
              <a:rPr lang="nl-NL"/>
              <a:t>Rechtermuisklik &gt; achtergrond opmaken </a:t>
            </a:r>
            <a:br>
              <a:rPr lang="nl-NL"/>
            </a:br>
            <a:r>
              <a:rPr lang="nl-NL"/>
              <a:t>&gt; opvulling met afbeelding of </a:t>
            </a:r>
            <a:r>
              <a:rPr lang="nl-NL" err="1"/>
              <a:t>bitmap</a:t>
            </a:r>
            <a:endParaRPr lang="nl-NL"/>
          </a:p>
        </p:txBody>
      </p:sp>
      <p:pic>
        <p:nvPicPr>
          <p:cNvPr id="7" name="Afbeelding 6">
            <a:extLst>
              <a:ext uri="{FF2B5EF4-FFF2-40B4-BE49-F238E27FC236}">
                <a16:creationId xmlns:a16="http://schemas.microsoft.com/office/drawing/2014/main" id="{457C7DBD-CEFD-3BE8-1C4A-8E9F8482CE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878040" y="11589458"/>
            <a:ext cx="4748729" cy="1845279"/>
          </a:xfrm>
          <a:prstGeom prst="rect">
            <a:avLst/>
          </a:prstGeom>
        </p:spPr>
      </p:pic>
    </p:spTree>
    <p:extLst>
      <p:ext uri="{BB962C8B-B14F-4D97-AF65-F5344CB8AC3E}">
        <p14:creationId xmlns:p14="http://schemas.microsoft.com/office/powerpoint/2010/main" val="65086550"/>
      </p:ext>
    </p:extLst>
  </p:cSld>
  <p:clrMapOvr>
    <a:masterClrMapping/>
  </p:clrMapOvr>
  <p:extLst>
    <p:ext uri="{DCECCB84-F9BA-43D5-87BE-67443E8EF086}">
      <p15:sldGuideLst xmlns:p15="http://schemas.microsoft.com/office/powerpoint/2012/main">
        <p15:guide id="3" orient="horz" pos="4320">
          <p15:clr>
            <a:srgbClr val="FBAE40"/>
          </p15:clr>
        </p15:guide>
        <p15:guide id="4" pos="1057">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eldia 3">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87344" y="2249487"/>
            <a:ext cx="12035026" cy="6451168"/>
          </a:xfrm>
        </p:spPr>
        <p:txBody>
          <a:bodyPr lIns="0" tIns="0" rIns="0" bIns="0" anchor="b" anchorCtr="0">
            <a:noAutofit/>
          </a:bodyPr>
          <a:lstStyle>
            <a:lvl1pPr>
              <a:defRPr sz="11000" baseline="0">
                <a:solidFill>
                  <a:schemeClr val="accent1"/>
                </a:solidFill>
              </a:defRPr>
            </a:lvl1pPr>
          </a:lstStyle>
          <a:p>
            <a:r>
              <a:rPr lang="nl-NL"/>
              <a:t>Grote titel</a:t>
            </a:r>
            <a:endParaRPr lang="en-US"/>
          </a:p>
        </p:txBody>
      </p:sp>
      <p:sp>
        <p:nvSpPr>
          <p:cNvPr id="7" name="Rechthoek 6">
            <a:extLst>
              <a:ext uri="{FF2B5EF4-FFF2-40B4-BE49-F238E27FC236}">
                <a16:creationId xmlns:a16="http://schemas.microsoft.com/office/drawing/2014/main" id="{19C26A7A-A8B2-4142-B919-D2CB690160A6}"/>
              </a:ext>
            </a:extLst>
          </p:cNvPr>
          <p:cNvSpPr/>
          <p:nvPr/>
        </p:nvSpPr>
        <p:spPr>
          <a:xfrm rot="4320000">
            <a:off x="13210384" y="1390030"/>
            <a:ext cx="16250296" cy="9674985"/>
          </a:xfrm>
          <a:custGeom>
            <a:avLst/>
            <a:gdLst>
              <a:gd name="connsiteX0" fmla="*/ 0 w 16427695"/>
              <a:gd name="connsiteY0" fmla="*/ 0 h 9676332"/>
              <a:gd name="connsiteX1" fmla="*/ 16427695 w 16427695"/>
              <a:gd name="connsiteY1" fmla="*/ 0 h 9676332"/>
              <a:gd name="connsiteX2" fmla="*/ 16427695 w 16427695"/>
              <a:gd name="connsiteY2" fmla="*/ 9676332 h 9676332"/>
              <a:gd name="connsiteX3" fmla="*/ 0 w 16427695"/>
              <a:gd name="connsiteY3" fmla="*/ 9676332 h 9676332"/>
              <a:gd name="connsiteX4" fmla="*/ 0 w 16427695"/>
              <a:gd name="connsiteY4" fmla="*/ 0 h 9676332"/>
              <a:gd name="connsiteX0" fmla="*/ 3134748 w 16427695"/>
              <a:gd name="connsiteY0" fmla="*/ 1347 h 9676332"/>
              <a:gd name="connsiteX1" fmla="*/ 16427695 w 16427695"/>
              <a:gd name="connsiteY1" fmla="*/ 0 h 9676332"/>
              <a:gd name="connsiteX2" fmla="*/ 16427695 w 16427695"/>
              <a:gd name="connsiteY2" fmla="*/ 9676332 h 9676332"/>
              <a:gd name="connsiteX3" fmla="*/ 0 w 16427695"/>
              <a:gd name="connsiteY3" fmla="*/ 9676332 h 9676332"/>
              <a:gd name="connsiteX4" fmla="*/ 3134748 w 16427695"/>
              <a:gd name="connsiteY4" fmla="*/ 1347 h 9676332"/>
              <a:gd name="connsiteX0" fmla="*/ 3134748 w 16427695"/>
              <a:gd name="connsiteY0" fmla="*/ 0 h 9674985"/>
              <a:gd name="connsiteX1" fmla="*/ 16258804 w 16427695"/>
              <a:gd name="connsiteY1" fmla="*/ 4249433 h 9674985"/>
              <a:gd name="connsiteX2" fmla="*/ 16427695 w 16427695"/>
              <a:gd name="connsiteY2" fmla="*/ 9674985 h 9674985"/>
              <a:gd name="connsiteX3" fmla="*/ 0 w 16427695"/>
              <a:gd name="connsiteY3" fmla="*/ 9674985 h 9674985"/>
              <a:gd name="connsiteX4" fmla="*/ 3134748 w 16427695"/>
              <a:gd name="connsiteY4" fmla="*/ 0 h 9674985"/>
              <a:gd name="connsiteX0" fmla="*/ 3134748 w 16258804"/>
              <a:gd name="connsiteY0" fmla="*/ 0 h 9674985"/>
              <a:gd name="connsiteX1" fmla="*/ 16258804 w 16258804"/>
              <a:gd name="connsiteY1" fmla="*/ 4249433 h 9674985"/>
              <a:gd name="connsiteX2" fmla="*/ 14449612 w 16258804"/>
              <a:gd name="connsiteY2" fmla="*/ 9673240 h 9674985"/>
              <a:gd name="connsiteX3" fmla="*/ 0 w 16258804"/>
              <a:gd name="connsiteY3" fmla="*/ 9674985 h 9674985"/>
              <a:gd name="connsiteX4" fmla="*/ 3134748 w 16258804"/>
              <a:gd name="connsiteY4" fmla="*/ 0 h 9674985"/>
              <a:gd name="connsiteX0" fmla="*/ 3134748 w 16250296"/>
              <a:gd name="connsiteY0" fmla="*/ 0 h 9674985"/>
              <a:gd name="connsiteX1" fmla="*/ 16250296 w 16250296"/>
              <a:gd name="connsiteY1" fmla="*/ 4232734 h 9674985"/>
              <a:gd name="connsiteX2" fmla="*/ 14449612 w 16250296"/>
              <a:gd name="connsiteY2" fmla="*/ 9673240 h 9674985"/>
              <a:gd name="connsiteX3" fmla="*/ 0 w 16250296"/>
              <a:gd name="connsiteY3" fmla="*/ 9674985 h 9674985"/>
              <a:gd name="connsiteX4" fmla="*/ 3134748 w 16250296"/>
              <a:gd name="connsiteY4" fmla="*/ 0 h 9674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50296" h="9674985">
                <a:moveTo>
                  <a:pt x="3134748" y="0"/>
                </a:moveTo>
                <a:lnTo>
                  <a:pt x="16250296" y="4232734"/>
                </a:lnTo>
                <a:lnTo>
                  <a:pt x="14449612" y="9673240"/>
                </a:lnTo>
                <a:lnTo>
                  <a:pt x="0" y="9674985"/>
                </a:lnTo>
                <a:lnTo>
                  <a:pt x="313474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l-BE"/>
          </a:p>
        </p:txBody>
      </p:sp>
      <p:sp>
        <p:nvSpPr>
          <p:cNvPr id="15" name="Tijdelijke aanduiding voor tekst 14">
            <a:extLst>
              <a:ext uri="{FF2B5EF4-FFF2-40B4-BE49-F238E27FC236}">
                <a16:creationId xmlns:a16="http://schemas.microsoft.com/office/drawing/2014/main" id="{A2FF75A4-96A0-F64C-BC9C-E45C4BBFAB9E}"/>
              </a:ext>
            </a:extLst>
          </p:cNvPr>
          <p:cNvSpPr>
            <a:spLocks noGrp="1"/>
          </p:cNvSpPr>
          <p:nvPr>
            <p:ph type="body" sz="quarter" idx="10" hasCustomPrompt="1"/>
          </p:nvPr>
        </p:nvSpPr>
        <p:spPr>
          <a:xfrm>
            <a:off x="887344" y="8700655"/>
            <a:ext cx="12035026" cy="2765858"/>
          </a:xfrm>
        </p:spPr>
        <p:txBody>
          <a:bodyPr lIns="0" tIns="0" rIns="0" bIns="0">
            <a:noAutofit/>
          </a:bodyPr>
          <a:lstStyle>
            <a:lvl1pPr marL="0" indent="0">
              <a:lnSpc>
                <a:spcPct val="100000"/>
              </a:lnSpc>
              <a:buNone/>
              <a:defRPr sz="6000" b="1" baseline="0">
                <a:latin typeface="+mj-lt"/>
                <a:ea typeface="Calibri" panose="020F0502020204030204" pitchFamily="34" charset="0"/>
                <a:cs typeface="Calibri" panose="020F0502020204030204" pitchFamily="34" charset="0"/>
              </a:defRPr>
            </a:lvl1pPr>
          </a:lstStyle>
          <a:p>
            <a:pPr lvl="0"/>
            <a:r>
              <a:rPr lang="nl-NL"/>
              <a:t>Subtitel</a:t>
            </a:r>
          </a:p>
        </p:txBody>
      </p:sp>
      <p:pic>
        <p:nvPicPr>
          <p:cNvPr id="5" name="Afbeelding 4">
            <a:extLst>
              <a:ext uri="{FF2B5EF4-FFF2-40B4-BE49-F238E27FC236}">
                <a16:creationId xmlns:a16="http://schemas.microsoft.com/office/drawing/2014/main" id="{84933F26-176B-9CA8-BB11-904159909052}"/>
              </a:ext>
            </a:extLst>
          </p:cNvPr>
          <p:cNvPicPr>
            <a:picLocks noChangeAspect="1"/>
          </p:cNvPicPr>
          <p:nvPr/>
        </p:nvPicPr>
        <p:blipFill>
          <a:blip r:embed="rId2"/>
          <a:srcRect/>
          <a:stretch/>
        </p:blipFill>
        <p:spPr>
          <a:xfrm>
            <a:off x="887344" y="12512098"/>
            <a:ext cx="2558510" cy="552730"/>
          </a:xfrm>
          <a:prstGeom prst="rect">
            <a:avLst/>
          </a:prstGeom>
        </p:spPr>
      </p:pic>
      <p:pic>
        <p:nvPicPr>
          <p:cNvPr id="9" name="Afbeelding 8">
            <a:extLst>
              <a:ext uri="{FF2B5EF4-FFF2-40B4-BE49-F238E27FC236}">
                <a16:creationId xmlns:a16="http://schemas.microsoft.com/office/drawing/2014/main" id="{DD74F0EA-EB24-79AD-FA15-A6D0B1BFF97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pic>
        <p:nvPicPr>
          <p:cNvPr id="6" name="Afbeelding 5">
            <a:extLst>
              <a:ext uri="{FF2B5EF4-FFF2-40B4-BE49-F238E27FC236}">
                <a16:creationId xmlns:a16="http://schemas.microsoft.com/office/drawing/2014/main" id="{CB22E13A-70FC-649F-EABE-B81A017E449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Tree>
    <p:extLst>
      <p:ext uri="{BB962C8B-B14F-4D97-AF65-F5344CB8AC3E}">
        <p14:creationId xmlns:p14="http://schemas.microsoft.com/office/powerpoint/2010/main" val="658636437"/>
      </p:ext>
    </p:extLst>
  </p:cSld>
  <p:clrMapOvr>
    <a:masterClrMapping/>
  </p:clrMapOvr>
  <p:extLst>
    <p:ext uri="{DCECCB84-F9BA-43D5-87BE-67443E8EF086}">
      <p15:sldGuideLst xmlns:p15="http://schemas.microsoft.com/office/powerpoint/2012/main">
        <p15:guide id="3" orient="horz" pos="8153">
          <p15:clr>
            <a:srgbClr val="FBAE40"/>
          </p15:clr>
        </p15:guide>
        <p15:guide id="4" pos="1057">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eldia 4">
    <p:bg>
      <p:bgPr>
        <a:solidFill>
          <a:schemeClr val="bg1">
            <a:lumMod val="85000"/>
          </a:schemeClr>
        </a:solidFill>
        <a:effectLst/>
      </p:bgPr>
    </p:bg>
    <p:spTree>
      <p:nvGrpSpPr>
        <p:cNvPr id="1" name=""/>
        <p:cNvGrpSpPr/>
        <p:nvPr/>
      </p:nvGrpSpPr>
      <p:grpSpPr>
        <a:xfrm>
          <a:off x="0" y="0"/>
          <a:ext cx="0" cy="0"/>
          <a:chOff x="0" y="0"/>
          <a:chExt cx="0" cy="0"/>
        </a:xfrm>
      </p:grpSpPr>
      <p:sp>
        <p:nvSpPr>
          <p:cNvPr id="2" name="Rechthoek 9">
            <a:extLst>
              <a:ext uri="{FF2B5EF4-FFF2-40B4-BE49-F238E27FC236}">
                <a16:creationId xmlns:a16="http://schemas.microsoft.com/office/drawing/2014/main" id="{6B7E7CD2-6A9E-75D9-FFED-AE3BFD57201F}"/>
              </a:ext>
            </a:extLst>
          </p:cNvPr>
          <p:cNvSpPr/>
          <p:nvPr userDrawn="1"/>
        </p:nvSpPr>
        <p:spPr>
          <a:xfrm rot="4320000">
            <a:off x="-3363473" y="149542"/>
            <a:ext cx="17855431" cy="14711272"/>
          </a:xfrm>
          <a:custGeom>
            <a:avLst/>
            <a:gdLst>
              <a:gd name="connsiteX0" fmla="*/ 0 w 17077691"/>
              <a:gd name="connsiteY0" fmla="*/ 0 h 12416515"/>
              <a:gd name="connsiteX1" fmla="*/ 17077691 w 17077691"/>
              <a:gd name="connsiteY1" fmla="*/ 0 h 12416515"/>
              <a:gd name="connsiteX2" fmla="*/ 17077691 w 17077691"/>
              <a:gd name="connsiteY2" fmla="*/ 12416515 h 12416515"/>
              <a:gd name="connsiteX3" fmla="*/ 0 w 17077691"/>
              <a:gd name="connsiteY3" fmla="*/ 12416515 h 12416515"/>
              <a:gd name="connsiteX4" fmla="*/ 0 w 17077691"/>
              <a:gd name="connsiteY4" fmla="*/ 0 h 12416515"/>
              <a:gd name="connsiteX0" fmla="*/ 0 w 17077691"/>
              <a:gd name="connsiteY0" fmla="*/ 0 h 12416515"/>
              <a:gd name="connsiteX1" fmla="*/ 17077691 w 17077691"/>
              <a:gd name="connsiteY1" fmla="*/ 0 h 12416515"/>
              <a:gd name="connsiteX2" fmla="*/ 13119617 w 17077691"/>
              <a:gd name="connsiteY2" fmla="*/ 12161587 h 12416515"/>
              <a:gd name="connsiteX3" fmla="*/ 0 w 17077691"/>
              <a:gd name="connsiteY3" fmla="*/ 12416515 h 12416515"/>
              <a:gd name="connsiteX4" fmla="*/ 0 w 17077691"/>
              <a:gd name="connsiteY4" fmla="*/ 0 h 12416515"/>
              <a:gd name="connsiteX0" fmla="*/ 0 w 17077691"/>
              <a:gd name="connsiteY0" fmla="*/ 0 h 12161587"/>
              <a:gd name="connsiteX1" fmla="*/ 17077691 w 17077691"/>
              <a:gd name="connsiteY1" fmla="*/ 0 h 12161587"/>
              <a:gd name="connsiteX2" fmla="*/ 13119617 w 17077691"/>
              <a:gd name="connsiteY2" fmla="*/ 12161587 h 12161587"/>
              <a:gd name="connsiteX3" fmla="*/ 62058 w 17077691"/>
              <a:gd name="connsiteY3" fmla="*/ 7894143 h 12161587"/>
              <a:gd name="connsiteX4" fmla="*/ 0 w 17077691"/>
              <a:gd name="connsiteY4" fmla="*/ 0 h 12161587"/>
              <a:gd name="connsiteX0" fmla="*/ 2586519 w 17015633"/>
              <a:gd name="connsiteY0" fmla="*/ 0 h 12164931"/>
              <a:gd name="connsiteX1" fmla="*/ 17015633 w 17015633"/>
              <a:gd name="connsiteY1" fmla="*/ 3344 h 12164931"/>
              <a:gd name="connsiteX2" fmla="*/ 13057559 w 17015633"/>
              <a:gd name="connsiteY2" fmla="*/ 12164931 h 12164931"/>
              <a:gd name="connsiteX3" fmla="*/ 0 w 17015633"/>
              <a:gd name="connsiteY3" fmla="*/ 7897487 h 12164931"/>
              <a:gd name="connsiteX4" fmla="*/ 2586519 w 17015633"/>
              <a:gd name="connsiteY4" fmla="*/ 0 h 12164931"/>
              <a:gd name="connsiteX0" fmla="*/ 3426317 w 17855431"/>
              <a:gd name="connsiteY0" fmla="*/ 0 h 12164931"/>
              <a:gd name="connsiteX1" fmla="*/ 17855431 w 17855431"/>
              <a:gd name="connsiteY1" fmla="*/ 3344 h 12164931"/>
              <a:gd name="connsiteX2" fmla="*/ 13897357 w 17855431"/>
              <a:gd name="connsiteY2" fmla="*/ 12164931 h 12164931"/>
              <a:gd name="connsiteX3" fmla="*/ 0 w 17855431"/>
              <a:gd name="connsiteY3" fmla="*/ 10392450 h 12164931"/>
              <a:gd name="connsiteX4" fmla="*/ 3426317 w 17855431"/>
              <a:gd name="connsiteY4" fmla="*/ 0 h 12164931"/>
              <a:gd name="connsiteX0" fmla="*/ 3426317 w 17855431"/>
              <a:gd name="connsiteY0" fmla="*/ 0 h 14711272"/>
              <a:gd name="connsiteX1" fmla="*/ 17855431 w 17855431"/>
              <a:gd name="connsiteY1" fmla="*/ 3344 h 14711272"/>
              <a:gd name="connsiteX2" fmla="*/ 13215676 w 17855431"/>
              <a:gd name="connsiteY2" fmla="*/ 14711272 h 14711272"/>
              <a:gd name="connsiteX3" fmla="*/ 0 w 17855431"/>
              <a:gd name="connsiteY3" fmla="*/ 10392450 h 14711272"/>
              <a:gd name="connsiteX4" fmla="*/ 3426317 w 17855431"/>
              <a:gd name="connsiteY4" fmla="*/ 0 h 147112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5431" h="14711272">
                <a:moveTo>
                  <a:pt x="3426317" y="0"/>
                </a:moveTo>
                <a:lnTo>
                  <a:pt x="17855431" y="3344"/>
                </a:lnTo>
                <a:lnTo>
                  <a:pt x="13215676" y="14711272"/>
                </a:lnTo>
                <a:lnTo>
                  <a:pt x="0" y="10392450"/>
                </a:lnTo>
                <a:lnTo>
                  <a:pt x="3426317"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l-BE"/>
          </a:p>
        </p:txBody>
      </p:sp>
      <p:pic>
        <p:nvPicPr>
          <p:cNvPr id="3" name="Afbeelding 2">
            <a:extLst>
              <a:ext uri="{FF2B5EF4-FFF2-40B4-BE49-F238E27FC236}">
                <a16:creationId xmlns:a16="http://schemas.microsoft.com/office/drawing/2014/main" id="{4E9F3E9B-5DE6-6D5E-4F0B-10F589B943F8}"/>
              </a:ext>
            </a:extLst>
          </p:cNvPr>
          <p:cNvPicPr>
            <a:picLocks noChangeAspect="1"/>
          </p:cNvPicPr>
          <p:nvPr/>
        </p:nvPicPr>
        <p:blipFill>
          <a:blip r:embed="rId2"/>
          <a:srcRect/>
          <a:stretch/>
        </p:blipFill>
        <p:spPr>
          <a:xfrm>
            <a:off x="887344" y="12512098"/>
            <a:ext cx="2558510" cy="552730"/>
          </a:xfrm>
          <a:prstGeom prst="rect">
            <a:avLst/>
          </a:prstGeom>
        </p:spPr>
      </p:pic>
      <p:pic>
        <p:nvPicPr>
          <p:cNvPr id="4" name="Afbeelding 3">
            <a:extLst>
              <a:ext uri="{FF2B5EF4-FFF2-40B4-BE49-F238E27FC236}">
                <a16:creationId xmlns:a16="http://schemas.microsoft.com/office/drawing/2014/main" id="{FA267E1C-340D-F5D7-D2A3-5C174DC1B36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
        <p:nvSpPr>
          <p:cNvPr id="5" name="Title 1">
            <a:extLst>
              <a:ext uri="{FF2B5EF4-FFF2-40B4-BE49-F238E27FC236}">
                <a16:creationId xmlns:a16="http://schemas.microsoft.com/office/drawing/2014/main" id="{331A13D6-1975-939E-1248-7B3ACD89DC99}"/>
              </a:ext>
            </a:extLst>
          </p:cNvPr>
          <p:cNvSpPr>
            <a:spLocks noGrp="1"/>
          </p:cNvSpPr>
          <p:nvPr>
            <p:ph type="title" hasCustomPrompt="1"/>
          </p:nvPr>
        </p:nvSpPr>
        <p:spPr>
          <a:xfrm>
            <a:off x="887344" y="2249487"/>
            <a:ext cx="10719938" cy="6451168"/>
          </a:xfrm>
        </p:spPr>
        <p:txBody>
          <a:bodyPr lIns="0" tIns="0" rIns="0" bIns="0" anchor="b" anchorCtr="0">
            <a:noAutofit/>
          </a:bodyPr>
          <a:lstStyle>
            <a:lvl1pPr>
              <a:defRPr sz="11000" baseline="0">
                <a:solidFill>
                  <a:schemeClr val="accent1"/>
                </a:solidFill>
              </a:defRPr>
            </a:lvl1pPr>
          </a:lstStyle>
          <a:p>
            <a:r>
              <a:rPr lang="nl-NL"/>
              <a:t>Afbeelding toevoegen achtergrond?</a:t>
            </a:r>
            <a:endParaRPr lang="en-US"/>
          </a:p>
        </p:txBody>
      </p:sp>
      <p:sp>
        <p:nvSpPr>
          <p:cNvPr id="6" name="Tijdelijke aanduiding voor tekst 14">
            <a:extLst>
              <a:ext uri="{FF2B5EF4-FFF2-40B4-BE49-F238E27FC236}">
                <a16:creationId xmlns:a16="http://schemas.microsoft.com/office/drawing/2014/main" id="{FBEBDB5C-0F41-7810-598F-A53AD6A22322}"/>
              </a:ext>
            </a:extLst>
          </p:cNvPr>
          <p:cNvSpPr>
            <a:spLocks noGrp="1"/>
          </p:cNvSpPr>
          <p:nvPr>
            <p:ph type="body" sz="quarter" idx="10" hasCustomPrompt="1"/>
          </p:nvPr>
        </p:nvSpPr>
        <p:spPr>
          <a:xfrm>
            <a:off x="887344" y="8868604"/>
            <a:ext cx="10719938" cy="2765858"/>
          </a:xfrm>
        </p:spPr>
        <p:txBody>
          <a:bodyPr lIns="0" tIns="0" rIns="0" bIns="0">
            <a:noAutofit/>
          </a:bodyPr>
          <a:lstStyle>
            <a:lvl1pPr marL="0" indent="0">
              <a:lnSpc>
                <a:spcPct val="100000"/>
              </a:lnSpc>
              <a:buNone/>
              <a:defRPr sz="6000" b="1" baseline="0">
                <a:latin typeface="+mj-lt"/>
                <a:ea typeface="Calibri" panose="020F0502020204030204" pitchFamily="34" charset="0"/>
                <a:cs typeface="Calibri" panose="020F0502020204030204" pitchFamily="34" charset="0"/>
              </a:defRPr>
            </a:lvl1pPr>
          </a:lstStyle>
          <a:p>
            <a:pPr lvl="0"/>
            <a:r>
              <a:rPr lang="nl-NL"/>
              <a:t>Rechtermuisklik &gt; achtergrond opmaken &gt; opvulling met afbeelding of </a:t>
            </a:r>
            <a:r>
              <a:rPr lang="nl-NL" err="1"/>
              <a:t>bitmap</a:t>
            </a:r>
            <a:endParaRPr lang="nl-NL"/>
          </a:p>
        </p:txBody>
      </p:sp>
    </p:spTree>
    <p:extLst>
      <p:ext uri="{BB962C8B-B14F-4D97-AF65-F5344CB8AC3E}">
        <p14:creationId xmlns:p14="http://schemas.microsoft.com/office/powerpoint/2010/main" val="1287173782"/>
      </p:ext>
    </p:extLst>
  </p:cSld>
  <p:clrMapOvr>
    <a:masterClrMapping/>
  </p:clrMapOvr>
  <p:extLst>
    <p:ext uri="{DCECCB84-F9BA-43D5-87BE-67443E8EF086}">
      <p15:sldGuideLst xmlns:p15="http://schemas.microsoft.com/office/powerpoint/2012/main">
        <p15:guide id="3" orient="horz" pos="4320">
          <p15:clr>
            <a:srgbClr val="FBAE40"/>
          </p15:clr>
        </p15:guide>
        <p15:guide id="4" pos="1057">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eldia 5">
    <p:bg>
      <p:bgPr>
        <a:solidFill>
          <a:schemeClr val="bg1">
            <a:lumMod val="85000"/>
          </a:schemeClr>
        </a:solidFill>
        <a:effectLst/>
      </p:bgPr>
    </p:bg>
    <p:spTree>
      <p:nvGrpSpPr>
        <p:cNvPr id="1" name=""/>
        <p:cNvGrpSpPr/>
        <p:nvPr/>
      </p:nvGrpSpPr>
      <p:grpSpPr>
        <a:xfrm>
          <a:off x="0" y="0"/>
          <a:ext cx="0" cy="0"/>
          <a:chOff x="0" y="0"/>
          <a:chExt cx="0" cy="0"/>
        </a:xfrm>
      </p:grpSpPr>
      <p:sp>
        <p:nvSpPr>
          <p:cNvPr id="5" name="Rechthoek 9">
            <a:extLst>
              <a:ext uri="{FF2B5EF4-FFF2-40B4-BE49-F238E27FC236}">
                <a16:creationId xmlns:a16="http://schemas.microsoft.com/office/drawing/2014/main" id="{3C4530FB-55AA-F30A-3ED1-C42952305DFF}"/>
              </a:ext>
            </a:extLst>
          </p:cNvPr>
          <p:cNvSpPr/>
          <p:nvPr userDrawn="1"/>
        </p:nvSpPr>
        <p:spPr>
          <a:xfrm rot="4320000">
            <a:off x="-3363473" y="149542"/>
            <a:ext cx="17855431" cy="14711272"/>
          </a:xfrm>
          <a:custGeom>
            <a:avLst/>
            <a:gdLst>
              <a:gd name="connsiteX0" fmla="*/ 0 w 17077691"/>
              <a:gd name="connsiteY0" fmla="*/ 0 h 12416515"/>
              <a:gd name="connsiteX1" fmla="*/ 17077691 w 17077691"/>
              <a:gd name="connsiteY1" fmla="*/ 0 h 12416515"/>
              <a:gd name="connsiteX2" fmla="*/ 17077691 w 17077691"/>
              <a:gd name="connsiteY2" fmla="*/ 12416515 h 12416515"/>
              <a:gd name="connsiteX3" fmla="*/ 0 w 17077691"/>
              <a:gd name="connsiteY3" fmla="*/ 12416515 h 12416515"/>
              <a:gd name="connsiteX4" fmla="*/ 0 w 17077691"/>
              <a:gd name="connsiteY4" fmla="*/ 0 h 12416515"/>
              <a:gd name="connsiteX0" fmla="*/ 0 w 17077691"/>
              <a:gd name="connsiteY0" fmla="*/ 0 h 12416515"/>
              <a:gd name="connsiteX1" fmla="*/ 17077691 w 17077691"/>
              <a:gd name="connsiteY1" fmla="*/ 0 h 12416515"/>
              <a:gd name="connsiteX2" fmla="*/ 13119617 w 17077691"/>
              <a:gd name="connsiteY2" fmla="*/ 12161587 h 12416515"/>
              <a:gd name="connsiteX3" fmla="*/ 0 w 17077691"/>
              <a:gd name="connsiteY3" fmla="*/ 12416515 h 12416515"/>
              <a:gd name="connsiteX4" fmla="*/ 0 w 17077691"/>
              <a:gd name="connsiteY4" fmla="*/ 0 h 12416515"/>
              <a:gd name="connsiteX0" fmla="*/ 0 w 17077691"/>
              <a:gd name="connsiteY0" fmla="*/ 0 h 12161587"/>
              <a:gd name="connsiteX1" fmla="*/ 17077691 w 17077691"/>
              <a:gd name="connsiteY1" fmla="*/ 0 h 12161587"/>
              <a:gd name="connsiteX2" fmla="*/ 13119617 w 17077691"/>
              <a:gd name="connsiteY2" fmla="*/ 12161587 h 12161587"/>
              <a:gd name="connsiteX3" fmla="*/ 62058 w 17077691"/>
              <a:gd name="connsiteY3" fmla="*/ 7894143 h 12161587"/>
              <a:gd name="connsiteX4" fmla="*/ 0 w 17077691"/>
              <a:gd name="connsiteY4" fmla="*/ 0 h 12161587"/>
              <a:gd name="connsiteX0" fmla="*/ 2586519 w 17015633"/>
              <a:gd name="connsiteY0" fmla="*/ 0 h 12164931"/>
              <a:gd name="connsiteX1" fmla="*/ 17015633 w 17015633"/>
              <a:gd name="connsiteY1" fmla="*/ 3344 h 12164931"/>
              <a:gd name="connsiteX2" fmla="*/ 13057559 w 17015633"/>
              <a:gd name="connsiteY2" fmla="*/ 12164931 h 12164931"/>
              <a:gd name="connsiteX3" fmla="*/ 0 w 17015633"/>
              <a:gd name="connsiteY3" fmla="*/ 7897487 h 12164931"/>
              <a:gd name="connsiteX4" fmla="*/ 2586519 w 17015633"/>
              <a:gd name="connsiteY4" fmla="*/ 0 h 12164931"/>
              <a:gd name="connsiteX0" fmla="*/ 3426317 w 17855431"/>
              <a:gd name="connsiteY0" fmla="*/ 0 h 12164931"/>
              <a:gd name="connsiteX1" fmla="*/ 17855431 w 17855431"/>
              <a:gd name="connsiteY1" fmla="*/ 3344 h 12164931"/>
              <a:gd name="connsiteX2" fmla="*/ 13897357 w 17855431"/>
              <a:gd name="connsiteY2" fmla="*/ 12164931 h 12164931"/>
              <a:gd name="connsiteX3" fmla="*/ 0 w 17855431"/>
              <a:gd name="connsiteY3" fmla="*/ 10392450 h 12164931"/>
              <a:gd name="connsiteX4" fmla="*/ 3426317 w 17855431"/>
              <a:gd name="connsiteY4" fmla="*/ 0 h 12164931"/>
              <a:gd name="connsiteX0" fmla="*/ 3426317 w 17855431"/>
              <a:gd name="connsiteY0" fmla="*/ 0 h 14711272"/>
              <a:gd name="connsiteX1" fmla="*/ 17855431 w 17855431"/>
              <a:gd name="connsiteY1" fmla="*/ 3344 h 14711272"/>
              <a:gd name="connsiteX2" fmla="*/ 13215676 w 17855431"/>
              <a:gd name="connsiteY2" fmla="*/ 14711272 h 14711272"/>
              <a:gd name="connsiteX3" fmla="*/ 0 w 17855431"/>
              <a:gd name="connsiteY3" fmla="*/ 10392450 h 14711272"/>
              <a:gd name="connsiteX4" fmla="*/ 3426317 w 17855431"/>
              <a:gd name="connsiteY4" fmla="*/ 0 h 147112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5431" h="14711272">
                <a:moveTo>
                  <a:pt x="3426317" y="0"/>
                </a:moveTo>
                <a:lnTo>
                  <a:pt x="17855431" y="3344"/>
                </a:lnTo>
                <a:lnTo>
                  <a:pt x="13215676" y="14711272"/>
                </a:lnTo>
                <a:lnTo>
                  <a:pt x="0" y="10392450"/>
                </a:lnTo>
                <a:lnTo>
                  <a:pt x="3426317"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l-BE">
              <a:solidFill>
                <a:schemeClr val="bg1"/>
              </a:solidFill>
            </a:endParaRPr>
          </a:p>
        </p:txBody>
      </p:sp>
      <p:pic>
        <p:nvPicPr>
          <p:cNvPr id="3" name="Afbeelding 2">
            <a:extLst>
              <a:ext uri="{FF2B5EF4-FFF2-40B4-BE49-F238E27FC236}">
                <a16:creationId xmlns:a16="http://schemas.microsoft.com/office/drawing/2014/main" id="{4E9F3E9B-5DE6-6D5E-4F0B-10F589B943F8}"/>
              </a:ext>
            </a:extLst>
          </p:cNvPr>
          <p:cNvPicPr>
            <a:picLocks noChangeAspect="1"/>
          </p:cNvPicPr>
          <p:nvPr/>
        </p:nvPicPr>
        <p:blipFill>
          <a:blip r:embed="rId2"/>
          <a:srcRect/>
          <a:stretch/>
        </p:blipFill>
        <p:spPr>
          <a:xfrm>
            <a:off x="887344" y="12512712"/>
            <a:ext cx="2558510" cy="551501"/>
          </a:xfrm>
          <a:prstGeom prst="rect">
            <a:avLst/>
          </a:prstGeom>
        </p:spPr>
      </p:pic>
      <p:pic>
        <p:nvPicPr>
          <p:cNvPr id="4" name="Afbeelding 3">
            <a:extLst>
              <a:ext uri="{FF2B5EF4-FFF2-40B4-BE49-F238E27FC236}">
                <a16:creationId xmlns:a16="http://schemas.microsoft.com/office/drawing/2014/main" id="{FA267E1C-340D-F5D7-D2A3-5C174DC1B36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
        <p:nvSpPr>
          <p:cNvPr id="2" name="Title 1">
            <a:extLst>
              <a:ext uri="{FF2B5EF4-FFF2-40B4-BE49-F238E27FC236}">
                <a16:creationId xmlns:a16="http://schemas.microsoft.com/office/drawing/2014/main" id="{35FCF1FE-3863-826D-CB56-F14FC4EDDE6D}"/>
              </a:ext>
            </a:extLst>
          </p:cNvPr>
          <p:cNvSpPr>
            <a:spLocks noGrp="1"/>
          </p:cNvSpPr>
          <p:nvPr>
            <p:ph type="title" hasCustomPrompt="1"/>
          </p:nvPr>
        </p:nvSpPr>
        <p:spPr>
          <a:xfrm>
            <a:off x="887344" y="2249487"/>
            <a:ext cx="12035026" cy="6451168"/>
          </a:xfrm>
        </p:spPr>
        <p:txBody>
          <a:bodyPr lIns="0" tIns="0" rIns="0" bIns="0" anchor="b" anchorCtr="0">
            <a:noAutofit/>
          </a:bodyPr>
          <a:lstStyle>
            <a:lvl1pPr>
              <a:defRPr sz="11000" baseline="0">
                <a:solidFill>
                  <a:schemeClr val="bg1"/>
                </a:solidFill>
              </a:defRPr>
            </a:lvl1pPr>
          </a:lstStyle>
          <a:p>
            <a:r>
              <a:rPr lang="nl-NL"/>
              <a:t>Afbeelding toevoegen achtergrond?</a:t>
            </a:r>
            <a:endParaRPr lang="en-US"/>
          </a:p>
        </p:txBody>
      </p:sp>
      <p:sp>
        <p:nvSpPr>
          <p:cNvPr id="7" name="Tijdelijke aanduiding voor tekst 14">
            <a:extLst>
              <a:ext uri="{FF2B5EF4-FFF2-40B4-BE49-F238E27FC236}">
                <a16:creationId xmlns:a16="http://schemas.microsoft.com/office/drawing/2014/main" id="{C998BDB3-B595-44D7-1D07-9A887B7A1A86}"/>
              </a:ext>
            </a:extLst>
          </p:cNvPr>
          <p:cNvSpPr>
            <a:spLocks noGrp="1"/>
          </p:cNvSpPr>
          <p:nvPr>
            <p:ph type="body" sz="quarter" idx="10" hasCustomPrompt="1"/>
          </p:nvPr>
        </p:nvSpPr>
        <p:spPr>
          <a:xfrm>
            <a:off x="887344" y="8811491"/>
            <a:ext cx="12035026" cy="2765858"/>
          </a:xfrm>
        </p:spPr>
        <p:txBody>
          <a:bodyPr lIns="0" tIns="0" rIns="0" bIns="0">
            <a:noAutofit/>
          </a:bodyPr>
          <a:lstStyle>
            <a:lvl1pPr marL="0" indent="0">
              <a:lnSpc>
                <a:spcPct val="100000"/>
              </a:lnSpc>
              <a:buNone/>
              <a:defRPr sz="6000" b="1" baseline="0">
                <a:solidFill>
                  <a:schemeClr val="bg1"/>
                </a:solidFill>
                <a:latin typeface="+mj-lt"/>
                <a:ea typeface="Calibri" panose="020F0502020204030204" pitchFamily="34" charset="0"/>
                <a:cs typeface="Calibri" panose="020F0502020204030204" pitchFamily="34" charset="0"/>
              </a:defRPr>
            </a:lvl1pPr>
          </a:lstStyle>
          <a:p>
            <a:pPr lvl="0"/>
            <a:r>
              <a:rPr lang="nl-NL"/>
              <a:t>Rechtermuisklik &gt; achtergrond opmaken &gt; opvulling met afbeelding of </a:t>
            </a:r>
            <a:r>
              <a:rPr lang="nl-NL" err="1"/>
              <a:t>bitmap</a:t>
            </a:r>
            <a:endParaRPr lang="nl-NL"/>
          </a:p>
        </p:txBody>
      </p:sp>
    </p:spTree>
    <p:extLst>
      <p:ext uri="{BB962C8B-B14F-4D97-AF65-F5344CB8AC3E}">
        <p14:creationId xmlns:p14="http://schemas.microsoft.com/office/powerpoint/2010/main" val="336582815"/>
      </p:ext>
    </p:extLst>
  </p:cSld>
  <p:clrMapOvr>
    <a:masterClrMapping/>
  </p:clrMapOvr>
  <p:extLst>
    <p:ext uri="{DCECCB84-F9BA-43D5-87BE-67443E8EF086}">
      <p15:sldGuideLst xmlns:p15="http://schemas.microsoft.com/office/powerpoint/2012/main">
        <p15:guide id="3" orient="horz" pos="4320">
          <p15:clr>
            <a:srgbClr val="FBAE40"/>
          </p15:clr>
        </p15:guide>
        <p15:guide id="4" pos="1057">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eldia 6">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84933F26-176B-9CA8-BB11-904159909052}"/>
              </a:ext>
            </a:extLst>
          </p:cNvPr>
          <p:cNvPicPr>
            <a:picLocks noChangeAspect="1"/>
          </p:cNvPicPr>
          <p:nvPr/>
        </p:nvPicPr>
        <p:blipFill>
          <a:blip r:embed="rId2"/>
          <a:srcRect/>
          <a:stretch/>
        </p:blipFill>
        <p:spPr>
          <a:xfrm>
            <a:off x="887344" y="12512098"/>
            <a:ext cx="2558510" cy="552730"/>
          </a:xfrm>
          <a:prstGeom prst="rect">
            <a:avLst/>
          </a:prstGeom>
        </p:spPr>
      </p:pic>
      <p:sp>
        <p:nvSpPr>
          <p:cNvPr id="3" name="Vrije vorm: vorm 2">
            <a:extLst>
              <a:ext uri="{FF2B5EF4-FFF2-40B4-BE49-F238E27FC236}">
                <a16:creationId xmlns:a16="http://schemas.microsoft.com/office/drawing/2014/main" id="{7BF2D760-8744-F1B7-A120-6D57F47CF9CA}"/>
              </a:ext>
            </a:extLst>
          </p:cNvPr>
          <p:cNvSpPr/>
          <p:nvPr/>
        </p:nvSpPr>
        <p:spPr>
          <a:xfrm>
            <a:off x="19641582" y="2"/>
            <a:ext cx="4776689" cy="13715998"/>
          </a:xfrm>
          <a:custGeom>
            <a:avLst/>
            <a:gdLst>
              <a:gd name="connsiteX0" fmla="*/ 0 w 1794174"/>
              <a:gd name="connsiteY0" fmla="*/ 0 h 5151871"/>
              <a:gd name="connsiteX1" fmla="*/ 1794174 w 1794174"/>
              <a:gd name="connsiteY1" fmla="*/ 0 h 5151871"/>
              <a:gd name="connsiteX2" fmla="*/ 1794174 w 1794174"/>
              <a:gd name="connsiteY2" fmla="*/ 5151871 h 5151871"/>
              <a:gd name="connsiteX3" fmla="*/ 1768319 w 1794174"/>
              <a:gd name="connsiteY3" fmla="*/ 5151871 h 5151871"/>
              <a:gd name="connsiteX4" fmla="*/ 0 w 1794174"/>
              <a:gd name="connsiteY4" fmla="*/ 0 h 51518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4174" h="5151871">
                <a:moveTo>
                  <a:pt x="0" y="0"/>
                </a:moveTo>
                <a:lnTo>
                  <a:pt x="1794174" y="0"/>
                </a:lnTo>
                <a:lnTo>
                  <a:pt x="1794174" y="5151871"/>
                </a:lnTo>
                <a:lnTo>
                  <a:pt x="1768319" y="515187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 name="Title 1">
            <a:extLst>
              <a:ext uri="{FF2B5EF4-FFF2-40B4-BE49-F238E27FC236}">
                <a16:creationId xmlns:a16="http://schemas.microsoft.com/office/drawing/2014/main" id="{1D5E11C9-0C77-E2B7-0DEC-A545B0C30940}"/>
              </a:ext>
            </a:extLst>
          </p:cNvPr>
          <p:cNvSpPr>
            <a:spLocks noGrp="1"/>
          </p:cNvSpPr>
          <p:nvPr>
            <p:ph type="title" hasCustomPrompt="1"/>
          </p:nvPr>
        </p:nvSpPr>
        <p:spPr>
          <a:xfrm>
            <a:off x="887343" y="2249487"/>
            <a:ext cx="16896803" cy="6451168"/>
          </a:xfrm>
        </p:spPr>
        <p:txBody>
          <a:bodyPr lIns="0" tIns="0" rIns="0" bIns="0" anchor="b" anchorCtr="0">
            <a:noAutofit/>
          </a:bodyPr>
          <a:lstStyle>
            <a:lvl1pPr>
              <a:defRPr sz="11000" baseline="0">
                <a:solidFill>
                  <a:schemeClr val="accent1"/>
                </a:solidFill>
              </a:defRPr>
            </a:lvl1pPr>
          </a:lstStyle>
          <a:p>
            <a:r>
              <a:rPr lang="nl-NL"/>
              <a:t>Afbeelding toevoegen achtergrond?</a:t>
            </a:r>
            <a:endParaRPr lang="en-US"/>
          </a:p>
        </p:txBody>
      </p:sp>
      <p:sp>
        <p:nvSpPr>
          <p:cNvPr id="10" name="Tijdelijke aanduiding voor tekst 14">
            <a:extLst>
              <a:ext uri="{FF2B5EF4-FFF2-40B4-BE49-F238E27FC236}">
                <a16:creationId xmlns:a16="http://schemas.microsoft.com/office/drawing/2014/main" id="{9EE4FBFC-8DFA-1D04-35BC-54CE98BB8B91}"/>
              </a:ext>
            </a:extLst>
          </p:cNvPr>
          <p:cNvSpPr>
            <a:spLocks noGrp="1"/>
          </p:cNvSpPr>
          <p:nvPr>
            <p:ph type="body" sz="quarter" idx="10" hasCustomPrompt="1"/>
          </p:nvPr>
        </p:nvSpPr>
        <p:spPr>
          <a:xfrm>
            <a:off x="887344" y="8811491"/>
            <a:ext cx="16896802" cy="2765858"/>
          </a:xfrm>
        </p:spPr>
        <p:txBody>
          <a:bodyPr lIns="0" tIns="0" rIns="0" bIns="0">
            <a:noAutofit/>
          </a:bodyPr>
          <a:lstStyle>
            <a:lvl1pPr marL="0" indent="0">
              <a:lnSpc>
                <a:spcPct val="100000"/>
              </a:lnSpc>
              <a:buNone/>
              <a:defRPr sz="6000" b="1" baseline="0">
                <a:latin typeface="+mj-lt"/>
                <a:ea typeface="Calibri" panose="020F0502020204030204" pitchFamily="34" charset="0"/>
                <a:cs typeface="Calibri" panose="020F0502020204030204" pitchFamily="34" charset="0"/>
              </a:defRPr>
            </a:lvl1pPr>
          </a:lstStyle>
          <a:p>
            <a:pPr lvl="0"/>
            <a:r>
              <a:rPr lang="nl-NL"/>
              <a:t>Rechtermuisklik &gt; achtergrond opmaken &gt; opvulling met afbeelding of </a:t>
            </a:r>
            <a:r>
              <a:rPr lang="nl-NL" err="1"/>
              <a:t>bitmap</a:t>
            </a:r>
            <a:endParaRPr lang="nl-NL"/>
          </a:p>
        </p:txBody>
      </p:sp>
      <p:pic>
        <p:nvPicPr>
          <p:cNvPr id="8" name="Afbeelding 7">
            <a:extLst>
              <a:ext uri="{FF2B5EF4-FFF2-40B4-BE49-F238E27FC236}">
                <a16:creationId xmlns:a16="http://schemas.microsoft.com/office/drawing/2014/main" id="{1834AE01-8E81-8B80-285D-927452A100F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Tree>
    <p:extLst>
      <p:ext uri="{BB962C8B-B14F-4D97-AF65-F5344CB8AC3E}">
        <p14:creationId xmlns:p14="http://schemas.microsoft.com/office/powerpoint/2010/main" val="2544940685"/>
      </p:ext>
    </p:extLst>
  </p:cSld>
  <p:clrMapOvr>
    <a:masterClrMapping/>
  </p:clrMapOvr>
  <p:extLst>
    <p:ext uri="{DCECCB84-F9BA-43D5-87BE-67443E8EF086}">
      <p15:sldGuideLst xmlns:p15="http://schemas.microsoft.com/office/powerpoint/2012/main">
        <p15:guide id="3" orient="horz" pos="8153">
          <p15:clr>
            <a:srgbClr val="FBAE40"/>
          </p15:clr>
        </p15:guide>
        <p15:guide id="4" pos="1057">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eldia 7">
    <p:bg>
      <p:bgPr>
        <a:solidFill>
          <a:schemeClr val="bg1">
            <a:lumMod val="85000"/>
          </a:schemeClr>
        </a:solidFill>
        <a:effectLst/>
      </p:bgPr>
    </p:bg>
    <p:spTree>
      <p:nvGrpSpPr>
        <p:cNvPr id="1" name=""/>
        <p:cNvGrpSpPr/>
        <p:nvPr/>
      </p:nvGrpSpPr>
      <p:grpSpPr>
        <a:xfrm>
          <a:off x="0" y="0"/>
          <a:ext cx="0" cy="0"/>
          <a:chOff x="0" y="0"/>
          <a:chExt cx="0" cy="0"/>
        </a:xfrm>
      </p:grpSpPr>
      <p:sp>
        <p:nvSpPr>
          <p:cNvPr id="5" name="Rechthoek 9">
            <a:extLst>
              <a:ext uri="{FF2B5EF4-FFF2-40B4-BE49-F238E27FC236}">
                <a16:creationId xmlns:a16="http://schemas.microsoft.com/office/drawing/2014/main" id="{19054C7B-5713-A361-2A46-DC4031B0B894}"/>
              </a:ext>
            </a:extLst>
          </p:cNvPr>
          <p:cNvSpPr/>
          <p:nvPr userDrawn="1"/>
        </p:nvSpPr>
        <p:spPr>
          <a:xfrm rot="17280000" flipH="1">
            <a:off x="9089760" y="-415149"/>
            <a:ext cx="18188042" cy="15887926"/>
          </a:xfrm>
          <a:custGeom>
            <a:avLst/>
            <a:gdLst>
              <a:gd name="connsiteX0" fmla="*/ 0 w 17077691"/>
              <a:gd name="connsiteY0" fmla="*/ 0 h 12416515"/>
              <a:gd name="connsiteX1" fmla="*/ 17077691 w 17077691"/>
              <a:gd name="connsiteY1" fmla="*/ 0 h 12416515"/>
              <a:gd name="connsiteX2" fmla="*/ 17077691 w 17077691"/>
              <a:gd name="connsiteY2" fmla="*/ 12416515 h 12416515"/>
              <a:gd name="connsiteX3" fmla="*/ 0 w 17077691"/>
              <a:gd name="connsiteY3" fmla="*/ 12416515 h 12416515"/>
              <a:gd name="connsiteX4" fmla="*/ 0 w 17077691"/>
              <a:gd name="connsiteY4" fmla="*/ 0 h 12416515"/>
              <a:gd name="connsiteX0" fmla="*/ 0 w 17077691"/>
              <a:gd name="connsiteY0" fmla="*/ 0 h 12416515"/>
              <a:gd name="connsiteX1" fmla="*/ 17077691 w 17077691"/>
              <a:gd name="connsiteY1" fmla="*/ 0 h 12416515"/>
              <a:gd name="connsiteX2" fmla="*/ 13119617 w 17077691"/>
              <a:gd name="connsiteY2" fmla="*/ 12161587 h 12416515"/>
              <a:gd name="connsiteX3" fmla="*/ 0 w 17077691"/>
              <a:gd name="connsiteY3" fmla="*/ 12416515 h 12416515"/>
              <a:gd name="connsiteX4" fmla="*/ 0 w 17077691"/>
              <a:gd name="connsiteY4" fmla="*/ 0 h 12416515"/>
              <a:gd name="connsiteX0" fmla="*/ 0 w 17077691"/>
              <a:gd name="connsiteY0" fmla="*/ 0 h 12161587"/>
              <a:gd name="connsiteX1" fmla="*/ 17077691 w 17077691"/>
              <a:gd name="connsiteY1" fmla="*/ 0 h 12161587"/>
              <a:gd name="connsiteX2" fmla="*/ 13119617 w 17077691"/>
              <a:gd name="connsiteY2" fmla="*/ 12161587 h 12161587"/>
              <a:gd name="connsiteX3" fmla="*/ 62058 w 17077691"/>
              <a:gd name="connsiteY3" fmla="*/ 7894143 h 12161587"/>
              <a:gd name="connsiteX4" fmla="*/ 0 w 17077691"/>
              <a:gd name="connsiteY4" fmla="*/ 0 h 12161587"/>
              <a:gd name="connsiteX0" fmla="*/ 2586519 w 17015633"/>
              <a:gd name="connsiteY0" fmla="*/ 0 h 12164931"/>
              <a:gd name="connsiteX1" fmla="*/ 17015633 w 17015633"/>
              <a:gd name="connsiteY1" fmla="*/ 3344 h 12164931"/>
              <a:gd name="connsiteX2" fmla="*/ 13057559 w 17015633"/>
              <a:gd name="connsiteY2" fmla="*/ 12164931 h 12164931"/>
              <a:gd name="connsiteX3" fmla="*/ 0 w 17015633"/>
              <a:gd name="connsiteY3" fmla="*/ 7897487 h 12164931"/>
              <a:gd name="connsiteX4" fmla="*/ 2586519 w 17015633"/>
              <a:gd name="connsiteY4" fmla="*/ 0 h 12164931"/>
              <a:gd name="connsiteX0" fmla="*/ 3426317 w 17855431"/>
              <a:gd name="connsiteY0" fmla="*/ 0 h 12164931"/>
              <a:gd name="connsiteX1" fmla="*/ 17855431 w 17855431"/>
              <a:gd name="connsiteY1" fmla="*/ 3344 h 12164931"/>
              <a:gd name="connsiteX2" fmla="*/ 13897357 w 17855431"/>
              <a:gd name="connsiteY2" fmla="*/ 12164931 h 12164931"/>
              <a:gd name="connsiteX3" fmla="*/ 0 w 17855431"/>
              <a:gd name="connsiteY3" fmla="*/ 10392450 h 12164931"/>
              <a:gd name="connsiteX4" fmla="*/ 3426317 w 17855431"/>
              <a:gd name="connsiteY4" fmla="*/ 0 h 12164931"/>
              <a:gd name="connsiteX0" fmla="*/ 3426317 w 17855431"/>
              <a:gd name="connsiteY0" fmla="*/ 0 h 14711272"/>
              <a:gd name="connsiteX1" fmla="*/ 17855431 w 17855431"/>
              <a:gd name="connsiteY1" fmla="*/ 3344 h 14711272"/>
              <a:gd name="connsiteX2" fmla="*/ 13215676 w 17855431"/>
              <a:gd name="connsiteY2" fmla="*/ 14711272 h 14711272"/>
              <a:gd name="connsiteX3" fmla="*/ 0 w 17855431"/>
              <a:gd name="connsiteY3" fmla="*/ 10392450 h 14711272"/>
              <a:gd name="connsiteX4" fmla="*/ 3426317 w 17855431"/>
              <a:gd name="connsiteY4" fmla="*/ 0 h 14711272"/>
              <a:gd name="connsiteX0" fmla="*/ 3758928 w 18188042"/>
              <a:gd name="connsiteY0" fmla="*/ 0 h 14711272"/>
              <a:gd name="connsiteX1" fmla="*/ 18188042 w 18188042"/>
              <a:gd name="connsiteY1" fmla="*/ 3344 h 14711272"/>
              <a:gd name="connsiteX2" fmla="*/ 13548287 w 18188042"/>
              <a:gd name="connsiteY2" fmla="*/ 14711272 h 14711272"/>
              <a:gd name="connsiteX3" fmla="*/ 0 w 18188042"/>
              <a:gd name="connsiteY3" fmla="*/ 11595456 h 14711272"/>
              <a:gd name="connsiteX4" fmla="*/ 3758928 w 18188042"/>
              <a:gd name="connsiteY4" fmla="*/ 0 h 14711272"/>
              <a:gd name="connsiteX0" fmla="*/ 3758928 w 18188042"/>
              <a:gd name="connsiteY0" fmla="*/ 0 h 15887926"/>
              <a:gd name="connsiteX1" fmla="*/ 18188042 w 18188042"/>
              <a:gd name="connsiteY1" fmla="*/ 3344 h 15887926"/>
              <a:gd name="connsiteX2" fmla="*/ 13224240 w 18188042"/>
              <a:gd name="connsiteY2" fmla="*/ 15887926 h 15887926"/>
              <a:gd name="connsiteX3" fmla="*/ 0 w 18188042"/>
              <a:gd name="connsiteY3" fmla="*/ 11595456 h 15887926"/>
              <a:gd name="connsiteX4" fmla="*/ 3758928 w 18188042"/>
              <a:gd name="connsiteY4" fmla="*/ 0 h 1588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88042" h="15887926">
                <a:moveTo>
                  <a:pt x="3758928" y="0"/>
                </a:moveTo>
                <a:lnTo>
                  <a:pt x="18188042" y="3344"/>
                </a:lnTo>
                <a:lnTo>
                  <a:pt x="13224240" y="15887926"/>
                </a:lnTo>
                <a:lnTo>
                  <a:pt x="0" y="11595456"/>
                </a:lnTo>
                <a:lnTo>
                  <a:pt x="375892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l-BE">
              <a:solidFill>
                <a:schemeClr val="bg1"/>
              </a:solidFill>
            </a:endParaRPr>
          </a:p>
        </p:txBody>
      </p:sp>
      <p:pic>
        <p:nvPicPr>
          <p:cNvPr id="3" name="Afbeelding 2">
            <a:extLst>
              <a:ext uri="{FF2B5EF4-FFF2-40B4-BE49-F238E27FC236}">
                <a16:creationId xmlns:a16="http://schemas.microsoft.com/office/drawing/2014/main" id="{4E9F3E9B-5DE6-6D5E-4F0B-10F589B943F8}"/>
              </a:ext>
            </a:extLst>
          </p:cNvPr>
          <p:cNvPicPr>
            <a:picLocks noChangeAspect="1"/>
          </p:cNvPicPr>
          <p:nvPr userDrawn="1"/>
        </p:nvPicPr>
        <p:blipFill>
          <a:blip r:embed="rId2"/>
          <a:srcRect/>
          <a:stretch/>
        </p:blipFill>
        <p:spPr>
          <a:xfrm>
            <a:off x="887344" y="12512712"/>
            <a:ext cx="2558510" cy="551501"/>
          </a:xfrm>
          <a:prstGeom prst="rect">
            <a:avLst/>
          </a:prstGeom>
        </p:spPr>
      </p:pic>
      <p:pic>
        <p:nvPicPr>
          <p:cNvPr id="4" name="Afbeelding 3">
            <a:extLst>
              <a:ext uri="{FF2B5EF4-FFF2-40B4-BE49-F238E27FC236}">
                <a16:creationId xmlns:a16="http://schemas.microsoft.com/office/drawing/2014/main" id="{FA267E1C-340D-F5D7-D2A3-5C174DC1B360}"/>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887344" y="795243"/>
            <a:ext cx="4748729" cy="1845279"/>
          </a:xfrm>
          <a:prstGeom prst="rect">
            <a:avLst/>
          </a:prstGeom>
        </p:spPr>
      </p:pic>
      <p:sp>
        <p:nvSpPr>
          <p:cNvPr id="2" name="Title 1">
            <a:extLst>
              <a:ext uri="{FF2B5EF4-FFF2-40B4-BE49-F238E27FC236}">
                <a16:creationId xmlns:a16="http://schemas.microsoft.com/office/drawing/2014/main" id="{5A471C69-677B-9207-5DF1-F548E72981D7}"/>
              </a:ext>
            </a:extLst>
          </p:cNvPr>
          <p:cNvSpPr>
            <a:spLocks noGrp="1"/>
          </p:cNvSpPr>
          <p:nvPr>
            <p:ph type="title" hasCustomPrompt="1"/>
          </p:nvPr>
        </p:nvSpPr>
        <p:spPr>
          <a:xfrm>
            <a:off x="11914909" y="2249487"/>
            <a:ext cx="11342952" cy="6451168"/>
          </a:xfrm>
        </p:spPr>
        <p:txBody>
          <a:bodyPr lIns="0" tIns="0" rIns="0" bIns="0" anchor="b" anchorCtr="0">
            <a:noAutofit/>
          </a:bodyPr>
          <a:lstStyle>
            <a:lvl1pPr>
              <a:defRPr sz="11000" baseline="0">
                <a:solidFill>
                  <a:schemeClr val="bg1"/>
                </a:solidFill>
              </a:defRPr>
            </a:lvl1pPr>
          </a:lstStyle>
          <a:p>
            <a:r>
              <a:rPr lang="nl-NL"/>
              <a:t>Afbeelding toevoegen achtergrond?</a:t>
            </a:r>
            <a:endParaRPr lang="en-US"/>
          </a:p>
        </p:txBody>
      </p:sp>
      <p:sp>
        <p:nvSpPr>
          <p:cNvPr id="7" name="Tijdelijke aanduiding voor tekst 14">
            <a:extLst>
              <a:ext uri="{FF2B5EF4-FFF2-40B4-BE49-F238E27FC236}">
                <a16:creationId xmlns:a16="http://schemas.microsoft.com/office/drawing/2014/main" id="{ABF9FF29-0F12-36A9-4424-7CF0A936BB36}"/>
              </a:ext>
            </a:extLst>
          </p:cNvPr>
          <p:cNvSpPr>
            <a:spLocks noGrp="1"/>
          </p:cNvSpPr>
          <p:nvPr>
            <p:ph type="body" sz="quarter" idx="10" hasCustomPrompt="1"/>
          </p:nvPr>
        </p:nvSpPr>
        <p:spPr>
          <a:xfrm>
            <a:off x="11914909" y="8811491"/>
            <a:ext cx="11342952" cy="2765858"/>
          </a:xfrm>
        </p:spPr>
        <p:txBody>
          <a:bodyPr lIns="0" tIns="0" rIns="0" bIns="0">
            <a:noAutofit/>
          </a:bodyPr>
          <a:lstStyle>
            <a:lvl1pPr marL="0" indent="0">
              <a:lnSpc>
                <a:spcPct val="100000"/>
              </a:lnSpc>
              <a:buNone/>
              <a:defRPr sz="6000" b="1" baseline="0">
                <a:solidFill>
                  <a:schemeClr val="bg1"/>
                </a:solidFill>
                <a:latin typeface="+mj-lt"/>
                <a:ea typeface="Calibri" panose="020F0502020204030204" pitchFamily="34" charset="0"/>
                <a:cs typeface="Calibri" panose="020F0502020204030204" pitchFamily="34" charset="0"/>
              </a:defRPr>
            </a:lvl1pPr>
          </a:lstStyle>
          <a:p>
            <a:pPr lvl="0"/>
            <a:r>
              <a:rPr lang="nl-NL"/>
              <a:t>Rechtermuisklik &gt; achtergrond opmaken &gt; opvulling met afbeelding of </a:t>
            </a:r>
            <a:r>
              <a:rPr lang="nl-NL" err="1"/>
              <a:t>bitmap</a:t>
            </a:r>
            <a:endParaRPr lang="nl-NL"/>
          </a:p>
        </p:txBody>
      </p:sp>
    </p:spTree>
    <p:extLst>
      <p:ext uri="{BB962C8B-B14F-4D97-AF65-F5344CB8AC3E}">
        <p14:creationId xmlns:p14="http://schemas.microsoft.com/office/powerpoint/2010/main" val="1575530601"/>
      </p:ext>
    </p:extLst>
  </p:cSld>
  <p:clrMapOvr>
    <a:masterClrMapping/>
  </p:clrMapOvr>
  <p:extLst>
    <p:ext uri="{DCECCB84-F9BA-43D5-87BE-67443E8EF086}">
      <p15:sldGuideLst xmlns:p15="http://schemas.microsoft.com/office/powerpoint/2012/main">
        <p15:guide id="3" orient="horz" pos="4320">
          <p15:clr>
            <a:srgbClr val="FBAE40"/>
          </p15:clr>
        </p15:guide>
        <p15:guide id="4" pos="1057">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eldia 8">
    <p:spTree>
      <p:nvGrpSpPr>
        <p:cNvPr id="1" name=""/>
        <p:cNvGrpSpPr/>
        <p:nvPr/>
      </p:nvGrpSpPr>
      <p:grpSpPr>
        <a:xfrm>
          <a:off x="0" y="0"/>
          <a:ext cx="0" cy="0"/>
          <a:chOff x="0" y="0"/>
          <a:chExt cx="0" cy="0"/>
        </a:xfrm>
      </p:grpSpPr>
      <p:pic>
        <p:nvPicPr>
          <p:cNvPr id="8" name="Afbeelding 7">
            <a:extLst>
              <a:ext uri="{FF2B5EF4-FFF2-40B4-BE49-F238E27FC236}">
                <a16:creationId xmlns:a16="http://schemas.microsoft.com/office/drawing/2014/main" id="{E92DEE92-9EC2-5BB5-8320-B6B927D2D9A6}"/>
              </a:ext>
            </a:extLst>
          </p:cNvPr>
          <p:cNvPicPr>
            <a:picLocks noChangeAspect="1"/>
          </p:cNvPicPr>
          <p:nvPr/>
        </p:nvPicPr>
        <p:blipFill>
          <a:blip r:embed="rId2"/>
          <a:srcRect/>
          <a:stretch/>
        </p:blipFill>
        <p:spPr>
          <a:xfrm>
            <a:off x="887344" y="12512712"/>
            <a:ext cx="2558510" cy="551501"/>
          </a:xfrm>
          <a:prstGeom prst="rect">
            <a:avLst/>
          </a:prstGeom>
        </p:spPr>
      </p:pic>
      <p:pic>
        <p:nvPicPr>
          <p:cNvPr id="7" name="Afbeelding 6">
            <a:extLst>
              <a:ext uri="{FF2B5EF4-FFF2-40B4-BE49-F238E27FC236}">
                <a16:creationId xmlns:a16="http://schemas.microsoft.com/office/drawing/2014/main" id="{792FEAA5-62F1-2207-B6FD-8BF069BD475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
        <p:nvSpPr>
          <p:cNvPr id="3" name="Vrije vorm: vorm 2">
            <a:extLst>
              <a:ext uri="{FF2B5EF4-FFF2-40B4-BE49-F238E27FC236}">
                <a16:creationId xmlns:a16="http://schemas.microsoft.com/office/drawing/2014/main" id="{5D972B2E-43BF-A3A9-37A7-85379FF7CAC8}"/>
              </a:ext>
            </a:extLst>
          </p:cNvPr>
          <p:cNvSpPr/>
          <p:nvPr userDrawn="1"/>
        </p:nvSpPr>
        <p:spPr>
          <a:xfrm>
            <a:off x="-17929" y="3235398"/>
            <a:ext cx="24470639" cy="10508310"/>
          </a:xfrm>
          <a:custGeom>
            <a:avLst/>
            <a:gdLst>
              <a:gd name="connsiteX0" fmla="*/ 9144000 w 9144000"/>
              <a:gd name="connsiteY0" fmla="*/ 0 h 2263500"/>
              <a:gd name="connsiteX1" fmla="*/ 9144000 w 9144000"/>
              <a:gd name="connsiteY1" fmla="*/ 2263500 h 2263500"/>
              <a:gd name="connsiteX2" fmla="*/ 0 w 9144000"/>
              <a:gd name="connsiteY2" fmla="*/ 2263500 h 2263500"/>
              <a:gd name="connsiteX3" fmla="*/ 0 w 9144000"/>
              <a:gd name="connsiteY3" fmla="*/ 1943617 h 2263500"/>
              <a:gd name="connsiteX4" fmla="*/ 9144000 w 9144000"/>
              <a:gd name="connsiteY4" fmla="*/ 0 h 2263500"/>
              <a:gd name="connsiteX0" fmla="*/ 9163878 w 9163878"/>
              <a:gd name="connsiteY0" fmla="*/ 0 h 2492100"/>
              <a:gd name="connsiteX1" fmla="*/ 9163878 w 9163878"/>
              <a:gd name="connsiteY1" fmla="*/ 2263500 h 2492100"/>
              <a:gd name="connsiteX2" fmla="*/ 0 w 9163878"/>
              <a:gd name="connsiteY2" fmla="*/ 2492100 h 2492100"/>
              <a:gd name="connsiteX3" fmla="*/ 19878 w 9163878"/>
              <a:gd name="connsiteY3" fmla="*/ 1943617 h 2492100"/>
              <a:gd name="connsiteX4" fmla="*/ 9163878 w 9163878"/>
              <a:gd name="connsiteY4" fmla="*/ 0 h 2492100"/>
              <a:gd name="connsiteX0" fmla="*/ 9163878 w 9183756"/>
              <a:gd name="connsiteY0" fmla="*/ 0 h 2492100"/>
              <a:gd name="connsiteX1" fmla="*/ 9183756 w 9183756"/>
              <a:gd name="connsiteY1" fmla="*/ 2492100 h 2492100"/>
              <a:gd name="connsiteX2" fmla="*/ 0 w 9183756"/>
              <a:gd name="connsiteY2" fmla="*/ 2492100 h 2492100"/>
              <a:gd name="connsiteX3" fmla="*/ 19878 w 9183756"/>
              <a:gd name="connsiteY3" fmla="*/ 1943617 h 2492100"/>
              <a:gd name="connsiteX4" fmla="*/ 9163878 w 9183756"/>
              <a:gd name="connsiteY4" fmla="*/ 0 h 2492100"/>
              <a:gd name="connsiteX0" fmla="*/ 9153450 w 9173328"/>
              <a:gd name="connsiteY0" fmla="*/ 0 h 2492100"/>
              <a:gd name="connsiteX1" fmla="*/ 9173328 w 9173328"/>
              <a:gd name="connsiteY1" fmla="*/ 2492100 h 2492100"/>
              <a:gd name="connsiteX2" fmla="*/ 0 w 9173328"/>
              <a:gd name="connsiteY2" fmla="*/ 2360686 h 2492100"/>
              <a:gd name="connsiteX3" fmla="*/ 9450 w 9173328"/>
              <a:gd name="connsiteY3" fmla="*/ 1943617 h 2492100"/>
              <a:gd name="connsiteX4" fmla="*/ 9153450 w 9173328"/>
              <a:gd name="connsiteY4" fmla="*/ 0 h 2492100"/>
              <a:gd name="connsiteX0" fmla="*/ 9153450 w 9225469"/>
              <a:gd name="connsiteY0" fmla="*/ 0 h 2373201"/>
              <a:gd name="connsiteX1" fmla="*/ 9225469 w 9225469"/>
              <a:gd name="connsiteY1" fmla="*/ 2373201 h 2373201"/>
              <a:gd name="connsiteX2" fmla="*/ 0 w 9225469"/>
              <a:gd name="connsiteY2" fmla="*/ 2360686 h 2373201"/>
              <a:gd name="connsiteX3" fmla="*/ 9450 w 9225469"/>
              <a:gd name="connsiteY3" fmla="*/ 1943617 h 2373201"/>
              <a:gd name="connsiteX4" fmla="*/ 9153450 w 9225469"/>
              <a:gd name="connsiteY4" fmla="*/ 0 h 2373201"/>
              <a:gd name="connsiteX0" fmla="*/ 9153450 w 9173327"/>
              <a:gd name="connsiteY0" fmla="*/ 0 h 2360686"/>
              <a:gd name="connsiteX1" fmla="*/ 9173327 w 9173327"/>
              <a:gd name="connsiteY1" fmla="*/ 2116630 h 2360686"/>
              <a:gd name="connsiteX2" fmla="*/ 0 w 9173327"/>
              <a:gd name="connsiteY2" fmla="*/ 2360686 h 2360686"/>
              <a:gd name="connsiteX3" fmla="*/ 9450 w 9173327"/>
              <a:gd name="connsiteY3" fmla="*/ 1943617 h 2360686"/>
              <a:gd name="connsiteX4" fmla="*/ 9153450 w 9173327"/>
              <a:gd name="connsiteY4" fmla="*/ 0 h 2360686"/>
              <a:gd name="connsiteX0" fmla="*/ 9153450 w 9173327"/>
              <a:gd name="connsiteY0" fmla="*/ 0 h 2373201"/>
              <a:gd name="connsiteX1" fmla="*/ 9173327 w 9173327"/>
              <a:gd name="connsiteY1" fmla="*/ 2373201 h 2373201"/>
              <a:gd name="connsiteX2" fmla="*/ 0 w 9173327"/>
              <a:gd name="connsiteY2" fmla="*/ 2360686 h 2373201"/>
              <a:gd name="connsiteX3" fmla="*/ 9450 w 9173327"/>
              <a:gd name="connsiteY3" fmla="*/ 1943617 h 2373201"/>
              <a:gd name="connsiteX4" fmla="*/ 9153450 w 9173327"/>
              <a:gd name="connsiteY4" fmla="*/ 0 h 2373201"/>
              <a:gd name="connsiteX0" fmla="*/ 9153450 w 9173327"/>
              <a:gd name="connsiteY0" fmla="*/ 0 h 2373201"/>
              <a:gd name="connsiteX1" fmla="*/ 9173327 w 9173327"/>
              <a:gd name="connsiteY1" fmla="*/ 2373201 h 2373201"/>
              <a:gd name="connsiteX2" fmla="*/ 0 w 9173327"/>
              <a:gd name="connsiteY2" fmla="*/ 2235529 h 2373201"/>
              <a:gd name="connsiteX3" fmla="*/ 9450 w 9173327"/>
              <a:gd name="connsiteY3" fmla="*/ 1943617 h 2373201"/>
              <a:gd name="connsiteX4" fmla="*/ 9153450 w 9173327"/>
              <a:gd name="connsiteY4" fmla="*/ 0 h 2373201"/>
              <a:gd name="connsiteX0" fmla="*/ 9163878 w 9183755"/>
              <a:gd name="connsiteY0" fmla="*/ 0 h 2373201"/>
              <a:gd name="connsiteX1" fmla="*/ 9183755 w 9183755"/>
              <a:gd name="connsiteY1" fmla="*/ 2373201 h 2373201"/>
              <a:gd name="connsiteX2" fmla="*/ 0 w 9183755"/>
              <a:gd name="connsiteY2" fmla="*/ 2366943 h 2373201"/>
              <a:gd name="connsiteX3" fmla="*/ 19878 w 9183755"/>
              <a:gd name="connsiteY3" fmla="*/ 1943617 h 2373201"/>
              <a:gd name="connsiteX4" fmla="*/ 9163878 w 9183755"/>
              <a:gd name="connsiteY4" fmla="*/ 0 h 2373201"/>
              <a:gd name="connsiteX0" fmla="*/ 9164187 w 9184064"/>
              <a:gd name="connsiteY0" fmla="*/ 0 h 2373201"/>
              <a:gd name="connsiteX1" fmla="*/ 9184064 w 9184064"/>
              <a:gd name="connsiteY1" fmla="*/ 2373201 h 2373201"/>
              <a:gd name="connsiteX2" fmla="*/ 309 w 9184064"/>
              <a:gd name="connsiteY2" fmla="*/ 2366943 h 2373201"/>
              <a:gd name="connsiteX3" fmla="*/ 0 w 9184064"/>
              <a:gd name="connsiteY3" fmla="*/ 1951716 h 2373201"/>
              <a:gd name="connsiteX4" fmla="*/ 9164187 w 9184064"/>
              <a:gd name="connsiteY4" fmla="*/ 0 h 2373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4064" h="2373201">
                <a:moveTo>
                  <a:pt x="9164187" y="0"/>
                </a:moveTo>
                <a:lnTo>
                  <a:pt x="9184064" y="2373201"/>
                </a:lnTo>
                <a:lnTo>
                  <a:pt x="309" y="2366943"/>
                </a:lnTo>
                <a:lnTo>
                  <a:pt x="0" y="1951716"/>
                </a:lnTo>
                <a:lnTo>
                  <a:pt x="9164187"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4" name="Afbeelding 3">
            <a:extLst>
              <a:ext uri="{FF2B5EF4-FFF2-40B4-BE49-F238E27FC236}">
                <a16:creationId xmlns:a16="http://schemas.microsoft.com/office/drawing/2014/main" id="{DDE0C1EB-7C38-8CFE-0871-1B82776E7BC1}"/>
              </a:ext>
            </a:extLst>
          </p:cNvPr>
          <p:cNvPicPr>
            <a:picLocks noChangeAspect="1"/>
          </p:cNvPicPr>
          <p:nvPr userDrawn="1"/>
        </p:nvPicPr>
        <p:blipFill>
          <a:blip r:embed="rId2"/>
          <a:srcRect/>
          <a:stretch/>
        </p:blipFill>
        <p:spPr>
          <a:xfrm>
            <a:off x="887344" y="12512712"/>
            <a:ext cx="2558510" cy="551501"/>
          </a:xfrm>
          <a:prstGeom prst="rect">
            <a:avLst/>
          </a:prstGeom>
        </p:spPr>
      </p:pic>
      <p:sp>
        <p:nvSpPr>
          <p:cNvPr id="2" name="Title 1"/>
          <p:cNvSpPr>
            <a:spLocks noGrp="1"/>
          </p:cNvSpPr>
          <p:nvPr>
            <p:ph type="ctrTitle" hasCustomPrompt="1"/>
          </p:nvPr>
        </p:nvSpPr>
        <p:spPr>
          <a:xfrm>
            <a:off x="10196945" y="7398327"/>
            <a:ext cx="13429824" cy="4708451"/>
          </a:xfrm>
        </p:spPr>
        <p:txBody>
          <a:bodyPr lIns="0" tIns="0" rIns="0" bIns="0" anchor="b" anchorCtr="0">
            <a:noAutofit/>
          </a:bodyPr>
          <a:lstStyle>
            <a:lvl1pPr algn="r">
              <a:defRPr sz="11000" b="1" baseline="0">
                <a:solidFill>
                  <a:schemeClr val="bg1"/>
                </a:solidFill>
              </a:defRPr>
            </a:lvl1pPr>
          </a:lstStyle>
          <a:p>
            <a:r>
              <a:rPr lang="nl-NL"/>
              <a:t>Grote, </a:t>
            </a:r>
            <a:br>
              <a:rPr lang="nl-NL"/>
            </a:br>
            <a:r>
              <a:rPr lang="nl-NL"/>
              <a:t>korte titel</a:t>
            </a:r>
            <a:endParaRPr lang="en-US"/>
          </a:p>
        </p:txBody>
      </p:sp>
    </p:spTree>
    <p:extLst>
      <p:ext uri="{BB962C8B-B14F-4D97-AF65-F5344CB8AC3E}">
        <p14:creationId xmlns:p14="http://schemas.microsoft.com/office/powerpoint/2010/main" val="724238405"/>
      </p:ext>
    </p:extLst>
  </p:cSld>
  <p:clrMapOvr>
    <a:masterClrMapping/>
  </p:clrMapOvr>
  <p:extLst>
    <p:ext uri="{DCECCB84-F9BA-43D5-87BE-67443E8EF086}">
      <p15:sldGuideLst xmlns:p15="http://schemas.microsoft.com/office/powerpoint/2012/main">
        <p15:guide id="3" orient="horz" pos="8153">
          <p15:clr>
            <a:srgbClr val="FBAE40"/>
          </p15:clr>
        </p15:guide>
        <p15:guide id="4" pos="1034">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eldia 9">
    <p:bg>
      <p:bgPr>
        <a:solidFill>
          <a:schemeClr val="bg1">
            <a:lumMod val="85000"/>
          </a:schemeClr>
        </a:solidFill>
        <a:effectLst/>
      </p:bgPr>
    </p:bg>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424990EE-69E0-26E4-65AD-B30AF6401D82}"/>
              </a:ext>
            </a:extLst>
          </p:cNvPr>
          <p:cNvSpPr/>
          <p:nvPr userDrawn="1"/>
        </p:nvSpPr>
        <p:spPr>
          <a:xfrm>
            <a:off x="0" y="0"/>
            <a:ext cx="24382413" cy="13716000"/>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l-BE"/>
          </a:p>
        </p:txBody>
      </p:sp>
      <p:sp>
        <p:nvSpPr>
          <p:cNvPr id="4" name="Title 1">
            <a:extLst>
              <a:ext uri="{FF2B5EF4-FFF2-40B4-BE49-F238E27FC236}">
                <a16:creationId xmlns:a16="http://schemas.microsoft.com/office/drawing/2014/main" id="{AE94AC7A-90AC-25A8-88B8-C03B18768EC5}"/>
              </a:ext>
            </a:extLst>
          </p:cNvPr>
          <p:cNvSpPr>
            <a:spLocks noGrp="1"/>
          </p:cNvSpPr>
          <p:nvPr>
            <p:ph type="ctrTitle" hasCustomPrompt="1"/>
          </p:nvPr>
        </p:nvSpPr>
        <p:spPr>
          <a:xfrm>
            <a:off x="887344" y="2466109"/>
            <a:ext cx="22739425" cy="4904510"/>
          </a:xfrm>
        </p:spPr>
        <p:txBody>
          <a:bodyPr lIns="0" tIns="0" rIns="0" bIns="0" anchor="b" anchorCtr="0">
            <a:noAutofit/>
          </a:bodyPr>
          <a:lstStyle>
            <a:lvl1pPr algn="ctr">
              <a:defRPr sz="11000" b="1" baseline="0">
                <a:solidFill>
                  <a:schemeClr val="bg1"/>
                </a:solidFill>
              </a:defRPr>
            </a:lvl1pPr>
          </a:lstStyle>
          <a:p>
            <a:r>
              <a:rPr lang="nl-NL"/>
              <a:t>Afbeelding toevoegen </a:t>
            </a:r>
            <a:br>
              <a:rPr lang="nl-NL"/>
            </a:br>
            <a:r>
              <a:rPr lang="nl-NL"/>
              <a:t>op achtergrond?</a:t>
            </a:r>
            <a:endParaRPr lang="en-US"/>
          </a:p>
        </p:txBody>
      </p:sp>
      <p:sp>
        <p:nvSpPr>
          <p:cNvPr id="6" name="Tijdelijke aanduiding voor tekst 14">
            <a:extLst>
              <a:ext uri="{FF2B5EF4-FFF2-40B4-BE49-F238E27FC236}">
                <a16:creationId xmlns:a16="http://schemas.microsoft.com/office/drawing/2014/main" id="{46135B06-CA34-DCE2-9199-F2CF1D78650D}"/>
              </a:ext>
            </a:extLst>
          </p:cNvPr>
          <p:cNvSpPr>
            <a:spLocks noGrp="1"/>
          </p:cNvSpPr>
          <p:nvPr>
            <p:ph type="body" sz="quarter" idx="10" hasCustomPrompt="1"/>
          </p:nvPr>
        </p:nvSpPr>
        <p:spPr>
          <a:xfrm>
            <a:off x="887344" y="7786255"/>
            <a:ext cx="22739425" cy="3463636"/>
          </a:xfrm>
        </p:spPr>
        <p:txBody>
          <a:bodyPr lIns="0" tIns="0" rIns="0" bIns="0">
            <a:noAutofit/>
          </a:bodyPr>
          <a:lstStyle>
            <a:lvl1pPr marL="0" indent="0" algn="ctr">
              <a:lnSpc>
                <a:spcPct val="100000"/>
              </a:lnSpc>
              <a:buNone/>
              <a:defRPr sz="6000" b="1" baseline="0">
                <a:solidFill>
                  <a:schemeClr val="bg1"/>
                </a:solidFill>
                <a:latin typeface="+mj-lt"/>
                <a:ea typeface="Calibri" panose="020F0502020204030204" pitchFamily="34" charset="0"/>
                <a:cs typeface="Calibri" panose="020F0502020204030204" pitchFamily="34" charset="0"/>
              </a:defRPr>
            </a:lvl1pPr>
          </a:lstStyle>
          <a:p>
            <a:pPr lvl="0"/>
            <a:r>
              <a:rPr lang="nl-NL"/>
              <a:t>Rechtermuisklik &gt; achtergrond opmaken </a:t>
            </a:r>
            <a:br>
              <a:rPr lang="nl-NL"/>
            </a:br>
            <a:r>
              <a:rPr lang="nl-NL"/>
              <a:t>&gt; opvulling met afbeelding of </a:t>
            </a:r>
            <a:r>
              <a:rPr lang="nl-NL" err="1"/>
              <a:t>bitmap</a:t>
            </a:r>
            <a:endParaRPr lang="nl-NL"/>
          </a:p>
        </p:txBody>
      </p:sp>
      <p:pic>
        <p:nvPicPr>
          <p:cNvPr id="7" name="Afbeelding 6">
            <a:extLst>
              <a:ext uri="{FF2B5EF4-FFF2-40B4-BE49-F238E27FC236}">
                <a16:creationId xmlns:a16="http://schemas.microsoft.com/office/drawing/2014/main" id="{84BBA361-B63A-C5D2-5D32-346E78C27C95}"/>
              </a:ext>
            </a:extLst>
          </p:cNvPr>
          <p:cNvPicPr>
            <a:picLocks noChangeAspect="1"/>
          </p:cNvPicPr>
          <p:nvPr/>
        </p:nvPicPr>
        <p:blipFill>
          <a:blip r:embed="rId2"/>
          <a:srcRect/>
          <a:stretch/>
        </p:blipFill>
        <p:spPr>
          <a:xfrm>
            <a:off x="887344" y="12512712"/>
            <a:ext cx="2558510" cy="551501"/>
          </a:xfrm>
          <a:prstGeom prst="rect">
            <a:avLst/>
          </a:prstGeom>
        </p:spPr>
      </p:pic>
      <p:pic>
        <p:nvPicPr>
          <p:cNvPr id="3" name="Afbeelding 2">
            <a:extLst>
              <a:ext uri="{FF2B5EF4-FFF2-40B4-BE49-F238E27FC236}">
                <a16:creationId xmlns:a16="http://schemas.microsoft.com/office/drawing/2014/main" id="{85267B34-4841-9DE1-9DBB-7AE52D264212}"/>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Tree>
    <p:extLst>
      <p:ext uri="{BB962C8B-B14F-4D97-AF65-F5344CB8AC3E}">
        <p14:creationId xmlns:p14="http://schemas.microsoft.com/office/powerpoint/2010/main" val="20658093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eldia 10">
    <p:bg>
      <p:bgPr>
        <a:solidFill>
          <a:schemeClr val="bg1">
            <a:lumMod val="85000"/>
          </a:schemeClr>
        </a:solidFill>
        <a:effectLst/>
      </p:bgPr>
    </p:bg>
    <p:spTree>
      <p:nvGrpSpPr>
        <p:cNvPr id="1" name=""/>
        <p:cNvGrpSpPr/>
        <p:nvPr/>
      </p:nvGrpSpPr>
      <p:grpSpPr>
        <a:xfrm>
          <a:off x="0" y="0"/>
          <a:ext cx="0" cy="0"/>
          <a:chOff x="0" y="0"/>
          <a:chExt cx="0" cy="0"/>
        </a:xfrm>
      </p:grpSpPr>
      <p:sp>
        <p:nvSpPr>
          <p:cNvPr id="5" name="Rechthoek 4">
            <a:extLst>
              <a:ext uri="{FF2B5EF4-FFF2-40B4-BE49-F238E27FC236}">
                <a16:creationId xmlns:a16="http://schemas.microsoft.com/office/drawing/2014/main" id="{D11F38F7-0AC2-85DC-CB53-FF981047F579}"/>
              </a:ext>
            </a:extLst>
          </p:cNvPr>
          <p:cNvSpPr/>
          <p:nvPr userDrawn="1"/>
        </p:nvSpPr>
        <p:spPr>
          <a:xfrm>
            <a:off x="0" y="0"/>
            <a:ext cx="24382413" cy="13716000"/>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l-BE"/>
          </a:p>
        </p:txBody>
      </p:sp>
      <p:sp>
        <p:nvSpPr>
          <p:cNvPr id="4" name="Title 1">
            <a:extLst>
              <a:ext uri="{FF2B5EF4-FFF2-40B4-BE49-F238E27FC236}">
                <a16:creationId xmlns:a16="http://schemas.microsoft.com/office/drawing/2014/main" id="{AE94AC7A-90AC-25A8-88B8-C03B18768EC5}"/>
              </a:ext>
            </a:extLst>
          </p:cNvPr>
          <p:cNvSpPr>
            <a:spLocks noGrp="1"/>
          </p:cNvSpPr>
          <p:nvPr>
            <p:ph type="ctrTitle" hasCustomPrompt="1"/>
          </p:nvPr>
        </p:nvSpPr>
        <p:spPr>
          <a:xfrm>
            <a:off x="887344" y="2992580"/>
            <a:ext cx="22739425" cy="4904510"/>
          </a:xfrm>
        </p:spPr>
        <p:txBody>
          <a:bodyPr lIns="0" tIns="0" rIns="0" bIns="0" anchor="b" anchorCtr="0">
            <a:noAutofit/>
          </a:bodyPr>
          <a:lstStyle>
            <a:lvl1pPr algn="ctr">
              <a:defRPr sz="11000" b="1" baseline="0">
                <a:solidFill>
                  <a:schemeClr val="bg1"/>
                </a:solidFill>
              </a:defRPr>
            </a:lvl1pPr>
          </a:lstStyle>
          <a:p>
            <a:r>
              <a:rPr lang="nl-NL"/>
              <a:t>Afbeelding toevoegen </a:t>
            </a:r>
            <a:br>
              <a:rPr lang="nl-NL"/>
            </a:br>
            <a:r>
              <a:rPr lang="nl-NL"/>
              <a:t>op achtergrond?</a:t>
            </a:r>
            <a:endParaRPr lang="en-US"/>
          </a:p>
        </p:txBody>
      </p:sp>
      <p:sp>
        <p:nvSpPr>
          <p:cNvPr id="6" name="Tijdelijke aanduiding voor tekst 14">
            <a:extLst>
              <a:ext uri="{FF2B5EF4-FFF2-40B4-BE49-F238E27FC236}">
                <a16:creationId xmlns:a16="http://schemas.microsoft.com/office/drawing/2014/main" id="{46135B06-CA34-DCE2-9199-F2CF1D78650D}"/>
              </a:ext>
            </a:extLst>
          </p:cNvPr>
          <p:cNvSpPr>
            <a:spLocks noGrp="1"/>
          </p:cNvSpPr>
          <p:nvPr>
            <p:ph type="body" sz="quarter" idx="10" hasCustomPrompt="1"/>
          </p:nvPr>
        </p:nvSpPr>
        <p:spPr>
          <a:xfrm>
            <a:off x="887344" y="8312726"/>
            <a:ext cx="22739425" cy="3463636"/>
          </a:xfrm>
        </p:spPr>
        <p:txBody>
          <a:bodyPr lIns="0" tIns="0" rIns="0" bIns="0">
            <a:noAutofit/>
          </a:bodyPr>
          <a:lstStyle>
            <a:lvl1pPr marL="0" indent="0" algn="ctr">
              <a:lnSpc>
                <a:spcPct val="100000"/>
              </a:lnSpc>
              <a:buNone/>
              <a:defRPr sz="6000" b="1" baseline="0">
                <a:solidFill>
                  <a:schemeClr val="bg1"/>
                </a:solidFill>
                <a:latin typeface="+mj-lt"/>
                <a:ea typeface="Calibri" panose="020F0502020204030204" pitchFamily="34" charset="0"/>
                <a:cs typeface="Calibri" panose="020F0502020204030204" pitchFamily="34" charset="0"/>
              </a:defRPr>
            </a:lvl1pPr>
          </a:lstStyle>
          <a:p>
            <a:pPr lvl="0"/>
            <a:r>
              <a:rPr lang="nl-NL"/>
              <a:t>Rechtermuisklik &gt; achtergrond opmaken </a:t>
            </a:r>
            <a:br>
              <a:rPr lang="nl-NL"/>
            </a:br>
            <a:r>
              <a:rPr lang="nl-NL"/>
              <a:t>&gt; opvulling met afbeelding of </a:t>
            </a:r>
            <a:r>
              <a:rPr lang="nl-NL" err="1"/>
              <a:t>bitmap</a:t>
            </a:r>
            <a:endParaRPr lang="nl-NL"/>
          </a:p>
        </p:txBody>
      </p:sp>
      <p:pic>
        <p:nvPicPr>
          <p:cNvPr id="7" name="Afbeelding 6">
            <a:extLst>
              <a:ext uri="{FF2B5EF4-FFF2-40B4-BE49-F238E27FC236}">
                <a16:creationId xmlns:a16="http://schemas.microsoft.com/office/drawing/2014/main" id="{84BBA361-B63A-C5D2-5D32-346E78C27C95}"/>
              </a:ext>
            </a:extLst>
          </p:cNvPr>
          <p:cNvPicPr>
            <a:picLocks noChangeAspect="1"/>
          </p:cNvPicPr>
          <p:nvPr/>
        </p:nvPicPr>
        <p:blipFill>
          <a:blip r:embed="rId2"/>
          <a:srcRect/>
          <a:stretch/>
        </p:blipFill>
        <p:spPr>
          <a:xfrm>
            <a:off x="887344" y="12512712"/>
            <a:ext cx="2558510" cy="551501"/>
          </a:xfrm>
          <a:prstGeom prst="rect">
            <a:avLst/>
          </a:prstGeom>
        </p:spPr>
      </p:pic>
      <p:pic>
        <p:nvPicPr>
          <p:cNvPr id="2" name="Afbeelding 1">
            <a:extLst>
              <a:ext uri="{FF2B5EF4-FFF2-40B4-BE49-F238E27FC236}">
                <a16:creationId xmlns:a16="http://schemas.microsoft.com/office/drawing/2014/main" id="{942C873E-C00C-9E66-D6C0-456C904D1B6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Tree>
    <p:extLst>
      <p:ext uri="{BB962C8B-B14F-4D97-AF65-F5344CB8AC3E}">
        <p14:creationId xmlns:p14="http://schemas.microsoft.com/office/powerpoint/2010/main" val="3472725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eldia 11">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84933F26-176B-9CA8-BB11-904159909052}"/>
              </a:ext>
            </a:extLst>
          </p:cNvPr>
          <p:cNvPicPr>
            <a:picLocks noChangeAspect="1"/>
          </p:cNvPicPr>
          <p:nvPr userDrawn="1"/>
        </p:nvPicPr>
        <p:blipFill>
          <a:blip r:embed="rId2"/>
          <a:srcRect/>
          <a:stretch/>
        </p:blipFill>
        <p:spPr>
          <a:xfrm>
            <a:off x="887344" y="12512098"/>
            <a:ext cx="2558510" cy="552730"/>
          </a:xfrm>
          <a:prstGeom prst="rect">
            <a:avLst/>
          </a:prstGeom>
        </p:spPr>
      </p:pic>
      <p:pic>
        <p:nvPicPr>
          <p:cNvPr id="8" name="Afbeelding 7">
            <a:extLst>
              <a:ext uri="{FF2B5EF4-FFF2-40B4-BE49-F238E27FC236}">
                <a16:creationId xmlns:a16="http://schemas.microsoft.com/office/drawing/2014/main" id="{1834AE01-8E81-8B80-285D-927452A100F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
        <p:nvSpPr>
          <p:cNvPr id="9" name="Title 1">
            <a:extLst>
              <a:ext uri="{FF2B5EF4-FFF2-40B4-BE49-F238E27FC236}">
                <a16:creationId xmlns:a16="http://schemas.microsoft.com/office/drawing/2014/main" id="{1D5E11C9-0C77-E2B7-0DEC-A545B0C30940}"/>
              </a:ext>
            </a:extLst>
          </p:cNvPr>
          <p:cNvSpPr>
            <a:spLocks noGrp="1"/>
          </p:cNvSpPr>
          <p:nvPr>
            <p:ph type="title" hasCustomPrompt="1"/>
          </p:nvPr>
        </p:nvSpPr>
        <p:spPr>
          <a:xfrm>
            <a:off x="887343" y="4374775"/>
            <a:ext cx="22739425" cy="4325879"/>
          </a:xfrm>
        </p:spPr>
        <p:txBody>
          <a:bodyPr lIns="0" tIns="0" rIns="0" bIns="0" anchor="b" anchorCtr="0">
            <a:noAutofit/>
          </a:bodyPr>
          <a:lstStyle>
            <a:lvl1pPr>
              <a:defRPr sz="11000" baseline="0">
                <a:solidFill>
                  <a:schemeClr val="accent1"/>
                </a:solidFill>
              </a:defRPr>
            </a:lvl1pPr>
          </a:lstStyle>
          <a:p>
            <a:r>
              <a:rPr lang="nl-NL"/>
              <a:t>Hele lange en grote titel</a:t>
            </a:r>
            <a:endParaRPr lang="en-US"/>
          </a:p>
        </p:txBody>
      </p:sp>
      <p:sp>
        <p:nvSpPr>
          <p:cNvPr id="10" name="Tijdelijke aanduiding voor tekst 14">
            <a:extLst>
              <a:ext uri="{FF2B5EF4-FFF2-40B4-BE49-F238E27FC236}">
                <a16:creationId xmlns:a16="http://schemas.microsoft.com/office/drawing/2014/main" id="{9EE4FBFC-8DFA-1D04-35BC-54CE98BB8B91}"/>
              </a:ext>
            </a:extLst>
          </p:cNvPr>
          <p:cNvSpPr>
            <a:spLocks noGrp="1"/>
          </p:cNvSpPr>
          <p:nvPr>
            <p:ph type="body" sz="quarter" idx="10" hasCustomPrompt="1"/>
          </p:nvPr>
        </p:nvSpPr>
        <p:spPr>
          <a:xfrm>
            <a:off x="887343" y="9663952"/>
            <a:ext cx="22739425" cy="2237723"/>
          </a:xfrm>
        </p:spPr>
        <p:txBody>
          <a:bodyPr lIns="0" tIns="0" rIns="0" bIns="0">
            <a:noAutofit/>
          </a:bodyPr>
          <a:lstStyle>
            <a:lvl1pPr marL="0" indent="0">
              <a:lnSpc>
                <a:spcPct val="100000"/>
              </a:lnSpc>
              <a:buNone/>
              <a:defRPr sz="6000" b="1" baseline="0">
                <a:latin typeface="+mj-lt"/>
                <a:ea typeface="Calibri" panose="020F0502020204030204" pitchFamily="34" charset="0"/>
                <a:cs typeface="Calibri" panose="020F0502020204030204" pitchFamily="34" charset="0"/>
              </a:defRPr>
            </a:lvl1pPr>
          </a:lstStyle>
          <a:p>
            <a:pPr lvl="0"/>
            <a:r>
              <a:rPr lang="nl-NL"/>
              <a:t>Subtitel</a:t>
            </a:r>
          </a:p>
        </p:txBody>
      </p:sp>
      <p:pic>
        <p:nvPicPr>
          <p:cNvPr id="2" name="Tijdelijke aanduiding voor afbeelding 17">
            <a:extLst>
              <a:ext uri="{FF2B5EF4-FFF2-40B4-BE49-F238E27FC236}">
                <a16:creationId xmlns:a16="http://schemas.microsoft.com/office/drawing/2014/main" id="{72E2D54A-7B64-7AEE-9D21-C7458971A25A}"/>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t="152" b="152"/>
          <a:stretch/>
        </p:blipFill>
        <p:spPr>
          <a:xfrm>
            <a:off x="0" y="0"/>
            <a:ext cx="10022541" cy="4502366"/>
          </a:xfrm>
          <a:custGeom>
            <a:avLst/>
            <a:gdLst>
              <a:gd name="connsiteX0" fmla="*/ 0 w 3563938"/>
              <a:gd name="connsiteY0" fmla="*/ 0 h 1608138"/>
              <a:gd name="connsiteX1" fmla="*/ 3295910 w 3563938"/>
              <a:gd name="connsiteY1" fmla="*/ 0 h 1608138"/>
              <a:gd name="connsiteX2" fmla="*/ 3563938 w 3563938"/>
              <a:gd name="connsiteY2" fmla="*/ 268028 h 1608138"/>
              <a:gd name="connsiteX3" fmla="*/ 3563938 w 3563938"/>
              <a:gd name="connsiteY3" fmla="*/ 1608138 h 1608138"/>
              <a:gd name="connsiteX4" fmla="*/ 0 w 3563938"/>
              <a:gd name="connsiteY4" fmla="*/ 1608138 h 1608138"/>
              <a:gd name="connsiteX5" fmla="*/ 0 w 3563938"/>
              <a:gd name="connsiteY5" fmla="*/ 0 h 1608138"/>
              <a:gd name="connsiteX0" fmla="*/ 0 w 3568755"/>
              <a:gd name="connsiteY0" fmla="*/ 0 h 1608138"/>
              <a:gd name="connsiteX1" fmla="*/ 3568755 w 3568755"/>
              <a:gd name="connsiteY1" fmla="*/ 0 h 1608138"/>
              <a:gd name="connsiteX2" fmla="*/ 3563938 w 3568755"/>
              <a:gd name="connsiteY2" fmla="*/ 268028 h 1608138"/>
              <a:gd name="connsiteX3" fmla="*/ 3563938 w 3568755"/>
              <a:gd name="connsiteY3" fmla="*/ 1608138 h 1608138"/>
              <a:gd name="connsiteX4" fmla="*/ 0 w 3568755"/>
              <a:gd name="connsiteY4" fmla="*/ 1608138 h 1608138"/>
              <a:gd name="connsiteX5" fmla="*/ 0 w 3568755"/>
              <a:gd name="connsiteY5" fmla="*/ 0 h 1608138"/>
              <a:gd name="connsiteX0" fmla="*/ 0 w 4012145"/>
              <a:gd name="connsiteY0" fmla="*/ 0 h 1608138"/>
              <a:gd name="connsiteX1" fmla="*/ 3568755 w 4012145"/>
              <a:gd name="connsiteY1" fmla="*/ 0 h 1608138"/>
              <a:gd name="connsiteX2" fmla="*/ 3563938 w 4012145"/>
              <a:gd name="connsiteY2" fmla="*/ 1608138 h 1608138"/>
              <a:gd name="connsiteX3" fmla="*/ 0 w 4012145"/>
              <a:gd name="connsiteY3" fmla="*/ 1608138 h 1608138"/>
              <a:gd name="connsiteX4" fmla="*/ 0 w 4012145"/>
              <a:gd name="connsiteY4" fmla="*/ 0 h 1608138"/>
              <a:gd name="connsiteX0" fmla="*/ 0 w 3827164"/>
              <a:gd name="connsiteY0" fmla="*/ 0 h 1608138"/>
              <a:gd name="connsiteX1" fmla="*/ 3568755 w 3827164"/>
              <a:gd name="connsiteY1" fmla="*/ 0 h 1608138"/>
              <a:gd name="connsiteX2" fmla="*/ 3563938 w 3827164"/>
              <a:gd name="connsiteY2" fmla="*/ 1608138 h 1608138"/>
              <a:gd name="connsiteX3" fmla="*/ 0 w 3827164"/>
              <a:gd name="connsiteY3" fmla="*/ 1608138 h 1608138"/>
              <a:gd name="connsiteX4" fmla="*/ 0 w 3827164"/>
              <a:gd name="connsiteY4" fmla="*/ 0 h 1608138"/>
              <a:gd name="connsiteX0" fmla="*/ 0 w 3568755"/>
              <a:gd name="connsiteY0" fmla="*/ 0 h 1608138"/>
              <a:gd name="connsiteX1" fmla="*/ 3568755 w 3568755"/>
              <a:gd name="connsiteY1" fmla="*/ 0 h 1608138"/>
              <a:gd name="connsiteX2" fmla="*/ 3563938 w 3568755"/>
              <a:gd name="connsiteY2" fmla="*/ 1608138 h 1608138"/>
              <a:gd name="connsiteX3" fmla="*/ 0 w 3568755"/>
              <a:gd name="connsiteY3" fmla="*/ 1608138 h 1608138"/>
              <a:gd name="connsiteX4" fmla="*/ 0 w 3568755"/>
              <a:gd name="connsiteY4" fmla="*/ 0 h 1608138"/>
              <a:gd name="connsiteX0" fmla="*/ 0 w 3572159"/>
              <a:gd name="connsiteY0" fmla="*/ 0 h 1608138"/>
              <a:gd name="connsiteX1" fmla="*/ 3568755 w 3572159"/>
              <a:gd name="connsiteY1" fmla="*/ 0 h 1608138"/>
              <a:gd name="connsiteX2" fmla="*/ 3571313 w 3572159"/>
              <a:gd name="connsiteY2" fmla="*/ 774854 h 1608138"/>
              <a:gd name="connsiteX3" fmla="*/ 0 w 3572159"/>
              <a:gd name="connsiteY3" fmla="*/ 1608138 h 1608138"/>
              <a:gd name="connsiteX4" fmla="*/ 0 w 3572159"/>
              <a:gd name="connsiteY4" fmla="*/ 0 h 1608138"/>
              <a:gd name="connsiteX0" fmla="*/ 0 w 3568755"/>
              <a:gd name="connsiteY0" fmla="*/ 0 h 1608138"/>
              <a:gd name="connsiteX1" fmla="*/ 3568755 w 3568755"/>
              <a:gd name="connsiteY1" fmla="*/ 0 h 1608138"/>
              <a:gd name="connsiteX2" fmla="*/ 3563939 w 3568755"/>
              <a:gd name="connsiteY2" fmla="*/ 988706 h 1608138"/>
              <a:gd name="connsiteX3" fmla="*/ 0 w 3568755"/>
              <a:gd name="connsiteY3" fmla="*/ 1608138 h 1608138"/>
              <a:gd name="connsiteX4" fmla="*/ 0 w 3568755"/>
              <a:gd name="connsiteY4" fmla="*/ 0 h 1608138"/>
              <a:gd name="connsiteX0" fmla="*/ 0 w 3579309"/>
              <a:gd name="connsiteY0" fmla="*/ 0 h 1608138"/>
              <a:gd name="connsiteX1" fmla="*/ 3568755 w 3579309"/>
              <a:gd name="connsiteY1" fmla="*/ 0 h 1608138"/>
              <a:gd name="connsiteX2" fmla="*/ 3578687 w 3579309"/>
              <a:gd name="connsiteY2" fmla="*/ 693739 h 1608138"/>
              <a:gd name="connsiteX3" fmla="*/ 0 w 3579309"/>
              <a:gd name="connsiteY3" fmla="*/ 1608138 h 1608138"/>
              <a:gd name="connsiteX4" fmla="*/ 0 w 3579309"/>
              <a:gd name="connsiteY4" fmla="*/ 0 h 1608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9309" h="1608138">
                <a:moveTo>
                  <a:pt x="0" y="0"/>
                </a:moveTo>
                <a:lnTo>
                  <a:pt x="3568755" y="0"/>
                </a:lnTo>
                <a:cubicBezTo>
                  <a:pt x="3558061" y="1447894"/>
                  <a:pt x="3583544" y="-717284"/>
                  <a:pt x="3578687" y="693739"/>
                </a:cubicBezTo>
                <a:lnTo>
                  <a:pt x="0" y="1608138"/>
                </a:lnTo>
                <a:lnTo>
                  <a:pt x="0" y="0"/>
                </a:lnTo>
                <a:close/>
              </a:path>
            </a:pathLst>
          </a:custGeom>
          <a:ln>
            <a:noFill/>
          </a:ln>
        </p:spPr>
      </p:pic>
      <p:pic>
        <p:nvPicPr>
          <p:cNvPr id="4" name="Afbeelding 3">
            <a:extLst>
              <a:ext uri="{FF2B5EF4-FFF2-40B4-BE49-F238E27FC236}">
                <a16:creationId xmlns:a16="http://schemas.microsoft.com/office/drawing/2014/main" id="{3AE9B956-779E-B372-DBF6-A5399AC2664D}"/>
              </a:ext>
            </a:extLst>
          </p:cNvPr>
          <p:cNvPicPr>
            <a:picLocks noChangeAspect="1"/>
          </p:cNvPicPr>
          <p:nvPr userDrawn="1"/>
        </p:nvPicPr>
        <p:blipFill>
          <a:blip r:embed="rId5"/>
          <a:stretch>
            <a:fillRect/>
          </a:stretch>
        </p:blipFill>
        <p:spPr>
          <a:xfrm>
            <a:off x="887342" y="9070210"/>
            <a:ext cx="5316233" cy="240866"/>
          </a:xfrm>
          <a:prstGeom prst="rect">
            <a:avLst/>
          </a:prstGeom>
        </p:spPr>
      </p:pic>
    </p:spTree>
    <p:extLst>
      <p:ext uri="{BB962C8B-B14F-4D97-AF65-F5344CB8AC3E}">
        <p14:creationId xmlns:p14="http://schemas.microsoft.com/office/powerpoint/2010/main" val="2833692903"/>
      </p:ext>
    </p:extLst>
  </p:cSld>
  <p:clrMapOvr>
    <a:masterClrMapping/>
  </p:clrMapOvr>
  <p:extLst>
    <p:ext uri="{DCECCB84-F9BA-43D5-87BE-67443E8EF086}">
      <p15:sldGuideLst xmlns:p15="http://schemas.microsoft.com/office/powerpoint/2012/main">
        <p15:guide id="3" orient="horz" pos="8153">
          <p15:clr>
            <a:srgbClr val="FBAE40"/>
          </p15:clr>
        </p15:guide>
        <p15:guide id="4" pos="1057">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Inhoud 19">
    <p:spTree>
      <p:nvGrpSpPr>
        <p:cNvPr id="1" name=""/>
        <p:cNvGrpSpPr/>
        <p:nvPr/>
      </p:nvGrpSpPr>
      <p:grpSpPr>
        <a:xfrm>
          <a:off x="0" y="0"/>
          <a:ext cx="0" cy="0"/>
          <a:chOff x="0" y="0"/>
          <a:chExt cx="0" cy="0"/>
        </a:xfrm>
      </p:grpSpPr>
      <p:sp>
        <p:nvSpPr>
          <p:cNvPr id="8" name="Rechthoek 7">
            <a:extLst>
              <a:ext uri="{FF2B5EF4-FFF2-40B4-BE49-F238E27FC236}">
                <a16:creationId xmlns:a16="http://schemas.microsoft.com/office/drawing/2014/main" id="{5ABB9EF1-E3E9-0C47-BEC9-10DCAEA68CB7}"/>
              </a:ext>
            </a:extLst>
          </p:cNvPr>
          <p:cNvSpPr/>
          <p:nvPr userDrawn="1"/>
        </p:nvSpPr>
        <p:spPr>
          <a:xfrm>
            <a:off x="0" y="0"/>
            <a:ext cx="610812" cy="1371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45720" rIns="91440" bIns="45720" numCol="1" spcCol="0" rtlCol="0" fromWordArt="0" anchor="ctr" anchorCtr="0" forceAA="0" compatLnSpc="1">
            <a:prstTxWarp prst="textNoShape">
              <a:avLst/>
            </a:prstTxWarp>
            <a:noAutofit/>
          </a:bodyPr>
          <a:lstStyle/>
          <a:p>
            <a:pPr algn="ctr"/>
            <a:endParaRPr lang="nl-BE"/>
          </a:p>
        </p:txBody>
      </p:sp>
      <p:sp>
        <p:nvSpPr>
          <p:cNvPr id="13" name="Tijdelijke aanduiding voor tekst 12">
            <a:extLst>
              <a:ext uri="{FF2B5EF4-FFF2-40B4-BE49-F238E27FC236}">
                <a16:creationId xmlns:a16="http://schemas.microsoft.com/office/drawing/2014/main" id="{99E19A30-4C6E-1440-86C0-C54D2781FD9B}"/>
              </a:ext>
            </a:extLst>
          </p:cNvPr>
          <p:cNvSpPr>
            <a:spLocks noGrp="1"/>
          </p:cNvSpPr>
          <p:nvPr>
            <p:ph type="body" sz="quarter" idx="11" hasCustomPrompt="1"/>
          </p:nvPr>
        </p:nvSpPr>
        <p:spPr>
          <a:xfrm>
            <a:off x="1677988" y="3937518"/>
            <a:ext cx="21032384" cy="8591031"/>
          </a:xfrm>
        </p:spPr>
        <p:txBody>
          <a:bodyPr lIns="0" tIns="0" rIns="0" bIns="0">
            <a:noAutofit/>
          </a:bodyPr>
          <a:lstStyle>
            <a:lvl1pPr marL="0" indent="0">
              <a:lnSpc>
                <a:spcPct val="100000"/>
              </a:lnSpc>
              <a:buFont typeface="Arial" panose="020B0604020202020204" pitchFamily="34" charset="0"/>
              <a:buNone/>
              <a:defRPr sz="4000" baseline="0">
                <a:latin typeface="+mn-lt"/>
                <a:ea typeface="Calibri" panose="020F0502020204030204" pitchFamily="34" charset="0"/>
                <a:cs typeface="Calibri" panose="020F0502020204030204" pitchFamily="34" charset="0"/>
              </a:defRPr>
            </a:lvl1pPr>
            <a:lvl2pPr>
              <a:defRPr sz="4000">
                <a:latin typeface="+mn-lt"/>
              </a:defRPr>
            </a:lvl2pPr>
            <a:lvl3pPr>
              <a:defRPr sz="4000">
                <a:latin typeface="+mn-lt"/>
              </a:defRPr>
            </a:lvl3pPr>
            <a:lvl4pPr>
              <a:defRPr sz="4000">
                <a:latin typeface="+mn-lt"/>
              </a:defRPr>
            </a:lvl4pPr>
            <a:lvl5pPr marL="3657417" marR="0" indent="0" algn="l" defTabSz="1828709" rtl="0" eaLnBrk="1" fontAlgn="auto" latinLnBrk="0" hangingPunct="1">
              <a:lnSpc>
                <a:spcPct val="90000"/>
              </a:lnSpc>
              <a:spcBef>
                <a:spcPts val="1000"/>
              </a:spcBef>
              <a:spcAft>
                <a:spcPts val="0"/>
              </a:spcAft>
              <a:buClrTx/>
              <a:buSzTx/>
              <a:buFont typeface="Arial" panose="020B0604020202020204" pitchFamily="34" charset="0"/>
              <a:buNone/>
              <a:tabLst/>
              <a:defRPr sz="4000">
                <a:latin typeface="+mn-lt"/>
              </a:defRPr>
            </a:lvl5pPr>
            <a:lvl6pPr marL="4571772" marR="0" indent="0" algn="l" defTabSz="1828709" rtl="0" eaLnBrk="1" fontAlgn="auto" latinLnBrk="0" hangingPunct="1">
              <a:lnSpc>
                <a:spcPct val="90000"/>
              </a:lnSpc>
              <a:spcBef>
                <a:spcPts val="1000"/>
              </a:spcBef>
              <a:spcAft>
                <a:spcPts val="0"/>
              </a:spcAft>
              <a:buClrTx/>
              <a:buSzTx/>
              <a:buFont typeface="Arial" panose="020B0604020202020204" pitchFamily="34" charset="0"/>
              <a:buNone/>
              <a:tabLst/>
              <a:defRPr sz="4000">
                <a:latin typeface="+mn-lt"/>
              </a:defRPr>
            </a:lvl6pPr>
          </a:lstStyle>
          <a:p>
            <a:r>
              <a:rPr lang="nl-NL"/>
              <a:t>Tekststijl van het model bewerken
Test</a:t>
            </a:r>
          </a:p>
          <a:p>
            <a:pPr lvl="1"/>
            <a:r>
              <a:rPr lang="nl-NL"/>
              <a:t>Item 1.1</a:t>
            </a:r>
          </a:p>
          <a:p>
            <a:pPr lvl="2"/>
            <a:r>
              <a:rPr lang="nl-NL"/>
              <a:t>Item 1.1.1</a:t>
            </a:r>
          </a:p>
          <a:p>
            <a:pPr lvl="3"/>
            <a:r>
              <a:rPr lang="nl-NL"/>
              <a:t>Item 1.1.1.1</a:t>
            </a:r>
          </a:p>
          <a:p>
            <a:pPr marL="4114594" marR="0" lvl="4" indent="-457177" algn="l" defTabSz="1828709"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nl-NL"/>
              <a:t>Item 1.1.1.1.1</a:t>
            </a:r>
          </a:p>
          <a:p>
            <a:pPr marL="5028949" marR="0" lvl="5" indent="-457177" algn="l" defTabSz="1828709"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nl-NL"/>
              <a:t>Item 1.1.1.1.1.1</a:t>
            </a:r>
          </a:p>
        </p:txBody>
      </p:sp>
      <p:sp>
        <p:nvSpPr>
          <p:cNvPr id="3" name="Title 1">
            <a:extLst>
              <a:ext uri="{FF2B5EF4-FFF2-40B4-BE49-F238E27FC236}">
                <a16:creationId xmlns:a16="http://schemas.microsoft.com/office/drawing/2014/main" id="{529216C1-99FE-6682-739A-4EC6860DA91E}"/>
              </a:ext>
            </a:extLst>
          </p:cNvPr>
          <p:cNvSpPr>
            <a:spLocks noGrp="1"/>
          </p:cNvSpPr>
          <p:nvPr>
            <p:ph type="title" hasCustomPrompt="1"/>
          </p:nvPr>
        </p:nvSpPr>
        <p:spPr>
          <a:xfrm>
            <a:off x="1677988" y="1044573"/>
            <a:ext cx="21032384" cy="2257427"/>
          </a:xfrm>
        </p:spPr>
        <p:txBody>
          <a:bodyPr lIns="0" tIns="0" rIns="0" bIns="0" anchor="b" anchorCtr="0">
            <a:noAutofit/>
          </a:bodyPr>
          <a:lstStyle>
            <a:lvl1pPr>
              <a:defRPr sz="6000" baseline="0">
                <a:solidFill>
                  <a:schemeClr val="accent1"/>
                </a:solidFill>
                <a:latin typeface="+mj-lt"/>
              </a:defRPr>
            </a:lvl1pPr>
          </a:lstStyle>
          <a:p>
            <a:r>
              <a:rPr lang="nl-NL"/>
              <a:t>Een korte, beknopte titel</a:t>
            </a:r>
            <a:endParaRPr lang="en-US"/>
          </a:p>
        </p:txBody>
      </p:sp>
    </p:spTree>
    <p:extLst>
      <p:ext uri="{BB962C8B-B14F-4D97-AF65-F5344CB8AC3E}">
        <p14:creationId xmlns:p14="http://schemas.microsoft.com/office/powerpoint/2010/main" val="1631132612"/>
      </p:ext>
    </p:extLst>
  </p:cSld>
  <p:clrMapOvr>
    <a:masterClrMapping/>
  </p:clrMapOvr>
  <p:extLst>
    <p:ext uri="{DCECCB84-F9BA-43D5-87BE-67443E8EF086}">
      <p15:sldGuideLst xmlns:p15="http://schemas.microsoft.com/office/powerpoint/2012/main">
        <p15:guide id="1" orient="horz" pos="4320">
          <p15:clr>
            <a:srgbClr val="FBAE40"/>
          </p15:clr>
        </p15:guide>
        <p15:guide id="2" pos="1397">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a:xfrm>
            <a:off x="3455775" y="1512000"/>
            <a:ext cx="19774713" cy="2232000"/>
          </a:xfrm>
        </p:spPr>
        <p:txBody>
          <a:bodyPr anchor="t" anchorCtr="0"/>
          <a:lstStyle>
            <a:lvl1pPr>
              <a:defRPr b="0" i="0">
                <a:latin typeface="FlandersArtSans-Bold" panose="00000800000000000000" pitchFamily="2" charset="0"/>
                <a:cs typeface="FlandersArtSans-Bold" panose="00000800000000000000" pitchFamily="2" charset="0"/>
              </a:defRPr>
            </a:lvl1pPr>
          </a:lstStyle>
          <a:p>
            <a:r>
              <a:rPr lang="nl-NL"/>
              <a:t>Klik om stijl te bewerken</a:t>
            </a:r>
            <a:endParaRPr lang="nl-BE"/>
          </a:p>
        </p:txBody>
      </p:sp>
      <p:sp>
        <p:nvSpPr>
          <p:cNvPr id="3" name="Tijdelijke aanduiding voor inhoud 2"/>
          <p:cNvSpPr>
            <a:spLocks noGrp="1"/>
          </p:cNvSpPr>
          <p:nvPr>
            <p:ph sz="half" idx="1"/>
          </p:nvPr>
        </p:nvSpPr>
        <p:spPr>
          <a:xfrm>
            <a:off x="3455775" y="3816000"/>
            <a:ext cx="9887356" cy="7560000"/>
          </a:xfrm>
        </p:spPr>
        <p:txBody>
          <a:bodyPr bIns="0"/>
          <a:lstStyle>
            <a:lvl1pPr>
              <a:spcBef>
                <a:spcPts val="600"/>
              </a:spcBef>
              <a:defRPr sz="4000">
                <a:latin typeface="FlandersArtSans-Bold" panose="00000800000000000000" pitchFamily="2" charset="0"/>
              </a:defRPr>
            </a:lvl1pPr>
            <a:lvl2pPr>
              <a:spcBef>
                <a:spcPts val="600"/>
              </a:spcBef>
              <a:defRPr sz="4000">
                <a:solidFill>
                  <a:schemeClr val="bg1">
                    <a:lumMod val="50000"/>
                  </a:schemeClr>
                </a:solidFill>
                <a:latin typeface="FlandersArtSans-Regular" panose="00000500000000000000" pitchFamily="2" charset="0"/>
              </a:defRPr>
            </a:lvl2pPr>
            <a:lvl3pPr>
              <a:spcBef>
                <a:spcPts val="600"/>
              </a:spcBef>
              <a:defRPr sz="3600">
                <a:latin typeface="FlandersArtSans-Regular" panose="00000500000000000000" pitchFamily="2" charset="0"/>
              </a:defRPr>
            </a:lvl3pPr>
            <a:lvl4pPr>
              <a:spcBef>
                <a:spcPts val="600"/>
              </a:spcBef>
              <a:defRPr sz="3600">
                <a:latin typeface="FlandersArtSans-Regular" panose="00000500000000000000" pitchFamily="2" charset="0"/>
              </a:defRPr>
            </a:lvl4pPr>
            <a:lvl5pPr>
              <a:spcBef>
                <a:spcPts val="600"/>
              </a:spcBef>
              <a:defRPr sz="3600">
                <a:latin typeface="FlandersArtSans-Regular" panose="00000500000000000000" pitchFamily="2" charset="0"/>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ianummer 6"/>
          <p:cNvSpPr>
            <a:spLocks noGrp="1"/>
          </p:cNvSpPr>
          <p:nvPr>
            <p:ph type="sldNum" sz="quarter" idx="12"/>
          </p:nvPr>
        </p:nvSpPr>
        <p:spPr>
          <a:xfrm>
            <a:off x="18334852" y="12672003"/>
            <a:ext cx="5710618" cy="730250"/>
          </a:xfrm>
        </p:spPr>
        <p:txBody>
          <a:bodyPr/>
          <a:lstStyle>
            <a:lvl1pPr>
              <a:defRPr sz="1800">
                <a:latin typeface="FlandersArtSans-Regular" panose="00000500000000000000" pitchFamily="2" charset="0"/>
              </a:defRPr>
            </a:lvl1pPr>
          </a:lstStyle>
          <a:p>
            <a:fld id="{7749CDD0-7D77-4D23-9A27-F361E39BA472}" type="datetime1">
              <a:rPr lang="nl-BE" smtClean="0"/>
              <a:pPr/>
              <a:t>16/10/2026</a:t>
            </a:fld>
            <a:r>
              <a:rPr lang="nl-BE"/>
              <a:t> </a:t>
            </a:r>
            <a:r>
              <a:rPr lang="nl-BE" b="1"/>
              <a:t>│</a:t>
            </a:r>
            <a:fld id="{B263F6C6-2226-4286-8995-C42CB1E7C290}" type="slidenum">
              <a:rPr lang="nl-BE" smtClean="0"/>
              <a:pPr/>
              <a:t>‹nr.›</a:t>
            </a:fld>
            <a:endParaRPr lang="nl-BE"/>
          </a:p>
        </p:txBody>
      </p:sp>
      <p:sp>
        <p:nvSpPr>
          <p:cNvPr id="10" name="Tijdelijke aanduiding voor inhoud 3"/>
          <p:cNvSpPr>
            <a:spLocks noGrp="1"/>
          </p:cNvSpPr>
          <p:nvPr>
            <p:ph sz="half" idx="13"/>
          </p:nvPr>
        </p:nvSpPr>
        <p:spPr>
          <a:xfrm>
            <a:off x="13439125" y="3816000"/>
            <a:ext cx="9791363" cy="7560000"/>
          </a:xfrm>
        </p:spPr>
        <p:txBody>
          <a:bodyPr bIns="0"/>
          <a:lstStyle>
            <a:lvl1pPr>
              <a:defRPr sz="4000">
                <a:latin typeface="FlandersArtSans-Bold" panose="00000800000000000000" pitchFamily="2" charset="0"/>
              </a:defRPr>
            </a:lvl1pPr>
            <a:lvl2pPr>
              <a:spcBef>
                <a:spcPts val="600"/>
              </a:spcBef>
              <a:defRPr sz="4000">
                <a:solidFill>
                  <a:schemeClr val="bg1">
                    <a:lumMod val="50000"/>
                  </a:schemeClr>
                </a:solidFill>
                <a:latin typeface="FlandersArtSans-Regular" panose="00000500000000000000" pitchFamily="2" charset="0"/>
              </a:defRPr>
            </a:lvl2pPr>
            <a:lvl3pPr>
              <a:spcBef>
                <a:spcPts val="600"/>
              </a:spcBef>
              <a:defRPr sz="3600">
                <a:latin typeface="FlandersArtSans-Regular" panose="00000500000000000000" pitchFamily="2" charset="0"/>
              </a:defRPr>
            </a:lvl3pPr>
            <a:lvl4pPr>
              <a:spcBef>
                <a:spcPts val="600"/>
              </a:spcBef>
              <a:defRPr sz="3600">
                <a:latin typeface="FlandersArtSans-Regular" panose="00000500000000000000" pitchFamily="2" charset="0"/>
              </a:defRPr>
            </a:lvl4pPr>
            <a:lvl5pPr>
              <a:spcBef>
                <a:spcPts val="600"/>
              </a:spcBef>
              <a:defRPr sz="3600">
                <a:latin typeface="FlandersArtSans-Regular" panose="00000500000000000000" pitchFamily="2" charset="0"/>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344765443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CONTENT">
    <p:bg>
      <p:bgPr>
        <a:solidFill>
          <a:srgbClr val="FFFFFF"/>
        </a:solidFill>
        <a:effectLst/>
      </p:bgPr>
    </p:bg>
    <p:spTree>
      <p:nvGrpSpPr>
        <p:cNvPr id="1" name=""/>
        <p:cNvGrpSpPr/>
        <p:nvPr/>
      </p:nvGrpSpPr>
      <p:grpSpPr>
        <a:xfrm>
          <a:off x="0" y="0"/>
          <a:ext cx="0" cy="0"/>
          <a:chOff x="0" y="0"/>
          <a:chExt cx="0" cy="0"/>
        </a:xfrm>
      </p:grpSpPr>
      <p:pic>
        <p:nvPicPr>
          <p:cNvPr id="2" name="Image 0" descr="/mnt/data/work_slides/src/ppt/media/image1.png"/>
          <p:cNvPicPr>
            <a:picLocks noChangeAspect="1"/>
          </p:cNvPicPr>
          <p:nvPr/>
        </p:nvPicPr>
        <p:blipFill>
          <a:blip r:embed="rId2"/>
          <a:stretch>
            <a:fillRect/>
          </a:stretch>
        </p:blipFill>
        <p:spPr>
          <a:xfrm>
            <a:off x="512031" y="12508992"/>
            <a:ext cx="4114532" cy="768096"/>
          </a:xfrm>
          <a:prstGeom prst="rect">
            <a:avLst/>
          </a:prstGeom>
        </p:spPr>
      </p:pic>
      <p:pic>
        <p:nvPicPr>
          <p:cNvPr id="3" name="Image 1" descr="/mnt/data/work_slides/src/ppt/media/image2.png"/>
          <p:cNvPicPr>
            <a:picLocks noChangeAspect="1"/>
          </p:cNvPicPr>
          <p:nvPr/>
        </p:nvPicPr>
        <p:blipFill>
          <a:blip r:embed="rId3"/>
          <a:stretch>
            <a:fillRect/>
          </a:stretch>
        </p:blipFill>
        <p:spPr>
          <a:xfrm>
            <a:off x="20024057" y="12545568"/>
            <a:ext cx="3383060" cy="713232"/>
          </a:xfrm>
          <a:prstGeom prst="rect">
            <a:avLst/>
          </a:prstGeom>
        </p:spPr>
      </p:pic>
      <p:sp>
        <p:nvSpPr>
          <p:cNvPr id="4" name="Shape 0"/>
          <p:cNvSpPr/>
          <p:nvPr/>
        </p:nvSpPr>
        <p:spPr>
          <a:xfrm>
            <a:off x="640038" y="12216384"/>
            <a:ext cx="23096241" cy="0"/>
          </a:xfrm>
          <a:prstGeom prst="line">
            <a:avLst/>
          </a:prstGeom>
          <a:noFill/>
          <a:ln w="7620">
            <a:solidFill>
              <a:srgbClr val="E5E5E5"/>
            </a:solidFill>
            <a:prstDash val="solid"/>
          </a:ln>
        </p:spPr>
        <p:txBody>
          <a:bodyPr/>
          <a:lstStyle/>
          <a:p>
            <a:endParaRPr lang="nl-BE"/>
          </a:p>
        </p:txBody>
      </p:sp>
      <p:sp>
        <p:nvSpPr>
          <p:cNvPr id="25" name="Slide Number Placeholder 0"/>
          <p:cNvSpPr>
            <a:spLocks noGrp="1"/>
          </p:cNvSpPr>
          <p:nvPr>
            <p:ph type="sldNum" sz="quarter" idx="4294967295"/>
          </p:nvPr>
        </p:nvSpPr>
        <p:spPr>
          <a:xfrm>
            <a:off x="22949946" y="420624"/>
            <a:ext cx="640038" cy="457200"/>
          </a:xfrm>
          <a:prstGeom prst="rect">
            <a:avLst/>
          </a:prstGeom>
          <a:extLst>
            <a:ext uri="{C572A759-6A51-4108-AA02-DFA0A04FC94B}">
              <ma14:wrappingTextBoxFlag xmlns:ma14="http://schemas.microsoft.com/office/mac/drawingml/2011/main" xmlns="" val="0"/>
            </a:ext>
          </a:extLst>
        </p:spPr>
        <p:txBody>
          <a:bodyPr/>
          <a:lstStyle>
            <a:lvl1pPr>
              <a:defRPr sz="1600">
                <a:solidFill>
                  <a:srgbClr val="9A9A9A"/>
                </a:solidFill>
                <a:latin typeface="Arial"/>
                <a:ea typeface="Arial"/>
                <a:cs typeface="Arial"/>
              </a:defRPr>
            </a:lvl1pPr>
          </a:lstStyle>
          <a:p>
            <a:pPr algn="r"/>
            <a:fld id="{F7021451-1387-4CA6-816F-3879F97B5CBC}" type="slidenum">
              <a:rPr lang="en-US" b="0"/>
              <a:t>‹nr.›</a:t>
            </a:fld>
            <a:endParaRPr lang="en-US"/>
          </a:p>
        </p:txBody>
      </p:sp>
    </p:spTree>
    <p:extLst>
      <p:ext uri="{BB962C8B-B14F-4D97-AF65-F5344CB8AC3E}">
        <p14:creationId xmlns:p14="http://schemas.microsoft.com/office/powerpoint/2010/main" val="20788861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Inhoud 1">
    <p:spTree>
      <p:nvGrpSpPr>
        <p:cNvPr id="1" name=""/>
        <p:cNvGrpSpPr/>
        <p:nvPr/>
      </p:nvGrpSpPr>
      <p:grpSpPr>
        <a:xfrm>
          <a:off x="0" y="0"/>
          <a:ext cx="0" cy="0"/>
          <a:chOff x="0" y="0"/>
          <a:chExt cx="0" cy="0"/>
        </a:xfrm>
      </p:grpSpPr>
      <p:sp>
        <p:nvSpPr>
          <p:cNvPr id="4" name="Vrije vorm: vorm 3">
            <a:extLst>
              <a:ext uri="{FF2B5EF4-FFF2-40B4-BE49-F238E27FC236}">
                <a16:creationId xmlns:a16="http://schemas.microsoft.com/office/drawing/2014/main" id="{4B59DB47-9EE8-34DF-C257-2C6782941DB4}"/>
              </a:ext>
            </a:extLst>
          </p:cNvPr>
          <p:cNvSpPr/>
          <p:nvPr userDrawn="1"/>
        </p:nvSpPr>
        <p:spPr>
          <a:xfrm>
            <a:off x="-1" y="6527953"/>
            <a:ext cx="24382413" cy="7188047"/>
          </a:xfrm>
          <a:custGeom>
            <a:avLst/>
            <a:gdLst>
              <a:gd name="connsiteX0" fmla="*/ 9144000 w 9144000"/>
              <a:gd name="connsiteY0" fmla="*/ 0 h 2695693"/>
              <a:gd name="connsiteX1" fmla="*/ 9144000 w 9144000"/>
              <a:gd name="connsiteY1" fmla="*/ 2695693 h 2695693"/>
              <a:gd name="connsiteX2" fmla="*/ 0 w 9144000"/>
              <a:gd name="connsiteY2" fmla="*/ 2695693 h 2695693"/>
              <a:gd name="connsiteX3" fmla="*/ 0 w 9144000"/>
              <a:gd name="connsiteY3" fmla="*/ 1943617 h 2695693"/>
              <a:gd name="connsiteX4" fmla="*/ 9144000 w 9144000"/>
              <a:gd name="connsiteY4" fmla="*/ 0 h 2695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2695693">
                <a:moveTo>
                  <a:pt x="9144000" y="0"/>
                </a:moveTo>
                <a:lnTo>
                  <a:pt x="9144000" y="2695693"/>
                </a:lnTo>
                <a:lnTo>
                  <a:pt x="0" y="2695693"/>
                </a:lnTo>
                <a:lnTo>
                  <a:pt x="0" y="1943617"/>
                </a:lnTo>
                <a:lnTo>
                  <a:pt x="914400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Rechthoek 4">
            <a:extLst>
              <a:ext uri="{FF2B5EF4-FFF2-40B4-BE49-F238E27FC236}">
                <a16:creationId xmlns:a16="http://schemas.microsoft.com/office/drawing/2014/main" id="{09D7E590-52FA-BCB2-69D1-EA6F8AC1EBDB}"/>
              </a:ext>
            </a:extLst>
          </p:cNvPr>
          <p:cNvSpPr/>
          <p:nvPr userDrawn="1"/>
        </p:nvSpPr>
        <p:spPr>
          <a:xfrm>
            <a:off x="682306" y="596108"/>
            <a:ext cx="22966588" cy="123940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Titel 1">
            <a:extLst>
              <a:ext uri="{FF2B5EF4-FFF2-40B4-BE49-F238E27FC236}">
                <a16:creationId xmlns:a16="http://schemas.microsoft.com/office/drawing/2014/main" id="{403A20A1-DE1E-FB6D-4C82-CE06010B6BEE}"/>
              </a:ext>
            </a:extLst>
          </p:cNvPr>
          <p:cNvSpPr>
            <a:spLocks noGrp="1"/>
          </p:cNvSpPr>
          <p:nvPr>
            <p:ph type="title" hasCustomPrompt="1"/>
          </p:nvPr>
        </p:nvSpPr>
        <p:spPr>
          <a:xfrm>
            <a:off x="1676291" y="1178486"/>
            <a:ext cx="21029831" cy="2651126"/>
          </a:xfrm>
        </p:spPr>
        <p:txBody>
          <a:bodyPr/>
          <a:lstStyle>
            <a:lvl1pPr>
              <a:defRPr>
                <a:solidFill>
                  <a:schemeClr val="accent1"/>
                </a:solidFill>
                <a:latin typeface="+mj-lt"/>
              </a:defRPr>
            </a:lvl1pPr>
          </a:lstStyle>
          <a:p>
            <a:r>
              <a:rPr lang="nl-NL"/>
              <a:t>Agenda, inhoudstafel</a:t>
            </a:r>
            <a:endParaRPr lang="nl-BE"/>
          </a:p>
        </p:txBody>
      </p:sp>
      <p:sp>
        <p:nvSpPr>
          <p:cNvPr id="3" name="Tijdelijke aanduiding voor tekst 14">
            <a:extLst>
              <a:ext uri="{FF2B5EF4-FFF2-40B4-BE49-F238E27FC236}">
                <a16:creationId xmlns:a16="http://schemas.microsoft.com/office/drawing/2014/main" id="{0EDFAE0D-7617-6FFB-27E7-A918D132DF8F}"/>
              </a:ext>
            </a:extLst>
          </p:cNvPr>
          <p:cNvSpPr>
            <a:spLocks noGrp="1"/>
          </p:cNvSpPr>
          <p:nvPr>
            <p:ph type="body" sz="quarter" idx="10" hasCustomPrompt="1"/>
          </p:nvPr>
        </p:nvSpPr>
        <p:spPr>
          <a:xfrm>
            <a:off x="3577814" y="4072963"/>
            <a:ext cx="19128307" cy="1001062"/>
          </a:xfrm>
        </p:spPr>
        <p:txBody>
          <a:bodyPr lIns="0" tIns="0" rIns="0" bIns="0" anchor="ctr">
            <a:noAutofit/>
          </a:bodyPr>
          <a:lstStyle>
            <a:lvl1pPr marL="0" indent="0">
              <a:lnSpc>
                <a:spcPct val="100000"/>
              </a:lnSpc>
              <a:buNone/>
              <a:defRPr sz="5000" b="1" baseline="0">
                <a:latin typeface="+mn-lt"/>
                <a:ea typeface="Calibri" panose="020F0502020204030204" pitchFamily="34" charset="0"/>
                <a:cs typeface="Calibri" panose="020F0502020204030204" pitchFamily="34" charset="0"/>
              </a:defRPr>
            </a:lvl1pPr>
          </a:lstStyle>
          <a:p>
            <a:pPr lvl="0"/>
            <a:r>
              <a:rPr lang="nl-NL"/>
              <a:t>Vul item in</a:t>
            </a:r>
          </a:p>
        </p:txBody>
      </p:sp>
      <p:sp>
        <p:nvSpPr>
          <p:cNvPr id="6" name="Tijdelijke aanduiding voor tekst 14">
            <a:extLst>
              <a:ext uri="{FF2B5EF4-FFF2-40B4-BE49-F238E27FC236}">
                <a16:creationId xmlns:a16="http://schemas.microsoft.com/office/drawing/2014/main" id="{D7D9BCC0-800B-2C69-4255-CF4F5226ABC2}"/>
              </a:ext>
            </a:extLst>
          </p:cNvPr>
          <p:cNvSpPr>
            <a:spLocks noGrp="1"/>
          </p:cNvSpPr>
          <p:nvPr>
            <p:ph type="body" sz="quarter" idx="11" hasCustomPrompt="1"/>
          </p:nvPr>
        </p:nvSpPr>
        <p:spPr>
          <a:xfrm>
            <a:off x="1676290" y="4192622"/>
            <a:ext cx="1461356" cy="881403"/>
          </a:xfrm>
        </p:spPr>
        <p:txBody>
          <a:bodyPr lIns="0" tIns="0" rIns="0" bIns="0">
            <a:noAutofit/>
          </a:bodyPr>
          <a:lstStyle>
            <a:lvl1pPr marL="0" indent="0" algn="r">
              <a:lnSpc>
                <a:spcPct val="100000"/>
              </a:lnSpc>
              <a:buNone/>
              <a:defRPr sz="5000" b="1" baseline="0">
                <a:latin typeface="+mn-lt"/>
                <a:ea typeface="Calibri" panose="020F0502020204030204" pitchFamily="34" charset="0"/>
                <a:cs typeface="Calibri" panose="020F0502020204030204" pitchFamily="34" charset="0"/>
              </a:defRPr>
            </a:lvl1pPr>
          </a:lstStyle>
          <a:p>
            <a:pPr lvl="0"/>
            <a:r>
              <a:rPr lang="nl-NL"/>
              <a:t>xx</a:t>
            </a:r>
          </a:p>
        </p:txBody>
      </p:sp>
      <p:sp>
        <p:nvSpPr>
          <p:cNvPr id="8" name="Tijdelijke aanduiding voor tekst 14">
            <a:extLst>
              <a:ext uri="{FF2B5EF4-FFF2-40B4-BE49-F238E27FC236}">
                <a16:creationId xmlns:a16="http://schemas.microsoft.com/office/drawing/2014/main" id="{103AAC72-63CE-DF96-F766-9D050B73A37C}"/>
              </a:ext>
            </a:extLst>
          </p:cNvPr>
          <p:cNvSpPr>
            <a:spLocks noGrp="1"/>
          </p:cNvSpPr>
          <p:nvPr>
            <p:ph type="body" sz="quarter" idx="12" hasCustomPrompt="1"/>
          </p:nvPr>
        </p:nvSpPr>
        <p:spPr>
          <a:xfrm>
            <a:off x="3577815" y="5283540"/>
            <a:ext cx="19128307" cy="1001062"/>
          </a:xfrm>
        </p:spPr>
        <p:txBody>
          <a:bodyPr lIns="0" tIns="0" rIns="0" bIns="0" anchor="ctr">
            <a:noAutofit/>
          </a:bodyPr>
          <a:lstStyle>
            <a:lvl1pPr marL="0" indent="0">
              <a:lnSpc>
                <a:spcPct val="100000"/>
              </a:lnSpc>
              <a:buNone/>
              <a:defRPr sz="5000" b="1" baseline="0">
                <a:latin typeface="+mn-lt"/>
                <a:ea typeface="Calibri" panose="020F0502020204030204" pitchFamily="34" charset="0"/>
                <a:cs typeface="Calibri" panose="020F0502020204030204" pitchFamily="34" charset="0"/>
              </a:defRPr>
            </a:lvl1pPr>
          </a:lstStyle>
          <a:p>
            <a:pPr lvl="0"/>
            <a:r>
              <a:rPr lang="nl-NL"/>
              <a:t>Vul item in</a:t>
            </a:r>
          </a:p>
        </p:txBody>
      </p:sp>
      <p:sp>
        <p:nvSpPr>
          <p:cNvPr id="11" name="Tijdelijke aanduiding voor tekst 14">
            <a:extLst>
              <a:ext uri="{FF2B5EF4-FFF2-40B4-BE49-F238E27FC236}">
                <a16:creationId xmlns:a16="http://schemas.microsoft.com/office/drawing/2014/main" id="{64294BC7-A843-A798-D788-FC84E2094EED}"/>
              </a:ext>
            </a:extLst>
          </p:cNvPr>
          <p:cNvSpPr>
            <a:spLocks noGrp="1"/>
          </p:cNvSpPr>
          <p:nvPr>
            <p:ph type="body" sz="quarter" idx="14" hasCustomPrompt="1"/>
          </p:nvPr>
        </p:nvSpPr>
        <p:spPr>
          <a:xfrm>
            <a:off x="3577815" y="6466539"/>
            <a:ext cx="19128307" cy="1001062"/>
          </a:xfrm>
        </p:spPr>
        <p:txBody>
          <a:bodyPr lIns="0" tIns="0" rIns="0" bIns="0" anchor="ctr">
            <a:noAutofit/>
          </a:bodyPr>
          <a:lstStyle>
            <a:lvl1pPr marL="0" indent="0">
              <a:lnSpc>
                <a:spcPct val="100000"/>
              </a:lnSpc>
              <a:buNone/>
              <a:defRPr sz="5000" b="1" baseline="0">
                <a:latin typeface="+mn-lt"/>
                <a:ea typeface="Calibri" panose="020F0502020204030204" pitchFamily="34" charset="0"/>
                <a:cs typeface="Calibri" panose="020F0502020204030204" pitchFamily="34" charset="0"/>
              </a:defRPr>
            </a:lvl1pPr>
          </a:lstStyle>
          <a:p>
            <a:pPr lvl="0"/>
            <a:r>
              <a:rPr lang="nl-NL"/>
              <a:t>Vul item in</a:t>
            </a:r>
          </a:p>
        </p:txBody>
      </p:sp>
      <p:sp>
        <p:nvSpPr>
          <p:cNvPr id="14" name="Tijdelijke aanduiding voor tekst 14">
            <a:extLst>
              <a:ext uri="{FF2B5EF4-FFF2-40B4-BE49-F238E27FC236}">
                <a16:creationId xmlns:a16="http://schemas.microsoft.com/office/drawing/2014/main" id="{ED1805F0-556C-4E79-A6ED-5CA6CD2B4EEA}"/>
              </a:ext>
            </a:extLst>
          </p:cNvPr>
          <p:cNvSpPr>
            <a:spLocks noGrp="1"/>
          </p:cNvSpPr>
          <p:nvPr>
            <p:ph type="body" sz="quarter" idx="16" hasCustomPrompt="1"/>
          </p:nvPr>
        </p:nvSpPr>
        <p:spPr>
          <a:xfrm>
            <a:off x="3577816" y="7677116"/>
            <a:ext cx="19128307" cy="1001062"/>
          </a:xfrm>
        </p:spPr>
        <p:txBody>
          <a:bodyPr lIns="0" tIns="0" rIns="0" bIns="0" anchor="ctr">
            <a:noAutofit/>
          </a:bodyPr>
          <a:lstStyle>
            <a:lvl1pPr marL="0" indent="0">
              <a:lnSpc>
                <a:spcPct val="100000"/>
              </a:lnSpc>
              <a:buNone/>
              <a:defRPr sz="5000" b="1" baseline="0">
                <a:latin typeface="+mn-lt"/>
                <a:ea typeface="Calibri" panose="020F0502020204030204" pitchFamily="34" charset="0"/>
                <a:cs typeface="Calibri" panose="020F0502020204030204" pitchFamily="34" charset="0"/>
              </a:defRPr>
            </a:lvl1pPr>
          </a:lstStyle>
          <a:p>
            <a:pPr lvl="0"/>
            <a:r>
              <a:rPr lang="nl-NL"/>
              <a:t>Vul item in</a:t>
            </a:r>
          </a:p>
        </p:txBody>
      </p:sp>
      <p:sp>
        <p:nvSpPr>
          <p:cNvPr id="17" name="Tijdelijke aanduiding voor tekst 14">
            <a:extLst>
              <a:ext uri="{FF2B5EF4-FFF2-40B4-BE49-F238E27FC236}">
                <a16:creationId xmlns:a16="http://schemas.microsoft.com/office/drawing/2014/main" id="{5D7E3D41-1239-67BE-C5FC-D2B257E19DBF}"/>
              </a:ext>
            </a:extLst>
          </p:cNvPr>
          <p:cNvSpPr>
            <a:spLocks noGrp="1"/>
          </p:cNvSpPr>
          <p:nvPr>
            <p:ph type="body" sz="quarter" idx="18" hasCustomPrompt="1"/>
          </p:nvPr>
        </p:nvSpPr>
        <p:spPr>
          <a:xfrm>
            <a:off x="3577813" y="8843212"/>
            <a:ext cx="19128307" cy="1001062"/>
          </a:xfrm>
        </p:spPr>
        <p:txBody>
          <a:bodyPr lIns="0" tIns="0" rIns="0" bIns="0" anchor="ctr">
            <a:noAutofit/>
          </a:bodyPr>
          <a:lstStyle>
            <a:lvl1pPr marL="0" indent="0">
              <a:lnSpc>
                <a:spcPct val="100000"/>
              </a:lnSpc>
              <a:buNone/>
              <a:defRPr sz="5000" b="1" baseline="0">
                <a:latin typeface="+mn-lt"/>
                <a:ea typeface="Calibri" panose="020F0502020204030204" pitchFamily="34" charset="0"/>
                <a:cs typeface="Calibri" panose="020F0502020204030204" pitchFamily="34" charset="0"/>
              </a:defRPr>
            </a:lvl1pPr>
          </a:lstStyle>
          <a:p>
            <a:pPr lvl="0"/>
            <a:r>
              <a:rPr lang="nl-NL"/>
              <a:t>Vul item in</a:t>
            </a:r>
          </a:p>
        </p:txBody>
      </p:sp>
      <p:sp>
        <p:nvSpPr>
          <p:cNvPr id="20" name="Tijdelijke aanduiding voor tekst 14">
            <a:extLst>
              <a:ext uri="{FF2B5EF4-FFF2-40B4-BE49-F238E27FC236}">
                <a16:creationId xmlns:a16="http://schemas.microsoft.com/office/drawing/2014/main" id="{0544D209-12D7-4EF3-05B4-0662AB6D5E45}"/>
              </a:ext>
            </a:extLst>
          </p:cNvPr>
          <p:cNvSpPr>
            <a:spLocks noGrp="1"/>
          </p:cNvSpPr>
          <p:nvPr>
            <p:ph type="body" sz="quarter" idx="20" hasCustomPrompt="1"/>
          </p:nvPr>
        </p:nvSpPr>
        <p:spPr>
          <a:xfrm>
            <a:off x="3577814" y="10053789"/>
            <a:ext cx="19128307" cy="1001062"/>
          </a:xfrm>
        </p:spPr>
        <p:txBody>
          <a:bodyPr lIns="0" tIns="0" rIns="0" bIns="0" anchor="ctr">
            <a:noAutofit/>
          </a:bodyPr>
          <a:lstStyle>
            <a:lvl1pPr marL="0" indent="0">
              <a:lnSpc>
                <a:spcPct val="100000"/>
              </a:lnSpc>
              <a:buNone/>
              <a:defRPr sz="5000" b="1" baseline="0">
                <a:latin typeface="+mn-lt"/>
                <a:ea typeface="Calibri" panose="020F0502020204030204" pitchFamily="34" charset="0"/>
                <a:cs typeface="Calibri" panose="020F0502020204030204" pitchFamily="34" charset="0"/>
              </a:defRPr>
            </a:lvl1pPr>
          </a:lstStyle>
          <a:p>
            <a:pPr lvl="0"/>
            <a:r>
              <a:rPr lang="nl-NL"/>
              <a:t>Vul item in</a:t>
            </a:r>
          </a:p>
        </p:txBody>
      </p:sp>
      <p:sp>
        <p:nvSpPr>
          <p:cNvPr id="23" name="Tijdelijke aanduiding voor tekst 14">
            <a:extLst>
              <a:ext uri="{FF2B5EF4-FFF2-40B4-BE49-F238E27FC236}">
                <a16:creationId xmlns:a16="http://schemas.microsoft.com/office/drawing/2014/main" id="{90052F16-7490-675C-0029-325B4C4059BB}"/>
              </a:ext>
            </a:extLst>
          </p:cNvPr>
          <p:cNvSpPr>
            <a:spLocks noGrp="1"/>
          </p:cNvSpPr>
          <p:nvPr>
            <p:ph type="body" sz="quarter" idx="22" hasCustomPrompt="1"/>
          </p:nvPr>
        </p:nvSpPr>
        <p:spPr>
          <a:xfrm>
            <a:off x="3577813" y="11221254"/>
            <a:ext cx="19128307" cy="1001062"/>
          </a:xfrm>
        </p:spPr>
        <p:txBody>
          <a:bodyPr lIns="0" tIns="0" rIns="0" bIns="0" anchor="ctr">
            <a:noAutofit/>
          </a:bodyPr>
          <a:lstStyle>
            <a:lvl1pPr marL="0" indent="0">
              <a:lnSpc>
                <a:spcPct val="100000"/>
              </a:lnSpc>
              <a:buNone/>
              <a:defRPr sz="5000" b="1" baseline="0">
                <a:latin typeface="+mn-lt"/>
                <a:ea typeface="Calibri" panose="020F0502020204030204" pitchFamily="34" charset="0"/>
                <a:cs typeface="Calibri" panose="020F0502020204030204" pitchFamily="34" charset="0"/>
              </a:defRPr>
            </a:lvl1pPr>
          </a:lstStyle>
          <a:p>
            <a:pPr lvl="0"/>
            <a:r>
              <a:rPr lang="nl-NL"/>
              <a:t>Vul item in</a:t>
            </a:r>
          </a:p>
        </p:txBody>
      </p:sp>
      <p:sp>
        <p:nvSpPr>
          <p:cNvPr id="26" name="Tijdelijke aanduiding voor tekst 14">
            <a:extLst>
              <a:ext uri="{FF2B5EF4-FFF2-40B4-BE49-F238E27FC236}">
                <a16:creationId xmlns:a16="http://schemas.microsoft.com/office/drawing/2014/main" id="{927EB89F-876F-A0D7-6C47-41BE04413E2D}"/>
              </a:ext>
            </a:extLst>
          </p:cNvPr>
          <p:cNvSpPr>
            <a:spLocks noGrp="1"/>
          </p:cNvSpPr>
          <p:nvPr>
            <p:ph type="body" sz="quarter" idx="24" hasCustomPrompt="1"/>
          </p:nvPr>
        </p:nvSpPr>
        <p:spPr>
          <a:xfrm>
            <a:off x="1676293" y="5398762"/>
            <a:ext cx="1461356" cy="881403"/>
          </a:xfrm>
        </p:spPr>
        <p:txBody>
          <a:bodyPr lIns="0" tIns="0" rIns="0" bIns="0">
            <a:noAutofit/>
          </a:bodyPr>
          <a:lstStyle>
            <a:lvl1pPr marL="0" indent="0" algn="r">
              <a:lnSpc>
                <a:spcPct val="100000"/>
              </a:lnSpc>
              <a:buNone/>
              <a:defRPr sz="5000" b="1" baseline="0">
                <a:latin typeface="+mn-lt"/>
                <a:ea typeface="Calibri" panose="020F0502020204030204" pitchFamily="34" charset="0"/>
                <a:cs typeface="Calibri" panose="020F0502020204030204" pitchFamily="34" charset="0"/>
              </a:defRPr>
            </a:lvl1pPr>
          </a:lstStyle>
          <a:p>
            <a:pPr lvl="0"/>
            <a:r>
              <a:rPr lang="nl-NL"/>
              <a:t>xx</a:t>
            </a:r>
          </a:p>
        </p:txBody>
      </p:sp>
      <p:sp>
        <p:nvSpPr>
          <p:cNvPr id="27" name="Tijdelijke aanduiding voor tekst 14">
            <a:extLst>
              <a:ext uri="{FF2B5EF4-FFF2-40B4-BE49-F238E27FC236}">
                <a16:creationId xmlns:a16="http://schemas.microsoft.com/office/drawing/2014/main" id="{7A807C7E-C371-CBFB-C307-F29335AE9E26}"/>
              </a:ext>
            </a:extLst>
          </p:cNvPr>
          <p:cNvSpPr>
            <a:spLocks noGrp="1"/>
          </p:cNvSpPr>
          <p:nvPr>
            <p:ph type="body" sz="quarter" idx="25" hasCustomPrompt="1"/>
          </p:nvPr>
        </p:nvSpPr>
        <p:spPr>
          <a:xfrm>
            <a:off x="1676293" y="6587433"/>
            <a:ext cx="1461356" cy="881403"/>
          </a:xfrm>
        </p:spPr>
        <p:txBody>
          <a:bodyPr lIns="0" tIns="0" rIns="0" bIns="0">
            <a:noAutofit/>
          </a:bodyPr>
          <a:lstStyle>
            <a:lvl1pPr marL="0" indent="0" algn="r">
              <a:lnSpc>
                <a:spcPct val="100000"/>
              </a:lnSpc>
              <a:buNone/>
              <a:defRPr sz="5000" b="1" baseline="0">
                <a:latin typeface="+mn-lt"/>
                <a:ea typeface="Calibri" panose="020F0502020204030204" pitchFamily="34" charset="0"/>
                <a:cs typeface="Calibri" panose="020F0502020204030204" pitchFamily="34" charset="0"/>
              </a:defRPr>
            </a:lvl1pPr>
          </a:lstStyle>
          <a:p>
            <a:pPr lvl="0"/>
            <a:r>
              <a:rPr lang="nl-NL"/>
              <a:t>xx</a:t>
            </a:r>
          </a:p>
        </p:txBody>
      </p:sp>
      <p:sp>
        <p:nvSpPr>
          <p:cNvPr id="28" name="Tijdelijke aanduiding voor tekst 14">
            <a:extLst>
              <a:ext uri="{FF2B5EF4-FFF2-40B4-BE49-F238E27FC236}">
                <a16:creationId xmlns:a16="http://schemas.microsoft.com/office/drawing/2014/main" id="{A3944427-5498-5179-419D-71C6975CD397}"/>
              </a:ext>
            </a:extLst>
          </p:cNvPr>
          <p:cNvSpPr>
            <a:spLocks noGrp="1"/>
          </p:cNvSpPr>
          <p:nvPr>
            <p:ph type="body" sz="quarter" idx="26" hasCustomPrompt="1"/>
          </p:nvPr>
        </p:nvSpPr>
        <p:spPr>
          <a:xfrm>
            <a:off x="1676296" y="7793573"/>
            <a:ext cx="1461356" cy="881403"/>
          </a:xfrm>
        </p:spPr>
        <p:txBody>
          <a:bodyPr lIns="0" tIns="0" rIns="0" bIns="0">
            <a:noAutofit/>
          </a:bodyPr>
          <a:lstStyle>
            <a:lvl1pPr marL="0" indent="0" algn="r">
              <a:lnSpc>
                <a:spcPct val="100000"/>
              </a:lnSpc>
              <a:buNone/>
              <a:defRPr sz="5000" b="1" baseline="0">
                <a:latin typeface="+mn-lt"/>
                <a:ea typeface="Calibri" panose="020F0502020204030204" pitchFamily="34" charset="0"/>
                <a:cs typeface="Calibri" panose="020F0502020204030204" pitchFamily="34" charset="0"/>
              </a:defRPr>
            </a:lvl1pPr>
          </a:lstStyle>
          <a:p>
            <a:pPr lvl="0"/>
            <a:r>
              <a:rPr lang="nl-NL"/>
              <a:t>xx</a:t>
            </a:r>
          </a:p>
        </p:txBody>
      </p:sp>
      <p:sp>
        <p:nvSpPr>
          <p:cNvPr id="29" name="Tijdelijke aanduiding voor tekst 14">
            <a:extLst>
              <a:ext uri="{FF2B5EF4-FFF2-40B4-BE49-F238E27FC236}">
                <a16:creationId xmlns:a16="http://schemas.microsoft.com/office/drawing/2014/main" id="{DE07D0A3-7319-390E-DC63-BE0F6827C7E4}"/>
              </a:ext>
            </a:extLst>
          </p:cNvPr>
          <p:cNvSpPr>
            <a:spLocks noGrp="1"/>
          </p:cNvSpPr>
          <p:nvPr>
            <p:ph type="body" sz="quarter" idx="27" hasCustomPrompt="1"/>
          </p:nvPr>
        </p:nvSpPr>
        <p:spPr>
          <a:xfrm>
            <a:off x="1676296" y="8946102"/>
            <a:ext cx="1461356" cy="881403"/>
          </a:xfrm>
        </p:spPr>
        <p:txBody>
          <a:bodyPr lIns="0" tIns="0" rIns="0" bIns="0">
            <a:noAutofit/>
          </a:bodyPr>
          <a:lstStyle>
            <a:lvl1pPr marL="0" indent="0" algn="r">
              <a:lnSpc>
                <a:spcPct val="100000"/>
              </a:lnSpc>
              <a:buNone/>
              <a:defRPr sz="5000" b="1" baseline="0">
                <a:latin typeface="+mn-lt"/>
                <a:ea typeface="Calibri" panose="020F0502020204030204" pitchFamily="34" charset="0"/>
                <a:cs typeface="Calibri" panose="020F0502020204030204" pitchFamily="34" charset="0"/>
              </a:defRPr>
            </a:lvl1pPr>
          </a:lstStyle>
          <a:p>
            <a:pPr lvl="0"/>
            <a:r>
              <a:rPr lang="nl-NL"/>
              <a:t>xx</a:t>
            </a:r>
          </a:p>
        </p:txBody>
      </p:sp>
      <p:sp>
        <p:nvSpPr>
          <p:cNvPr id="30" name="Tijdelijke aanduiding voor tekst 14">
            <a:extLst>
              <a:ext uri="{FF2B5EF4-FFF2-40B4-BE49-F238E27FC236}">
                <a16:creationId xmlns:a16="http://schemas.microsoft.com/office/drawing/2014/main" id="{36B7F1D3-F033-D508-A8E7-4355A20CA7C9}"/>
              </a:ext>
            </a:extLst>
          </p:cNvPr>
          <p:cNvSpPr>
            <a:spLocks noGrp="1"/>
          </p:cNvSpPr>
          <p:nvPr>
            <p:ph type="body" sz="quarter" idx="28" hasCustomPrompt="1"/>
          </p:nvPr>
        </p:nvSpPr>
        <p:spPr>
          <a:xfrm>
            <a:off x="1676296" y="10134773"/>
            <a:ext cx="1461356" cy="881403"/>
          </a:xfrm>
        </p:spPr>
        <p:txBody>
          <a:bodyPr lIns="0" tIns="0" rIns="0" bIns="0">
            <a:noAutofit/>
          </a:bodyPr>
          <a:lstStyle>
            <a:lvl1pPr marL="0" indent="0" algn="r">
              <a:lnSpc>
                <a:spcPct val="100000"/>
              </a:lnSpc>
              <a:buNone/>
              <a:defRPr sz="5000" b="1" baseline="0">
                <a:latin typeface="+mn-lt"/>
                <a:ea typeface="Calibri" panose="020F0502020204030204" pitchFamily="34" charset="0"/>
                <a:cs typeface="Calibri" panose="020F0502020204030204" pitchFamily="34" charset="0"/>
              </a:defRPr>
            </a:lvl1pPr>
          </a:lstStyle>
          <a:p>
            <a:pPr lvl="0"/>
            <a:r>
              <a:rPr lang="nl-NL"/>
              <a:t>xx</a:t>
            </a:r>
          </a:p>
        </p:txBody>
      </p:sp>
      <p:sp>
        <p:nvSpPr>
          <p:cNvPr id="31" name="Tijdelijke aanduiding voor tekst 14">
            <a:extLst>
              <a:ext uri="{FF2B5EF4-FFF2-40B4-BE49-F238E27FC236}">
                <a16:creationId xmlns:a16="http://schemas.microsoft.com/office/drawing/2014/main" id="{F52E898D-D8EE-07F5-1C5E-28AA2BA7FDF5}"/>
              </a:ext>
            </a:extLst>
          </p:cNvPr>
          <p:cNvSpPr>
            <a:spLocks noGrp="1"/>
          </p:cNvSpPr>
          <p:nvPr>
            <p:ph type="body" sz="quarter" idx="29" hasCustomPrompt="1"/>
          </p:nvPr>
        </p:nvSpPr>
        <p:spPr>
          <a:xfrm>
            <a:off x="1676299" y="11340913"/>
            <a:ext cx="1461356" cy="881403"/>
          </a:xfrm>
        </p:spPr>
        <p:txBody>
          <a:bodyPr lIns="0" tIns="0" rIns="0" bIns="0">
            <a:noAutofit/>
          </a:bodyPr>
          <a:lstStyle>
            <a:lvl1pPr marL="0" indent="0" algn="r">
              <a:lnSpc>
                <a:spcPct val="100000"/>
              </a:lnSpc>
              <a:buNone/>
              <a:defRPr sz="5000" b="1" baseline="0">
                <a:latin typeface="+mn-lt"/>
                <a:ea typeface="Calibri" panose="020F0502020204030204" pitchFamily="34" charset="0"/>
                <a:cs typeface="Calibri" panose="020F0502020204030204" pitchFamily="34" charset="0"/>
              </a:defRPr>
            </a:lvl1pPr>
          </a:lstStyle>
          <a:p>
            <a:pPr lvl="0"/>
            <a:r>
              <a:rPr lang="nl-NL"/>
              <a:t>xx</a:t>
            </a:r>
          </a:p>
        </p:txBody>
      </p:sp>
      <p:sp>
        <p:nvSpPr>
          <p:cNvPr id="32" name="Tijdelijke aanduiding voor tekst 14">
            <a:extLst>
              <a:ext uri="{FF2B5EF4-FFF2-40B4-BE49-F238E27FC236}">
                <a16:creationId xmlns:a16="http://schemas.microsoft.com/office/drawing/2014/main" id="{345DFFCC-A264-0B31-ED32-BACF5FE0EFB8}"/>
              </a:ext>
            </a:extLst>
          </p:cNvPr>
          <p:cNvSpPr>
            <a:spLocks noGrp="1"/>
          </p:cNvSpPr>
          <p:nvPr>
            <p:ph type="body" sz="quarter" idx="30" hasCustomPrompt="1"/>
          </p:nvPr>
        </p:nvSpPr>
        <p:spPr>
          <a:xfrm>
            <a:off x="3335558" y="4092100"/>
            <a:ext cx="45720" cy="981925"/>
          </a:xfrm>
          <a:solidFill>
            <a:schemeClr val="accent2"/>
          </a:solidFill>
        </p:spPr>
        <p:txBody>
          <a:bodyPr lIns="0" tIns="0" rIns="0" bIns="0">
            <a:noAutofit/>
          </a:bodyPr>
          <a:lstStyle>
            <a:lvl1pPr marL="0" indent="0" algn="r">
              <a:lnSpc>
                <a:spcPct val="100000"/>
              </a:lnSpc>
              <a:buNone/>
              <a:defRPr sz="5000" b="1" baseline="0">
                <a:solidFill>
                  <a:schemeClr val="accent2"/>
                </a:solidFill>
                <a:latin typeface="+mn-lt"/>
                <a:ea typeface="Calibri" panose="020F0502020204030204" pitchFamily="34" charset="0"/>
                <a:cs typeface="Calibri" panose="020F0502020204030204" pitchFamily="34" charset="0"/>
              </a:defRPr>
            </a:lvl1pPr>
          </a:lstStyle>
          <a:p>
            <a:pPr lvl="0"/>
            <a:r>
              <a:rPr lang="nl-NL"/>
              <a:t> </a:t>
            </a:r>
          </a:p>
        </p:txBody>
      </p:sp>
      <p:sp>
        <p:nvSpPr>
          <p:cNvPr id="33" name="Tijdelijke aanduiding voor tekst 14">
            <a:extLst>
              <a:ext uri="{FF2B5EF4-FFF2-40B4-BE49-F238E27FC236}">
                <a16:creationId xmlns:a16="http://schemas.microsoft.com/office/drawing/2014/main" id="{3F23022D-497B-A223-250F-5B8A2E6ACAF8}"/>
              </a:ext>
            </a:extLst>
          </p:cNvPr>
          <p:cNvSpPr>
            <a:spLocks noGrp="1"/>
          </p:cNvSpPr>
          <p:nvPr>
            <p:ph type="body" sz="quarter" idx="31" hasCustomPrompt="1"/>
          </p:nvPr>
        </p:nvSpPr>
        <p:spPr>
          <a:xfrm>
            <a:off x="3334869" y="5302677"/>
            <a:ext cx="45720" cy="981925"/>
          </a:xfrm>
          <a:solidFill>
            <a:schemeClr val="accent2"/>
          </a:solidFill>
        </p:spPr>
        <p:txBody>
          <a:bodyPr lIns="0" tIns="0" rIns="0" bIns="0">
            <a:noAutofit/>
          </a:bodyPr>
          <a:lstStyle>
            <a:lvl1pPr marL="0" indent="0" algn="r">
              <a:lnSpc>
                <a:spcPct val="100000"/>
              </a:lnSpc>
              <a:buNone/>
              <a:defRPr sz="5000" b="1" baseline="0">
                <a:solidFill>
                  <a:schemeClr val="accent2"/>
                </a:solidFill>
                <a:latin typeface="+mn-lt"/>
                <a:ea typeface="Calibri" panose="020F0502020204030204" pitchFamily="34" charset="0"/>
                <a:cs typeface="Calibri" panose="020F0502020204030204" pitchFamily="34" charset="0"/>
              </a:defRPr>
            </a:lvl1pPr>
          </a:lstStyle>
          <a:p>
            <a:pPr lvl="0"/>
            <a:r>
              <a:rPr lang="nl-NL"/>
              <a:t> </a:t>
            </a:r>
          </a:p>
        </p:txBody>
      </p:sp>
      <p:sp>
        <p:nvSpPr>
          <p:cNvPr id="34" name="Tijdelijke aanduiding voor tekst 14">
            <a:extLst>
              <a:ext uri="{FF2B5EF4-FFF2-40B4-BE49-F238E27FC236}">
                <a16:creationId xmlns:a16="http://schemas.microsoft.com/office/drawing/2014/main" id="{2072D5FD-30F0-611E-DEA6-5CC84253FEEC}"/>
              </a:ext>
            </a:extLst>
          </p:cNvPr>
          <p:cNvSpPr>
            <a:spLocks noGrp="1"/>
          </p:cNvSpPr>
          <p:nvPr>
            <p:ph type="body" sz="quarter" idx="32" hasCustomPrompt="1"/>
          </p:nvPr>
        </p:nvSpPr>
        <p:spPr>
          <a:xfrm>
            <a:off x="3333583" y="6490113"/>
            <a:ext cx="45720" cy="981925"/>
          </a:xfrm>
          <a:solidFill>
            <a:schemeClr val="accent2"/>
          </a:solidFill>
        </p:spPr>
        <p:txBody>
          <a:bodyPr lIns="0" tIns="0" rIns="0" bIns="0">
            <a:noAutofit/>
          </a:bodyPr>
          <a:lstStyle>
            <a:lvl1pPr marL="0" indent="0" algn="r">
              <a:lnSpc>
                <a:spcPct val="100000"/>
              </a:lnSpc>
              <a:buNone/>
              <a:defRPr sz="5000" b="1" baseline="0">
                <a:solidFill>
                  <a:schemeClr val="accent2"/>
                </a:solidFill>
                <a:latin typeface="+mn-lt"/>
                <a:ea typeface="Calibri" panose="020F0502020204030204" pitchFamily="34" charset="0"/>
                <a:cs typeface="Calibri" panose="020F0502020204030204" pitchFamily="34" charset="0"/>
              </a:defRPr>
            </a:lvl1pPr>
          </a:lstStyle>
          <a:p>
            <a:pPr lvl="0"/>
            <a:r>
              <a:rPr lang="nl-NL"/>
              <a:t> </a:t>
            </a:r>
          </a:p>
        </p:txBody>
      </p:sp>
      <p:sp>
        <p:nvSpPr>
          <p:cNvPr id="35" name="Tijdelijke aanduiding voor tekst 14">
            <a:extLst>
              <a:ext uri="{FF2B5EF4-FFF2-40B4-BE49-F238E27FC236}">
                <a16:creationId xmlns:a16="http://schemas.microsoft.com/office/drawing/2014/main" id="{3137CDEC-3BD6-F314-23A2-4BF28104EB2B}"/>
              </a:ext>
            </a:extLst>
          </p:cNvPr>
          <p:cNvSpPr>
            <a:spLocks noGrp="1"/>
          </p:cNvSpPr>
          <p:nvPr>
            <p:ph type="body" sz="quarter" idx="33" hasCustomPrompt="1"/>
          </p:nvPr>
        </p:nvSpPr>
        <p:spPr>
          <a:xfrm>
            <a:off x="3335558" y="7705703"/>
            <a:ext cx="45720" cy="981925"/>
          </a:xfrm>
          <a:solidFill>
            <a:schemeClr val="accent2"/>
          </a:solidFill>
        </p:spPr>
        <p:txBody>
          <a:bodyPr lIns="0" tIns="0" rIns="0" bIns="0">
            <a:noAutofit/>
          </a:bodyPr>
          <a:lstStyle>
            <a:lvl1pPr marL="0" indent="0" algn="r">
              <a:lnSpc>
                <a:spcPct val="100000"/>
              </a:lnSpc>
              <a:buNone/>
              <a:defRPr sz="5000" b="1" baseline="0">
                <a:solidFill>
                  <a:schemeClr val="accent2"/>
                </a:solidFill>
                <a:latin typeface="+mn-lt"/>
                <a:ea typeface="Calibri" panose="020F0502020204030204" pitchFamily="34" charset="0"/>
                <a:cs typeface="Calibri" panose="020F0502020204030204" pitchFamily="34" charset="0"/>
              </a:defRPr>
            </a:lvl1pPr>
          </a:lstStyle>
          <a:p>
            <a:pPr lvl="0"/>
            <a:r>
              <a:rPr lang="nl-NL"/>
              <a:t> </a:t>
            </a:r>
          </a:p>
        </p:txBody>
      </p:sp>
      <p:sp>
        <p:nvSpPr>
          <p:cNvPr id="36" name="Tijdelijke aanduiding voor tekst 14">
            <a:extLst>
              <a:ext uri="{FF2B5EF4-FFF2-40B4-BE49-F238E27FC236}">
                <a16:creationId xmlns:a16="http://schemas.microsoft.com/office/drawing/2014/main" id="{45F9D323-22DA-01F6-0440-5B2CEBAB2277}"/>
              </a:ext>
            </a:extLst>
          </p:cNvPr>
          <p:cNvSpPr>
            <a:spLocks noGrp="1"/>
          </p:cNvSpPr>
          <p:nvPr>
            <p:ph type="body" sz="quarter" idx="34" hasCustomPrompt="1"/>
          </p:nvPr>
        </p:nvSpPr>
        <p:spPr>
          <a:xfrm>
            <a:off x="3336247" y="8862349"/>
            <a:ext cx="45720" cy="981925"/>
          </a:xfrm>
          <a:solidFill>
            <a:schemeClr val="accent2"/>
          </a:solidFill>
        </p:spPr>
        <p:txBody>
          <a:bodyPr lIns="0" tIns="0" rIns="0" bIns="0">
            <a:noAutofit/>
          </a:bodyPr>
          <a:lstStyle>
            <a:lvl1pPr marL="0" indent="0" algn="r">
              <a:lnSpc>
                <a:spcPct val="100000"/>
              </a:lnSpc>
              <a:buNone/>
              <a:defRPr sz="5000" b="1" baseline="0">
                <a:solidFill>
                  <a:schemeClr val="accent2"/>
                </a:solidFill>
                <a:latin typeface="+mn-lt"/>
                <a:ea typeface="Calibri" panose="020F0502020204030204" pitchFamily="34" charset="0"/>
                <a:cs typeface="Calibri" panose="020F0502020204030204" pitchFamily="34" charset="0"/>
              </a:defRPr>
            </a:lvl1pPr>
          </a:lstStyle>
          <a:p>
            <a:pPr lvl="0"/>
            <a:r>
              <a:rPr lang="nl-NL"/>
              <a:t> </a:t>
            </a:r>
          </a:p>
        </p:txBody>
      </p:sp>
      <p:sp>
        <p:nvSpPr>
          <p:cNvPr id="37" name="Tijdelijke aanduiding voor tekst 14">
            <a:extLst>
              <a:ext uri="{FF2B5EF4-FFF2-40B4-BE49-F238E27FC236}">
                <a16:creationId xmlns:a16="http://schemas.microsoft.com/office/drawing/2014/main" id="{D92C8B9C-FC65-9DF8-7237-516021A97F5F}"/>
              </a:ext>
            </a:extLst>
          </p:cNvPr>
          <p:cNvSpPr>
            <a:spLocks noGrp="1"/>
          </p:cNvSpPr>
          <p:nvPr>
            <p:ph type="body" sz="quarter" idx="35" hasCustomPrompt="1"/>
          </p:nvPr>
        </p:nvSpPr>
        <p:spPr>
          <a:xfrm>
            <a:off x="3334272" y="10072926"/>
            <a:ext cx="45720" cy="981925"/>
          </a:xfrm>
          <a:solidFill>
            <a:schemeClr val="accent2"/>
          </a:solidFill>
        </p:spPr>
        <p:txBody>
          <a:bodyPr lIns="0" tIns="0" rIns="0" bIns="0">
            <a:noAutofit/>
          </a:bodyPr>
          <a:lstStyle>
            <a:lvl1pPr marL="0" indent="0" algn="r">
              <a:lnSpc>
                <a:spcPct val="100000"/>
              </a:lnSpc>
              <a:buNone/>
              <a:defRPr sz="5000" b="1" baseline="0">
                <a:solidFill>
                  <a:schemeClr val="accent2"/>
                </a:solidFill>
                <a:latin typeface="+mn-lt"/>
                <a:ea typeface="Calibri" panose="020F0502020204030204" pitchFamily="34" charset="0"/>
                <a:cs typeface="Calibri" panose="020F0502020204030204" pitchFamily="34" charset="0"/>
              </a:defRPr>
            </a:lvl1pPr>
          </a:lstStyle>
          <a:p>
            <a:pPr lvl="0"/>
            <a:r>
              <a:rPr lang="nl-NL"/>
              <a:t> </a:t>
            </a:r>
          </a:p>
        </p:txBody>
      </p:sp>
      <p:sp>
        <p:nvSpPr>
          <p:cNvPr id="38" name="Tijdelijke aanduiding voor tekst 14">
            <a:extLst>
              <a:ext uri="{FF2B5EF4-FFF2-40B4-BE49-F238E27FC236}">
                <a16:creationId xmlns:a16="http://schemas.microsoft.com/office/drawing/2014/main" id="{581DA513-9F24-5575-42A6-5CC46B667731}"/>
              </a:ext>
            </a:extLst>
          </p:cNvPr>
          <p:cNvSpPr>
            <a:spLocks noGrp="1"/>
          </p:cNvSpPr>
          <p:nvPr>
            <p:ph type="body" sz="quarter" idx="36" hasCustomPrompt="1"/>
          </p:nvPr>
        </p:nvSpPr>
        <p:spPr>
          <a:xfrm>
            <a:off x="3332075" y="11240391"/>
            <a:ext cx="45720" cy="981925"/>
          </a:xfrm>
          <a:solidFill>
            <a:schemeClr val="accent2"/>
          </a:solidFill>
        </p:spPr>
        <p:txBody>
          <a:bodyPr lIns="0" tIns="0" rIns="0" bIns="0">
            <a:noAutofit/>
          </a:bodyPr>
          <a:lstStyle>
            <a:lvl1pPr marL="0" indent="0" algn="r">
              <a:lnSpc>
                <a:spcPct val="100000"/>
              </a:lnSpc>
              <a:buNone/>
              <a:defRPr sz="5000" b="1" baseline="0">
                <a:solidFill>
                  <a:schemeClr val="accent2"/>
                </a:solidFill>
                <a:latin typeface="+mn-lt"/>
                <a:ea typeface="Calibri" panose="020F0502020204030204" pitchFamily="34" charset="0"/>
                <a:cs typeface="Calibri" panose="020F0502020204030204" pitchFamily="34" charset="0"/>
              </a:defRPr>
            </a:lvl1pPr>
          </a:lstStyle>
          <a:p>
            <a:pPr lvl="0"/>
            <a:r>
              <a:rPr lang="nl-NL"/>
              <a:t> </a:t>
            </a:r>
          </a:p>
        </p:txBody>
      </p:sp>
    </p:spTree>
    <p:extLst>
      <p:ext uri="{BB962C8B-B14F-4D97-AF65-F5344CB8AC3E}">
        <p14:creationId xmlns:p14="http://schemas.microsoft.com/office/powerpoint/2010/main" val="252479961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Inhoud 2">
    <p:spTree>
      <p:nvGrpSpPr>
        <p:cNvPr id="1" name=""/>
        <p:cNvGrpSpPr/>
        <p:nvPr/>
      </p:nvGrpSpPr>
      <p:grpSpPr>
        <a:xfrm>
          <a:off x="0" y="0"/>
          <a:ext cx="0" cy="0"/>
          <a:chOff x="0" y="0"/>
          <a:chExt cx="0" cy="0"/>
        </a:xfrm>
      </p:grpSpPr>
      <p:sp>
        <p:nvSpPr>
          <p:cNvPr id="27" name="Vrije vorm: vorm 26">
            <a:extLst>
              <a:ext uri="{FF2B5EF4-FFF2-40B4-BE49-F238E27FC236}">
                <a16:creationId xmlns:a16="http://schemas.microsoft.com/office/drawing/2014/main" id="{7768C390-9D95-9EA9-7686-EF60DC4ED34B}"/>
              </a:ext>
            </a:extLst>
          </p:cNvPr>
          <p:cNvSpPr/>
          <p:nvPr userDrawn="1"/>
        </p:nvSpPr>
        <p:spPr>
          <a:xfrm>
            <a:off x="-1" y="6527953"/>
            <a:ext cx="24382413" cy="7188047"/>
          </a:xfrm>
          <a:custGeom>
            <a:avLst/>
            <a:gdLst>
              <a:gd name="connsiteX0" fmla="*/ 9144000 w 9144000"/>
              <a:gd name="connsiteY0" fmla="*/ 0 h 2695693"/>
              <a:gd name="connsiteX1" fmla="*/ 9144000 w 9144000"/>
              <a:gd name="connsiteY1" fmla="*/ 2695693 h 2695693"/>
              <a:gd name="connsiteX2" fmla="*/ 0 w 9144000"/>
              <a:gd name="connsiteY2" fmla="*/ 2695693 h 2695693"/>
              <a:gd name="connsiteX3" fmla="*/ 0 w 9144000"/>
              <a:gd name="connsiteY3" fmla="*/ 1943617 h 2695693"/>
              <a:gd name="connsiteX4" fmla="*/ 9144000 w 9144000"/>
              <a:gd name="connsiteY4" fmla="*/ 0 h 2695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2695693">
                <a:moveTo>
                  <a:pt x="9144000" y="0"/>
                </a:moveTo>
                <a:lnTo>
                  <a:pt x="9144000" y="2695693"/>
                </a:lnTo>
                <a:lnTo>
                  <a:pt x="0" y="2695693"/>
                </a:lnTo>
                <a:lnTo>
                  <a:pt x="0" y="1943617"/>
                </a:lnTo>
                <a:lnTo>
                  <a:pt x="914400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Titel 1">
            <a:extLst>
              <a:ext uri="{FF2B5EF4-FFF2-40B4-BE49-F238E27FC236}">
                <a16:creationId xmlns:a16="http://schemas.microsoft.com/office/drawing/2014/main" id="{403A20A1-DE1E-FB6D-4C82-CE06010B6BEE}"/>
              </a:ext>
            </a:extLst>
          </p:cNvPr>
          <p:cNvSpPr>
            <a:spLocks noGrp="1"/>
          </p:cNvSpPr>
          <p:nvPr>
            <p:ph type="title" hasCustomPrompt="1"/>
          </p:nvPr>
        </p:nvSpPr>
        <p:spPr>
          <a:xfrm>
            <a:off x="1676291" y="1178486"/>
            <a:ext cx="21029831" cy="2651126"/>
          </a:xfrm>
        </p:spPr>
        <p:txBody>
          <a:bodyPr/>
          <a:lstStyle>
            <a:lvl1pPr algn="ctr">
              <a:defRPr>
                <a:solidFill>
                  <a:schemeClr val="accent1"/>
                </a:solidFill>
                <a:latin typeface="+mj-lt"/>
              </a:defRPr>
            </a:lvl1pPr>
          </a:lstStyle>
          <a:p>
            <a:r>
              <a:rPr lang="nl-NL"/>
              <a:t>Agenda, inhoudstafel</a:t>
            </a:r>
            <a:endParaRPr lang="nl-BE"/>
          </a:p>
        </p:txBody>
      </p:sp>
      <p:sp>
        <p:nvSpPr>
          <p:cNvPr id="3" name="Tijdelijke aanduiding voor tekst 14">
            <a:extLst>
              <a:ext uri="{FF2B5EF4-FFF2-40B4-BE49-F238E27FC236}">
                <a16:creationId xmlns:a16="http://schemas.microsoft.com/office/drawing/2014/main" id="{0EDFAE0D-7617-6FFB-27E7-A918D132DF8F}"/>
              </a:ext>
            </a:extLst>
          </p:cNvPr>
          <p:cNvSpPr>
            <a:spLocks noGrp="1"/>
          </p:cNvSpPr>
          <p:nvPr>
            <p:ph type="body" sz="quarter" idx="10" hasCustomPrompt="1"/>
          </p:nvPr>
        </p:nvSpPr>
        <p:spPr>
          <a:xfrm>
            <a:off x="1676291" y="4573494"/>
            <a:ext cx="4518771" cy="7501451"/>
          </a:xfrm>
          <a:solidFill>
            <a:schemeClr val="accent5"/>
          </a:solidFill>
        </p:spPr>
        <p:txBody>
          <a:bodyPr lIns="216000" tIns="216000" rIns="216000" bIns="216000" anchor="b">
            <a:noAutofit/>
          </a:bodyPr>
          <a:lstStyle>
            <a:lvl1pPr marL="0" indent="0" algn="ctr">
              <a:lnSpc>
                <a:spcPct val="100000"/>
              </a:lnSpc>
              <a:buNone/>
              <a:defRPr sz="5000" b="1" baseline="0">
                <a:latin typeface="+mn-lt"/>
                <a:ea typeface="Calibri" panose="020F0502020204030204" pitchFamily="34" charset="0"/>
                <a:cs typeface="Calibri" panose="020F0502020204030204" pitchFamily="34" charset="0"/>
              </a:defRPr>
            </a:lvl1pPr>
          </a:lstStyle>
          <a:p>
            <a:pPr lvl="0"/>
            <a:r>
              <a:rPr lang="nl-NL"/>
              <a:t>Vul item in</a:t>
            </a:r>
          </a:p>
        </p:txBody>
      </p:sp>
      <p:sp>
        <p:nvSpPr>
          <p:cNvPr id="26" name="Tijdelijke aanduiding voor afbeelding 3">
            <a:extLst>
              <a:ext uri="{FF2B5EF4-FFF2-40B4-BE49-F238E27FC236}">
                <a16:creationId xmlns:a16="http://schemas.microsoft.com/office/drawing/2014/main" id="{36F65D78-34F6-9DD2-3B15-815DD4A08F78}"/>
              </a:ext>
            </a:extLst>
          </p:cNvPr>
          <p:cNvSpPr>
            <a:spLocks noGrp="1"/>
          </p:cNvSpPr>
          <p:nvPr>
            <p:ph type="pic" sz="quarter" idx="19" hasCustomPrompt="1"/>
          </p:nvPr>
        </p:nvSpPr>
        <p:spPr>
          <a:xfrm>
            <a:off x="2685548" y="4206874"/>
            <a:ext cx="2500257" cy="2651126"/>
          </a:xfrm>
        </p:spPr>
        <p:txBody>
          <a:bodyPr anchor="ctr"/>
          <a:lstStyle>
            <a:lvl1pPr marL="0" indent="0" algn="ctr">
              <a:buFont typeface="Arial" panose="020B0604020202020204" pitchFamily="34" charset="0"/>
              <a:buNone/>
              <a:defRPr sz="1100"/>
            </a:lvl1pPr>
          </a:lstStyle>
          <a:p>
            <a:r>
              <a:rPr lang="nl-BE"/>
              <a:t>Icoon</a:t>
            </a:r>
            <a:br>
              <a:rPr lang="nl-BE"/>
            </a:br>
            <a:r>
              <a:rPr lang="nl-BE"/>
              <a:t>afbeelding</a:t>
            </a:r>
          </a:p>
        </p:txBody>
      </p:sp>
      <p:sp>
        <p:nvSpPr>
          <p:cNvPr id="28" name="Tijdelijke aanduiding voor tekst 14">
            <a:extLst>
              <a:ext uri="{FF2B5EF4-FFF2-40B4-BE49-F238E27FC236}">
                <a16:creationId xmlns:a16="http://schemas.microsoft.com/office/drawing/2014/main" id="{034D3566-78B6-E5F0-EC0B-C458BA9AE762}"/>
              </a:ext>
            </a:extLst>
          </p:cNvPr>
          <p:cNvSpPr>
            <a:spLocks noGrp="1"/>
          </p:cNvSpPr>
          <p:nvPr>
            <p:ph type="body" sz="quarter" idx="20" hasCustomPrompt="1"/>
          </p:nvPr>
        </p:nvSpPr>
        <p:spPr>
          <a:xfrm>
            <a:off x="7154930" y="4573494"/>
            <a:ext cx="4518771" cy="7501451"/>
          </a:xfrm>
          <a:solidFill>
            <a:schemeClr val="accent5"/>
          </a:solidFill>
        </p:spPr>
        <p:txBody>
          <a:bodyPr lIns="216000" tIns="216000" rIns="216000" bIns="216000" anchor="b">
            <a:noAutofit/>
          </a:bodyPr>
          <a:lstStyle>
            <a:lvl1pPr marL="0" indent="0" algn="ctr">
              <a:lnSpc>
                <a:spcPct val="100000"/>
              </a:lnSpc>
              <a:buNone/>
              <a:defRPr sz="5000" b="1" baseline="0">
                <a:latin typeface="+mn-lt"/>
                <a:ea typeface="Calibri" panose="020F0502020204030204" pitchFamily="34" charset="0"/>
                <a:cs typeface="Calibri" panose="020F0502020204030204" pitchFamily="34" charset="0"/>
              </a:defRPr>
            </a:lvl1pPr>
          </a:lstStyle>
          <a:p>
            <a:pPr lvl="0"/>
            <a:r>
              <a:rPr lang="nl-NL"/>
              <a:t>Vul item in</a:t>
            </a:r>
          </a:p>
        </p:txBody>
      </p:sp>
      <p:sp>
        <p:nvSpPr>
          <p:cNvPr id="29" name="Tijdelijke aanduiding voor afbeelding 3">
            <a:extLst>
              <a:ext uri="{FF2B5EF4-FFF2-40B4-BE49-F238E27FC236}">
                <a16:creationId xmlns:a16="http://schemas.microsoft.com/office/drawing/2014/main" id="{25760D48-3694-662E-D270-923005A372EA}"/>
              </a:ext>
            </a:extLst>
          </p:cNvPr>
          <p:cNvSpPr>
            <a:spLocks noGrp="1"/>
          </p:cNvSpPr>
          <p:nvPr>
            <p:ph type="pic" sz="quarter" idx="21" hasCustomPrompt="1"/>
          </p:nvPr>
        </p:nvSpPr>
        <p:spPr>
          <a:xfrm>
            <a:off x="8164187" y="4206874"/>
            <a:ext cx="2500257" cy="2651126"/>
          </a:xfrm>
        </p:spPr>
        <p:txBody>
          <a:bodyPr anchor="ctr"/>
          <a:lstStyle>
            <a:lvl1pPr marL="0" indent="0" algn="ctr">
              <a:buFont typeface="Arial" panose="020B0604020202020204" pitchFamily="34" charset="0"/>
              <a:buNone/>
              <a:defRPr sz="1100"/>
            </a:lvl1pPr>
          </a:lstStyle>
          <a:p>
            <a:r>
              <a:rPr lang="nl-BE"/>
              <a:t>Icoon</a:t>
            </a:r>
            <a:br>
              <a:rPr lang="nl-BE"/>
            </a:br>
            <a:r>
              <a:rPr lang="nl-BE"/>
              <a:t>afbeelding</a:t>
            </a:r>
          </a:p>
        </p:txBody>
      </p:sp>
      <p:sp>
        <p:nvSpPr>
          <p:cNvPr id="30" name="Tijdelijke aanduiding voor tekst 14">
            <a:extLst>
              <a:ext uri="{FF2B5EF4-FFF2-40B4-BE49-F238E27FC236}">
                <a16:creationId xmlns:a16="http://schemas.microsoft.com/office/drawing/2014/main" id="{83DD6B48-E493-0C91-BC2C-7EA4527BA76B}"/>
              </a:ext>
            </a:extLst>
          </p:cNvPr>
          <p:cNvSpPr>
            <a:spLocks noGrp="1"/>
          </p:cNvSpPr>
          <p:nvPr>
            <p:ph type="body" sz="quarter" idx="22" hasCustomPrompt="1"/>
          </p:nvPr>
        </p:nvSpPr>
        <p:spPr>
          <a:xfrm>
            <a:off x="12671669" y="4573494"/>
            <a:ext cx="4518771" cy="7501451"/>
          </a:xfrm>
          <a:solidFill>
            <a:schemeClr val="accent5"/>
          </a:solidFill>
        </p:spPr>
        <p:txBody>
          <a:bodyPr lIns="216000" tIns="216000" rIns="216000" bIns="216000" anchor="b">
            <a:noAutofit/>
          </a:bodyPr>
          <a:lstStyle>
            <a:lvl1pPr marL="0" indent="0" algn="ctr">
              <a:lnSpc>
                <a:spcPct val="100000"/>
              </a:lnSpc>
              <a:buNone/>
              <a:defRPr sz="5000" b="1" baseline="0">
                <a:latin typeface="+mn-lt"/>
                <a:ea typeface="Calibri" panose="020F0502020204030204" pitchFamily="34" charset="0"/>
                <a:cs typeface="Calibri" panose="020F0502020204030204" pitchFamily="34" charset="0"/>
              </a:defRPr>
            </a:lvl1pPr>
          </a:lstStyle>
          <a:p>
            <a:pPr lvl="0"/>
            <a:r>
              <a:rPr lang="nl-NL"/>
              <a:t>Vul item in</a:t>
            </a:r>
          </a:p>
        </p:txBody>
      </p:sp>
      <p:sp>
        <p:nvSpPr>
          <p:cNvPr id="31" name="Tijdelijke aanduiding voor afbeelding 3">
            <a:extLst>
              <a:ext uri="{FF2B5EF4-FFF2-40B4-BE49-F238E27FC236}">
                <a16:creationId xmlns:a16="http://schemas.microsoft.com/office/drawing/2014/main" id="{44CC49D9-0B81-7170-5A28-817D492DF7FB}"/>
              </a:ext>
            </a:extLst>
          </p:cNvPr>
          <p:cNvSpPr>
            <a:spLocks noGrp="1"/>
          </p:cNvSpPr>
          <p:nvPr>
            <p:ph type="pic" sz="quarter" idx="23" hasCustomPrompt="1"/>
          </p:nvPr>
        </p:nvSpPr>
        <p:spPr>
          <a:xfrm>
            <a:off x="13680926" y="4206874"/>
            <a:ext cx="2500257" cy="2651126"/>
          </a:xfrm>
        </p:spPr>
        <p:txBody>
          <a:bodyPr anchor="ctr"/>
          <a:lstStyle>
            <a:lvl1pPr marL="0" indent="0" algn="ctr">
              <a:buFont typeface="Arial" panose="020B0604020202020204" pitchFamily="34" charset="0"/>
              <a:buNone/>
              <a:defRPr sz="1100"/>
            </a:lvl1pPr>
          </a:lstStyle>
          <a:p>
            <a:r>
              <a:rPr lang="nl-BE"/>
              <a:t>Icoon</a:t>
            </a:r>
            <a:br>
              <a:rPr lang="nl-BE"/>
            </a:br>
            <a:r>
              <a:rPr lang="nl-BE"/>
              <a:t>afbeelding</a:t>
            </a:r>
          </a:p>
        </p:txBody>
      </p:sp>
      <p:sp>
        <p:nvSpPr>
          <p:cNvPr id="32" name="Tijdelijke aanduiding voor tekst 14">
            <a:extLst>
              <a:ext uri="{FF2B5EF4-FFF2-40B4-BE49-F238E27FC236}">
                <a16:creationId xmlns:a16="http://schemas.microsoft.com/office/drawing/2014/main" id="{EF12B467-CDA2-FE0F-991C-50682D4D1AA3}"/>
              </a:ext>
            </a:extLst>
          </p:cNvPr>
          <p:cNvSpPr>
            <a:spLocks noGrp="1"/>
          </p:cNvSpPr>
          <p:nvPr>
            <p:ph type="body" sz="quarter" idx="24" hasCustomPrompt="1"/>
          </p:nvPr>
        </p:nvSpPr>
        <p:spPr>
          <a:xfrm>
            <a:off x="18187351" y="4573494"/>
            <a:ext cx="4518771" cy="7501451"/>
          </a:xfrm>
          <a:solidFill>
            <a:schemeClr val="accent5"/>
          </a:solidFill>
        </p:spPr>
        <p:txBody>
          <a:bodyPr lIns="216000" tIns="216000" rIns="216000" bIns="216000" anchor="b">
            <a:noAutofit/>
          </a:bodyPr>
          <a:lstStyle>
            <a:lvl1pPr marL="0" indent="0" algn="ctr">
              <a:lnSpc>
                <a:spcPct val="100000"/>
              </a:lnSpc>
              <a:buNone/>
              <a:defRPr sz="5000" b="1" baseline="0">
                <a:latin typeface="+mn-lt"/>
                <a:ea typeface="Calibri" panose="020F0502020204030204" pitchFamily="34" charset="0"/>
                <a:cs typeface="Calibri" panose="020F0502020204030204" pitchFamily="34" charset="0"/>
              </a:defRPr>
            </a:lvl1pPr>
          </a:lstStyle>
          <a:p>
            <a:pPr lvl="0"/>
            <a:r>
              <a:rPr lang="nl-NL"/>
              <a:t>Vul item in</a:t>
            </a:r>
          </a:p>
        </p:txBody>
      </p:sp>
      <p:sp>
        <p:nvSpPr>
          <p:cNvPr id="33" name="Tijdelijke aanduiding voor afbeelding 3">
            <a:extLst>
              <a:ext uri="{FF2B5EF4-FFF2-40B4-BE49-F238E27FC236}">
                <a16:creationId xmlns:a16="http://schemas.microsoft.com/office/drawing/2014/main" id="{650FFC3C-A465-626F-A442-2F019150EA32}"/>
              </a:ext>
            </a:extLst>
          </p:cNvPr>
          <p:cNvSpPr>
            <a:spLocks noGrp="1"/>
          </p:cNvSpPr>
          <p:nvPr>
            <p:ph type="pic" sz="quarter" idx="25" hasCustomPrompt="1"/>
          </p:nvPr>
        </p:nvSpPr>
        <p:spPr>
          <a:xfrm>
            <a:off x="19196608" y="4206874"/>
            <a:ext cx="2500257" cy="2651126"/>
          </a:xfrm>
        </p:spPr>
        <p:txBody>
          <a:bodyPr anchor="ctr"/>
          <a:lstStyle>
            <a:lvl1pPr marL="0" indent="0" algn="ctr">
              <a:buFont typeface="Arial" panose="020B0604020202020204" pitchFamily="34" charset="0"/>
              <a:buNone/>
              <a:defRPr sz="1100"/>
            </a:lvl1pPr>
          </a:lstStyle>
          <a:p>
            <a:r>
              <a:rPr lang="nl-BE"/>
              <a:t>Icoon</a:t>
            </a:r>
            <a:br>
              <a:rPr lang="nl-BE"/>
            </a:br>
            <a:r>
              <a:rPr lang="nl-BE"/>
              <a:t>afbeelding</a:t>
            </a:r>
          </a:p>
        </p:txBody>
      </p:sp>
    </p:spTree>
    <p:extLst>
      <p:ext uri="{BB962C8B-B14F-4D97-AF65-F5344CB8AC3E}">
        <p14:creationId xmlns:p14="http://schemas.microsoft.com/office/powerpoint/2010/main" val="157919755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Inhoud 3">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03A20A1-DE1E-FB6D-4C82-CE06010B6BEE}"/>
              </a:ext>
            </a:extLst>
          </p:cNvPr>
          <p:cNvSpPr>
            <a:spLocks noGrp="1"/>
          </p:cNvSpPr>
          <p:nvPr>
            <p:ph type="title" hasCustomPrompt="1"/>
          </p:nvPr>
        </p:nvSpPr>
        <p:spPr>
          <a:xfrm>
            <a:off x="1676291" y="1178486"/>
            <a:ext cx="21029831" cy="2651126"/>
          </a:xfrm>
        </p:spPr>
        <p:txBody>
          <a:bodyPr lIns="0" rIns="0" anchor="b"/>
          <a:lstStyle>
            <a:lvl1pPr algn="l">
              <a:defRPr>
                <a:solidFill>
                  <a:schemeClr val="accent1"/>
                </a:solidFill>
                <a:latin typeface="+mj-lt"/>
              </a:defRPr>
            </a:lvl1pPr>
          </a:lstStyle>
          <a:p>
            <a:r>
              <a:rPr lang="nl-NL"/>
              <a:t>Grote titel</a:t>
            </a:r>
            <a:endParaRPr lang="nl-BE"/>
          </a:p>
        </p:txBody>
      </p:sp>
      <p:sp>
        <p:nvSpPr>
          <p:cNvPr id="3" name="Tijdelijke aanduiding voor tekst 14">
            <a:extLst>
              <a:ext uri="{FF2B5EF4-FFF2-40B4-BE49-F238E27FC236}">
                <a16:creationId xmlns:a16="http://schemas.microsoft.com/office/drawing/2014/main" id="{0EDFAE0D-7617-6FFB-27E7-A918D132DF8F}"/>
              </a:ext>
            </a:extLst>
          </p:cNvPr>
          <p:cNvSpPr>
            <a:spLocks noGrp="1"/>
          </p:cNvSpPr>
          <p:nvPr>
            <p:ph type="body" sz="quarter" idx="10" hasCustomPrompt="1"/>
          </p:nvPr>
        </p:nvSpPr>
        <p:spPr>
          <a:xfrm>
            <a:off x="1676291" y="4572562"/>
            <a:ext cx="3839675" cy="8245333"/>
          </a:xfrm>
          <a:solidFill>
            <a:schemeClr val="accent5"/>
          </a:solidFill>
        </p:spPr>
        <p:txBody>
          <a:bodyPr lIns="216000" tIns="3744000" rIns="216000" bIns="216000" anchor="t">
            <a:noAutofit/>
          </a:bodyPr>
          <a:lstStyle>
            <a:lvl1pPr marL="0" indent="0" algn="ctr">
              <a:lnSpc>
                <a:spcPct val="100000"/>
              </a:lnSpc>
              <a:buNone/>
              <a:defRPr sz="3600" b="1" baseline="0">
                <a:latin typeface="+mn-lt"/>
                <a:ea typeface="Calibri" panose="020F0502020204030204" pitchFamily="34" charset="0"/>
                <a:cs typeface="Calibri" panose="020F0502020204030204" pitchFamily="34" charset="0"/>
              </a:defRPr>
            </a:lvl1pPr>
          </a:lstStyle>
          <a:p>
            <a:pPr lvl="0"/>
            <a:r>
              <a:rPr lang="nl-NL"/>
              <a:t>Info dat over meerdere regels kan worden geplaatst. Probeer kort en bondig te zijn.</a:t>
            </a:r>
          </a:p>
        </p:txBody>
      </p:sp>
      <p:sp>
        <p:nvSpPr>
          <p:cNvPr id="26" name="Tijdelijke aanduiding voor afbeelding 3">
            <a:extLst>
              <a:ext uri="{FF2B5EF4-FFF2-40B4-BE49-F238E27FC236}">
                <a16:creationId xmlns:a16="http://schemas.microsoft.com/office/drawing/2014/main" id="{36F65D78-34F6-9DD2-3B15-815DD4A08F78}"/>
              </a:ext>
            </a:extLst>
          </p:cNvPr>
          <p:cNvSpPr>
            <a:spLocks noGrp="1"/>
          </p:cNvSpPr>
          <p:nvPr>
            <p:ph type="pic" sz="quarter" idx="19" hasCustomPrompt="1"/>
          </p:nvPr>
        </p:nvSpPr>
        <p:spPr>
          <a:xfrm>
            <a:off x="1866900" y="4949824"/>
            <a:ext cx="3401023" cy="3127376"/>
          </a:xfrm>
        </p:spPr>
        <p:txBody>
          <a:bodyPr anchor="ctr"/>
          <a:lstStyle>
            <a:lvl1pPr marL="0" indent="0" algn="ctr">
              <a:buFont typeface="Arial" panose="020B0604020202020204" pitchFamily="34" charset="0"/>
              <a:buNone/>
              <a:defRPr sz="1100"/>
            </a:lvl1pPr>
          </a:lstStyle>
          <a:p>
            <a:r>
              <a:rPr lang="nl-BE"/>
              <a:t>Icoon</a:t>
            </a:r>
            <a:br>
              <a:rPr lang="nl-BE"/>
            </a:br>
            <a:r>
              <a:rPr lang="nl-BE"/>
              <a:t>afbeelding</a:t>
            </a:r>
          </a:p>
        </p:txBody>
      </p:sp>
      <p:sp>
        <p:nvSpPr>
          <p:cNvPr id="28" name="Tijdelijke aanduiding voor tekst 14">
            <a:extLst>
              <a:ext uri="{FF2B5EF4-FFF2-40B4-BE49-F238E27FC236}">
                <a16:creationId xmlns:a16="http://schemas.microsoft.com/office/drawing/2014/main" id="{034D3566-78B6-E5F0-EC0B-C458BA9AE762}"/>
              </a:ext>
            </a:extLst>
          </p:cNvPr>
          <p:cNvSpPr>
            <a:spLocks noGrp="1"/>
          </p:cNvSpPr>
          <p:nvPr>
            <p:ph type="body" sz="quarter" idx="20" hasCustomPrompt="1"/>
          </p:nvPr>
        </p:nvSpPr>
        <p:spPr>
          <a:xfrm>
            <a:off x="5973830" y="4572562"/>
            <a:ext cx="3839675" cy="8245333"/>
          </a:xfrm>
          <a:solidFill>
            <a:schemeClr val="accent5"/>
          </a:solidFill>
        </p:spPr>
        <p:txBody>
          <a:bodyPr lIns="216000" tIns="3744000" rIns="216000" bIns="216000" anchor="t">
            <a:noAutofit/>
          </a:bodyPr>
          <a:lstStyle>
            <a:lvl1pPr marL="0" indent="0" algn="ctr">
              <a:lnSpc>
                <a:spcPct val="100000"/>
              </a:lnSpc>
              <a:buNone/>
              <a:defRPr sz="3600" b="1" baseline="0">
                <a:latin typeface="+mn-lt"/>
                <a:ea typeface="Calibri" panose="020F0502020204030204" pitchFamily="34" charset="0"/>
                <a:cs typeface="Calibri" panose="020F0502020204030204" pitchFamily="34" charset="0"/>
              </a:defRPr>
            </a:lvl1pPr>
          </a:lstStyle>
          <a:p>
            <a:pPr lvl="0"/>
            <a:r>
              <a:rPr lang="nl-NL"/>
              <a:t>Als je meer informatie wenst te geven, dan kan je dit mondeling.</a:t>
            </a:r>
          </a:p>
        </p:txBody>
      </p:sp>
      <p:sp>
        <p:nvSpPr>
          <p:cNvPr id="30" name="Tijdelijke aanduiding voor tekst 14">
            <a:extLst>
              <a:ext uri="{FF2B5EF4-FFF2-40B4-BE49-F238E27FC236}">
                <a16:creationId xmlns:a16="http://schemas.microsoft.com/office/drawing/2014/main" id="{83DD6B48-E493-0C91-BC2C-7EA4527BA76B}"/>
              </a:ext>
            </a:extLst>
          </p:cNvPr>
          <p:cNvSpPr>
            <a:spLocks noGrp="1"/>
          </p:cNvSpPr>
          <p:nvPr>
            <p:ph type="body" sz="quarter" idx="22" hasCustomPrompt="1"/>
          </p:nvPr>
        </p:nvSpPr>
        <p:spPr>
          <a:xfrm>
            <a:off x="10271369" y="4572562"/>
            <a:ext cx="3839675" cy="8245333"/>
          </a:xfrm>
          <a:solidFill>
            <a:schemeClr val="accent5"/>
          </a:solidFill>
        </p:spPr>
        <p:txBody>
          <a:bodyPr lIns="216000" tIns="3744000" rIns="216000" bIns="216000" anchor="t">
            <a:noAutofit/>
          </a:bodyPr>
          <a:lstStyle>
            <a:lvl1pPr marL="0" indent="0" algn="ctr">
              <a:lnSpc>
                <a:spcPct val="100000"/>
              </a:lnSpc>
              <a:buNone/>
              <a:defRPr sz="3600" b="1" baseline="0">
                <a:latin typeface="+mn-lt"/>
                <a:ea typeface="Calibri" panose="020F0502020204030204" pitchFamily="34" charset="0"/>
                <a:cs typeface="Calibri" panose="020F0502020204030204" pitchFamily="34" charset="0"/>
              </a:defRPr>
            </a:lvl1pPr>
          </a:lstStyle>
          <a:p>
            <a:pPr lvl="0"/>
            <a:r>
              <a:rPr lang="nl-NL"/>
              <a:t>Vul dus gerust ook de notities aan. Mensen die deze presentatie ontvangen, zien de notities ook.</a:t>
            </a:r>
          </a:p>
        </p:txBody>
      </p:sp>
      <p:sp>
        <p:nvSpPr>
          <p:cNvPr id="32" name="Tijdelijke aanduiding voor tekst 14">
            <a:extLst>
              <a:ext uri="{FF2B5EF4-FFF2-40B4-BE49-F238E27FC236}">
                <a16:creationId xmlns:a16="http://schemas.microsoft.com/office/drawing/2014/main" id="{EF12B467-CDA2-FE0F-991C-50682D4D1AA3}"/>
              </a:ext>
            </a:extLst>
          </p:cNvPr>
          <p:cNvSpPr>
            <a:spLocks noGrp="1"/>
          </p:cNvSpPr>
          <p:nvPr>
            <p:ph type="body" sz="quarter" idx="24" hasCustomPrompt="1"/>
          </p:nvPr>
        </p:nvSpPr>
        <p:spPr>
          <a:xfrm>
            <a:off x="14568908" y="4572562"/>
            <a:ext cx="3839675" cy="8245333"/>
          </a:xfrm>
          <a:solidFill>
            <a:schemeClr val="accent5"/>
          </a:solidFill>
        </p:spPr>
        <p:txBody>
          <a:bodyPr lIns="216000" tIns="3744000" rIns="216000" bIns="216000" anchor="t">
            <a:noAutofit/>
          </a:bodyPr>
          <a:lstStyle>
            <a:lvl1pPr marL="0" indent="0" algn="ctr">
              <a:lnSpc>
                <a:spcPct val="100000"/>
              </a:lnSpc>
              <a:buNone/>
              <a:defRPr sz="3600" b="1" baseline="0">
                <a:latin typeface="+mn-lt"/>
                <a:ea typeface="Calibri" panose="020F0502020204030204" pitchFamily="34" charset="0"/>
                <a:cs typeface="Calibri" panose="020F0502020204030204" pitchFamily="34" charset="0"/>
              </a:defRPr>
            </a:lvl1pPr>
          </a:lstStyle>
          <a:p>
            <a:pPr lvl="0"/>
            <a:r>
              <a:rPr lang="nl-NL"/>
              <a:t>Gebruik iconen of foto’s die bij elkaar passen voor de afbeeldingen.</a:t>
            </a:r>
          </a:p>
        </p:txBody>
      </p:sp>
      <p:sp>
        <p:nvSpPr>
          <p:cNvPr id="4" name="Tijdelijke aanduiding voor tekst 14">
            <a:extLst>
              <a:ext uri="{FF2B5EF4-FFF2-40B4-BE49-F238E27FC236}">
                <a16:creationId xmlns:a16="http://schemas.microsoft.com/office/drawing/2014/main" id="{CC2D4E53-BF26-1155-2CCE-7C57E16452DA}"/>
              </a:ext>
            </a:extLst>
          </p:cNvPr>
          <p:cNvSpPr>
            <a:spLocks noGrp="1"/>
          </p:cNvSpPr>
          <p:nvPr>
            <p:ph type="body" sz="quarter" idx="26" hasCustomPrompt="1"/>
          </p:nvPr>
        </p:nvSpPr>
        <p:spPr>
          <a:xfrm>
            <a:off x="18866447" y="4572562"/>
            <a:ext cx="3839675" cy="8245333"/>
          </a:xfrm>
          <a:solidFill>
            <a:schemeClr val="accent5"/>
          </a:solidFill>
        </p:spPr>
        <p:txBody>
          <a:bodyPr lIns="216000" tIns="3744000" rIns="216000" bIns="216000" anchor="t">
            <a:noAutofit/>
          </a:bodyPr>
          <a:lstStyle>
            <a:lvl1pPr marL="0" indent="0" algn="ctr">
              <a:lnSpc>
                <a:spcPct val="100000"/>
              </a:lnSpc>
              <a:buNone/>
              <a:defRPr sz="3600" b="1" baseline="0">
                <a:latin typeface="+mn-lt"/>
                <a:ea typeface="Calibri" panose="020F0502020204030204" pitchFamily="34" charset="0"/>
                <a:cs typeface="Calibri" panose="020F0502020204030204" pitchFamily="34" charset="0"/>
              </a:defRPr>
            </a:lvl1pPr>
          </a:lstStyle>
          <a:p>
            <a:pPr lvl="0"/>
            <a:r>
              <a:rPr lang="nl-NL"/>
              <a:t>Je kan ook een van deze blokken verwijderen en de overige blokken breder maken.</a:t>
            </a:r>
          </a:p>
        </p:txBody>
      </p:sp>
      <p:sp>
        <p:nvSpPr>
          <p:cNvPr id="6" name="Tijdelijke aanduiding voor afbeelding 3">
            <a:extLst>
              <a:ext uri="{FF2B5EF4-FFF2-40B4-BE49-F238E27FC236}">
                <a16:creationId xmlns:a16="http://schemas.microsoft.com/office/drawing/2014/main" id="{9B0A8C0D-389D-77A2-C87C-C22622A1D8B6}"/>
              </a:ext>
            </a:extLst>
          </p:cNvPr>
          <p:cNvSpPr>
            <a:spLocks noGrp="1"/>
          </p:cNvSpPr>
          <p:nvPr>
            <p:ph type="pic" sz="quarter" idx="27" hasCustomPrompt="1"/>
          </p:nvPr>
        </p:nvSpPr>
        <p:spPr>
          <a:xfrm>
            <a:off x="6193155" y="4949824"/>
            <a:ext cx="3401023" cy="3127376"/>
          </a:xfrm>
        </p:spPr>
        <p:txBody>
          <a:bodyPr anchor="ctr"/>
          <a:lstStyle>
            <a:lvl1pPr marL="0" indent="0" algn="ctr">
              <a:buFont typeface="Arial" panose="020B0604020202020204" pitchFamily="34" charset="0"/>
              <a:buNone/>
              <a:defRPr sz="1100"/>
            </a:lvl1pPr>
          </a:lstStyle>
          <a:p>
            <a:r>
              <a:rPr lang="nl-BE"/>
              <a:t>Icoon</a:t>
            </a:r>
            <a:br>
              <a:rPr lang="nl-BE"/>
            </a:br>
            <a:r>
              <a:rPr lang="nl-BE"/>
              <a:t>afbeelding</a:t>
            </a:r>
          </a:p>
        </p:txBody>
      </p:sp>
      <p:sp>
        <p:nvSpPr>
          <p:cNvPr id="7" name="Tijdelijke aanduiding voor afbeelding 3">
            <a:extLst>
              <a:ext uri="{FF2B5EF4-FFF2-40B4-BE49-F238E27FC236}">
                <a16:creationId xmlns:a16="http://schemas.microsoft.com/office/drawing/2014/main" id="{EA6BCEB9-3330-D234-A0C6-FAECDD5762DB}"/>
              </a:ext>
            </a:extLst>
          </p:cNvPr>
          <p:cNvSpPr>
            <a:spLocks noGrp="1"/>
          </p:cNvSpPr>
          <p:nvPr>
            <p:ph type="pic" sz="quarter" idx="28" hasCustomPrompt="1"/>
          </p:nvPr>
        </p:nvSpPr>
        <p:spPr>
          <a:xfrm>
            <a:off x="10490694" y="4949824"/>
            <a:ext cx="3401023" cy="3127376"/>
          </a:xfrm>
        </p:spPr>
        <p:txBody>
          <a:bodyPr anchor="ctr"/>
          <a:lstStyle>
            <a:lvl1pPr marL="0" indent="0" algn="ctr">
              <a:buFont typeface="Arial" panose="020B0604020202020204" pitchFamily="34" charset="0"/>
              <a:buNone/>
              <a:defRPr sz="1100"/>
            </a:lvl1pPr>
          </a:lstStyle>
          <a:p>
            <a:r>
              <a:rPr lang="nl-BE"/>
              <a:t>Icoon</a:t>
            </a:r>
            <a:br>
              <a:rPr lang="nl-BE"/>
            </a:br>
            <a:r>
              <a:rPr lang="nl-BE"/>
              <a:t>afbeelding</a:t>
            </a:r>
          </a:p>
        </p:txBody>
      </p:sp>
      <p:sp>
        <p:nvSpPr>
          <p:cNvPr id="8" name="Tijdelijke aanduiding voor afbeelding 3">
            <a:extLst>
              <a:ext uri="{FF2B5EF4-FFF2-40B4-BE49-F238E27FC236}">
                <a16:creationId xmlns:a16="http://schemas.microsoft.com/office/drawing/2014/main" id="{D0564EE3-D9D3-FDFD-8946-3D3A1A314B0B}"/>
              </a:ext>
            </a:extLst>
          </p:cNvPr>
          <p:cNvSpPr>
            <a:spLocks noGrp="1"/>
          </p:cNvSpPr>
          <p:nvPr>
            <p:ph type="pic" sz="quarter" idx="29" hasCustomPrompt="1"/>
          </p:nvPr>
        </p:nvSpPr>
        <p:spPr>
          <a:xfrm>
            <a:off x="14788233" y="4949824"/>
            <a:ext cx="3401023" cy="3127376"/>
          </a:xfrm>
        </p:spPr>
        <p:txBody>
          <a:bodyPr anchor="ctr"/>
          <a:lstStyle>
            <a:lvl1pPr marL="0" indent="0" algn="ctr">
              <a:buFont typeface="Arial" panose="020B0604020202020204" pitchFamily="34" charset="0"/>
              <a:buNone/>
              <a:defRPr sz="1100"/>
            </a:lvl1pPr>
          </a:lstStyle>
          <a:p>
            <a:r>
              <a:rPr lang="nl-BE"/>
              <a:t>Icoon</a:t>
            </a:r>
            <a:br>
              <a:rPr lang="nl-BE"/>
            </a:br>
            <a:r>
              <a:rPr lang="nl-BE"/>
              <a:t>afbeelding</a:t>
            </a:r>
          </a:p>
        </p:txBody>
      </p:sp>
      <p:sp>
        <p:nvSpPr>
          <p:cNvPr id="9" name="Tijdelijke aanduiding voor afbeelding 3">
            <a:extLst>
              <a:ext uri="{FF2B5EF4-FFF2-40B4-BE49-F238E27FC236}">
                <a16:creationId xmlns:a16="http://schemas.microsoft.com/office/drawing/2014/main" id="{54166F78-1C0A-52FB-6C1B-87FBBAAD0C9D}"/>
              </a:ext>
            </a:extLst>
          </p:cNvPr>
          <p:cNvSpPr>
            <a:spLocks noGrp="1"/>
          </p:cNvSpPr>
          <p:nvPr>
            <p:ph type="pic" sz="quarter" idx="30" hasCustomPrompt="1"/>
          </p:nvPr>
        </p:nvSpPr>
        <p:spPr>
          <a:xfrm>
            <a:off x="19085772" y="4949824"/>
            <a:ext cx="3401023" cy="3127376"/>
          </a:xfrm>
        </p:spPr>
        <p:txBody>
          <a:bodyPr anchor="ctr"/>
          <a:lstStyle>
            <a:lvl1pPr marL="0" indent="0" algn="ctr">
              <a:buFont typeface="Arial" panose="020B0604020202020204" pitchFamily="34" charset="0"/>
              <a:buNone/>
              <a:defRPr sz="1100"/>
            </a:lvl1pPr>
          </a:lstStyle>
          <a:p>
            <a:r>
              <a:rPr lang="nl-BE"/>
              <a:t>Icoon</a:t>
            </a:r>
            <a:br>
              <a:rPr lang="nl-BE"/>
            </a:br>
            <a:r>
              <a:rPr lang="nl-BE"/>
              <a:t>afbeelding</a:t>
            </a:r>
          </a:p>
        </p:txBody>
      </p:sp>
    </p:spTree>
    <p:extLst>
      <p:ext uri="{BB962C8B-B14F-4D97-AF65-F5344CB8AC3E}">
        <p14:creationId xmlns:p14="http://schemas.microsoft.com/office/powerpoint/2010/main" val="14245486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Inhoud 4">
    <p:spTree>
      <p:nvGrpSpPr>
        <p:cNvPr id="1" name=""/>
        <p:cNvGrpSpPr/>
        <p:nvPr/>
      </p:nvGrpSpPr>
      <p:grpSpPr>
        <a:xfrm>
          <a:off x="0" y="0"/>
          <a:ext cx="0" cy="0"/>
          <a:chOff x="0" y="0"/>
          <a:chExt cx="0" cy="0"/>
        </a:xfrm>
      </p:grpSpPr>
      <p:sp>
        <p:nvSpPr>
          <p:cNvPr id="5" name="Rechthoek 4">
            <a:extLst>
              <a:ext uri="{FF2B5EF4-FFF2-40B4-BE49-F238E27FC236}">
                <a16:creationId xmlns:a16="http://schemas.microsoft.com/office/drawing/2014/main" id="{0EDA5CD2-FE64-F976-2533-8273643299EC}"/>
              </a:ext>
            </a:extLst>
          </p:cNvPr>
          <p:cNvSpPr/>
          <p:nvPr userDrawn="1"/>
        </p:nvSpPr>
        <p:spPr>
          <a:xfrm>
            <a:off x="-1" y="-1"/>
            <a:ext cx="24382413" cy="618744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403A20A1-DE1E-FB6D-4C82-CE06010B6BEE}"/>
              </a:ext>
            </a:extLst>
          </p:cNvPr>
          <p:cNvSpPr>
            <a:spLocks noGrp="1"/>
          </p:cNvSpPr>
          <p:nvPr>
            <p:ph type="title" hasCustomPrompt="1"/>
          </p:nvPr>
        </p:nvSpPr>
        <p:spPr>
          <a:xfrm>
            <a:off x="1676291" y="1178486"/>
            <a:ext cx="21029831" cy="2651126"/>
          </a:xfrm>
        </p:spPr>
        <p:txBody>
          <a:bodyPr/>
          <a:lstStyle>
            <a:lvl1pPr algn="ctr">
              <a:defRPr>
                <a:solidFill>
                  <a:schemeClr val="bg1"/>
                </a:solidFill>
                <a:latin typeface="+mj-lt"/>
              </a:defRPr>
            </a:lvl1pPr>
          </a:lstStyle>
          <a:p>
            <a:r>
              <a:rPr lang="nl-NL"/>
              <a:t>Grote titel</a:t>
            </a:r>
            <a:endParaRPr lang="nl-BE"/>
          </a:p>
        </p:txBody>
      </p:sp>
      <p:sp>
        <p:nvSpPr>
          <p:cNvPr id="3" name="Tijdelijke aanduiding voor tekst 14">
            <a:extLst>
              <a:ext uri="{FF2B5EF4-FFF2-40B4-BE49-F238E27FC236}">
                <a16:creationId xmlns:a16="http://schemas.microsoft.com/office/drawing/2014/main" id="{0EDFAE0D-7617-6FFB-27E7-A918D132DF8F}"/>
              </a:ext>
            </a:extLst>
          </p:cNvPr>
          <p:cNvSpPr>
            <a:spLocks noGrp="1"/>
          </p:cNvSpPr>
          <p:nvPr>
            <p:ph type="body" sz="quarter" idx="10" hasCustomPrompt="1"/>
          </p:nvPr>
        </p:nvSpPr>
        <p:spPr>
          <a:xfrm>
            <a:off x="1676291" y="8290560"/>
            <a:ext cx="3839675" cy="4527335"/>
          </a:xfrm>
          <a:solidFill>
            <a:schemeClr val="accent5"/>
          </a:solidFill>
        </p:spPr>
        <p:txBody>
          <a:bodyPr lIns="0" tIns="0" rIns="0" bIns="216000" anchor="ctr">
            <a:noAutofit/>
          </a:bodyPr>
          <a:lstStyle>
            <a:lvl1pPr marL="0" indent="0" algn="ctr">
              <a:lnSpc>
                <a:spcPct val="100000"/>
              </a:lnSpc>
              <a:buNone/>
              <a:defRPr sz="3600" b="1" baseline="0">
                <a:latin typeface="+mn-lt"/>
                <a:ea typeface="Calibri" panose="020F0502020204030204" pitchFamily="34" charset="0"/>
                <a:cs typeface="Calibri" panose="020F0502020204030204" pitchFamily="34" charset="0"/>
              </a:defRPr>
            </a:lvl1pPr>
          </a:lstStyle>
          <a:p>
            <a:pPr lvl="0"/>
            <a:r>
              <a:rPr lang="nl-NL"/>
              <a:t>Kort en krachtig, uitgebreid in notities</a:t>
            </a:r>
          </a:p>
        </p:txBody>
      </p:sp>
      <p:sp>
        <p:nvSpPr>
          <p:cNvPr id="26" name="Tijdelijke aanduiding voor afbeelding 3">
            <a:extLst>
              <a:ext uri="{FF2B5EF4-FFF2-40B4-BE49-F238E27FC236}">
                <a16:creationId xmlns:a16="http://schemas.microsoft.com/office/drawing/2014/main" id="{36F65D78-34F6-9DD2-3B15-815DD4A08F78}"/>
              </a:ext>
            </a:extLst>
          </p:cNvPr>
          <p:cNvSpPr>
            <a:spLocks noGrp="1"/>
          </p:cNvSpPr>
          <p:nvPr>
            <p:ph type="pic" sz="quarter" idx="19" hasCustomPrompt="1"/>
          </p:nvPr>
        </p:nvSpPr>
        <p:spPr>
          <a:xfrm>
            <a:off x="1866900" y="4623752"/>
            <a:ext cx="3401023" cy="3127376"/>
          </a:xfrm>
        </p:spPr>
        <p:txBody>
          <a:bodyPr anchor="ctr"/>
          <a:lstStyle>
            <a:lvl1pPr marL="0" indent="0" algn="ctr">
              <a:buFont typeface="Arial" panose="020B0604020202020204" pitchFamily="34" charset="0"/>
              <a:buNone/>
              <a:defRPr sz="1100"/>
            </a:lvl1pPr>
          </a:lstStyle>
          <a:p>
            <a:r>
              <a:rPr lang="nl-BE"/>
              <a:t>Icoon</a:t>
            </a:r>
            <a:br>
              <a:rPr lang="nl-BE"/>
            </a:br>
            <a:r>
              <a:rPr lang="nl-BE"/>
              <a:t>afbeelding</a:t>
            </a:r>
          </a:p>
        </p:txBody>
      </p:sp>
      <p:sp>
        <p:nvSpPr>
          <p:cNvPr id="6" name="Tijdelijke aanduiding voor afbeelding 3">
            <a:extLst>
              <a:ext uri="{FF2B5EF4-FFF2-40B4-BE49-F238E27FC236}">
                <a16:creationId xmlns:a16="http://schemas.microsoft.com/office/drawing/2014/main" id="{9B0A8C0D-389D-77A2-C87C-C22622A1D8B6}"/>
              </a:ext>
            </a:extLst>
          </p:cNvPr>
          <p:cNvSpPr>
            <a:spLocks noGrp="1"/>
          </p:cNvSpPr>
          <p:nvPr>
            <p:ph type="pic" sz="quarter" idx="27" hasCustomPrompt="1"/>
          </p:nvPr>
        </p:nvSpPr>
        <p:spPr>
          <a:xfrm>
            <a:off x="6193155" y="4623752"/>
            <a:ext cx="3401023" cy="3127376"/>
          </a:xfrm>
        </p:spPr>
        <p:txBody>
          <a:bodyPr anchor="ctr"/>
          <a:lstStyle>
            <a:lvl1pPr marL="0" indent="0" algn="ctr">
              <a:buFont typeface="Arial" panose="020B0604020202020204" pitchFamily="34" charset="0"/>
              <a:buNone/>
              <a:defRPr sz="1100"/>
            </a:lvl1pPr>
          </a:lstStyle>
          <a:p>
            <a:r>
              <a:rPr lang="nl-BE"/>
              <a:t>Icoon</a:t>
            </a:r>
            <a:br>
              <a:rPr lang="nl-BE"/>
            </a:br>
            <a:r>
              <a:rPr lang="nl-BE"/>
              <a:t>afbeelding</a:t>
            </a:r>
          </a:p>
        </p:txBody>
      </p:sp>
      <p:sp>
        <p:nvSpPr>
          <p:cNvPr id="7" name="Tijdelijke aanduiding voor afbeelding 3">
            <a:extLst>
              <a:ext uri="{FF2B5EF4-FFF2-40B4-BE49-F238E27FC236}">
                <a16:creationId xmlns:a16="http://schemas.microsoft.com/office/drawing/2014/main" id="{EA6BCEB9-3330-D234-A0C6-FAECDD5762DB}"/>
              </a:ext>
            </a:extLst>
          </p:cNvPr>
          <p:cNvSpPr>
            <a:spLocks noGrp="1"/>
          </p:cNvSpPr>
          <p:nvPr>
            <p:ph type="pic" sz="quarter" idx="28" hasCustomPrompt="1"/>
          </p:nvPr>
        </p:nvSpPr>
        <p:spPr>
          <a:xfrm>
            <a:off x="10490694" y="4623752"/>
            <a:ext cx="3401023" cy="3127376"/>
          </a:xfrm>
        </p:spPr>
        <p:txBody>
          <a:bodyPr anchor="ctr"/>
          <a:lstStyle>
            <a:lvl1pPr marL="0" indent="0" algn="ctr">
              <a:buFont typeface="Arial" panose="020B0604020202020204" pitchFamily="34" charset="0"/>
              <a:buNone/>
              <a:defRPr sz="1100"/>
            </a:lvl1pPr>
          </a:lstStyle>
          <a:p>
            <a:r>
              <a:rPr lang="nl-BE"/>
              <a:t>Icoon</a:t>
            </a:r>
            <a:br>
              <a:rPr lang="nl-BE"/>
            </a:br>
            <a:r>
              <a:rPr lang="nl-BE"/>
              <a:t>afbeelding</a:t>
            </a:r>
          </a:p>
        </p:txBody>
      </p:sp>
      <p:sp>
        <p:nvSpPr>
          <p:cNvPr id="8" name="Tijdelijke aanduiding voor afbeelding 3">
            <a:extLst>
              <a:ext uri="{FF2B5EF4-FFF2-40B4-BE49-F238E27FC236}">
                <a16:creationId xmlns:a16="http://schemas.microsoft.com/office/drawing/2014/main" id="{D0564EE3-D9D3-FDFD-8946-3D3A1A314B0B}"/>
              </a:ext>
            </a:extLst>
          </p:cNvPr>
          <p:cNvSpPr>
            <a:spLocks noGrp="1"/>
          </p:cNvSpPr>
          <p:nvPr>
            <p:ph type="pic" sz="quarter" idx="29" hasCustomPrompt="1"/>
          </p:nvPr>
        </p:nvSpPr>
        <p:spPr>
          <a:xfrm>
            <a:off x="14788233" y="4623752"/>
            <a:ext cx="3401023" cy="3127376"/>
          </a:xfrm>
        </p:spPr>
        <p:txBody>
          <a:bodyPr anchor="ctr"/>
          <a:lstStyle>
            <a:lvl1pPr marL="0" indent="0" algn="ctr">
              <a:buFont typeface="Arial" panose="020B0604020202020204" pitchFamily="34" charset="0"/>
              <a:buNone/>
              <a:defRPr sz="1100"/>
            </a:lvl1pPr>
          </a:lstStyle>
          <a:p>
            <a:r>
              <a:rPr lang="nl-BE"/>
              <a:t>Icoon</a:t>
            </a:r>
            <a:br>
              <a:rPr lang="nl-BE"/>
            </a:br>
            <a:r>
              <a:rPr lang="nl-BE"/>
              <a:t>afbeelding</a:t>
            </a:r>
          </a:p>
        </p:txBody>
      </p:sp>
      <p:sp>
        <p:nvSpPr>
          <p:cNvPr id="9" name="Tijdelijke aanduiding voor afbeelding 3">
            <a:extLst>
              <a:ext uri="{FF2B5EF4-FFF2-40B4-BE49-F238E27FC236}">
                <a16:creationId xmlns:a16="http://schemas.microsoft.com/office/drawing/2014/main" id="{54166F78-1C0A-52FB-6C1B-87FBBAAD0C9D}"/>
              </a:ext>
            </a:extLst>
          </p:cNvPr>
          <p:cNvSpPr>
            <a:spLocks noGrp="1"/>
          </p:cNvSpPr>
          <p:nvPr>
            <p:ph type="pic" sz="quarter" idx="30" hasCustomPrompt="1"/>
          </p:nvPr>
        </p:nvSpPr>
        <p:spPr>
          <a:xfrm>
            <a:off x="19085772" y="4623752"/>
            <a:ext cx="3401023" cy="3127376"/>
          </a:xfrm>
        </p:spPr>
        <p:txBody>
          <a:bodyPr anchor="ctr"/>
          <a:lstStyle>
            <a:lvl1pPr marL="0" indent="0" algn="ctr">
              <a:buFont typeface="Arial" panose="020B0604020202020204" pitchFamily="34" charset="0"/>
              <a:buNone/>
              <a:defRPr sz="1100"/>
            </a:lvl1pPr>
          </a:lstStyle>
          <a:p>
            <a:r>
              <a:rPr lang="nl-BE"/>
              <a:t>Icoon</a:t>
            </a:r>
            <a:br>
              <a:rPr lang="nl-BE"/>
            </a:br>
            <a:r>
              <a:rPr lang="nl-BE"/>
              <a:t>afbeelding</a:t>
            </a:r>
          </a:p>
        </p:txBody>
      </p:sp>
      <p:sp>
        <p:nvSpPr>
          <p:cNvPr id="11" name="Tijdelijke aanduiding voor tekst 14">
            <a:extLst>
              <a:ext uri="{FF2B5EF4-FFF2-40B4-BE49-F238E27FC236}">
                <a16:creationId xmlns:a16="http://schemas.microsoft.com/office/drawing/2014/main" id="{1CD2BC39-33F7-7BF7-3806-5973AD7DCC3E}"/>
              </a:ext>
            </a:extLst>
          </p:cNvPr>
          <p:cNvSpPr>
            <a:spLocks noGrp="1"/>
          </p:cNvSpPr>
          <p:nvPr>
            <p:ph type="body" sz="quarter" idx="31" hasCustomPrompt="1"/>
          </p:nvPr>
        </p:nvSpPr>
        <p:spPr>
          <a:xfrm>
            <a:off x="5973828" y="8290560"/>
            <a:ext cx="3839675" cy="4527335"/>
          </a:xfrm>
          <a:solidFill>
            <a:schemeClr val="accent5"/>
          </a:solidFill>
        </p:spPr>
        <p:txBody>
          <a:bodyPr lIns="0" tIns="0" rIns="0" bIns="216000" anchor="ctr">
            <a:noAutofit/>
          </a:bodyPr>
          <a:lstStyle>
            <a:lvl1pPr marL="0" indent="0" algn="ctr">
              <a:lnSpc>
                <a:spcPct val="100000"/>
              </a:lnSpc>
              <a:buNone/>
              <a:defRPr sz="3600" b="1" baseline="0">
                <a:latin typeface="+mn-lt"/>
                <a:ea typeface="Calibri" panose="020F0502020204030204" pitchFamily="34" charset="0"/>
                <a:cs typeface="Calibri" panose="020F0502020204030204" pitchFamily="34" charset="0"/>
              </a:defRPr>
            </a:lvl1pPr>
          </a:lstStyle>
          <a:p>
            <a:pPr lvl="0"/>
            <a:r>
              <a:rPr lang="nl-NL"/>
              <a:t>Kort en krachtig, uitgebreid in notities</a:t>
            </a:r>
          </a:p>
        </p:txBody>
      </p:sp>
      <p:sp>
        <p:nvSpPr>
          <p:cNvPr id="12" name="Tijdelijke aanduiding voor tekst 14">
            <a:extLst>
              <a:ext uri="{FF2B5EF4-FFF2-40B4-BE49-F238E27FC236}">
                <a16:creationId xmlns:a16="http://schemas.microsoft.com/office/drawing/2014/main" id="{92AC372B-2290-CFD1-FA83-E5CDE9B8A115}"/>
              </a:ext>
            </a:extLst>
          </p:cNvPr>
          <p:cNvSpPr>
            <a:spLocks noGrp="1"/>
          </p:cNvSpPr>
          <p:nvPr>
            <p:ph type="body" sz="quarter" idx="32" hasCustomPrompt="1"/>
          </p:nvPr>
        </p:nvSpPr>
        <p:spPr>
          <a:xfrm>
            <a:off x="10271369" y="8290559"/>
            <a:ext cx="3839675" cy="4527335"/>
          </a:xfrm>
          <a:solidFill>
            <a:schemeClr val="accent5"/>
          </a:solidFill>
        </p:spPr>
        <p:txBody>
          <a:bodyPr lIns="0" tIns="0" rIns="0" bIns="216000" anchor="ctr">
            <a:noAutofit/>
          </a:bodyPr>
          <a:lstStyle>
            <a:lvl1pPr marL="0" indent="0" algn="ctr">
              <a:lnSpc>
                <a:spcPct val="100000"/>
              </a:lnSpc>
              <a:buNone/>
              <a:defRPr sz="3600" b="1" baseline="0">
                <a:latin typeface="+mn-lt"/>
                <a:ea typeface="Calibri" panose="020F0502020204030204" pitchFamily="34" charset="0"/>
                <a:cs typeface="Calibri" panose="020F0502020204030204" pitchFamily="34" charset="0"/>
              </a:defRPr>
            </a:lvl1pPr>
          </a:lstStyle>
          <a:p>
            <a:pPr lvl="0"/>
            <a:r>
              <a:rPr lang="nl-NL"/>
              <a:t>Kort en krachtig, uitgebreid in notities</a:t>
            </a:r>
          </a:p>
        </p:txBody>
      </p:sp>
      <p:sp>
        <p:nvSpPr>
          <p:cNvPr id="13" name="Tijdelijke aanduiding voor tekst 14">
            <a:extLst>
              <a:ext uri="{FF2B5EF4-FFF2-40B4-BE49-F238E27FC236}">
                <a16:creationId xmlns:a16="http://schemas.microsoft.com/office/drawing/2014/main" id="{7FE993B0-CCB3-9209-5086-961BF8D7017F}"/>
              </a:ext>
            </a:extLst>
          </p:cNvPr>
          <p:cNvSpPr>
            <a:spLocks noGrp="1"/>
          </p:cNvSpPr>
          <p:nvPr>
            <p:ph type="body" sz="quarter" idx="33" hasCustomPrompt="1"/>
          </p:nvPr>
        </p:nvSpPr>
        <p:spPr>
          <a:xfrm>
            <a:off x="14568908" y="8290558"/>
            <a:ext cx="3839675" cy="4527335"/>
          </a:xfrm>
          <a:solidFill>
            <a:schemeClr val="accent5"/>
          </a:solidFill>
        </p:spPr>
        <p:txBody>
          <a:bodyPr lIns="0" tIns="0" rIns="0" bIns="216000" anchor="ctr">
            <a:noAutofit/>
          </a:bodyPr>
          <a:lstStyle>
            <a:lvl1pPr marL="0" indent="0" algn="ctr">
              <a:lnSpc>
                <a:spcPct val="100000"/>
              </a:lnSpc>
              <a:buNone/>
              <a:defRPr sz="3600" b="1" baseline="0">
                <a:latin typeface="+mn-lt"/>
                <a:ea typeface="Calibri" panose="020F0502020204030204" pitchFamily="34" charset="0"/>
                <a:cs typeface="Calibri" panose="020F0502020204030204" pitchFamily="34" charset="0"/>
              </a:defRPr>
            </a:lvl1pPr>
          </a:lstStyle>
          <a:p>
            <a:pPr lvl="0"/>
            <a:r>
              <a:rPr lang="nl-NL"/>
              <a:t>Kort en krachtig, uitgebreid in notities</a:t>
            </a:r>
          </a:p>
        </p:txBody>
      </p:sp>
      <p:sp>
        <p:nvSpPr>
          <p:cNvPr id="14" name="Tijdelijke aanduiding voor tekst 14">
            <a:extLst>
              <a:ext uri="{FF2B5EF4-FFF2-40B4-BE49-F238E27FC236}">
                <a16:creationId xmlns:a16="http://schemas.microsoft.com/office/drawing/2014/main" id="{BA4CF604-718B-9034-BAC7-1A6ADDCEA4F7}"/>
              </a:ext>
            </a:extLst>
          </p:cNvPr>
          <p:cNvSpPr>
            <a:spLocks noGrp="1"/>
          </p:cNvSpPr>
          <p:nvPr>
            <p:ph type="body" sz="quarter" idx="34" hasCustomPrompt="1"/>
          </p:nvPr>
        </p:nvSpPr>
        <p:spPr>
          <a:xfrm>
            <a:off x="18866447" y="8290560"/>
            <a:ext cx="3839675" cy="4527335"/>
          </a:xfrm>
          <a:solidFill>
            <a:schemeClr val="accent5"/>
          </a:solidFill>
        </p:spPr>
        <p:txBody>
          <a:bodyPr lIns="0" tIns="0" rIns="0" bIns="216000" anchor="ctr">
            <a:noAutofit/>
          </a:bodyPr>
          <a:lstStyle>
            <a:lvl1pPr marL="0" indent="0" algn="ctr">
              <a:lnSpc>
                <a:spcPct val="100000"/>
              </a:lnSpc>
              <a:buNone/>
              <a:defRPr sz="3600" b="1" baseline="0">
                <a:latin typeface="+mn-lt"/>
                <a:ea typeface="Calibri" panose="020F0502020204030204" pitchFamily="34" charset="0"/>
                <a:cs typeface="Calibri" panose="020F0502020204030204" pitchFamily="34" charset="0"/>
              </a:defRPr>
            </a:lvl1pPr>
          </a:lstStyle>
          <a:p>
            <a:pPr lvl="0"/>
            <a:r>
              <a:rPr lang="nl-NL"/>
              <a:t>Kort en krachtig, uitgebreid in notities</a:t>
            </a:r>
          </a:p>
        </p:txBody>
      </p:sp>
    </p:spTree>
    <p:extLst>
      <p:ext uri="{BB962C8B-B14F-4D97-AF65-F5344CB8AC3E}">
        <p14:creationId xmlns:p14="http://schemas.microsoft.com/office/powerpoint/2010/main" val="16629676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Inhoud 5">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03A20A1-DE1E-FB6D-4C82-CE06010B6BEE}"/>
              </a:ext>
            </a:extLst>
          </p:cNvPr>
          <p:cNvSpPr>
            <a:spLocks noGrp="1"/>
          </p:cNvSpPr>
          <p:nvPr>
            <p:ph type="title" hasCustomPrompt="1"/>
          </p:nvPr>
        </p:nvSpPr>
        <p:spPr>
          <a:xfrm>
            <a:off x="1676291" y="1178486"/>
            <a:ext cx="21029831" cy="2651126"/>
          </a:xfrm>
        </p:spPr>
        <p:txBody>
          <a:bodyPr/>
          <a:lstStyle>
            <a:lvl1pPr algn="l">
              <a:defRPr>
                <a:solidFill>
                  <a:schemeClr val="accent1"/>
                </a:solidFill>
                <a:latin typeface="+mj-lt"/>
              </a:defRPr>
            </a:lvl1pPr>
          </a:lstStyle>
          <a:p>
            <a:r>
              <a:rPr lang="nl-NL"/>
              <a:t>Grote titel</a:t>
            </a:r>
            <a:endParaRPr lang="nl-BE"/>
          </a:p>
        </p:txBody>
      </p:sp>
      <p:sp>
        <p:nvSpPr>
          <p:cNvPr id="3" name="Tijdelijke aanduiding voor tekst 14">
            <a:extLst>
              <a:ext uri="{FF2B5EF4-FFF2-40B4-BE49-F238E27FC236}">
                <a16:creationId xmlns:a16="http://schemas.microsoft.com/office/drawing/2014/main" id="{0EDFAE0D-7617-6FFB-27E7-A918D132DF8F}"/>
              </a:ext>
            </a:extLst>
          </p:cNvPr>
          <p:cNvSpPr>
            <a:spLocks noGrp="1"/>
          </p:cNvSpPr>
          <p:nvPr>
            <p:ph type="body" sz="quarter" idx="10" hasCustomPrompt="1"/>
          </p:nvPr>
        </p:nvSpPr>
        <p:spPr>
          <a:xfrm>
            <a:off x="1676291" y="4623752"/>
            <a:ext cx="6614269" cy="8194143"/>
          </a:xfrm>
          <a:solidFill>
            <a:schemeClr val="accent5"/>
          </a:solidFill>
        </p:spPr>
        <p:txBody>
          <a:bodyPr lIns="216000" tIns="216000" rIns="216000" bIns="216000" anchor="ctr">
            <a:noAutofit/>
          </a:bodyPr>
          <a:lstStyle>
            <a:lvl1pPr marL="0" indent="0" algn="ctr">
              <a:lnSpc>
                <a:spcPct val="100000"/>
              </a:lnSpc>
              <a:buNone/>
              <a:defRPr sz="3600" b="1" baseline="0">
                <a:latin typeface="+mn-lt"/>
                <a:ea typeface="Calibri" panose="020F0502020204030204" pitchFamily="34" charset="0"/>
                <a:cs typeface="Calibri" panose="020F0502020204030204" pitchFamily="34" charset="0"/>
              </a:defRPr>
            </a:lvl1pPr>
          </a:lstStyle>
          <a:p>
            <a:pPr lvl="0"/>
            <a:r>
              <a:rPr lang="nl-NL"/>
              <a:t>Kort en krachtig, </a:t>
            </a:r>
            <a:br>
              <a:rPr lang="nl-NL"/>
            </a:br>
            <a:r>
              <a:rPr lang="nl-NL"/>
              <a:t>uitgebreid in notities</a:t>
            </a:r>
          </a:p>
        </p:txBody>
      </p:sp>
      <p:sp>
        <p:nvSpPr>
          <p:cNvPr id="7" name="Tijdelijke aanduiding voor afbeelding 3">
            <a:extLst>
              <a:ext uri="{FF2B5EF4-FFF2-40B4-BE49-F238E27FC236}">
                <a16:creationId xmlns:a16="http://schemas.microsoft.com/office/drawing/2014/main" id="{EA6BCEB9-3330-D234-A0C6-FAECDD5762DB}"/>
              </a:ext>
            </a:extLst>
          </p:cNvPr>
          <p:cNvSpPr>
            <a:spLocks noGrp="1"/>
          </p:cNvSpPr>
          <p:nvPr>
            <p:ph type="pic" sz="quarter" idx="28" hasCustomPrompt="1"/>
          </p:nvPr>
        </p:nvSpPr>
        <p:spPr>
          <a:xfrm>
            <a:off x="9097883" y="4623752"/>
            <a:ext cx="6186646" cy="8194142"/>
          </a:xfrm>
        </p:spPr>
        <p:txBody>
          <a:bodyPr anchor="ctr"/>
          <a:lstStyle>
            <a:lvl1pPr marL="0" indent="0" algn="ctr">
              <a:buFont typeface="Arial" panose="020B0604020202020204" pitchFamily="34" charset="0"/>
              <a:buNone/>
              <a:defRPr sz="1100"/>
            </a:lvl1pPr>
          </a:lstStyle>
          <a:p>
            <a:r>
              <a:rPr lang="nl-BE"/>
              <a:t>Icoon</a:t>
            </a:r>
            <a:br>
              <a:rPr lang="nl-BE"/>
            </a:br>
            <a:r>
              <a:rPr lang="nl-BE"/>
              <a:t>afbeelding</a:t>
            </a:r>
          </a:p>
        </p:txBody>
      </p:sp>
      <p:sp>
        <p:nvSpPr>
          <p:cNvPr id="4" name="Tijdelijke aanduiding voor tekst 14">
            <a:extLst>
              <a:ext uri="{FF2B5EF4-FFF2-40B4-BE49-F238E27FC236}">
                <a16:creationId xmlns:a16="http://schemas.microsoft.com/office/drawing/2014/main" id="{4A313588-7D61-ADBD-950B-E4542E5F3826}"/>
              </a:ext>
            </a:extLst>
          </p:cNvPr>
          <p:cNvSpPr>
            <a:spLocks noGrp="1"/>
          </p:cNvSpPr>
          <p:nvPr>
            <p:ph type="body" sz="quarter" idx="29" hasCustomPrompt="1"/>
          </p:nvPr>
        </p:nvSpPr>
        <p:spPr>
          <a:xfrm>
            <a:off x="16091852" y="4623752"/>
            <a:ext cx="6614269" cy="8194143"/>
          </a:xfrm>
          <a:solidFill>
            <a:schemeClr val="accent5"/>
          </a:solidFill>
        </p:spPr>
        <p:txBody>
          <a:bodyPr lIns="216000" tIns="216000" rIns="216000" bIns="216000" anchor="ctr">
            <a:noAutofit/>
          </a:bodyPr>
          <a:lstStyle>
            <a:lvl1pPr marL="0" indent="0" algn="ctr">
              <a:lnSpc>
                <a:spcPct val="100000"/>
              </a:lnSpc>
              <a:buNone/>
              <a:defRPr sz="3600" b="1" baseline="0">
                <a:latin typeface="+mn-lt"/>
                <a:ea typeface="Calibri" panose="020F0502020204030204" pitchFamily="34" charset="0"/>
                <a:cs typeface="Calibri" panose="020F0502020204030204" pitchFamily="34" charset="0"/>
              </a:defRPr>
            </a:lvl1pPr>
          </a:lstStyle>
          <a:p>
            <a:pPr lvl="0"/>
            <a:r>
              <a:rPr lang="nl-NL"/>
              <a:t>Kort en krachtig, </a:t>
            </a:r>
            <a:br>
              <a:rPr lang="nl-NL"/>
            </a:br>
            <a:r>
              <a:rPr lang="nl-NL"/>
              <a:t>uitgebreid in notities</a:t>
            </a:r>
          </a:p>
        </p:txBody>
      </p:sp>
    </p:spTree>
    <p:extLst>
      <p:ext uri="{BB962C8B-B14F-4D97-AF65-F5344CB8AC3E}">
        <p14:creationId xmlns:p14="http://schemas.microsoft.com/office/powerpoint/2010/main" val="105574654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Inhoud 6">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E50298D-2218-7CE6-05D8-A8214C4FE7E6}"/>
              </a:ext>
            </a:extLst>
          </p:cNvPr>
          <p:cNvSpPr>
            <a:spLocks noGrp="1"/>
          </p:cNvSpPr>
          <p:nvPr>
            <p:ph type="title" hasCustomPrompt="1"/>
          </p:nvPr>
        </p:nvSpPr>
        <p:spPr>
          <a:xfrm>
            <a:off x="1676291" y="1178485"/>
            <a:ext cx="8625949" cy="11043829"/>
          </a:xfrm>
        </p:spPr>
        <p:txBody>
          <a:bodyPr/>
          <a:lstStyle>
            <a:lvl1pPr algn="ctr">
              <a:defRPr>
                <a:solidFill>
                  <a:schemeClr val="bg1"/>
                </a:solidFill>
                <a:latin typeface="+mj-lt"/>
              </a:defRPr>
            </a:lvl1pPr>
          </a:lstStyle>
          <a:p>
            <a:r>
              <a:rPr lang="nl-NL"/>
              <a:t>Uitspraak,</a:t>
            </a:r>
            <a:br>
              <a:rPr lang="nl-NL"/>
            </a:br>
            <a:r>
              <a:rPr lang="nl-NL"/>
              <a:t>titel of </a:t>
            </a:r>
            <a:br>
              <a:rPr lang="nl-NL"/>
            </a:br>
            <a:r>
              <a:rPr lang="nl-NL"/>
              <a:t>stelling</a:t>
            </a:r>
            <a:endParaRPr lang="nl-BE"/>
          </a:p>
        </p:txBody>
      </p:sp>
      <p:sp>
        <p:nvSpPr>
          <p:cNvPr id="3" name="Tijdelijke aanduiding voor tekst 14">
            <a:extLst>
              <a:ext uri="{FF2B5EF4-FFF2-40B4-BE49-F238E27FC236}">
                <a16:creationId xmlns:a16="http://schemas.microsoft.com/office/drawing/2014/main" id="{77B35B66-DD7D-8678-232F-ACD788698AF7}"/>
              </a:ext>
            </a:extLst>
          </p:cNvPr>
          <p:cNvSpPr>
            <a:spLocks noGrp="1"/>
          </p:cNvSpPr>
          <p:nvPr>
            <p:ph type="body" sz="quarter" idx="10" hasCustomPrompt="1"/>
          </p:nvPr>
        </p:nvSpPr>
        <p:spPr>
          <a:xfrm>
            <a:off x="11068160" y="1178485"/>
            <a:ext cx="11637962" cy="11043829"/>
          </a:xfrm>
        </p:spPr>
        <p:txBody>
          <a:bodyPr lIns="0" tIns="0" rIns="0" bIns="0">
            <a:noAutofit/>
          </a:bodyPr>
          <a:lstStyle>
            <a:lvl1pPr marL="0" indent="0">
              <a:lnSpc>
                <a:spcPct val="100000"/>
              </a:lnSpc>
              <a:buNone/>
              <a:defRPr sz="4000" baseline="0">
                <a:solidFill>
                  <a:schemeClr val="bg1"/>
                </a:solidFill>
                <a:latin typeface="+mn-lt"/>
              </a:defRPr>
            </a:lvl1pPr>
          </a:lstStyle>
          <a:p>
            <a:pPr lvl="0"/>
            <a:r>
              <a:rPr lang="nl-NL"/>
              <a:t>Probeer een presentatie op te delen in onderdelen, zoals in Word, met hoofdingen. Is er uitleg dat onder een bepaald onderdeel hoort, zorg dan dat alle titels onder dat onderdeel dezelfde grootte hebben. </a:t>
            </a:r>
          </a:p>
          <a:p>
            <a:pPr lvl="0"/>
            <a:r>
              <a:rPr lang="nl-NL"/>
              <a:t>Begin je een nieuw onderdeel? Gebruik dan grotere titels. Je kan ook steeds handmatig de titels groter (of kleiner) zetten.</a:t>
            </a:r>
          </a:p>
          <a:p>
            <a:pPr lvl="0"/>
            <a:r>
              <a:rPr lang="nl-NL"/>
              <a:t>Is je presentatie klaar? Overloop en pas de titels en teksten aan zodat alles een mooi geheel vormt.</a:t>
            </a:r>
          </a:p>
        </p:txBody>
      </p:sp>
    </p:spTree>
    <p:extLst>
      <p:ext uri="{BB962C8B-B14F-4D97-AF65-F5344CB8AC3E}">
        <p14:creationId xmlns:p14="http://schemas.microsoft.com/office/powerpoint/2010/main" val="282406575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Inhoud 7">
    <p:bg>
      <p:bgPr>
        <a:solidFill>
          <a:schemeClr val="accent6"/>
        </a:solidFill>
        <a:effectLst/>
      </p:bgPr>
    </p:bg>
    <p:spTree>
      <p:nvGrpSpPr>
        <p:cNvPr id="1" name=""/>
        <p:cNvGrpSpPr/>
        <p:nvPr/>
      </p:nvGrpSpPr>
      <p:grpSpPr>
        <a:xfrm>
          <a:off x="0" y="0"/>
          <a:ext cx="0" cy="0"/>
          <a:chOff x="0" y="0"/>
          <a:chExt cx="0" cy="0"/>
        </a:xfrm>
      </p:grpSpPr>
      <p:sp>
        <p:nvSpPr>
          <p:cNvPr id="3" name="Tijdelijke aanduiding voor tekst 14">
            <a:extLst>
              <a:ext uri="{FF2B5EF4-FFF2-40B4-BE49-F238E27FC236}">
                <a16:creationId xmlns:a16="http://schemas.microsoft.com/office/drawing/2014/main" id="{0EDFAE0D-7617-6FFB-27E7-A918D132DF8F}"/>
              </a:ext>
            </a:extLst>
          </p:cNvPr>
          <p:cNvSpPr>
            <a:spLocks noGrp="1"/>
          </p:cNvSpPr>
          <p:nvPr>
            <p:ph type="body" sz="quarter" idx="10" hasCustomPrompt="1"/>
          </p:nvPr>
        </p:nvSpPr>
        <p:spPr>
          <a:xfrm>
            <a:off x="1676291" y="2154872"/>
            <a:ext cx="6614269" cy="908027"/>
          </a:xfrm>
          <a:noFill/>
        </p:spPr>
        <p:txBody>
          <a:bodyPr lIns="0" tIns="0" rIns="0" bIns="216000" anchor="ctr">
            <a:noAutofit/>
          </a:bodyPr>
          <a:lstStyle>
            <a:lvl1pPr marL="0" indent="0" algn="ctr">
              <a:lnSpc>
                <a:spcPct val="100000"/>
              </a:lnSpc>
              <a:buNone/>
              <a:defRPr sz="3600" b="1" baseline="0">
                <a:solidFill>
                  <a:schemeClr val="accent1"/>
                </a:solidFill>
                <a:latin typeface="+mn-lt"/>
                <a:ea typeface="Calibri" panose="020F0502020204030204" pitchFamily="34" charset="0"/>
                <a:cs typeface="Calibri" panose="020F0502020204030204" pitchFamily="34" charset="0"/>
              </a:defRPr>
            </a:lvl1pPr>
          </a:lstStyle>
          <a:p>
            <a:pPr lvl="0"/>
            <a:r>
              <a:rPr lang="nl-NL"/>
              <a:t>Kort en krachtig, </a:t>
            </a:r>
            <a:br>
              <a:rPr lang="nl-NL"/>
            </a:br>
            <a:r>
              <a:rPr lang="nl-NL"/>
              <a:t>uitgebreid in notities</a:t>
            </a:r>
          </a:p>
        </p:txBody>
      </p:sp>
      <p:sp>
        <p:nvSpPr>
          <p:cNvPr id="5" name="Tijdelijke aanduiding voor tekst 14">
            <a:extLst>
              <a:ext uri="{FF2B5EF4-FFF2-40B4-BE49-F238E27FC236}">
                <a16:creationId xmlns:a16="http://schemas.microsoft.com/office/drawing/2014/main" id="{58B9E0F9-A1F9-EC04-0BF3-7213005E968A}"/>
              </a:ext>
            </a:extLst>
          </p:cNvPr>
          <p:cNvSpPr>
            <a:spLocks noGrp="1"/>
          </p:cNvSpPr>
          <p:nvPr>
            <p:ph type="body" sz="quarter" idx="30" hasCustomPrompt="1"/>
          </p:nvPr>
        </p:nvSpPr>
        <p:spPr>
          <a:xfrm>
            <a:off x="1676290" y="5134819"/>
            <a:ext cx="6614269" cy="908027"/>
          </a:xfrm>
          <a:noFill/>
        </p:spPr>
        <p:txBody>
          <a:bodyPr lIns="0" tIns="0" rIns="0" bIns="216000" anchor="ctr">
            <a:noAutofit/>
          </a:bodyPr>
          <a:lstStyle>
            <a:lvl1pPr marL="0" indent="0" algn="ctr">
              <a:lnSpc>
                <a:spcPct val="100000"/>
              </a:lnSpc>
              <a:buNone/>
              <a:defRPr sz="3600" b="1" baseline="0">
                <a:solidFill>
                  <a:schemeClr val="accent1"/>
                </a:solidFill>
                <a:latin typeface="+mn-lt"/>
                <a:ea typeface="Calibri" panose="020F0502020204030204" pitchFamily="34" charset="0"/>
                <a:cs typeface="Calibri" panose="020F0502020204030204" pitchFamily="34" charset="0"/>
              </a:defRPr>
            </a:lvl1pPr>
          </a:lstStyle>
          <a:p>
            <a:pPr lvl="0"/>
            <a:r>
              <a:rPr lang="nl-NL"/>
              <a:t>Kort en krachtig, </a:t>
            </a:r>
            <a:br>
              <a:rPr lang="nl-NL"/>
            </a:br>
            <a:r>
              <a:rPr lang="nl-NL"/>
              <a:t>uitgebreid in notities</a:t>
            </a:r>
          </a:p>
        </p:txBody>
      </p:sp>
      <p:sp>
        <p:nvSpPr>
          <p:cNvPr id="6" name="Tijdelijke aanduiding voor tekst 14">
            <a:extLst>
              <a:ext uri="{FF2B5EF4-FFF2-40B4-BE49-F238E27FC236}">
                <a16:creationId xmlns:a16="http://schemas.microsoft.com/office/drawing/2014/main" id="{821F724A-0DF1-2A72-B130-B4005C19CCA4}"/>
              </a:ext>
            </a:extLst>
          </p:cNvPr>
          <p:cNvSpPr>
            <a:spLocks noGrp="1"/>
          </p:cNvSpPr>
          <p:nvPr>
            <p:ph type="body" sz="quarter" idx="31" hasCustomPrompt="1"/>
          </p:nvPr>
        </p:nvSpPr>
        <p:spPr>
          <a:xfrm>
            <a:off x="1676291" y="8209757"/>
            <a:ext cx="6614269" cy="908027"/>
          </a:xfrm>
          <a:noFill/>
        </p:spPr>
        <p:txBody>
          <a:bodyPr lIns="0" tIns="0" rIns="0" bIns="216000" anchor="ctr">
            <a:noAutofit/>
          </a:bodyPr>
          <a:lstStyle>
            <a:lvl1pPr marL="0" indent="0" algn="ctr">
              <a:lnSpc>
                <a:spcPct val="100000"/>
              </a:lnSpc>
              <a:buNone/>
              <a:defRPr sz="3600" b="1" baseline="0">
                <a:solidFill>
                  <a:schemeClr val="accent1"/>
                </a:solidFill>
                <a:latin typeface="+mn-lt"/>
                <a:ea typeface="Calibri" panose="020F0502020204030204" pitchFamily="34" charset="0"/>
                <a:cs typeface="Calibri" panose="020F0502020204030204" pitchFamily="34" charset="0"/>
              </a:defRPr>
            </a:lvl1pPr>
          </a:lstStyle>
          <a:p>
            <a:pPr lvl="0"/>
            <a:r>
              <a:rPr lang="nl-NL"/>
              <a:t>Kort en krachtig, </a:t>
            </a:r>
            <a:br>
              <a:rPr lang="nl-NL"/>
            </a:br>
            <a:r>
              <a:rPr lang="nl-NL"/>
              <a:t>uitgebreid in notities</a:t>
            </a:r>
          </a:p>
        </p:txBody>
      </p:sp>
      <p:sp>
        <p:nvSpPr>
          <p:cNvPr id="8" name="Tijdelijke aanduiding voor tekst 14">
            <a:extLst>
              <a:ext uri="{FF2B5EF4-FFF2-40B4-BE49-F238E27FC236}">
                <a16:creationId xmlns:a16="http://schemas.microsoft.com/office/drawing/2014/main" id="{EE8861D3-358D-8784-B76E-14E0FA394D49}"/>
              </a:ext>
            </a:extLst>
          </p:cNvPr>
          <p:cNvSpPr>
            <a:spLocks noGrp="1"/>
          </p:cNvSpPr>
          <p:nvPr>
            <p:ph type="body" sz="quarter" idx="32" hasCustomPrompt="1"/>
          </p:nvPr>
        </p:nvSpPr>
        <p:spPr>
          <a:xfrm>
            <a:off x="16091853" y="2154872"/>
            <a:ext cx="6614269" cy="908027"/>
          </a:xfrm>
          <a:noFill/>
        </p:spPr>
        <p:txBody>
          <a:bodyPr lIns="0" tIns="0" rIns="0" bIns="216000" anchor="ctr">
            <a:noAutofit/>
          </a:bodyPr>
          <a:lstStyle>
            <a:lvl1pPr marL="0" indent="0" algn="ctr">
              <a:lnSpc>
                <a:spcPct val="100000"/>
              </a:lnSpc>
              <a:buNone/>
              <a:defRPr sz="3600" b="1" baseline="0">
                <a:solidFill>
                  <a:schemeClr val="accent1"/>
                </a:solidFill>
                <a:latin typeface="+mn-lt"/>
                <a:ea typeface="Calibri" panose="020F0502020204030204" pitchFamily="34" charset="0"/>
                <a:cs typeface="Calibri" panose="020F0502020204030204" pitchFamily="34" charset="0"/>
              </a:defRPr>
            </a:lvl1pPr>
          </a:lstStyle>
          <a:p>
            <a:pPr lvl="0"/>
            <a:r>
              <a:rPr lang="nl-NL"/>
              <a:t>Kort en krachtig, </a:t>
            </a:r>
            <a:br>
              <a:rPr lang="nl-NL"/>
            </a:br>
            <a:r>
              <a:rPr lang="nl-NL"/>
              <a:t>uitgebreid in notities</a:t>
            </a:r>
          </a:p>
        </p:txBody>
      </p:sp>
      <p:sp>
        <p:nvSpPr>
          <p:cNvPr id="9" name="Tijdelijke aanduiding voor tekst 14">
            <a:extLst>
              <a:ext uri="{FF2B5EF4-FFF2-40B4-BE49-F238E27FC236}">
                <a16:creationId xmlns:a16="http://schemas.microsoft.com/office/drawing/2014/main" id="{5BE011A0-2785-9399-A425-AD67B5462C7C}"/>
              </a:ext>
            </a:extLst>
          </p:cNvPr>
          <p:cNvSpPr>
            <a:spLocks noGrp="1"/>
          </p:cNvSpPr>
          <p:nvPr>
            <p:ph type="body" sz="quarter" idx="33" hasCustomPrompt="1"/>
          </p:nvPr>
        </p:nvSpPr>
        <p:spPr>
          <a:xfrm>
            <a:off x="16091852" y="5134819"/>
            <a:ext cx="6614269" cy="908027"/>
          </a:xfrm>
          <a:noFill/>
        </p:spPr>
        <p:txBody>
          <a:bodyPr lIns="0" tIns="0" rIns="0" bIns="216000" anchor="ctr">
            <a:noAutofit/>
          </a:bodyPr>
          <a:lstStyle>
            <a:lvl1pPr marL="0" indent="0" algn="ctr">
              <a:lnSpc>
                <a:spcPct val="100000"/>
              </a:lnSpc>
              <a:buNone/>
              <a:defRPr sz="3600" b="1" baseline="0">
                <a:solidFill>
                  <a:schemeClr val="accent1"/>
                </a:solidFill>
                <a:latin typeface="+mn-lt"/>
                <a:ea typeface="Calibri" panose="020F0502020204030204" pitchFamily="34" charset="0"/>
                <a:cs typeface="Calibri" panose="020F0502020204030204" pitchFamily="34" charset="0"/>
              </a:defRPr>
            </a:lvl1pPr>
          </a:lstStyle>
          <a:p>
            <a:pPr lvl="0"/>
            <a:r>
              <a:rPr lang="nl-NL"/>
              <a:t>Kort en krachtig, </a:t>
            </a:r>
            <a:br>
              <a:rPr lang="nl-NL"/>
            </a:br>
            <a:r>
              <a:rPr lang="nl-NL"/>
              <a:t>uitgebreid in notities</a:t>
            </a:r>
          </a:p>
        </p:txBody>
      </p:sp>
      <p:sp>
        <p:nvSpPr>
          <p:cNvPr id="10" name="Tijdelijke aanduiding voor tekst 14">
            <a:extLst>
              <a:ext uri="{FF2B5EF4-FFF2-40B4-BE49-F238E27FC236}">
                <a16:creationId xmlns:a16="http://schemas.microsoft.com/office/drawing/2014/main" id="{EB8B9AE1-724F-866D-F8D4-DD7BAF9808BD}"/>
              </a:ext>
            </a:extLst>
          </p:cNvPr>
          <p:cNvSpPr>
            <a:spLocks noGrp="1"/>
          </p:cNvSpPr>
          <p:nvPr>
            <p:ph type="body" sz="quarter" idx="34" hasCustomPrompt="1"/>
          </p:nvPr>
        </p:nvSpPr>
        <p:spPr>
          <a:xfrm>
            <a:off x="16091853" y="8209757"/>
            <a:ext cx="6614269" cy="908027"/>
          </a:xfrm>
          <a:noFill/>
        </p:spPr>
        <p:txBody>
          <a:bodyPr lIns="0" tIns="0" rIns="0" bIns="216000" anchor="ctr">
            <a:noAutofit/>
          </a:bodyPr>
          <a:lstStyle>
            <a:lvl1pPr marL="0" indent="0" algn="ctr">
              <a:lnSpc>
                <a:spcPct val="100000"/>
              </a:lnSpc>
              <a:buNone/>
              <a:defRPr sz="3600" b="1" baseline="0">
                <a:solidFill>
                  <a:schemeClr val="accent1"/>
                </a:solidFill>
                <a:latin typeface="+mn-lt"/>
                <a:ea typeface="Calibri" panose="020F0502020204030204" pitchFamily="34" charset="0"/>
                <a:cs typeface="Calibri" panose="020F0502020204030204" pitchFamily="34" charset="0"/>
              </a:defRPr>
            </a:lvl1pPr>
          </a:lstStyle>
          <a:p>
            <a:pPr lvl="0"/>
            <a:r>
              <a:rPr lang="nl-NL"/>
              <a:t>Kort en krachtig, </a:t>
            </a:r>
            <a:br>
              <a:rPr lang="nl-NL"/>
            </a:br>
            <a:r>
              <a:rPr lang="nl-NL"/>
              <a:t>uitgebreid in notities</a:t>
            </a:r>
          </a:p>
        </p:txBody>
      </p:sp>
      <p:sp>
        <p:nvSpPr>
          <p:cNvPr id="11" name="Tijdelijke aanduiding voor tekst 14">
            <a:extLst>
              <a:ext uri="{FF2B5EF4-FFF2-40B4-BE49-F238E27FC236}">
                <a16:creationId xmlns:a16="http://schemas.microsoft.com/office/drawing/2014/main" id="{10149A3C-1EDD-0C75-D203-751ED3ED86DA}"/>
              </a:ext>
            </a:extLst>
          </p:cNvPr>
          <p:cNvSpPr>
            <a:spLocks noGrp="1"/>
          </p:cNvSpPr>
          <p:nvPr>
            <p:ph type="body" sz="quarter" idx="35" hasCustomPrompt="1"/>
          </p:nvPr>
        </p:nvSpPr>
        <p:spPr>
          <a:xfrm>
            <a:off x="1676290" y="10948693"/>
            <a:ext cx="6614269" cy="908027"/>
          </a:xfrm>
          <a:noFill/>
        </p:spPr>
        <p:txBody>
          <a:bodyPr lIns="0" tIns="0" rIns="0" bIns="216000" anchor="ctr">
            <a:noAutofit/>
          </a:bodyPr>
          <a:lstStyle>
            <a:lvl1pPr marL="0" indent="0" algn="ctr">
              <a:lnSpc>
                <a:spcPct val="100000"/>
              </a:lnSpc>
              <a:buNone/>
              <a:defRPr sz="3600" b="1" baseline="0">
                <a:solidFill>
                  <a:schemeClr val="accent1"/>
                </a:solidFill>
                <a:latin typeface="+mn-lt"/>
                <a:ea typeface="Calibri" panose="020F0502020204030204" pitchFamily="34" charset="0"/>
                <a:cs typeface="Calibri" panose="020F0502020204030204" pitchFamily="34" charset="0"/>
              </a:defRPr>
            </a:lvl1pPr>
          </a:lstStyle>
          <a:p>
            <a:pPr lvl="0"/>
            <a:r>
              <a:rPr lang="nl-NL"/>
              <a:t>Kort en krachtig, </a:t>
            </a:r>
            <a:br>
              <a:rPr lang="nl-NL"/>
            </a:br>
            <a:r>
              <a:rPr lang="nl-NL"/>
              <a:t>uitgebreid in notities</a:t>
            </a:r>
          </a:p>
        </p:txBody>
      </p:sp>
      <p:sp>
        <p:nvSpPr>
          <p:cNvPr id="12" name="Tijdelijke aanduiding voor tekst 14">
            <a:extLst>
              <a:ext uri="{FF2B5EF4-FFF2-40B4-BE49-F238E27FC236}">
                <a16:creationId xmlns:a16="http://schemas.microsoft.com/office/drawing/2014/main" id="{4AB8F8C9-D601-2957-EFE9-53A7576EFE14}"/>
              </a:ext>
            </a:extLst>
          </p:cNvPr>
          <p:cNvSpPr>
            <a:spLocks noGrp="1"/>
          </p:cNvSpPr>
          <p:nvPr>
            <p:ph type="body" sz="quarter" idx="36" hasCustomPrompt="1"/>
          </p:nvPr>
        </p:nvSpPr>
        <p:spPr>
          <a:xfrm>
            <a:off x="16091852" y="10948693"/>
            <a:ext cx="6614269" cy="908027"/>
          </a:xfrm>
          <a:noFill/>
        </p:spPr>
        <p:txBody>
          <a:bodyPr lIns="0" tIns="0" rIns="0" bIns="216000" anchor="ctr">
            <a:noAutofit/>
          </a:bodyPr>
          <a:lstStyle>
            <a:lvl1pPr marL="0" indent="0" algn="ctr">
              <a:lnSpc>
                <a:spcPct val="100000"/>
              </a:lnSpc>
              <a:buNone/>
              <a:defRPr sz="3600" b="1" baseline="0">
                <a:solidFill>
                  <a:schemeClr val="accent1"/>
                </a:solidFill>
                <a:latin typeface="+mn-lt"/>
                <a:ea typeface="Calibri" panose="020F0502020204030204" pitchFamily="34" charset="0"/>
                <a:cs typeface="Calibri" panose="020F0502020204030204" pitchFamily="34" charset="0"/>
              </a:defRPr>
            </a:lvl1pPr>
          </a:lstStyle>
          <a:p>
            <a:pPr lvl="0"/>
            <a:r>
              <a:rPr lang="nl-NL"/>
              <a:t>Kort en krachtig, </a:t>
            </a:r>
            <a:br>
              <a:rPr lang="nl-NL"/>
            </a:br>
            <a:r>
              <a:rPr lang="nl-NL"/>
              <a:t>uitgebreid in notities</a:t>
            </a:r>
          </a:p>
        </p:txBody>
      </p:sp>
      <p:sp>
        <p:nvSpPr>
          <p:cNvPr id="7" name="Tijdelijke aanduiding voor afbeelding 3">
            <a:extLst>
              <a:ext uri="{FF2B5EF4-FFF2-40B4-BE49-F238E27FC236}">
                <a16:creationId xmlns:a16="http://schemas.microsoft.com/office/drawing/2014/main" id="{EA6BCEB9-3330-D234-A0C6-FAECDD5762DB}"/>
              </a:ext>
            </a:extLst>
          </p:cNvPr>
          <p:cNvSpPr>
            <a:spLocks noGrp="1"/>
          </p:cNvSpPr>
          <p:nvPr>
            <p:ph type="pic" sz="quarter" idx="28" hasCustomPrompt="1"/>
          </p:nvPr>
        </p:nvSpPr>
        <p:spPr>
          <a:xfrm>
            <a:off x="9097883" y="2154872"/>
            <a:ext cx="6186646" cy="9701848"/>
          </a:xfrm>
        </p:spPr>
        <p:txBody>
          <a:bodyPr anchor="ctr"/>
          <a:lstStyle>
            <a:lvl1pPr marL="0" indent="0" algn="ctr">
              <a:buFont typeface="Arial" panose="020B0604020202020204" pitchFamily="34" charset="0"/>
              <a:buNone/>
              <a:defRPr sz="1100"/>
            </a:lvl1pPr>
          </a:lstStyle>
          <a:p>
            <a:r>
              <a:rPr lang="nl-BE"/>
              <a:t>Icoon</a:t>
            </a:r>
            <a:br>
              <a:rPr lang="nl-BE"/>
            </a:br>
            <a:r>
              <a:rPr lang="nl-BE"/>
              <a:t>afbeelding</a:t>
            </a:r>
          </a:p>
        </p:txBody>
      </p:sp>
      <p:sp>
        <p:nvSpPr>
          <p:cNvPr id="14" name="Rechthoek 13">
            <a:extLst>
              <a:ext uri="{FF2B5EF4-FFF2-40B4-BE49-F238E27FC236}">
                <a16:creationId xmlns:a16="http://schemas.microsoft.com/office/drawing/2014/main" id="{81CB96A0-E79D-A477-08D8-E53B0721820B}"/>
              </a:ext>
            </a:extLst>
          </p:cNvPr>
          <p:cNvSpPr/>
          <p:nvPr userDrawn="1"/>
        </p:nvSpPr>
        <p:spPr>
          <a:xfrm rot="5400000">
            <a:off x="8900429" y="8163239"/>
            <a:ext cx="45719" cy="100106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5" name="Rechthoek 14">
            <a:extLst>
              <a:ext uri="{FF2B5EF4-FFF2-40B4-BE49-F238E27FC236}">
                <a16:creationId xmlns:a16="http://schemas.microsoft.com/office/drawing/2014/main" id="{5BAB5433-BAF4-B912-6349-2C2DCD99290F}"/>
              </a:ext>
            </a:extLst>
          </p:cNvPr>
          <p:cNvSpPr/>
          <p:nvPr userDrawn="1"/>
        </p:nvSpPr>
        <p:spPr>
          <a:xfrm rot="5400000">
            <a:off x="8900429" y="2108354"/>
            <a:ext cx="45719" cy="100106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 name="Rechthoek 15">
            <a:extLst>
              <a:ext uri="{FF2B5EF4-FFF2-40B4-BE49-F238E27FC236}">
                <a16:creationId xmlns:a16="http://schemas.microsoft.com/office/drawing/2014/main" id="{8A91FED3-C086-D2D4-62A7-1E5A42346246}"/>
              </a:ext>
            </a:extLst>
          </p:cNvPr>
          <p:cNvSpPr/>
          <p:nvPr userDrawn="1"/>
        </p:nvSpPr>
        <p:spPr>
          <a:xfrm rot="5400000">
            <a:off x="8900429" y="5088301"/>
            <a:ext cx="45719" cy="100106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 name="Rechthoek 16">
            <a:extLst>
              <a:ext uri="{FF2B5EF4-FFF2-40B4-BE49-F238E27FC236}">
                <a16:creationId xmlns:a16="http://schemas.microsoft.com/office/drawing/2014/main" id="{EFDA949B-07D3-99A0-96EA-08662853DC47}"/>
              </a:ext>
            </a:extLst>
          </p:cNvPr>
          <p:cNvSpPr/>
          <p:nvPr userDrawn="1"/>
        </p:nvSpPr>
        <p:spPr>
          <a:xfrm rot="5400000">
            <a:off x="8900429" y="10902175"/>
            <a:ext cx="45719" cy="100106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8" name="Rechthoek 17">
            <a:extLst>
              <a:ext uri="{FF2B5EF4-FFF2-40B4-BE49-F238E27FC236}">
                <a16:creationId xmlns:a16="http://schemas.microsoft.com/office/drawing/2014/main" id="{A164C554-EE90-A8DF-05E1-DD93FEA6B0AA}"/>
              </a:ext>
            </a:extLst>
          </p:cNvPr>
          <p:cNvSpPr/>
          <p:nvPr userDrawn="1"/>
        </p:nvSpPr>
        <p:spPr>
          <a:xfrm rot="5400000">
            <a:off x="15355299" y="8208959"/>
            <a:ext cx="45719" cy="100106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9" name="Rechthoek 18">
            <a:extLst>
              <a:ext uri="{FF2B5EF4-FFF2-40B4-BE49-F238E27FC236}">
                <a16:creationId xmlns:a16="http://schemas.microsoft.com/office/drawing/2014/main" id="{8121D86B-084F-B99A-7FB9-B6E1C0CC5275}"/>
              </a:ext>
            </a:extLst>
          </p:cNvPr>
          <p:cNvSpPr/>
          <p:nvPr userDrawn="1"/>
        </p:nvSpPr>
        <p:spPr>
          <a:xfrm rot="5400000">
            <a:off x="15355299" y="2154074"/>
            <a:ext cx="45719" cy="100106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0" name="Rechthoek 19">
            <a:extLst>
              <a:ext uri="{FF2B5EF4-FFF2-40B4-BE49-F238E27FC236}">
                <a16:creationId xmlns:a16="http://schemas.microsoft.com/office/drawing/2014/main" id="{E1DD75AE-E9D9-B655-D1AE-C479F34675C7}"/>
              </a:ext>
            </a:extLst>
          </p:cNvPr>
          <p:cNvSpPr/>
          <p:nvPr userDrawn="1"/>
        </p:nvSpPr>
        <p:spPr>
          <a:xfrm rot="5400000">
            <a:off x="15355299" y="5134021"/>
            <a:ext cx="45719" cy="100106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1" name="Rechthoek 20">
            <a:extLst>
              <a:ext uri="{FF2B5EF4-FFF2-40B4-BE49-F238E27FC236}">
                <a16:creationId xmlns:a16="http://schemas.microsoft.com/office/drawing/2014/main" id="{9B66FC4B-1E30-8198-3864-D29E6F9EDBB8}"/>
              </a:ext>
            </a:extLst>
          </p:cNvPr>
          <p:cNvSpPr/>
          <p:nvPr userDrawn="1"/>
        </p:nvSpPr>
        <p:spPr>
          <a:xfrm rot="5400000">
            <a:off x="15355299" y="10947895"/>
            <a:ext cx="45719" cy="100106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365794464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Inhoud 8">
    <p:spTree>
      <p:nvGrpSpPr>
        <p:cNvPr id="1" name=""/>
        <p:cNvGrpSpPr/>
        <p:nvPr/>
      </p:nvGrpSpPr>
      <p:grpSpPr>
        <a:xfrm>
          <a:off x="0" y="0"/>
          <a:ext cx="0" cy="0"/>
          <a:chOff x="0" y="0"/>
          <a:chExt cx="0" cy="0"/>
        </a:xfrm>
      </p:grpSpPr>
      <p:sp>
        <p:nvSpPr>
          <p:cNvPr id="3" name="Tijdelijke aanduiding voor tekst 14">
            <a:extLst>
              <a:ext uri="{FF2B5EF4-FFF2-40B4-BE49-F238E27FC236}">
                <a16:creationId xmlns:a16="http://schemas.microsoft.com/office/drawing/2014/main" id="{0EDFAE0D-7617-6FFB-27E7-A918D132DF8F}"/>
              </a:ext>
            </a:extLst>
          </p:cNvPr>
          <p:cNvSpPr>
            <a:spLocks noGrp="1"/>
          </p:cNvSpPr>
          <p:nvPr>
            <p:ph type="body" sz="quarter" idx="10" hasCustomPrompt="1"/>
          </p:nvPr>
        </p:nvSpPr>
        <p:spPr>
          <a:xfrm>
            <a:off x="1676291" y="2154872"/>
            <a:ext cx="6614269" cy="908027"/>
          </a:xfrm>
          <a:noFill/>
        </p:spPr>
        <p:txBody>
          <a:bodyPr lIns="0" tIns="0" rIns="0" bIns="216000" anchor="ctr">
            <a:noAutofit/>
          </a:bodyPr>
          <a:lstStyle>
            <a:lvl1pPr marL="0" indent="0" algn="ctr">
              <a:lnSpc>
                <a:spcPct val="100000"/>
              </a:lnSpc>
              <a:buNone/>
              <a:defRPr sz="3600" b="1" baseline="0">
                <a:solidFill>
                  <a:schemeClr val="accent1"/>
                </a:solidFill>
                <a:latin typeface="+mn-lt"/>
                <a:ea typeface="Calibri" panose="020F0502020204030204" pitchFamily="34" charset="0"/>
                <a:cs typeface="Calibri" panose="020F0502020204030204" pitchFamily="34" charset="0"/>
              </a:defRPr>
            </a:lvl1pPr>
          </a:lstStyle>
          <a:p>
            <a:pPr lvl="0"/>
            <a:r>
              <a:rPr lang="nl-NL"/>
              <a:t>Kort en krachtig, </a:t>
            </a:r>
            <a:br>
              <a:rPr lang="nl-NL"/>
            </a:br>
            <a:r>
              <a:rPr lang="nl-NL"/>
              <a:t>uitgebreid in notities</a:t>
            </a:r>
          </a:p>
        </p:txBody>
      </p:sp>
      <p:sp>
        <p:nvSpPr>
          <p:cNvPr id="5" name="Tijdelijke aanduiding voor tekst 14">
            <a:extLst>
              <a:ext uri="{FF2B5EF4-FFF2-40B4-BE49-F238E27FC236}">
                <a16:creationId xmlns:a16="http://schemas.microsoft.com/office/drawing/2014/main" id="{58B9E0F9-A1F9-EC04-0BF3-7213005E968A}"/>
              </a:ext>
            </a:extLst>
          </p:cNvPr>
          <p:cNvSpPr>
            <a:spLocks noGrp="1"/>
          </p:cNvSpPr>
          <p:nvPr>
            <p:ph type="body" sz="quarter" idx="30" hasCustomPrompt="1"/>
          </p:nvPr>
        </p:nvSpPr>
        <p:spPr>
          <a:xfrm>
            <a:off x="1676290" y="5134819"/>
            <a:ext cx="6614269" cy="908027"/>
          </a:xfrm>
          <a:noFill/>
        </p:spPr>
        <p:txBody>
          <a:bodyPr lIns="0" tIns="0" rIns="0" bIns="216000" anchor="ctr">
            <a:noAutofit/>
          </a:bodyPr>
          <a:lstStyle>
            <a:lvl1pPr marL="0" indent="0" algn="ctr">
              <a:lnSpc>
                <a:spcPct val="100000"/>
              </a:lnSpc>
              <a:buNone/>
              <a:defRPr sz="3600" b="1" baseline="0">
                <a:solidFill>
                  <a:schemeClr val="accent1"/>
                </a:solidFill>
                <a:latin typeface="+mn-lt"/>
                <a:ea typeface="Calibri" panose="020F0502020204030204" pitchFamily="34" charset="0"/>
                <a:cs typeface="Calibri" panose="020F0502020204030204" pitchFamily="34" charset="0"/>
              </a:defRPr>
            </a:lvl1pPr>
          </a:lstStyle>
          <a:p>
            <a:pPr lvl="0"/>
            <a:r>
              <a:rPr lang="nl-NL"/>
              <a:t>Kort en krachtig, </a:t>
            </a:r>
            <a:br>
              <a:rPr lang="nl-NL"/>
            </a:br>
            <a:r>
              <a:rPr lang="nl-NL"/>
              <a:t>uitgebreid in notities</a:t>
            </a:r>
          </a:p>
        </p:txBody>
      </p:sp>
      <p:sp>
        <p:nvSpPr>
          <p:cNvPr id="6" name="Tijdelijke aanduiding voor tekst 14">
            <a:extLst>
              <a:ext uri="{FF2B5EF4-FFF2-40B4-BE49-F238E27FC236}">
                <a16:creationId xmlns:a16="http://schemas.microsoft.com/office/drawing/2014/main" id="{821F724A-0DF1-2A72-B130-B4005C19CCA4}"/>
              </a:ext>
            </a:extLst>
          </p:cNvPr>
          <p:cNvSpPr>
            <a:spLocks noGrp="1"/>
          </p:cNvSpPr>
          <p:nvPr>
            <p:ph type="body" sz="quarter" idx="31" hasCustomPrompt="1"/>
          </p:nvPr>
        </p:nvSpPr>
        <p:spPr>
          <a:xfrm>
            <a:off x="1676291" y="8209757"/>
            <a:ext cx="6614269" cy="908027"/>
          </a:xfrm>
          <a:noFill/>
        </p:spPr>
        <p:txBody>
          <a:bodyPr lIns="0" tIns="0" rIns="0" bIns="216000" anchor="ctr">
            <a:noAutofit/>
          </a:bodyPr>
          <a:lstStyle>
            <a:lvl1pPr marL="0" indent="0" algn="ctr">
              <a:lnSpc>
                <a:spcPct val="100000"/>
              </a:lnSpc>
              <a:buNone/>
              <a:defRPr sz="3600" b="1" baseline="0">
                <a:solidFill>
                  <a:schemeClr val="accent1"/>
                </a:solidFill>
                <a:latin typeface="+mn-lt"/>
                <a:ea typeface="Calibri" panose="020F0502020204030204" pitchFamily="34" charset="0"/>
                <a:cs typeface="Calibri" panose="020F0502020204030204" pitchFamily="34" charset="0"/>
              </a:defRPr>
            </a:lvl1pPr>
          </a:lstStyle>
          <a:p>
            <a:pPr lvl="0"/>
            <a:r>
              <a:rPr lang="nl-NL"/>
              <a:t>Kort en krachtig, </a:t>
            </a:r>
            <a:br>
              <a:rPr lang="nl-NL"/>
            </a:br>
            <a:r>
              <a:rPr lang="nl-NL"/>
              <a:t>uitgebreid in notities</a:t>
            </a:r>
          </a:p>
        </p:txBody>
      </p:sp>
      <p:sp>
        <p:nvSpPr>
          <p:cNvPr id="8" name="Tijdelijke aanduiding voor tekst 14">
            <a:extLst>
              <a:ext uri="{FF2B5EF4-FFF2-40B4-BE49-F238E27FC236}">
                <a16:creationId xmlns:a16="http://schemas.microsoft.com/office/drawing/2014/main" id="{EE8861D3-358D-8784-B76E-14E0FA394D49}"/>
              </a:ext>
            </a:extLst>
          </p:cNvPr>
          <p:cNvSpPr>
            <a:spLocks noGrp="1"/>
          </p:cNvSpPr>
          <p:nvPr>
            <p:ph type="body" sz="quarter" idx="32" hasCustomPrompt="1"/>
          </p:nvPr>
        </p:nvSpPr>
        <p:spPr>
          <a:xfrm>
            <a:off x="16091853" y="2154872"/>
            <a:ext cx="6614269" cy="908027"/>
          </a:xfrm>
          <a:noFill/>
        </p:spPr>
        <p:txBody>
          <a:bodyPr lIns="0" tIns="0" rIns="0" bIns="216000" anchor="ctr">
            <a:noAutofit/>
          </a:bodyPr>
          <a:lstStyle>
            <a:lvl1pPr marL="0" indent="0" algn="ctr">
              <a:lnSpc>
                <a:spcPct val="100000"/>
              </a:lnSpc>
              <a:buNone/>
              <a:defRPr sz="3600" b="1" baseline="0">
                <a:solidFill>
                  <a:schemeClr val="accent1"/>
                </a:solidFill>
                <a:latin typeface="+mn-lt"/>
                <a:ea typeface="Calibri" panose="020F0502020204030204" pitchFamily="34" charset="0"/>
                <a:cs typeface="Calibri" panose="020F0502020204030204" pitchFamily="34" charset="0"/>
              </a:defRPr>
            </a:lvl1pPr>
          </a:lstStyle>
          <a:p>
            <a:pPr lvl="0"/>
            <a:r>
              <a:rPr lang="nl-NL"/>
              <a:t>Kort en krachtig, </a:t>
            </a:r>
            <a:br>
              <a:rPr lang="nl-NL"/>
            </a:br>
            <a:r>
              <a:rPr lang="nl-NL"/>
              <a:t>uitgebreid in notities</a:t>
            </a:r>
          </a:p>
        </p:txBody>
      </p:sp>
      <p:sp>
        <p:nvSpPr>
          <p:cNvPr id="9" name="Tijdelijke aanduiding voor tekst 14">
            <a:extLst>
              <a:ext uri="{FF2B5EF4-FFF2-40B4-BE49-F238E27FC236}">
                <a16:creationId xmlns:a16="http://schemas.microsoft.com/office/drawing/2014/main" id="{5BE011A0-2785-9399-A425-AD67B5462C7C}"/>
              </a:ext>
            </a:extLst>
          </p:cNvPr>
          <p:cNvSpPr>
            <a:spLocks noGrp="1"/>
          </p:cNvSpPr>
          <p:nvPr>
            <p:ph type="body" sz="quarter" idx="33" hasCustomPrompt="1"/>
          </p:nvPr>
        </p:nvSpPr>
        <p:spPr>
          <a:xfrm>
            <a:off x="16091852" y="5134819"/>
            <a:ext cx="6614269" cy="908027"/>
          </a:xfrm>
          <a:noFill/>
        </p:spPr>
        <p:txBody>
          <a:bodyPr lIns="0" tIns="0" rIns="0" bIns="216000" anchor="ctr">
            <a:noAutofit/>
          </a:bodyPr>
          <a:lstStyle>
            <a:lvl1pPr marL="0" indent="0" algn="ctr">
              <a:lnSpc>
                <a:spcPct val="100000"/>
              </a:lnSpc>
              <a:buNone/>
              <a:defRPr sz="3600" b="1" baseline="0">
                <a:solidFill>
                  <a:schemeClr val="accent1"/>
                </a:solidFill>
                <a:latin typeface="+mn-lt"/>
                <a:ea typeface="Calibri" panose="020F0502020204030204" pitchFamily="34" charset="0"/>
                <a:cs typeface="Calibri" panose="020F0502020204030204" pitchFamily="34" charset="0"/>
              </a:defRPr>
            </a:lvl1pPr>
          </a:lstStyle>
          <a:p>
            <a:pPr lvl="0"/>
            <a:r>
              <a:rPr lang="nl-NL"/>
              <a:t>Kort en krachtig, </a:t>
            </a:r>
            <a:br>
              <a:rPr lang="nl-NL"/>
            </a:br>
            <a:r>
              <a:rPr lang="nl-NL"/>
              <a:t>uitgebreid in notities</a:t>
            </a:r>
          </a:p>
        </p:txBody>
      </p:sp>
      <p:sp>
        <p:nvSpPr>
          <p:cNvPr id="10" name="Tijdelijke aanduiding voor tekst 14">
            <a:extLst>
              <a:ext uri="{FF2B5EF4-FFF2-40B4-BE49-F238E27FC236}">
                <a16:creationId xmlns:a16="http://schemas.microsoft.com/office/drawing/2014/main" id="{EB8B9AE1-724F-866D-F8D4-DD7BAF9808BD}"/>
              </a:ext>
            </a:extLst>
          </p:cNvPr>
          <p:cNvSpPr>
            <a:spLocks noGrp="1"/>
          </p:cNvSpPr>
          <p:nvPr>
            <p:ph type="body" sz="quarter" idx="34" hasCustomPrompt="1"/>
          </p:nvPr>
        </p:nvSpPr>
        <p:spPr>
          <a:xfrm>
            <a:off x="16091853" y="8209757"/>
            <a:ext cx="6614269" cy="908027"/>
          </a:xfrm>
          <a:noFill/>
        </p:spPr>
        <p:txBody>
          <a:bodyPr lIns="0" tIns="0" rIns="0" bIns="216000" anchor="ctr">
            <a:noAutofit/>
          </a:bodyPr>
          <a:lstStyle>
            <a:lvl1pPr marL="0" indent="0" algn="ctr">
              <a:lnSpc>
                <a:spcPct val="100000"/>
              </a:lnSpc>
              <a:buNone/>
              <a:defRPr sz="3600" b="1" baseline="0">
                <a:solidFill>
                  <a:schemeClr val="accent1"/>
                </a:solidFill>
                <a:latin typeface="+mn-lt"/>
                <a:ea typeface="Calibri" panose="020F0502020204030204" pitchFamily="34" charset="0"/>
                <a:cs typeface="Calibri" panose="020F0502020204030204" pitchFamily="34" charset="0"/>
              </a:defRPr>
            </a:lvl1pPr>
          </a:lstStyle>
          <a:p>
            <a:pPr lvl="0"/>
            <a:r>
              <a:rPr lang="nl-NL"/>
              <a:t>Kort en krachtig, </a:t>
            </a:r>
            <a:br>
              <a:rPr lang="nl-NL"/>
            </a:br>
            <a:r>
              <a:rPr lang="nl-NL"/>
              <a:t>uitgebreid in notities</a:t>
            </a:r>
          </a:p>
        </p:txBody>
      </p:sp>
      <p:sp>
        <p:nvSpPr>
          <p:cNvPr id="11" name="Tijdelijke aanduiding voor tekst 14">
            <a:extLst>
              <a:ext uri="{FF2B5EF4-FFF2-40B4-BE49-F238E27FC236}">
                <a16:creationId xmlns:a16="http://schemas.microsoft.com/office/drawing/2014/main" id="{10149A3C-1EDD-0C75-D203-751ED3ED86DA}"/>
              </a:ext>
            </a:extLst>
          </p:cNvPr>
          <p:cNvSpPr>
            <a:spLocks noGrp="1"/>
          </p:cNvSpPr>
          <p:nvPr>
            <p:ph type="body" sz="quarter" idx="35" hasCustomPrompt="1"/>
          </p:nvPr>
        </p:nvSpPr>
        <p:spPr>
          <a:xfrm>
            <a:off x="1676290" y="10948693"/>
            <a:ext cx="6614269" cy="908027"/>
          </a:xfrm>
          <a:noFill/>
        </p:spPr>
        <p:txBody>
          <a:bodyPr lIns="0" tIns="0" rIns="0" bIns="216000" anchor="ctr">
            <a:noAutofit/>
          </a:bodyPr>
          <a:lstStyle>
            <a:lvl1pPr marL="0" indent="0" algn="ctr">
              <a:lnSpc>
                <a:spcPct val="100000"/>
              </a:lnSpc>
              <a:buNone/>
              <a:defRPr sz="3600" b="1" baseline="0">
                <a:solidFill>
                  <a:schemeClr val="accent1"/>
                </a:solidFill>
                <a:latin typeface="+mn-lt"/>
                <a:ea typeface="Calibri" panose="020F0502020204030204" pitchFamily="34" charset="0"/>
                <a:cs typeface="Calibri" panose="020F0502020204030204" pitchFamily="34" charset="0"/>
              </a:defRPr>
            </a:lvl1pPr>
          </a:lstStyle>
          <a:p>
            <a:pPr lvl="0"/>
            <a:r>
              <a:rPr lang="nl-NL"/>
              <a:t>Kort en krachtig, </a:t>
            </a:r>
            <a:br>
              <a:rPr lang="nl-NL"/>
            </a:br>
            <a:r>
              <a:rPr lang="nl-NL"/>
              <a:t>uitgebreid in notities</a:t>
            </a:r>
          </a:p>
        </p:txBody>
      </p:sp>
      <p:sp>
        <p:nvSpPr>
          <p:cNvPr id="12" name="Tijdelijke aanduiding voor tekst 14">
            <a:extLst>
              <a:ext uri="{FF2B5EF4-FFF2-40B4-BE49-F238E27FC236}">
                <a16:creationId xmlns:a16="http://schemas.microsoft.com/office/drawing/2014/main" id="{4AB8F8C9-D601-2957-EFE9-53A7576EFE14}"/>
              </a:ext>
            </a:extLst>
          </p:cNvPr>
          <p:cNvSpPr>
            <a:spLocks noGrp="1"/>
          </p:cNvSpPr>
          <p:nvPr>
            <p:ph type="body" sz="quarter" idx="36" hasCustomPrompt="1"/>
          </p:nvPr>
        </p:nvSpPr>
        <p:spPr>
          <a:xfrm>
            <a:off x="16091852" y="10948693"/>
            <a:ext cx="6614269" cy="908027"/>
          </a:xfrm>
          <a:noFill/>
        </p:spPr>
        <p:txBody>
          <a:bodyPr lIns="0" tIns="0" rIns="0" bIns="216000" anchor="ctr">
            <a:noAutofit/>
          </a:bodyPr>
          <a:lstStyle>
            <a:lvl1pPr marL="0" indent="0" algn="ctr">
              <a:lnSpc>
                <a:spcPct val="100000"/>
              </a:lnSpc>
              <a:buNone/>
              <a:defRPr sz="3600" b="1" baseline="0">
                <a:solidFill>
                  <a:schemeClr val="accent1"/>
                </a:solidFill>
                <a:latin typeface="+mn-lt"/>
                <a:ea typeface="Calibri" panose="020F0502020204030204" pitchFamily="34" charset="0"/>
                <a:cs typeface="Calibri" panose="020F0502020204030204" pitchFamily="34" charset="0"/>
              </a:defRPr>
            </a:lvl1pPr>
          </a:lstStyle>
          <a:p>
            <a:pPr lvl="0"/>
            <a:r>
              <a:rPr lang="nl-NL"/>
              <a:t>Kort en krachtig, </a:t>
            </a:r>
            <a:br>
              <a:rPr lang="nl-NL"/>
            </a:br>
            <a:r>
              <a:rPr lang="nl-NL"/>
              <a:t>uitgebreid in notities</a:t>
            </a:r>
          </a:p>
        </p:txBody>
      </p:sp>
      <p:sp>
        <p:nvSpPr>
          <p:cNvPr id="7" name="Tijdelijke aanduiding voor afbeelding 3">
            <a:extLst>
              <a:ext uri="{FF2B5EF4-FFF2-40B4-BE49-F238E27FC236}">
                <a16:creationId xmlns:a16="http://schemas.microsoft.com/office/drawing/2014/main" id="{EA6BCEB9-3330-D234-A0C6-FAECDD5762DB}"/>
              </a:ext>
            </a:extLst>
          </p:cNvPr>
          <p:cNvSpPr>
            <a:spLocks noGrp="1"/>
          </p:cNvSpPr>
          <p:nvPr>
            <p:ph type="pic" sz="quarter" idx="28" hasCustomPrompt="1"/>
          </p:nvPr>
        </p:nvSpPr>
        <p:spPr>
          <a:xfrm>
            <a:off x="9097883" y="2154872"/>
            <a:ext cx="6186646" cy="9701848"/>
          </a:xfrm>
        </p:spPr>
        <p:txBody>
          <a:bodyPr anchor="ctr"/>
          <a:lstStyle>
            <a:lvl1pPr marL="0" indent="0" algn="ctr">
              <a:buFont typeface="Arial" panose="020B0604020202020204" pitchFamily="34" charset="0"/>
              <a:buNone/>
              <a:defRPr sz="1100"/>
            </a:lvl1pPr>
          </a:lstStyle>
          <a:p>
            <a:r>
              <a:rPr lang="nl-BE"/>
              <a:t>Icoon</a:t>
            </a:r>
            <a:br>
              <a:rPr lang="nl-BE"/>
            </a:br>
            <a:r>
              <a:rPr lang="nl-BE"/>
              <a:t>afbeelding</a:t>
            </a:r>
          </a:p>
        </p:txBody>
      </p:sp>
      <p:sp>
        <p:nvSpPr>
          <p:cNvPr id="14" name="Rechthoek 13">
            <a:extLst>
              <a:ext uri="{FF2B5EF4-FFF2-40B4-BE49-F238E27FC236}">
                <a16:creationId xmlns:a16="http://schemas.microsoft.com/office/drawing/2014/main" id="{81CB96A0-E79D-A477-08D8-E53B0721820B}"/>
              </a:ext>
            </a:extLst>
          </p:cNvPr>
          <p:cNvSpPr/>
          <p:nvPr userDrawn="1"/>
        </p:nvSpPr>
        <p:spPr>
          <a:xfrm rot="5400000">
            <a:off x="8900429" y="8163239"/>
            <a:ext cx="45719" cy="100106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5" name="Rechthoek 14">
            <a:extLst>
              <a:ext uri="{FF2B5EF4-FFF2-40B4-BE49-F238E27FC236}">
                <a16:creationId xmlns:a16="http://schemas.microsoft.com/office/drawing/2014/main" id="{5BAB5433-BAF4-B912-6349-2C2DCD99290F}"/>
              </a:ext>
            </a:extLst>
          </p:cNvPr>
          <p:cNvSpPr/>
          <p:nvPr userDrawn="1"/>
        </p:nvSpPr>
        <p:spPr>
          <a:xfrm rot="5400000">
            <a:off x="8900429" y="2108354"/>
            <a:ext cx="45719" cy="100106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 name="Rechthoek 15">
            <a:extLst>
              <a:ext uri="{FF2B5EF4-FFF2-40B4-BE49-F238E27FC236}">
                <a16:creationId xmlns:a16="http://schemas.microsoft.com/office/drawing/2014/main" id="{8A91FED3-C086-D2D4-62A7-1E5A42346246}"/>
              </a:ext>
            </a:extLst>
          </p:cNvPr>
          <p:cNvSpPr/>
          <p:nvPr userDrawn="1"/>
        </p:nvSpPr>
        <p:spPr>
          <a:xfrm rot="5400000">
            <a:off x="8900429" y="5088301"/>
            <a:ext cx="45719" cy="100106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 name="Rechthoek 16">
            <a:extLst>
              <a:ext uri="{FF2B5EF4-FFF2-40B4-BE49-F238E27FC236}">
                <a16:creationId xmlns:a16="http://schemas.microsoft.com/office/drawing/2014/main" id="{EFDA949B-07D3-99A0-96EA-08662853DC47}"/>
              </a:ext>
            </a:extLst>
          </p:cNvPr>
          <p:cNvSpPr/>
          <p:nvPr userDrawn="1"/>
        </p:nvSpPr>
        <p:spPr>
          <a:xfrm rot="5400000">
            <a:off x="8900429" y="10902175"/>
            <a:ext cx="45719" cy="100106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8" name="Rechthoek 17">
            <a:extLst>
              <a:ext uri="{FF2B5EF4-FFF2-40B4-BE49-F238E27FC236}">
                <a16:creationId xmlns:a16="http://schemas.microsoft.com/office/drawing/2014/main" id="{A164C554-EE90-A8DF-05E1-DD93FEA6B0AA}"/>
              </a:ext>
            </a:extLst>
          </p:cNvPr>
          <p:cNvSpPr/>
          <p:nvPr userDrawn="1"/>
        </p:nvSpPr>
        <p:spPr>
          <a:xfrm rot="5400000">
            <a:off x="15355299" y="8208959"/>
            <a:ext cx="45719" cy="100106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9" name="Rechthoek 18">
            <a:extLst>
              <a:ext uri="{FF2B5EF4-FFF2-40B4-BE49-F238E27FC236}">
                <a16:creationId xmlns:a16="http://schemas.microsoft.com/office/drawing/2014/main" id="{8121D86B-084F-B99A-7FB9-B6E1C0CC5275}"/>
              </a:ext>
            </a:extLst>
          </p:cNvPr>
          <p:cNvSpPr/>
          <p:nvPr userDrawn="1"/>
        </p:nvSpPr>
        <p:spPr>
          <a:xfrm rot="5400000">
            <a:off x="15355299" y="2154074"/>
            <a:ext cx="45719" cy="100106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0" name="Rechthoek 19">
            <a:extLst>
              <a:ext uri="{FF2B5EF4-FFF2-40B4-BE49-F238E27FC236}">
                <a16:creationId xmlns:a16="http://schemas.microsoft.com/office/drawing/2014/main" id="{E1DD75AE-E9D9-B655-D1AE-C479F34675C7}"/>
              </a:ext>
            </a:extLst>
          </p:cNvPr>
          <p:cNvSpPr/>
          <p:nvPr userDrawn="1"/>
        </p:nvSpPr>
        <p:spPr>
          <a:xfrm rot="5400000">
            <a:off x="15355299" y="5134021"/>
            <a:ext cx="45719" cy="100106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1" name="Rechthoek 20">
            <a:extLst>
              <a:ext uri="{FF2B5EF4-FFF2-40B4-BE49-F238E27FC236}">
                <a16:creationId xmlns:a16="http://schemas.microsoft.com/office/drawing/2014/main" id="{9B66FC4B-1E30-8198-3864-D29E6F9EDBB8}"/>
              </a:ext>
            </a:extLst>
          </p:cNvPr>
          <p:cNvSpPr/>
          <p:nvPr userDrawn="1"/>
        </p:nvSpPr>
        <p:spPr>
          <a:xfrm rot="5400000">
            <a:off x="15355299" y="10947895"/>
            <a:ext cx="45719" cy="100106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172624636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Inhoud 10">
    <p:spTree>
      <p:nvGrpSpPr>
        <p:cNvPr id="1" name=""/>
        <p:cNvGrpSpPr/>
        <p:nvPr/>
      </p:nvGrpSpPr>
      <p:grpSpPr>
        <a:xfrm>
          <a:off x="0" y="0"/>
          <a:ext cx="0" cy="0"/>
          <a:chOff x="0" y="0"/>
          <a:chExt cx="0" cy="0"/>
        </a:xfrm>
      </p:grpSpPr>
      <p:sp>
        <p:nvSpPr>
          <p:cNvPr id="4" name="Vrije vorm: vorm 3">
            <a:extLst>
              <a:ext uri="{FF2B5EF4-FFF2-40B4-BE49-F238E27FC236}">
                <a16:creationId xmlns:a16="http://schemas.microsoft.com/office/drawing/2014/main" id="{4B59DB47-9EE8-34DF-C257-2C6782941DB4}"/>
              </a:ext>
            </a:extLst>
          </p:cNvPr>
          <p:cNvSpPr/>
          <p:nvPr userDrawn="1"/>
        </p:nvSpPr>
        <p:spPr>
          <a:xfrm>
            <a:off x="-1" y="6527953"/>
            <a:ext cx="24382413" cy="7188047"/>
          </a:xfrm>
          <a:custGeom>
            <a:avLst/>
            <a:gdLst>
              <a:gd name="connsiteX0" fmla="*/ 9144000 w 9144000"/>
              <a:gd name="connsiteY0" fmla="*/ 0 h 2695693"/>
              <a:gd name="connsiteX1" fmla="*/ 9144000 w 9144000"/>
              <a:gd name="connsiteY1" fmla="*/ 2695693 h 2695693"/>
              <a:gd name="connsiteX2" fmla="*/ 0 w 9144000"/>
              <a:gd name="connsiteY2" fmla="*/ 2695693 h 2695693"/>
              <a:gd name="connsiteX3" fmla="*/ 0 w 9144000"/>
              <a:gd name="connsiteY3" fmla="*/ 1943617 h 2695693"/>
              <a:gd name="connsiteX4" fmla="*/ 9144000 w 9144000"/>
              <a:gd name="connsiteY4" fmla="*/ 0 h 2695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2695693">
                <a:moveTo>
                  <a:pt x="9144000" y="0"/>
                </a:moveTo>
                <a:lnTo>
                  <a:pt x="9144000" y="2695693"/>
                </a:lnTo>
                <a:lnTo>
                  <a:pt x="0" y="2695693"/>
                </a:lnTo>
                <a:lnTo>
                  <a:pt x="0" y="1943617"/>
                </a:lnTo>
                <a:lnTo>
                  <a:pt x="914400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Rechthoek 4">
            <a:extLst>
              <a:ext uri="{FF2B5EF4-FFF2-40B4-BE49-F238E27FC236}">
                <a16:creationId xmlns:a16="http://schemas.microsoft.com/office/drawing/2014/main" id="{09D7E590-52FA-BCB2-69D1-EA6F8AC1EBDB}"/>
              </a:ext>
            </a:extLst>
          </p:cNvPr>
          <p:cNvSpPr/>
          <p:nvPr userDrawn="1"/>
        </p:nvSpPr>
        <p:spPr>
          <a:xfrm>
            <a:off x="682306" y="591671"/>
            <a:ext cx="22966588" cy="123940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6" name="Tijdelijke aanduiding voor inhoud 2">
            <a:extLst>
              <a:ext uri="{FF2B5EF4-FFF2-40B4-BE49-F238E27FC236}">
                <a16:creationId xmlns:a16="http://schemas.microsoft.com/office/drawing/2014/main" id="{59CF1809-9D69-221E-CBA3-F4D00AA81FE1}"/>
              </a:ext>
            </a:extLst>
          </p:cNvPr>
          <p:cNvSpPr>
            <a:spLocks noGrp="1"/>
          </p:cNvSpPr>
          <p:nvPr>
            <p:ph sz="half" idx="1" hasCustomPrompt="1"/>
          </p:nvPr>
        </p:nvSpPr>
        <p:spPr>
          <a:xfrm>
            <a:off x="10302240" y="1187450"/>
            <a:ext cx="12403882" cy="11034865"/>
          </a:xfrm>
        </p:spPr>
        <p:txBody>
          <a:bodyPr bIns="0" anchor="ctr" anchorCtr="0">
            <a:normAutofit/>
          </a:bodyPr>
          <a:lstStyle>
            <a:lvl1pPr marL="457200" indent="-457200">
              <a:lnSpc>
                <a:spcPct val="100000"/>
              </a:lnSpc>
              <a:buFont typeface="+mj-lt"/>
              <a:buAutoNum type="arabicPeriod"/>
              <a:defRPr sz="4000" b="1">
                <a:latin typeface="+mn-lt"/>
              </a:defRPr>
            </a:lvl1pPr>
            <a:lvl2pPr marL="745200" indent="-457200">
              <a:lnSpc>
                <a:spcPct val="100000"/>
              </a:lnSpc>
              <a:buSzPct val="75000"/>
              <a:buFont typeface="+mj-lt"/>
              <a:buAutoNum type="arabicPeriod"/>
              <a:defRPr sz="4000">
                <a:solidFill>
                  <a:schemeClr val="bg1">
                    <a:lumMod val="50000"/>
                  </a:schemeClr>
                </a:solidFill>
                <a:latin typeface="+mn-lt"/>
              </a:defRPr>
            </a:lvl2pPr>
            <a:lvl3pPr marL="918900" indent="-342900">
              <a:lnSpc>
                <a:spcPct val="100000"/>
              </a:lnSpc>
              <a:buSzPct val="85000"/>
              <a:buFont typeface="+mj-lt"/>
              <a:buAutoNum type="arabicPeriod"/>
              <a:defRPr sz="4000">
                <a:latin typeface="+mn-lt"/>
              </a:defRPr>
            </a:lvl3pPr>
            <a:lvl4pPr marL="1206900" indent="-342900">
              <a:lnSpc>
                <a:spcPct val="100000"/>
              </a:lnSpc>
              <a:buFont typeface="+mj-lt"/>
              <a:buAutoNum type="arabicPeriod"/>
              <a:defRPr sz="4000">
                <a:latin typeface="+mn-lt"/>
              </a:defRPr>
            </a:lvl4pPr>
            <a:lvl5pPr marL="1494900" indent="-342900">
              <a:lnSpc>
                <a:spcPct val="100000"/>
              </a:lnSpc>
              <a:buFont typeface="+mj-lt"/>
              <a:buAutoNum type="arabicPeriod"/>
              <a:defRPr sz="4000">
                <a:latin typeface="+mn-lt"/>
              </a:defRPr>
            </a:lvl5pPr>
          </a:lstStyle>
          <a:p>
            <a:pPr lvl="0"/>
            <a:r>
              <a:rPr lang="nl-NL"/>
              <a:t>Klik om de stijl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27" name="Title 1">
            <a:extLst>
              <a:ext uri="{FF2B5EF4-FFF2-40B4-BE49-F238E27FC236}">
                <a16:creationId xmlns:a16="http://schemas.microsoft.com/office/drawing/2014/main" id="{1C106FE1-EF46-6403-82AF-FFAC4EA850F3}"/>
              </a:ext>
            </a:extLst>
          </p:cNvPr>
          <p:cNvSpPr>
            <a:spLocks noGrp="1"/>
          </p:cNvSpPr>
          <p:nvPr>
            <p:ph type="title" hasCustomPrompt="1"/>
          </p:nvPr>
        </p:nvSpPr>
        <p:spPr>
          <a:xfrm>
            <a:off x="1677988" y="1187451"/>
            <a:ext cx="7890734" cy="2808955"/>
          </a:xfrm>
        </p:spPr>
        <p:txBody>
          <a:bodyPr lIns="0" tIns="0" rIns="0" bIns="0" anchor="b" anchorCtr="0">
            <a:noAutofit/>
          </a:bodyPr>
          <a:lstStyle>
            <a:lvl1pPr>
              <a:defRPr sz="6000" baseline="0">
                <a:solidFill>
                  <a:schemeClr val="accent1"/>
                </a:solidFill>
                <a:latin typeface="+mj-lt"/>
              </a:defRPr>
            </a:lvl1pPr>
          </a:lstStyle>
          <a:p>
            <a:r>
              <a:rPr lang="nl-NL"/>
              <a:t>Titel</a:t>
            </a:r>
            <a:endParaRPr lang="en-US"/>
          </a:p>
        </p:txBody>
      </p:sp>
      <p:pic>
        <p:nvPicPr>
          <p:cNvPr id="28" name="Afbeelding 27">
            <a:extLst>
              <a:ext uri="{FF2B5EF4-FFF2-40B4-BE49-F238E27FC236}">
                <a16:creationId xmlns:a16="http://schemas.microsoft.com/office/drawing/2014/main" id="{AECE4168-64DD-B9F7-5B79-7ABE0C5667CC}"/>
              </a:ext>
            </a:extLst>
          </p:cNvPr>
          <p:cNvPicPr>
            <a:picLocks noChangeAspect="1"/>
          </p:cNvPicPr>
          <p:nvPr userDrawn="1"/>
        </p:nvPicPr>
        <p:blipFill>
          <a:blip r:embed="rId2"/>
          <a:stretch>
            <a:fillRect/>
          </a:stretch>
        </p:blipFill>
        <p:spPr>
          <a:xfrm>
            <a:off x="1638191" y="3996406"/>
            <a:ext cx="5316233" cy="240866"/>
          </a:xfrm>
          <a:prstGeom prst="rect">
            <a:avLst/>
          </a:prstGeom>
        </p:spPr>
      </p:pic>
      <p:sp>
        <p:nvSpPr>
          <p:cNvPr id="29" name="Tijdelijke aanduiding voor tekst 14">
            <a:extLst>
              <a:ext uri="{FF2B5EF4-FFF2-40B4-BE49-F238E27FC236}">
                <a16:creationId xmlns:a16="http://schemas.microsoft.com/office/drawing/2014/main" id="{57099691-C47B-77AF-4C96-CD64C8F6BD3A}"/>
              </a:ext>
            </a:extLst>
          </p:cNvPr>
          <p:cNvSpPr>
            <a:spLocks noGrp="1"/>
          </p:cNvSpPr>
          <p:nvPr>
            <p:ph type="body" sz="quarter" idx="10" hasCustomPrompt="1"/>
          </p:nvPr>
        </p:nvSpPr>
        <p:spPr>
          <a:xfrm>
            <a:off x="1677988" y="4592186"/>
            <a:ext cx="7890734" cy="7630129"/>
          </a:xfrm>
        </p:spPr>
        <p:txBody>
          <a:bodyPr lIns="0" tIns="0" rIns="0" bIns="0">
            <a:noAutofit/>
          </a:bodyPr>
          <a:lstStyle>
            <a:lvl1pPr marL="0" indent="0">
              <a:lnSpc>
                <a:spcPct val="100000"/>
              </a:lnSpc>
              <a:buNone/>
              <a:defRPr sz="4000" baseline="0">
                <a:latin typeface="+mn-lt"/>
              </a:defRPr>
            </a:lvl1pPr>
          </a:lstStyle>
          <a:p>
            <a:pPr lvl="0"/>
            <a:r>
              <a:rPr lang="nl-NL"/>
              <a:t>Je kan hier een foto, video, tabel toevoegen aan de rechterkant.</a:t>
            </a:r>
          </a:p>
        </p:txBody>
      </p:sp>
    </p:spTree>
    <p:extLst>
      <p:ext uri="{BB962C8B-B14F-4D97-AF65-F5344CB8AC3E}">
        <p14:creationId xmlns:p14="http://schemas.microsoft.com/office/powerpoint/2010/main" val="427262544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Inhoud 12">
    <p:spTree>
      <p:nvGrpSpPr>
        <p:cNvPr id="1" name=""/>
        <p:cNvGrpSpPr/>
        <p:nvPr/>
      </p:nvGrpSpPr>
      <p:grpSpPr>
        <a:xfrm>
          <a:off x="0" y="0"/>
          <a:ext cx="0" cy="0"/>
          <a:chOff x="0" y="0"/>
          <a:chExt cx="0" cy="0"/>
        </a:xfrm>
      </p:grpSpPr>
      <p:sp>
        <p:nvSpPr>
          <p:cNvPr id="26" name="Tijdelijke aanduiding voor inhoud 2">
            <a:extLst>
              <a:ext uri="{FF2B5EF4-FFF2-40B4-BE49-F238E27FC236}">
                <a16:creationId xmlns:a16="http://schemas.microsoft.com/office/drawing/2014/main" id="{59CF1809-9D69-221E-CBA3-F4D00AA81FE1}"/>
              </a:ext>
            </a:extLst>
          </p:cNvPr>
          <p:cNvSpPr>
            <a:spLocks noGrp="1"/>
          </p:cNvSpPr>
          <p:nvPr>
            <p:ph sz="half" idx="1" hasCustomPrompt="1"/>
          </p:nvPr>
        </p:nvSpPr>
        <p:spPr>
          <a:xfrm>
            <a:off x="1638191" y="4632960"/>
            <a:ext cx="12169249" cy="7895589"/>
          </a:xfrm>
        </p:spPr>
        <p:txBody>
          <a:bodyPr bIns="0" anchor="ctr" anchorCtr="0">
            <a:normAutofit/>
          </a:bodyPr>
          <a:lstStyle>
            <a:lvl1pPr marL="457200" indent="-457200">
              <a:lnSpc>
                <a:spcPct val="100000"/>
              </a:lnSpc>
              <a:buFont typeface="+mj-lt"/>
              <a:buAutoNum type="arabicPeriod"/>
              <a:defRPr sz="4000" b="1">
                <a:latin typeface="+mn-lt"/>
              </a:defRPr>
            </a:lvl1pPr>
            <a:lvl2pPr marL="745200" indent="-457200">
              <a:lnSpc>
                <a:spcPct val="100000"/>
              </a:lnSpc>
              <a:buSzPct val="75000"/>
              <a:buFont typeface="+mj-lt"/>
              <a:buAutoNum type="arabicPeriod"/>
              <a:defRPr sz="4000">
                <a:solidFill>
                  <a:schemeClr val="bg1">
                    <a:lumMod val="50000"/>
                  </a:schemeClr>
                </a:solidFill>
                <a:latin typeface="+mn-lt"/>
              </a:defRPr>
            </a:lvl2pPr>
            <a:lvl3pPr marL="918900" indent="-342900">
              <a:lnSpc>
                <a:spcPct val="100000"/>
              </a:lnSpc>
              <a:buSzPct val="85000"/>
              <a:buFont typeface="+mj-lt"/>
              <a:buAutoNum type="arabicPeriod"/>
              <a:defRPr sz="4000">
                <a:latin typeface="+mn-lt"/>
              </a:defRPr>
            </a:lvl3pPr>
            <a:lvl4pPr marL="1206900" indent="-342900">
              <a:lnSpc>
                <a:spcPct val="100000"/>
              </a:lnSpc>
              <a:buFont typeface="+mj-lt"/>
              <a:buAutoNum type="arabicPeriod"/>
              <a:defRPr sz="4000">
                <a:latin typeface="+mn-lt"/>
              </a:defRPr>
            </a:lvl4pPr>
            <a:lvl5pPr marL="1494900" indent="-342900">
              <a:lnSpc>
                <a:spcPct val="100000"/>
              </a:lnSpc>
              <a:buFont typeface="+mj-lt"/>
              <a:buAutoNum type="arabicPeriod"/>
              <a:defRPr sz="4000">
                <a:latin typeface="+mn-lt"/>
              </a:defRPr>
            </a:lvl5pPr>
          </a:lstStyle>
          <a:p>
            <a:pPr lvl="0"/>
            <a:r>
              <a:rPr lang="nl-NL"/>
              <a:t>Klik om de stijl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27" name="Title 1">
            <a:extLst>
              <a:ext uri="{FF2B5EF4-FFF2-40B4-BE49-F238E27FC236}">
                <a16:creationId xmlns:a16="http://schemas.microsoft.com/office/drawing/2014/main" id="{1C106FE1-EF46-6403-82AF-FFAC4EA850F3}"/>
              </a:ext>
            </a:extLst>
          </p:cNvPr>
          <p:cNvSpPr>
            <a:spLocks noGrp="1"/>
          </p:cNvSpPr>
          <p:nvPr>
            <p:ph type="title" hasCustomPrompt="1"/>
          </p:nvPr>
        </p:nvSpPr>
        <p:spPr>
          <a:xfrm>
            <a:off x="1677988" y="1187451"/>
            <a:ext cx="12129452" cy="2808955"/>
          </a:xfrm>
        </p:spPr>
        <p:txBody>
          <a:bodyPr lIns="0" tIns="0" rIns="0" bIns="0" anchor="b" anchorCtr="0">
            <a:noAutofit/>
          </a:bodyPr>
          <a:lstStyle>
            <a:lvl1pPr>
              <a:defRPr sz="6000" baseline="0">
                <a:solidFill>
                  <a:schemeClr val="accent1"/>
                </a:solidFill>
                <a:latin typeface="+mj-lt"/>
              </a:defRPr>
            </a:lvl1pPr>
          </a:lstStyle>
          <a:p>
            <a:r>
              <a:rPr lang="nl-NL"/>
              <a:t>Titel</a:t>
            </a:r>
            <a:endParaRPr lang="en-US"/>
          </a:p>
        </p:txBody>
      </p:sp>
      <p:pic>
        <p:nvPicPr>
          <p:cNvPr id="28" name="Afbeelding 27">
            <a:extLst>
              <a:ext uri="{FF2B5EF4-FFF2-40B4-BE49-F238E27FC236}">
                <a16:creationId xmlns:a16="http://schemas.microsoft.com/office/drawing/2014/main" id="{AECE4168-64DD-B9F7-5B79-7ABE0C5667CC}"/>
              </a:ext>
            </a:extLst>
          </p:cNvPr>
          <p:cNvPicPr>
            <a:picLocks noChangeAspect="1"/>
          </p:cNvPicPr>
          <p:nvPr userDrawn="1"/>
        </p:nvPicPr>
        <p:blipFill>
          <a:blip r:embed="rId2"/>
          <a:stretch>
            <a:fillRect/>
          </a:stretch>
        </p:blipFill>
        <p:spPr>
          <a:xfrm>
            <a:off x="1638191" y="3996406"/>
            <a:ext cx="5316233" cy="240866"/>
          </a:xfrm>
          <a:prstGeom prst="rect">
            <a:avLst/>
          </a:prstGeom>
        </p:spPr>
      </p:pic>
      <p:sp>
        <p:nvSpPr>
          <p:cNvPr id="2" name="Tijdelijke aanduiding voor afbeelding 2">
            <a:extLst>
              <a:ext uri="{FF2B5EF4-FFF2-40B4-BE49-F238E27FC236}">
                <a16:creationId xmlns:a16="http://schemas.microsoft.com/office/drawing/2014/main" id="{CD7AC347-37D8-E4AF-C6BA-7C5DB957DF44}"/>
              </a:ext>
            </a:extLst>
          </p:cNvPr>
          <p:cNvSpPr>
            <a:spLocks noGrp="1"/>
          </p:cNvSpPr>
          <p:nvPr>
            <p:ph type="pic" sz="quarter" idx="14"/>
          </p:nvPr>
        </p:nvSpPr>
        <p:spPr>
          <a:xfrm>
            <a:off x="14813691" y="1187449"/>
            <a:ext cx="7890734" cy="11341100"/>
          </a:xfrm>
        </p:spPr>
        <p:txBody>
          <a:bodyPr/>
          <a:lstStyle/>
          <a:p>
            <a:endParaRPr lang="nl-NL"/>
          </a:p>
        </p:txBody>
      </p:sp>
    </p:spTree>
    <p:extLst>
      <p:ext uri="{BB962C8B-B14F-4D97-AF65-F5344CB8AC3E}">
        <p14:creationId xmlns:p14="http://schemas.microsoft.com/office/powerpoint/2010/main" val="356660318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Inhoud 13">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FA2F7D4-63C3-8E70-FD59-993D173865CC}"/>
              </a:ext>
            </a:extLst>
          </p:cNvPr>
          <p:cNvSpPr>
            <a:spLocks noGrp="1"/>
          </p:cNvSpPr>
          <p:nvPr>
            <p:ph type="title" hasCustomPrompt="1"/>
          </p:nvPr>
        </p:nvSpPr>
        <p:spPr>
          <a:xfrm>
            <a:off x="1676291" y="10991849"/>
            <a:ext cx="21029831" cy="2066927"/>
          </a:xfrm>
          <a:solidFill>
            <a:schemeClr val="accent1"/>
          </a:solidFill>
        </p:spPr>
        <p:txBody>
          <a:bodyPr lIns="540000" rIns="540000">
            <a:normAutofit/>
          </a:bodyPr>
          <a:lstStyle>
            <a:lvl1pPr>
              <a:defRPr sz="4400">
                <a:solidFill>
                  <a:schemeClr val="bg1"/>
                </a:solidFill>
                <a:latin typeface="+mn-lt"/>
              </a:defRPr>
            </a:lvl1pPr>
          </a:lstStyle>
          <a:p>
            <a:r>
              <a:rPr lang="nl-NL"/>
              <a:t>Titel of uitleg bij de afbeelding</a:t>
            </a:r>
            <a:endParaRPr lang="nl-BE"/>
          </a:p>
        </p:txBody>
      </p:sp>
      <p:pic>
        <p:nvPicPr>
          <p:cNvPr id="3" name="Tijdelijke aanduiding voor afbeelding 17">
            <a:extLst>
              <a:ext uri="{FF2B5EF4-FFF2-40B4-BE49-F238E27FC236}">
                <a16:creationId xmlns:a16="http://schemas.microsoft.com/office/drawing/2014/main" id="{E7D6A429-6455-8426-816D-EF8D1275A280}"/>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2" b="152"/>
          <a:stretch/>
        </p:blipFill>
        <p:spPr>
          <a:xfrm>
            <a:off x="0" y="0"/>
            <a:ext cx="10022541" cy="4502366"/>
          </a:xfrm>
          <a:custGeom>
            <a:avLst/>
            <a:gdLst>
              <a:gd name="connsiteX0" fmla="*/ 0 w 3563938"/>
              <a:gd name="connsiteY0" fmla="*/ 0 h 1608138"/>
              <a:gd name="connsiteX1" fmla="*/ 3295910 w 3563938"/>
              <a:gd name="connsiteY1" fmla="*/ 0 h 1608138"/>
              <a:gd name="connsiteX2" fmla="*/ 3563938 w 3563938"/>
              <a:gd name="connsiteY2" fmla="*/ 268028 h 1608138"/>
              <a:gd name="connsiteX3" fmla="*/ 3563938 w 3563938"/>
              <a:gd name="connsiteY3" fmla="*/ 1608138 h 1608138"/>
              <a:gd name="connsiteX4" fmla="*/ 0 w 3563938"/>
              <a:gd name="connsiteY4" fmla="*/ 1608138 h 1608138"/>
              <a:gd name="connsiteX5" fmla="*/ 0 w 3563938"/>
              <a:gd name="connsiteY5" fmla="*/ 0 h 1608138"/>
              <a:gd name="connsiteX0" fmla="*/ 0 w 3568755"/>
              <a:gd name="connsiteY0" fmla="*/ 0 h 1608138"/>
              <a:gd name="connsiteX1" fmla="*/ 3568755 w 3568755"/>
              <a:gd name="connsiteY1" fmla="*/ 0 h 1608138"/>
              <a:gd name="connsiteX2" fmla="*/ 3563938 w 3568755"/>
              <a:gd name="connsiteY2" fmla="*/ 268028 h 1608138"/>
              <a:gd name="connsiteX3" fmla="*/ 3563938 w 3568755"/>
              <a:gd name="connsiteY3" fmla="*/ 1608138 h 1608138"/>
              <a:gd name="connsiteX4" fmla="*/ 0 w 3568755"/>
              <a:gd name="connsiteY4" fmla="*/ 1608138 h 1608138"/>
              <a:gd name="connsiteX5" fmla="*/ 0 w 3568755"/>
              <a:gd name="connsiteY5" fmla="*/ 0 h 1608138"/>
              <a:gd name="connsiteX0" fmla="*/ 0 w 4012145"/>
              <a:gd name="connsiteY0" fmla="*/ 0 h 1608138"/>
              <a:gd name="connsiteX1" fmla="*/ 3568755 w 4012145"/>
              <a:gd name="connsiteY1" fmla="*/ 0 h 1608138"/>
              <a:gd name="connsiteX2" fmla="*/ 3563938 w 4012145"/>
              <a:gd name="connsiteY2" fmla="*/ 1608138 h 1608138"/>
              <a:gd name="connsiteX3" fmla="*/ 0 w 4012145"/>
              <a:gd name="connsiteY3" fmla="*/ 1608138 h 1608138"/>
              <a:gd name="connsiteX4" fmla="*/ 0 w 4012145"/>
              <a:gd name="connsiteY4" fmla="*/ 0 h 1608138"/>
              <a:gd name="connsiteX0" fmla="*/ 0 w 3827164"/>
              <a:gd name="connsiteY0" fmla="*/ 0 h 1608138"/>
              <a:gd name="connsiteX1" fmla="*/ 3568755 w 3827164"/>
              <a:gd name="connsiteY1" fmla="*/ 0 h 1608138"/>
              <a:gd name="connsiteX2" fmla="*/ 3563938 w 3827164"/>
              <a:gd name="connsiteY2" fmla="*/ 1608138 h 1608138"/>
              <a:gd name="connsiteX3" fmla="*/ 0 w 3827164"/>
              <a:gd name="connsiteY3" fmla="*/ 1608138 h 1608138"/>
              <a:gd name="connsiteX4" fmla="*/ 0 w 3827164"/>
              <a:gd name="connsiteY4" fmla="*/ 0 h 1608138"/>
              <a:gd name="connsiteX0" fmla="*/ 0 w 3568755"/>
              <a:gd name="connsiteY0" fmla="*/ 0 h 1608138"/>
              <a:gd name="connsiteX1" fmla="*/ 3568755 w 3568755"/>
              <a:gd name="connsiteY1" fmla="*/ 0 h 1608138"/>
              <a:gd name="connsiteX2" fmla="*/ 3563938 w 3568755"/>
              <a:gd name="connsiteY2" fmla="*/ 1608138 h 1608138"/>
              <a:gd name="connsiteX3" fmla="*/ 0 w 3568755"/>
              <a:gd name="connsiteY3" fmla="*/ 1608138 h 1608138"/>
              <a:gd name="connsiteX4" fmla="*/ 0 w 3568755"/>
              <a:gd name="connsiteY4" fmla="*/ 0 h 1608138"/>
              <a:gd name="connsiteX0" fmla="*/ 0 w 3572159"/>
              <a:gd name="connsiteY0" fmla="*/ 0 h 1608138"/>
              <a:gd name="connsiteX1" fmla="*/ 3568755 w 3572159"/>
              <a:gd name="connsiteY1" fmla="*/ 0 h 1608138"/>
              <a:gd name="connsiteX2" fmla="*/ 3571313 w 3572159"/>
              <a:gd name="connsiteY2" fmla="*/ 774854 h 1608138"/>
              <a:gd name="connsiteX3" fmla="*/ 0 w 3572159"/>
              <a:gd name="connsiteY3" fmla="*/ 1608138 h 1608138"/>
              <a:gd name="connsiteX4" fmla="*/ 0 w 3572159"/>
              <a:gd name="connsiteY4" fmla="*/ 0 h 1608138"/>
              <a:gd name="connsiteX0" fmla="*/ 0 w 3568755"/>
              <a:gd name="connsiteY0" fmla="*/ 0 h 1608138"/>
              <a:gd name="connsiteX1" fmla="*/ 3568755 w 3568755"/>
              <a:gd name="connsiteY1" fmla="*/ 0 h 1608138"/>
              <a:gd name="connsiteX2" fmla="*/ 3563939 w 3568755"/>
              <a:gd name="connsiteY2" fmla="*/ 988706 h 1608138"/>
              <a:gd name="connsiteX3" fmla="*/ 0 w 3568755"/>
              <a:gd name="connsiteY3" fmla="*/ 1608138 h 1608138"/>
              <a:gd name="connsiteX4" fmla="*/ 0 w 3568755"/>
              <a:gd name="connsiteY4" fmla="*/ 0 h 1608138"/>
              <a:gd name="connsiteX0" fmla="*/ 0 w 3579309"/>
              <a:gd name="connsiteY0" fmla="*/ 0 h 1608138"/>
              <a:gd name="connsiteX1" fmla="*/ 3568755 w 3579309"/>
              <a:gd name="connsiteY1" fmla="*/ 0 h 1608138"/>
              <a:gd name="connsiteX2" fmla="*/ 3578687 w 3579309"/>
              <a:gd name="connsiteY2" fmla="*/ 693739 h 1608138"/>
              <a:gd name="connsiteX3" fmla="*/ 0 w 3579309"/>
              <a:gd name="connsiteY3" fmla="*/ 1608138 h 1608138"/>
              <a:gd name="connsiteX4" fmla="*/ 0 w 3579309"/>
              <a:gd name="connsiteY4" fmla="*/ 0 h 1608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9309" h="1608138">
                <a:moveTo>
                  <a:pt x="0" y="0"/>
                </a:moveTo>
                <a:lnTo>
                  <a:pt x="3568755" y="0"/>
                </a:lnTo>
                <a:cubicBezTo>
                  <a:pt x="3558061" y="1447894"/>
                  <a:pt x="3583544" y="-717284"/>
                  <a:pt x="3578687" y="693739"/>
                </a:cubicBezTo>
                <a:lnTo>
                  <a:pt x="0" y="1608138"/>
                </a:lnTo>
                <a:lnTo>
                  <a:pt x="0" y="0"/>
                </a:lnTo>
                <a:close/>
              </a:path>
            </a:pathLst>
          </a:custGeom>
          <a:ln>
            <a:noFill/>
          </a:ln>
        </p:spPr>
      </p:pic>
      <p:sp>
        <p:nvSpPr>
          <p:cNvPr id="4" name="Tijdelijke aanduiding voor afbeelding 6">
            <a:extLst>
              <a:ext uri="{FF2B5EF4-FFF2-40B4-BE49-F238E27FC236}">
                <a16:creationId xmlns:a16="http://schemas.microsoft.com/office/drawing/2014/main" id="{59526CE4-CDA2-A5A4-C2D5-CC3FFAB9570D}"/>
              </a:ext>
            </a:extLst>
          </p:cNvPr>
          <p:cNvSpPr>
            <a:spLocks noGrp="1"/>
          </p:cNvSpPr>
          <p:nvPr>
            <p:ph type="pic" sz="quarter" idx="10"/>
          </p:nvPr>
        </p:nvSpPr>
        <p:spPr>
          <a:xfrm>
            <a:off x="1676291" y="1676401"/>
            <a:ext cx="21029831" cy="8731250"/>
          </a:xfrm>
        </p:spPr>
        <p:txBody>
          <a:bodyPr/>
          <a:lstStyle>
            <a:lvl1pPr marL="0" indent="0">
              <a:buFont typeface="Arial" panose="020B0604020202020204" pitchFamily="34" charset="0"/>
              <a:buNone/>
              <a:defRPr/>
            </a:lvl1pPr>
          </a:lstStyle>
          <a:p>
            <a:endParaRPr lang="nl-NL"/>
          </a:p>
        </p:txBody>
      </p:sp>
    </p:spTree>
    <p:extLst>
      <p:ext uri="{BB962C8B-B14F-4D97-AF65-F5344CB8AC3E}">
        <p14:creationId xmlns:p14="http://schemas.microsoft.com/office/powerpoint/2010/main" val="32498380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Inhoud 14">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FA2F7D4-63C3-8E70-FD59-993D173865CC}"/>
              </a:ext>
            </a:extLst>
          </p:cNvPr>
          <p:cNvSpPr>
            <a:spLocks noGrp="1"/>
          </p:cNvSpPr>
          <p:nvPr>
            <p:ph type="title" hasCustomPrompt="1"/>
          </p:nvPr>
        </p:nvSpPr>
        <p:spPr>
          <a:xfrm>
            <a:off x="1676291" y="10991849"/>
            <a:ext cx="21029831" cy="2066927"/>
          </a:xfrm>
          <a:solidFill>
            <a:schemeClr val="accent1"/>
          </a:solidFill>
        </p:spPr>
        <p:txBody>
          <a:bodyPr lIns="540000" rIns="540000">
            <a:normAutofit/>
          </a:bodyPr>
          <a:lstStyle>
            <a:lvl1pPr>
              <a:defRPr sz="4400">
                <a:solidFill>
                  <a:schemeClr val="bg1"/>
                </a:solidFill>
                <a:latin typeface="+mn-lt"/>
              </a:defRPr>
            </a:lvl1pPr>
          </a:lstStyle>
          <a:p>
            <a:r>
              <a:rPr lang="nl-NL"/>
              <a:t>Titel of uitleg bij de afbeelding</a:t>
            </a:r>
            <a:endParaRPr lang="nl-BE"/>
          </a:p>
        </p:txBody>
      </p:sp>
      <p:sp>
        <p:nvSpPr>
          <p:cNvPr id="4" name="Tijdelijke aanduiding voor afbeelding 6">
            <a:extLst>
              <a:ext uri="{FF2B5EF4-FFF2-40B4-BE49-F238E27FC236}">
                <a16:creationId xmlns:a16="http://schemas.microsoft.com/office/drawing/2014/main" id="{59526CE4-CDA2-A5A4-C2D5-CC3FFAB9570D}"/>
              </a:ext>
            </a:extLst>
          </p:cNvPr>
          <p:cNvSpPr>
            <a:spLocks noGrp="1"/>
          </p:cNvSpPr>
          <p:nvPr>
            <p:ph type="pic" sz="quarter" idx="10"/>
          </p:nvPr>
        </p:nvSpPr>
        <p:spPr>
          <a:xfrm>
            <a:off x="1676291" y="914400"/>
            <a:ext cx="21029831" cy="9493251"/>
          </a:xfrm>
        </p:spPr>
        <p:txBody>
          <a:bodyPr/>
          <a:lstStyle>
            <a:lvl1pPr marL="0" indent="0">
              <a:buFont typeface="Arial" panose="020B0604020202020204" pitchFamily="34" charset="0"/>
              <a:buNone/>
              <a:defRPr/>
            </a:lvl1pPr>
          </a:lstStyle>
          <a:p>
            <a:endParaRPr lang="nl-NL"/>
          </a:p>
        </p:txBody>
      </p:sp>
    </p:spTree>
    <p:extLst>
      <p:ext uri="{BB962C8B-B14F-4D97-AF65-F5344CB8AC3E}">
        <p14:creationId xmlns:p14="http://schemas.microsoft.com/office/powerpoint/2010/main" val="1721799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Inhoud 15">
    <p:spTree>
      <p:nvGrpSpPr>
        <p:cNvPr id="1" name=""/>
        <p:cNvGrpSpPr/>
        <p:nvPr/>
      </p:nvGrpSpPr>
      <p:grpSpPr>
        <a:xfrm>
          <a:off x="0" y="0"/>
          <a:ext cx="0" cy="0"/>
          <a:chOff x="0" y="0"/>
          <a:chExt cx="0" cy="0"/>
        </a:xfrm>
      </p:grpSpPr>
      <p:sp>
        <p:nvSpPr>
          <p:cNvPr id="4" name="Tijdelijke aanduiding voor afbeelding 6">
            <a:extLst>
              <a:ext uri="{FF2B5EF4-FFF2-40B4-BE49-F238E27FC236}">
                <a16:creationId xmlns:a16="http://schemas.microsoft.com/office/drawing/2014/main" id="{59526CE4-CDA2-A5A4-C2D5-CC3FFAB9570D}"/>
              </a:ext>
            </a:extLst>
          </p:cNvPr>
          <p:cNvSpPr>
            <a:spLocks noGrp="1"/>
          </p:cNvSpPr>
          <p:nvPr>
            <p:ph type="pic" sz="quarter" idx="10"/>
          </p:nvPr>
        </p:nvSpPr>
        <p:spPr>
          <a:xfrm>
            <a:off x="14096999" y="0"/>
            <a:ext cx="10285413" cy="13716000"/>
          </a:xfrm>
        </p:spPr>
        <p:txBody>
          <a:bodyPr/>
          <a:lstStyle>
            <a:lvl1pPr marL="0" indent="0">
              <a:buFont typeface="Arial" panose="020B0604020202020204" pitchFamily="34" charset="0"/>
              <a:buNone/>
              <a:defRPr/>
            </a:lvl1pPr>
          </a:lstStyle>
          <a:p>
            <a:endParaRPr lang="nl-NL"/>
          </a:p>
        </p:txBody>
      </p:sp>
      <p:sp>
        <p:nvSpPr>
          <p:cNvPr id="5" name="Title 1">
            <a:extLst>
              <a:ext uri="{FF2B5EF4-FFF2-40B4-BE49-F238E27FC236}">
                <a16:creationId xmlns:a16="http://schemas.microsoft.com/office/drawing/2014/main" id="{35ED2936-F681-C971-95AC-1387BB13DF30}"/>
              </a:ext>
            </a:extLst>
          </p:cNvPr>
          <p:cNvSpPr>
            <a:spLocks noGrp="1"/>
          </p:cNvSpPr>
          <p:nvPr>
            <p:ph type="title" hasCustomPrompt="1"/>
          </p:nvPr>
        </p:nvSpPr>
        <p:spPr>
          <a:xfrm>
            <a:off x="1677988" y="1187451"/>
            <a:ext cx="10513218" cy="2114549"/>
          </a:xfrm>
        </p:spPr>
        <p:txBody>
          <a:bodyPr lIns="0" tIns="0" rIns="0" bIns="0" anchor="b" anchorCtr="0">
            <a:noAutofit/>
          </a:bodyPr>
          <a:lstStyle>
            <a:lvl1pPr>
              <a:defRPr sz="6000" baseline="0">
                <a:solidFill>
                  <a:schemeClr val="accent1"/>
                </a:solidFill>
              </a:defRPr>
            </a:lvl1pPr>
          </a:lstStyle>
          <a:p>
            <a:r>
              <a:rPr lang="nl-NL"/>
              <a:t>Een korte, beknopte titel</a:t>
            </a:r>
            <a:endParaRPr lang="en-US"/>
          </a:p>
        </p:txBody>
      </p:sp>
      <p:sp>
        <p:nvSpPr>
          <p:cNvPr id="6" name="Tijdelijke aanduiding voor tekst 10">
            <a:extLst>
              <a:ext uri="{FF2B5EF4-FFF2-40B4-BE49-F238E27FC236}">
                <a16:creationId xmlns:a16="http://schemas.microsoft.com/office/drawing/2014/main" id="{25984422-E6CC-78D3-BFAF-BDC14D1875CA}"/>
              </a:ext>
            </a:extLst>
          </p:cNvPr>
          <p:cNvSpPr>
            <a:spLocks noGrp="1"/>
          </p:cNvSpPr>
          <p:nvPr>
            <p:ph type="body" sz="quarter" idx="11" hasCustomPrompt="1"/>
          </p:nvPr>
        </p:nvSpPr>
        <p:spPr>
          <a:xfrm>
            <a:off x="1677988" y="3870309"/>
            <a:ext cx="10513218" cy="1504934"/>
          </a:xfrm>
        </p:spPr>
        <p:txBody>
          <a:bodyPr lIns="0" tIns="0" rIns="0" bIns="0">
            <a:noAutofit/>
          </a:bodyPr>
          <a:lstStyle>
            <a:lvl1pPr marL="0" indent="0">
              <a:buNone/>
              <a:defRPr sz="4400" b="1" i="0" baseline="0">
                <a:solidFill>
                  <a:schemeClr val="accent2"/>
                </a:solidFill>
                <a:latin typeface="+mn-lt"/>
                <a:ea typeface="Calibri" panose="020F0502020204030204" pitchFamily="34" charset="0"/>
                <a:cs typeface="Calibri" panose="020F0502020204030204" pitchFamily="34" charset="0"/>
              </a:defRPr>
            </a:lvl1pPr>
          </a:lstStyle>
          <a:p>
            <a:pPr lvl="0"/>
            <a:r>
              <a:rPr lang="nl-NL"/>
              <a:t>Subtitel om meer duiding te geven.</a:t>
            </a:r>
          </a:p>
        </p:txBody>
      </p:sp>
      <p:sp>
        <p:nvSpPr>
          <p:cNvPr id="3" name="Tijdelijke aanduiding voor tekst 14">
            <a:extLst>
              <a:ext uri="{FF2B5EF4-FFF2-40B4-BE49-F238E27FC236}">
                <a16:creationId xmlns:a16="http://schemas.microsoft.com/office/drawing/2014/main" id="{BDDC4925-58B8-0900-AA4B-E3603F36A304}"/>
              </a:ext>
            </a:extLst>
          </p:cNvPr>
          <p:cNvSpPr>
            <a:spLocks noGrp="1"/>
          </p:cNvSpPr>
          <p:nvPr>
            <p:ph type="body" sz="quarter" idx="12" hasCustomPrompt="1"/>
          </p:nvPr>
        </p:nvSpPr>
        <p:spPr>
          <a:xfrm>
            <a:off x="1677988" y="5943552"/>
            <a:ext cx="10513218" cy="6278763"/>
          </a:xfrm>
        </p:spPr>
        <p:txBody>
          <a:bodyPr lIns="0" tIns="0" rIns="0" bIns="0">
            <a:noAutofit/>
          </a:bodyPr>
          <a:lstStyle>
            <a:lvl1pPr marL="0" indent="0">
              <a:lnSpc>
                <a:spcPct val="100000"/>
              </a:lnSpc>
              <a:buNone/>
              <a:defRPr lang="nl-BE" sz="4000" smtClean="0">
                <a:solidFill>
                  <a:schemeClr val="tx1"/>
                </a:solidFill>
                <a:latin typeface="+mn-lt"/>
              </a:defRPr>
            </a:lvl1pPr>
          </a:lstStyle>
          <a:p>
            <a:pPr lvl="0"/>
            <a:r>
              <a:rPr lang="nl-BE" sz="4000">
                <a:solidFill>
                  <a:schemeClr val="tx1"/>
                </a:solidFill>
                <a:latin typeface="+mn-lt"/>
              </a:rPr>
              <a:t>Als je op de knop hiernaast klikt en een foto van op je computer upload, dan wordt deze automatisch aangepast aan het formaat dat hier wordt voorzien.</a:t>
            </a:r>
          </a:p>
          <a:p>
            <a:pPr lvl="0"/>
            <a:r>
              <a:rPr lang="nl-BE" sz="4000">
                <a:solidFill>
                  <a:schemeClr val="tx1"/>
                </a:solidFill>
                <a:latin typeface="+mn-lt"/>
              </a:rPr>
              <a:t>Zoek je goede foto’s?</a:t>
            </a:r>
            <a:br>
              <a:rPr lang="nl-BE" sz="4000">
                <a:solidFill>
                  <a:schemeClr val="tx1"/>
                </a:solidFill>
                <a:latin typeface="+mn-lt"/>
              </a:rPr>
            </a:br>
            <a:r>
              <a:rPr lang="nl-BE" sz="4000">
                <a:solidFill>
                  <a:schemeClr val="tx1"/>
                </a:solidFill>
                <a:latin typeface="+mn-lt"/>
              </a:rPr>
              <a:t>Het is belangrijk dat je ‘</a:t>
            </a:r>
            <a:r>
              <a:rPr lang="nl-BE" sz="4000" err="1">
                <a:solidFill>
                  <a:schemeClr val="tx1"/>
                </a:solidFill>
                <a:latin typeface="+mn-lt"/>
              </a:rPr>
              <a:t>rechtenvrije</a:t>
            </a:r>
            <a:r>
              <a:rPr lang="nl-BE" sz="4000">
                <a:solidFill>
                  <a:schemeClr val="tx1"/>
                </a:solidFill>
                <a:latin typeface="+mn-lt"/>
              </a:rPr>
              <a:t>’ foto’s zoekt. Je kan er vinden op:</a:t>
            </a:r>
          </a:p>
          <a:p>
            <a:r>
              <a:rPr lang="nl-BE" sz="4000">
                <a:hlinkClick r:id="rId2"/>
              </a:rPr>
              <a:t>Pexels.com</a:t>
            </a:r>
            <a:endParaRPr lang="nl-BE" sz="4000"/>
          </a:p>
          <a:p>
            <a:r>
              <a:rPr lang="nl-BE" sz="4000">
                <a:hlinkClick r:id="rId3"/>
              </a:rPr>
              <a:t>Unsplash.com</a:t>
            </a:r>
            <a:endParaRPr lang="nl-BE" sz="4000"/>
          </a:p>
          <a:p>
            <a:endParaRPr lang="nl-BE" sz="4000"/>
          </a:p>
        </p:txBody>
      </p:sp>
    </p:spTree>
    <p:extLst>
      <p:ext uri="{BB962C8B-B14F-4D97-AF65-F5344CB8AC3E}">
        <p14:creationId xmlns:p14="http://schemas.microsoft.com/office/powerpoint/2010/main" val="151811243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Inhoud 16">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6EFCBB49-AE0B-C7EF-9A87-64728BABF923}"/>
              </a:ext>
            </a:extLst>
          </p:cNvPr>
          <p:cNvSpPr/>
          <p:nvPr userDrawn="1"/>
        </p:nvSpPr>
        <p:spPr>
          <a:xfrm>
            <a:off x="0" y="0"/>
            <a:ext cx="14097000" cy="13716000"/>
          </a:xfrm>
          <a:prstGeom prst="rect">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 name="Tijdelijke aanduiding voor afbeelding 6">
            <a:extLst>
              <a:ext uri="{FF2B5EF4-FFF2-40B4-BE49-F238E27FC236}">
                <a16:creationId xmlns:a16="http://schemas.microsoft.com/office/drawing/2014/main" id="{59526CE4-CDA2-A5A4-C2D5-CC3FFAB9570D}"/>
              </a:ext>
            </a:extLst>
          </p:cNvPr>
          <p:cNvSpPr>
            <a:spLocks noGrp="1"/>
          </p:cNvSpPr>
          <p:nvPr>
            <p:ph type="pic" sz="quarter" idx="10"/>
          </p:nvPr>
        </p:nvSpPr>
        <p:spPr>
          <a:xfrm>
            <a:off x="14096999" y="0"/>
            <a:ext cx="10285413" cy="13716000"/>
          </a:xfrm>
        </p:spPr>
        <p:txBody>
          <a:bodyPr/>
          <a:lstStyle>
            <a:lvl1pPr marL="0" indent="0">
              <a:buFont typeface="Arial" panose="020B0604020202020204" pitchFamily="34" charset="0"/>
              <a:buNone/>
              <a:defRPr/>
            </a:lvl1pPr>
          </a:lstStyle>
          <a:p>
            <a:endParaRPr lang="nl-NL"/>
          </a:p>
        </p:txBody>
      </p:sp>
      <p:sp>
        <p:nvSpPr>
          <p:cNvPr id="2" name="Title 1">
            <a:extLst>
              <a:ext uri="{FF2B5EF4-FFF2-40B4-BE49-F238E27FC236}">
                <a16:creationId xmlns:a16="http://schemas.microsoft.com/office/drawing/2014/main" id="{6648776F-A59C-80A9-64F5-229B13C662CE}"/>
              </a:ext>
            </a:extLst>
          </p:cNvPr>
          <p:cNvSpPr>
            <a:spLocks noGrp="1"/>
          </p:cNvSpPr>
          <p:nvPr>
            <p:ph type="title" hasCustomPrompt="1"/>
          </p:nvPr>
        </p:nvSpPr>
        <p:spPr>
          <a:xfrm>
            <a:off x="1677988" y="1187451"/>
            <a:ext cx="10513218" cy="2114549"/>
          </a:xfrm>
        </p:spPr>
        <p:txBody>
          <a:bodyPr lIns="0" tIns="0" rIns="0" bIns="0" anchor="b" anchorCtr="0">
            <a:noAutofit/>
          </a:bodyPr>
          <a:lstStyle>
            <a:lvl1pPr>
              <a:defRPr sz="6000" baseline="0">
                <a:solidFill>
                  <a:schemeClr val="accent1"/>
                </a:solidFill>
              </a:defRPr>
            </a:lvl1pPr>
          </a:lstStyle>
          <a:p>
            <a:r>
              <a:rPr lang="nl-NL"/>
              <a:t>Een korte, beknopte titel</a:t>
            </a:r>
            <a:endParaRPr lang="en-US"/>
          </a:p>
        </p:txBody>
      </p:sp>
      <p:sp>
        <p:nvSpPr>
          <p:cNvPr id="7" name="Tijdelijke aanduiding voor tekst 14">
            <a:extLst>
              <a:ext uri="{FF2B5EF4-FFF2-40B4-BE49-F238E27FC236}">
                <a16:creationId xmlns:a16="http://schemas.microsoft.com/office/drawing/2014/main" id="{5A3C6EF1-C21D-F305-9B0F-1F9286594C17}"/>
              </a:ext>
            </a:extLst>
          </p:cNvPr>
          <p:cNvSpPr>
            <a:spLocks noGrp="1"/>
          </p:cNvSpPr>
          <p:nvPr>
            <p:ph type="body" sz="quarter" idx="12" hasCustomPrompt="1"/>
          </p:nvPr>
        </p:nvSpPr>
        <p:spPr>
          <a:xfrm>
            <a:off x="1677988" y="5943552"/>
            <a:ext cx="10513218" cy="6278763"/>
          </a:xfrm>
        </p:spPr>
        <p:txBody>
          <a:bodyPr lIns="0" tIns="0" rIns="0" bIns="0">
            <a:noAutofit/>
          </a:bodyPr>
          <a:lstStyle>
            <a:lvl1pPr marL="0" indent="0">
              <a:lnSpc>
                <a:spcPct val="100000"/>
              </a:lnSpc>
              <a:buNone/>
              <a:defRPr lang="nl-BE" sz="4000" smtClean="0">
                <a:solidFill>
                  <a:schemeClr val="tx1"/>
                </a:solidFill>
                <a:latin typeface="+mn-lt"/>
              </a:defRPr>
            </a:lvl1pPr>
          </a:lstStyle>
          <a:p>
            <a:pPr lvl="0"/>
            <a:r>
              <a:rPr lang="nl-BE" sz="4000">
                <a:solidFill>
                  <a:schemeClr val="tx1"/>
                </a:solidFill>
                <a:latin typeface="+mn-lt"/>
              </a:rPr>
              <a:t>Als je op de knop hiernaast klikt en een foto van op je computer upload, dan wordt deze automatisch aangepast aan het formaat dat hier wordt voorzien.</a:t>
            </a:r>
          </a:p>
          <a:p>
            <a:pPr lvl="0"/>
            <a:r>
              <a:rPr lang="nl-BE" sz="4000">
                <a:solidFill>
                  <a:schemeClr val="tx1"/>
                </a:solidFill>
                <a:latin typeface="+mn-lt"/>
              </a:rPr>
              <a:t>Zoek je goede foto’s?</a:t>
            </a:r>
            <a:br>
              <a:rPr lang="nl-BE" sz="4000">
                <a:solidFill>
                  <a:schemeClr val="tx1"/>
                </a:solidFill>
                <a:latin typeface="+mn-lt"/>
              </a:rPr>
            </a:br>
            <a:r>
              <a:rPr lang="nl-BE" sz="4000">
                <a:solidFill>
                  <a:schemeClr val="tx1"/>
                </a:solidFill>
                <a:latin typeface="+mn-lt"/>
              </a:rPr>
              <a:t>Het is belangrijk dat je ‘</a:t>
            </a:r>
            <a:r>
              <a:rPr lang="nl-BE" sz="4000" err="1">
                <a:solidFill>
                  <a:schemeClr val="tx1"/>
                </a:solidFill>
                <a:latin typeface="+mn-lt"/>
              </a:rPr>
              <a:t>rechtenvrije</a:t>
            </a:r>
            <a:r>
              <a:rPr lang="nl-BE" sz="4000">
                <a:solidFill>
                  <a:schemeClr val="tx1"/>
                </a:solidFill>
                <a:latin typeface="+mn-lt"/>
              </a:rPr>
              <a:t>’ foto’s zoekt. Je kan er vinden op:</a:t>
            </a:r>
          </a:p>
          <a:p>
            <a:r>
              <a:rPr lang="nl-BE" sz="4000">
                <a:hlinkClick r:id="rId2"/>
              </a:rPr>
              <a:t>Pexels.com</a:t>
            </a:r>
            <a:endParaRPr lang="nl-BE" sz="4000"/>
          </a:p>
          <a:p>
            <a:r>
              <a:rPr lang="nl-BE" sz="4000">
                <a:hlinkClick r:id="rId3"/>
              </a:rPr>
              <a:t>Unsplash.com</a:t>
            </a:r>
            <a:endParaRPr lang="nl-BE" sz="4000"/>
          </a:p>
          <a:p>
            <a:endParaRPr lang="nl-BE" sz="4000"/>
          </a:p>
        </p:txBody>
      </p:sp>
      <p:sp>
        <p:nvSpPr>
          <p:cNvPr id="8" name="Tijdelijke aanduiding voor tekst 10">
            <a:extLst>
              <a:ext uri="{FF2B5EF4-FFF2-40B4-BE49-F238E27FC236}">
                <a16:creationId xmlns:a16="http://schemas.microsoft.com/office/drawing/2014/main" id="{F812A70B-16B8-1F46-36EE-B26C8B4BCC2D}"/>
              </a:ext>
            </a:extLst>
          </p:cNvPr>
          <p:cNvSpPr>
            <a:spLocks noGrp="1"/>
          </p:cNvSpPr>
          <p:nvPr>
            <p:ph type="body" sz="quarter" idx="11" hasCustomPrompt="1"/>
          </p:nvPr>
        </p:nvSpPr>
        <p:spPr>
          <a:xfrm>
            <a:off x="1677988" y="3870309"/>
            <a:ext cx="10513218" cy="1504934"/>
          </a:xfrm>
        </p:spPr>
        <p:txBody>
          <a:bodyPr lIns="0" tIns="0" rIns="0" bIns="0">
            <a:noAutofit/>
          </a:bodyPr>
          <a:lstStyle>
            <a:lvl1pPr marL="0" indent="0">
              <a:buNone/>
              <a:defRPr sz="4400" b="1" i="0" baseline="0">
                <a:solidFill>
                  <a:schemeClr val="accent2"/>
                </a:solidFill>
                <a:latin typeface="+mn-lt"/>
                <a:ea typeface="Calibri" panose="020F0502020204030204" pitchFamily="34" charset="0"/>
                <a:cs typeface="Calibri" panose="020F0502020204030204" pitchFamily="34" charset="0"/>
              </a:defRPr>
            </a:lvl1pPr>
          </a:lstStyle>
          <a:p>
            <a:pPr lvl="0"/>
            <a:r>
              <a:rPr lang="nl-NL"/>
              <a:t>Subtitel om meer duiding te geven.</a:t>
            </a:r>
          </a:p>
        </p:txBody>
      </p:sp>
    </p:spTree>
    <p:extLst>
      <p:ext uri="{BB962C8B-B14F-4D97-AF65-F5344CB8AC3E}">
        <p14:creationId xmlns:p14="http://schemas.microsoft.com/office/powerpoint/2010/main" val="83598932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Inhoud 17">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6EFCBB49-AE0B-C7EF-9A87-64728BABF923}"/>
              </a:ext>
            </a:extLst>
          </p:cNvPr>
          <p:cNvSpPr/>
          <p:nvPr userDrawn="1"/>
        </p:nvSpPr>
        <p:spPr>
          <a:xfrm>
            <a:off x="0" y="0"/>
            <a:ext cx="14097000" cy="13716000"/>
          </a:xfrm>
          <a:prstGeom prst="rect">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 name="Tijdelijke aanduiding voor afbeelding 6">
            <a:extLst>
              <a:ext uri="{FF2B5EF4-FFF2-40B4-BE49-F238E27FC236}">
                <a16:creationId xmlns:a16="http://schemas.microsoft.com/office/drawing/2014/main" id="{59526CE4-CDA2-A5A4-C2D5-CC3FFAB9570D}"/>
              </a:ext>
            </a:extLst>
          </p:cNvPr>
          <p:cNvSpPr>
            <a:spLocks noGrp="1"/>
          </p:cNvSpPr>
          <p:nvPr>
            <p:ph type="pic" sz="quarter" idx="10"/>
          </p:nvPr>
        </p:nvSpPr>
        <p:spPr>
          <a:xfrm>
            <a:off x="14096999" y="0"/>
            <a:ext cx="10285413" cy="13716000"/>
          </a:xfrm>
        </p:spPr>
        <p:txBody>
          <a:bodyPr/>
          <a:lstStyle>
            <a:lvl1pPr marL="0" indent="0">
              <a:buFont typeface="Arial" panose="020B0604020202020204" pitchFamily="34" charset="0"/>
              <a:buNone/>
              <a:defRPr/>
            </a:lvl1pPr>
          </a:lstStyle>
          <a:p>
            <a:endParaRPr lang="nl-NL"/>
          </a:p>
        </p:txBody>
      </p:sp>
      <p:sp>
        <p:nvSpPr>
          <p:cNvPr id="2" name="Title 1">
            <a:extLst>
              <a:ext uri="{FF2B5EF4-FFF2-40B4-BE49-F238E27FC236}">
                <a16:creationId xmlns:a16="http://schemas.microsoft.com/office/drawing/2014/main" id="{BF742ED4-E5FB-429F-5F5D-4EF691377F9B}"/>
              </a:ext>
            </a:extLst>
          </p:cNvPr>
          <p:cNvSpPr>
            <a:spLocks noGrp="1"/>
          </p:cNvSpPr>
          <p:nvPr>
            <p:ph type="title" hasCustomPrompt="1"/>
          </p:nvPr>
        </p:nvSpPr>
        <p:spPr>
          <a:xfrm>
            <a:off x="1677988" y="1187451"/>
            <a:ext cx="10513218" cy="2114549"/>
          </a:xfrm>
        </p:spPr>
        <p:txBody>
          <a:bodyPr lIns="0" tIns="0" rIns="0" bIns="0" anchor="b" anchorCtr="0">
            <a:noAutofit/>
          </a:bodyPr>
          <a:lstStyle>
            <a:lvl1pPr>
              <a:defRPr sz="6000" baseline="0">
                <a:solidFill>
                  <a:schemeClr val="accent1"/>
                </a:solidFill>
              </a:defRPr>
            </a:lvl1pPr>
          </a:lstStyle>
          <a:p>
            <a:r>
              <a:rPr lang="nl-NL"/>
              <a:t>Een korte, beknopte titel</a:t>
            </a:r>
            <a:endParaRPr lang="en-US"/>
          </a:p>
        </p:txBody>
      </p:sp>
      <p:sp>
        <p:nvSpPr>
          <p:cNvPr id="7" name="Tijdelijke aanduiding voor tekst 14">
            <a:extLst>
              <a:ext uri="{FF2B5EF4-FFF2-40B4-BE49-F238E27FC236}">
                <a16:creationId xmlns:a16="http://schemas.microsoft.com/office/drawing/2014/main" id="{FED28530-2012-1D11-8FFB-745B2A2893E8}"/>
              </a:ext>
            </a:extLst>
          </p:cNvPr>
          <p:cNvSpPr>
            <a:spLocks noGrp="1"/>
          </p:cNvSpPr>
          <p:nvPr>
            <p:ph type="body" sz="quarter" idx="12" hasCustomPrompt="1"/>
          </p:nvPr>
        </p:nvSpPr>
        <p:spPr>
          <a:xfrm>
            <a:off x="1677988" y="5943552"/>
            <a:ext cx="10513218" cy="6278763"/>
          </a:xfrm>
        </p:spPr>
        <p:txBody>
          <a:bodyPr lIns="0" tIns="0" rIns="0" bIns="0">
            <a:noAutofit/>
          </a:bodyPr>
          <a:lstStyle>
            <a:lvl1pPr marL="0" indent="0">
              <a:lnSpc>
                <a:spcPct val="100000"/>
              </a:lnSpc>
              <a:buNone/>
              <a:defRPr lang="nl-BE" sz="4000" smtClean="0">
                <a:solidFill>
                  <a:schemeClr val="tx1"/>
                </a:solidFill>
              </a:defRPr>
            </a:lvl1pPr>
          </a:lstStyle>
          <a:p>
            <a:pPr lvl="0"/>
            <a:r>
              <a:rPr lang="nl-BE" sz="4000">
                <a:solidFill>
                  <a:schemeClr val="tx1"/>
                </a:solidFill>
                <a:latin typeface="+mn-lt"/>
              </a:rPr>
              <a:t>Als je op de knop hiernaast klikt en een foto van op je computer upload, dan wordt deze automatisch aangepast aan het formaat dat hier wordt voorzien.</a:t>
            </a:r>
          </a:p>
          <a:p>
            <a:pPr lvl="0"/>
            <a:r>
              <a:rPr lang="nl-BE" sz="4000">
                <a:solidFill>
                  <a:schemeClr val="tx1"/>
                </a:solidFill>
                <a:latin typeface="+mn-lt"/>
              </a:rPr>
              <a:t>Zoek je goede foto’s?</a:t>
            </a:r>
            <a:br>
              <a:rPr lang="nl-BE" sz="4000">
                <a:solidFill>
                  <a:schemeClr val="tx1"/>
                </a:solidFill>
                <a:latin typeface="+mn-lt"/>
              </a:rPr>
            </a:br>
            <a:r>
              <a:rPr lang="nl-BE" sz="4000">
                <a:solidFill>
                  <a:schemeClr val="tx1"/>
                </a:solidFill>
                <a:latin typeface="+mn-lt"/>
              </a:rPr>
              <a:t>Het is belangrijk dat je ‘</a:t>
            </a:r>
            <a:r>
              <a:rPr lang="nl-BE" sz="4000" err="1">
                <a:solidFill>
                  <a:schemeClr val="tx1"/>
                </a:solidFill>
                <a:latin typeface="+mn-lt"/>
              </a:rPr>
              <a:t>rechtenvrije</a:t>
            </a:r>
            <a:r>
              <a:rPr lang="nl-BE" sz="4000">
                <a:solidFill>
                  <a:schemeClr val="tx1"/>
                </a:solidFill>
                <a:latin typeface="+mn-lt"/>
              </a:rPr>
              <a:t>’ foto’s zoekt. Je kan er vinden op:</a:t>
            </a:r>
          </a:p>
          <a:p>
            <a:r>
              <a:rPr lang="nl-BE" sz="4000">
                <a:hlinkClick r:id="rId2"/>
              </a:rPr>
              <a:t>Pexels.com</a:t>
            </a:r>
            <a:endParaRPr lang="nl-BE" sz="4000"/>
          </a:p>
          <a:p>
            <a:r>
              <a:rPr lang="nl-BE" sz="4000">
                <a:hlinkClick r:id="rId3"/>
              </a:rPr>
              <a:t>Unsplash.com</a:t>
            </a:r>
            <a:endParaRPr lang="nl-BE" sz="4000"/>
          </a:p>
          <a:p>
            <a:endParaRPr lang="nl-BE" sz="4000"/>
          </a:p>
        </p:txBody>
      </p:sp>
      <p:sp>
        <p:nvSpPr>
          <p:cNvPr id="8" name="Tijdelijke aanduiding voor tekst 10">
            <a:extLst>
              <a:ext uri="{FF2B5EF4-FFF2-40B4-BE49-F238E27FC236}">
                <a16:creationId xmlns:a16="http://schemas.microsoft.com/office/drawing/2014/main" id="{DB4E32F8-8AEB-B389-7FD2-BF87BD47E206}"/>
              </a:ext>
            </a:extLst>
          </p:cNvPr>
          <p:cNvSpPr>
            <a:spLocks noGrp="1"/>
          </p:cNvSpPr>
          <p:nvPr>
            <p:ph type="body" sz="quarter" idx="11" hasCustomPrompt="1"/>
          </p:nvPr>
        </p:nvSpPr>
        <p:spPr>
          <a:xfrm>
            <a:off x="1677988" y="3870309"/>
            <a:ext cx="10513218" cy="1504934"/>
          </a:xfrm>
        </p:spPr>
        <p:txBody>
          <a:bodyPr lIns="0" tIns="0" rIns="0" bIns="0">
            <a:noAutofit/>
          </a:bodyPr>
          <a:lstStyle>
            <a:lvl1pPr marL="0" indent="0">
              <a:buNone/>
              <a:defRPr sz="4400" b="1" i="0" baseline="0">
                <a:solidFill>
                  <a:schemeClr val="accent2"/>
                </a:solidFill>
                <a:latin typeface="+mn-lt"/>
                <a:ea typeface="Calibri" panose="020F0502020204030204" pitchFamily="34" charset="0"/>
                <a:cs typeface="Calibri" panose="020F0502020204030204" pitchFamily="34" charset="0"/>
              </a:defRPr>
            </a:lvl1pPr>
          </a:lstStyle>
          <a:p>
            <a:pPr lvl="0"/>
            <a:r>
              <a:rPr lang="nl-NL"/>
              <a:t>Subtitel om meer duiding te geven.</a:t>
            </a:r>
          </a:p>
        </p:txBody>
      </p:sp>
    </p:spTree>
    <p:extLst>
      <p:ext uri="{BB962C8B-B14F-4D97-AF65-F5344CB8AC3E}">
        <p14:creationId xmlns:p14="http://schemas.microsoft.com/office/powerpoint/2010/main" val="374855832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Inhoud 19">
    <p:spTree>
      <p:nvGrpSpPr>
        <p:cNvPr id="1" name=""/>
        <p:cNvGrpSpPr/>
        <p:nvPr/>
      </p:nvGrpSpPr>
      <p:grpSpPr>
        <a:xfrm>
          <a:off x="0" y="0"/>
          <a:ext cx="0" cy="0"/>
          <a:chOff x="0" y="0"/>
          <a:chExt cx="0" cy="0"/>
        </a:xfrm>
      </p:grpSpPr>
      <p:sp>
        <p:nvSpPr>
          <p:cNvPr id="8" name="Rechthoek 7">
            <a:extLst>
              <a:ext uri="{FF2B5EF4-FFF2-40B4-BE49-F238E27FC236}">
                <a16:creationId xmlns:a16="http://schemas.microsoft.com/office/drawing/2014/main" id="{5ABB9EF1-E3E9-0C47-BEC9-10DCAEA68CB7}"/>
              </a:ext>
            </a:extLst>
          </p:cNvPr>
          <p:cNvSpPr/>
          <p:nvPr userDrawn="1"/>
        </p:nvSpPr>
        <p:spPr>
          <a:xfrm>
            <a:off x="0" y="0"/>
            <a:ext cx="610812" cy="1371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45720" rIns="91440" bIns="45720" numCol="1" spcCol="0" rtlCol="0" fromWordArt="0" anchor="ctr" anchorCtr="0" forceAA="0" compatLnSpc="1">
            <a:prstTxWarp prst="textNoShape">
              <a:avLst/>
            </a:prstTxWarp>
            <a:noAutofit/>
          </a:bodyPr>
          <a:lstStyle/>
          <a:p>
            <a:pPr algn="ctr"/>
            <a:endParaRPr lang="nl-BE"/>
          </a:p>
        </p:txBody>
      </p:sp>
      <p:sp>
        <p:nvSpPr>
          <p:cNvPr id="13" name="Tijdelijke aanduiding voor tekst 12">
            <a:extLst>
              <a:ext uri="{FF2B5EF4-FFF2-40B4-BE49-F238E27FC236}">
                <a16:creationId xmlns:a16="http://schemas.microsoft.com/office/drawing/2014/main" id="{99E19A30-4C6E-1440-86C0-C54D2781FD9B}"/>
              </a:ext>
            </a:extLst>
          </p:cNvPr>
          <p:cNvSpPr>
            <a:spLocks noGrp="1"/>
          </p:cNvSpPr>
          <p:nvPr>
            <p:ph type="body" sz="quarter" idx="11" hasCustomPrompt="1"/>
          </p:nvPr>
        </p:nvSpPr>
        <p:spPr>
          <a:xfrm>
            <a:off x="1677988" y="3937518"/>
            <a:ext cx="21032384" cy="8591031"/>
          </a:xfrm>
        </p:spPr>
        <p:txBody>
          <a:bodyPr lIns="0" tIns="0" rIns="0" bIns="0">
            <a:noAutofit/>
          </a:bodyPr>
          <a:lstStyle>
            <a:lvl1pPr marL="0" indent="0">
              <a:lnSpc>
                <a:spcPct val="100000"/>
              </a:lnSpc>
              <a:buFont typeface="Arial" panose="020B0604020202020204" pitchFamily="34" charset="0"/>
              <a:buNone/>
              <a:defRPr sz="4000" baseline="0">
                <a:latin typeface="+mn-lt"/>
                <a:ea typeface="Calibri" panose="020F0502020204030204" pitchFamily="34" charset="0"/>
                <a:cs typeface="Calibri" panose="020F0502020204030204" pitchFamily="34" charset="0"/>
              </a:defRPr>
            </a:lvl1pPr>
            <a:lvl2pPr>
              <a:defRPr sz="4000">
                <a:latin typeface="+mn-lt"/>
              </a:defRPr>
            </a:lvl2pPr>
            <a:lvl3pPr>
              <a:defRPr sz="4000">
                <a:latin typeface="+mn-lt"/>
              </a:defRPr>
            </a:lvl3pPr>
            <a:lvl4pPr>
              <a:defRPr sz="4000">
                <a:latin typeface="+mn-lt"/>
              </a:defRPr>
            </a:lvl4pPr>
            <a:lvl5pPr marL="3657417" marR="0" indent="0" algn="l" defTabSz="1828709" rtl="0" eaLnBrk="1" fontAlgn="auto" latinLnBrk="0" hangingPunct="1">
              <a:lnSpc>
                <a:spcPct val="90000"/>
              </a:lnSpc>
              <a:spcBef>
                <a:spcPts val="1000"/>
              </a:spcBef>
              <a:spcAft>
                <a:spcPts val="0"/>
              </a:spcAft>
              <a:buClrTx/>
              <a:buSzTx/>
              <a:buFont typeface="Arial" panose="020B0604020202020204" pitchFamily="34" charset="0"/>
              <a:buNone/>
              <a:tabLst/>
              <a:defRPr sz="4000">
                <a:latin typeface="+mn-lt"/>
              </a:defRPr>
            </a:lvl5pPr>
            <a:lvl6pPr marL="4571772" marR="0" indent="0" algn="l" defTabSz="1828709" rtl="0" eaLnBrk="1" fontAlgn="auto" latinLnBrk="0" hangingPunct="1">
              <a:lnSpc>
                <a:spcPct val="90000"/>
              </a:lnSpc>
              <a:spcBef>
                <a:spcPts val="1000"/>
              </a:spcBef>
              <a:spcAft>
                <a:spcPts val="0"/>
              </a:spcAft>
              <a:buClrTx/>
              <a:buSzTx/>
              <a:buFont typeface="Arial" panose="020B0604020202020204" pitchFamily="34" charset="0"/>
              <a:buNone/>
              <a:tabLst/>
              <a:defRPr sz="4000">
                <a:latin typeface="+mn-lt"/>
              </a:defRPr>
            </a:lvl6pPr>
          </a:lstStyle>
          <a:p>
            <a:r>
              <a:rPr lang="nl-NL"/>
              <a:t>Tekststijl van het model bewerken
Test</a:t>
            </a:r>
          </a:p>
          <a:p>
            <a:pPr lvl="1"/>
            <a:r>
              <a:rPr lang="nl-NL"/>
              <a:t>Item 1.1</a:t>
            </a:r>
          </a:p>
          <a:p>
            <a:pPr lvl="2"/>
            <a:r>
              <a:rPr lang="nl-NL"/>
              <a:t>Item 1.1.1</a:t>
            </a:r>
          </a:p>
          <a:p>
            <a:pPr lvl="3"/>
            <a:r>
              <a:rPr lang="nl-NL"/>
              <a:t>Item 1.1.1.1</a:t>
            </a:r>
          </a:p>
          <a:p>
            <a:pPr marL="4114594" marR="0" lvl="4" indent="-457177" algn="l" defTabSz="1828709"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nl-NL"/>
              <a:t>Item 1.1.1.1.1</a:t>
            </a:r>
          </a:p>
          <a:p>
            <a:pPr marL="5028949" marR="0" lvl="5" indent="-457177" algn="l" defTabSz="1828709"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nl-NL"/>
              <a:t>Item 1.1.1.1.1.1</a:t>
            </a:r>
          </a:p>
        </p:txBody>
      </p:sp>
      <p:sp>
        <p:nvSpPr>
          <p:cNvPr id="3" name="Title 1">
            <a:extLst>
              <a:ext uri="{FF2B5EF4-FFF2-40B4-BE49-F238E27FC236}">
                <a16:creationId xmlns:a16="http://schemas.microsoft.com/office/drawing/2014/main" id="{529216C1-99FE-6682-739A-4EC6860DA91E}"/>
              </a:ext>
            </a:extLst>
          </p:cNvPr>
          <p:cNvSpPr>
            <a:spLocks noGrp="1"/>
          </p:cNvSpPr>
          <p:nvPr>
            <p:ph type="title" hasCustomPrompt="1"/>
          </p:nvPr>
        </p:nvSpPr>
        <p:spPr>
          <a:xfrm>
            <a:off x="1677988" y="1044573"/>
            <a:ext cx="21032384" cy="2257427"/>
          </a:xfrm>
        </p:spPr>
        <p:txBody>
          <a:bodyPr lIns="0" tIns="0" rIns="0" bIns="0" anchor="b" anchorCtr="0">
            <a:noAutofit/>
          </a:bodyPr>
          <a:lstStyle>
            <a:lvl1pPr>
              <a:defRPr sz="6000" baseline="0">
                <a:solidFill>
                  <a:schemeClr val="accent1"/>
                </a:solidFill>
                <a:latin typeface="+mj-lt"/>
              </a:defRPr>
            </a:lvl1pPr>
          </a:lstStyle>
          <a:p>
            <a:r>
              <a:rPr lang="nl-NL"/>
              <a:t>Een korte, beknopte titel</a:t>
            </a:r>
            <a:endParaRPr lang="en-US"/>
          </a:p>
        </p:txBody>
      </p:sp>
    </p:spTree>
    <p:extLst>
      <p:ext uri="{BB962C8B-B14F-4D97-AF65-F5344CB8AC3E}">
        <p14:creationId xmlns:p14="http://schemas.microsoft.com/office/powerpoint/2010/main" val="69661720"/>
      </p:ext>
    </p:extLst>
  </p:cSld>
  <p:clrMapOvr>
    <a:masterClrMapping/>
  </p:clrMapOvr>
  <p:extLst>
    <p:ext uri="{DCECCB84-F9BA-43D5-87BE-67443E8EF086}">
      <p15:sldGuideLst xmlns:p15="http://schemas.microsoft.com/office/powerpoint/2012/main">
        <p15:guide id="1" orient="horz" pos="4320">
          <p15:clr>
            <a:srgbClr val="FBAE40"/>
          </p15:clr>
        </p15:guide>
        <p15:guide id="2" pos="1397">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Inhoud 18">
    <p:spTree>
      <p:nvGrpSpPr>
        <p:cNvPr id="1" name=""/>
        <p:cNvGrpSpPr/>
        <p:nvPr/>
      </p:nvGrpSpPr>
      <p:grpSpPr>
        <a:xfrm>
          <a:off x="0" y="0"/>
          <a:ext cx="0" cy="0"/>
          <a:chOff x="0" y="0"/>
          <a:chExt cx="0" cy="0"/>
        </a:xfrm>
      </p:grpSpPr>
      <p:sp>
        <p:nvSpPr>
          <p:cNvPr id="8" name="Rechthoek 7">
            <a:extLst>
              <a:ext uri="{FF2B5EF4-FFF2-40B4-BE49-F238E27FC236}">
                <a16:creationId xmlns:a16="http://schemas.microsoft.com/office/drawing/2014/main" id="{5ABB9EF1-E3E9-0C47-BEC9-10DCAEA68CB7}"/>
              </a:ext>
            </a:extLst>
          </p:cNvPr>
          <p:cNvSpPr/>
          <p:nvPr userDrawn="1"/>
        </p:nvSpPr>
        <p:spPr>
          <a:xfrm>
            <a:off x="0" y="0"/>
            <a:ext cx="610812" cy="1371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45720" rIns="91440" bIns="45720" numCol="1" spcCol="0" rtlCol="0" fromWordArt="0" anchor="ctr" anchorCtr="0" forceAA="0" compatLnSpc="1">
            <a:prstTxWarp prst="textNoShape">
              <a:avLst/>
            </a:prstTxWarp>
            <a:noAutofit/>
          </a:bodyPr>
          <a:lstStyle/>
          <a:p>
            <a:pPr algn="ctr"/>
            <a:endParaRPr lang="nl-BE"/>
          </a:p>
        </p:txBody>
      </p:sp>
      <p:sp>
        <p:nvSpPr>
          <p:cNvPr id="13" name="Tijdelijke aanduiding voor tekst 12">
            <a:extLst>
              <a:ext uri="{FF2B5EF4-FFF2-40B4-BE49-F238E27FC236}">
                <a16:creationId xmlns:a16="http://schemas.microsoft.com/office/drawing/2014/main" id="{99E19A30-4C6E-1440-86C0-C54D2781FD9B}"/>
              </a:ext>
            </a:extLst>
          </p:cNvPr>
          <p:cNvSpPr>
            <a:spLocks noGrp="1"/>
          </p:cNvSpPr>
          <p:nvPr>
            <p:ph type="body" sz="quarter" idx="11" hasCustomPrompt="1"/>
          </p:nvPr>
        </p:nvSpPr>
        <p:spPr>
          <a:xfrm>
            <a:off x="1677988" y="5657415"/>
            <a:ext cx="21032384" cy="6871134"/>
          </a:xfrm>
        </p:spPr>
        <p:txBody>
          <a:bodyPr lIns="0" tIns="0" rIns="0" bIns="0">
            <a:noAutofit/>
          </a:bodyPr>
          <a:lstStyle>
            <a:lvl1pPr marL="0" indent="0">
              <a:lnSpc>
                <a:spcPct val="100000"/>
              </a:lnSpc>
              <a:buFont typeface="Arial" panose="020B0604020202020204" pitchFamily="34" charset="0"/>
              <a:buNone/>
              <a:defRPr sz="4000" baseline="0">
                <a:latin typeface="+mn-lt"/>
                <a:ea typeface="Calibri" panose="020F0502020204030204" pitchFamily="34" charset="0"/>
                <a:cs typeface="Calibri" panose="020F0502020204030204" pitchFamily="34" charset="0"/>
              </a:defRPr>
            </a:lvl1pPr>
            <a:lvl2pPr>
              <a:defRPr sz="4000">
                <a:latin typeface="+mn-lt"/>
              </a:defRPr>
            </a:lvl2pPr>
            <a:lvl3pPr>
              <a:defRPr sz="4000">
                <a:latin typeface="+mn-lt"/>
              </a:defRPr>
            </a:lvl3pPr>
            <a:lvl4pPr>
              <a:defRPr sz="4000">
                <a:latin typeface="+mn-lt"/>
              </a:defRPr>
            </a:lvl4pPr>
            <a:lvl5pPr marL="3657417" marR="0" indent="0" algn="l" defTabSz="1828709" rtl="0" eaLnBrk="1" fontAlgn="auto" latinLnBrk="0" hangingPunct="1">
              <a:lnSpc>
                <a:spcPct val="90000"/>
              </a:lnSpc>
              <a:spcBef>
                <a:spcPts val="1000"/>
              </a:spcBef>
              <a:spcAft>
                <a:spcPts val="0"/>
              </a:spcAft>
              <a:buClrTx/>
              <a:buSzTx/>
              <a:buFont typeface="Arial" panose="020B0604020202020204" pitchFamily="34" charset="0"/>
              <a:buNone/>
              <a:tabLst/>
              <a:defRPr sz="4000">
                <a:latin typeface="+mn-lt"/>
              </a:defRPr>
            </a:lvl5pPr>
            <a:lvl6pPr marL="4571772" marR="0" indent="0" algn="l" defTabSz="1828709" rtl="0" eaLnBrk="1" fontAlgn="auto" latinLnBrk="0" hangingPunct="1">
              <a:lnSpc>
                <a:spcPct val="90000"/>
              </a:lnSpc>
              <a:spcBef>
                <a:spcPts val="1000"/>
              </a:spcBef>
              <a:spcAft>
                <a:spcPts val="0"/>
              </a:spcAft>
              <a:buClrTx/>
              <a:buSzTx/>
              <a:buFont typeface="Arial" panose="020B0604020202020204" pitchFamily="34" charset="0"/>
              <a:buNone/>
              <a:tabLst/>
              <a:defRPr sz="4000">
                <a:latin typeface="+mn-lt"/>
              </a:defRPr>
            </a:lvl6pPr>
          </a:lstStyle>
          <a:p>
            <a:r>
              <a:rPr lang="nl-NL"/>
              <a:t>Tekststijl van het model bewerken
Test</a:t>
            </a:r>
          </a:p>
          <a:p>
            <a:pPr lvl="1"/>
            <a:r>
              <a:rPr lang="nl-NL"/>
              <a:t>Item 1.1</a:t>
            </a:r>
          </a:p>
          <a:p>
            <a:pPr lvl="2"/>
            <a:r>
              <a:rPr lang="nl-NL"/>
              <a:t>Item 1.1.1</a:t>
            </a:r>
          </a:p>
          <a:p>
            <a:pPr lvl="3"/>
            <a:r>
              <a:rPr lang="nl-NL"/>
              <a:t>Item 1.1.1.1</a:t>
            </a:r>
          </a:p>
          <a:p>
            <a:pPr marL="4114594" marR="0" lvl="4" indent="-457177" algn="l" defTabSz="1828709"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nl-NL"/>
              <a:t>Item 1.1.1.1.1</a:t>
            </a:r>
          </a:p>
          <a:p>
            <a:pPr marL="5028949" marR="0" lvl="5" indent="-457177" algn="l" defTabSz="1828709"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nl-NL"/>
              <a:t>Item 1.1.1.1.1.1</a:t>
            </a:r>
          </a:p>
        </p:txBody>
      </p:sp>
      <p:sp>
        <p:nvSpPr>
          <p:cNvPr id="5" name="Tijdelijke aanduiding voor tekst 10">
            <a:extLst>
              <a:ext uri="{FF2B5EF4-FFF2-40B4-BE49-F238E27FC236}">
                <a16:creationId xmlns:a16="http://schemas.microsoft.com/office/drawing/2014/main" id="{8512A742-6BAB-5166-6D28-F91DCDFA2DA4}"/>
              </a:ext>
            </a:extLst>
          </p:cNvPr>
          <p:cNvSpPr>
            <a:spLocks noGrp="1"/>
          </p:cNvSpPr>
          <p:nvPr>
            <p:ph type="body" sz="quarter" idx="10" hasCustomPrompt="1"/>
          </p:nvPr>
        </p:nvSpPr>
        <p:spPr>
          <a:xfrm>
            <a:off x="1677987" y="3870309"/>
            <a:ext cx="14333343" cy="1504934"/>
          </a:xfrm>
        </p:spPr>
        <p:txBody>
          <a:bodyPr lIns="0" tIns="0" rIns="0" bIns="0">
            <a:noAutofit/>
          </a:bodyPr>
          <a:lstStyle>
            <a:lvl1pPr marL="0" indent="0">
              <a:buNone/>
              <a:defRPr sz="4400" b="1" i="0" baseline="0">
                <a:solidFill>
                  <a:schemeClr val="accent1"/>
                </a:solidFill>
                <a:latin typeface="+mj-lt"/>
                <a:ea typeface="Calibri" panose="020F0502020204030204" pitchFamily="34" charset="0"/>
                <a:cs typeface="Calibri" panose="020F0502020204030204" pitchFamily="34" charset="0"/>
              </a:defRPr>
            </a:lvl1pPr>
          </a:lstStyle>
          <a:p>
            <a:pPr lvl="0"/>
            <a:r>
              <a:rPr lang="nl-NL"/>
              <a:t>Subtitel om meer duiding te geven.</a:t>
            </a:r>
          </a:p>
        </p:txBody>
      </p:sp>
      <p:sp>
        <p:nvSpPr>
          <p:cNvPr id="6" name="Title 1">
            <a:extLst>
              <a:ext uri="{FF2B5EF4-FFF2-40B4-BE49-F238E27FC236}">
                <a16:creationId xmlns:a16="http://schemas.microsoft.com/office/drawing/2014/main" id="{56557251-5B4A-8475-A486-D5B30A5DC00E}"/>
              </a:ext>
            </a:extLst>
          </p:cNvPr>
          <p:cNvSpPr>
            <a:spLocks noGrp="1"/>
          </p:cNvSpPr>
          <p:nvPr>
            <p:ph type="title" hasCustomPrompt="1"/>
          </p:nvPr>
        </p:nvSpPr>
        <p:spPr>
          <a:xfrm>
            <a:off x="1677988" y="1044573"/>
            <a:ext cx="14333343" cy="2257427"/>
          </a:xfrm>
        </p:spPr>
        <p:txBody>
          <a:bodyPr lIns="0" tIns="0" rIns="0" bIns="0" anchor="b" anchorCtr="0">
            <a:noAutofit/>
          </a:bodyPr>
          <a:lstStyle>
            <a:lvl1pPr>
              <a:defRPr sz="6000" baseline="0">
                <a:solidFill>
                  <a:schemeClr val="accent1"/>
                </a:solidFill>
                <a:latin typeface="+mj-lt"/>
              </a:defRPr>
            </a:lvl1pPr>
          </a:lstStyle>
          <a:p>
            <a:r>
              <a:rPr lang="nl-NL"/>
              <a:t>Een korte, beknopte titel</a:t>
            </a:r>
            <a:endParaRPr lang="en-US"/>
          </a:p>
        </p:txBody>
      </p:sp>
      <p:sp>
        <p:nvSpPr>
          <p:cNvPr id="2" name="Tijdelijke aanduiding voor afbeelding 3">
            <a:extLst>
              <a:ext uri="{FF2B5EF4-FFF2-40B4-BE49-F238E27FC236}">
                <a16:creationId xmlns:a16="http://schemas.microsoft.com/office/drawing/2014/main" id="{C46735F6-9722-B8BB-1956-E38782D8C0CC}"/>
              </a:ext>
            </a:extLst>
          </p:cNvPr>
          <p:cNvSpPr>
            <a:spLocks noGrp="1"/>
          </p:cNvSpPr>
          <p:nvPr>
            <p:ph type="pic" sz="quarter" idx="29" hasCustomPrompt="1"/>
          </p:nvPr>
        </p:nvSpPr>
        <p:spPr>
          <a:xfrm>
            <a:off x="16897351" y="1044573"/>
            <a:ext cx="5846872" cy="4330669"/>
          </a:xfrm>
        </p:spPr>
        <p:txBody>
          <a:bodyPr anchor="ctr"/>
          <a:lstStyle>
            <a:lvl1pPr marL="0" indent="0" algn="ctr">
              <a:buFont typeface="Arial" panose="020B0604020202020204" pitchFamily="34" charset="0"/>
              <a:buNone/>
              <a:defRPr sz="1100"/>
            </a:lvl1pPr>
          </a:lstStyle>
          <a:p>
            <a:r>
              <a:rPr lang="nl-BE"/>
              <a:t>Icoon</a:t>
            </a:r>
            <a:br>
              <a:rPr lang="nl-BE"/>
            </a:br>
            <a:r>
              <a:rPr lang="nl-BE"/>
              <a:t>afbeelding</a:t>
            </a:r>
          </a:p>
        </p:txBody>
      </p:sp>
    </p:spTree>
    <p:extLst>
      <p:ext uri="{BB962C8B-B14F-4D97-AF65-F5344CB8AC3E}">
        <p14:creationId xmlns:p14="http://schemas.microsoft.com/office/powerpoint/2010/main" val="3463716599"/>
      </p:ext>
    </p:extLst>
  </p:cSld>
  <p:clrMapOvr>
    <a:masterClrMapping/>
  </p:clrMapOvr>
  <p:extLst>
    <p:ext uri="{DCECCB84-F9BA-43D5-87BE-67443E8EF086}">
      <p15:sldGuideLst xmlns:p15="http://schemas.microsoft.com/office/powerpoint/2012/main">
        <p15:guide id="1" orient="horz" pos="4320">
          <p15:clr>
            <a:srgbClr val="FBAE40"/>
          </p15:clr>
        </p15:guide>
        <p15:guide id="2" pos="1397">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Inhoud 20">
    <p:spTree>
      <p:nvGrpSpPr>
        <p:cNvPr id="1" name=""/>
        <p:cNvGrpSpPr/>
        <p:nvPr/>
      </p:nvGrpSpPr>
      <p:grpSpPr>
        <a:xfrm>
          <a:off x="0" y="0"/>
          <a:ext cx="0" cy="0"/>
          <a:chOff x="0" y="0"/>
          <a:chExt cx="0" cy="0"/>
        </a:xfrm>
      </p:grpSpPr>
      <p:sp>
        <p:nvSpPr>
          <p:cNvPr id="5" name="Rechthoek 4">
            <a:extLst>
              <a:ext uri="{FF2B5EF4-FFF2-40B4-BE49-F238E27FC236}">
                <a16:creationId xmlns:a16="http://schemas.microsoft.com/office/drawing/2014/main" id="{E86664C3-6DA4-E0CE-216F-A32BA5F60AC0}"/>
              </a:ext>
            </a:extLst>
          </p:cNvPr>
          <p:cNvSpPr/>
          <p:nvPr userDrawn="1"/>
        </p:nvSpPr>
        <p:spPr>
          <a:xfrm>
            <a:off x="0" y="0"/>
            <a:ext cx="24382413" cy="13716000"/>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l-BE"/>
          </a:p>
        </p:txBody>
      </p:sp>
      <p:sp>
        <p:nvSpPr>
          <p:cNvPr id="3" name="Title 1">
            <a:extLst>
              <a:ext uri="{FF2B5EF4-FFF2-40B4-BE49-F238E27FC236}">
                <a16:creationId xmlns:a16="http://schemas.microsoft.com/office/drawing/2014/main" id="{3DC76187-74EE-CAFE-5B07-67E46E4D87EB}"/>
              </a:ext>
            </a:extLst>
          </p:cNvPr>
          <p:cNvSpPr>
            <a:spLocks noGrp="1"/>
          </p:cNvSpPr>
          <p:nvPr>
            <p:ph type="ctrTitle" hasCustomPrompt="1"/>
          </p:nvPr>
        </p:nvSpPr>
        <p:spPr>
          <a:xfrm>
            <a:off x="1677988" y="2057400"/>
            <a:ext cx="21015758" cy="9296400"/>
          </a:xfrm>
        </p:spPr>
        <p:txBody>
          <a:bodyPr lIns="0" tIns="0" rIns="0" bIns="0" anchor="ctr" anchorCtr="0">
            <a:noAutofit/>
          </a:bodyPr>
          <a:lstStyle>
            <a:lvl1pPr algn="ctr">
              <a:defRPr lang="nl-BE" sz="9600" smtClean="0"/>
            </a:lvl1pPr>
          </a:lstStyle>
          <a:p>
            <a:r>
              <a:rPr lang="nl-BE"/>
              <a:t>“Inspirerende quote met een afbeelding op de achtergrond. Rechtermuisklik &gt; achtergrond opmaken &gt; opvulling met afbeelding of </a:t>
            </a:r>
            <a:r>
              <a:rPr lang="nl-BE" err="1"/>
              <a:t>bitmap</a:t>
            </a:r>
            <a:r>
              <a:rPr lang="nl-BE"/>
              <a:t> ”</a:t>
            </a:r>
            <a:endParaRPr lang="en-US"/>
          </a:p>
        </p:txBody>
      </p:sp>
      <p:sp>
        <p:nvSpPr>
          <p:cNvPr id="6" name="Tijdelijke aanduiding voor tekst 12">
            <a:extLst>
              <a:ext uri="{FF2B5EF4-FFF2-40B4-BE49-F238E27FC236}">
                <a16:creationId xmlns:a16="http://schemas.microsoft.com/office/drawing/2014/main" id="{113EDBB6-0711-549A-7007-A43DD865D978}"/>
              </a:ext>
            </a:extLst>
          </p:cNvPr>
          <p:cNvSpPr>
            <a:spLocks noGrp="1"/>
          </p:cNvSpPr>
          <p:nvPr>
            <p:ph type="body" sz="quarter" idx="11" hasCustomPrompt="1"/>
          </p:nvPr>
        </p:nvSpPr>
        <p:spPr>
          <a:xfrm>
            <a:off x="1677988" y="11843657"/>
            <a:ext cx="21032384" cy="684891"/>
          </a:xfrm>
        </p:spPr>
        <p:txBody>
          <a:bodyPr lIns="0" tIns="0" rIns="0" bIns="0">
            <a:noAutofit/>
          </a:bodyPr>
          <a:lstStyle>
            <a:lvl1pPr marL="0" indent="0" algn="r">
              <a:lnSpc>
                <a:spcPct val="100000"/>
              </a:lnSpc>
              <a:buFont typeface="Arial" panose="020B0604020202020204" pitchFamily="34" charset="0"/>
              <a:buNone/>
              <a:defRPr sz="4000" b="1" baseline="0">
                <a:solidFill>
                  <a:schemeClr val="bg1"/>
                </a:solidFill>
                <a:latin typeface="+mn-lt"/>
                <a:ea typeface="Calibri" panose="020F0502020204030204" pitchFamily="34" charset="0"/>
                <a:cs typeface="Calibri" panose="020F0502020204030204" pitchFamily="34" charset="0"/>
              </a:defRPr>
            </a:lvl1pPr>
            <a:lvl2pPr>
              <a:defRPr sz="3200">
                <a:latin typeface="+mn-lt"/>
              </a:defRPr>
            </a:lvl2pPr>
            <a:lvl3pPr>
              <a:defRPr sz="3200">
                <a:latin typeface="+mn-lt"/>
              </a:defRPr>
            </a:lvl3pPr>
            <a:lvl4pPr>
              <a:defRPr sz="3200">
                <a:latin typeface="+mn-lt"/>
              </a:defRPr>
            </a:lvl4pPr>
            <a:lvl5pPr marL="3657417" marR="0" indent="0" algn="l" defTabSz="1828709" rtl="0" eaLnBrk="1" fontAlgn="auto" latinLnBrk="0" hangingPunct="1">
              <a:lnSpc>
                <a:spcPct val="90000"/>
              </a:lnSpc>
              <a:spcBef>
                <a:spcPts val="1000"/>
              </a:spcBef>
              <a:spcAft>
                <a:spcPts val="0"/>
              </a:spcAft>
              <a:buClrTx/>
              <a:buSzTx/>
              <a:buFont typeface="Arial" panose="020B0604020202020204" pitchFamily="34" charset="0"/>
              <a:buNone/>
              <a:tabLst/>
              <a:defRPr sz="3200">
                <a:latin typeface="+mn-lt"/>
              </a:defRPr>
            </a:lvl5pPr>
            <a:lvl6pPr marL="4571772" marR="0" indent="0" algn="l" defTabSz="1828709" rtl="0" eaLnBrk="1" fontAlgn="auto" latinLnBrk="0" hangingPunct="1">
              <a:lnSpc>
                <a:spcPct val="90000"/>
              </a:lnSpc>
              <a:spcBef>
                <a:spcPts val="1000"/>
              </a:spcBef>
              <a:spcAft>
                <a:spcPts val="0"/>
              </a:spcAft>
              <a:buClrTx/>
              <a:buSzTx/>
              <a:buFont typeface="Arial" panose="020B0604020202020204" pitchFamily="34" charset="0"/>
              <a:buNone/>
              <a:tabLst/>
              <a:defRPr sz="3200">
                <a:latin typeface="+mn-lt"/>
              </a:defRPr>
            </a:lvl6pPr>
          </a:lstStyle>
          <a:p>
            <a:r>
              <a:rPr lang="nl-NL"/>
              <a:t>- Voornaam Naam</a:t>
            </a:r>
          </a:p>
        </p:txBody>
      </p:sp>
      <p:pic>
        <p:nvPicPr>
          <p:cNvPr id="2" name="Afbeelding 1">
            <a:extLst>
              <a:ext uri="{FF2B5EF4-FFF2-40B4-BE49-F238E27FC236}">
                <a16:creationId xmlns:a16="http://schemas.microsoft.com/office/drawing/2014/main" id="{395133AF-21B7-7DF4-B9F2-508F236333B1}"/>
              </a:ext>
            </a:extLst>
          </p:cNvPr>
          <p:cNvPicPr>
            <a:picLocks noChangeAspect="1"/>
          </p:cNvPicPr>
          <p:nvPr userDrawn="1"/>
        </p:nvPicPr>
        <p:blipFill>
          <a:blip r:embed="rId2"/>
          <a:srcRect/>
          <a:stretch/>
        </p:blipFill>
        <p:spPr>
          <a:xfrm>
            <a:off x="887344" y="12512712"/>
            <a:ext cx="2558510" cy="551501"/>
          </a:xfrm>
          <a:prstGeom prst="rect">
            <a:avLst/>
          </a:prstGeom>
        </p:spPr>
      </p:pic>
    </p:spTree>
    <p:extLst>
      <p:ext uri="{BB962C8B-B14F-4D97-AF65-F5344CB8AC3E}">
        <p14:creationId xmlns:p14="http://schemas.microsoft.com/office/powerpoint/2010/main" val="305667413"/>
      </p:ext>
    </p:extLst>
  </p:cSld>
  <p:clrMapOvr>
    <a:masterClrMapping/>
  </p:clrMapOvr>
  <p:extLst>
    <p:ext uri="{DCECCB84-F9BA-43D5-87BE-67443E8EF086}">
      <p15:sldGuideLst xmlns:p15="http://schemas.microsoft.com/office/powerpoint/2012/main">
        <p15:guide id="1" orient="horz" pos="4320">
          <p15:clr>
            <a:srgbClr val="FBAE40"/>
          </p15:clr>
        </p15:guide>
        <p15:guide id="2" pos="1057">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Inhoud 21">
    <p:bg>
      <p:bgPr>
        <a:solidFill>
          <a:schemeClr val="accent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DC76187-74EE-CAFE-5B07-67E46E4D87EB}"/>
              </a:ext>
            </a:extLst>
          </p:cNvPr>
          <p:cNvSpPr>
            <a:spLocks noGrp="1"/>
          </p:cNvSpPr>
          <p:nvPr>
            <p:ph type="ctrTitle" hasCustomPrompt="1"/>
          </p:nvPr>
        </p:nvSpPr>
        <p:spPr>
          <a:xfrm>
            <a:off x="1677988" y="2057400"/>
            <a:ext cx="21015758" cy="9296400"/>
          </a:xfrm>
        </p:spPr>
        <p:txBody>
          <a:bodyPr lIns="0" tIns="0" rIns="0" bIns="0" anchor="ctr" anchorCtr="0">
            <a:noAutofit/>
          </a:bodyPr>
          <a:lstStyle>
            <a:lvl1pPr algn="ctr">
              <a:defRPr lang="nl-BE" sz="9600" smtClean="0">
                <a:solidFill>
                  <a:schemeClr val="bg1"/>
                </a:solidFill>
                <a:latin typeface="+mn-lt"/>
              </a:defRPr>
            </a:lvl1pPr>
          </a:lstStyle>
          <a:p>
            <a:r>
              <a:rPr lang="nl-BE"/>
              <a:t>“Inspirerende quote”</a:t>
            </a:r>
            <a:endParaRPr lang="en-US"/>
          </a:p>
        </p:txBody>
      </p:sp>
      <p:sp>
        <p:nvSpPr>
          <p:cNvPr id="5" name="Tijdelijke aanduiding voor tekst 12">
            <a:extLst>
              <a:ext uri="{FF2B5EF4-FFF2-40B4-BE49-F238E27FC236}">
                <a16:creationId xmlns:a16="http://schemas.microsoft.com/office/drawing/2014/main" id="{9E8653A0-F7DB-DC78-9C9C-E20CA3F8E09F}"/>
              </a:ext>
            </a:extLst>
          </p:cNvPr>
          <p:cNvSpPr>
            <a:spLocks noGrp="1"/>
          </p:cNvSpPr>
          <p:nvPr>
            <p:ph type="body" sz="quarter" idx="11" hasCustomPrompt="1"/>
          </p:nvPr>
        </p:nvSpPr>
        <p:spPr>
          <a:xfrm>
            <a:off x="1677988" y="11843657"/>
            <a:ext cx="21032384" cy="684891"/>
          </a:xfrm>
        </p:spPr>
        <p:txBody>
          <a:bodyPr lIns="0" tIns="0" rIns="0" bIns="0">
            <a:noAutofit/>
          </a:bodyPr>
          <a:lstStyle>
            <a:lvl1pPr marL="0" indent="0" algn="r">
              <a:lnSpc>
                <a:spcPct val="100000"/>
              </a:lnSpc>
              <a:buFont typeface="Arial" panose="020B0604020202020204" pitchFamily="34" charset="0"/>
              <a:buNone/>
              <a:defRPr sz="4000" b="1" baseline="0">
                <a:solidFill>
                  <a:schemeClr val="bg1"/>
                </a:solidFill>
                <a:latin typeface="+mn-lt"/>
                <a:ea typeface="Calibri" panose="020F0502020204030204" pitchFamily="34" charset="0"/>
                <a:cs typeface="Calibri" panose="020F0502020204030204" pitchFamily="34" charset="0"/>
              </a:defRPr>
            </a:lvl1pPr>
            <a:lvl2pPr>
              <a:defRPr sz="3200">
                <a:latin typeface="+mn-lt"/>
              </a:defRPr>
            </a:lvl2pPr>
            <a:lvl3pPr>
              <a:defRPr sz="3200">
                <a:latin typeface="+mn-lt"/>
              </a:defRPr>
            </a:lvl3pPr>
            <a:lvl4pPr>
              <a:defRPr sz="3200">
                <a:latin typeface="+mn-lt"/>
              </a:defRPr>
            </a:lvl4pPr>
            <a:lvl5pPr marL="3657417" marR="0" indent="0" algn="l" defTabSz="1828709" rtl="0" eaLnBrk="1" fontAlgn="auto" latinLnBrk="0" hangingPunct="1">
              <a:lnSpc>
                <a:spcPct val="90000"/>
              </a:lnSpc>
              <a:spcBef>
                <a:spcPts val="1000"/>
              </a:spcBef>
              <a:spcAft>
                <a:spcPts val="0"/>
              </a:spcAft>
              <a:buClrTx/>
              <a:buSzTx/>
              <a:buFont typeface="Arial" panose="020B0604020202020204" pitchFamily="34" charset="0"/>
              <a:buNone/>
              <a:tabLst/>
              <a:defRPr sz="3200">
                <a:latin typeface="+mn-lt"/>
              </a:defRPr>
            </a:lvl5pPr>
            <a:lvl6pPr marL="4571772" marR="0" indent="0" algn="l" defTabSz="1828709" rtl="0" eaLnBrk="1" fontAlgn="auto" latinLnBrk="0" hangingPunct="1">
              <a:lnSpc>
                <a:spcPct val="90000"/>
              </a:lnSpc>
              <a:spcBef>
                <a:spcPts val="1000"/>
              </a:spcBef>
              <a:spcAft>
                <a:spcPts val="0"/>
              </a:spcAft>
              <a:buClrTx/>
              <a:buSzTx/>
              <a:buFont typeface="Arial" panose="020B0604020202020204" pitchFamily="34" charset="0"/>
              <a:buNone/>
              <a:tabLst/>
              <a:defRPr sz="3200">
                <a:latin typeface="+mn-lt"/>
              </a:defRPr>
            </a:lvl6pPr>
          </a:lstStyle>
          <a:p>
            <a:r>
              <a:rPr lang="nl-NL"/>
              <a:t>- Voornaam Naam</a:t>
            </a:r>
          </a:p>
        </p:txBody>
      </p:sp>
      <p:pic>
        <p:nvPicPr>
          <p:cNvPr id="2" name="Afbeelding 1">
            <a:extLst>
              <a:ext uri="{FF2B5EF4-FFF2-40B4-BE49-F238E27FC236}">
                <a16:creationId xmlns:a16="http://schemas.microsoft.com/office/drawing/2014/main" id="{BDA96070-2F9E-C7CA-BF59-AAA3052D3063}"/>
              </a:ext>
            </a:extLst>
          </p:cNvPr>
          <p:cNvPicPr>
            <a:picLocks noChangeAspect="1"/>
          </p:cNvPicPr>
          <p:nvPr userDrawn="1"/>
        </p:nvPicPr>
        <p:blipFill>
          <a:blip r:embed="rId2"/>
          <a:srcRect/>
          <a:stretch/>
        </p:blipFill>
        <p:spPr>
          <a:xfrm>
            <a:off x="887344" y="12512712"/>
            <a:ext cx="2558510" cy="551501"/>
          </a:xfrm>
          <a:prstGeom prst="rect">
            <a:avLst/>
          </a:prstGeom>
        </p:spPr>
      </p:pic>
    </p:spTree>
    <p:extLst>
      <p:ext uri="{BB962C8B-B14F-4D97-AF65-F5344CB8AC3E}">
        <p14:creationId xmlns:p14="http://schemas.microsoft.com/office/powerpoint/2010/main" val="3943199159"/>
      </p:ext>
    </p:extLst>
  </p:cSld>
  <p:clrMapOvr>
    <a:masterClrMapping/>
  </p:clrMapOvr>
  <p:extLst>
    <p:ext uri="{DCECCB84-F9BA-43D5-87BE-67443E8EF086}">
      <p15:sldGuideLst xmlns:p15="http://schemas.microsoft.com/office/powerpoint/2012/main">
        <p15:guide id="1" orient="horz" pos="4320">
          <p15:clr>
            <a:srgbClr val="FBAE40"/>
          </p15:clr>
        </p15:guide>
        <p15:guide id="2" pos="1057">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cSld name="Titeldia 10">
    <p:bg>
      <p:bgPr>
        <a:solidFill>
          <a:schemeClr val="bg1">
            <a:lumMod val="85000"/>
          </a:schemeClr>
        </a:solidFill>
        <a:effectLst/>
      </p:bgPr>
    </p:bg>
    <p:spTree>
      <p:nvGrpSpPr>
        <p:cNvPr id="1" name=""/>
        <p:cNvGrpSpPr/>
        <p:nvPr/>
      </p:nvGrpSpPr>
      <p:grpSpPr>
        <a:xfrm>
          <a:off x="0" y="0"/>
          <a:ext cx="0" cy="0"/>
          <a:chOff x="0" y="0"/>
          <a:chExt cx="0" cy="0"/>
        </a:xfrm>
      </p:grpSpPr>
      <p:sp>
        <p:nvSpPr>
          <p:cNvPr id="5" name="Rechthoek 4">
            <a:extLst>
              <a:ext uri="{FF2B5EF4-FFF2-40B4-BE49-F238E27FC236}">
                <a16:creationId xmlns:a16="http://schemas.microsoft.com/office/drawing/2014/main" id="{D11F38F7-0AC2-85DC-CB53-FF981047F579}"/>
              </a:ext>
            </a:extLst>
          </p:cNvPr>
          <p:cNvSpPr/>
          <p:nvPr userDrawn="1"/>
        </p:nvSpPr>
        <p:spPr>
          <a:xfrm>
            <a:off x="0" y="0"/>
            <a:ext cx="24382413" cy="13716000"/>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l-BE"/>
          </a:p>
        </p:txBody>
      </p:sp>
      <p:sp>
        <p:nvSpPr>
          <p:cNvPr id="4" name="Title 1">
            <a:extLst>
              <a:ext uri="{FF2B5EF4-FFF2-40B4-BE49-F238E27FC236}">
                <a16:creationId xmlns:a16="http://schemas.microsoft.com/office/drawing/2014/main" id="{AE94AC7A-90AC-25A8-88B8-C03B18768EC5}"/>
              </a:ext>
            </a:extLst>
          </p:cNvPr>
          <p:cNvSpPr>
            <a:spLocks noGrp="1"/>
          </p:cNvSpPr>
          <p:nvPr>
            <p:ph type="ctrTitle" hasCustomPrompt="1"/>
          </p:nvPr>
        </p:nvSpPr>
        <p:spPr>
          <a:xfrm>
            <a:off x="887344" y="2992580"/>
            <a:ext cx="22739425" cy="4904510"/>
          </a:xfrm>
        </p:spPr>
        <p:txBody>
          <a:bodyPr lIns="0" tIns="0" rIns="0" bIns="0" anchor="b" anchorCtr="0">
            <a:noAutofit/>
          </a:bodyPr>
          <a:lstStyle>
            <a:lvl1pPr algn="ctr">
              <a:defRPr sz="11000" b="1" baseline="0">
                <a:solidFill>
                  <a:schemeClr val="bg1"/>
                </a:solidFill>
              </a:defRPr>
            </a:lvl1pPr>
          </a:lstStyle>
          <a:p>
            <a:r>
              <a:rPr lang="nl-NL"/>
              <a:t>Afbeelding toevoegen </a:t>
            </a:r>
            <a:br>
              <a:rPr lang="nl-NL"/>
            </a:br>
            <a:r>
              <a:rPr lang="nl-NL"/>
              <a:t>op achtergrond?</a:t>
            </a:r>
            <a:endParaRPr lang="en-US"/>
          </a:p>
        </p:txBody>
      </p:sp>
      <p:sp>
        <p:nvSpPr>
          <p:cNvPr id="6" name="Tijdelijke aanduiding voor tekst 14">
            <a:extLst>
              <a:ext uri="{FF2B5EF4-FFF2-40B4-BE49-F238E27FC236}">
                <a16:creationId xmlns:a16="http://schemas.microsoft.com/office/drawing/2014/main" id="{46135B06-CA34-DCE2-9199-F2CF1D78650D}"/>
              </a:ext>
            </a:extLst>
          </p:cNvPr>
          <p:cNvSpPr>
            <a:spLocks noGrp="1"/>
          </p:cNvSpPr>
          <p:nvPr>
            <p:ph type="body" sz="quarter" idx="10" hasCustomPrompt="1"/>
          </p:nvPr>
        </p:nvSpPr>
        <p:spPr>
          <a:xfrm>
            <a:off x="887344" y="8312726"/>
            <a:ext cx="22739425" cy="3463636"/>
          </a:xfrm>
        </p:spPr>
        <p:txBody>
          <a:bodyPr lIns="0" tIns="0" rIns="0" bIns="0">
            <a:noAutofit/>
          </a:bodyPr>
          <a:lstStyle>
            <a:lvl1pPr marL="0" indent="0" algn="ctr">
              <a:lnSpc>
                <a:spcPct val="100000"/>
              </a:lnSpc>
              <a:buNone/>
              <a:defRPr sz="6000" b="1" baseline="0">
                <a:solidFill>
                  <a:schemeClr val="bg1"/>
                </a:solidFill>
                <a:latin typeface="+mj-lt"/>
                <a:ea typeface="Calibri" panose="020F0502020204030204" pitchFamily="34" charset="0"/>
                <a:cs typeface="Calibri" panose="020F0502020204030204" pitchFamily="34" charset="0"/>
              </a:defRPr>
            </a:lvl1pPr>
          </a:lstStyle>
          <a:p>
            <a:pPr lvl="0"/>
            <a:r>
              <a:rPr lang="nl-NL"/>
              <a:t>Rechtermuisklik &gt; achtergrond opmaken </a:t>
            </a:r>
            <a:br>
              <a:rPr lang="nl-NL"/>
            </a:br>
            <a:r>
              <a:rPr lang="nl-NL"/>
              <a:t>&gt; opvulling met afbeelding of </a:t>
            </a:r>
            <a:r>
              <a:rPr lang="nl-NL" err="1"/>
              <a:t>bitmap</a:t>
            </a:r>
            <a:endParaRPr lang="nl-NL"/>
          </a:p>
        </p:txBody>
      </p:sp>
      <p:pic>
        <p:nvPicPr>
          <p:cNvPr id="7" name="Afbeelding 6">
            <a:extLst>
              <a:ext uri="{FF2B5EF4-FFF2-40B4-BE49-F238E27FC236}">
                <a16:creationId xmlns:a16="http://schemas.microsoft.com/office/drawing/2014/main" id="{84BBA361-B63A-C5D2-5D32-346E78C27C95}"/>
              </a:ext>
            </a:extLst>
          </p:cNvPr>
          <p:cNvPicPr>
            <a:picLocks noChangeAspect="1"/>
          </p:cNvPicPr>
          <p:nvPr/>
        </p:nvPicPr>
        <p:blipFill>
          <a:blip r:embed="rId2"/>
          <a:srcRect/>
          <a:stretch/>
        </p:blipFill>
        <p:spPr>
          <a:xfrm>
            <a:off x="887344" y="12512712"/>
            <a:ext cx="2558510" cy="551501"/>
          </a:xfrm>
          <a:prstGeom prst="rect">
            <a:avLst/>
          </a:prstGeom>
        </p:spPr>
      </p:pic>
      <p:pic>
        <p:nvPicPr>
          <p:cNvPr id="2" name="Afbeelding 1">
            <a:extLst>
              <a:ext uri="{FF2B5EF4-FFF2-40B4-BE49-F238E27FC236}">
                <a16:creationId xmlns:a16="http://schemas.microsoft.com/office/drawing/2014/main" id="{942C873E-C00C-9E66-D6C0-456C904D1B6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878040" y="795243"/>
            <a:ext cx="4748729" cy="1845279"/>
          </a:xfrm>
          <a:prstGeom prst="rect">
            <a:avLst/>
          </a:prstGeom>
        </p:spPr>
      </p:pic>
    </p:spTree>
    <p:extLst>
      <p:ext uri="{BB962C8B-B14F-4D97-AF65-F5344CB8AC3E}">
        <p14:creationId xmlns:p14="http://schemas.microsoft.com/office/powerpoint/2010/main" val="169328281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a:xfrm>
            <a:off x="3455775" y="1512000"/>
            <a:ext cx="19774713" cy="2232000"/>
          </a:xfrm>
        </p:spPr>
        <p:txBody>
          <a:bodyPr anchor="t" anchorCtr="0"/>
          <a:lstStyle>
            <a:lvl1pPr>
              <a:defRPr b="0" i="0">
                <a:latin typeface="FlandersArtSans-Bold" panose="00000800000000000000" pitchFamily="2" charset="0"/>
                <a:cs typeface="FlandersArtSans-Bold" panose="00000800000000000000" pitchFamily="2" charset="0"/>
              </a:defRPr>
            </a:lvl1pPr>
          </a:lstStyle>
          <a:p>
            <a:r>
              <a:rPr lang="nl-NL"/>
              <a:t>Klik om stijl te bewerken</a:t>
            </a:r>
            <a:endParaRPr lang="nl-BE"/>
          </a:p>
        </p:txBody>
      </p:sp>
      <p:sp>
        <p:nvSpPr>
          <p:cNvPr id="3" name="Tijdelijke aanduiding voor inhoud 2"/>
          <p:cNvSpPr>
            <a:spLocks noGrp="1"/>
          </p:cNvSpPr>
          <p:nvPr>
            <p:ph sz="half" idx="1"/>
          </p:nvPr>
        </p:nvSpPr>
        <p:spPr>
          <a:xfrm>
            <a:off x="3455775" y="3816000"/>
            <a:ext cx="9887356" cy="7560000"/>
          </a:xfrm>
        </p:spPr>
        <p:txBody>
          <a:bodyPr bIns="0"/>
          <a:lstStyle>
            <a:lvl1pPr>
              <a:spcBef>
                <a:spcPts val="600"/>
              </a:spcBef>
              <a:defRPr sz="4000">
                <a:latin typeface="FlandersArtSans-Bold" panose="00000800000000000000" pitchFamily="2" charset="0"/>
              </a:defRPr>
            </a:lvl1pPr>
            <a:lvl2pPr>
              <a:spcBef>
                <a:spcPts val="600"/>
              </a:spcBef>
              <a:defRPr sz="4000">
                <a:solidFill>
                  <a:schemeClr val="bg1">
                    <a:lumMod val="50000"/>
                  </a:schemeClr>
                </a:solidFill>
                <a:latin typeface="FlandersArtSans-Regular" panose="00000500000000000000" pitchFamily="2" charset="0"/>
              </a:defRPr>
            </a:lvl2pPr>
            <a:lvl3pPr>
              <a:spcBef>
                <a:spcPts val="600"/>
              </a:spcBef>
              <a:defRPr sz="3600">
                <a:latin typeface="FlandersArtSans-Regular" panose="00000500000000000000" pitchFamily="2" charset="0"/>
              </a:defRPr>
            </a:lvl3pPr>
            <a:lvl4pPr>
              <a:spcBef>
                <a:spcPts val="600"/>
              </a:spcBef>
              <a:defRPr sz="3600">
                <a:latin typeface="FlandersArtSans-Regular" panose="00000500000000000000" pitchFamily="2" charset="0"/>
              </a:defRPr>
            </a:lvl4pPr>
            <a:lvl5pPr>
              <a:spcBef>
                <a:spcPts val="600"/>
              </a:spcBef>
              <a:defRPr sz="3600">
                <a:latin typeface="FlandersArtSans-Regular" panose="00000500000000000000" pitchFamily="2" charset="0"/>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ianummer 6"/>
          <p:cNvSpPr>
            <a:spLocks noGrp="1"/>
          </p:cNvSpPr>
          <p:nvPr>
            <p:ph type="sldNum" sz="quarter" idx="12"/>
          </p:nvPr>
        </p:nvSpPr>
        <p:spPr>
          <a:xfrm>
            <a:off x="18334852" y="12672003"/>
            <a:ext cx="5710618" cy="730250"/>
          </a:xfrm>
        </p:spPr>
        <p:txBody>
          <a:bodyPr/>
          <a:lstStyle>
            <a:lvl1pPr>
              <a:defRPr sz="1800">
                <a:latin typeface="FlandersArtSans-Regular" panose="00000500000000000000" pitchFamily="2" charset="0"/>
              </a:defRPr>
            </a:lvl1pPr>
          </a:lstStyle>
          <a:p>
            <a:fld id="{7749CDD0-7D77-4D23-9A27-F361E39BA472}" type="datetime1">
              <a:rPr lang="nl-BE" smtClean="0"/>
              <a:pPr/>
              <a:t>16/10/2026</a:t>
            </a:fld>
            <a:r>
              <a:rPr lang="nl-BE"/>
              <a:t> </a:t>
            </a:r>
            <a:r>
              <a:rPr lang="nl-BE" b="1"/>
              <a:t>│</a:t>
            </a:r>
            <a:fld id="{B263F6C6-2226-4286-8995-C42CB1E7C290}" type="slidenum">
              <a:rPr lang="nl-BE" smtClean="0"/>
              <a:pPr/>
              <a:t>‹nr.›</a:t>
            </a:fld>
            <a:endParaRPr lang="nl-BE"/>
          </a:p>
        </p:txBody>
      </p:sp>
      <p:sp>
        <p:nvSpPr>
          <p:cNvPr id="10" name="Tijdelijke aanduiding voor inhoud 3"/>
          <p:cNvSpPr>
            <a:spLocks noGrp="1"/>
          </p:cNvSpPr>
          <p:nvPr>
            <p:ph sz="half" idx="13"/>
          </p:nvPr>
        </p:nvSpPr>
        <p:spPr>
          <a:xfrm>
            <a:off x="13439125" y="3816000"/>
            <a:ext cx="9791363" cy="7560000"/>
          </a:xfrm>
        </p:spPr>
        <p:txBody>
          <a:bodyPr bIns="0"/>
          <a:lstStyle>
            <a:lvl1pPr>
              <a:defRPr sz="4000">
                <a:latin typeface="FlandersArtSans-Bold" panose="00000800000000000000" pitchFamily="2" charset="0"/>
              </a:defRPr>
            </a:lvl1pPr>
            <a:lvl2pPr>
              <a:spcBef>
                <a:spcPts val="600"/>
              </a:spcBef>
              <a:defRPr sz="4000">
                <a:solidFill>
                  <a:schemeClr val="bg1">
                    <a:lumMod val="50000"/>
                  </a:schemeClr>
                </a:solidFill>
                <a:latin typeface="FlandersArtSans-Regular" panose="00000500000000000000" pitchFamily="2" charset="0"/>
              </a:defRPr>
            </a:lvl2pPr>
            <a:lvl3pPr>
              <a:spcBef>
                <a:spcPts val="600"/>
              </a:spcBef>
              <a:defRPr sz="3600">
                <a:latin typeface="FlandersArtSans-Regular" panose="00000500000000000000" pitchFamily="2" charset="0"/>
              </a:defRPr>
            </a:lvl3pPr>
            <a:lvl4pPr>
              <a:spcBef>
                <a:spcPts val="600"/>
              </a:spcBef>
              <a:defRPr sz="3600">
                <a:latin typeface="FlandersArtSans-Regular" panose="00000500000000000000" pitchFamily="2" charset="0"/>
              </a:defRPr>
            </a:lvl4pPr>
            <a:lvl5pPr>
              <a:spcBef>
                <a:spcPts val="600"/>
              </a:spcBef>
              <a:defRPr sz="3600">
                <a:latin typeface="FlandersArtSans-Regular" panose="00000500000000000000" pitchFamily="2" charset="0"/>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1572464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theme" Target="../theme/theme2.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21" Type="http://schemas.openxmlformats.org/officeDocument/2006/relationships/slideLayout" Target="../slideLayouts/slideLayout50.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slideLayout" Target="../slideLayouts/slideLayout49.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slideLayout" Target="../slideLayouts/slideLayout48.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 Id="rId22"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76291" y="730251"/>
            <a:ext cx="21029831" cy="2651126"/>
          </a:xfrm>
          <a:prstGeom prst="rect">
            <a:avLst/>
          </a:prstGeom>
        </p:spPr>
        <p:txBody>
          <a:bodyPr vert="horz" lIns="91440" tIns="45720" rIns="91440" bIns="45720" rtlCol="0" anchor="ctr">
            <a:normAutofit/>
          </a:bodyPr>
          <a:lstStyle/>
          <a:p>
            <a:r>
              <a:rPr lang="nl-NL" dirty="0"/>
              <a:t>Klik om stijl te bewerken</a:t>
            </a:r>
            <a:endParaRPr lang="en-US" dirty="0"/>
          </a:p>
        </p:txBody>
      </p:sp>
      <p:sp>
        <p:nvSpPr>
          <p:cNvPr id="3" name="Text Placeholder 2"/>
          <p:cNvSpPr>
            <a:spLocks noGrp="1"/>
          </p:cNvSpPr>
          <p:nvPr>
            <p:ph type="body" idx="1"/>
          </p:nvPr>
        </p:nvSpPr>
        <p:spPr>
          <a:xfrm>
            <a:off x="1676291" y="3651250"/>
            <a:ext cx="21029831" cy="8702676"/>
          </a:xfrm>
          <a:prstGeom prst="rect">
            <a:avLst/>
          </a:prstGeom>
        </p:spPr>
        <p:txBody>
          <a:bodyPr vert="horz" lIns="91440" tIns="45720" rIns="91440" bIns="45720" rtlCol="0">
            <a:normAutofit/>
          </a:bodyPr>
          <a:lstStyle/>
          <a:p>
            <a:pPr lvl="0"/>
            <a:r>
              <a:rPr lang="nl-NL" dirty="0"/>
              <a:t>Tekststijl van het model bewerken
Tweede niveau
Derde niveau
Vierde niveau
Vijfde niveau</a:t>
            </a:r>
            <a:endParaRPr lang="en-US" dirty="0"/>
          </a:p>
        </p:txBody>
      </p:sp>
    </p:spTree>
    <p:extLst>
      <p:ext uri="{BB962C8B-B14F-4D97-AF65-F5344CB8AC3E}">
        <p14:creationId xmlns:p14="http://schemas.microsoft.com/office/powerpoint/2010/main" val="3809093650"/>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97" r:id="rId12"/>
    <p:sldLayoutId id="2147483798" r:id="rId13"/>
    <p:sldLayoutId id="2147483799" r:id="rId14"/>
    <p:sldLayoutId id="2147483800" r:id="rId15"/>
  </p:sldLayoutIdLst>
  <p:txStyles>
    <p:titleStyle>
      <a:lvl1pPr algn="l" defTabSz="1828709" rtl="0" eaLnBrk="1" latinLnBrk="0" hangingPunct="1">
        <a:lnSpc>
          <a:spcPct val="90000"/>
        </a:lnSpc>
        <a:spcBef>
          <a:spcPct val="0"/>
        </a:spcBef>
        <a:buNone/>
        <a:defRPr sz="11000" b="1" kern="1200">
          <a:solidFill>
            <a:schemeClr val="tx1"/>
          </a:solidFill>
          <a:latin typeface="+mj-lt"/>
          <a:ea typeface="Calibri" panose="020F0502020204030204" pitchFamily="34" charset="0"/>
          <a:cs typeface="Calibri" panose="020F0502020204030204" pitchFamily="34" charset="0"/>
        </a:defRPr>
      </a:lvl1pPr>
    </p:titleStyle>
    <p:bodyStyle>
      <a:lvl1pPr marL="457177" indent="-457177" algn="l" defTabSz="1828709" rtl="0" eaLnBrk="1" latinLnBrk="0" hangingPunct="1">
        <a:lnSpc>
          <a:spcPct val="90000"/>
        </a:lnSpc>
        <a:spcBef>
          <a:spcPts val="2000"/>
        </a:spcBef>
        <a:buFont typeface="Arial" panose="020B0604020202020204" pitchFamily="34" charset="0"/>
        <a:buChar char="•"/>
        <a:defRPr sz="4000" kern="1200">
          <a:solidFill>
            <a:schemeClr val="tx1"/>
          </a:solidFill>
          <a:latin typeface="+mn-lt"/>
          <a:ea typeface="Calibri" panose="020F0502020204030204" pitchFamily="34" charset="0"/>
          <a:cs typeface="Calibri" panose="020F0502020204030204" pitchFamily="34" charset="0"/>
        </a:defRPr>
      </a:lvl1pPr>
      <a:lvl2pPr marL="1371531" indent="-457177" algn="l" defTabSz="1828709"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5886" indent="-457177" algn="l" defTabSz="1828709"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76291" y="730251"/>
            <a:ext cx="21029831" cy="2651126"/>
          </a:xfrm>
          <a:prstGeom prst="rect">
            <a:avLst/>
          </a:prstGeom>
        </p:spPr>
        <p:txBody>
          <a:bodyPr vert="horz" lIns="91440" tIns="45720" rIns="91440" bIns="45720" rtlCol="0" anchor="ctr">
            <a:normAutofit/>
          </a:bodyPr>
          <a:lstStyle/>
          <a:p>
            <a:r>
              <a:rPr lang="nl-NL"/>
              <a:t>Klik om stijl te bewerken</a:t>
            </a:r>
            <a:endParaRPr lang="en-US"/>
          </a:p>
        </p:txBody>
      </p:sp>
      <p:sp>
        <p:nvSpPr>
          <p:cNvPr id="3" name="Text Placeholder 2"/>
          <p:cNvSpPr>
            <a:spLocks noGrp="1"/>
          </p:cNvSpPr>
          <p:nvPr>
            <p:ph type="body" idx="1"/>
          </p:nvPr>
        </p:nvSpPr>
        <p:spPr>
          <a:xfrm>
            <a:off x="1676291" y="3651250"/>
            <a:ext cx="21029831" cy="8702676"/>
          </a:xfrm>
          <a:prstGeom prst="rect">
            <a:avLst/>
          </a:prstGeom>
        </p:spPr>
        <p:txBody>
          <a:bodyPr vert="horz" lIns="91440" tIns="45720" rIns="91440" bIns="45720" rtlCol="0">
            <a:normAutofit/>
          </a:bodyPr>
          <a:lstStyle/>
          <a:p>
            <a:pPr lvl="0"/>
            <a:r>
              <a:rPr lang="nl-NL"/>
              <a:t>Tekststijl van het model bewerken
Tweede niveau
Derde niveau
Vierde niveau
Vijfde niveau</a:t>
            </a:r>
            <a:endParaRPr lang="en-US"/>
          </a:p>
        </p:txBody>
      </p:sp>
    </p:spTree>
    <p:extLst>
      <p:ext uri="{BB962C8B-B14F-4D97-AF65-F5344CB8AC3E}">
        <p14:creationId xmlns:p14="http://schemas.microsoft.com/office/powerpoint/2010/main" val="4058759481"/>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94" r:id="rId13"/>
    <p:sldLayoutId id="2147483795" r:id="rId14"/>
  </p:sldLayoutIdLst>
  <p:txStyles>
    <p:titleStyle>
      <a:lvl1pPr algn="l" defTabSz="1828709" rtl="0" eaLnBrk="1" latinLnBrk="0" hangingPunct="1">
        <a:lnSpc>
          <a:spcPct val="90000"/>
        </a:lnSpc>
        <a:spcBef>
          <a:spcPct val="0"/>
        </a:spcBef>
        <a:buNone/>
        <a:defRPr sz="11000" b="1" kern="1200">
          <a:solidFill>
            <a:schemeClr val="tx1"/>
          </a:solidFill>
          <a:latin typeface="+mj-lt"/>
          <a:ea typeface="Calibri" panose="020F0502020204030204" pitchFamily="34" charset="0"/>
          <a:cs typeface="Calibri" panose="020F0502020204030204" pitchFamily="34" charset="0"/>
        </a:defRPr>
      </a:lvl1pPr>
    </p:titleStyle>
    <p:bodyStyle>
      <a:lvl1pPr marL="457177" indent="-457177" algn="l" defTabSz="1828709" rtl="0" eaLnBrk="1" latinLnBrk="0" hangingPunct="1">
        <a:lnSpc>
          <a:spcPct val="90000"/>
        </a:lnSpc>
        <a:spcBef>
          <a:spcPts val="2000"/>
        </a:spcBef>
        <a:buFont typeface="Arial" panose="020B0604020202020204" pitchFamily="34" charset="0"/>
        <a:buChar char="•"/>
        <a:defRPr sz="4000" kern="1200">
          <a:solidFill>
            <a:schemeClr val="tx1"/>
          </a:solidFill>
          <a:latin typeface="+mn-lt"/>
          <a:ea typeface="Calibri" panose="020F0502020204030204" pitchFamily="34" charset="0"/>
          <a:cs typeface="Calibri" panose="020F0502020204030204" pitchFamily="34" charset="0"/>
        </a:defRPr>
      </a:lvl1pPr>
      <a:lvl2pPr marL="1371531" indent="-457177" algn="l" defTabSz="1828709"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5886" indent="-457177" algn="l" defTabSz="1828709"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76291" y="730251"/>
            <a:ext cx="21029831" cy="2651126"/>
          </a:xfrm>
          <a:prstGeom prst="rect">
            <a:avLst/>
          </a:prstGeom>
        </p:spPr>
        <p:txBody>
          <a:bodyPr vert="horz" lIns="91440" tIns="45720" rIns="91440" bIns="45720" rtlCol="0" anchor="ctr">
            <a:normAutofit/>
          </a:bodyPr>
          <a:lstStyle/>
          <a:p>
            <a:r>
              <a:rPr lang="nl-NL"/>
              <a:t>Klik om stijl te bewerken</a:t>
            </a:r>
            <a:endParaRPr lang="en-US"/>
          </a:p>
        </p:txBody>
      </p:sp>
      <p:sp>
        <p:nvSpPr>
          <p:cNvPr id="3" name="Text Placeholder 2"/>
          <p:cNvSpPr>
            <a:spLocks noGrp="1"/>
          </p:cNvSpPr>
          <p:nvPr>
            <p:ph type="body" idx="1"/>
          </p:nvPr>
        </p:nvSpPr>
        <p:spPr>
          <a:xfrm>
            <a:off x="1676291" y="3651250"/>
            <a:ext cx="21029831" cy="8702676"/>
          </a:xfrm>
          <a:prstGeom prst="rect">
            <a:avLst/>
          </a:prstGeom>
        </p:spPr>
        <p:txBody>
          <a:bodyPr vert="horz" lIns="91440" tIns="45720" rIns="91440" bIns="45720" rtlCol="0">
            <a:normAutofit/>
          </a:bodyPr>
          <a:lstStyle/>
          <a:p>
            <a:pPr lvl="0"/>
            <a:r>
              <a:rPr lang="nl-NL"/>
              <a:t>Tekststijl van het model bewerken
Tweede niveau
Derde niveau
Vierde niveau
Vijfde niveau</a:t>
            </a:r>
            <a:endParaRPr lang="en-US"/>
          </a:p>
        </p:txBody>
      </p:sp>
    </p:spTree>
    <p:extLst>
      <p:ext uri="{BB962C8B-B14F-4D97-AF65-F5344CB8AC3E}">
        <p14:creationId xmlns:p14="http://schemas.microsoft.com/office/powerpoint/2010/main" val="3643851275"/>
      </p:ext>
    </p:extLst>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 id="2147483786" r:id="rId14"/>
    <p:sldLayoutId id="2147483787" r:id="rId15"/>
    <p:sldLayoutId id="2147483788" r:id="rId16"/>
    <p:sldLayoutId id="2147483789" r:id="rId17"/>
    <p:sldLayoutId id="2147483790" r:id="rId18"/>
    <p:sldLayoutId id="2147483791" r:id="rId19"/>
    <p:sldLayoutId id="2147483792" r:id="rId20"/>
    <p:sldLayoutId id="2147483793" r:id="rId21"/>
  </p:sldLayoutIdLst>
  <p:txStyles>
    <p:titleStyle>
      <a:lvl1pPr algn="l" defTabSz="1828709" rtl="0" eaLnBrk="1" latinLnBrk="0" hangingPunct="1">
        <a:lnSpc>
          <a:spcPct val="90000"/>
        </a:lnSpc>
        <a:spcBef>
          <a:spcPct val="0"/>
        </a:spcBef>
        <a:buNone/>
        <a:defRPr sz="7200" b="1" kern="1200">
          <a:solidFill>
            <a:schemeClr val="accent1"/>
          </a:solidFill>
          <a:latin typeface="+mj-lt"/>
          <a:ea typeface="Calibri" panose="020F0502020204030204" pitchFamily="34" charset="0"/>
          <a:cs typeface="Calibri" panose="020F0502020204030204" pitchFamily="34" charset="0"/>
        </a:defRPr>
      </a:lvl1pPr>
    </p:titleStyle>
    <p:bodyStyle>
      <a:lvl1pPr marL="457177" indent="-457177" algn="l" defTabSz="1828709" rtl="0" eaLnBrk="1" latinLnBrk="0" hangingPunct="1">
        <a:lnSpc>
          <a:spcPct val="90000"/>
        </a:lnSpc>
        <a:spcBef>
          <a:spcPts val="2000"/>
        </a:spcBef>
        <a:buFont typeface="Arial" panose="020B0604020202020204" pitchFamily="34" charset="0"/>
        <a:buChar char="•"/>
        <a:defRPr sz="4000" kern="1200">
          <a:solidFill>
            <a:schemeClr val="tx1"/>
          </a:solidFill>
          <a:latin typeface="+mn-lt"/>
          <a:ea typeface="Calibri" panose="020F0502020204030204" pitchFamily="34" charset="0"/>
          <a:cs typeface="Calibri" panose="020F0502020204030204" pitchFamily="34" charset="0"/>
        </a:defRPr>
      </a:lvl1pPr>
      <a:lvl2pPr marL="1371531" indent="-457177" algn="l" defTabSz="1828709"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5886" indent="-457177" algn="l" defTabSz="1828709"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49.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49.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25.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49.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8000" t="-9000" r="-9000" b="-9000"/>
          </a:stretch>
        </a:blipFill>
        <a:effectLst/>
      </p:bgPr>
    </p:bg>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BF6F33B3-DE72-25A5-1A7D-32D3C2D3F732}"/>
              </a:ext>
            </a:extLst>
          </p:cNvPr>
          <p:cNvSpPr>
            <a:spLocks noGrp="1"/>
          </p:cNvSpPr>
          <p:nvPr>
            <p:ph type="title"/>
          </p:nvPr>
        </p:nvSpPr>
        <p:spPr/>
        <p:txBody>
          <a:bodyPr/>
          <a:lstStyle/>
          <a:p>
            <a:r>
              <a:rPr lang="nl-BE" dirty="0"/>
              <a:t>De jeugdhulp van morgen</a:t>
            </a:r>
          </a:p>
        </p:txBody>
      </p:sp>
      <p:sp>
        <p:nvSpPr>
          <p:cNvPr id="5" name="Tijdelijke aanduiding voor tekst 4">
            <a:extLst>
              <a:ext uri="{FF2B5EF4-FFF2-40B4-BE49-F238E27FC236}">
                <a16:creationId xmlns:a16="http://schemas.microsoft.com/office/drawing/2014/main" id="{70C0ECA2-6D53-52A7-3DF8-A5E8C9A7F6B4}"/>
              </a:ext>
            </a:extLst>
          </p:cNvPr>
          <p:cNvSpPr>
            <a:spLocks noGrp="1"/>
          </p:cNvSpPr>
          <p:nvPr>
            <p:ph type="body" sz="quarter" idx="10"/>
          </p:nvPr>
        </p:nvSpPr>
        <p:spPr>
          <a:xfrm>
            <a:off x="887343" y="8868604"/>
            <a:ext cx="12003467" cy="2765858"/>
          </a:xfrm>
        </p:spPr>
        <p:txBody>
          <a:bodyPr/>
          <a:lstStyle/>
          <a:p>
            <a:r>
              <a:rPr lang="nl-BE" dirty="0"/>
              <a:t>Dag van de Voorzieningen GO! </a:t>
            </a:r>
          </a:p>
          <a:p>
            <a:r>
              <a:rPr lang="nl-NL" b="0" dirty="0"/>
              <a:t>16 oktober</a:t>
            </a:r>
          </a:p>
          <a:p>
            <a:endParaRPr lang="nl-BE" dirty="0"/>
          </a:p>
        </p:txBody>
      </p:sp>
    </p:spTree>
    <p:extLst>
      <p:ext uri="{BB962C8B-B14F-4D97-AF65-F5344CB8AC3E}">
        <p14:creationId xmlns:p14="http://schemas.microsoft.com/office/powerpoint/2010/main" val="20703999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F77CC1-1816-99FA-1FCF-2DB59CF7700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3573BC9-3074-F432-DC71-136F177E2DA1}"/>
              </a:ext>
            </a:extLst>
          </p:cNvPr>
          <p:cNvSpPr>
            <a:spLocks noGrp="1"/>
          </p:cNvSpPr>
          <p:nvPr>
            <p:ph type="title"/>
          </p:nvPr>
        </p:nvSpPr>
        <p:spPr>
          <a:xfrm>
            <a:off x="1676291" y="1178485"/>
            <a:ext cx="19899658" cy="11043829"/>
          </a:xfrm>
        </p:spPr>
        <p:txBody>
          <a:bodyPr/>
          <a:lstStyle/>
          <a:p>
            <a:pPr marL="0" indent="0" algn="l"/>
            <a:r>
              <a:rPr lang="nl-NL" dirty="0"/>
              <a:t>Plan Jeugdhulp </a:t>
            </a:r>
            <a:endParaRPr lang="nl-BE" dirty="0"/>
          </a:p>
        </p:txBody>
      </p:sp>
    </p:spTree>
    <p:extLst>
      <p:ext uri="{BB962C8B-B14F-4D97-AF65-F5344CB8AC3E}">
        <p14:creationId xmlns:p14="http://schemas.microsoft.com/office/powerpoint/2010/main" val="12762953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33622EBF-E5A1-5683-5F91-3B672FE7BE41}"/>
              </a:ext>
            </a:extLst>
          </p:cNvPr>
          <p:cNvSpPr>
            <a:spLocks noGrp="1"/>
          </p:cNvSpPr>
          <p:nvPr>
            <p:ph type="body" sz="quarter" idx="11"/>
          </p:nvPr>
        </p:nvSpPr>
        <p:spPr>
          <a:xfrm>
            <a:off x="10795000" y="3937000"/>
            <a:ext cx="11912600" cy="1270000"/>
          </a:xfrm>
        </p:spPr>
        <p:txBody>
          <a:bodyPr lIns="0" tIns="0" rIns="0" bIns="0" anchor="t">
            <a:noAutofit/>
          </a:bodyPr>
          <a:lstStyle/>
          <a:p>
            <a:pPr marL="0" indent="0">
              <a:lnSpc>
                <a:spcPct val="100000"/>
              </a:lnSpc>
              <a:spcBef>
                <a:spcPts val="0"/>
              </a:spcBef>
              <a:spcAft>
                <a:spcPts val="0"/>
              </a:spcAft>
              <a:buNone/>
            </a:pPr>
            <a:r>
              <a:rPr lang="nl-BE" sz="3600" dirty="0">
                <a:solidFill>
                  <a:srgbClr val="373636"/>
                </a:solidFill>
                <a:latin typeface="Flanders Art Sans" panose="00000500000000000000" pitchFamily="50" charset="0"/>
              </a:rPr>
              <a:t>Conceptnota van de Vlaamse Regering</a:t>
            </a:r>
          </a:p>
          <a:p>
            <a:pPr marL="0" indent="0">
              <a:lnSpc>
                <a:spcPct val="100000"/>
              </a:lnSpc>
              <a:spcBef>
                <a:spcPts val="0"/>
              </a:spcBef>
              <a:spcAft>
                <a:spcPts val="0"/>
              </a:spcAft>
              <a:buNone/>
            </a:pPr>
            <a:r>
              <a:rPr lang="nl-BE" sz="3600" dirty="0">
                <a:solidFill>
                  <a:srgbClr val="373636"/>
                </a:solidFill>
                <a:latin typeface="Flanders Art Sans" panose="00000500000000000000" pitchFamily="50" charset="0"/>
              </a:rPr>
              <a:t>‘Naar de jeugdhulp van morgen’ van 17 oktober 2025</a:t>
            </a:r>
          </a:p>
        </p:txBody>
      </p:sp>
      <p:sp>
        <p:nvSpPr>
          <p:cNvPr id="3" name="Titel 2">
            <a:extLst>
              <a:ext uri="{FF2B5EF4-FFF2-40B4-BE49-F238E27FC236}">
                <a16:creationId xmlns:a16="http://schemas.microsoft.com/office/drawing/2014/main" id="{904722B3-B8EC-F4DF-8D3B-B0B8C574C56E}"/>
              </a:ext>
            </a:extLst>
          </p:cNvPr>
          <p:cNvSpPr>
            <a:spLocks noGrp="1"/>
          </p:cNvSpPr>
          <p:nvPr>
            <p:ph type="title"/>
          </p:nvPr>
        </p:nvSpPr>
        <p:spPr>
          <a:xfrm>
            <a:off x="10795000" y="1041400"/>
            <a:ext cx="11912600" cy="2260600"/>
          </a:xfrm>
        </p:spPr>
        <p:txBody>
          <a:bodyPr/>
          <a:lstStyle/>
          <a:p>
            <a:pPr marL="0" indent="0"/>
            <a:r>
              <a:rPr lang="nl-NL" dirty="0"/>
              <a:t>Plan Jeugdhulp</a:t>
            </a:r>
            <a:endParaRPr lang="nl-BE" dirty="0"/>
          </a:p>
        </p:txBody>
      </p:sp>
      <p:pic>
        <p:nvPicPr>
          <p:cNvPr id="5" name="Afbeelding 4">
            <a:extLst>
              <a:ext uri="{FF2B5EF4-FFF2-40B4-BE49-F238E27FC236}">
                <a16:creationId xmlns:a16="http://schemas.microsoft.com/office/drawing/2014/main" id="{6462DBE5-8C43-F2C1-2DE1-E71EC748AB68}"/>
              </a:ext>
            </a:extLst>
          </p:cNvPr>
          <p:cNvPicPr>
            <a:picLocks noChangeAspect="1"/>
          </p:cNvPicPr>
          <p:nvPr/>
        </p:nvPicPr>
        <p:blipFill>
          <a:blip r:embed="rId3"/>
          <a:stretch>
            <a:fillRect/>
          </a:stretch>
        </p:blipFill>
        <p:spPr>
          <a:xfrm>
            <a:off x="591387" y="0"/>
            <a:ext cx="9616740" cy="13716000"/>
          </a:xfrm>
          <a:prstGeom prst="rect">
            <a:avLst/>
          </a:prstGeom>
        </p:spPr>
      </p:pic>
      <p:sp>
        <p:nvSpPr>
          <p:cNvPr id="20" name="Ambitie"/>
          <p:cNvSpPr txBox="1"/>
          <p:nvPr/>
        </p:nvSpPr>
        <p:spPr>
          <a:xfrm>
            <a:off x="10795000" y="5588000"/>
            <a:ext cx="11912600" cy="3810000"/>
          </a:xfrm>
          <a:prstGeom prst="rect">
            <a:avLst/>
          </a:prstGeom>
          <a:solidFill>
            <a:srgbClr val="F4E0EA"/>
          </a:solidFill>
          <a:ln>
            <a:noFill/>
          </a:ln>
        </p:spPr>
        <p:txBody>
          <a:bodyPr wrap="square" lIns="304800" tIns="304800" rIns="304800" bIns="304800" anchor="t">
            <a:noAutofit/>
          </a:bodyPr>
          <a:lstStyle/>
          <a:p>
            <a:pPr marL="0" indent="0">
              <a:lnSpc>
                <a:spcPct val="100000"/>
              </a:lnSpc>
              <a:spcBef>
                <a:spcPts val="0"/>
              </a:spcBef>
              <a:spcAft>
                <a:spcPts val="0"/>
              </a:spcAft>
              <a:buNone/>
            </a:pPr>
            <a:r>
              <a:rPr lang="nl-BE" sz="3600" b="1" dirty="0">
                <a:solidFill>
                  <a:srgbClr val="A50050"/>
                </a:solidFill>
                <a:latin typeface="Flanders Art Sans" panose="00000500000000000000" pitchFamily="50" charset="0"/>
              </a:rPr>
              <a:t>Ambitie</a:t>
            </a:r>
          </a:p>
          <a:p>
            <a:pPr marL="0" indent="0">
              <a:lnSpc>
                <a:spcPct val="100000"/>
              </a:lnSpc>
              <a:spcBef>
                <a:spcPts val="400"/>
              </a:spcBef>
              <a:spcAft>
                <a:spcPts val="0"/>
              </a:spcAft>
              <a:buNone/>
            </a:pPr>
            <a:r>
              <a:rPr lang="nl-BE" sz="3600" dirty="0">
                <a:solidFill>
                  <a:srgbClr val="373636"/>
                </a:solidFill>
                <a:latin typeface="Flanders Art Sans" panose="00000500000000000000" pitchFamily="50" charset="0"/>
              </a:rPr>
              <a:t>Een transparante, toegankelijke, proactieve en geïntegreerde jeugdhulp, zodat elk kind en elke jongere zich veilig en ondersteund voelt en zich kan ontwikkelen. Crisissen vermijden waar mogelijk, effectief optreden waar nodig.</a:t>
            </a:r>
          </a:p>
        </p:txBody>
      </p:sp>
      <p:sp>
        <p:nvSpPr>
          <p:cNvPr id="21" name="Opbouw"/>
          <p:cNvSpPr txBox="1"/>
          <p:nvPr/>
        </p:nvSpPr>
        <p:spPr>
          <a:xfrm>
            <a:off x="10795000" y="9842500"/>
            <a:ext cx="11912600" cy="2921000"/>
          </a:xfrm>
          <a:prstGeom prst="rect">
            <a:avLst/>
          </a:prstGeom>
          <a:noFill/>
          <a:ln>
            <a:noFill/>
          </a:ln>
        </p:spPr>
        <p:txBody>
          <a:bodyPr wrap="square" lIns="0" tIns="0" rIns="0" bIns="0" anchor="t">
            <a:noAutofit/>
          </a:bodyPr>
          <a:lstStyle/>
          <a:p>
            <a:pPr marL="342900" indent="-342900">
              <a:lnSpc>
                <a:spcPct val="100000"/>
              </a:lnSpc>
              <a:spcBef>
                <a:spcPts val="0"/>
              </a:spcBef>
              <a:spcAft>
                <a:spcPts val="0"/>
              </a:spcAft>
              <a:buClr>
                <a:srgbClr val="A50050"/>
              </a:buClr>
              <a:buFont typeface="Arial"/>
              <a:buChar char="•"/>
            </a:pPr>
            <a:r>
              <a:rPr lang="nl-BE" sz="3600" dirty="0">
                <a:solidFill>
                  <a:srgbClr val="373636"/>
                </a:solidFill>
                <a:latin typeface="Flanders Art Sans" panose="00000500000000000000" pitchFamily="50" charset="0"/>
              </a:rPr>
              <a:t>8 werven: van preventie tot complexe jeugdhulptrajecten</a:t>
            </a:r>
          </a:p>
          <a:p>
            <a:pPr marL="342900" indent="-342900">
              <a:lnSpc>
                <a:spcPct val="100000"/>
              </a:lnSpc>
              <a:spcBef>
                <a:spcPts val="1200"/>
              </a:spcBef>
              <a:spcAft>
                <a:spcPts val="0"/>
              </a:spcAft>
              <a:buClr>
                <a:srgbClr val="A50050"/>
              </a:buClr>
              <a:buFont typeface="Arial"/>
              <a:buChar char="•"/>
            </a:pPr>
            <a:r>
              <a:rPr lang="nl-BE" sz="3600" dirty="0">
                <a:solidFill>
                  <a:srgbClr val="373636"/>
                </a:solidFill>
                <a:latin typeface="Flanders Art Sans" panose="00000500000000000000" pitchFamily="50" charset="0"/>
              </a:rPr>
              <a:t>Hervormen en investeren</a:t>
            </a:r>
          </a:p>
          <a:p>
            <a:pPr marL="342900" indent="-342900">
              <a:lnSpc>
                <a:spcPct val="100000"/>
              </a:lnSpc>
              <a:spcBef>
                <a:spcPts val="1200"/>
              </a:spcBef>
              <a:spcAft>
                <a:spcPts val="0"/>
              </a:spcAft>
              <a:buClr>
                <a:srgbClr val="A50050"/>
              </a:buClr>
              <a:buFont typeface="Arial"/>
              <a:buChar char="•"/>
            </a:pPr>
            <a:r>
              <a:rPr lang="nl-BE" sz="3600" dirty="0">
                <a:solidFill>
                  <a:srgbClr val="373636"/>
                </a:solidFill>
                <a:latin typeface="Flanders Art Sans" panose="00000500000000000000" pitchFamily="50" charset="0"/>
              </a:rPr>
              <a:t>1 jaar later: stand van zaken</a:t>
            </a:r>
          </a:p>
        </p:txBody>
      </p:sp>
      <p:pic>
        <p:nvPicPr>
          <p:cNvPr id="22" name="Copied Picture 22">
            <a:extLst>
              <a:ext uri="{FF2B5EF4-FFF2-40B4-BE49-F238E27FC236}">
                <a16:creationId xmlns:a16="http://schemas.microsoft.com/office/drawing/2014/main" id="{CBE1305B-8E54-902D-9743-A65A646FBCB0}"/>
              </a:ext>
            </a:extLst>
          </p:cNvPr>
          <p:cNvPicPr>
            <a:picLocks noChangeAspect="1"/>
          </p:cNvPicPr>
          <p:nvPr/>
        </p:nvPicPr>
        <p:blipFill>
          <a:blip r:embed="rId4"/>
          <a:stretch>
            <a:fillRect/>
          </a:stretch>
        </p:blipFill>
        <p:spPr>
          <a:xfrm>
            <a:off x="10756900" y="3365500"/>
            <a:ext cx="5316233" cy="240866"/>
          </a:xfrm>
          <a:prstGeom prst="rect">
            <a:avLst/>
          </a:prstGeom>
        </p:spPr>
      </p:pic>
    </p:spTree>
    <p:extLst>
      <p:ext uri="{BB962C8B-B14F-4D97-AF65-F5344CB8AC3E}">
        <p14:creationId xmlns:p14="http://schemas.microsoft.com/office/powerpoint/2010/main" val="2959995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751BF3C4-6321-0F6A-4734-A269A3B32B4C}"/>
            </a:ext>
          </a:extLst>
        </p:cNvPr>
        <p:cNvGrpSpPr/>
        <p:nvPr/>
      </p:nvGrpSpPr>
      <p:grpSpPr>
        <a:xfrm>
          <a:off x="0" y="0"/>
          <a:ext cx="0" cy="0"/>
          <a:chOff x="0" y="0"/>
          <a:chExt cx="0" cy="0"/>
        </a:xfrm>
      </p:grpSpPr>
      <p:sp>
        <p:nvSpPr>
          <p:cNvPr id="4" name="Titel 3">
            <a:extLst>
              <a:ext uri="{FF2B5EF4-FFF2-40B4-BE49-F238E27FC236}">
                <a16:creationId xmlns:a16="http://schemas.microsoft.com/office/drawing/2014/main" id="{21F3A19D-1AB1-F933-6C80-81E52BDF2AB3}"/>
              </a:ext>
            </a:extLst>
          </p:cNvPr>
          <p:cNvSpPr>
            <a:spLocks noGrp="1"/>
          </p:cNvSpPr>
          <p:nvPr>
            <p:ph type="ctrTitle"/>
          </p:nvPr>
        </p:nvSpPr>
        <p:spPr>
          <a:xfrm>
            <a:off x="821493" y="8181268"/>
            <a:ext cx="22739425" cy="4904510"/>
          </a:xfrm>
        </p:spPr>
        <p:txBody>
          <a:bodyPr/>
          <a:lstStyle/>
          <a:p>
            <a:pPr algn="r"/>
            <a:r>
              <a:rPr lang="nl-BE" sz="8800" i="1"/>
              <a:t>Werf 1</a:t>
            </a:r>
            <a:br>
              <a:rPr lang="nl-BE"/>
            </a:br>
            <a:r>
              <a:rPr lang="nl-BE"/>
              <a:t>Preventie</a:t>
            </a:r>
          </a:p>
        </p:txBody>
      </p:sp>
    </p:spTree>
    <p:extLst>
      <p:ext uri="{BB962C8B-B14F-4D97-AF65-F5344CB8AC3E}">
        <p14:creationId xmlns:p14="http://schemas.microsoft.com/office/powerpoint/2010/main" val="3009218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95269-C489-0633-4A71-66B982ED121E}"/>
            </a:ext>
          </a:extLst>
        </p:cNvPr>
        <p:cNvGrpSpPr/>
        <p:nvPr/>
      </p:nvGrpSpPr>
      <p:grpSpPr>
        <a:xfrm>
          <a:off x="0" y="0"/>
          <a:ext cx="0" cy="0"/>
          <a:chOff x="0" y="0"/>
          <a:chExt cx="0" cy="0"/>
        </a:xfrm>
      </p:grpSpPr>
      <p:sp>
        <p:nvSpPr>
          <p:cNvPr id="9" name="Tijdelijke aanduiding voor tekst 3">
            <a:extLst>
              <a:ext uri="{FF2B5EF4-FFF2-40B4-BE49-F238E27FC236}">
                <a16:creationId xmlns:a16="http://schemas.microsoft.com/office/drawing/2014/main" id="{683C017B-933C-1415-DE9C-E7EED796A7A8}"/>
              </a:ext>
            </a:extLst>
          </p:cNvPr>
          <p:cNvSpPr txBox="1">
            <a:spLocks/>
          </p:cNvSpPr>
          <p:nvPr/>
        </p:nvSpPr>
        <p:spPr>
          <a:xfrm>
            <a:off x="1676400" y="6518849"/>
            <a:ext cx="21031200" cy="6308150"/>
          </a:xfrm>
          <a:prstGeom prst="rect">
            <a:avLst/>
          </a:prstGeom>
        </p:spPr>
        <p:txBody>
          <a:bodyPr vert="horz" lIns="0" tIns="0" rIns="0" bIns="0" rtlCol="0">
            <a:normAutofit/>
          </a:bodyPr>
          <a:lstStyle>
            <a:lvl1pPr marL="0" indent="0" algn="l" defTabSz="914355" rtl="0" eaLnBrk="1" latinLnBrk="0" hangingPunct="1">
              <a:lnSpc>
                <a:spcPct val="100000"/>
              </a:lnSpc>
              <a:spcBef>
                <a:spcPts val="1000"/>
              </a:spcBef>
              <a:buFont typeface="Arial" panose="020B0604020202020204" pitchFamily="34" charset="0"/>
              <a:buNone/>
              <a:defRPr sz="1600" kern="1200" baseline="0">
                <a:solidFill>
                  <a:schemeClr val="tx1"/>
                </a:solidFill>
                <a:latin typeface="Flanders Art Sans" panose="00000500000000000000" pitchFamily="50" charset="0"/>
                <a:ea typeface="+mn-ea"/>
                <a:cs typeface="+mn-cs"/>
              </a:defRPr>
            </a:lvl1pPr>
            <a:lvl2pPr marL="685766" indent="-228589" algn="l" defTabSz="914355"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2943" indent="-228589" algn="l" defTabSz="914355" rtl="0" eaLnBrk="1" latinLnBrk="0" hangingPunct="1">
              <a:lnSpc>
                <a:spcPct val="90000"/>
              </a:lnSpc>
              <a:spcBef>
                <a:spcPts val="500"/>
              </a:spcBef>
              <a:buFont typeface="Arial" panose="020B0604020202020204" pitchFamily="34" charset="0"/>
              <a:buChar char="•"/>
              <a:defRPr sz="1600" kern="1200">
                <a:solidFill>
                  <a:schemeClr val="tx1"/>
                </a:solidFill>
                <a:latin typeface="Flanders Art Sans" panose="00000500000000000000" pitchFamily="50" charset="0"/>
                <a:ea typeface="+mn-ea"/>
                <a:cs typeface="+mn-cs"/>
              </a:defRPr>
            </a:lvl3pPr>
            <a:lvl4pPr marL="1600120" indent="-228589" algn="l" defTabSz="914355" rtl="0" eaLnBrk="1" latinLnBrk="0" hangingPunct="1">
              <a:lnSpc>
                <a:spcPct val="90000"/>
              </a:lnSpc>
              <a:spcBef>
                <a:spcPts val="500"/>
              </a:spcBef>
              <a:buFont typeface="Arial" panose="020B0604020202020204" pitchFamily="34" charset="0"/>
              <a:buChar char="•"/>
              <a:defRPr sz="1600" kern="1200">
                <a:solidFill>
                  <a:schemeClr val="tx1"/>
                </a:solidFill>
                <a:latin typeface="Flanders Art Sans" panose="00000500000000000000" pitchFamily="50" charset="0"/>
                <a:ea typeface="+mn-ea"/>
                <a:cs typeface="+mn-cs"/>
              </a:defRPr>
            </a:lvl4pPr>
            <a:lvl5pPr marL="1828709" marR="0" indent="0" algn="l" defTabSz="914355" rtl="0" eaLnBrk="1" fontAlgn="auto" latinLnBrk="0" hangingPunct="1">
              <a:lnSpc>
                <a:spcPct val="90000"/>
              </a:lnSpc>
              <a:spcBef>
                <a:spcPts val="500"/>
              </a:spcBef>
              <a:spcAft>
                <a:spcPts val="0"/>
              </a:spcAft>
              <a:buClrTx/>
              <a:buSzTx/>
              <a:buFont typeface="Arial" panose="020B0604020202020204" pitchFamily="34" charset="0"/>
              <a:buNone/>
              <a:tabLst/>
              <a:defRPr sz="1600" kern="1200">
                <a:solidFill>
                  <a:schemeClr val="tx1"/>
                </a:solidFill>
                <a:latin typeface="Flanders Art Sans" panose="00000500000000000000" pitchFamily="50" charset="0"/>
                <a:ea typeface="+mn-ea"/>
                <a:cs typeface="+mn-cs"/>
              </a:defRPr>
            </a:lvl5pPr>
            <a:lvl6pPr marL="2285886" marR="0" indent="0" algn="l" defTabSz="914355" rtl="0" eaLnBrk="1" fontAlgn="auto" latinLnBrk="0" hangingPunct="1">
              <a:lnSpc>
                <a:spcPct val="90000"/>
              </a:lnSpc>
              <a:spcBef>
                <a:spcPts val="500"/>
              </a:spcBef>
              <a:spcAft>
                <a:spcPts val="0"/>
              </a:spcAft>
              <a:buClrTx/>
              <a:buSzTx/>
              <a:buFont typeface="Arial" panose="020B0604020202020204" pitchFamily="34" charset="0"/>
              <a:buNone/>
              <a:tabLst/>
              <a:defRPr sz="1600" kern="1200">
                <a:solidFill>
                  <a:schemeClr val="tx1"/>
                </a:solidFill>
                <a:latin typeface="Flanders Art Sans" panose="00000500000000000000" pitchFamily="50" charset="0"/>
                <a:ea typeface="+mn-ea"/>
                <a:cs typeface="+mn-cs"/>
              </a:defRPr>
            </a:lvl6pPr>
            <a:lvl7pPr marL="2971652" indent="-228589" algn="l" defTabSz="91435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00000"/>
              </a:lnSpc>
              <a:spcBef>
                <a:spcPts val="0"/>
              </a:spcBef>
              <a:spcAft>
                <a:spcPts val="1400"/>
              </a:spcAft>
              <a:buNone/>
            </a:pPr>
            <a:r>
              <a:rPr lang="nl-BE" sz="3600" b="1" i="0" dirty="0">
                <a:solidFill>
                  <a:srgbClr val="A50050"/>
                </a:solidFill>
              </a:rPr>
              <a:t>ACTIE 1: </a:t>
            </a:r>
            <a:r>
              <a:rPr lang="nl-BE" sz="3600" b="0" i="0" dirty="0">
                <a:solidFill>
                  <a:srgbClr val="373636"/>
                </a:solidFill>
              </a:rPr>
              <a:t>We versterken de Huizen van het Kind</a:t>
            </a:r>
          </a:p>
          <a:p>
            <a:pPr marL="0" indent="0" algn="l">
              <a:lnSpc>
                <a:spcPct val="100000"/>
              </a:lnSpc>
              <a:spcBef>
                <a:spcPts val="0"/>
              </a:spcBef>
              <a:spcAft>
                <a:spcPts val="1400"/>
              </a:spcAft>
              <a:buNone/>
            </a:pPr>
            <a:r>
              <a:rPr lang="nl-BE" sz="3600" b="1" i="0" dirty="0">
                <a:solidFill>
                  <a:srgbClr val="A50050"/>
                </a:solidFill>
              </a:rPr>
              <a:t>ACTIE 2: </a:t>
            </a:r>
            <a:r>
              <a:rPr lang="nl-BE" sz="3600" b="0" i="0" dirty="0">
                <a:solidFill>
                  <a:srgbClr val="373636"/>
                </a:solidFill>
              </a:rPr>
              <a:t>We versterken de OverKophuizen</a:t>
            </a:r>
          </a:p>
          <a:p>
            <a:pPr marL="0" indent="0" algn="l">
              <a:lnSpc>
                <a:spcPct val="100000"/>
              </a:lnSpc>
              <a:spcBef>
                <a:spcPts val="0"/>
              </a:spcBef>
              <a:spcAft>
                <a:spcPts val="1400"/>
              </a:spcAft>
              <a:buNone/>
            </a:pPr>
            <a:r>
              <a:rPr lang="nl-BE" sz="3600" b="1" i="0" dirty="0">
                <a:solidFill>
                  <a:srgbClr val="A50050"/>
                </a:solidFill>
              </a:rPr>
              <a:t>ACTIE 3: </a:t>
            </a:r>
            <a:r>
              <a:rPr lang="nl-BE" sz="3600" b="0" i="0" dirty="0">
                <a:solidFill>
                  <a:srgbClr val="373636"/>
                </a:solidFill>
              </a:rPr>
              <a:t>Uitbreiding en versterking van het (vroeg)diagnostisch aanbod</a:t>
            </a:r>
          </a:p>
        </p:txBody>
      </p:sp>
      <p:sp>
        <p:nvSpPr>
          <p:cNvPr id="2" name="Titel 1">
            <a:extLst>
              <a:ext uri="{FF2B5EF4-FFF2-40B4-BE49-F238E27FC236}">
                <a16:creationId xmlns:a16="http://schemas.microsoft.com/office/drawing/2014/main" id="{099FB583-26F6-7274-DA6F-467EED183151}"/>
              </a:ext>
            </a:extLst>
          </p:cNvPr>
          <p:cNvSpPr>
            <a:spLocks noGrp="1"/>
          </p:cNvSpPr>
          <p:nvPr>
            <p:ph type="title"/>
          </p:nvPr>
        </p:nvSpPr>
        <p:spPr/>
        <p:txBody>
          <a:bodyPr/>
          <a:lstStyle/>
          <a:p>
            <a:r>
              <a:rPr lang="nl-BE" dirty="0"/>
              <a:t>Preventief jeugdhulpbeleid</a:t>
            </a:r>
          </a:p>
        </p:txBody>
      </p:sp>
      <p:pic>
        <p:nvPicPr>
          <p:cNvPr id="10" name="Copied Picture 10">
            <a:extLst>
              <a:ext uri="{FF2B5EF4-FFF2-40B4-BE49-F238E27FC236}">
                <a16:creationId xmlns:a16="http://schemas.microsoft.com/office/drawing/2014/main" id="{CBE1305B-8E54-902D-9743-A65A646FBCB0}"/>
              </a:ext>
            </a:extLst>
          </p:cNvPr>
          <p:cNvPicPr>
            <a:picLocks noChangeAspect="1"/>
          </p:cNvPicPr>
          <p:nvPr/>
        </p:nvPicPr>
        <p:blipFill>
          <a:blip r:embed="rId3"/>
          <a:stretch>
            <a:fillRect/>
          </a:stretch>
        </p:blipFill>
        <p:spPr>
          <a:xfrm>
            <a:off x="1638191" y="3368906"/>
            <a:ext cx="5316233" cy="240866"/>
          </a:xfrm>
          <a:prstGeom prst="rect">
            <a:avLst/>
          </a:prstGeom>
        </p:spPr>
      </p:pic>
      <p:sp>
        <p:nvSpPr>
          <p:cNvPr id="900" name="Inleiding werf"/>
          <p:cNvSpPr txBox="1"/>
          <p:nvPr/>
        </p:nvSpPr>
        <p:spPr>
          <a:xfrm>
            <a:off x="1676400" y="3937000"/>
            <a:ext cx="21031200" cy="2226250"/>
          </a:xfrm>
          <a:prstGeom prst="rect">
            <a:avLst/>
          </a:prstGeom>
          <a:solidFill>
            <a:srgbClr val="F4E0EA"/>
          </a:solidFill>
          <a:ln>
            <a:noFill/>
          </a:ln>
        </p:spPr>
        <p:txBody>
          <a:bodyPr wrap="square" lIns="304800" tIns="254000" rIns="304800" bIns="254000" anchor="t">
            <a:spAutoFit/>
          </a:bodyPr>
          <a:lstStyle/>
          <a:p>
            <a:pPr marL="0" indent="0" algn="l">
              <a:spcBef>
                <a:spcPts val="0"/>
              </a:spcBef>
              <a:spcAft>
                <a:spcPts val="400"/>
              </a:spcAft>
              <a:buNone/>
            </a:pPr>
            <a:r>
              <a:rPr lang="nl-BE" sz="3600" b="1" dirty="0">
                <a:solidFill>
                  <a:srgbClr val="A50050"/>
                </a:solidFill>
                <a:latin typeface="+mn-lt"/>
              </a:rPr>
              <a:t>Doelstelling</a:t>
            </a:r>
          </a:p>
          <a:p>
            <a:pPr marL="0" indent="0" algn="l">
              <a:lnSpc>
                <a:spcPct val="100000"/>
              </a:lnSpc>
              <a:spcBef>
                <a:spcPts val="0"/>
              </a:spcBef>
              <a:spcAft>
                <a:spcPts val="0"/>
              </a:spcAft>
              <a:buNone/>
            </a:pPr>
            <a:r>
              <a:rPr lang="nl-BE" sz="3600" b="0" i="0" dirty="0">
                <a:solidFill>
                  <a:srgbClr val="373636"/>
                </a:solidFill>
                <a:latin typeface="+mn-lt"/>
              </a:rPr>
              <a:t>We voeren een krachtig preventiebeleid dat het welzijn van kinderen en jongeren bevordert door vroegtijdig in te spelen op hun behoeften. </a:t>
            </a:r>
          </a:p>
        </p:txBody>
      </p:sp>
    </p:spTree>
    <p:extLst>
      <p:ext uri="{BB962C8B-B14F-4D97-AF65-F5344CB8AC3E}">
        <p14:creationId xmlns:p14="http://schemas.microsoft.com/office/powerpoint/2010/main" val="3845992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90F89130-B7F7-5AE7-0750-2282FA3EF4DA}"/>
            </a:ext>
          </a:extLst>
        </p:cNvPr>
        <p:cNvGrpSpPr/>
        <p:nvPr/>
      </p:nvGrpSpPr>
      <p:grpSpPr>
        <a:xfrm>
          <a:off x="0" y="0"/>
          <a:ext cx="0" cy="0"/>
          <a:chOff x="0" y="0"/>
          <a:chExt cx="0" cy="0"/>
        </a:xfrm>
      </p:grpSpPr>
      <p:sp>
        <p:nvSpPr>
          <p:cNvPr id="4" name="Titel 3">
            <a:extLst>
              <a:ext uri="{FF2B5EF4-FFF2-40B4-BE49-F238E27FC236}">
                <a16:creationId xmlns:a16="http://schemas.microsoft.com/office/drawing/2014/main" id="{141FFC9A-B2B5-555E-CBAB-18E861027438}"/>
              </a:ext>
            </a:extLst>
          </p:cNvPr>
          <p:cNvSpPr>
            <a:spLocks noGrp="1"/>
          </p:cNvSpPr>
          <p:nvPr>
            <p:ph type="ctrTitle"/>
          </p:nvPr>
        </p:nvSpPr>
        <p:spPr>
          <a:xfrm>
            <a:off x="821493" y="8181268"/>
            <a:ext cx="22739425" cy="4904510"/>
          </a:xfrm>
        </p:spPr>
        <p:txBody>
          <a:bodyPr/>
          <a:lstStyle/>
          <a:p>
            <a:pPr algn="r"/>
            <a:r>
              <a:rPr lang="nl-BE" sz="8800" i="1"/>
              <a:t>Werf 2</a:t>
            </a:r>
            <a:br>
              <a:rPr lang="nl-BE"/>
            </a:br>
            <a:r>
              <a:rPr lang="nl-BE"/>
              <a:t>Gezinsgerichte jeugdhulp</a:t>
            </a:r>
          </a:p>
        </p:txBody>
      </p:sp>
    </p:spTree>
    <p:extLst>
      <p:ext uri="{BB962C8B-B14F-4D97-AF65-F5344CB8AC3E}">
        <p14:creationId xmlns:p14="http://schemas.microsoft.com/office/powerpoint/2010/main" val="11290873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7A9D0-1482-08A4-B741-5BB6E52E9979}"/>
            </a:ext>
          </a:extLst>
        </p:cNvPr>
        <p:cNvGrpSpPr/>
        <p:nvPr/>
      </p:nvGrpSpPr>
      <p:grpSpPr>
        <a:xfrm>
          <a:off x="0" y="0"/>
          <a:ext cx="0" cy="0"/>
          <a:chOff x="0" y="0"/>
          <a:chExt cx="0" cy="0"/>
        </a:xfrm>
      </p:grpSpPr>
      <p:sp>
        <p:nvSpPr>
          <p:cNvPr id="9" name="Tekstvak 8">
            <a:extLst>
              <a:ext uri="{FF2B5EF4-FFF2-40B4-BE49-F238E27FC236}">
                <a16:creationId xmlns:a16="http://schemas.microsoft.com/office/drawing/2014/main" id="{F877D575-C1EB-D597-826E-C2415B241A4D}"/>
              </a:ext>
            </a:extLst>
          </p:cNvPr>
          <p:cNvSpPr txBox="1"/>
          <p:nvPr/>
        </p:nvSpPr>
        <p:spPr>
          <a:xfrm>
            <a:off x="1676400" y="6518849"/>
            <a:ext cx="21031200" cy="6308150"/>
          </a:xfrm>
          <a:prstGeom prst="rect">
            <a:avLst/>
          </a:prstGeom>
          <a:noFill/>
        </p:spPr>
        <p:txBody>
          <a:bodyPr wrap="square" lIns="0" tIns="0" rIns="0" anchor="t">
            <a:spAutoFit/>
          </a:bodyPr>
          <a:lstStyle/>
          <a:p>
            <a:pPr marL="0" indent="0" algn="l">
              <a:lnSpc>
                <a:spcPct val="100000"/>
              </a:lnSpc>
              <a:spcBef>
                <a:spcPts val="0"/>
              </a:spcBef>
              <a:spcAft>
                <a:spcPts val="1400"/>
              </a:spcAft>
              <a:buNone/>
            </a:pPr>
            <a:r>
              <a:rPr lang="nl-BE" sz="3600" b="1" i="0" dirty="0">
                <a:solidFill>
                  <a:srgbClr val="A50050"/>
                </a:solidFill>
              </a:rPr>
              <a:t>ACTIE 4: </a:t>
            </a:r>
            <a:r>
              <a:rPr lang="nl-BE" sz="3600" b="0" i="0" dirty="0">
                <a:solidFill>
                  <a:srgbClr val="373636"/>
                </a:solidFill>
              </a:rPr>
              <a:t>We evolueren naar Sterke ‘Netwerken Laagdrempelige Hulp’ met concrete opdrachten</a:t>
            </a:r>
          </a:p>
          <a:p>
            <a:pPr marL="0" indent="0" algn="l">
              <a:lnSpc>
                <a:spcPct val="100000"/>
              </a:lnSpc>
              <a:spcBef>
                <a:spcPts val="0"/>
              </a:spcBef>
              <a:spcAft>
                <a:spcPts val="1400"/>
              </a:spcAft>
              <a:buNone/>
            </a:pPr>
            <a:r>
              <a:rPr lang="nl-BE" sz="3600" b="1" i="0" dirty="0">
                <a:solidFill>
                  <a:srgbClr val="A50050"/>
                </a:solidFill>
              </a:rPr>
              <a:t>ACTIE 5: </a:t>
            </a:r>
            <a:r>
              <a:rPr lang="nl-BE" sz="3600" b="0" i="0" dirty="0">
                <a:solidFill>
                  <a:srgbClr val="373636"/>
                </a:solidFill>
              </a:rPr>
              <a:t>Versterking van het gezinsverblijf</a:t>
            </a:r>
          </a:p>
          <a:p>
            <a:pPr marL="0" indent="0" algn="l">
              <a:lnSpc>
                <a:spcPct val="100000"/>
              </a:lnSpc>
              <a:spcBef>
                <a:spcPts val="0"/>
              </a:spcBef>
              <a:spcAft>
                <a:spcPts val="1400"/>
              </a:spcAft>
              <a:buNone/>
            </a:pPr>
            <a:r>
              <a:rPr lang="nl-BE" sz="3600" b="1" i="0" dirty="0">
                <a:solidFill>
                  <a:srgbClr val="A50050"/>
                </a:solidFill>
              </a:rPr>
              <a:t>ACTIE 6: </a:t>
            </a:r>
            <a:r>
              <a:rPr lang="nl-BE" sz="3600" b="0" i="0" dirty="0">
                <a:solidFill>
                  <a:srgbClr val="373636"/>
                </a:solidFill>
              </a:rPr>
              <a:t>Een sterke Pleegzorg in Vlaanderen</a:t>
            </a:r>
          </a:p>
          <a:p>
            <a:pPr marL="0" indent="0" algn="l">
              <a:lnSpc>
                <a:spcPct val="100000"/>
              </a:lnSpc>
              <a:spcBef>
                <a:spcPts val="0"/>
              </a:spcBef>
              <a:spcAft>
                <a:spcPts val="1400"/>
              </a:spcAft>
              <a:buNone/>
            </a:pPr>
            <a:r>
              <a:rPr lang="nl-BE" sz="3600" b="1" i="0" dirty="0">
                <a:solidFill>
                  <a:srgbClr val="A50050"/>
                </a:solidFill>
              </a:rPr>
              <a:t>ACTIE 7: </a:t>
            </a:r>
            <a:r>
              <a:rPr lang="nl-BE" sz="3600" b="0" i="0" dirty="0">
                <a:solidFill>
                  <a:srgbClr val="373636"/>
                </a:solidFill>
              </a:rPr>
              <a:t>We investeren in de sector van de gezinshuizen</a:t>
            </a:r>
          </a:p>
          <a:p>
            <a:pPr marL="0" indent="0" algn="l">
              <a:lnSpc>
                <a:spcPct val="100000"/>
              </a:lnSpc>
              <a:spcBef>
                <a:spcPts val="0"/>
              </a:spcBef>
              <a:spcAft>
                <a:spcPts val="1400"/>
              </a:spcAft>
              <a:buNone/>
            </a:pPr>
            <a:r>
              <a:rPr lang="nl-BE" sz="3600" b="1" i="0" dirty="0">
                <a:solidFill>
                  <a:srgbClr val="A50050"/>
                </a:solidFill>
              </a:rPr>
              <a:t>ACTIE 8: </a:t>
            </a:r>
            <a:r>
              <a:rPr lang="nl-BE" sz="3600" b="0" i="0" dirty="0">
                <a:solidFill>
                  <a:srgbClr val="373636"/>
                </a:solidFill>
              </a:rPr>
              <a:t>We zetten gericht in op de versterking en uitbreiding van het jeugdhulpaanbod aan de hand van een bredere zorgstrategische oefening.</a:t>
            </a:r>
          </a:p>
          <a:p>
            <a:pPr marL="0" indent="0" algn="l">
              <a:lnSpc>
                <a:spcPct val="100000"/>
              </a:lnSpc>
              <a:spcBef>
                <a:spcPts val="0"/>
              </a:spcBef>
              <a:spcAft>
                <a:spcPts val="1400"/>
              </a:spcAft>
              <a:buNone/>
            </a:pPr>
            <a:r>
              <a:rPr lang="nl-BE" sz="3600" b="1" i="0" dirty="0">
                <a:solidFill>
                  <a:srgbClr val="A50050"/>
                </a:solidFill>
              </a:rPr>
              <a:t>ACTIE 9: </a:t>
            </a:r>
            <a:r>
              <a:rPr lang="nl-BE" sz="3600" b="0" i="0" dirty="0">
                <a:solidFill>
                  <a:srgbClr val="373636"/>
                </a:solidFill>
              </a:rPr>
              <a:t>Actieplan jongvolwassenen en het belang van de transitieleeftijd</a:t>
            </a:r>
          </a:p>
          <a:p>
            <a:pPr marL="0" indent="0" algn="l">
              <a:lnSpc>
                <a:spcPct val="100000"/>
              </a:lnSpc>
              <a:spcBef>
                <a:spcPts val="0"/>
              </a:spcBef>
              <a:spcAft>
                <a:spcPts val="1400"/>
              </a:spcAft>
              <a:buNone/>
            </a:pPr>
            <a:r>
              <a:rPr lang="nl-BE" sz="3600" b="1" i="0" dirty="0">
                <a:solidFill>
                  <a:srgbClr val="A50050"/>
                </a:solidFill>
              </a:rPr>
              <a:t>ACTIE 10: </a:t>
            </a:r>
            <a:r>
              <a:rPr lang="nl-BE" sz="3600" b="0" i="0" dirty="0">
                <a:solidFill>
                  <a:srgbClr val="373636"/>
                </a:solidFill>
              </a:rPr>
              <a:t>Aandacht voor Brussel</a:t>
            </a:r>
          </a:p>
        </p:txBody>
      </p:sp>
      <p:sp>
        <p:nvSpPr>
          <p:cNvPr id="3" name="Titel 2">
            <a:extLst>
              <a:ext uri="{FF2B5EF4-FFF2-40B4-BE49-F238E27FC236}">
                <a16:creationId xmlns:a16="http://schemas.microsoft.com/office/drawing/2014/main" id="{BE54263E-E258-EA5C-A096-559FFD0542F5}"/>
              </a:ext>
            </a:extLst>
          </p:cNvPr>
          <p:cNvSpPr>
            <a:spLocks noGrp="1"/>
          </p:cNvSpPr>
          <p:nvPr>
            <p:ph type="title"/>
          </p:nvPr>
        </p:nvSpPr>
        <p:spPr/>
        <p:txBody>
          <a:bodyPr/>
          <a:lstStyle/>
          <a:p>
            <a:r>
              <a:rPr lang="nl-BE" dirty="0"/>
              <a:t>Gezinsgerichte jeugdhulp</a:t>
            </a:r>
          </a:p>
        </p:txBody>
      </p:sp>
      <p:pic>
        <p:nvPicPr>
          <p:cNvPr id="10" name="Copied Picture 10">
            <a:extLst>
              <a:ext uri="{FF2B5EF4-FFF2-40B4-BE49-F238E27FC236}">
                <a16:creationId xmlns:a16="http://schemas.microsoft.com/office/drawing/2014/main" id="{CBE1305B-8E54-902D-9743-A65A646FBCB0}"/>
              </a:ext>
            </a:extLst>
          </p:cNvPr>
          <p:cNvPicPr>
            <a:picLocks noChangeAspect="1"/>
          </p:cNvPicPr>
          <p:nvPr/>
        </p:nvPicPr>
        <p:blipFill>
          <a:blip r:embed="rId3"/>
          <a:stretch>
            <a:fillRect/>
          </a:stretch>
        </p:blipFill>
        <p:spPr>
          <a:xfrm>
            <a:off x="1638191" y="3368906"/>
            <a:ext cx="5316233" cy="240866"/>
          </a:xfrm>
          <a:prstGeom prst="rect">
            <a:avLst/>
          </a:prstGeom>
        </p:spPr>
      </p:pic>
      <p:sp>
        <p:nvSpPr>
          <p:cNvPr id="900" name="Inleiding werf"/>
          <p:cNvSpPr txBox="1"/>
          <p:nvPr/>
        </p:nvSpPr>
        <p:spPr>
          <a:xfrm>
            <a:off x="1676400" y="3937000"/>
            <a:ext cx="21031200" cy="2226250"/>
          </a:xfrm>
          <a:prstGeom prst="rect">
            <a:avLst/>
          </a:prstGeom>
          <a:solidFill>
            <a:srgbClr val="F4E0EA"/>
          </a:solidFill>
          <a:ln>
            <a:noFill/>
          </a:ln>
        </p:spPr>
        <p:txBody>
          <a:bodyPr wrap="square" lIns="304800" tIns="254000" rIns="304800" bIns="254000" anchor="t">
            <a:spAutoFit/>
          </a:bodyPr>
          <a:lstStyle/>
          <a:p>
            <a:pPr marL="0" indent="0" algn="l">
              <a:spcBef>
                <a:spcPts val="0"/>
              </a:spcBef>
              <a:spcAft>
                <a:spcPts val="400"/>
              </a:spcAft>
              <a:buNone/>
            </a:pPr>
            <a:r>
              <a:rPr lang="nl-BE" sz="3600" b="1" dirty="0">
                <a:solidFill>
                  <a:srgbClr val="A50050"/>
                </a:solidFill>
                <a:latin typeface="+mn-lt"/>
              </a:rPr>
              <a:t>Doelstelling</a:t>
            </a:r>
          </a:p>
          <a:p>
            <a:pPr marL="0" indent="0" algn="l">
              <a:lnSpc>
                <a:spcPct val="100000"/>
              </a:lnSpc>
              <a:spcBef>
                <a:spcPts val="0"/>
              </a:spcBef>
              <a:spcAft>
                <a:spcPts val="0"/>
              </a:spcAft>
              <a:buNone/>
            </a:pPr>
            <a:r>
              <a:rPr lang="nl-BE" sz="3600" b="0" i="0" dirty="0">
                <a:solidFill>
                  <a:srgbClr val="373636"/>
                </a:solidFill>
                <a:latin typeface="+mn-lt"/>
              </a:rPr>
              <a:t>Wij zorgen ervoor dat elk kind en elke jongere in de jeugdhulp opgroeit in een omgeving die is afgestemd op hun ontwikkelingsbehoeften en hulpvragen. </a:t>
            </a:r>
          </a:p>
        </p:txBody>
      </p:sp>
    </p:spTree>
    <p:extLst>
      <p:ext uri="{BB962C8B-B14F-4D97-AF65-F5344CB8AC3E}">
        <p14:creationId xmlns:p14="http://schemas.microsoft.com/office/powerpoint/2010/main" val="3360921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E07CA293-33B8-7795-96FF-5B3180375C88}"/>
            </a:ext>
          </a:extLst>
        </p:cNvPr>
        <p:cNvGrpSpPr/>
        <p:nvPr/>
      </p:nvGrpSpPr>
      <p:grpSpPr>
        <a:xfrm>
          <a:off x="0" y="0"/>
          <a:ext cx="0" cy="0"/>
          <a:chOff x="0" y="0"/>
          <a:chExt cx="0" cy="0"/>
        </a:xfrm>
      </p:grpSpPr>
      <p:sp>
        <p:nvSpPr>
          <p:cNvPr id="4" name="Titel 3">
            <a:extLst>
              <a:ext uri="{FF2B5EF4-FFF2-40B4-BE49-F238E27FC236}">
                <a16:creationId xmlns:a16="http://schemas.microsoft.com/office/drawing/2014/main" id="{501EC52B-40A2-9A3D-EB4F-C1E14099BB2A}"/>
              </a:ext>
            </a:extLst>
          </p:cNvPr>
          <p:cNvSpPr>
            <a:spLocks noGrp="1"/>
          </p:cNvSpPr>
          <p:nvPr>
            <p:ph type="ctrTitle"/>
          </p:nvPr>
        </p:nvSpPr>
        <p:spPr>
          <a:xfrm>
            <a:off x="821493" y="8181268"/>
            <a:ext cx="22739425" cy="4904510"/>
          </a:xfrm>
        </p:spPr>
        <p:txBody>
          <a:bodyPr/>
          <a:lstStyle/>
          <a:p>
            <a:pPr algn="r"/>
            <a:r>
              <a:rPr lang="nl-BE" sz="8800" i="1"/>
              <a:t>Werf 3</a:t>
            </a:r>
            <a:br>
              <a:rPr lang="nl-BE"/>
            </a:br>
            <a:r>
              <a:rPr lang="nl-BE"/>
              <a:t>Verontrusting en</a:t>
            </a:r>
            <a:br>
              <a:rPr lang="nl-BE"/>
            </a:br>
            <a:r>
              <a:rPr lang="nl-BE"/>
              <a:t>kindermishandeling</a:t>
            </a:r>
          </a:p>
        </p:txBody>
      </p:sp>
    </p:spTree>
    <p:extLst>
      <p:ext uri="{BB962C8B-B14F-4D97-AF65-F5344CB8AC3E}">
        <p14:creationId xmlns:p14="http://schemas.microsoft.com/office/powerpoint/2010/main" val="4211948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D280D6-13A9-7085-07DD-01E9863A692E}"/>
            </a:ext>
          </a:extLst>
        </p:cNvPr>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5CC57767-03EB-5FFB-9380-A210DC652450}"/>
              </a:ext>
            </a:extLst>
          </p:cNvPr>
          <p:cNvSpPr>
            <a:spLocks noGrp="1"/>
          </p:cNvSpPr>
          <p:nvPr>
            <p:ph type="body" sz="quarter" idx="11"/>
          </p:nvPr>
        </p:nvSpPr>
        <p:spPr>
          <a:xfrm>
            <a:off x="1676400" y="7072848"/>
            <a:ext cx="21031200" cy="5754151"/>
          </a:xfrm>
        </p:spPr>
        <p:txBody>
          <a:bodyPr wrap="square" lIns="0" tIns="0" rIns="0" anchor="t">
            <a:normAutofit/>
          </a:bodyPr>
          <a:lstStyle/>
          <a:p>
            <a:pPr marL="0" indent="0" algn="l">
              <a:lnSpc>
                <a:spcPct val="100000"/>
              </a:lnSpc>
              <a:spcBef>
                <a:spcPts val="0"/>
              </a:spcBef>
              <a:spcAft>
                <a:spcPts val="1400"/>
              </a:spcAft>
              <a:buNone/>
            </a:pPr>
            <a:r>
              <a:rPr lang="nl-BE" sz="3600" b="1" i="0" dirty="0">
                <a:solidFill>
                  <a:srgbClr val="A50050"/>
                </a:solidFill>
                <a:latin typeface="+mn-lt"/>
              </a:rPr>
              <a:t>ACTIE 11: </a:t>
            </a:r>
            <a:r>
              <a:rPr lang="nl-BE" sz="3600" b="0" i="0" dirty="0">
                <a:solidFill>
                  <a:srgbClr val="373636"/>
                </a:solidFill>
                <a:latin typeface="+mn-lt"/>
              </a:rPr>
              <a:t>Uitbreiding toepassingsgebied jeugdhulp naar het ongeboren kind en de aanstaande ouders.</a:t>
            </a:r>
          </a:p>
          <a:p>
            <a:pPr marL="0" indent="0" algn="l">
              <a:lnSpc>
                <a:spcPct val="100000"/>
              </a:lnSpc>
              <a:spcBef>
                <a:spcPts val="0"/>
              </a:spcBef>
              <a:spcAft>
                <a:spcPts val="1400"/>
              </a:spcAft>
              <a:buNone/>
            </a:pPr>
            <a:r>
              <a:rPr lang="nl-BE" sz="3600" b="1" i="0" dirty="0">
                <a:solidFill>
                  <a:srgbClr val="A50050"/>
                </a:solidFill>
                <a:latin typeface="+mn-lt"/>
              </a:rPr>
              <a:t>ACTIE 12: </a:t>
            </a:r>
            <a:r>
              <a:rPr lang="nl-BE" sz="3600" b="0" i="0" dirty="0">
                <a:solidFill>
                  <a:srgbClr val="373636"/>
                </a:solidFill>
                <a:latin typeface="+mn-lt"/>
              </a:rPr>
              <a:t>Evolueren naar één gemandateerde voorziening</a:t>
            </a:r>
          </a:p>
          <a:p>
            <a:pPr marL="0" indent="0" algn="l">
              <a:lnSpc>
                <a:spcPct val="100000"/>
              </a:lnSpc>
              <a:spcBef>
                <a:spcPts val="0"/>
              </a:spcBef>
              <a:spcAft>
                <a:spcPts val="1400"/>
              </a:spcAft>
              <a:buNone/>
            </a:pPr>
            <a:r>
              <a:rPr lang="nl-BE" sz="3600" b="1" i="0" dirty="0">
                <a:solidFill>
                  <a:srgbClr val="A50050"/>
                </a:solidFill>
                <a:latin typeface="+mn-lt"/>
              </a:rPr>
              <a:t>ACTIE 13: </a:t>
            </a:r>
            <a:r>
              <a:rPr lang="nl-BE" sz="3600" b="0" i="0" dirty="0">
                <a:solidFill>
                  <a:srgbClr val="373636"/>
                </a:solidFill>
                <a:latin typeface="+mn-lt"/>
              </a:rPr>
              <a:t>Stroomlijnen en concretiseren van opdrachten van de vertrouwenscentra kindermishandeling.</a:t>
            </a:r>
          </a:p>
          <a:p>
            <a:pPr marL="0" indent="0" algn="l">
              <a:lnSpc>
                <a:spcPct val="100000"/>
              </a:lnSpc>
              <a:spcBef>
                <a:spcPts val="0"/>
              </a:spcBef>
              <a:spcAft>
                <a:spcPts val="1400"/>
              </a:spcAft>
              <a:buNone/>
            </a:pPr>
            <a:r>
              <a:rPr lang="nl-BE" sz="3600" b="1" i="0" dirty="0">
                <a:solidFill>
                  <a:srgbClr val="A50050"/>
                </a:solidFill>
                <a:latin typeface="+mn-lt"/>
              </a:rPr>
              <a:t>ACTIE 14: </a:t>
            </a:r>
            <a:r>
              <a:rPr lang="nl-BE" sz="3600" b="0" i="0" dirty="0">
                <a:solidFill>
                  <a:srgbClr val="373636"/>
                </a:solidFill>
                <a:latin typeface="+mn-lt"/>
              </a:rPr>
              <a:t>We ontwikkelen een meldcode kindermishandeling.</a:t>
            </a:r>
          </a:p>
          <a:p>
            <a:pPr marL="0" indent="0" algn="l">
              <a:lnSpc>
                <a:spcPct val="100000"/>
              </a:lnSpc>
              <a:spcBef>
                <a:spcPts val="0"/>
              </a:spcBef>
              <a:spcAft>
                <a:spcPts val="1400"/>
              </a:spcAft>
              <a:buNone/>
            </a:pPr>
            <a:r>
              <a:rPr lang="nl-BE" sz="3600" b="1" i="0" dirty="0">
                <a:solidFill>
                  <a:srgbClr val="A50050"/>
                </a:solidFill>
                <a:latin typeface="+mn-lt"/>
              </a:rPr>
              <a:t>ACTIE 15: </a:t>
            </a:r>
            <a:r>
              <a:rPr lang="nl-BE" sz="3600" b="0" i="0" dirty="0">
                <a:solidFill>
                  <a:srgbClr val="373636"/>
                </a:solidFill>
                <a:latin typeface="+mn-lt"/>
              </a:rPr>
              <a:t>Gecoördineerde aanpak van complexe scheidingen.</a:t>
            </a:r>
          </a:p>
          <a:p>
            <a:pPr marL="0" indent="0" algn="l">
              <a:lnSpc>
                <a:spcPct val="100000"/>
              </a:lnSpc>
              <a:spcBef>
                <a:spcPts val="0"/>
              </a:spcBef>
              <a:spcAft>
                <a:spcPts val="1400"/>
              </a:spcAft>
              <a:buNone/>
            </a:pPr>
            <a:r>
              <a:rPr lang="nl-BE" sz="3600" b="1" i="0" dirty="0">
                <a:solidFill>
                  <a:srgbClr val="A50050"/>
                </a:solidFill>
                <a:latin typeface="+mn-lt"/>
              </a:rPr>
              <a:t>ACTIE 16: </a:t>
            </a:r>
            <a:r>
              <a:rPr lang="nl-BE" sz="3600" b="0" i="0" dirty="0">
                <a:solidFill>
                  <a:srgbClr val="373636"/>
                </a:solidFill>
                <a:latin typeface="+mn-lt"/>
              </a:rPr>
              <a:t>Versterking van mogelijkheden door middel van een gevalideerd kader voor casusoverleg tussen relevante instanties</a:t>
            </a:r>
          </a:p>
        </p:txBody>
      </p:sp>
      <p:sp>
        <p:nvSpPr>
          <p:cNvPr id="2" name="Titel 1">
            <a:extLst>
              <a:ext uri="{FF2B5EF4-FFF2-40B4-BE49-F238E27FC236}">
                <a16:creationId xmlns:a16="http://schemas.microsoft.com/office/drawing/2014/main" id="{C2A7928B-D7A5-E662-82CE-029695B93983}"/>
              </a:ext>
            </a:extLst>
          </p:cNvPr>
          <p:cNvSpPr>
            <a:spLocks noGrp="1"/>
          </p:cNvSpPr>
          <p:nvPr>
            <p:ph type="title"/>
          </p:nvPr>
        </p:nvSpPr>
        <p:spPr/>
        <p:txBody>
          <a:bodyPr/>
          <a:lstStyle/>
          <a:p>
            <a:r>
              <a:rPr lang="nl-BE" dirty="0"/>
              <a:t>Verontrusting en kindermishandeling</a:t>
            </a:r>
          </a:p>
        </p:txBody>
      </p:sp>
      <p:pic>
        <p:nvPicPr>
          <p:cNvPr id="4" name="Copied Picture 4">
            <a:extLst>
              <a:ext uri="{FF2B5EF4-FFF2-40B4-BE49-F238E27FC236}">
                <a16:creationId xmlns:a16="http://schemas.microsoft.com/office/drawing/2014/main" id="{CBE1305B-8E54-902D-9743-A65A646FBCB0}"/>
              </a:ext>
            </a:extLst>
          </p:cNvPr>
          <p:cNvPicPr>
            <a:picLocks noChangeAspect="1"/>
          </p:cNvPicPr>
          <p:nvPr/>
        </p:nvPicPr>
        <p:blipFill>
          <a:blip r:embed="rId3"/>
          <a:stretch>
            <a:fillRect/>
          </a:stretch>
        </p:blipFill>
        <p:spPr>
          <a:xfrm>
            <a:off x="1638191" y="3368906"/>
            <a:ext cx="5316233" cy="240866"/>
          </a:xfrm>
          <a:prstGeom prst="rect">
            <a:avLst/>
          </a:prstGeom>
        </p:spPr>
      </p:pic>
      <p:sp>
        <p:nvSpPr>
          <p:cNvPr id="900" name="Inleiding werf"/>
          <p:cNvSpPr txBox="1"/>
          <p:nvPr/>
        </p:nvSpPr>
        <p:spPr>
          <a:xfrm>
            <a:off x="1676400" y="3937000"/>
            <a:ext cx="21031200" cy="2780248"/>
          </a:xfrm>
          <a:prstGeom prst="rect">
            <a:avLst/>
          </a:prstGeom>
          <a:solidFill>
            <a:srgbClr val="F4E0EA"/>
          </a:solidFill>
          <a:ln>
            <a:noFill/>
          </a:ln>
        </p:spPr>
        <p:txBody>
          <a:bodyPr wrap="square" lIns="304800" tIns="254000" rIns="304800" bIns="254000" anchor="t">
            <a:spAutoFit/>
          </a:bodyPr>
          <a:lstStyle/>
          <a:p>
            <a:pPr marL="0" indent="0" algn="l">
              <a:spcBef>
                <a:spcPts val="0"/>
              </a:spcBef>
              <a:spcAft>
                <a:spcPts val="400"/>
              </a:spcAft>
              <a:buNone/>
            </a:pPr>
            <a:r>
              <a:rPr lang="nl-BE" sz="3600" b="1" dirty="0">
                <a:solidFill>
                  <a:srgbClr val="A50050"/>
                </a:solidFill>
                <a:latin typeface="+mn-lt"/>
              </a:rPr>
              <a:t>Doelstelling</a:t>
            </a:r>
          </a:p>
          <a:p>
            <a:pPr marL="0" indent="0" algn="l">
              <a:lnSpc>
                <a:spcPct val="100000"/>
              </a:lnSpc>
              <a:spcBef>
                <a:spcPts val="0"/>
              </a:spcBef>
              <a:spcAft>
                <a:spcPts val="0"/>
              </a:spcAft>
              <a:buNone/>
            </a:pPr>
            <a:r>
              <a:rPr lang="nl-BE" sz="3600" b="0" i="0" dirty="0">
                <a:solidFill>
                  <a:srgbClr val="373636"/>
                </a:solidFill>
                <a:latin typeface="+mn-lt"/>
              </a:rPr>
              <a:t>We streven naar een omgeving waarin kinderen en jongeren zich veilig en geborgen voelen, zodat zij zich optimaal kunnen ontwikkelen. We investeren in veiligheid en welzijn om een stevige basis te leggen voor gezonde groei en ontwikkeling. </a:t>
            </a:r>
          </a:p>
        </p:txBody>
      </p:sp>
    </p:spTree>
    <p:extLst>
      <p:ext uri="{BB962C8B-B14F-4D97-AF65-F5344CB8AC3E}">
        <p14:creationId xmlns:p14="http://schemas.microsoft.com/office/powerpoint/2010/main" val="18865652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6000" r="-6000"/>
          </a:stretch>
        </a:blipFill>
        <a:effectLst/>
      </p:bgPr>
    </p:bg>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A9CBA68C-19A2-7394-C95C-89B0F86BDC53}"/>
              </a:ext>
            </a:extLst>
          </p:cNvPr>
          <p:cNvSpPr>
            <a:spLocks noGrp="1"/>
          </p:cNvSpPr>
          <p:nvPr>
            <p:ph type="ctrTitle"/>
          </p:nvPr>
        </p:nvSpPr>
        <p:spPr>
          <a:xfrm>
            <a:off x="821493" y="8181340"/>
            <a:ext cx="22739425" cy="4904510"/>
          </a:xfrm>
        </p:spPr>
        <p:txBody>
          <a:bodyPr/>
          <a:lstStyle/>
          <a:p>
            <a:pPr algn="r"/>
            <a:r>
              <a:rPr lang="nl-BE" sz="8800" i="1"/>
              <a:t>Werf 4</a:t>
            </a:r>
            <a:br>
              <a:rPr lang="nl-BE"/>
            </a:br>
            <a:r>
              <a:rPr lang="nl-BE"/>
              <a:t>Crisis</a:t>
            </a:r>
          </a:p>
        </p:txBody>
      </p:sp>
    </p:spTree>
    <p:extLst>
      <p:ext uri="{BB962C8B-B14F-4D97-AF65-F5344CB8AC3E}">
        <p14:creationId xmlns:p14="http://schemas.microsoft.com/office/powerpoint/2010/main" val="31136547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9A9C8F-4C06-418E-3844-A6897648B05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DB95B96-B2F8-4546-4F77-097331F9964C}"/>
              </a:ext>
            </a:extLst>
          </p:cNvPr>
          <p:cNvSpPr>
            <a:spLocks noGrp="1"/>
          </p:cNvSpPr>
          <p:nvPr>
            <p:ph type="title"/>
          </p:nvPr>
        </p:nvSpPr>
        <p:spPr/>
        <p:txBody>
          <a:bodyPr/>
          <a:lstStyle/>
          <a:p>
            <a:r>
              <a:rPr lang="nl-BE" dirty="0"/>
              <a:t>Crisisjeugdhulp</a:t>
            </a:r>
          </a:p>
        </p:txBody>
      </p:sp>
      <p:sp>
        <p:nvSpPr>
          <p:cNvPr id="9" name="Tekstvak 8">
            <a:extLst>
              <a:ext uri="{FF2B5EF4-FFF2-40B4-BE49-F238E27FC236}">
                <a16:creationId xmlns:a16="http://schemas.microsoft.com/office/drawing/2014/main" id="{D8545689-62B4-759F-8865-E26ACCD464E3}"/>
              </a:ext>
            </a:extLst>
          </p:cNvPr>
          <p:cNvSpPr txBox="1"/>
          <p:nvPr/>
        </p:nvSpPr>
        <p:spPr>
          <a:xfrm>
            <a:off x="1676400" y="7072848"/>
            <a:ext cx="21031200" cy="5754151"/>
          </a:xfrm>
          <a:prstGeom prst="rect">
            <a:avLst/>
          </a:prstGeom>
          <a:noFill/>
        </p:spPr>
        <p:txBody>
          <a:bodyPr wrap="square" lIns="0" tIns="0" rIns="0" anchor="t">
            <a:spAutoFit/>
          </a:bodyPr>
          <a:lstStyle/>
          <a:p>
            <a:pPr marL="0" indent="0" algn="l">
              <a:lnSpc>
                <a:spcPct val="100000"/>
              </a:lnSpc>
              <a:spcBef>
                <a:spcPts val="0"/>
              </a:spcBef>
              <a:spcAft>
                <a:spcPts val="1400"/>
              </a:spcAft>
              <a:buNone/>
            </a:pPr>
            <a:r>
              <a:rPr lang="nl-BE" sz="3600" b="1" i="0" dirty="0">
                <a:solidFill>
                  <a:srgbClr val="A50050"/>
                </a:solidFill>
              </a:rPr>
              <a:t>ACTIE 17: </a:t>
            </a:r>
            <a:r>
              <a:rPr lang="nl-BE" sz="3600" b="0" i="0" dirty="0">
                <a:solidFill>
                  <a:srgbClr val="373636"/>
                </a:solidFill>
              </a:rPr>
              <a:t>We versterken de crisisjeugdhulp en zetten deze op scherp voor acute situaties.</a:t>
            </a:r>
          </a:p>
        </p:txBody>
      </p:sp>
      <p:pic>
        <p:nvPicPr>
          <p:cNvPr id="10" name="Copied Picture 10">
            <a:extLst>
              <a:ext uri="{FF2B5EF4-FFF2-40B4-BE49-F238E27FC236}">
                <a16:creationId xmlns:a16="http://schemas.microsoft.com/office/drawing/2014/main" id="{CBE1305B-8E54-902D-9743-A65A646FBCB0}"/>
              </a:ext>
            </a:extLst>
          </p:cNvPr>
          <p:cNvPicPr>
            <a:picLocks noChangeAspect="1"/>
          </p:cNvPicPr>
          <p:nvPr/>
        </p:nvPicPr>
        <p:blipFill>
          <a:blip r:embed="rId3"/>
          <a:stretch>
            <a:fillRect/>
          </a:stretch>
        </p:blipFill>
        <p:spPr>
          <a:xfrm>
            <a:off x="1638191" y="3368906"/>
            <a:ext cx="5316233" cy="240866"/>
          </a:xfrm>
          <a:prstGeom prst="rect">
            <a:avLst/>
          </a:prstGeom>
        </p:spPr>
      </p:pic>
      <p:sp>
        <p:nvSpPr>
          <p:cNvPr id="900" name="Inleiding werf"/>
          <p:cNvSpPr txBox="1"/>
          <p:nvPr/>
        </p:nvSpPr>
        <p:spPr>
          <a:xfrm>
            <a:off x="1676400" y="3937000"/>
            <a:ext cx="21031200" cy="2780248"/>
          </a:xfrm>
          <a:prstGeom prst="rect">
            <a:avLst/>
          </a:prstGeom>
          <a:solidFill>
            <a:srgbClr val="F4E0EA"/>
          </a:solidFill>
          <a:ln>
            <a:noFill/>
          </a:ln>
        </p:spPr>
        <p:txBody>
          <a:bodyPr wrap="square" lIns="304800" tIns="254000" rIns="304800" bIns="254000" anchor="t">
            <a:spAutoFit/>
          </a:bodyPr>
          <a:lstStyle/>
          <a:p>
            <a:pPr marL="0" indent="0" algn="l">
              <a:spcBef>
                <a:spcPts val="0"/>
              </a:spcBef>
              <a:spcAft>
                <a:spcPts val="400"/>
              </a:spcAft>
              <a:buNone/>
            </a:pPr>
            <a:r>
              <a:rPr lang="nl-BE" sz="3600" b="1" dirty="0">
                <a:solidFill>
                  <a:srgbClr val="A50050"/>
                </a:solidFill>
                <a:latin typeface="+mn-lt"/>
              </a:rPr>
              <a:t>Doelstelling</a:t>
            </a:r>
          </a:p>
          <a:p>
            <a:pPr marL="0" indent="0" algn="l">
              <a:lnSpc>
                <a:spcPct val="100000"/>
              </a:lnSpc>
              <a:spcBef>
                <a:spcPts val="0"/>
              </a:spcBef>
              <a:spcAft>
                <a:spcPts val="0"/>
              </a:spcAft>
              <a:buNone/>
            </a:pPr>
            <a:r>
              <a:rPr lang="nl-BE" sz="3600" b="0" i="0" dirty="0">
                <a:solidFill>
                  <a:srgbClr val="373636"/>
                </a:solidFill>
                <a:latin typeface="+mn-lt"/>
              </a:rPr>
              <a:t>In </a:t>
            </a:r>
            <a:r>
              <a:rPr lang="nl-BE" sz="3600" b="1" i="0" dirty="0">
                <a:solidFill>
                  <a:srgbClr val="373636"/>
                </a:solidFill>
                <a:latin typeface="+mn-lt"/>
              </a:rPr>
              <a:t>crisissituaties</a:t>
            </a:r>
            <a:r>
              <a:rPr lang="nl-BE" sz="3600" b="0" i="0" dirty="0">
                <a:solidFill>
                  <a:srgbClr val="373636"/>
                </a:solidFill>
                <a:latin typeface="+mn-lt"/>
              </a:rPr>
              <a:t> schakelen we snel jeugdhulp in, zodat we direct kunnen </a:t>
            </a:r>
            <a:r>
              <a:rPr lang="nl-BE" sz="3600" b="1" i="0" dirty="0">
                <a:solidFill>
                  <a:srgbClr val="373636"/>
                </a:solidFill>
                <a:latin typeface="+mn-lt"/>
              </a:rPr>
              <a:t>ingrijpen</a:t>
            </a:r>
            <a:r>
              <a:rPr lang="nl-BE" sz="3600" b="0" i="0" dirty="0">
                <a:solidFill>
                  <a:srgbClr val="373636"/>
                </a:solidFill>
                <a:latin typeface="+mn-lt"/>
              </a:rPr>
              <a:t> en </a:t>
            </a:r>
            <a:r>
              <a:rPr lang="nl-BE" sz="3600" b="1" i="0" dirty="0">
                <a:solidFill>
                  <a:srgbClr val="373636"/>
                </a:solidFill>
                <a:latin typeface="+mn-lt"/>
              </a:rPr>
              <a:t>escalatie</a:t>
            </a:r>
            <a:r>
              <a:rPr lang="nl-BE" sz="3600" b="0" i="0" dirty="0">
                <a:solidFill>
                  <a:srgbClr val="373636"/>
                </a:solidFill>
                <a:latin typeface="+mn-lt"/>
              </a:rPr>
              <a:t> kunnen </a:t>
            </a:r>
            <a:r>
              <a:rPr lang="nl-BE" sz="3600" b="1" i="0" dirty="0">
                <a:solidFill>
                  <a:srgbClr val="373636"/>
                </a:solidFill>
                <a:latin typeface="+mn-lt"/>
              </a:rPr>
              <a:t>voorkomen</a:t>
            </a:r>
            <a:r>
              <a:rPr lang="nl-BE" sz="3600" b="0" i="0" dirty="0">
                <a:solidFill>
                  <a:srgbClr val="373636"/>
                </a:solidFill>
                <a:latin typeface="+mn-lt"/>
              </a:rPr>
              <a:t>. Door krachtgericht te werken met het gezin en hun netwerk, willen we de </a:t>
            </a:r>
            <a:r>
              <a:rPr lang="nl-BE" sz="3600" b="1" i="0" dirty="0">
                <a:solidFill>
                  <a:srgbClr val="373636"/>
                </a:solidFill>
                <a:latin typeface="+mn-lt"/>
              </a:rPr>
              <a:t>acute stress in het gezin verlichten </a:t>
            </a:r>
            <a:r>
              <a:rPr lang="nl-BE" sz="3600" b="0" i="0" dirty="0">
                <a:solidFill>
                  <a:srgbClr val="373636"/>
                </a:solidFill>
                <a:latin typeface="+mn-lt"/>
              </a:rPr>
              <a:t>en de situatie </a:t>
            </a:r>
            <a:r>
              <a:rPr lang="nl-BE" sz="3600" b="1" i="0" dirty="0">
                <a:solidFill>
                  <a:srgbClr val="373636"/>
                </a:solidFill>
                <a:latin typeface="+mn-lt"/>
              </a:rPr>
              <a:t>stabiliseren</a:t>
            </a:r>
            <a:r>
              <a:rPr lang="nl-BE" sz="3600" b="0" i="0" dirty="0">
                <a:solidFill>
                  <a:srgbClr val="373636"/>
                </a:solidFill>
                <a:latin typeface="+mn-lt"/>
              </a:rPr>
              <a:t>. </a:t>
            </a:r>
          </a:p>
        </p:txBody>
      </p:sp>
    </p:spTree>
    <p:extLst>
      <p:ext uri="{BB962C8B-B14F-4D97-AF65-F5344CB8AC3E}">
        <p14:creationId xmlns:p14="http://schemas.microsoft.com/office/powerpoint/2010/main" val="34916959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72538699-B548-8C6E-7974-6E7F09441C00}"/>
            </a:ext>
          </a:extLst>
        </p:cNvPr>
        <p:cNvGrpSpPr/>
        <p:nvPr/>
      </p:nvGrpSpPr>
      <p:grpSpPr>
        <a:xfrm>
          <a:off x="0" y="0"/>
          <a:ext cx="0" cy="0"/>
          <a:chOff x="0" y="0"/>
          <a:chExt cx="0" cy="0"/>
        </a:xfrm>
      </p:grpSpPr>
      <p:sp>
        <p:nvSpPr>
          <p:cNvPr id="4" name="Titel 3">
            <a:extLst>
              <a:ext uri="{FF2B5EF4-FFF2-40B4-BE49-F238E27FC236}">
                <a16:creationId xmlns:a16="http://schemas.microsoft.com/office/drawing/2014/main" id="{21141F75-147B-29BC-8AF8-FF8EA77795D8}"/>
              </a:ext>
            </a:extLst>
          </p:cNvPr>
          <p:cNvSpPr>
            <a:spLocks noGrp="1"/>
          </p:cNvSpPr>
          <p:nvPr>
            <p:ph type="ctrTitle"/>
          </p:nvPr>
        </p:nvSpPr>
        <p:spPr>
          <a:xfrm>
            <a:off x="821493" y="8181268"/>
            <a:ext cx="22739425" cy="4904510"/>
          </a:xfrm>
        </p:spPr>
        <p:txBody>
          <a:bodyPr/>
          <a:lstStyle/>
          <a:p>
            <a:pPr algn="r"/>
            <a:r>
              <a:rPr lang="nl-BE" sz="8800" i="1"/>
              <a:t>Werf 5</a:t>
            </a:r>
            <a:br>
              <a:rPr lang="nl-BE"/>
            </a:br>
            <a:r>
              <a:rPr lang="nl-BE"/>
              <a:t>Complexe jeugdhulptrajecten</a:t>
            </a:r>
          </a:p>
        </p:txBody>
      </p:sp>
    </p:spTree>
    <p:extLst>
      <p:ext uri="{BB962C8B-B14F-4D97-AF65-F5344CB8AC3E}">
        <p14:creationId xmlns:p14="http://schemas.microsoft.com/office/powerpoint/2010/main" val="41414052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FECBB-B4FB-5153-4175-52C322506D6C}"/>
            </a:ext>
          </a:extLst>
        </p:cNvPr>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EDA701EA-EF54-442D-1CD2-9C6165CC1BDD}"/>
              </a:ext>
            </a:extLst>
          </p:cNvPr>
          <p:cNvSpPr>
            <a:spLocks noGrp="1"/>
          </p:cNvSpPr>
          <p:nvPr>
            <p:ph type="body" sz="quarter" idx="11"/>
          </p:nvPr>
        </p:nvSpPr>
        <p:spPr>
          <a:xfrm>
            <a:off x="1676400" y="6518849"/>
            <a:ext cx="21031200" cy="6308150"/>
          </a:xfrm>
        </p:spPr>
        <p:txBody>
          <a:bodyPr wrap="square" lIns="0" tIns="0" rIns="0" anchor="t">
            <a:normAutofit/>
          </a:bodyPr>
          <a:lstStyle/>
          <a:p>
            <a:pPr marL="0" indent="0" algn="l">
              <a:lnSpc>
                <a:spcPct val="100000"/>
              </a:lnSpc>
              <a:spcBef>
                <a:spcPts val="0"/>
              </a:spcBef>
              <a:spcAft>
                <a:spcPts val="1400"/>
              </a:spcAft>
              <a:buNone/>
            </a:pPr>
            <a:r>
              <a:rPr lang="nl-BE" sz="3600" b="1" i="0" dirty="0">
                <a:solidFill>
                  <a:srgbClr val="A50050"/>
                </a:solidFill>
                <a:latin typeface="+mn-lt"/>
              </a:rPr>
              <a:t>ACTIE 18: </a:t>
            </a:r>
            <a:r>
              <a:rPr lang="nl-BE" sz="3600" b="0" i="0" dirty="0">
                <a:solidFill>
                  <a:srgbClr val="373636"/>
                </a:solidFill>
                <a:latin typeface="+mn-lt"/>
              </a:rPr>
              <a:t>We bouwen de bestaande hulpprogramma's geblokkeerde ontwikkelingstrajecten verder uit, met inbegrip van stroomlijning, financiering, toeleiding.</a:t>
            </a:r>
          </a:p>
          <a:p>
            <a:pPr marL="0" indent="0" algn="l">
              <a:lnSpc>
                <a:spcPct val="100000"/>
              </a:lnSpc>
              <a:spcBef>
                <a:spcPts val="0"/>
              </a:spcBef>
              <a:spcAft>
                <a:spcPts val="1400"/>
              </a:spcAft>
              <a:buNone/>
            </a:pPr>
            <a:r>
              <a:rPr lang="nl-BE" sz="3600" b="1" i="0" dirty="0">
                <a:solidFill>
                  <a:srgbClr val="A50050"/>
                </a:solidFill>
                <a:latin typeface="+mn-lt"/>
              </a:rPr>
              <a:t>ACTIE 19: </a:t>
            </a:r>
            <a:r>
              <a:rPr lang="nl-BE" sz="3600" b="0" i="0" dirty="0">
                <a:solidFill>
                  <a:srgbClr val="373636"/>
                </a:solidFill>
                <a:latin typeface="+mn-lt"/>
              </a:rPr>
              <a:t>We heroriënteren de time-outwerking vanuit de gemeenschapsinstellingen naar de jeugdhulp.</a:t>
            </a:r>
          </a:p>
          <a:p>
            <a:pPr marL="0" indent="0" algn="l">
              <a:lnSpc>
                <a:spcPct val="100000"/>
              </a:lnSpc>
              <a:spcBef>
                <a:spcPts val="0"/>
              </a:spcBef>
              <a:spcAft>
                <a:spcPts val="1400"/>
              </a:spcAft>
              <a:buNone/>
            </a:pPr>
            <a:r>
              <a:rPr lang="nl-BE" sz="3600" b="1" i="0" dirty="0">
                <a:solidFill>
                  <a:srgbClr val="A50050"/>
                </a:solidFill>
                <a:latin typeface="+mn-lt"/>
              </a:rPr>
              <a:t>ACTIE 20: </a:t>
            </a:r>
            <a:r>
              <a:rPr lang="nl-BE" sz="3600" b="0" i="0" dirty="0">
                <a:solidFill>
                  <a:srgbClr val="373636"/>
                </a:solidFill>
                <a:latin typeface="+mn-lt"/>
              </a:rPr>
              <a:t>De samenwerking, capaciteit en outreach van de GGZ</a:t>
            </a:r>
          </a:p>
          <a:p>
            <a:pPr marL="0" indent="0" algn="l">
              <a:lnSpc>
                <a:spcPct val="100000"/>
              </a:lnSpc>
              <a:spcBef>
                <a:spcPts val="0"/>
              </a:spcBef>
              <a:spcAft>
                <a:spcPts val="1400"/>
              </a:spcAft>
              <a:buNone/>
            </a:pPr>
            <a:r>
              <a:rPr lang="nl-BE" sz="3600" b="1" i="0" dirty="0">
                <a:solidFill>
                  <a:srgbClr val="A50050"/>
                </a:solidFill>
                <a:latin typeface="+mn-lt"/>
              </a:rPr>
              <a:t>ACTIE 21: </a:t>
            </a:r>
            <a:r>
              <a:rPr lang="nl-BE" sz="3600" b="0" i="0" dirty="0">
                <a:solidFill>
                  <a:srgbClr val="373636"/>
                </a:solidFill>
                <a:latin typeface="+mn-lt"/>
              </a:rPr>
              <a:t>We bouwen een high care high risk-werking (HCHR) uit</a:t>
            </a:r>
          </a:p>
          <a:p>
            <a:pPr marL="0" indent="0" algn="l">
              <a:lnSpc>
                <a:spcPct val="100000"/>
              </a:lnSpc>
              <a:spcBef>
                <a:spcPts val="0"/>
              </a:spcBef>
              <a:spcAft>
                <a:spcPts val="1400"/>
              </a:spcAft>
              <a:buNone/>
            </a:pPr>
            <a:r>
              <a:rPr lang="nl-BE" sz="3600" b="1" i="0" dirty="0">
                <a:solidFill>
                  <a:srgbClr val="A50050"/>
                </a:solidFill>
                <a:latin typeface="+mn-lt"/>
              </a:rPr>
              <a:t>ACTIE 22: </a:t>
            </a:r>
            <a:r>
              <a:rPr lang="nl-BE" sz="3600" b="0" i="0" dirty="0">
                <a:solidFill>
                  <a:srgbClr val="373636"/>
                </a:solidFill>
                <a:latin typeface="+mn-lt"/>
              </a:rPr>
              <a:t>Continuüm van veilige (gesloten) opvang voor VOS-jongeren met ernstige psychische/gedragsproblemen.</a:t>
            </a:r>
          </a:p>
        </p:txBody>
      </p:sp>
      <p:sp>
        <p:nvSpPr>
          <p:cNvPr id="2" name="Titel 1">
            <a:extLst>
              <a:ext uri="{FF2B5EF4-FFF2-40B4-BE49-F238E27FC236}">
                <a16:creationId xmlns:a16="http://schemas.microsoft.com/office/drawing/2014/main" id="{59AB831C-51AA-00A3-E656-B31015F85C6B}"/>
              </a:ext>
            </a:extLst>
          </p:cNvPr>
          <p:cNvSpPr>
            <a:spLocks noGrp="1"/>
          </p:cNvSpPr>
          <p:nvPr>
            <p:ph type="title"/>
          </p:nvPr>
        </p:nvSpPr>
        <p:spPr/>
        <p:txBody>
          <a:bodyPr/>
          <a:lstStyle/>
          <a:p>
            <a:r>
              <a:rPr lang="nl-BE" dirty="0"/>
              <a:t>Complexe jeugdhulptrajecten</a:t>
            </a:r>
          </a:p>
        </p:txBody>
      </p:sp>
      <p:pic>
        <p:nvPicPr>
          <p:cNvPr id="4" name="Copied Picture 4">
            <a:extLst>
              <a:ext uri="{FF2B5EF4-FFF2-40B4-BE49-F238E27FC236}">
                <a16:creationId xmlns:a16="http://schemas.microsoft.com/office/drawing/2014/main" id="{CBE1305B-8E54-902D-9743-A65A646FBCB0}"/>
              </a:ext>
            </a:extLst>
          </p:cNvPr>
          <p:cNvPicPr>
            <a:picLocks noChangeAspect="1"/>
          </p:cNvPicPr>
          <p:nvPr/>
        </p:nvPicPr>
        <p:blipFill>
          <a:blip r:embed="rId3"/>
          <a:stretch>
            <a:fillRect/>
          </a:stretch>
        </p:blipFill>
        <p:spPr>
          <a:xfrm>
            <a:off x="1638191" y="3368906"/>
            <a:ext cx="5316233" cy="240866"/>
          </a:xfrm>
          <a:prstGeom prst="rect">
            <a:avLst/>
          </a:prstGeom>
        </p:spPr>
      </p:pic>
      <p:sp>
        <p:nvSpPr>
          <p:cNvPr id="900" name="Inleiding werf"/>
          <p:cNvSpPr txBox="1"/>
          <p:nvPr/>
        </p:nvSpPr>
        <p:spPr>
          <a:xfrm>
            <a:off x="1676400" y="3937000"/>
            <a:ext cx="21031200" cy="2226250"/>
          </a:xfrm>
          <a:prstGeom prst="rect">
            <a:avLst/>
          </a:prstGeom>
          <a:solidFill>
            <a:srgbClr val="F4E0EA"/>
          </a:solidFill>
          <a:ln>
            <a:noFill/>
          </a:ln>
        </p:spPr>
        <p:txBody>
          <a:bodyPr wrap="square" lIns="304800" tIns="254000" rIns="304800" bIns="254000" anchor="t">
            <a:spAutoFit/>
          </a:bodyPr>
          <a:lstStyle/>
          <a:p>
            <a:pPr marL="0" indent="0" algn="l">
              <a:spcBef>
                <a:spcPts val="0"/>
              </a:spcBef>
              <a:spcAft>
                <a:spcPts val="400"/>
              </a:spcAft>
              <a:buNone/>
            </a:pPr>
            <a:r>
              <a:rPr lang="nl-BE" sz="3600" b="1" dirty="0">
                <a:solidFill>
                  <a:srgbClr val="A50050"/>
                </a:solidFill>
                <a:latin typeface="+mn-lt"/>
              </a:rPr>
              <a:t>Doelstelling</a:t>
            </a:r>
          </a:p>
          <a:p>
            <a:pPr marL="0" indent="0" algn="l">
              <a:lnSpc>
                <a:spcPct val="100000"/>
              </a:lnSpc>
              <a:spcBef>
                <a:spcPts val="0"/>
              </a:spcBef>
              <a:spcAft>
                <a:spcPts val="0"/>
              </a:spcAft>
              <a:buNone/>
            </a:pPr>
            <a:r>
              <a:rPr lang="nl-BE" sz="3600" b="0" i="0" dirty="0">
                <a:solidFill>
                  <a:srgbClr val="373636"/>
                </a:solidFill>
                <a:latin typeface="+mn-lt"/>
              </a:rPr>
              <a:t>Kinderen, jongeren die zeer gespecialiseerde zorg nodig hebben vaak op het snijvlak van meerdere agentschappen, beleidsdomeinen, zowel Vlaams als federaal laten we niet los.</a:t>
            </a:r>
          </a:p>
        </p:txBody>
      </p:sp>
    </p:spTree>
    <p:extLst>
      <p:ext uri="{BB962C8B-B14F-4D97-AF65-F5344CB8AC3E}">
        <p14:creationId xmlns:p14="http://schemas.microsoft.com/office/powerpoint/2010/main" val="22086913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77F7B0C8-E800-3B8C-A4B3-04FE6740ECFE}"/>
            </a:ext>
          </a:extLst>
        </p:cNvPr>
        <p:cNvGrpSpPr/>
        <p:nvPr/>
      </p:nvGrpSpPr>
      <p:grpSpPr>
        <a:xfrm>
          <a:off x="0" y="0"/>
          <a:ext cx="0" cy="0"/>
          <a:chOff x="0" y="0"/>
          <a:chExt cx="0" cy="0"/>
        </a:xfrm>
      </p:grpSpPr>
      <p:sp>
        <p:nvSpPr>
          <p:cNvPr id="4" name="Titel 3">
            <a:extLst>
              <a:ext uri="{FF2B5EF4-FFF2-40B4-BE49-F238E27FC236}">
                <a16:creationId xmlns:a16="http://schemas.microsoft.com/office/drawing/2014/main" id="{8028BACB-9FB4-88EB-688D-D8E0B3A7B538}"/>
              </a:ext>
            </a:extLst>
          </p:cNvPr>
          <p:cNvSpPr>
            <a:spLocks noGrp="1"/>
          </p:cNvSpPr>
          <p:nvPr>
            <p:ph type="ctrTitle"/>
          </p:nvPr>
        </p:nvSpPr>
        <p:spPr>
          <a:xfrm>
            <a:off x="821493" y="8181268"/>
            <a:ext cx="22739425" cy="4904510"/>
          </a:xfrm>
        </p:spPr>
        <p:txBody>
          <a:bodyPr/>
          <a:lstStyle/>
          <a:p>
            <a:pPr algn="r"/>
            <a:r>
              <a:rPr lang="nl-BE" sz="8800" i="1"/>
              <a:t>Werf 6</a:t>
            </a:r>
            <a:br>
              <a:rPr lang="nl-BE"/>
            </a:br>
            <a:r>
              <a:rPr lang="nl-BE"/>
              <a:t>Jeugddelinquentie</a:t>
            </a:r>
          </a:p>
        </p:txBody>
      </p:sp>
    </p:spTree>
    <p:extLst>
      <p:ext uri="{BB962C8B-B14F-4D97-AF65-F5344CB8AC3E}">
        <p14:creationId xmlns:p14="http://schemas.microsoft.com/office/powerpoint/2010/main" val="422689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6D51BA-2C2C-115A-733B-470713FA8992}"/>
            </a:ext>
          </a:extLst>
        </p:cNvPr>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AA1EFDBD-91B5-2F75-2D29-FADC2D758F9C}"/>
              </a:ext>
            </a:extLst>
          </p:cNvPr>
          <p:cNvSpPr>
            <a:spLocks noGrp="1"/>
          </p:cNvSpPr>
          <p:nvPr>
            <p:ph type="body" sz="quarter" idx="11"/>
          </p:nvPr>
        </p:nvSpPr>
        <p:spPr>
          <a:xfrm>
            <a:off x="1676400" y="8180844"/>
            <a:ext cx="21031200" cy="4646155"/>
          </a:xfrm>
        </p:spPr>
        <p:txBody>
          <a:bodyPr wrap="square" lIns="0" tIns="0" rIns="0" anchor="t">
            <a:normAutofit/>
          </a:bodyPr>
          <a:lstStyle/>
          <a:p>
            <a:pPr marL="0" indent="0" algn="l">
              <a:lnSpc>
                <a:spcPct val="100000"/>
              </a:lnSpc>
              <a:spcBef>
                <a:spcPts val="0"/>
              </a:spcBef>
              <a:spcAft>
                <a:spcPts val="1400"/>
              </a:spcAft>
              <a:buNone/>
            </a:pPr>
            <a:r>
              <a:rPr lang="nl-BE" sz="3600" b="1" i="0" dirty="0">
                <a:solidFill>
                  <a:srgbClr val="A50050"/>
                </a:solidFill>
                <a:latin typeface="+mn-lt"/>
              </a:rPr>
              <a:t>ACTIE 23: </a:t>
            </a:r>
            <a:r>
              <a:rPr lang="nl-BE" sz="3600" b="0" i="0" dirty="0">
                <a:solidFill>
                  <a:srgbClr val="373636"/>
                </a:solidFill>
                <a:latin typeface="+mn-lt"/>
              </a:rPr>
              <a:t>Gedeelde bevoegdheid jeugddelinquentiedecreet.</a:t>
            </a:r>
          </a:p>
        </p:txBody>
      </p:sp>
      <p:sp>
        <p:nvSpPr>
          <p:cNvPr id="2" name="Titel 1">
            <a:extLst>
              <a:ext uri="{FF2B5EF4-FFF2-40B4-BE49-F238E27FC236}">
                <a16:creationId xmlns:a16="http://schemas.microsoft.com/office/drawing/2014/main" id="{7AE06748-9626-7F49-2172-A4754E1204D6}"/>
              </a:ext>
            </a:extLst>
          </p:cNvPr>
          <p:cNvSpPr>
            <a:spLocks noGrp="1"/>
          </p:cNvSpPr>
          <p:nvPr>
            <p:ph type="title"/>
          </p:nvPr>
        </p:nvSpPr>
        <p:spPr/>
        <p:txBody>
          <a:bodyPr/>
          <a:lstStyle/>
          <a:p>
            <a:r>
              <a:rPr lang="nl-BE" dirty="0"/>
              <a:t>Jeugddelinquentie</a:t>
            </a:r>
          </a:p>
        </p:txBody>
      </p:sp>
      <p:pic>
        <p:nvPicPr>
          <p:cNvPr id="4" name="Copied Picture 4">
            <a:extLst>
              <a:ext uri="{FF2B5EF4-FFF2-40B4-BE49-F238E27FC236}">
                <a16:creationId xmlns:a16="http://schemas.microsoft.com/office/drawing/2014/main" id="{CBE1305B-8E54-902D-9743-A65A646FBCB0}"/>
              </a:ext>
            </a:extLst>
          </p:cNvPr>
          <p:cNvPicPr>
            <a:picLocks noChangeAspect="1"/>
          </p:cNvPicPr>
          <p:nvPr/>
        </p:nvPicPr>
        <p:blipFill>
          <a:blip r:embed="rId3"/>
          <a:stretch>
            <a:fillRect/>
          </a:stretch>
        </p:blipFill>
        <p:spPr>
          <a:xfrm>
            <a:off x="1638191" y="3368906"/>
            <a:ext cx="5316233" cy="240866"/>
          </a:xfrm>
          <a:prstGeom prst="rect">
            <a:avLst/>
          </a:prstGeom>
        </p:spPr>
      </p:pic>
      <p:sp>
        <p:nvSpPr>
          <p:cNvPr id="900" name="Inleiding werf"/>
          <p:cNvSpPr txBox="1"/>
          <p:nvPr/>
        </p:nvSpPr>
        <p:spPr>
          <a:xfrm>
            <a:off x="1676400" y="3937000"/>
            <a:ext cx="21031200" cy="3888244"/>
          </a:xfrm>
          <a:prstGeom prst="rect">
            <a:avLst/>
          </a:prstGeom>
          <a:solidFill>
            <a:srgbClr val="F4E0EA"/>
          </a:solidFill>
          <a:ln>
            <a:noFill/>
          </a:ln>
        </p:spPr>
        <p:txBody>
          <a:bodyPr wrap="square" lIns="304800" tIns="254000" rIns="304800" bIns="254000" anchor="t">
            <a:spAutoFit/>
          </a:bodyPr>
          <a:lstStyle/>
          <a:p>
            <a:pPr marL="0" indent="0" algn="l">
              <a:spcBef>
                <a:spcPts val="0"/>
              </a:spcBef>
              <a:spcAft>
                <a:spcPts val="400"/>
              </a:spcAft>
              <a:buNone/>
            </a:pPr>
            <a:r>
              <a:rPr lang="nl-BE" sz="3600" b="1" dirty="0">
                <a:solidFill>
                  <a:srgbClr val="A50050"/>
                </a:solidFill>
                <a:latin typeface="+mn-lt"/>
              </a:rPr>
              <a:t>Doelstelling</a:t>
            </a:r>
          </a:p>
          <a:p>
            <a:pPr marL="0" indent="0" algn="l">
              <a:lnSpc>
                <a:spcPct val="100000"/>
              </a:lnSpc>
              <a:spcBef>
                <a:spcPts val="0"/>
              </a:spcBef>
              <a:spcAft>
                <a:spcPts val="0"/>
              </a:spcAft>
              <a:buNone/>
            </a:pPr>
            <a:r>
              <a:rPr lang="nl-BE" sz="3600" b="0" i="0" dirty="0">
                <a:solidFill>
                  <a:srgbClr val="373636"/>
                </a:solidFill>
                <a:latin typeface="+mn-lt"/>
              </a:rPr>
              <a:t>Het uitvoeren van het regeerakkoord en het jeugddelinquentiedecreet is een prioriteit. Wij voeren het decreet uit in </a:t>
            </a:r>
            <a:r>
              <a:rPr lang="nl-BE" sz="3600" b="1" i="0" dirty="0">
                <a:solidFill>
                  <a:srgbClr val="373636"/>
                </a:solidFill>
                <a:latin typeface="+mn-lt"/>
              </a:rPr>
              <a:t>een gedeelde bevoegdheid </a:t>
            </a:r>
            <a:r>
              <a:rPr lang="nl-BE" sz="3600" b="0" i="0" dirty="0">
                <a:solidFill>
                  <a:srgbClr val="373636"/>
                </a:solidFill>
                <a:latin typeface="+mn-lt"/>
              </a:rPr>
              <a:t>met de Vlaamse minister van Justitie conform de uitgangspunten van het decreet: constructief, herstelgericht, op maat en onderbouwd. We richten ons op recidivebeperking en </a:t>
            </a:r>
            <a:r>
              <a:rPr lang="nl-BE" sz="3600" b="1" i="0" dirty="0">
                <a:solidFill>
                  <a:srgbClr val="373636"/>
                </a:solidFill>
                <a:latin typeface="+mn-lt"/>
              </a:rPr>
              <a:t>welzijnsbevordering</a:t>
            </a:r>
            <a:r>
              <a:rPr lang="nl-BE" sz="3600" b="0" i="0" dirty="0">
                <a:solidFill>
                  <a:srgbClr val="373636"/>
                </a:solidFill>
                <a:latin typeface="+mn-lt"/>
              </a:rPr>
              <a:t> door in te spelen op de onderliggende risicofactoren en behoeften van jongeren en hun context. </a:t>
            </a:r>
          </a:p>
        </p:txBody>
      </p:sp>
    </p:spTree>
    <p:extLst>
      <p:ext uri="{BB962C8B-B14F-4D97-AF65-F5344CB8AC3E}">
        <p14:creationId xmlns:p14="http://schemas.microsoft.com/office/powerpoint/2010/main" val="38284185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B84F1A3C-4AED-EC39-52C7-554ABA0CAB02}"/>
            </a:ext>
          </a:extLst>
        </p:cNvPr>
        <p:cNvGrpSpPr/>
        <p:nvPr/>
      </p:nvGrpSpPr>
      <p:grpSpPr>
        <a:xfrm>
          <a:off x="0" y="0"/>
          <a:ext cx="0" cy="0"/>
          <a:chOff x="0" y="0"/>
          <a:chExt cx="0" cy="0"/>
        </a:xfrm>
      </p:grpSpPr>
      <p:sp>
        <p:nvSpPr>
          <p:cNvPr id="4" name="Titel 3">
            <a:extLst>
              <a:ext uri="{FF2B5EF4-FFF2-40B4-BE49-F238E27FC236}">
                <a16:creationId xmlns:a16="http://schemas.microsoft.com/office/drawing/2014/main" id="{3BC759D3-FD70-8E70-3E22-E1144E1FC36F}"/>
              </a:ext>
            </a:extLst>
          </p:cNvPr>
          <p:cNvSpPr>
            <a:spLocks noGrp="1"/>
          </p:cNvSpPr>
          <p:nvPr>
            <p:ph type="ctrTitle"/>
          </p:nvPr>
        </p:nvSpPr>
        <p:spPr>
          <a:xfrm>
            <a:off x="821493" y="8181268"/>
            <a:ext cx="22739425" cy="4904510"/>
          </a:xfrm>
        </p:spPr>
        <p:txBody>
          <a:bodyPr/>
          <a:lstStyle/>
          <a:p>
            <a:pPr algn="r"/>
            <a:r>
              <a:rPr lang="nl-BE" sz="8800" i="1"/>
              <a:t>Werf 7</a:t>
            </a:r>
            <a:br>
              <a:rPr lang="nl-BE"/>
            </a:br>
            <a:r>
              <a:rPr lang="nl-BE"/>
              <a:t>Organisatorische hervormingen</a:t>
            </a:r>
          </a:p>
        </p:txBody>
      </p:sp>
    </p:spTree>
    <p:extLst>
      <p:ext uri="{BB962C8B-B14F-4D97-AF65-F5344CB8AC3E}">
        <p14:creationId xmlns:p14="http://schemas.microsoft.com/office/powerpoint/2010/main" val="38090902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9070D-6CBD-C170-F4D4-6140F753469E}"/>
            </a:ext>
          </a:extLst>
        </p:cNvPr>
        <p:cNvGrpSpPr/>
        <p:nvPr/>
      </p:nvGrpSpPr>
      <p:grpSpPr>
        <a:xfrm>
          <a:off x="0" y="0"/>
          <a:ext cx="0" cy="0"/>
          <a:chOff x="0" y="0"/>
          <a:chExt cx="0" cy="0"/>
        </a:xfrm>
      </p:grpSpPr>
      <p:sp>
        <p:nvSpPr>
          <p:cNvPr id="5" name="Tekstvak 4">
            <a:extLst>
              <a:ext uri="{FF2B5EF4-FFF2-40B4-BE49-F238E27FC236}">
                <a16:creationId xmlns:a16="http://schemas.microsoft.com/office/drawing/2014/main" id="{36F574AB-8093-C4F7-B0FF-7DE16269A3DE}"/>
              </a:ext>
            </a:extLst>
          </p:cNvPr>
          <p:cNvSpPr txBox="1"/>
          <p:nvPr/>
        </p:nvSpPr>
        <p:spPr>
          <a:xfrm>
            <a:off x="1676400" y="7072848"/>
            <a:ext cx="21031200" cy="5754151"/>
          </a:xfrm>
          <a:prstGeom prst="rect">
            <a:avLst/>
          </a:prstGeom>
          <a:noFill/>
        </p:spPr>
        <p:txBody>
          <a:bodyPr wrap="square" lIns="0" tIns="0" rIns="0" anchor="t">
            <a:spAutoFit/>
          </a:bodyPr>
          <a:lstStyle/>
          <a:p>
            <a:pPr marL="0" indent="0" algn="l">
              <a:lnSpc>
                <a:spcPct val="100000"/>
              </a:lnSpc>
              <a:spcBef>
                <a:spcPts val="0"/>
              </a:spcBef>
              <a:spcAft>
                <a:spcPts val="1400"/>
              </a:spcAft>
              <a:buNone/>
            </a:pPr>
            <a:r>
              <a:rPr lang="nl-BE" sz="3600" b="1" i="0" dirty="0">
                <a:solidFill>
                  <a:srgbClr val="A50050"/>
                </a:solidFill>
              </a:rPr>
              <a:t>ACTIE 24: </a:t>
            </a:r>
            <a:r>
              <a:rPr lang="nl-BE" sz="3600" b="0" i="0" dirty="0">
                <a:solidFill>
                  <a:srgbClr val="373636"/>
                </a:solidFill>
              </a:rPr>
              <a:t>We herzien en optimaliseren het erkennings- en financieringskader en de modulering van het jeugdhulpaanbod.</a:t>
            </a:r>
          </a:p>
          <a:p>
            <a:pPr marL="0" indent="0" algn="l">
              <a:lnSpc>
                <a:spcPct val="100000"/>
              </a:lnSpc>
              <a:spcBef>
                <a:spcPts val="0"/>
              </a:spcBef>
              <a:spcAft>
                <a:spcPts val="1400"/>
              </a:spcAft>
              <a:buNone/>
            </a:pPr>
            <a:r>
              <a:rPr lang="nl-BE" sz="3600" b="1" i="0" dirty="0">
                <a:solidFill>
                  <a:srgbClr val="A50050"/>
                </a:solidFill>
              </a:rPr>
              <a:t>ACTIE 25: </a:t>
            </a:r>
            <a:r>
              <a:rPr lang="nl-BE" sz="3600" b="0" i="0" dirty="0">
                <a:solidFill>
                  <a:srgbClr val="373636"/>
                </a:solidFill>
              </a:rPr>
              <a:t>We stroomlijnen de informatie- en gegevensdeling binnen de jeugdhulp en met andere partners.</a:t>
            </a:r>
          </a:p>
          <a:p>
            <a:pPr marL="0" indent="0" algn="l">
              <a:lnSpc>
                <a:spcPct val="100000"/>
              </a:lnSpc>
              <a:spcBef>
                <a:spcPts val="0"/>
              </a:spcBef>
              <a:spcAft>
                <a:spcPts val="1400"/>
              </a:spcAft>
              <a:buNone/>
            </a:pPr>
            <a:r>
              <a:rPr lang="nl-BE" sz="3600" b="1" i="0" dirty="0">
                <a:solidFill>
                  <a:srgbClr val="A50050"/>
                </a:solidFill>
              </a:rPr>
              <a:t>ACTIE 26: </a:t>
            </a:r>
            <a:r>
              <a:rPr lang="nl-BE" sz="3600" b="0" i="0" dirty="0">
                <a:solidFill>
                  <a:srgbClr val="373636"/>
                </a:solidFill>
              </a:rPr>
              <a:t>We vereenvoudigen de processen van de integrale jeugdhulp met een vernieuwd organisatiemodel van de ondersteuningscentra jeugdzorg, sociale diensten jeugdrechtbank, ondersteuning, continuïteit en toegang en IROJ</a:t>
            </a:r>
          </a:p>
          <a:p>
            <a:pPr marL="0" indent="0" algn="l">
              <a:lnSpc>
                <a:spcPct val="100000"/>
              </a:lnSpc>
              <a:spcBef>
                <a:spcPts val="0"/>
              </a:spcBef>
              <a:spcAft>
                <a:spcPts val="1400"/>
              </a:spcAft>
              <a:buNone/>
            </a:pPr>
            <a:r>
              <a:rPr lang="nl-BE" sz="3600" b="1" i="0" dirty="0">
                <a:solidFill>
                  <a:srgbClr val="A50050"/>
                </a:solidFill>
              </a:rPr>
              <a:t>ACTIE 27: </a:t>
            </a:r>
            <a:r>
              <a:rPr lang="nl-BE" sz="3600" b="0" i="0" dirty="0">
                <a:solidFill>
                  <a:srgbClr val="373636"/>
                </a:solidFill>
              </a:rPr>
              <a:t>We voeren een transparant en efficiënt beleid voor de spreiding, instroom en inzet van de capaciteit van het jeugdhulpaanbod.</a:t>
            </a:r>
          </a:p>
        </p:txBody>
      </p:sp>
      <p:sp>
        <p:nvSpPr>
          <p:cNvPr id="2" name="Titel 1">
            <a:extLst>
              <a:ext uri="{FF2B5EF4-FFF2-40B4-BE49-F238E27FC236}">
                <a16:creationId xmlns:a16="http://schemas.microsoft.com/office/drawing/2014/main" id="{3D600856-AED1-3F12-A401-081952DDA13C}"/>
              </a:ext>
            </a:extLst>
          </p:cNvPr>
          <p:cNvSpPr>
            <a:spLocks noGrp="1"/>
          </p:cNvSpPr>
          <p:nvPr>
            <p:ph type="title"/>
          </p:nvPr>
        </p:nvSpPr>
        <p:spPr/>
        <p:txBody>
          <a:bodyPr/>
          <a:lstStyle/>
          <a:p>
            <a:r>
              <a:rPr lang="nl-BE" dirty="0"/>
              <a:t>Organisatorische hervormingen</a:t>
            </a:r>
          </a:p>
        </p:txBody>
      </p:sp>
      <p:pic>
        <p:nvPicPr>
          <p:cNvPr id="6" name="Copied Picture 6">
            <a:extLst>
              <a:ext uri="{FF2B5EF4-FFF2-40B4-BE49-F238E27FC236}">
                <a16:creationId xmlns:a16="http://schemas.microsoft.com/office/drawing/2014/main" id="{CBE1305B-8E54-902D-9743-A65A646FBCB0}"/>
              </a:ext>
            </a:extLst>
          </p:cNvPr>
          <p:cNvPicPr>
            <a:picLocks noChangeAspect="1"/>
          </p:cNvPicPr>
          <p:nvPr/>
        </p:nvPicPr>
        <p:blipFill>
          <a:blip r:embed="rId3"/>
          <a:stretch>
            <a:fillRect/>
          </a:stretch>
        </p:blipFill>
        <p:spPr>
          <a:xfrm>
            <a:off x="1638191" y="3368906"/>
            <a:ext cx="5316233" cy="240866"/>
          </a:xfrm>
          <a:prstGeom prst="rect">
            <a:avLst/>
          </a:prstGeom>
        </p:spPr>
      </p:pic>
      <p:sp>
        <p:nvSpPr>
          <p:cNvPr id="900" name="Inleiding werf"/>
          <p:cNvSpPr txBox="1"/>
          <p:nvPr/>
        </p:nvSpPr>
        <p:spPr>
          <a:xfrm>
            <a:off x="1676400" y="3937000"/>
            <a:ext cx="21031200" cy="2780248"/>
          </a:xfrm>
          <a:prstGeom prst="rect">
            <a:avLst/>
          </a:prstGeom>
          <a:solidFill>
            <a:srgbClr val="F4E0EA"/>
          </a:solidFill>
          <a:ln>
            <a:noFill/>
          </a:ln>
        </p:spPr>
        <p:txBody>
          <a:bodyPr wrap="square" lIns="304800" tIns="254000" rIns="304800" bIns="254000" anchor="t">
            <a:spAutoFit/>
          </a:bodyPr>
          <a:lstStyle/>
          <a:p>
            <a:pPr marL="0" indent="0" algn="l">
              <a:spcBef>
                <a:spcPts val="0"/>
              </a:spcBef>
              <a:spcAft>
                <a:spcPts val="400"/>
              </a:spcAft>
              <a:buNone/>
            </a:pPr>
            <a:r>
              <a:rPr lang="nl-BE" sz="3600" b="1" dirty="0">
                <a:solidFill>
                  <a:srgbClr val="A50050"/>
                </a:solidFill>
                <a:latin typeface="+mn-lt"/>
              </a:rPr>
              <a:t>Doelstelling</a:t>
            </a:r>
          </a:p>
          <a:p>
            <a:pPr marL="0" indent="0" algn="l">
              <a:lnSpc>
                <a:spcPct val="100000"/>
              </a:lnSpc>
              <a:spcBef>
                <a:spcPts val="0"/>
              </a:spcBef>
              <a:spcAft>
                <a:spcPts val="0"/>
              </a:spcAft>
              <a:buNone/>
            </a:pPr>
            <a:r>
              <a:rPr lang="nl-BE" sz="3600" b="0" i="0" dirty="0">
                <a:solidFill>
                  <a:srgbClr val="373636"/>
                </a:solidFill>
                <a:latin typeface="+mn-lt"/>
              </a:rPr>
              <a:t>De jeugdhulp wordt zodanig georganiseerd dat zij geïntegreerd, op </a:t>
            </a:r>
            <a:r>
              <a:rPr lang="nl-BE" sz="3600" b="1" i="0" dirty="0">
                <a:solidFill>
                  <a:srgbClr val="373636"/>
                </a:solidFill>
                <a:latin typeface="+mn-lt"/>
              </a:rPr>
              <a:t>maat, flexibel toegankelijk, toekomstgericht en kwaliteitsvol kan inspelen op de zorgvragen en behoeften </a:t>
            </a:r>
            <a:r>
              <a:rPr lang="nl-BE" sz="3600" b="0" i="0" dirty="0">
                <a:solidFill>
                  <a:srgbClr val="373636"/>
                </a:solidFill>
                <a:latin typeface="+mn-lt"/>
              </a:rPr>
              <a:t>van kinderen, jongeren en gezinnen. De hervormingen ondersteunen een </a:t>
            </a:r>
            <a:r>
              <a:rPr lang="nl-BE" sz="3600" b="1" i="0" dirty="0">
                <a:solidFill>
                  <a:srgbClr val="373636"/>
                </a:solidFill>
                <a:latin typeface="+mn-lt"/>
              </a:rPr>
              <a:t>jeugdhulp die beter aansluit bij de noden van de praktijk</a:t>
            </a:r>
            <a:r>
              <a:rPr lang="nl-BE" sz="3600" b="0" i="0" dirty="0">
                <a:solidFill>
                  <a:srgbClr val="373636"/>
                </a:solidFill>
                <a:latin typeface="+mn-lt"/>
              </a:rPr>
              <a:t>. </a:t>
            </a:r>
          </a:p>
        </p:txBody>
      </p:sp>
    </p:spTree>
    <p:extLst>
      <p:ext uri="{BB962C8B-B14F-4D97-AF65-F5344CB8AC3E}">
        <p14:creationId xmlns:p14="http://schemas.microsoft.com/office/powerpoint/2010/main" val="21422908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FAE699B6-8F34-E6BE-0148-318472BF1515}"/>
            </a:ext>
          </a:extLst>
        </p:cNvPr>
        <p:cNvGrpSpPr/>
        <p:nvPr/>
      </p:nvGrpSpPr>
      <p:grpSpPr>
        <a:xfrm>
          <a:off x="0" y="0"/>
          <a:ext cx="0" cy="0"/>
          <a:chOff x="0" y="0"/>
          <a:chExt cx="0" cy="0"/>
        </a:xfrm>
      </p:grpSpPr>
      <p:sp>
        <p:nvSpPr>
          <p:cNvPr id="4" name="Titel 3">
            <a:extLst>
              <a:ext uri="{FF2B5EF4-FFF2-40B4-BE49-F238E27FC236}">
                <a16:creationId xmlns:a16="http://schemas.microsoft.com/office/drawing/2014/main" id="{1FD02349-AD3C-6A40-7402-21A2531B7FFC}"/>
              </a:ext>
            </a:extLst>
          </p:cNvPr>
          <p:cNvSpPr>
            <a:spLocks noGrp="1"/>
          </p:cNvSpPr>
          <p:nvPr>
            <p:ph type="ctrTitle"/>
          </p:nvPr>
        </p:nvSpPr>
        <p:spPr>
          <a:xfrm>
            <a:off x="821493" y="8181268"/>
            <a:ext cx="22739425" cy="4904510"/>
          </a:xfrm>
        </p:spPr>
        <p:txBody>
          <a:bodyPr/>
          <a:lstStyle/>
          <a:p>
            <a:pPr algn="r"/>
            <a:r>
              <a:rPr lang="nl-BE" sz="8800" i="1" dirty="0"/>
              <a:t>Werf 8 </a:t>
            </a:r>
            <a:br>
              <a:rPr lang="nl-BE" sz="8800" i="1" dirty="0"/>
            </a:br>
            <a:r>
              <a:rPr lang="nl-BE" sz="8800" i="1" dirty="0"/>
              <a:t>Onderwijs-Welzijn </a:t>
            </a:r>
            <a:endParaRPr lang="nl-BE" dirty="0"/>
          </a:p>
        </p:txBody>
      </p:sp>
    </p:spTree>
    <p:extLst>
      <p:ext uri="{BB962C8B-B14F-4D97-AF65-F5344CB8AC3E}">
        <p14:creationId xmlns:p14="http://schemas.microsoft.com/office/powerpoint/2010/main" val="14239842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C4624-6F07-E1BC-0C49-D552B6B77625}"/>
            </a:ext>
          </a:extLst>
        </p:cNvPr>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3871A240-B1F2-2A63-71DC-7EF8EA8308D7}"/>
              </a:ext>
            </a:extLst>
          </p:cNvPr>
          <p:cNvSpPr>
            <a:spLocks noGrp="1"/>
          </p:cNvSpPr>
          <p:nvPr>
            <p:ph type="body" sz="quarter" idx="11"/>
          </p:nvPr>
        </p:nvSpPr>
        <p:spPr>
          <a:xfrm>
            <a:off x="1676400" y="6826626"/>
            <a:ext cx="21031200" cy="1270000"/>
          </a:xfrm>
        </p:spPr>
        <p:txBody>
          <a:bodyPr wrap="square" lIns="0" tIns="0" rIns="0" anchor="t">
            <a:normAutofit/>
          </a:bodyPr>
          <a:lstStyle/>
          <a:p>
            <a:pPr marL="0" indent="0" algn="l">
              <a:lnSpc>
                <a:spcPct val="100000"/>
              </a:lnSpc>
              <a:spcBef>
                <a:spcPts val="0"/>
              </a:spcBef>
              <a:spcAft>
                <a:spcPts val="1400"/>
              </a:spcAft>
              <a:buNone/>
            </a:pPr>
            <a:r>
              <a:rPr lang="nl-BE" sz="3200" b="1" i="0" dirty="0">
                <a:solidFill>
                  <a:srgbClr val="A50050"/>
                </a:solidFill>
                <a:latin typeface="+mn-lt"/>
              </a:rPr>
              <a:t>ACTIE 28: </a:t>
            </a:r>
            <a:r>
              <a:rPr lang="nl-BE" sz="3200" b="0" i="0" dirty="0">
                <a:solidFill>
                  <a:srgbClr val="373636"/>
                </a:solidFill>
                <a:latin typeface="+mn-lt"/>
              </a:rPr>
              <a:t>We garanderen in co-creatie met de onderwijspartners een kwaliteitsvol onderwijsaanbod voor kinderen en jongeren in de residentiële jeugdhulp</a:t>
            </a:r>
          </a:p>
        </p:txBody>
      </p:sp>
      <p:sp>
        <p:nvSpPr>
          <p:cNvPr id="2" name="Titel 1">
            <a:extLst>
              <a:ext uri="{FF2B5EF4-FFF2-40B4-BE49-F238E27FC236}">
                <a16:creationId xmlns:a16="http://schemas.microsoft.com/office/drawing/2014/main" id="{664B38BE-32A4-B642-38B3-14C3DB3E3261}"/>
              </a:ext>
            </a:extLst>
          </p:cNvPr>
          <p:cNvSpPr>
            <a:spLocks noGrp="1"/>
          </p:cNvSpPr>
          <p:nvPr>
            <p:ph type="title"/>
          </p:nvPr>
        </p:nvSpPr>
        <p:spPr/>
        <p:txBody>
          <a:bodyPr/>
          <a:lstStyle/>
          <a:p>
            <a:r>
              <a:rPr lang="nl-BE" dirty="0"/>
              <a:t>Samenwerking met onderwijs</a:t>
            </a:r>
          </a:p>
        </p:txBody>
      </p:sp>
      <p:pic>
        <p:nvPicPr>
          <p:cNvPr id="5" name="Afbeelding 4">
            <a:extLst>
              <a:ext uri="{FF2B5EF4-FFF2-40B4-BE49-F238E27FC236}">
                <a16:creationId xmlns:a16="http://schemas.microsoft.com/office/drawing/2014/main" id="{88C5C00E-C58A-83B6-2AB8-D866745B8711}"/>
              </a:ext>
            </a:extLst>
          </p:cNvPr>
          <p:cNvPicPr>
            <a:picLocks noChangeAspect="1"/>
          </p:cNvPicPr>
          <p:nvPr/>
        </p:nvPicPr>
        <p:blipFill rotWithShape="1">
          <a:blip r:embed="rId3"/>
          <a:srcRect l="38757" t="37249" r="16799" b="56614"/>
          <a:stretch>
            <a:fillRect/>
          </a:stretch>
        </p:blipFill>
        <p:spPr bwMode="auto">
          <a:xfrm>
            <a:off x="1600200" y="8223626"/>
            <a:ext cx="9067800" cy="774700"/>
          </a:xfrm>
          <a:prstGeom prst="rect">
            <a:avLst/>
          </a:prstGeom>
          <a:ln>
            <a:noFill/>
          </a:ln>
          <a:extLst>
            <a:ext uri="{53640926-AAD7-44D8-BBD7-CCE9431645EC}">
              <a14:shadowObscured xmlns:a14="http://schemas.microsoft.com/office/drawing/2010/main"/>
            </a:ext>
          </a:extLst>
        </p:spPr>
      </p:pic>
      <p:pic>
        <p:nvPicPr>
          <p:cNvPr id="7" name="Afbeelding 6">
            <a:extLst>
              <a:ext uri="{FF2B5EF4-FFF2-40B4-BE49-F238E27FC236}">
                <a16:creationId xmlns:a16="http://schemas.microsoft.com/office/drawing/2014/main" id="{61D557D2-5FB2-092D-15D3-D543F6020780}"/>
              </a:ext>
            </a:extLst>
          </p:cNvPr>
          <p:cNvPicPr>
            <a:picLocks noChangeAspect="1"/>
          </p:cNvPicPr>
          <p:nvPr/>
        </p:nvPicPr>
        <p:blipFill>
          <a:blip r:embed="rId4"/>
          <a:srcRect l="39079" t="40964" r="17681" b="29110"/>
          <a:stretch>
            <a:fillRect/>
          </a:stretch>
        </p:blipFill>
        <p:spPr>
          <a:xfrm>
            <a:off x="1727200" y="8718926"/>
            <a:ext cx="8826500" cy="3822700"/>
          </a:xfrm>
          <a:prstGeom prst="rect">
            <a:avLst/>
          </a:prstGeom>
        </p:spPr>
      </p:pic>
      <p:pic>
        <p:nvPicPr>
          <p:cNvPr id="8" name="Copied Picture 8">
            <a:extLst>
              <a:ext uri="{FF2B5EF4-FFF2-40B4-BE49-F238E27FC236}">
                <a16:creationId xmlns:a16="http://schemas.microsoft.com/office/drawing/2014/main" id="{CBE1305B-8E54-902D-9743-A65A646FBCB0}"/>
              </a:ext>
            </a:extLst>
          </p:cNvPr>
          <p:cNvPicPr>
            <a:picLocks noChangeAspect="1"/>
          </p:cNvPicPr>
          <p:nvPr/>
        </p:nvPicPr>
        <p:blipFill>
          <a:blip r:embed="rId5"/>
          <a:stretch>
            <a:fillRect/>
          </a:stretch>
        </p:blipFill>
        <p:spPr>
          <a:xfrm>
            <a:off x="1638191" y="3368906"/>
            <a:ext cx="5316233" cy="240866"/>
          </a:xfrm>
          <a:prstGeom prst="rect">
            <a:avLst/>
          </a:prstGeom>
        </p:spPr>
      </p:pic>
      <p:sp>
        <p:nvSpPr>
          <p:cNvPr id="900" name="Inleiding werf"/>
          <p:cNvSpPr txBox="1"/>
          <p:nvPr/>
        </p:nvSpPr>
        <p:spPr>
          <a:xfrm>
            <a:off x="1676400" y="3937000"/>
            <a:ext cx="21031200" cy="2534027"/>
          </a:xfrm>
          <a:prstGeom prst="rect">
            <a:avLst/>
          </a:prstGeom>
          <a:solidFill>
            <a:srgbClr val="F4E0EA"/>
          </a:solidFill>
          <a:ln>
            <a:noFill/>
          </a:ln>
        </p:spPr>
        <p:txBody>
          <a:bodyPr wrap="square" lIns="304800" tIns="254000" rIns="304800" bIns="254000" anchor="t">
            <a:spAutoFit/>
          </a:bodyPr>
          <a:lstStyle/>
          <a:p>
            <a:pPr marL="0" indent="0" algn="l">
              <a:spcBef>
                <a:spcPts val="0"/>
              </a:spcBef>
              <a:spcAft>
                <a:spcPts val="400"/>
              </a:spcAft>
              <a:buNone/>
            </a:pPr>
            <a:r>
              <a:rPr lang="nl-BE" sz="3200" b="1" dirty="0">
                <a:solidFill>
                  <a:srgbClr val="A50050"/>
                </a:solidFill>
                <a:latin typeface="+mn-lt"/>
              </a:rPr>
              <a:t>Doelstelling</a:t>
            </a:r>
          </a:p>
          <a:p>
            <a:pPr marL="0" indent="0" algn="l">
              <a:lnSpc>
                <a:spcPct val="100000"/>
              </a:lnSpc>
              <a:spcBef>
                <a:spcPts val="0"/>
              </a:spcBef>
              <a:spcAft>
                <a:spcPts val="0"/>
              </a:spcAft>
              <a:buNone/>
            </a:pPr>
            <a:r>
              <a:rPr lang="nl-BE" sz="3200" b="0" i="0" dirty="0">
                <a:solidFill>
                  <a:srgbClr val="373636"/>
                </a:solidFill>
                <a:latin typeface="+mn-lt"/>
              </a:rPr>
              <a:t>Om onze jongeren maximale ontwikkelingskansen te geven, zetten we vanuit Opgroeien samen met de onderwijspartners in op het </a:t>
            </a:r>
            <a:r>
              <a:rPr lang="nl-BE" sz="3200" b="1" i="0" dirty="0">
                <a:solidFill>
                  <a:srgbClr val="373636"/>
                </a:solidFill>
                <a:latin typeface="+mn-lt"/>
              </a:rPr>
              <a:t>leerrecht</a:t>
            </a:r>
            <a:r>
              <a:rPr lang="nl-BE" sz="3200" b="0" i="0" dirty="0">
                <a:solidFill>
                  <a:srgbClr val="373636"/>
                </a:solidFill>
                <a:latin typeface="+mn-lt"/>
              </a:rPr>
              <a:t> van alle kinderen en jongeren, zeker voor hen in kwetsbare situaties waardoor er sprake kan zijn van een met verhoogd risico op schooluitval. </a:t>
            </a:r>
          </a:p>
        </p:txBody>
      </p:sp>
    </p:spTree>
    <p:extLst>
      <p:ext uri="{BB962C8B-B14F-4D97-AF65-F5344CB8AC3E}">
        <p14:creationId xmlns:p14="http://schemas.microsoft.com/office/powerpoint/2010/main" val="29017578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53CE5B-FEE7-8B8A-0F63-18887479C39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6BCCE2D-5DC4-E171-E318-D4589A64C050}"/>
              </a:ext>
            </a:extLst>
          </p:cNvPr>
          <p:cNvSpPr>
            <a:spLocks noGrp="1"/>
          </p:cNvSpPr>
          <p:nvPr>
            <p:ph type="title"/>
          </p:nvPr>
        </p:nvSpPr>
        <p:spPr>
          <a:xfrm>
            <a:off x="1676291" y="1178485"/>
            <a:ext cx="19899658" cy="11043829"/>
          </a:xfrm>
        </p:spPr>
        <p:txBody>
          <a:bodyPr/>
          <a:lstStyle/>
          <a:p>
            <a:pPr marL="0" indent="0" algn="l"/>
            <a:r>
              <a:rPr lang="nl-NL" dirty="0"/>
              <a:t>Vers van de pers…</a:t>
            </a:r>
            <a:endParaRPr lang="nl-BE" dirty="0"/>
          </a:p>
        </p:txBody>
      </p:sp>
    </p:spTree>
    <p:extLst>
      <p:ext uri="{BB962C8B-B14F-4D97-AF65-F5344CB8AC3E}">
        <p14:creationId xmlns:p14="http://schemas.microsoft.com/office/powerpoint/2010/main" val="34866483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6924F15-FF7F-DF36-2D42-36F67A6D2F30}"/>
              </a:ext>
            </a:extLst>
          </p:cNvPr>
          <p:cNvSpPr>
            <a:spLocks noGrp="1"/>
          </p:cNvSpPr>
          <p:nvPr>
            <p:ph type="title"/>
          </p:nvPr>
        </p:nvSpPr>
        <p:spPr>
          <a:xfrm>
            <a:off x="1676400" y="1041400"/>
            <a:ext cx="21031200" cy="2260600"/>
          </a:xfrm>
        </p:spPr>
        <p:txBody>
          <a:bodyPr/>
          <a:lstStyle/>
          <a:p>
            <a:r>
              <a:rPr lang="nl-BE" dirty="0"/>
              <a:t>Vers van de pers</a:t>
            </a:r>
          </a:p>
        </p:txBody>
      </p:sp>
      <p:pic>
        <p:nvPicPr>
          <p:cNvPr id="6" name="Tijdelijke aanduiding voor inhoud 5">
            <a:extLst>
              <a:ext uri="{FF2B5EF4-FFF2-40B4-BE49-F238E27FC236}">
                <a16:creationId xmlns:a16="http://schemas.microsoft.com/office/drawing/2014/main" id="{D00A271E-5362-3BC7-DD6E-066BCFB8CF4C}"/>
              </a:ext>
            </a:extLst>
          </p:cNvPr>
          <p:cNvPicPr>
            <a:picLocks noGrp="1" noChangeAspect="1"/>
          </p:cNvPicPr>
          <p:nvPr>
            <p:ph sz="half" idx="4294967295"/>
          </p:nvPr>
        </p:nvPicPr>
        <p:blipFill>
          <a:blip r:embed="rId2"/>
          <a:stretch>
            <a:fillRect/>
          </a:stretch>
        </p:blipFill>
        <p:spPr>
          <a:xfrm>
            <a:off x="1676400" y="4191000"/>
            <a:ext cx="10287000" cy="6121400"/>
          </a:xfrm>
          <a:prstGeom prst="rect">
            <a:avLst/>
          </a:prstGeom>
        </p:spPr>
      </p:pic>
      <p:pic>
        <p:nvPicPr>
          <p:cNvPr id="8" name="Tijdelijke aanduiding voor inhoud 7">
            <a:extLst>
              <a:ext uri="{FF2B5EF4-FFF2-40B4-BE49-F238E27FC236}">
                <a16:creationId xmlns:a16="http://schemas.microsoft.com/office/drawing/2014/main" id="{92C2C0B6-5FF0-F08A-60E0-A450F707EA60}"/>
              </a:ext>
            </a:extLst>
          </p:cNvPr>
          <p:cNvPicPr>
            <a:picLocks noGrp="1" noChangeAspect="1"/>
          </p:cNvPicPr>
          <p:nvPr>
            <p:ph sz="half" idx="4294967295"/>
          </p:nvPr>
        </p:nvPicPr>
        <p:blipFill>
          <a:blip r:embed="rId3"/>
          <a:stretch>
            <a:fillRect/>
          </a:stretch>
        </p:blipFill>
        <p:spPr>
          <a:xfrm>
            <a:off x="12420600" y="4191000"/>
            <a:ext cx="10287000" cy="6286500"/>
          </a:xfrm>
          <a:prstGeom prst="rect">
            <a:avLst/>
          </a:prstGeom>
        </p:spPr>
      </p:pic>
      <p:pic>
        <p:nvPicPr>
          <p:cNvPr id="9" name="Copied Picture 9">
            <a:extLst>
              <a:ext uri="{FF2B5EF4-FFF2-40B4-BE49-F238E27FC236}">
                <a16:creationId xmlns:a16="http://schemas.microsoft.com/office/drawing/2014/main" id="{CBE1305B-8E54-902D-9743-A65A646FBCB0}"/>
              </a:ext>
            </a:extLst>
          </p:cNvPr>
          <p:cNvPicPr>
            <a:picLocks noChangeAspect="1"/>
          </p:cNvPicPr>
          <p:nvPr/>
        </p:nvPicPr>
        <p:blipFill>
          <a:blip r:embed="rId4"/>
          <a:stretch>
            <a:fillRect/>
          </a:stretch>
        </p:blipFill>
        <p:spPr>
          <a:xfrm>
            <a:off x="1638191" y="3368906"/>
            <a:ext cx="5316233" cy="240866"/>
          </a:xfrm>
          <a:prstGeom prst="rect">
            <a:avLst/>
          </a:prstGeom>
        </p:spPr>
      </p:pic>
    </p:spTree>
    <p:extLst>
      <p:ext uri="{BB962C8B-B14F-4D97-AF65-F5344CB8AC3E}">
        <p14:creationId xmlns:p14="http://schemas.microsoft.com/office/powerpoint/2010/main" val="17641037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3F335-8C23-10E7-EEC2-2A0BDACF3D7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60167AC-1AA9-9020-890C-FE356271B40F}"/>
              </a:ext>
            </a:extLst>
          </p:cNvPr>
          <p:cNvSpPr>
            <a:spLocks noGrp="1"/>
          </p:cNvSpPr>
          <p:nvPr>
            <p:ph type="title"/>
          </p:nvPr>
        </p:nvSpPr>
        <p:spPr>
          <a:xfrm>
            <a:off x="1676291" y="1178485"/>
            <a:ext cx="19899658" cy="11043829"/>
          </a:xfrm>
        </p:spPr>
        <p:txBody>
          <a:bodyPr/>
          <a:lstStyle/>
          <a:p>
            <a:pPr marL="0" indent="0" algn="l"/>
            <a:r>
              <a:rPr lang="nl-NL" dirty="0"/>
              <a:t>I</a:t>
            </a:r>
            <a:r>
              <a:rPr lang="nl-BE" dirty="0" err="1"/>
              <a:t>nvesteren</a:t>
            </a:r>
            <a:r>
              <a:rPr lang="nl-BE" dirty="0"/>
              <a:t> en meerjarenplanning</a:t>
            </a:r>
          </a:p>
        </p:txBody>
      </p:sp>
    </p:spTree>
    <p:extLst>
      <p:ext uri="{BB962C8B-B14F-4D97-AF65-F5344CB8AC3E}">
        <p14:creationId xmlns:p14="http://schemas.microsoft.com/office/powerpoint/2010/main" val="2174628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A4D39C-7B11-7782-51E5-59755527FCF4}"/>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1F4E946C-9910-F720-77DC-D98B5D633BC7}"/>
              </a:ext>
            </a:extLst>
          </p:cNvPr>
          <p:cNvSpPr>
            <a:spLocks noGrp="1"/>
          </p:cNvSpPr>
          <p:nvPr>
            <p:ph type="title"/>
          </p:nvPr>
        </p:nvSpPr>
        <p:spPr/>
        <p:txBody>
          <a:bodyPr/>
          <a:lstStyle/>
          <a:p>
            <a:r>
              <a:rPr lang="nl-BE" dirty="0"/>
              <a:t>Investeren in de jeugdhulp van morgen</a:t>
            </a:r>
          </a:p>
        </p:txBody>
      </p:sp>
      <p:sp>
        <p:nvSpPr>
          <p:cNvPr id="10" name="Kaart 1">
            <a:extLst>
              <a:ext uri="{FF2B5EF4-FFF2-40B4-BE49-F238E27FC236}">
                <a16:creationId xmlns:a16="http://schemas.microsoft.com/office/drawing/2014/main" id="{0EDD6DA9-2E2F-09EB-A017-5136D5758FDE}"/>
              </a:ext>
            </a:extLst>
          </p:cNvPr>
          <p:cNvSpPr/>
          <p:nvPr/>
        </p:nvSpPr>
        <p:spPr>
          <a:xfrm>
            <a:off x="1676400" y="4445000"/>
            <a:ext cx="6604000" cy="7874000"/>
          </a:xfrm>
          <a:prstGeom prst="rect">
            <a:avLst/>
          </a:prstGeom>
          <a:solidFill>
            <a:srgbClr val="E4F4F4"/>
          </a:solidFill>
          <a:ln>
            <a:noFill/>
          </a:ln>
        </p:spPr>
        <p:txBody>
          <a:bodyPr/>
          <a:lstStyle/>
          <a:p>
            <a:endParaRPr lang="nl-BE"/>
          </a:p>
        </p:txBody>
      </p:sp>
      <p:sp>
        <p:nvSpPr>
          <p:cNvPr id="11" name="Kerncijfer 1">
            <a:extLst>
              <a:ext uri="{FF2B5EF4-FFF2-40B4-BE49-F238E27FC236}">
                <a16:creationId xmlns:a16="http://schemas.microsoft.com/office/drawing/2014/main" id="{6975C215-0498-C09C-8B5F-07C9D735CB1C}"/>
              </a:ext>
            </a:extLst>
          </p:cNvPr>
          <p:cNvSpPr txBox="1"/>
          <p:nvPr/>
        </p:nvSpPr>
        <p:spPr>
          <a:xfrm>
            <a:off x="1676400" y="5080000"/>
            <a:ext cx="6604000" cy="1524000"/>
          </a:xfrm>
          <a:prstGeom prst="rect">
            <a:avLst/>
          </a:prstGeom>
          <a:noFill/>
          <a:ln>
            <a:noFill/>
          </a:ln>
        </p:spPr>
        <p:txBody>
          <a:bodyPr wrap="square" lIns="508000" tIns="0" rIns="508000" bIns="0" anchor="b">
            <a:noAutofit/>
          </a:bodyPr>
          <a:lstStyle/>
          <a:p>
            <a:r>
              <a:rPr lang="nl-BE" sz="6400" b="1" dirty="0">
                <a:solidFill>
                  <a:schemeClr val="accent1"/>
                </a:solidFill>
              </a:rPr>
              <a:t>€ 25,4 mln</a:t>
            </a:r>
          </a:p>
        </p:txBody>
      </p:sp>
      <p:sp>
        <p:nvSpPr>
          <p:cNvPr id="12" name="Toelichting 1">
            <a:extLst>
              <a:ext uri="{FF2B5EF4-FFF2-40B4-BE49-F238E27FC236}">
                <a16:creationId xmlns:a16="http://schemas.microsoft.com/office/drawing/2014/main" id="{D754C116-0E00-C680-C14E-338082C090B9}"/>
              </a:ext>
            </a:extLst>
          </p:cNvPr>
          <p:cNvSpPr txBox="1"/>
          <p:nvPr/>
        </p:nvSpPr>
        <p:spPr>
          <a:xfrm>
            <a:off x="1676400" y="7112000"/>
            <a:ext cx="6604000" cy="4826000"/>
          </a:xfrm>
          <a:prstGeom prst="rect">
            <a:avLst/>
          </a:prstGeom>
          <a:noFill/>
          <a:ln>
            <a:noFill/>
          </a:ln>
        </p:spPr>
        <p:txBody>
          <a:bodyPr wrap="square" lIns="508000" tIns="0" rIns="508000" bIns="0" anchor="t">
            <a:noAutofit/>
          </a:bodyPr>
          <a:lstStyle/>
          <a:p>
            <a:r>
              <a:rPr lang="nl-BE" sz="3600" dirty="0"/>
              <a:t>extra personeel via het nieuwe kader erkennen en financieren (vanaf 1/9/2027)</a:t>
            </a:r>
          </a:p>
        </p:txBody>
      </p:sp>
      <p:sp>
        <p:nvSpPr>
          <p:cNvPr id="13" name="Kaart 2">
            <a:extLst>
              <a:ext uri="{FF2B5EF4-FFF2-40B4-BE49-F238E27FC236}">
                <a16:creationId xmlns:a16="http://schemas.microsoft.com/office/drawing/2014/main" id="{21FBD5BB-7C20-4D60-FECC-5E9421281B67}"/>
              </a:ext>
            </a:extLst>
          </p:cNvPr>
          <p:cNvSpPr/>
          <p:nvPr/>
        </p:nvSpPr>
        <p:spPr>
          <a:xfrm>
            <a:off x="8890000" y="4445000"/>
            <a:ext cx="6604000" cy="7874000"/>
          </a:xfrm>
          <a:prstGeom prst="rect">
            <a:avLst/>
          </a:prstGeom>
          <a:solidFill>
            <a:srgbClr val="E4F4F4"/>
          </a:solidFill>
          <a:ln>
            <a:noFill/>
          </a:ln>
        </p:spPr>
        <p:txBody>
          <a:bodyPr/>
          <a:lstStyle/>
          <a:p>
            <a:endParaRPr lang="nl-BE"/>
          </a:p>
        </p:txBody>
      </p:sp>
      <p:sp>
        <p:nvSpPr>
          <p:cNvPr id="14" name="Kerncijfer 2">
            <a:extLst>
              <a:ext uri="{FF2B5EF4-FFF2-40B4-BE49-F238E27FC236}">
                <a16:creationId xmlns:a16="http://schemas.microsoft.com/office/drawing/2014/main" id="{F54EFDFE-C2AA-1156-9E46-EAAA1B5CF462}"/>
              </a:ext>
            </a:extLst>
          </p:cNvPr>
          <p:cNvSpPr txBox="1"/>
          <p:nvPr/>
        </p:nvSpPr>
        <p:spPr>
          <a:xfrm>
            <a:off x="8890000" y="5080000"/>
            <a:ext cx="6604000" cy="1524000"/>
          </a:xfrm>
          <a:prstGeom prst="rect">
            <a:avLst/>
          </a:prstGeom>
          <a:noFill/>
          <a:ln>
            <a:noFill/>
          </a:ln>
        </p:spPr>
        <p:txBody>
          <a:bodyPr wrap="square" lIns="508000" tIns="0" rIns="508000" bIns="0" anchor="b">
            <a:noAutofit/>
          </a:bodyPr>
          <a:lstStyle/>
          <a:p>
            <a:r>
              <a:rPr lang="nl-BE" sz="6400" b="1" dirty="0">
                <a:solidFill>
                  <a:schemeClr val="accent1"/>
                </a:solidFill>
              </a:rPr>
              <a:t>ruim € 38 mln</a:t>
            </a:r>
          </a:p>
        </p:txBody>
      </p:sp>
      <p:sp>
        <p:nvSpPr>
          <p:cNvPr id="15" name="Toelichting 2">
            <a:extLst>
              <a:ext uri="{FF2B5EF4-FFF2-40B4-BE49-F238E27FC236}">
                <a16:creationId xmlns:a16="http://schemas.microsoft.com/office/drawing/2014/main" id="{BF2715B3-76D6-6607-93A7-8B71898D8011}"/>
              </a:ext>
            </a:extLst>
          </p:cNvPr>
          <p:cNvSpPr txBox="1"/>
          <p:nvPr/>
        </p:nvSpPr>
        <p:spPr>
          <a:xfrm>
            <a:off x="8890000" y="7112000"/>
            <a:ext cx="6604000" cy="4826000"/>
          </a:xfrm>
          <a:prstGeom prst="rect">
            <a:avLst/>
          </a:prstGeom>
          <a:noFill/>
          <a:ln>
            <a:noFill/>
          </a:ln>
        </p:spPr>
        <p:txBody>
          <a:bodyPr wrap="square" lIns="508000" tIns="0" rIns="508000" bIns="0" anchor="t">
            <a:noAutofit/>
          </a:bodyPr>
          <a:lstStyle/>
          <a:p>
            <a:r>
              <a:rPr lang="nl-BE" sz="3600" dirty="0"/>
              <a:t>uitbreidingsmiddelen 2027–2029 via de meerjarenoproep</a:t>
            </a:r>
          </a:p>
        </p:txBody>
      </p:sp>
      <p:sp>
        <p:nvSpPr>
          <p:cNvPr id="16" name="Kaart 3">
            <a:extLst>
              <a:ext uri="{FF2B5EF4-FFF2-40B4-BE49-F238E27FC236}">
                <a16:creationId xmlns:a16="http://schemas.microsoft.com/office/drawing/2014/main" id="{27356E35-1E0C-24B6-11A6-61BD8D55C8FD}"/>
              </a:ext>
            </a:extLst>
          </p:cNvPr>
          <p:cNvSpPr/>
          <p:nvPr/>
        </p:nvSpPr>
        <p:spPr>
          <a:xfrm>
            <a:off x="16103600" y="4445000"/>
            <a:ext cx="6604000" cy="7874000"/>
          </a:xfrm>
          <a:prstGeom prst="rect">
            <a:avLst/>
          </a:prstGeom>
          <a:solidFill>
            <a:srgbClr val="E4F4F4"/>
          </a:solidFill>
          <a:ln>
            <a:noFill/>
          </a:ln>
        </p:spPr>
        <p:txBody>
          <a:bodyPr/>
          <a:lstStyle/>
          <a:p>
            <a:endParaRPr lang="nl-BE"/>
          </a:p>
        </p:txBody>
      </p:sp>
      <p:sp>
        <p:nvSpPr>
          <p:cNvPr id="17" name="Kerncijfer 3">
            <a:extLst>
              <a:ext uri="{FF2B5EF4-FFF2-40B4-BE49-F238E27FC236}">
                <a16:creationId xmlns:a16="http://schemas.microsoft.com/office/drawing/2014/main" id="{74BF9AD8-620F-B02A-82C9-761383C8540F}"/>
              </a:ext>
            </a:extLst>
          </p:cNvPr>
          <p:cNvSpPr txBox="1"/>
          <p:nvPr/>
        </p:nvSpPr>
        <p:spPr>
          <a:xfrm>
            <a:off x="16103600" y="5080000"/>
            <a:ext cx="6604000" cy="1524000"/>
          </a:xfrm>
          <a:prstGeom prst="rect">
            <a:avLst/>
          </a:prstGeom>
          <a:noFill/>
          <a:ln>
            <a:noFill/>
          </a:ln>
        </p:spPr>
        <p:txBody>
          <a:bodyPr wrap="square" lIns="508000" tIns="0" rIns="508000" bIns="0" anchor="b">
            <a:noAutofit/>
          </a:bodyPr>
          <a:lstStyle/>
          <a:p>
            <a:r>
              <a:rPr lang="nl-BE" sz="6400" b="1" dirty="0">
                <a:solidFill>
                  <a:schemeClr val="accent1"/>
                </a:solidFill>
              </a:rPr>
              <a:t>± 2/3</a:t>
            </a:r>
          </a:p>
        </p:txBody>
      </p:sp>
      <p:sp>
        <p:nvSpPr>
          <p:cNvPr id="18" name="Toelichting 3">
            <a:extLst>
              <a:ext uri="{FF2B5EF4-FFF2-40B4-BE49-F238E27FC236}">
                <a16:creationId xmlns:a16="http://schemas.microsoft.com/office/drawing/2014/main" id="{CD9D2637-7E87-ED23-55C7-8707C3E2D1D8}"/>
              </a:ext>
            </a:extLst>
          </p:cNvPr>
          <p:cNvSpPr txBox="1"/>
          <p:nvPr/>
        </p:nvSpPr>
        <p:spPr>
          <a:xfrm>
            <a:off x="16103600" y="7112000"/>
            <a:ext cx="6604000" cy="4826000"/>
          </a:xfrm>
          <a:prstGeom prst="rect">
            <a:avLst/>
          </a:prstGeom>
          <a:noFill/>
          <a:ln>
            <a:noFill/>
          </a:ln>
        </p:spPr>
        <p:txBody>
          <a:bodyPr wrap="square" lIns="508000" tIns="0" rIns="508000" bIns="0" anchor="t">
            <a:noAutofit/>
          </a:bodyPr>
          <a:lstStyle/>
          <a:p>
            <a:r>
              <a:rPr lang="nl-BE" sz="3600" dirty="0"/>
              <a:t>van de uitbreiding naar gezinsgerichte jeugdhulp (werf 2)</a:t>
            </a:r>
          </a:p>
        </p:txBody>
      </p:sp>
      <p:pic>
        <p:nvPicPr>
          <p:cNvPr id="19" name="Copied Picture 19">
            <a:extLst>
              <a:ext uri="{FF2B5EF4-FFF2-40B4-BE49-F238E27FC236}">
                <a16:creationId xmlns:a16="http://schemas.microsoft.com/office/drawing/2014/main" id="{CBE1305B-8E54-902D-9743-A65A646FBCB0}"/>
              </a:ext>
            </a:extLst>
          </p:cNvPr>
          <p:cNvPicPr>
            <a:picLocks noChangeAspect="1"/>
          </p:cNvPicPr>
          <p:nvPr/>
        </p:nvPicPr>
        <p:blipFill>
          <a:blip r:embed="rId3"/>
          <a:stretch>
            <a:fillRect/>
          </a:stretch>
        </p:blipFill>
        <p:spPr>
          <a:xfrm>
            <a:off x="1638191" y="3368906"/>
            <a:ext cx="5316233" cy="240866"/>
          </a:xfrm>
          <a:prstGeom prst="rect">
            <a:avLst/>
          </a:prstGeom>
        </p:spPr>
      </p:pic>
    </p:spTree>
    <p:extLst>
      <p:ext uri="{BB962C8B-B14F-4D97-AF65-F5344CB8AC3E}">
        <p14:creationId xmlns:p14="http://schemas.microsoft.com/office/powerpoint/2010/main" val="34862052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E723C612-90C5-FC40-48B4-8EF52BCFAA34}"/>
              </a:ext>
            </a:extLst>
          </p:cNvPr>
          <p:cNvSpPr>
            <a:spLocks noGrp="1"/>
          </p:cNvSpPr>
          <p:nvPr>
            <p:ph type="title"/>
          </p:nvPr>
        </p:nvSpPr>
        <p:spPr/>
        <p:txBody>
          <a:bodyPr/>
          <a:lstStyle/>
          <a:p>
            <a:r>
              <a:rPr lang="nl-BE" dirty="0"/>
              <a:t>Wat de uitbreidingen 2027–2029 concreet moeten opleveren</a:t>
            </a:r>
          </a:p>
        </p:txBody>
      </p:sp>
      <p:graphicFrame>
        <p:nvGraphicFramePr>
          <p:cNvPr id="32" name="Table 31"/>
          <p:cNvGraphicFramePr>
            <a:graphicFrameLocks noGrp="1"/>
          </p:cNvGraphicFramePr>
          <p:nvPr/>
        </p:nvGraphicFramePr>
        <p:xfrm>
          <a:off x="1676400" y="3937000"/>
          <a:ext cx="21031200" cy="7086600"/>
        </p:xfrm>
        <a:graphic>
          <a:graphicData uri="http://schemas.openxmlformats.org/drawingml/2006/table">
            <a:tbl>
              <a:tblPr firstRow="1" bandRow="1">
                <a:tableStyleId>{5C22544A-7EE6-4342-B048-85BDC9FD1C3A}</a:tableStyleId>
              </a:tblPr>
              <a:tblGrid>
                <a:gridCol w="12770737">
                  <a:extLst>
                    <a:ext uri="{9D8B030D-6E8A-4147-A177-3AD203B41FA5}">
                      <a16:colId xmlns:a16="http://schemas.microsoft.com/office/drawing/2014/main" val="20000"/>
                    </a:ext>
                  </a:extLst>
                </a:gridCol>
                <a:gridCol w="3560544">
                  <a:extLst>
                    <a:ext uri="{9D8B030D-6E8A-4147-A177-3AD203B41FA5}">
                      <a16:colId xmlns:a16="http://schemas.microsoft.com/office/drawing/2014/main" val="20001"/>
                    </a:ext>
                  </a:extLst>
                </a:gridCol>
                <a:gridCol w="4699919">
                  <a:extLst>
                    <a:ext uri="{9D8B030D-6E8A-4147-A177-3AD203B41FA5}">
                      <a16:colId xmlns:a16="http://schemas.microsoft.com/office/drawing/2014/main" val="20002"/>
                    </a:ext>
                  </a:extLst>
                </a:gridCol>
              </a:tblGrid>
              <a:tr h="787400">
                <a:tc>
                  <a:txBody>
                    <a:bodyPr/>
                    <a:lstStyle/>
                    <a:p>
                      <a:pPr algn="l">
                        <a:spcBef>
                          <a:spcPts val="0"/>
                        </a:spcBef>
                        <a:spcAft>
                          <a:spcPts val="0"/>
                        </a:spcAft>
                      </a:pPr>
                      <a:r>
                        <a:rPr sz="2600" b="1" dirty="0" err="1">
                          <a:solidFill>
                            <a:srgbClr val="FFFFFF"/>
                          </a:solidFill>
                          <a:latin typeface="+mn-lt"/>
                        </a:rPr>
                        <a:t>Uitbreiding</a:t>
                      </a:r>
                      <a:r>
                        <a:rPr lang="nl-NL" sz="2600" b="1" dirty="0">
                          <a:solidFill>
                            <a:srgbClr val="FFFFFF"/>
                          </a:solidFill>
                          <a:latin typeface="+mn-lt"/>
                        </a:rPr>
                        <a:t> (2027-2028-2029)</a:t>
                      </a:r>
                      <a:endParaRPr sz="2600" b="1" dirty="0">
                        <a:solidFill>
                          <a:srgbClr val="FFFFFF"/>
                        </a:solidFill>
                        <a:latin typeface="+mn-lt"/>
                      </a:endParaRPr>
                    </a:p>
                  </a:txBody>
                  <a:tcPr marL="164581" marR="164581" marT="36574" marB="36574" anchor="ctr">
                    <a:solidFill>
                      <a:srgbClr val="B9005C"/>
                    </a:solidFill>
                  </a:tcPr>
                </a:tc>
                <a:tc>
                  <a:txBody>
                    <a:bodyPr/>
                    <a:lstStyle/>
                    <a:p>
                      <a:pPr algn="ctr">
                        <a:spcBef>
                          <a:spcPts val="0"/>
                        </a:spcBef>
                        <a:spcAft>
                          <a:spcPts val="0"/>
                        </a:spcAft>
                      </a:pPr>
                      <a:r>
                        <a:rPr sz="2600" b="1">
                          <a:solidFill>
                            <a:srgbClr val="FFFFFF"/>
                          </a:solidFill>
                          <a:latin typeface="+mn-lt"/>
                        </a:rPr>
                        <a:t>Actie</a:t>
                      </a:r>
                    </a:p>
                  </a:txBody>
                  <a:tcPr marL="91434" marR="91434" marT="36574" marB="36574" anchor="ctr">
                    <a:solidFill>
                      <a:srgbClr val="B9005C"/>
                    </a:solidFill>
                  </a:tcPr>
                </a:tc>
                <a:tc>
                  <a:txBody>
                    <a:bodyPr/>
                    <a:lstStyle/>
                    <a:p>
                      <a:pPr algn="r">
                        <a:spcBef>
                          <a:spcPts val="0"/>
                        </a:spcBef>
                        <a:spcAft>
                          <a:spcPts val="0"/>
                        </a:spcAft>
                      </a:pPr>
                      <a:r>
                        <a:rPr sz="2600" b="1" dirty="0">
                          <a:solidFill>
                            <a:srgbClr val="FFFFFF"/>
                          </a:solidFill>
                          <a:latin typeface="+mn-lt"/>
                        </a:rPr>
                        <a:t>Budget </a:t>
                      </a:r>
                    </a:p>
                  </a:txBody>
                  <a:tcPr marL="91434" marR="91434" marT="36574" marB="36574" anchor="ctr">
                    <a:solidFill>
                      <a:srgbClr val="B9005C"/>
                    </a:solidFill>
                  </a:tcPr>
                </a:tc>
                <a:extLst>
                  <a:ext uri="{0D108BD9-81ED-4DB2-BD59-A6C34878D82A}">
                    <a16:rowId xmlns:a16="http://schemas.microsoft.com/office/drawing/2014/main" val="10000"/>
                  </a:ext>
                </a:extLst>
              </a:tr>
              <a:tr h="787400">
                <a:tc>
                  <a:txBody>
                    <a:bodyPr/>
                    <a:lstStyle/>
                    <a:p>
                      <a:pPr algn="l">
                        <a:spcBef>
                          <a:spcPts val="0"/>
                        </a:spcBef>
                        <a:spcAft>
                          <a:spcPts val="0"/>
                        </a:spcAft>
                      </a:pPr>
                      <a:r>
                        <a:rPr sz="2600" b="0" dirty="0" err="1">
                          <a:solidFill>
                            <a:srgbClr val="111111"/>
                          </a:solidFill>
                          <a:latin typeface="+mn-lt"/>
                        </a:rPr>
                        <a:t>Ongeboren</a:t>
                      </a:r>
                      <a:r>
                        <a:rPr sz="2600" b="0" dirty="0">
                          <a:solidFill>
                            <a:srgbClr val="111111"/>
                          </a:solidFill>
                          <a:latin typeface="+mn-lt"/>
                        </a:rPr>
                        <a:t> kind: </a:t>
                      </a:r>
                      <a:r>
                        <a:rPr sz="2600" b="0" dirty="0" err="1">
                          <a:solidFill>
                            <a:srgbClr val="111111"/>
                          </a:solidFill>
                          <a:latin typeface="+mn-lt"/>
                        </a:rPr>
                        <a:t>contextbegeleiding</a:t>
                      </a:r>
                      <a:r>
                        <a:rPr lang="nl-NL" sz="2600" b="0" dirty="0">
                          <a:solidFill>
                            <a:srgbClr val="111111"/>
                          </a:solidFill>
                          <a:latin typeface="+mn-lt"/>
                        </a:rPr>
                        <a:t> en gezinsverblijf</a:t>
                      </a:r>
                      <a:endParaRPr sz="2600" b="0" dirty="0">
                        <a:solidFill>
                          <a:srgbClr val="111111"/>
                        </a:solidFill>
                        <a:latin typeface="+mn-lt"/>
                      </a:endParaRPr>
                    </a:p>
                  </a:txBody>
                  <a:tcPr marL="164581" marR="164581" marT="36574" marB="36574" anchor="ctr">
                    <a:solidFill>
                      <a:srgbClr val="FBF5F8"/>
                    </a:solidFill>
                  </a:tcPr>
                </a:tc>
                <a:tc>
                  <a:txBody>
                    <a:bodyPr/>
                    <a:lstStyle/>
                    <a:p>
                      <a:pPr algn="ctr">
                        <a:spcBef>
                          <a:spcPts val="0"/>
                        </a:spcBef>
                        <a:spcAft>
                          <a:spcPts val="0"/>
                        </a:spcAft>
                      </a:pPr>
                      <a:r>
                        <a:rPr sz="2600" b="0" dirty="0">
                          <a:solidFill>
                            <a:srgbClr val="111111"/>
                          </a:solidFill>
                          <a:latin typeface="+mn-lt"/>
                        </a:rPr>
                        <a:t>2.e &amp; 3.a</a:t>
                      </a:r>
                    </a:p>
                  </a:txBody>
                  <a:tcPr marL="91434" marR="91434" marT="36574" marB="36574" anchor="ctr">
                    <a:solidFill>
                      <a:srgbClr val="FBF5F8"/>
                    </a:solidFill>
                  </a:tcPr>
                </a:tc>
                <a:tc>
                  <a:txBody>
                    <a:bodyPr/>
                    <a:lstStyle/>
                    <a:p>
                      <a:pPr algn="r">
                        <a:spcBef>
                          <a:spcPts val="0"/>
                        </a:spcBef>
                        <a:spcAft>
                          <a:spcPts val="0"/>
                        </a:spcAft>
                      </a:pPr>
                      <a:r>
                        <a:rPr lang="nl-NL" sz="2600" b="0" dirty="0">
                          <a:solidFill>
                            <a:srgbClr val="111111"/>
                          </a:solidFill>
                          <a:latin typeface="+mn-lt"/>
                        </a:rPr>
                        <a:t>€ 4.200.000</a:t>
                      </a:r>
                      <a:endParaRPr sz="2600" b="0" dirty="0">
                        <a:solidFill>
                          <a:srgbClr val="111111"/>
                        </a:solidFill>
                        <a:latin typeface="+mn-lt"/>
                      </a:endParaRPr>
                    </a:p>
                  </a:txBody>
                  <a:tcPr marL="91434" marR="91434" marT="36574" marB="36574" anchor="ctr">
                    <a:solidFill>
                      <a:srgbClr val="FBF5F8"/>
                    </a:solidFill>
                  </a:tcPr>
                </a:tc>
                <a:extLst>
                  <a:ext uri="{0D108BD9-81ED-4DB2-BD59-A6C34878D82A}">
                    <a16:rowId xmlns:a16="http://schemas.microsoft.com/office/drawing/2014/main" val="10001"/>
                  </a:ext>
                </a:extLst>
              </a:tr>
              <a:tr h="787400">
                <a:tc>
                  <a:txBody>
                    <a:bodyPr/>
                    <a:lstStyle/>
                    <a:p>
                      <a:pPr algn="l">
                        <a:spcBef>
                          <a:spcPts val="0"/>
                        </a:spcBef>
                        <a:spcAft>
                          <a:spcPts val="0"/>
                        </a:spcAft>
                      </a:pPr>
                      <a:r>
                        <a:rPr lang="nl-NL" sz="2600" b="0" dirty="0">
                          <a:solidFill>
                            <a:srgbClr val="111111"/>
                          </a:solidFill>
                          <a:latin typeface="+mn-lt"/>
                        </a:rPr>
                        <a:t>Verslavingszorg voor (jong)volwassen (moeder)</a:t>
                      </a:r>
                      <a:endParaRPr sz="2600" b="0" dirty="0">
                        <a:solidFill>
                          <a:srgbClr val="111111"/>
                        </a:solidFill>
                        <a:latin typeface="+mn-lt"/>
                      </a:endParaRPr>
                    </a:p>
                  </a:txBody>
                  <a:tcPr marL="164581" marR="164581" marT="36574" marB="36574" anchor="ctr">
                    <a:solidFill>
                      <a:srgbClr val="FBF5F8"/>
                    </a:solidFill>
                  </a:tcPr>
                </a:tc>
                <a:tc>
                  <a:txBody>
                    <a:bodyPr/>
                    <a:lstStyle/>
                    <a:p>
                      <a:pPr algn="ctr">
                        <a:spcBef>
                          <a:spcPts val="0"/>
                        </a:spcBef>
                        <a:spcAft>
                          <a:spcPts val="0"/>
                        </a:spcAft>
                      </a:pPr>
                      <a:r>
                        <a:rPr lang="nl-NL" sz="2600" b="0" dirty="0">
                          <a:solidFill>
                            <a:srgbClr val="111111"/>
                          </a:solidFill>
                          <a:latin typeface="+mn-lt"/>
                        </a:rPr>
                        <a:t>3.a.</a:t>
                      </a:r>
                      <a:endParaRPr sz="2600" b="0" dirty="0">
                        <a:solidFill>
                          <a:srgbClr val="111111"/>
                        </a:solidFill>
                        <a:latin typeface="+mn-lt"/>
                      </a:endParaRPr>
                    </a:p>
                  </a:txBody>
                  <a:tcPr marL="91434" marR="91434" marT="36574" marB="36574" anchor="ctr">
                    <a:solidFill>
                      <a:srgbClr val="FBF5F8"/>
                    </a:solidFill>
                  </a:tcPr>
                </a:tc>
                <a:tc>
                  <a:txBody>
                    <a:bodyPr/>
                    <a:lstStyle/>
                    <a:p>
                      <a:pPr algn="r">
                        <a:spcBef>
                          <a:spcPts val="0"/>
                        </a:spcBef>
                        <a:spcAft>
                          <a:spcPts val="0"/>
                        </a:spcAft>
                      </a:pPr>
                      <a:r>
                        <a:rPr lang="nl-NL" sz="2600" b="0" dirty="0">
                          <a:solidFill>
                            <a:srgbClr val="111111"/>
                          </a:solidFill>
                          <a:latin typeface="+mn-lt"/>
                        </a:rPr>
                        <a:t>€ 500.000</a:t>
                      </a:r>
                      <a:endParaRPr sz="2600" b="0" dirty="0">
                        <a:solidFill>
                          <a:srgbClr val="111111"/>
                        </a:solidFill>
                        <a:latin typeface="+mn-lt"/>
                      </a:endParaRPr>
                    </a:p>
                  </a:txBody>
                  <a:tcPr marL="91434" marR="91434" marT="36574" marB="36574" anchor="ctr">
                    <a:solidFill>
                      <a:srgbClr val="FBF5F8"/>
                    </a:solidFill>
                  </a:tcPr>
                </a:tc>
                <a:extLst>
                  <a:ext uri="{0D108BD9-81ED-4DB2-BD59-A6C34878D82A}">
                    <a16:rowId xmlns:a16="http://schemas.microsoft.com/office/drawing/2014/main" val="10003"/>
                  </a:ext>
                </a:extLst>
              </a:tr>
              <a:tr h="787400">
                <a:tc>
                  <a:txBody>
                    <a:bodyPr/>
                    <a:lstStyle/>
                    <a:p>
                      <a:pPr algn="l">
                        <a:spcBef>
                          <a:spcPts val="0"/>
                        </a:spcBef>
                        <a:spcAft>
                          <a:spcPts val="0"/>
                        </a:spcAft>
                      </a:pPr>
                      <a:r>
                        <a:rPr sz="2600" b="0" dirty="0" err="1">
                          <a:solidFill>
                            <a:srgbClr val="111111"/>
                          </a:solidFill>
                          <a:latin typeface="+mn-lt"/>
                        </a:rPr>
                        <a:t>Gezinshuizen</a:t>
                      </a:r>
                      <a:r>
                        <a:rPr lang="nl-NL" sz="2600" b="0" dirty="0">
                          <a:solidFill>
                            <a:srgbClr val="111111"/>
                          </a:solidFill>
                          <a:latin typeface="+mn-lt"/>
                        </a:rPr>
                        <a:t> (uitbreiding 2029)</a:t>
                      </a:r>
                      <a:endParaRPr sz="2600" b="0" dirty="0">
                        <a:solidFill>
                          <a:srgbClr val="111111"/>
                        </a:solidFill>
                        <a:latin typeface="+mn-lt"/>
                      </a:endParaRPr>
                    </a:p>
                  </a:txBody>
                  <a:tcPr marL="164581" marR="164581" marT="36574" marB="36574" anchor="ctr">
                    <a:solidFill>
                      <a:srgbClr val="FBF5F8"/>
                    </a:solidFill>
                  </a:tcPr>
                </a:tc>
                <a:tc>
                  <a:txBody>
                    <a:bodyPr/>
                    <a:lstStyle/>
                    <a:p>
                      <a:pPr algn="ctr">
                        <a:spcBef>
                          <a:spcPts val="0"/>
                        </a:spcBef>
                        <a:spcAft>
                          <a:spcPts val="0"/>
                        </a:spcAft>
                      </a:pPr>
                      <a:r>
                        <a:rPr sz="2600" b="0">
                          <a:solidFill>
                            <a:srgbClr val="111111"/>
                          </a:solidFill>
                          <a:latin typeface="+mn-lt"/>
                        </a:rPr>
                        <a:t>2.d</a:t>
                      </a:r>
                    </a:p>
                  </a:txBody>
                  <a:tcPr marL="91434" marR="91434" marT="36574" marB="36574" anchor="ctr">
                    <a:solidFill>
                      <a:srgbClr val="FBF5F8"/>
                    </a:solidFill>
                  </a:tcPr>
                </a:tc>
                <a:tc>
                  <a:txBody>
                    <a:bodyPr/>
                    <a:lstStyle/>
                    <a:p>
                      <a:pPr algn="r">
                        <a:spcBef>
                          <a:spcPts val="0"/>
                        </a:spcBef>
                        <a:spcAft>
                          <a:spcPts val="0"/>
                        </a:spcAft>
                      </a:pPr>
                      <a:r>
                        <a:rPr lang="nl-NL" sz="2600" b="0" dirty="0">
                          <a:solidFill>
                            <a:srgbClr val="111111"/>
                          </a:solidFill>
                          <a:latin typeface="+mn-lt"/>
                        </a:rPr>
                        <a:t>€ 3.000.000</a:t>
                      </a:r>
                      <a:endParaRPr sz="2600" b="0" dirty="0">
                        <a:solidFill>
                          <a:srgbClr val="111111"/>
                        </a:solidFill>
                        <a:latin typeface="+mn-lt"/>
                      </a:endParaRPr>
                    </a:p>
                  </a:txBody>
                  <a:tcPr marL="91434" marR="91434" marT="36574" marB="36574" anchor="ctr">
                    <a:solidFill>
                      <a:srgbClr val="FBF5F8"/>
                    </a:solidFill>
                  </a:tcPr>
                </a:tc>
                <a:extLst>
                  <a:ext uri="{0D108BD9-81ED-4DB2-BD59-A6C34878D82A}">
                    <a16:rowId xmlns:a16="http://schemas.microsoft.com/office/drawing/2014/main" val="10005"/>
                  </a:ext>
                </a:extLst>
              </a:tr>
              <a:tr h="787400">
                <a:tc>
                  <a:txBody>
                    <a:bodyPr/>
                    <a:lstStyle/>
                    <a:p>
                      <a:pPr algn="l">
                        <a:spcBef>
                          <a:spcPts val="0"/>
                        </a:spcBef>
                        <a:spcAft>
                          <a:spcPts val="0"/>
                        </a:spcAft>
                      </a:pPr>
                      <a:r>
                        <a:rPr sz="2600" b="0" dirty="0">
                          <a:solidFill>
                            <a:srgbClr val="111111"/>
                          </a:solidFill>
                          <a:latin typeface="+mn-lt"/>
                        </a:rPr>
                        <a:t>Context- </a:t>
                      </a:r>
                      <a:r>
                        <a:rPr sz="2600" b="0" dirty="0" err="1">
                          <a:solidFill>
                            <a:srgbClr val="111111"/>
                          </a:solidFill>
                          <a:latin typeface="+mn-lt"/>
                        </a:rPr>
                        <a:t>en</a:t>
                      </a:r>
                      <a:r>
                        <a:rPr sz="2600" b="0" dirty="0">
                          <a:solidFill>
                            <a:srgbClr val="111111"/>
                          </a:solidFill>
                          <a:latin typeface="+mn-lt"/>
                        </a:rPr>
                        <a:t> </a:t>
                      </a:r>
                      <a:r>
                        <a:rPr sz="2600" b="0" dirty="0" err="1">
                          <a:solidFill>
                            <a:srgbClr val="111111"/>
                          </a:solidFill>
                          <a:latin typeface="+mn-lt"/>
                        </a:rPr>
                        <a:t>dagbegeleiding</a:t>
                      </a:r>
                      <a:endParaRPr sz="2600" b="0" dirty="0">
                        <a:solidFill>
                          <a:srgbClr val="111111"/>
                        </a:solidFill>
                        <a:latin typeface="+mn-lt"/>
                      </a:endParaRPr>
                    </a:p>
                  </a:txBody>
                  <a:tcPr marL="164581" marR="164581" marT="36574" marB="36574" anchor="ctr">
                    <a:solidFill>
                      <a:srgbClr val="F5EEF2"/>
                    </a:solidFill>
                  </a:tcPr>
                </a:tc>
                <a:tc>
                  <a:txBody>
                    <a:bodyPr/>
                    <a:lstStyle/>
                    <a:p>
                      <a:pPr algn="ctr">
                        <a:spcBef>
                          <a:spcPts val="0"/>
                        </a:spcBef>
                        <a:spcAft>
                          <a:spcPts val="0"/>
                        </a:spcAft>
                      </a:pPr>
                      <a:r>
                        <a:rPr sz="2600" b="0">
                          <a:solidFill>
                            <a:srgbClr val="111111"/>
                          </a:solidFill>
                          <a:latin typeface="+mn-lt"/>
                        </a:rPr>
                        <a:t>2.e</a:t>
                      </a:r>
                    </a:p>
                  </a:txBody>
                  <a:tcPr marL="91434" marR="91434" marT="36574" marB="36574" anchor="ctr">
                    <a:solidFill>
                      <a:srgbClr val="F5EEF2"/>
                    </a:solidFill>
                  </a:tcPr>
                </a:tc>
                <a:tc>
                  <a:txBody>
                    <a:bodyPr/>
                    <a:lstStyle/>
                    <a:p>
                      <a:pPr algn="r">
                        <a:spcBef>
                          <a:spcPts val="0"/>
                        </a:spcBef>
                        <a:spcAft>
                          <a:spcPts val="0"/>
                        </a:spcAft>
                      </a:pPr>
                      <a:r>
                        <a:rPr lang="nl-NL" sz="2600" b="0" dirty="0">
                          <a:solidFill>
                            <a:srgbClr val="111111"/>
                          </a:solidFill>
                          <a:latin typeface="+mn-lt"/>
                        </a:rPr>
                        <a:t>€ 5.500.000</a:t>
                      </a:r>
                      <a:endParaRPr sz="2600" b="0" dirty="0">
                        <a:solidFill>
                          <a:srgbClr val="111111"/>
                        </a:solidFill>
                        <a:latin typeface="+mn-lt"/>
                      </a:endParaRPr>
                    </a:p>
                  </a:txBody>
                  <a:tcPr marL="91434" marR="91434" marT="36574" marB="36574" anchor="ctr">
                    <a:solidFill>
                      <a:srgbClr val="F5EEF2"/>
                    </a:solidFill>
                  </a:tcPr>
                </a:tc>
                <a:extLst>
                  <a:ext uri="{0D108BD9-81ED-4DB2-BD59-A6C34878D82A}">
                    <a16:rowId xmlns:a16="http://schemas.microsoft.com/office/drawing/2014/main" val="10006"/>
                  </a:ext>
                </a:extLst>
              </a:tr>
              <a:tr h="787400">
                <a:tc>
                  <a:txBody>
                    <a:bodyPr/>
                    <a:lstStyle/>
                    <a:p>
                      <a:pPr algn="l">
                        <a:spcBef>
                          <a:spcPts val="0"/>
                        </a:spcBef>
                        <a:spcAft>
                          <a:spcPts val="0"/>
                        </a:spcAft>
                      </a:pPr>
                      <a:r>
                        <a:rPr sz="2600" b="0">
                          <a:solidFill>
                            <a:srgbClr val="111111"/>
                          </a:solidFill>
                          <a:latin typeface="+mn-lt"/>
                        </a:rPr>
                        <a:t>Netwerken laagdrempelige jeugdhulp</a:t>
                      </a:r>
                    </a:p>
                  </a:txBody>
                  <a:tcPr marL="164581" marR="164581" marT="36574" marB="36574" anchor="ctr">
                    <a:solidFill>
                      <a:srgbClr val="FBF5F8"/>
                    </a:solidFill>
                  </a:tcPr>
                </a:tc>
                <a:tc>
                  <a:txBody>
                    <a:bodyPr/>
                    <a:lstStyle/>
                    <a:p>
                      <a:pPr algn="ctr">
                        <a:spcBef>
                          <a:spcPts val="0"/>
                        </a:spcBef>
                        <a:spcAft>
                          <a:spcPts val="0"/>
                        </a:spcAft>
                      </a:pPr>
                      <a:r>
                        <a:rPr sz="2600" b="0">
                          <a:solidFill>
                            <a:srgbClr val="111111"/>
                          </a:solidFill>
                          <a:latin typeface="+mn-lt"/>
                        </a:rPr>
                        <a:t>2.a</a:t>
                      </a:r>
                    </a:p>
                  </a:txBody>
                  <a:tcPr marL="91434" marR="91434" marT="36574" marB="36574" anchor="ctr">
                    <a:solidFill>
                      <a:srgbClr val="FBF5F8"/>
                    </a:solidFill>
                  </a:tcPr>
                </a:tc>
                <a:tc>
                  <a:txBody>
                    <a:bodyPr/>
                    <a:lstStyle/>
                    <a:p>
                      <a:pPr algn="r">
                        <a:spcBef>
                          <a:spcPts val="0"/>
                        </a:spcBef>
                        <a:spcAft>
                          <a:spcPts val="0"/>
                        </a:spcAft>
                      </a:pPr>
                      <a:r>
                        <a:rPr lang="nl-NL" sz="2600" b="0" dirty="0">
                          <a:solidFill>
                            <a:srgbClr val="111111"/>
                          </a:solidFill>
                          <a:latin typeface="+mn-lt"/>
                        </a:rPr>
                        <a:t>€ 5.000.000</a:t>
                      </a:r>
                      <a:endParaRPr sz="2600" b="0" dirty="0">
                        <a:solidFill>
                          <a:srgbClr val="111111"/>
                        </a:solidFill>
                        <a:latin typeface="+mn-lt"/>
                      </a:endParaRPr>
                    </a:p>
                  </a:txBody>
                  <a:tcPr marL="91434" marR="91434" marT="36574" marB="36574" anchor="ctr">
                    <a:solidFill>
                      <a:srgbClr val="FBF5F8"/>
                    </a:solidFill>
                  </a:tcPr>
                </a:tc>
                <a:extLst>
                  <a:ext uri="{0D108BD9-81ED-4DB2-BD59-A6C34878D82A}">
                    <a16:rowId xmlns:a16="http://schemas.microsoft.com/office/drawing/2014/main" val="10007"/>
                  </a:ext>
                </a:extLst>
              </a:tr>
              <a:tr h="787400">
                <a:tc>
                  <a:txBody>
                    <a:bodyPr/>
                    <a:lstStyle/>
                    <a:p>
                      <a:pPr algn="l">
                        <a:spcBef>
                          <a:spcPts val="0"/>
                        </a:spcBef>
                        <a:spcAft>
                          <a:spcPts val="0"/>
                        </a:spcAft>
                      </a:pPr>
                      <a:r>
                        <a:rPr sz="2600" b="0">
                          <a:solidFill>
                            <a:srgbClr val="111111"/>
                          </a:solidFill>
                          <a:latin typeface="+mn-lt"/>
                        </a:rPr>
                        <a:t>Jongvolwassenen</a:t>
                      </a:r>
                    </a:p>
                  </a:txBody>
                  <a:tcPr marL="164581" marR="164581" marT="36574" marB="36574" anchor="ctr">
                    <a:solidFill>
                      <a:srgbClr val="F5EEF2"/>
                    </a:solidFill>
                  </a:tcPr>
                </a:tc>
                <a:tc>
                  <a:txBody>
                    <a:bodyPr/>
                    <a:lstStyle/>
                    <a:p>
                      <a:pPr algn="ctr">
                        <a:spcBef>
                          <a:spcPts val="0"/>
                        </a:spcBef>
                        <a:spcAft>
                          <a:spcPts val="0"/>
                        </a:spcAft>
                      </a:pPr>
                      <a:r>
                        <a:rPr sz="2600" b="0">
                          <a:solidFill>
                            <a:srgbClr val="111111"/>
                          </a:solidFill>
                          <a:latin typeface="+mn-lt"/>
                        </a:rPr>
                        <a:t>2.f</a:t>
                      </a:r>
                    </a:p>
                  </a:txBody>
                  <a:tcPr marL="91434" marR="91434" marT="36574" marB="36574" anchor="ctr">
                    <a:solidFill>
                      <a:srgbClr val="F5EEF2"/>
                    </a:solidFill>
                  </a:tcPr>
                </a:tc>
                <a:tc>
                  <a:txBody>
                    <a:bodyPr/>
                    <a:lstStyle/>
                    <a:p>
                      <a:pPr algn="r">
                        <a:spcBef>
                          <a:spcPts val="0"/>
                        </a:spcBef>
                        <a:spcAft>
                          <a:spcPts val="0"/>
                        </a:spcAft>
                      </a:pPr>
                      <a:r>
                        <a:rPr lang="nl-NL" sz="2600" b="0" dirty="0">
                          <a:solidFill>
                            <a:srgbClr val="111111"/>
                          </a:solidFill>
                          <a:latin typeface="+mn-lt"/>
                        </a:rPr>
                        <a:t>€ 5.000.000</a:t>
                      </a:r>
                      <a:endParaRPr sz="2600" b="0" dirty="0">
                        <a:solidFill>
                          <a:srgbClr val="111111"/>
                        </a:solidFill>
                        <a:latin typeface="+mn-lt"/>
                      </a:endParaRPr>
                    </a:p>
                  </a:txBody>
                  <a:tcPr marL="91434" marR="91434" marT="36574" marB="36574" anchor="ctr">
                    <a:solidFill>
                      <a:srgbClr val="F5EEF2"/>
                    </a:solidFill>
                  </a:tcPr>
                </a:tc>
                <a:extLst>
                  <a:ext uri="{0D108BD9-81ED-4DB2-BD59-A6C34878D82A}">
                    <a16:rowId xmlns:a16="http://schemas.microsoft.com/office/drawing/2014/main" val="10008"/>
                  </a:ext>
                </a:extLst>
              </a:tr>
              <a:tr h="787400">
                <a:tc>
                  <a:txBody>
                    <a:bodyPr/>
                    <a:lstStyle/>
                    <a:p>
                      <a:pPr algn="l">
                        <a:spcBef>
                          <a:spcPts val="0"/>
                        </a:spcBef>
                        <a:spcAft>
                          <a:spcPts val="0"/>
                        </a:spcAft>
                      </a:pPr>
                      <a:r>
                        <a:rPr lang="nl-NL" sz="2600" b="0" dirty="0" err="1">
                          <a:solidFill>
                            <a:srgbClr val="111111"/>
                          </a:solidFill>
                          <a:latin typeface="+mn-lt"/>
                        </a:rPr>
                        <a:t>Outreach</a:t>
                      </a:r>
                      <a:r>
                        <a:rPr lang="nl-NL" sz="2600" b="0" dirty="0">
                          <a:solidFill>
                            <a:srgbClr val="111111"/>
                          </a:solidFill>
                          <a:latin typeface="+mn-lt"/>
                        </a:rPr>
                        <a:t> GGZ</a:t>
                      </a:r>
                      <a:endParaRPr sz="2600" b="0" dirty="0">
                        <a:solidFill>
                          <a:srgbClr val="111111"/>
                        </a:solidFill>
                        <a:latin typeface="+mn-lt"/>
                      </a:endParaRPr>
                    </a:p>
                  </a:txBody>
                  <a:tcPr marL="164581" marR="164581" marT="36574" marB="36574" anchor="ctr">
                    <a:solidFill>
                      <a:srgbClr val="FBF5F8"/>
                    </a:solidFill>
                  </a:tcPr>
                </a:tc>
                <a:tc>
                  <a:txBody>
                    <a:bodyPr/>
                    <a:lstStyle/>
                    <a:p>
                      <a:pPr algn="ctr">
                        <a:spcBef>
                          <a:spcPts val="0"/>
                        </a:spcBef>
                        <a:spcAft>
                          <a:spcPts val="0"/>
                        </a:spcAft>
                      </a:pPr>
                      <a:r>
                        <a:rPr lang="nl-NL" sz="2600" b="0" dirty="0">
                          <a:solidFill>
                            <a:srgbClr val="111111"/>
                          </a:solidFill>
                          <a:latin typeface="+mn-lt"/>
                        </a:rPr>
                        <a:t>5.b.</a:t>
                      </a:r>
                      <a:endParaRPr sz="2600" b="0" dirty="0">
                        <a:solidFill>
                          <a:srgbClr val="111111"/>
                        </a:solidFill>
                        <a:latin typeface="+mn-lt"/>
                      </a:endParaRPr>
                    </a:p>
                  </a:txBody>
                  <a:tcPr marL="91434" marR="91434" marT="36574" marB="36574" anchor="ctr">
                    <a:solidFill>
                      <a:srgbClr val="FBF5F8"/>
                    </a:solidFill>
                  </a:tcPr>
                </a:tc>
                <a:tc>
                  <a:txBody>
                    <a:bodyPr/>
                    <a:lstStyle/>
                    <a:p>
                      <a:pPr algn="r">
                        <a:spcBef>
                          <a:spcPts val="0"/>
                        </a:spcBef>
                        <a:spcAft>
                          <a:spcPts val="0"/>
                        </a:spcAft>
                      </a:pPr>
                      <a:r>
                        <a:rPr lang="nl-NL" sz="2600" b="0" dirty="0">
                          <a:solidFill>
                            <a:srgbClr val="111111"/>
                          </a:solidFill>
                          <a:latin typeface="+mn-lt"/>
                        </a:rPr>
                        <a:t>€ 1.500.000</a:t>
                      </a:r>
                      <a:endParaRPr sz="2600" b="0" dirty="0">
                        <a:solidFill>
                          <a:srgbClr val="111111"/>
                        </a:solidFill>
                        <a:latin typeface="+mn-lt"/>
                      </a:endParaRPr>
                    </a:p>
                  </a:txBody>
                  <a:tcPr marL="91434" marR="91434" marT="36574" marB="36574" anchor="ctr">
                    <a:solidFill>
                      <a:srgbClr val="FBF5F8"/>
                    </a:solidFill>
                  </a:tcPr>
                </a:tc>
                <a:extLst>
                  <a:ext uri="{0D108BD9-81ED-4DB2-BD59-A6C34878D82A}">
                    <a16:rowId xmlns:a16="http://schemas.microsoft.com/office/drawing/2014/main" val="1080545932"/>
                  </a:ext>
                </a:extLst>
              </a:tr>
              <a:tr h="787400">
                <a:tc>
                  <a:txBody>
                    <a:bodyPr/>
                    <a:lstStyle/>
                    <a:p>
                      <a:pPr algn="l">
                        <a:spcBef>
                          <a:spcPts val="0"/>
                        </a:spcBef>
                        <a:spcAft>
                          <a:spcPts val="0"/>
                        </a:spcAft>
                      </a:pPr>
                      <a:r>
                        <a:rPr lang="nl-NL" sz="2600" b="0" dirty="0">
                          <a:solidFill>
                            <a:srgbClr val="111111"/>
                          </a:solidFill>
                          <a:latin typeface="+mn-lt"/>
                        </a:rPr>
                        <a:t>Time-out (ombouw)</a:t>
                      </a:r>
                      <a:endParaRPr sz="2600" b="0" dirty="0">
                        <a:solidFill>
                          <a:srgbClr val="111111"/>
                        </a:solidFill>
                        <a:latin typeface="+mn-lt"/>
                      </a:endParaRPr>
                    </a:p>
                  </a:txBody>
                  <a:tcPr marL="164581" marR="164581" marT="36574" marB="36574" anchor="ctr">
                    <a:solidFill>
                      <a:srgbClr val="FBF5F8"/>
                    </a:solidFill>
                  </a:tcPr>
                </a:tc>
                <a:tc>
                  <a:txBody>
                    <a:bodyPr/>
                    <a:lstStyle/>
                    <a:p>
                      <a:pPr algn="ctr">
                        <a:spcBef>
                          <a:spcPts val="0"/>
                        </a:spcBef>
                        <a:spcAft>
                          <a:spcPts val="0"/>
                        </a:spcAft>
                      </a:pPr>
                      <a:r>
                        <a:rPr lang="nl-NL" sz="2600" b="0" dirty="0">
                          <a:solidFill>
                            <a:srgbClr val="111111"/>
                          </a:solidFill>
                          <a:latin typeface="+mn-lt"/>
                        </a:rPr>
                        <a:t>5.e.</a:t>
                      </a:r>
                      <a:endParaRPr sz="2600" b="0" dirty="0">
                        <a:solidFill>
                          <a:srgbClr val="111111"/>
                        </a:solidFill>
                        <a:latin typeface="+mn-lt"/>
                      </a:endParaRPr>
                    </a:p>
                  </a:txBody>
                  <a:tcPr marL="91434" marR="91434" marT="36574" marB="36574" anchor="ctr">
                    <a:solidFill>
                      <a:srgbClr val="FBF5F8"/>
                    </a:solidFill>
                  </a:tcPr>
                </a:tc>
                <a:tc>
                  <a:txBody>
                    <a:bodyPr/>
                    <a:lstStyle/>
                    <a:p>
                      <a:pPr algn="r">
                        <a:spcBef>
                          <a:spcPts val="0"/>
                        </a:spcBef>
                        <a:spcAft>
                          <a:spcPts val="0"/>
                        </a:spcAft>
                      </a:pPr>
                      <a:r>
                        <a:rPr lang="nl-NL" sz="2600" b="0" dirty="0">
                          <a:solidFill>
                            <a:srgbClr val="111111"/>
                          </a:solidFill>
                          <a:latin typeface="+mn-lt"/>
                        </a:rPr>
                        <a:t>€ 500.000</a:t>
                      </a:r>
                      <a:endParaRPr sz="2600" b="0" dirty="0">
                        <a:solidFill>
                          <a:srgbClr val="111111"/>
                        </a:solidFill>
                        <a:latin typeface="+mn-lt"/>
                      </a:endParaRPr>
                    </a:p>
                  </a:txBody>
                  <a:tcPr marL="91434" marR="91434" marT="36574" marB="36574" anchor="ctr">
                    <a:solidFill>
                      <a:srgbClr val="FBF5F8"/>
                    </a:solidFill>
                  </a:tcPr>
                </a:tc>
                <a:extLst>
                  <a:ext uri="{0D108BD9-81ED-4DB2-BD59-A6C34878D82A}">
                    <a16:rowId xmlns:a16="http://schemas.microsoft.com/office/drawing/2014/main" val="10009"/>
                  </a:ext>
                </a:extLst>
              </a:tr>
            </a:tbl>
          </a:graphicData>
        </a:graphic>
      </p:graphicFrame>
      <p:pic>
        <p:nvPicPr>
          <p:cNvPr id="33" name="Copied Picture 33">
            <a:extLst>
              <a:ext uri="{FF2B5EF4-FFF2-40B4-BE49-F238E27FC236}">
                <a16:creationId xmlns:a16="http://schemas.microsoft.com/office/drawing/2014/main" id="{CBE1305B-8E54-902D-9743-A65A646FBCB0}"/>
              </a:ext>
            </a:extLst>
          </p:cNvPr>
          <p:cNvPicPr>
            <a:picLocks noChangeAspect="1"/>
          </p:cNvPicPr>
          <p:nvPr/>
        </p:nvPicPr>
        <p:blipFill>
          <a:blip r:embed="rId3"/>
          <a:stretch>
            <a:fillRect/>
          </a:stretch>
        </p:blipFill>
        <p:spPr>
          <a:xfrm>
            <a:off x="1638191" y="3368906"/>
            <a:ext cx="5316233" cy="240866"/>
          </a:xfrm>
          <a:prstGeom prst="rect">
            <a:avLst/>
          </a:prstGeom>
        </p:spPr>
      </p:pic>
    </p:spTree>
    <p:extLst>
      <p:ext uri="{BB962C8B-B14F-4D97-AF65-F5344CB8AC3E}">
        <p14:creationId xmlns:p14="http://schemas.microsoft.com/office/powerpoint/2010/main" val="29700037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Table 30"/>
          <p:cNvGraphicFramePr>
            <a:graphicFrameLocks noGrp="1"/>
          </p:cNvGraphicFramePr>
          <p:nvPr/>
        </p:nvGraphicFramePr>
        <p:xfrm>
          <a:off x="1676400" y="3937000"/>
          <a:ext cx="21031200" cy="5511800"/>
        </p:xfrm>
        <a:graphic>
          <a:graphicData uri="http://schemas.openxmlformats.org/drawingml/2006/table">
            <a:tbl>
              <a:tblPr firstRow="1" bandRow="1">
                <a:tableStyleId>{5C22544A-7EE6-4342-B048-85BDC9FD1C3A}</a:tableStyleId>
              </a:tblPr>
              <a:tblGrid>
                <a:gridCol w="11476096">
                  <a:extLst>
                    <a:ext uri="{9D8B030D-6E8A-4147-A177-3AD203B41FA5}">
                      <a16:colId xmlns:a16="http://schemas.microsoft.com/office/drawing/2014/main" val="20000"/>
                    </a:ext>
                  </a:extLst>
                </a:gridCol>
                <a:gridCol w="4118578">
                  <a:extLst>
                    <a:ext uri="{9D8B030D-6E8A-4147-A177-3AD203B41FA5}">
                      <a16:colId xmlns:a16="http://schemas.microsoft.com/office/drawing/2014/main" val="20001"/>
                    </a:ext>
                  </a:extLst>
                </a:gridCol>
                <a:gridCol w="5436526">
                  <a:extLst>
                    <a:ext uri="{9D8B030D-6E8A-4147-A177-3AD203B41FA5}">
                      <a16:colId xmlns:a16="http://schemas.microsoft.com/office/drawing/2014/main" val="20002"/>
                    </a:ext>
                  </a:extLst>
                </a:gridCol>
              </a:tblGrid>
              <a:tr h="787400">
                <a:tc>
                  <a:txBody>
                    <a:bodyPr/>
                    <a:lstStyle/>
                    <a:p>
                      <a:pPr algn="l">
                        <a:spcBef>
                          <a:spcPts val="0"/>
                        </a:spcBef>
                        <a:spcAft>
                          <a:spcPts val="0"/>
                        </a:spcAft>
                      </a:pPr>
                      <a:r>
                        <a:rPr sz="2600" b="1" dirty="0" err="1">
                          <a:solidFill>
                            <a:srgbClr val="FFFFFF"/>
                          </a:solidFill>
                          <a:latin typeface="+mn-lt"/>
                        </a:rPr>
                        <a:t>Uitbreiding</a:t>
                      </a:r>
                      <a:r>
                        <a:rPr lang="nl-NL" sz="2600" b="1" dirty="0">
                          <a:solidFill>
                            <a:srgbClr val="FFFFFF"/>
                          </a:solidFill>
                          <a:latin typeface="+mn-lt"/>
                        </a:rPr>
                        <a:t> (al geïnitieerd in 2026)</a:t>
                      </a:r>
                      <a:endParaRPr sz="2600" b="1" dirty="0">
                        <a:solidFill>
                          <a:srgbClr val="FFFFFF"/>
                        </a:solidFill>
                        <a:latin typeface="+mn-lt"/>
                      </a:endParaRPr>
                    </a:p>
                  </a:txBody>
                  <a:tcPr marL="164581" marR="164581" marT="36574" marB="36574" anchor="ctr">
                    <a:solidFill>
                      <a:srgbClr val="B9005C"/>
                    </a:solidFill>
                  </a:tcPr>
                </a:tc>
                <a:tc>
                  <a:txBody>
                    <a:bodyPr/>
                    <a:lstStyle/>
                    <a:p>
                      <a:pPr algn="ctr">
                        <a:spcBef>
                          <a:spcPts val="0"/>
                        </a:spcBef>
                        <a:spcAft>
                          <a:spcPts val="0"/>
                        </a:spcAft>
                      </a:pPr>
                      <a:r>
                        <a:rPr sz="2600" b="1">
                          <a:solidFill>
                            <a:srgbClr val="FFFFFF"/>
                          </a:solidFill>
                          <a:latin typeface="+mn-lt"/>
                        </a:rPr>
                        <a:t>Actie</a:t>
                      </a:r>
                    </a:p>
                  </a:txBody>
                  <a:tcPr marL="91434" marR="91434" marT="36574" marB="36574" anchor="ctr">
                    <a:solidFill>
                      <a:srgbClr val="B9005C"/>
                    </a:solidFill>
                  </a:tcPr>
                </a:tc>
                <a:tc>
                  <a:txBody>
                    <a:bodyPr/>
                    <a:lstStyle/>
                    <a:p>
                      <a:pPr algn="r">
                        <a:spcBef>
                          <a:spcPts val="0"/>
                        </a:spcBef>
                        <a:spcAft>
                          <a:spcPts val="0"/>
                        </a:spcAft>
                      </a:pPr>
                      <a:r>
                        <a:rPr sz="2600" b="1" dirty="0">
                          <a:solidFill>
                            <a:srgbClr val="FFFFFF"/>
                          </a:solidFill>
                          <a:latin typeface="+mn-lt"/>
                        </a:rPr>
                        <a:t>Budget </a:t>
                      </a:r>
                    </a:p>
                  </a:txBody>
                  <a:tcPr marL="91434" marR="91434" marT="36574" marB="36574" anchor="ctr">
                    <a:solidFill>
                      <a:srgbClr val="B9005C"/>
                    </a:solidFill>
                  </a:tcPr>
                </a:tc>
                <a:extLst>
                  <a:ext uri="{0D108BD9-81ED-4DB2-BD59-A6C34878D82A}">
                    <a16:rowId xmlns:a16="http://schemas.microsoft.com/office/drawing/2014/main" val="10000"/>
                  </a:ext>
                </a:extLst>
              </a:tr>
              <a:tr h="787400">
                <a:tc>
                  <a:txBody>
                    <a:bodyPr/>
                    <a:lstStyle/>
                    <a:p>
                      <a:pPr algn="l">
                        <a:spcBef>
                          <a:spcPts val="0"/>
                        </a:spcBef>
                        <a:spcAft>
                          <a:spcPts val="0"/>
                        </a:spcAft>
                      </a:pPr>
                      <a:r>
                        <a:rPr lang="nl-NL" sz="2600" b="0" dirty="0">
                          <a:solidFill>
                            <a:srgbClr val="111111"/>
                          </a:solidFill>
                          <a:latin typeface="+mn-lt"/>
                        </a:rPr>
                        <a:t>Gezinshuizen (oproep 2026)</a:t>
                      </a:r>
                      <a:endParaRPr sz="2600" b="0" dirty="0">
                        <a:solidFill>
                          <a:srgbClr val="111111"/>
                        </a:solidFill>
                        <a:latin typeface="+mn-lt"/>
                      </a:endParaRPr>
                    </a:p>
                  </a:txBody>
                  <a:tcPr marL="164581" marR="164581" marT="36574" marB="36574" anchor="ctr">
                    <a:solidFill>
                      <a:srgbClr val="FBF5F8"/>
                    </a:solidFill>
                  </a:tcPr>
                </a:tc>
                <a:tc>
                  <a:txBody>
                    <a:bodyPr/>
                    <a:lstStyle/>
                    <a:p>
                      <a:pPr algn="ctr">
                        <a:spcBef>
                          <a:spcPts val="0"/>
                        </a:spcBef>
                        <a:spcAft>
                          <a:spcPts val="0"/>
                        </a:spcAft>
                      </a:pPr>
                      <a:r>
                        <a:rPr lang="nl-NL" sz="2600" b="0" dirty="0">
                          <a:solidFill>
                            <a:srgbClr val="111111"/>
                          </a:solidFill>
                          <a:latin typeface="+mn-lt"/>
                        </a:rPr>
                        <a:t>2.d.</a:t>
                      </a:r>
                      <a:endParaRPr sz="2600" b="0" dirty="0">
                        <a:solidFill>
                          <a:srgbClr val="111111"/>
                        </a:solidFill>
                        <a:latin typeface="+mn-lt"/>
                      </a:endParaRPr>
                    </a:p>
                  </a:txBody>
                  <a:tcPr marL="91434" marR="91434" marT="36574" marB="36574" anchor="ctr">
                    <a:solidFill>
                      <a:srgbClr val="FBF5F8"/>
                    </a:solidFill>
                  </a:tcPr>
                </a:tc>
                <a:tc>
                  <a:txBody>
                    <a:bodyPr/>
                    <a:lstStyle/>
                    <a:p>
                      <a:pPr algn="r">
                        <a:spcBef>
                          <a:spcPts val="0"/>
                        </a:spcBef>
                        <a:spcAft>
                          <a:spcPts val="0"/>
                        </a:spcAft>
                      </a:pPr>
                      <a:r>
                        <a:rPr lang="nl-NL" sz="2600" b="0" dirty="0">
                          <a:solidFill>
                            <a:srgbClr val="111111"/>
                          </a:solidFill>
                          <a:latin typeface="+mn-lt"/>
                        </a:rPr>
                        <a:t>€ 2.400.000</a:t>
                      </a:r>
                      <a:endParaRPr sz="2600" b="0" dirty="0">
                        <a:solidFill>
                          <a:srgbClr val="111111"/>
                        </a:solidFill>
                        <a:latin typeface="+mn-lt"/>
                      </a:endParaRPr>
                    </a:p>
                  </a:txBody>
                  <a:tcPr marL="91434" marR="91434" marT="36574" marB="36574" anchor="ctr">
                    <a:solidFill>
                      <a:srgbClr val="FBF5F8"/>
                    </a:solidFill>
                  </a:tcPr>
                </a:tc>
                <a:extLst>
                  <a:ext uri="{0D108BD9-81ED-4DB2-BD59-A6C34878D82A}">
                    <a16:rowId xmlns:a16="http://schemas.microsoft.com/office/drawing/2014/main" val="3629885350"/>
                  </a:ext>
                </a:extLst>
              </a:tr>
              <a:tr h="787400">
                <a:tc>
                  <a:txBody>
                    <a:bodyPr/>
                    <a:lstStyle/>
                    <a:p>
                      <a:pPr algn="l">
                        <a:spcBef>
                          <a:spcPts val="0"/>
                        </a:spcBef>
                        <a:spcAft>
                          <a:spcPts val="0"/>
                        </a:spcAft>
                      </a:pPr>
                      <a:r>
                        <a:rPr sz="2600" b="0" dirty="0" err="1">
                          <a:solidFill>
                            <a:srgbClr val="111111"/>
                          </a:solidFill>
                          <a:latin typeface="+mn-lt"/>
                        </a:rPr>
                        <a:t>Vertrouwenscentra</a:t>
                      </a:r>
                      <a:r>
                        <a:rPr sz="2600" b="0" dirty="0">
                          <a:solidFill>
                            <a:srgbClr val="111111"/>
                          </a:solidFill>
                          <a:latin typeface="+mn-lt"/>
                        </a:rPr>
                        <a:t> </a:t>
                      </a:r>
                      <a:r>
                        <a:rPr sz="2600" b="0" dirty="0" err="1">
                          <a:solidFill>
                            <a:srgbClr val="111111"/>
                          </a:solidFill>
                          <a:latin typeface="+mn-lt"/>
                        </a:rPr>
                        <a:t>Kindermishandeling</a:t>
                      </a:r>
                      <a:endParaRPr sz="2600" b="0" dirty="0">
                        <a:solidFill>
                          <a:srgbClr val="111111"/>
                        </a:solidFill>
                        <a:latin typeface="+mn-lt"/>
                      </a:endParaRPr>
                    </a:p>
                  </a:txBody>
                  <a:tcPr marL="164581" marR="164581" marT="36574" marB="36574" anchor="ctr">
                    <a:solidFill>
                      <a:srgbClr val="FBF5F8"/>
                    </a:solidFill>
                  </a:tcPr>
                </a:tc>
                <a:tc>
                  <a:txBody>
                    <a:bodyPr/>
                    <a:lstStyle/>
                    <a:p>
                      <a:pPr algn="ctr">
                        <a:spcBef>
                          <a:spcPts val="0"/>
                        </a:spcBef>
                        <a:spcAft>
                          <a:spcPts val="0"/>
                        </a:spcAft>
                      </a:pPr>
                      <a:r>
                        <a:rPr sz="2600" b="0" dirty="0">
                          <a:solidFill>
                            <a:srgbClr val="111111"/>
                          </a:solidFill>
                          <a:latin typeface="+mn-lt"/>
                        </a:rPr>
                        <a:t>3.e</a:t>
                      </a:r>
                    </a:p>
                  </a:txBody>
                  <a:tcPr marL="91434" marR="91434" marT="36574" marB="36574" anchor="ctr">
                    <a:solidFill>
                      <a:srgbClr val="FBF5F8"/>
                    </a:solidFill>
                  </a:tcPr>
                </a:tc>
                <a:tc>
                  <a:txBody>
                    <a:bodyPr/>
                    <a:lstStyle/>
                    <a:p>
                      <a:pPr algn="r">
                        <a:spcBef>
                          <a:spcPts val="0"/>
                        </a:spcBef>
                        <a:spcAft>
                          <a:spcPts val="0"/>
                        </a:spcAft>
                      </a:pPr>
                      <a:r>
                        <a:rPr lang="nl-NL" sz="2600" b="0" dirty="0">
                          <a:solidFill>
                            <a:srgbClr val="111111"/>
                          </a:solidFill>
                          <a:latin typeface="+mn-lt"/>
                        </a:rPr>
                        <a:t>€ 3.000.000</a:t>
                      </a:r>
                      <a:endParaRPr sz="2600" b="0" dirty="0">
                        <a:solidFill>
                          <a:srgbClr val="111111"/>
                        </a:solidFill>
                        <a:latin typeface="+mn-lt"/>
                      </a:endParaRPr>
                    </a:p>
                  </a:txBody>
                  <a:tcPr marL="91434" marR="91434" marT="36574" marB="36574" anchor="ctr">
                    <a:solidFill>
                      <a:srgbClr val="FBF5F8"/>
                    </a:solidFill>
                  </a:tcPr>
                </a:tc>
                <a:extLst>
                  <a:ext uri="{0D108BD9-81ED-4DB2-BD59-A6C34878D82A}">
                    <a16:rowId xmlns:a16="http://schemas.microsoft.com/office/drawing/2014/main" val="10005"/>
                  </a:ext>
                </a:extLst>
              </a:tr>
              <a:tr h="787400">
                <a:tc>
                  <a:txBody>
                    <a:bodyPr/>
                    <a:lstStyle/>
                    <a:p>
                      <a:pPr algn="l">
                        <a:spcBef>
                          <a:spcPts val="0"/>
                        </a:spcBef>
                        <a:spcAft>
                          <a:spcPts val="0"/>
                        </a:spcAft>
                      </a:pPr>
                      <a:r>
                        <a:rPr sz="2600" b="0">
                          <a:solidFill>
                            <a:srgbClr val="111111"/>
                          </a:solidFill>
                          <a:latin typeface="+mn-lt"/>
                        </a:rPr>
                        <a:t>Crisishulpverlening</a:t>
                      </a:r>
                    </a:p>
                  </a:txBody>
                  <a:tcPr marL="164581" marR="164581" marT="36574" marB="36574" anchor="ctr">
                    <a:solidFill>
                      <a:srgbClr val="F5EEF2"/>
                    </a:solidFill>
                  </a:tcPr>
                </a:tc>
                <a:tc>
                  <a:txBody>
                    <a:bodyPr/>
                    <a:lstStyle/>
                    <a:p>
                      <a:pPr algn="ctr">
                        <a:spcBef>
                          <a:spcPts val="0"/>
                        </a:spcBef>
                        <a:spcAft>
                          <a:spcPts val="0"/>
                        </a:spcAft>
                      </a:pPr>
                      <a:r>
                        <a:rPr sz="2600" b="0">
                          <a:solidFill>
                            <a:srgbClr val="111111"/>
                          </a:solidFill>
                          <a:latin typeface="+mn-lt"/>
                        </a:rPr>
                        <a:t>4.a</a:t>
                      </a:r>
                    </a:p>
                  </a:txBody>
                  <a:tcPr marL="91434" marR="91434" marT="36574" marB="36574" anchor="ctr">
                    <a:solidFill>
                      <a:srgbClr val="F5EEF2"/>
                    </a:solidFill>
                  </a:tcPr>
                </a:tc>
                <a:tc>
                  <a:txBody>
                    <a:bodyPr/>
                    <a:lstStyle/>
                    <a:p>
                      <a:pPr algn="r">
                        <a:spcBef>
                          <a:spcPts val="0"/>
                        </a:spcBef>
                        <a:spcAft>
                          <a:spcPts val="0"/>
                        </a:spcAft>
                      </a:pPr>
                      <a:r>
                        <a:rPr sz="2600" b="0" dirty="0">
                          <a:solidFill>
                            <a:srgbClr val="111111"/>
                          </a:solidFill>
                          <a:latin typeface="+mn-lt"/>
                        </a:rPr>
                        <a:t>€ 3.300.000</a:t>
                      </a:r>
                    </a:p>
                  </a:txBody>
                  <a:tcPr marL="91434" marR="91434" marT="36574" marB="36574" anchor="ctr">
                    <a:solidFill>
                      <a:srgbClr val="F5EEF2"/>
                    </a:solidFill>
                  </a:tcPr>
                </a:tc>
                <a:extLst>
                  <a:ext uri="{0D108BD9-81ED-4DB2-BD59-A6C34878D82A}">
                    <a16:rowId xmlns:a16="http://schemas.microsoft.com/office/drawing/2014/main" val="10006"/>
                  </a:ext>
                </a:extLst>
              </a:tr>
              <a:tr h="787400">
                <a:tc>
                  <a:txBody>
                    <a:bodyPr/>
                    <a:lstStyle/>
                    <a:p>
                      <a:pPr algn="l">
                        <a:spcBef>
                          <a:spcPts val="0"/>
                        </a:spcBef>
                        <a:spcAft>
                          <a:spcPts val="0"/>
                        </a:spcAft>
                      </a:pPr>
                      <a:r>
                        <a:rPr sz="2600" b="0">
                          <a:solidFill>
                            <a:srgbClr val="111111"/>
                          </a:solidFill>
                          <a:latin typeface="+mn-lt"/>
                        </a:rPr>
                        <a:t>Intensieve contextbegeleiding jeugddelict</a:t>
                      </a:r>
                    </a:p>
                  </a:txBody>
                  <a:tcPr marL="164581" marR="164581" marT="36574" marB="36574" anchor="ctr">
                    <a:solidFill>
                      <a:srgbClr val="FBF5F8"/>
                    </a:solidFill>
                  </a:tcPr>
                </a:tc>
                <a:tc>
                  <a:txBody>
                    <a:bodyPr/>
                    <a:lstStyle/>
                    <a:p>
                      <a:pPr algn="ctr">
                        <a:spcBef>
                          <a:spcPts val="0"/>
                        </a:spcBef>
                        <a:spcAft>
                          <a:spcPts val="0"/>
                        </a:spcAft>
                      </a:pPr>
                      <a:r>
                        <a:rPr sz="2600" b="0">
                          <a:solidFill>
                            <a:srgbClr val="111111"/>
                          </a:solidFill>
                          <a:latin typeface="+mn-lt"/>
                        </a:rPr>
                        <a:t>6.a</a:t>
                      </a:r>
                    </a:p>
                  </a:txBody>
                  <a:tcPr marL="91434" marR="91434" marT="36574" marB="36574" anchor="ctr">
                    <a:solidFill>
                      <a:srgbClr val="FBF5F8"/>
                    </a:solidFill>
                  </a:tcPr>
                </a:tc>
                <a:tc>
                  <a:txBody>
                    <a:bodyPr/>
                    <a:lstStyle/>
                    <a:p>
                      <a:pPr algn="r">
                        <a:spcBef>
                          <a:spcPts val="0"/>
                        </a:spcBef>
                        <a:spcAft>
                          <a:spcPts val="0"/>
                        </a:spcAft>
                      </a:pPr>
                      <a:r>
                        <a:rPr sz="2600" b="0" dirty="0">
                          <a:solidFill>
                            <a:srgbClr val="111111"/>
                          </a:solidFill>
                          <a:latin typeface="+mn-lt"/>
                        </a:rPr>
                        <a:t>€ 1.875.000</a:t>
                      </a:r>
                    </a:p>
                  </a:txBody>
                  <a:tcPr marL="91434" marR="91434" marT="36574" marB="36574" anchor="ctr">
                    <a:solidFill>
                      <a:srgbClr val="FBF5F8"/>
                    </a:solidFill>
                  </a:tcPr>
                </a:tc>
                <a:extLst>
                  <a:ext uri="{0D108BD9-81ED-4DB2-BD59-A6C34878D82A}">
                    <a16:rowId xmlns:a16="http://schemas.microsoft.com/office/drawing/2014/main" val="10007"/>
                  </a:ext>
                </a:extLst>
              </a:tr>
              <a:tr h="787400">
                <a:tc>
                  <a:txBody>
                    <a:bodyPr/>
                    <a:lstStyle/>
                    <a:p>
                      <a:pPr algn="l">
                        <a:spcBef>
                          <a:spcPts val="0"/>
                        </a:spcBef>
                        <a:spcAft>
                          <a:spcPts val="0"/>
                        </a:spcAft>
                      </a:pPr>
                      <a:r>
                        <a:rPr sz="2600" b="0">
                          <a:solidFill>
                            <a:srgbClr val="111111"/>
                          </a:solidFill>
                          <a:latin typeface="+mn-lt"/>
                        </a:rPr>
                        <a:t>Centra voor Ontwikkelingsstoornissen</a:t>
                      </a:r>
                    </a:p>
                  </a:txBody>
                  <a:tcPr marL="164581" marR="164581" marT="36574" marB="36574" anchor="ctr">
                    <a:solidFill>
                      <a:srgbClr val="F5EEF2"/>
                    </a:solidFill>
                  </a:tcPr>
                </a:tc>
                <a:tc>
                  <a:txBody>
                    <a:bodyPr/>
                    <a:lstStyle/>
                    <a:p>
                      <a:pPr algn="ctr">
                        <a:spcBef>
                          <a:spcPts val="0"/>
                        </a:spcBef>
                        <a:spcAft>
                          <a:spcPts val="0"/>
                        </a:spcAft>
                      </a:pPr>
                      <a:r>
                        <a:rPr sz="2600" b="0">
                          <a:solidFill>
                            <a:srgbClr val="111111"/>
                          </a:solidFill>
                          <a:latin typeface="+mn-lt"/>
                        </a:rPr>
                        <a:t>1.c</a:t>
                      </a:r>
                    </a:p>
                  </a:txBody>
                  <a:tcPr marL="91434" marR="91434" marT="36574" marB="36574" anchor="ctr">
                    <a:solidFill>
                      <a:srgbClr val="F5EEF2"/>
                    </a:solidFill>
                  </a:tcPr>
                </a:tc>
                <a:tc>
                  <a:txBody>
                    <a:bodyPr/>
                    <a:lstStyle/>
                    <a:p>
                      <a:pPr algn="r">
                        <a:spcBef>
                          <a:spcPts val="0"/>
                        </a:spcBef>
                        <a:spcAft>
                          <a:spcPts val="0"/>
                        </a:spcAft>
                      </a:pPr>
                      <a:r>
                        <a:rPr sz="2600" b="0" dirty="0">
                          <a:solidFill>
                            <a:srgbClr val="111111"/>
                          </a:solidFill>
                          <a:latin typeface="+mn-lt"/>
                        </a:rPr>
                        <a:t>€ 1.500.000</a:t>
                      </a:r>
                    </a:p>
                  </a:txBody>
                  <a:tcPr marL="91434" marR="91434" marT="36574" marB="36574" anchor="ctr">
                    <a:solidFill>
                      <a:srgbClr val="F5EEF2"/>
                    </a:solidFill>
                  </a:tcPr>
                </a:tc>
                <a:extLst>
                  <a:ext uri="{0D108BD9-81ED-4DB2-BD59-A6C34878D82A}">
                    <a16:rowId xmlns:a16="http://schemas.microsoft.com/office/drawing/2014/main" val="10008"/>
                  </a:ext>
                </a:extLst>
              </a:tr>
              <a:tr h="787400">
                <a:tc>
                  <a:txBody>
                    <a:bodyPr/>
                    <a:lstStyle/>
                    <a:p>
                      <a:pPr algn="l">
                        <a:spcBef>
                          <a:spcPts val="0"/>
                        </a:spcBef>
                        <a:spcAft>
                          <a:spcPts val="0"/>
                        </a:spcAft>
                      </a:pPr>
                      <a:r>
                        <a:rPr sz="2600" b="0">
                          <a:solidFill>
                            <a:srgbClr val="111111"/>
                          </a:solidFill>
                          <a:latin typeface="+mn-lt"/>
                        </a:rPr>
                        <a:t>Innovatie en projecten</a:t>
                      </a:r>
                    </a:p>
                  </a:txBody>
                  <a:tcPr marL="164581" marR="164581" marT="36574" marB="36574" anchor="ctr">
                    <a:solidFill>
                      <a:srgbClr val="FBF5F8"/>
                    </a:solidFill>
                  </a:tcPr>
                </a:tc>
                <a:tc>
                  <a:txBody>
                    <a:bodyPr/>
                    <a:lstStyle/>
                    <a:p>
                      <a:pPr algn="ctr">
                        <a:spcBef>
                          <a:spcPts val="0"/>
                        </a:spcBef>
                        <a:spcAft>
                          <a:spcPts val="0"/>
                        </a:spcAft>
                      </a:pPr>
                      <a:r>
                        <a:rPr sz="2600" b="0">
                          <a:solidFill>
                            <a:srgbClr val="111111"/>
                          </a:solidFill>
                          <a:latin typeface="+mn-lt"/>
                        </a:rPr>
                        <a:t>Innovatie</a:t>
                      </a:r>
                    </a:p>
                  </a:txBody>
                  <a:tcPr marL="91434" marR="91434" marT="36574" marB="36574" anchor="ctr">
                    <a:solidFill>
                      <a:srgbClr val="FBF5F8"/>
                    </a:solidFill>
                  </a:tcPr>
                </a:tc>
                <a:tc>
                  <a:txBody>
                    <a:bodyPr/>
                    <a:lstStyle/>
                    <a:p>
                      <a:pPr algn="r">
                        <a:spcBef>
                          <a:spcPts val="0"/>
                        </a:spcBef>
                        <a:spcAft>
                          <a:spcPts val="0"/>
                        </a:spcAft>
                      </a:pPr>
                      <a:r>
                        <a:rPr lang="nl-NL" sz="2600" b="0" dirty="0">
                          <a:solidFill>
                            <a:srgbClr val="111111"/>
                          </a:solidFill>
                          <a:latin typeface="+mn-lt"/>
                        </a:rPr>
                        <a:t>€ 890.000</a:t>
                      </a:r>
                      <a:endParaRPr sz="2600" b="0" dirty="0">
                        <a:solidFill>
                          <a:srgbClr val="111111"/>
                        </a:solidFill>
                        <a:latin typeface="+mn-lt"/>
                      </a:endParaRPr>
                    </a:p>
                  </a:txBody>
                  <a:tcPr marL="91434" marR="91434" marT="36574" marB="36574" anchor="ctr">
                    <a:solidFill>
                      <a:srgbClr val="FBF5F8"/>
                    </a:solidFill>
                  </a:tcPr>
                </a:tc>
                <a:extLst>
                  <a:ext uri="{0D108BD9-81ED-4DB2-BD59-A6C34878D82A}">
                    <a16:rowId xmlns:a16="http://schemas.microsoft.com/office/drawing/2014/main" val="10009"/>
                  </a:ext>
                </a:extLst>
              </a:tr>
            </a:tbl>
          </a:graphicData>
        </a:graphic>
      </p:graphicFrame>
      <p:sp>
        <p:nvSpPr>
          <p:cNvPr id="4" name="Titel 3">
            <a:extLst>
              <a:ext uri="{FF2B5EF4-FFF2-40B4-BE49-F238E27FC236}">
                <a16:creationId xmlns:a16="http://schemas.microsoft.com/office/drawing/2014/main" id="{5CAEB1CE-8DBE-E9B8-8DB8-AA186AA51860}"/>
              </a:ext>
            </a:extLst>
          </p:cNvPr>
          <p:cNvSpPr>
            <a:spLocks noGrp="1"/>
          </p:cNvSpPr>
          <p:nvPr>
            <p:ph type="title"/>
          </p:nvPr>
        </p:nvSpPr>
        <p:spPr/>
        <p:txBody>
          <a:bodyPr/>
          <a:lstStyle/>
          <a:p>
            <a:r>
              <a:rPr lang="nl-BE" dirty="0"/>
              <a:t>Al opgestart in 2026: wat de uitbreidingen moeten opleveren</a:t>
            </a:r>
          </a:p>
        </p:txBody>
      </p:sp>
      <p:pic>
        <p:nvPicPr>
          <p:cNvPr id="32" name="Copied Picture 32">
            <a:extLst>
              <a:ext uri="{FF2B5EF4-FFF2-40B4-BE49-F238E27FC236}">
                <a16:creationId xmlns:a16="http://schemas.microsoft.com/office/drawing/2014/main" id="{CBE1305B-8E54-902D-9743-A65A646FBCB0}"/>
              </a:ext>
            </a:extLst>
          </p:cNvPr>
          <p:cNvPicPr>
            <a:picLocks noChangeAspect="1"/>
          </p:cNvPicPr>
          <p:nvPr/>
        </p:nvPicPr>
        <p:blipFill>
          <a:blip r:embed="rId2"/>
          <a:stretch>
            <a:fillRect/>
          </a:stretch>
        </p:blipFill>
        <p:spPr>
          <a:xfrm>
            <a:off x="1638191" y="3368906"/>
            <a:ext cx="5316233" cy="240866"/>
          </a:xfrm>
          <a:prstGeom prst="rect">
            <a:avLst/>
          </a:prstGeom>
        </p:spPr>
      </p:pic>
    </p:spTree>
    <p:extLst>
      <p:ext uri="{BB962C8B-B14F-4D97-AF65-F5344CB8AC3E}">
        <p14:creationId xmlns:p14="http://schemas.microsoft.com/office/powerpoint/2010/main" val="839271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34C87-724C-F3FA-12D5-FA30E84D1D07}"/>
            </a:ext>
          </a:extLst>
        </p:cNvPr>
        <p:cNvGrpSpPr/>
        <p:nvPr/>
      </p:nvGrpSpPr>
      <p:grpSpPr>
        <a:xfrm>
          <a:off x="0" y="0"/>
          <a:ext cx="0" cy="0"/>
          <a:chOff x="0" y="0"/>
          <a:chExt cx="0" cy="0"/>
        </a:xfrm>
      </p:grpSpPr>
      <p:sp>
        <p:nvSpPr>
          <p:cNvPr id="4" name="Tekstvak 3">
            <a:extLst>
              <a:ext uri="{FF2B5EF4-FFF2-40B4-BE49-F238E27FC236}">
                <a16:creationId xmlns:a16="http://schemas.microsoft.com/office/drawing/2014/main" id="{EB10C84B-351D-95E5-B1CB-833EC4F91220}"/>
              </a:ext>
            </a:extLst>
          </p:cNvPr>
          <p:cNvSpPr txBox="1"/>
          <p:nvPr/>
        </p:nvSpPr>
        <p:spPr>
          <a:xfrm>
            <a:off x="1676400" y="3937000"/>
            <a:ext cx="21031200" cy="8382000"/>
          </a:xfrm>
          <a:prstGeom prst="rect">
            <a:avLst/>
          </a:prstGeom>
          <a:noFill/>
        </p:spPr>
        <p:txBody>
          <a:bodyPr wrap="square" lIns="0" tIns="0" rtlCol="0">
            <a:spAutoFit/>
          </a:bodyPr>
          <a:lstStyle/>
          <a:p>
            <a:pPr>
              <a:spcBef>
                <a:spcPts val="0"/>
              </a:spcBef>
              <a:spcAft>
                <a:spcPts val="800"/>
              </a:spcAft>
            </a:pPr>
            <a:r>
              <a:rPr lang="nl-NL" b="1" dirty="0"/>
              <a:t>ERKENNEN EN FINANCIEREN (€ 25,4 mln)</a:t>
            </a:r>
          </a:p>
          <a:p>
            <a:pPr marL="571500" indent="-571500">
              <a:spcBef>
                <a:spcPts val="0"/>
              </a:spcBef>
              <a:spcAft>
                <a:spcPts val="200"/>
              </a:spcAft>
              <a:buFont typeface="Arial" panose="020B0604020202020204" pitchFamily="34" charset="0"/>
              <a:buChar char="•"/>
            </a:pPr>
            <a:r>
              <a:rPr lang="nl-NL" dirty="0"/>
              <a:t>Start op 1 september 2027</a:t>
            </a:r>
          </a:p>
          <a:p>
            <a:pPr>
              <a:spcBef>
                <a:spcPts val="2400"/>
              </a:spcBef>
              <a:spcAft>
                <a:spcPts val="800"/>
              </a:spcAft>
            </a:pPr>
            <a:r>
              <a:rPr lang="nl-NL" b="1" dirty="0"/>
              <a:t>MEERJARENOPROEP (€ 38,165 mln)</a:t>
            </a:r>
          </a:p>
          <a:p>
            <a:pPr marL="571500" indent="-571500">
              <a:spcBef>
                <a:spcPts val="0"/>
              </a:spcBef>
              <a:spcAft>
                <a:spcPts val="200"/>
              </a:spcAft>
              <a:buFont typeface="Arial" panose="020B0604020202020204" pitchFamily="34" charset="0"/>
              <a:buChar char="•"/>
            </a:pPr>
            <a:r>
              <a:rPr lang="nl-NL" dirty="0"/>
              <a:t>Wat start in 2027 - 2028?</a:t>
            </a:r>
          </a:p>
          <a:p>
            <a:pPr marL="1485854" lvl="1" indent="-571500">
              <a:spcBef>
                <a:spcPts val="0"/>
              </a:spcBef>
              <a:spcAft>
                <a:spcPts val="200"/>
              </a:spcAft>
              <a:buFont typeface="Arial" panose="020B0604020202020204" pitchFamily="34" charset="0"/>
              <a:buChar char="•"/>
            </a:pPr>
            <a:r>
              <a:rPr lang="nl-NL" dirty="0"/>
              <a:t>Ongeboren kind – deel in 2027, 2028 richting volledig budget in 2029</a:t>
            </a:r>
          </a:p>
          <a:p>
            <a:pPr marL="571500" indent="-571500">
              <a:spcBef>
                <a:spcPts val="0"/>
              </a:spcBef>
              <a:spcAft>
                <a:spcPts val="200"/>
              </a:spcAft>
              <a:buFont typeface="Arial" panose="020B0604020202020204" pitchFamily="34" charset="0"/>
              <a:buChar char="•"/>
            </a:pPr>
            <a:r>
              <a:rPr lang="nl-NL" dirty="0"/>
              <a:t>Wat start in 2028</a:t>
            </a:r>
          </a:p>
          <a:p>
            <a:pPr marL="1485854" lvl="1" indent="-571500">
              <a:spcBef>
                <a:spcPts val="0"/>
              </a:spcBef>
              <a:spcAft>
                <a:spcPts val="200"/>
              </a:spcAft>
              <a:buFont typeface="Arial" panose="020B0604020202020204" pitchFamily="34" charset="0"/>
              <a:buChar char="•"/>
            </a:pPr>
            <a:r>
              <a:rPr lang="nl-NL" dirty="0"/>
              <a:t>‘budget netwerk laagdrempelige jeugdhulp’ (€ 5 mln);</a:t>
            </a:r>
          </a:p>
          <a:p>
            <a:pPr marL="571500" indent="-571500">
              <a:spcBef>
                <a:spcPts val="0"/>
              </a:spcBef>
              <a:spcAft>
                <a:spcPts val="200"/>
              </a:spcAft>
              <a:buFont typeface="Arial" panose="020B0604020202020204" pitchFamily="34" charset="0"/>
              <a:buChar char="•"/>
            </a:pPr>
            <a:r>
              <a:rPr lang="nl-NL" dirty="0"/>
              <a:t>Al de rest zit op budget 2029</a:t>
            </a:r>
          </a:p>
          <a:p>
            <a:pPr>
              <a:spcBef>
                <a:spcPts val="2400"/>
              </a:spcBef>
              <a:spcAft>
                <a:spcPts val="800"/>
              </a:spcAft>
            </a:pPr>
            <a:r>
              <a:rPr lang="nl-NL" b="1" dirty="0"/>
              <a:t>REST OP BUDGET </a:t>
            </a:r>
          </a:p>
          <a:p>
            <a:pPr marL="571500" indent="-571500">
              <a:spcBef>
                <a:spcPts val="0"/>
              </a:spcBef>
              <a:spcAft>
                <a:spcPts val="200"/>
              </a:spcAft>
              <a:buFont typeface="Arial" panose="020B0604020202020204" pitchFamily="34" charset="0"/>
              <a:buChar char="•"/>
            </a:pPr>
            <a:r>
              <a:rPr lang="nl-NL" dirty="0"/>
              <a:t>Overkop (€ 3 mln), Onderwijsinternaten (€ 3,091 mln) al geïnitieerd in 2026;</a:t>
            </a:r>
          </a:p>
          <a:p>
            <a:pPr marL="571500" indent="-571500">
              <a:spcBef>
                <a:spcPts val="0"/>
              </a:spcBef>
              <a:spcAft>
                <a:spcPts val="200"/>
              </a:spcAft>
              <a:buFont typeface="Arial" panose="020B0604020202020204" pitchFamily="34" charset="0"/>
              <a:buChar char="•"/>
            </a:pPr>
            <a:r>
              <a:rPr lang="nl-NL" dirty="0"/>
              <a:t>Jeugdzorg en Bescherming (€ 7,5 mln)</a:t>
            </a:r>
          </a:p>
          <a:p>
            <a:pPr marL="571500" indent="-571500">
              <a:spcBef>
                <a:spcPts val="0"/>
              </a:spcBef>
              <a:spcAft>
                <a:spcPts val="200"/>
              </a:spcAft>
              <a:buFont typeface="Arial" panose="020B0604020202020204" pitchFamily="34" charset="0"/>
              <a:buChar char="•"/>
            </a:pPr>
            <a:r>
              <a:rPr lang="nl-NL" dirty="0"/>
              <a:t>Huizen van Kind (€ 13 mln)</a:t>
            </a:r>
          </a:p>
        </p:txBody>
      </p:sp>
      <p:sp>
        <p:nvSpPr>
          <p:cNvPr id="3" name="Titel 2">
            <a:extLst>
              <a:ext uri="{FF2B5EF4-FFF2-40B4-BE49-F238E27FC236}">
                <a16:creationId xmlns:a16="http://schemas.microsoft.com/office/drawing/2014/main" id="{F1E015B4-3B71-9550-D62C-935C1E3E530B}"/>
              </a:ext>
            </a:extLst>
          </p:cNvPr>
          <p:cNvSpPr>
            <a:spLocks noGrp="1"/>
          </p:cNvSpPr>
          <p:nvPr>
            <p:ph type="title"/>
          </p:nvPr>
        </p:nvSpPr>
        <p:spPr/>
        <p:txBody>
          <a:bodyPr/>
          <a:lstStyle/>
          <a:p>
            <a:r>
              <a:rPr lang="nl-BE" dirty="0"/>
              <a:t>Spreiding over 2027 – 2028 - 2029</a:t>
            </a:r>
          </a:p>
        </p:txBody>
      </p:sp>
      <p:pic>
        <p:nvPicPr>
          <p:cNvPr id="5" name="Copied Picture 5">
            <a:extLst>
              <a:ext uri="{FF2B5EF4-FFF2-40B4-BE49-F238E27FC236}">
                <a16:creationId xmlns:a16="http://schemas.microsoft.com/office/drawing/2014/main" id="{CBE1305B-8E54-902D-9743-A65A646FBCB0}"/>
              </a:ext>
            </a:extLst>
          </p:cNvPr>
          <p:cNvPicPr>
            <a:picLocks noChangeAspect="1"/>
          </p:cNvPicPr>
          <p:nvPr/>
        </p:nvPicPr>
        <p:blipFill>
          <a:blip r:embed="rId2"/>
          <a:stretch>
            <a:fillRect/>
          </a:stretch>
        </p:blipFill>
        <p:spPr>
          <a:xfrm>
            <a:off x="1638191" y="3368906"/>
            <a:ext cx="5316233" cy="240866"/>
          </a:xfrm>
          <a:prstGeom prst="rect">
            <a:avLst/>
          </a:prstGeom>
        </p:spPr>
      </p:pic>
    </p:spTree>
    <p:extLst>
      <p:ext uri="{BB962C8B-B14F-4D97-AF65-F5344CB8AC3E}">
        <p14:creationId xmlns:p14="http://schemas.microsoft.com/office/powerpoint/2010/main" val="34476022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57C2ED2-3CED-CC14-A879-D705A79EB7A6}"/>
              </a:ext>
            </a:extLst>
          </p:cNvPr>
          <p:cNvSpPr>
            <a:spLocks noGrp="1"/>
          </p:cNvSpPr>
          <p:nvPr>
            <p:ph type="title"/>
          </p:nvPr>
        </p:nvSpPr>
        <p:spPr>
          <a:xfrm>
            <a:off x="1676291" y="1178485"/>
            <a:ext cx="19899658" cy="11043829"/>
          </a:xfrm>
        </p:spPr>
        <p:txBody>
          <a:bodyPr/>
          <a:lstStyle/>
          <a:p>
            <a:pPr marL="0" indent="0" algn="l"/>
            <a:r>
              <a:rPr lang="nl-BE" dirty="0"/>
              <a:t>Waarom een vernieuwd erkennings- en subsidiëringskader?</a:t>
            </a:r>
          </a:p>
        </p:txBody>
      </p:sp>
    </p:spTree>
    <p:extLst>
      <p:ext uri="{BB962C8B-B14F-4D97-AF65-F5344CB8AC3E}">
        <p14:creationId xmlns:p14="http://schemas.microsoft.com/office/powerpoint/2010/main" val="1580749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1B8725-EDD2-BE77-6F1C-50C14E8FADF4}"/>
            </a:ext>
          </a:extLst>
        </p:cNvPr>
        <p:cNvGrpSpPr/>
        <p:nvPr/>
      </p:nvGrpSpPr>
      <p:grpSpPr>
        <a:xfrm>
          <a:off x="0" y="0"/>
          <a:ext cx="0" cy="0"/>
          <a:chOff x="0" y="0"/>
          <a:chExt cx="0" cy="0"/>
        </a:xfrm>
      </p:grpSpPr>
      <p:sp>
        <p:nvSpPr>
          <p:cNvPr id="5" name="Tijdelijke aanduiding voor tekst 4">
            <a:extLst>
              <a:ext uri="{FF2B5EF4-FFF2-40B4-BE49-F238E27FC236}">
                <a16:creationId xmlns:a16="http://schemas.microsoft.com/office/drawing/2014/main" id="{48737F56-85E7-17D3-1C8A-3A304F85BB57}"/>
              </a:ext>
            </a:extLst>
          </p:cNvPr>
          <p:cNvSpPr>
            <a:spLocks noGrp="1"/>
          </p:cNvSpPr>
          <p:nvPr>
            <p:ph type="body" sz="quarter" idx="11"/>
          </p:nvPr>
        </p:nvSpPr>
        <p:spPr>
          <a:xfrm>
            <a:off x="1677988" y="3937518"/>
            <a:ext cx="21289588" cy="8591031"/>
          </a:xfrm>
        </p:spPr>
        <p:txBody>
          <a:bodyPr/>
          <a:lstStyle/>
          <a:p>
            <a:pPr marL="571500" indent="-571500">
              <a:buFont typeface="Arial" panose="020B0604020202020204" pitchFamily="34" charset="0"/>
              <a:buChar char="•"/>
            </a:pPr>
            <a:r>
              <a:rPr lang="nl-NL" sz="4400" b="1"/>
              <a:t>De realiteit is complexer geworden</a:t>
            </a:r>
            <a:br>
              <a:rPr lang="nl-NL" noProof="0"/>
            </a:br>
            <a:r>
              <a:rPr lang="nl-BE"/>
              <a:t>Middelen en omkadering groeien onvoldoende mee met complexere hulpvragen en hogere verwachtingen</a:t>
            </a:r>
            <a:endParaRPr lang="nl-NL" noProof="0"/>
          </a:p>
          <a:p>
            <a:pPr marL="571500" indent="-571500">
              <a:buFont typeface="Arial" panose="020B0604020202020204" pitchFamily="34" charset="0"/>
              <a:buChar char="•"/>
            </a:pPr>
            <a:r>
              <a:rPr lang="nl-NL" sz="4400" b="1" noProof="0"/>
              <a:t>Medewerkers en voorzieningen</a:t>
            </a:r>
            <a:r>
              <a:rPr lang="nl-NL" sz="4400" b="1"/>
              <a:t> </a:t>
            </a:r>
            <a:r>
              <a:rPr lang="nl-NL" sz="4400" b="1" noProof="0"/>
              <a:t>staan onder hoge druk</a:t>
            </a:r>
            <a:br>
              <a:rPr lang="nl-NL" noProof="0"/>
            </a:br>
            <a:r>
              <a:rPr lang="nl-NL" noProof="0"/>
              <a:t>M</a:t>
            </a:r>
            <a:r>
              <a:rPr lang="nl-BE" err="1"/>
              <a:t>aakt</a:t>
            </a:r>
            <a:r>
              <a:rPr lang="nl-BE"/>
              <a:t> kwaliteitsvolle hulp moeilijk vol te houden</a:t>
            </a:r>
            <a:endParaRPr lang="nl-NL" noProof="0"/>
          </a:p>
          <a:p>
            <a:pPr marL="571500" indent="-571500">
              <a:buFont typeface="Arial" panose="020B0604020202020204" pitchFamily="34" charset="0"/>
              <a:buChar char="•"/>
            </a:pPr>
            <a:r>
              <a:rPr lang="nl-NL" sz="4400" b="1" noProof="0"/>
              <a:t>Systeem biedt onvoldoende houvast</a:t>
            </a:r>
            <a:br>
              <a:rPr lang="nl-NL" sz="4400" b="1" noProof="0"/>
            </a:br>
            <a:r>
              <a:rPr lang="nl-NL"/>
              <a:t>Veel erkenningen, modules en procedures bemoeilijken toegang, continuïteit en samenwerking</a:t>
            </a:r>
            <a:endParaRPr lang="nl-NL" noProof="0"/>
          </a:p>
        </p:txBody>
      </p:sp>
      <p:sp>
        <p:nvSpPr>
          <p:cNvPr id="4" name="Titel 3">
            <a:extLst>
              <a:ext uri="{FF2B5EF4-FFF2-40B4-BE49-F238E27FC236}">
                <a16:creationId xmlns:a16="http://schemas.microsoft.com/office/drawing/2014/main" id="{12E848BE-C267-04A6-7535-D8C7BE38F969}"/>
              </a:ext>
            </a:extLst>
          </p:cNvPr>
          <p:cNvSpPr>
            <a:spLocks noGrp="1"/>
          </p:cNvSpPr>
          <p:nvPr>
            <p:ph type="title"/>
          </p:nvPr>
        </p:nvSpPr>
        <p:spPr/>
        <p:txBody>
          <a:bodyPr/>
          <a:lstStyle/>
          <a:p>
            <a:r>
              <a:rPr lang="nl-NL"/>
              <a:t>De jeugdhulp botst op zijn grenzen</a:t>
            </a:r>
            <a:endParaRPr lang="nl-NL" noProof="0"/>
          </a:p>
        </p:txBody>
      </p:sp>
      <p:pic>
        <p:nvPicPr>
          <p:cNvPr id="7" name="Afbeelding 6">
            <a:extLst>
              <a:ext uri="{FF2B5EF4-FFF2-40B4-BE49-F238E27FC236}">
                <a16:creationId xmlns:a16="http://schemas.microsoft.com/office/drawing/2014/main" id="{93BFB9A3-4B31-6D39-55AE-669D39A0FE27}"/>
              </a:ext>
            </a:extLst>
          </p:cNvPr>
          <p:cNvPicPr>
            <a:picLocks noChangeAspect="1"/>
          </p:cNvPicPr>
          <p:nvPr/>
        </p:nvPicPr>
        <p:blipFill>
          <a:blip r:embed="rId2"/>
          <a:stretch>
            <a:fillRect/>
          </a:stretch>
        </p:blipFill>
        <p:spPr>
          <a:xfrm>
            <a:off x="1638191" y="3368906"/>
            <a:ext cx="5316233" cy="240866"/>
          </a:xfrm>
          <a:prstGeom prst="rect">
            <a:avLst/>
          </a:prstGeom>
        </p:spPr>
      </p:pic>
      <p:sp>
        <p:nvSpPr>
          <p:cNvPr id="3" name="Rectangle 5">
            <a:extLst>
              <a:ext uri="{FF2B5EF4-FFF2-40B4-BE49-F238E27FC236}">
                <a16:creationId xmlns:a16="http://schemas.microsoft.com/office/drawing/2014/main" id="{4DBBDA50-8531-6DC0-5104-B65F37AC3902}"/>
              </a:ext>
            </a:extLst>
          </p:cNvPr>
          <p:cNvSpPr/>
          <p:nvPr/>
        </p:nvSpPr>
        <p:spPr>
          <a:xfrm>
            <a:off x="1414837" y="9545986"/>
            <a:ext cx="21860799" cy="2671954"/>
          </a:xfrm>
          <a:prstGeom prst="rect">
            <a:avLst/>
          </a:prstGeom>
          <a:solidFill>
            <a:srgbClr val="F6E5EE"/>
          </a:solidFill>
          <a:ln w="6350">
            <a:solidFill>
              <a:srgbClr val="F6E5EE"/>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lnSpc>
                <a:spcPct val="100000"/>
              </a:lnSpc>
            </a:pPr>
            <a:r>
              <a:rPr lang="nl-NL" sz="4800" b="1" noProof="0">
                <a:solidFill>
                  <a:srgbClr val="7D003E"/>
                </a:solidFill>
                <a:sym typeface="Wingdings" panose="05000000000000000000" pitchFamily="2" charset="2"/>
              </a:rPr>
              <a:t>Ons antwoord:</a:t>
            </a:r>
            <a:endParaRPr lang="nl-NL" sz="4800" b="1">
              <a:solidFill>
                <a:srgbClr val="7D003E"/>
              </a:solidFill>
              <a:sym typeface="Wingdings" panose="05000000000000000000" pitchFamily="2" charset="2"/>
            </a:endParaRPr>
          </a:p>
          <a:p>
            <a:pPr algn="ctr">
              <a:lnSpc>
                <a:spcPct val="100000"/>
              </a:lnSpc>
            </a:pPr>
            <a:r>
              <a:rPr lang="nl-NL" sz="4800">
                <a:solidFill>
                  <a:srgbClr val="7D003E"/>
                </a:solidFill>
                <a:sym typeface="Wingdings" panose="05000000000000000000" pitchFamily="2" charset="2"/>
              </a:rPr>
              <a:t>E</a:t>
            </a:r>
            <a:r>
              <a:rPr lang="nl-NL" sz="4800" noProof="0">
                <a:solidFill>
                  <a:srgbClr val="7D003E"/>
                </a:solidFill>
                <a:sym typeface="Wingdings" panose="05000000000000000000" pitchFamily="2" charset="2"/>
              </a:rPr>
              <a:t>en </a:t>
            </a:r>
            <a:r>
              <a:rPr lang="nl-NL" sz="4800" u="sng" noProof="0">
                <a:solidFill>
                  <a:srgbClr val="7D003E"/>
                </a:solidFill>
                <a:sym typeface="Wingdings" panose="05000000000000000000" pitchFamily="2" charset="2"/>
              </a:rPr>
              <a:t>fundamentele hervorming </a:t>
            </a:r>
          </a:p>
          <a:p>
            <a:pPr algn="ctr">
              <a:lnSpc>
                <a:spcPct val="100000"/>
              </a:lnSpc>
            </a:pPr>
            <a:r>
              <a:rPr lang="nl-NL" sz="4800">
                <a:solidFill>
                  <a:srgbClr val="7D003E"/>
                </a:solidFill>
                <a:sym typeface="Wingdings" panose="05000000000000000000" pitchFamily="2" charset="2"/>
              </a:rPr>
              <a:t>m</a:t>
            </a:r>
            <a:r>
              <a:rPr lang="nl-NL" sz="4800" noProof="0">
                <a:solidFill>
                  <a:srgbClr val="7D003E"/>
                </a:solidFill>
                <a:sym typeface="Wingdings" panose="05000000000000000000" pitchFamily="2" charset="2"/>
              </a:rPr>
              <a:t>et m</a:t>
            </a:r>
            <a:r>
              <a:rPr lang="nl-NL" sz="4800" noProof="0">
                <a:solidFill>
                  <a:srgbClr val="7D003E"/>
                </a:solidFill>
              </a:rPr>
              <a:t>inder administratie, meer flexibiliteit en beter zicht op de inzet van de middelen</a:t>
            </a:r>
            <a:endParaRPr lang="nl-NL" sz="5400" noProof="0"/>
          </a:p>
        </p:txBody>
      </p:sp>
    </p:spTree>
    <p:extLst>
      <p:ext uri="{BB962C8B-B14F-4D97-AF65-F5344CB8AC3E}">
        <p14:creationId xmlns:p14="http://schemas.microsoft.com/office/powerpoint/2010/main" val="36112373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jdelijke aanduiding voor tekst 4">
            <a:extLst>
              <a:ext uri="{FF2B5EF4-FFF2-40B4-BE49-F238E27FC236}">
                <a16:creationId xmlns:a16="http://schemas.microsoft.com/office/drawing/2014/main" id="{C2733E27-E99C-7632-02A2-76C1A48F123A}"/>
              </a:ext>
            </a:extLst>
          </p:cNvPr>
          <p:cNvSpPr>
            <a:spLocks noGrp="1"/>
          </p:cNvSpPr>
          <p:nvPr>
            <p:ph type="body" sz="quarter" idx="11"/>
          </p:nvPr>
        </p:nvSpPr>
        <p:spPr/>
        <p:txBody>
          <a:bodyPr/>
          <a:lstStyle/>
          <a:p>
            <a:pPr marL="571500" indent="-571500">
              <a:buFont typeface="Arial" panose="020B0604020202020204" pitchFamily="34" charset="0"/>
              <a:buChar char="•"/>
            </a:pPr>
            <a:r>
              <a:rPr lang="nl-NL" sz="4400" b="1" noProof="0"/>
              <a:t>Meer continuïteit en hulp op maat</a:t>
            </a:r>
            <a:br>
              <a:rPr lang="nl-NL" noProof="0"/>
            </a:br>
            <a:r>
              <a:rPr lang="nl-NL" noProof="0"/>
              <a:t>Kinderen en gezinnen worden minder geconfronteerd met breuken of administratieve drempels</a:t>
            </a:r>
          </a:p>
          <a:p>
            <a:pPr marL="571500" indent="-571500">
              <a:buFont typeface="Arial" panose="020B0604020202020204" pitchFamily="34" charset="0"/>
              <a:buChar char="•"/>
            </a:pPr>
            <a:r>
              <a:rPr lang="nl-NL" sz="4400" b="1" noProof="0"/>
              <a:t>Meer beschikbare én kwaliteitsvolle hulp</a:t>
            </a:r>
            <a:br>
              <a:rPr lang="nl-NL" noProof="0"/>
            </a:br>
            <a:r>
              <a:rPr lang="nl-NL" noProof="0"/>
              <a:t>Betere inzet van middelen leidt tot meer opnames en kwaliteitsvolle ondersteuning</a:t>
            </a:r>
          </a:p>
          <a:p>
            <a:pPr marL="571500" indent="-571500">
              <a:buFont typeface="Arial" panose="020B0604020202020204" pitchFamily="34" charset="0"/>
              <a:buChar char="•"/>
            </a:pPr>
            <a:r>
              <a:rPr lang="nl-NL" sz="4400" b="1" noProof="0"/>
              <a:t>Eenvoudigere, eerlijker gefinancierde en beter afgestemde jeugdhulp</a:t>
            </a:r>
            <a:br>
              <a:rPr lang="nl-NL" sz="4400" b="1" noProof="0"/>
            </a:br>
            <a:r>
              <a:rPr lang="nl-NL" noProof="0"/>
              <a:t>Een minder versnipperd en meer overzichtelijk aanbod</a:t>
            </a:r>
          </a:p>
          <a:p>
            <a:pPr marL="571500" indent="-571500">
              <a:buFont typeface="Arial" panose="020B0604020202020204" pitchFamily="34" charset="0"/>
              <a:buChar char="•"/>
            </a:pPr>
            <a:r>
              <a:rPr lang="nl-NL" sz="4400" b="1" noProof="0"/>
              <a:t>Versterking van de participatie van kinderen, jongeren en ouders</a:t>
            </a:r>
            <a:br>
              <a:rPr lang="nl-NL" noProof="0"/>
            </a:br>
            <a:r>
              <a:rPr lang="nl-NL" noProof="0"/>
              <a:t>Meer inspraak in het eigen traject en in het beleid</a:t>
            </a:r>
          </a:p>
          <a:p>
            <a:endParaRPr lang="nl-NL" noProof="0"/>
          </a:p>
        </p:txBody>
      </p:sp>
      <p:sp>
        <p:nvSpPr>
          <p:cNvPr id="4" name="Titel 3">
            <a:extLst>
              <a:ext uri="{FF2B5EF4-FFF2-40B4-BE49-F238E27FC236}">
                <a16:creationId xmlns:a16="http://schemas.microsoft.com/office/drawing/2014/main" id="{5194DDB3-F90E-3632-8333-41729B13B797}"/>
              </a:ext>
            </a:extLst>
          </p:cNvPr>
          <p:cNvSpPr>
            <a:spLocks noGrp="1"/>
          </p:cNvSpPr>
          <p:nvPr>
            <p:ph type="title"/>
          </p:nvPr>
        </p:nvSpPr>
        <p:spPr/>
        <p:txBody>
          <a:bodyPr/>
          <a:lstStyle/>
          <a:p>
            <a:r>
              <a:rPr lang="nl-NL" noProof="0"/>
              <a:t>Waar willen we het verschil maken voor onze kinderen en jongeren?</a:t>
            </a:r>
          </a:p>
        </p:txBody>
      </p:sp>
      <p:pic>
        <p:nvPicPr>
          <p:cNvPr id="7" name="Afbeelding 6">
            <a:extLst>
              <a:ext uri="{FF2B5EF4-FFF2-40B4-BE49-F238E27FC236}">
                <a16:creationId xmlns:a16="http://schemas.microsoft.com/office/drawing/2014/main" id="{CBE1305B-8E54-902D-9743-A65A646FBCB0}"/>
              </a:ext>
            </a:extLst>
          </p:cNvPr>
          <p:cNvPicPr>
            <a:picLocks noChangeAspect="1"/>
          </p:cNvPicPr>
          <p:nvPr/>
        </p:nvPicPr>
        <p:blipFill>
          <a:blip r:embed="rId2"/>
          <a:stretch>
            <a:fillRect/>
          </a:stretch>
        </p:blipFill>
        <p:spPr>
          <a:xfrm>
            <a:off x="1638191" y="3368906"/>
            <a:ext cx="5316233" cy="240866"/>
          </a:xfrm>
          <a:prstGeom prst="rect">
            <a:avLst/>
          </a:prstGeom>
        </p:spPr>
      </p:pic>
    </p:spTree>
    <p:extLst>
      <p:ext uri="{BB962C8B-B14F-4D97-AF65-F5344CB8AC3E}">
        <p14:creationId xmlns:p14="http://schemas.microsoft.com/office/powerpoint/2010/main" val="24595851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20B5C-A061-2CB0-FD55-583A3422257F}"/>
            </a:ext>
          </a:extLst>
        </p:cNvPr>
        <p:cNvGrpSpPr/>
        <p:nvPr/>
      </p:nvGrpSpPr>
      <p:grpSpPr>
        <a:xfrm>
          <a:off x="0" y="0"/>
          <a:ext cx="0" cy="0"/>
          <a:chOff x="0" y="0"/>
          <a:chExt cx="0" cy="0"/>
        </a:xfrm>
      </p:grpSpPr>
      <p:sp>
        <p:nvSpPr>
          <p:cNvPr id="5" name="Tijdelijke aanduiding voor tekst 4">
            <a:extLst>
              <a:ext uri="{FF2B5EF4-FFF2-40B4-BE49-F238E27FC236}">
                <a16:creationId xmlns:a16="http://schemas.microsoft.com/office/drawing/2014/main" id="{88A472FE-24BC-CE83-AFC5-E997117AD2A7}"/>
              </a:ext>
            </a:extLst>
          </p:cNvPr>
          <p:cNvSpPr>
            <a:spLocks noGrp="1"/>
          </p:cNvSpPr>
          <p:nvPr>
            <p:ph type="body" sz="quarter" idx="11"/>
          </p:nvPr>
        </p:nvSpPr>
        <p:spPr/>
        <p:txBody>
          <a:bodyPr vert="horz" lIns="0" tIns="0" rIns="0" bIns="0" rtlCol="0" anchor="t">
            <a:noAutofit/>
          </a:bodyPr>
          <a:lstStyle/>
          <a:p>
            <a:pPr marL="571500" indent="-571500">
              <a:buFont typeface="Arial" panose="020B0604020202020204" pitchFamily="34" charset="0"/>
              <a:buChar char="•"/>
            </a:pPr>
            <a:r>
              <a:rPr lang="nl-NL" sz="4400" b="1">
                <a:ea typeface="Calibri"/>
                <a:cs typeface="Calibri"/>
              </a:rPr>
              <a:t>Ruimere omkadering</a:t>
            </a:r>
          </a:p>
          <a:p>
            <a:pPr marL="571500" indent="-571500">
              <a:buFont typeface="Arial" panose="020B0604020202020204" pitchFamily="34" charset="0"/>
              <a:buChar char="•"/>
            </a:pPr>
            <a:r>
              <a:rPr lang="nl-NL" sz="4400" b="1" noProof="0">
                <a:ea typeface="Calibri"/>
                <a:cs typeface="Calibri"/>
              </a:rPr>
              <a:t>Minder administratieve last</a:t>
            </a:r>
          </a:p>
          <a:p>
            <a:pPr marL="571500" indent="-571500">
              <a:buFont typeface="Arial" panose="020B0604020202020204" pitchFamily="34" charset="0"/>
              <a:buChar char="•"/>
            </a:pPr>
            <a:r>
              <a:rPr lang="nl-NL" sz="4400" b="1">
                <a:ea typeface="Calibri"/>
                <a:cs typeface="Calibri"/>
              </a:rPr>
              <a:t>Valoriseren en boosten van </a:t>
            </a:r>
            <a:r>
              <a:rPr lang="nl-NL" sz="4400" b="1" noProof="0">
                <a:ea typeface="Calibri"/>
                <a:cs typeface="Calibri"/>
              </a:rPr>
              <a:t>de dynamiek van de sector</a:t>
            </a:r>
          </a:p>
          <a:p>
            <a:pPr marL="571500" indent="-571500">
              <a:buFont typeface="Arial" panose="020B0604020202020204" pitchFamily="34" charset="0"/>
              <a:buChar char="•"/>
            </a:pPr>
            <a:r>
              <a:rPr lang="nl-NL" sz="4400" b="1">
                <a:ea typeface="Calibri"/>
                <a:cs typeface="Calibri"/>
              </a:rPr>
              <a:t>Meer ondersteuningsmogelijkheden, ook wanneer het moeilijk loopt</a:t>
            </a:r>
            <a:endParaRPr lang="nl-NL" noProof="0">
              <a:ea typeface="Calibri"/>
              <a:cs typeface="Calibri"/>
            </a:endParaRPr>
          </a:p>
          <a:p>
            <a:pPr marL="571500" indent="-571500">
              <a:buFont typeface="Arial" panose="020B0604020202020204" pitchFamily="34" charset="0"/>
              <a:buChar char="•"/>
            </a:pPr>
            <a:r>
              <a:rPr lang="nl-NL" sz="4400" b="1" noProof="0">
                <a:ea typeface="Calibri"/>
                <a:cs typeface="Calibri"/>
              </a:rPr>
              <a:t>Versterken van het potentieel voor (maatschappelijke) legitimatie</a:t>
            </a:r>
            <a:br>
              <a:rPr lang="nl-NL" sz="4400" b="1" noProof="0"/>
            </a:br>
            <a:endParaRPr lang="nl-NL" noProof="0">
              <a:ea typeface="Calibri"/>
              <a:cs typeface="Calibri"/>
            </a:endParaRPr>
          </a:p>
          <a:p>
            <a:endParaRPr lang="nl-NL" noProof="0"/>
          </a:p>
        </p:txBody>
      </p:sp>
      <p:sp>
        <p:nvSpPr>
          <p:cNvPr id="4" name="Titel 3">
            <a:extLst>
              <a:ext uri="{FF2B5EF4-FFF2-40B4-BE49-F238E27FC236}">
                <a16:creationId xmlns:a16="http://schemas.microsoft.com/office/drawing/2014/main" id="{035C8F19-9201-B4F4-1A92-6AC63FB68D54}"/>
              </a:ext>
            </a:extLst>
          </p:cNvPr>
          <p:cNvSpPr>
            <a:spLocks noGrp="1"/>
          </p:cNvSpPr>
          <p:nvPr>
            <p:ph type="title"/>
          </p:nvPr>
        </p:nvSpPr>
        <p:spPr/>
        <p:txBody>
          <a:bodyPr/>
          <a:lstStyle/>
          <a:p>
            <a:r>
              <a:rPr lang="nl-NL" noProof="0">
                <a:ea typeface="Calibri"/>
                <a:cs typeface="Calibri"/>
              </a:rPr>
              <a:t>Waar willen we het verschil maken voor </a:t>
            </a:r>
            <a:r>
              <a:rPr lang="nl-NL">
                <a:ea typeface="Calibri"/>
                <a:cs typeface="Calibri"/>
              </a:rPr>
              <a:t>de sector en onze</a:t>
            </a:r>
            <a:r>
              <a:rPr lang="nl-NL" noProof="0">
                <a:ea typeface="Calibri"/>
                <a:cs typeface="Calibri"/>
              </a:rPr>
              <a:t> </a:t>
            </a:r>
            <a:r>
              <a:rPr lang="nl-NL">
                <a:ea typeface="Calibri"/>
                <a:cs typeface="Calibri"/>
              </a:rPr>
              <a:t>organisaties</a:t>
            </a:r>
            <a:r>
              <a:rPr lang="nl-NL" noProof="0">
                <a:ea typeface="Calibri"/>
                <a:cs typeface="Calibri"/>
              </a:rPr>
              <a:t>?</a:t>
            </a:r>
          </a:p>
        </p:txBody>
      </p:sp>
      <p:pic>
        <p:nvPicPr>
          <p:cNvPr id="7" name="Afbeelding 6">
            <a:extLst>
              <a:ext uri="{FF2B5EF4-FFF2-40B4-BE49-F238E27FC236}">
                <a16:creationId xmlns:a16="http://schemas.microsoft.com/office/drawing/2014/main" id="{1A28D27F-9196-7FDD-5066-B1209B69E4ED}"/>
              </a:ext>
            </a:extLst>
          </p:cNvPr>
          <p:cNvPicPr>
            <a:picLocks noChangeAspect="1"/>
          </p:cNvPicPr>
          <p:nvPr/>
        </p:nvPicPr>
        <p:blipFill>
          <a:blip r:embed="rId2"/>
          <a:stretch>
            <a:fillRect/>
          </a:stretch>
        </p:blipFill>
        <p:spPr>
          <a:xfrm>
            <a:off x="1638191" y="3368906"/>
            <a:ext cx="5316233" cy="240866"/>
          </a:xfrm>
          <a:prstGeom prst="rect">
            <a:avLst/>
          </a:prstGeom>
        </p:spPr>
      </p:pic>
    </p:spTree>
    <p:extLst>
      <p:ext uri="{BB962C8B-B14F-4D97-AF65-F5344CB8AC3E}">
        <p14:creationId xmlns:p14="http://schemas.microsoft.com/office/powerpoint/2010/main" val="7429850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627B7-B8C1-78CB-BA4A-1304E91A2AE2}"/>
            </a:ext>
          </a:extLst>
        </p:cNvPr>
        <p:cNvGrpSpPr/>
        <p:nvPr/>
      </p:nvGrpSpPr>
      <p:grpSpPr>
        <a:xfrm>
          <a:off x="0" y="0"/>
          <a:ext cx="0" cy="0"/>
          <a:chOff x="0" y="0"/>
          <a:chExt cx="0" cy="0"/>
        </a:xfrm>
      </p:grpSpPr>
      <p:sp>
        <p:nvSpPr>
          <p:cNvPr id="4" name="Titel 3">
            <a:extLst>
              <a:ext uri="{FF2B5EF4-FFF2-40B4-BE49-F238E27FC236}">
                <a16:creationId xmlns:a16="http://schemas.microsoft.com/office/drawing/2014/main" id="{F661C395-11B0-286D-CE39-44AC2B517B58}"/>
              </a:ext>
            </a:extLst>
          </p:cNvPr>
          <p:cNvSpPr>
            <a:spLocks noGrp="1"/>
          </p:cNvSpPr>
          <p:nvPr>
            <p:ph type="title"/>
          </p:nvPr>
        </p:nvSpPr>
        <p:spPr/>
        <p:txBody>
          <a:bodyPr/>
          <a:lstStyle/>
          <a:p>
            <a:r>
              <a:rPr lang="nl-NL" noProof="0"/>
              <a:t>Hervormen in vier verweven bewegingen die elkaar versterken</a:t>
            </a:r>
          </a:p>
        </p:txBody>
      </p:sp>
      <p:pic>
        <p:nvPicPr>
          <p:cNvPr id="7" name="Afbeelding 6">
            <a:extLst>
              <a:ext uri="{FF2B5EF4-FFF2-40B4-BE49-F238E27FC236}">
                <a16:creationId xmlns:a16="http://schemas.microsoft.com/office/drawing/2014/main" id="{EB801197-FA1F-7F7F-C428-040CF1415FDB}"/>
              </a:ext>
            </a:extLst>
          </p:cNvPr>
          <p:cNvPicPr>
            <a:picLocks noChangeAspect="1"/>
          </p:cNvPicPr>
          <p:nvPr/>
        </p:nvPicPr>
        <p:blipFill>
          <a:blip r:embed="rId3"/>
          <a:stretch>
            <a:fillRect/>
          </a:stretch>
        </p:blipFill>
        <p:spPr>
          <a:xfrm>
            <a:off x="1638191" y="3368906"/>
            <a:ext cx="5316233" cy="240866"/>
          </a:xfrm>
          <a:prstGeom prst="rect">
            <a:avLst/>
          </a:prstGeom>
        </p:spPr>
      </p:pic>
      <p:sp>
        <p:nvSpPr>
          <p:cNvPr id="8" name="Shape 2">
            <a:extLst>
              <a:ext uri="{FF2B5EF4-FFF2-40B4-BE49-F238E27FC236}">
                <a16:creationId xmlns:a16="http://schemas.microsoft.com/office/drawing/2014/main" id="{862F92DC-F8C2-2328-08C7-20FB65526023}"/>
              </a:ext>
            </a:extLst>
          </p:cNvPr>
          <p:cNvSpPr/>
          <p:nvPr/>
        </p:nvSpPr>
        <p:spPr>
          <a:xfrm>
            <a:off x="2498454" y="5223088"/>
            <a:ext cx="1316650" cy="1316650"/>
          </a:xfrm>
          <a:prstGeom prst="ellipse">
            <a:avLst/>
          </a:prstGeom>
          <a:solidFill>
            <a:srgbClr val="B9005C"/>
          </a:solidFill>
          <a:ln w="12700">
            <a:solidFill>
              <a:srgbClr val="B9005C"/>
            </a:solidFill>
            <a:prstDash val="solid"/>
          </a:ln>
        </p:spPr>
        <p:txBody>
          <a:bodyPr/>
          <a:lstStyle/>
          <a:p>
            <a:endParaRPr lang="nl-BE" sz="7200"/>
          </a:p>
        </p:txBody>
      </p:sp>
      <p:sp>
        <p:nvSpPr>
          <p:cNvPr id="10" name="Text 3">
            <a:extLst>
              <a:ext uri="{FF2B5EF4-FFF2-40B4-BE49-F238E27FC236}">
                <a16:creationId xmlns:a16="http://schemas.microsoft.com/office/drawing/2014/main" id="{BAD20313-83F7-4B61-7D97-98EF0E3CEE03}"/>
              </a:ext>
            </a:extLst>
          </p:cNvPr>
          <p:cNvSpPr/>
          <p:nvPr/>
        </p:nvSpPr>
        <p:spPr>
          <a:xfrm>
            <a:off x="2498454" y="5642253"/>
            <a:ext cx="1316650" cy="402310"/>
          </a:xfrm>
          <a:prstGeom prst="rect">
            <a:avLst/>
          </a:prstGeom>
          <a:noFill/>
          <a:ln/>
        </p:spPr>
        <p:txBody>
          <a:bodyPr wrap="square" lIns="0" tIns="0" rIns="0" bIns="0" rtlCol="0" anchor="ctr"/>
          <a:lstStyle/>
          <a:p>
            <a:pPr algn="ctr"/>
            <a:r>
              <a:rPr lang="en-US" sz="3200" b="1">
                <a:solidFill>
                  <a:srgbClr val="FFFFFF"/>
                </a:solidFill>
              </a:rPr>
              <a:t>1</a:t>
            </a:r>
            <a:endParaRPr lang="en-US" sz="3200"/>
          </a:p>
        </p:txBody>
      </p:sp>
      <p:sp>
        <p:nvSpPr>
          <p:cNvPr id="12" name="Text 4">
            <a:extLst>
              <a:ext uri="{FF2B5EF4-FFF2-40B4-BE49-F238E27FC236}">
                <a16:creationId xmlns:a16="http://schemas.microsoft.com/office/drawing/2014/main" id="{D18A4F4E-C9D8-F66F-7117-329FFEF78084}"/>
              </a:ext>
            </a:extLst>
          </p:cNvPr>
          <p:cNvSpPr/>
          <p:nvPr/>
        </p:nvSpPr>
        <p:spPr>
          <a:xfrm>
            <a:off x="825211" y="7051769"/>
            <a:ext cx="4663136" cy="731472"/>
          </a:xfrm>
          <a:prstGeom prst="rect">
            <a:avLst/>
          </a:prstGeom>
          <a:noFill/>
          <a:ln/>
        </p:spPr>
        <p:txBody>
          <a:bodyPr wrap="square" lIns="0" tIns="0" rIns="0" bIns="0" rtlCol="0" anchor="ctr"/>
          <a:lstStyle/>
          <a:p>
            <a:pPr algn="ctr"/>
            <a:r>
              <a:rPr lang="en-US" sz="3400" b="1">
                <a:solidFill>
                  <a:srgbClr val="7D003E"/>
                </a:solidFill>
              </a:rPr>
              <a:t>Vereenvoudigen</a:t>
            </a:r>
            <a:endParaRPr lang="en-US" sz="3400"/>
          </a:p>
        </p:txBody>
      </p:sp>
      <p:sp>
        <p:nvSpPr>
          <p:cNvPr id="16" name="Shape 6">
            <a:extLst>
              <a:ext uri="{FF2B5EF4-FFF2-40B4-BE49-F238E27FC236}">
                <a16:creationId xmlns:a16="http://schemas.microsoft.com/office/drawing/2014/main" id="{A76C20E0-F428-A767-EEEA-57BDB1C5E86B}"/>
              </a:ext>
            </a:extLst>
          </p:cNvPr>
          <p:cNvSpPr/>
          <p:nvPr/>
        </p:nvSpPr>
        <p:spPr>
          <a:xfrm>
            <a:off x="6089507" y="5533964"/>
            <a:ext cx="877767" cy="658325"/>
          </a:xfrm>
          <a:prstGeom prst="chevron">
            <a:avLst/>
          </a:prstGeom>
          <a:solidFill>
            <a:srgbClr val="D7D7D7"/>
          </a:solidFill>
          <a:ln w="12700">
            <a:solidFill>
              <a:srgbClr val="D7D7D7"/>
            </a:solidFill>
            <a:prstDash val="solid"/>
          </a:ln>
        </p:spPr>
        <p:txBody>
          <a:bodyPr/>
          <a:lstStyle/>
          <a:p>
            <a:endParaRPr lang="nl-BE" sz="7200"/>
          </a:p>
        </p:txBody>
      </p:sp>
      <p:sp>
        <p:nvSpPr>
          <p:cNvPr id="18" name="Shape 7">
            <a:extLst>
              <a:ext uri="{FF2B5EF4-FFF2-40B4-BE49-F238E27FC236}">
                <a16:creationId xmlns:a16="http://schemas.microsoft.com/office/drawing/2014/main" id="{4321D9FA-124A-FECE-0736-7135DCC5A27D}"/>
              </a:ext>
            </a:extLst>
          </p:cNvPr>
          <p:cNvSpPr/>
          <p:nvPr/>
        </p:nvSpPr>
        <p:spPr>
          <a:xfrm>
            <a:off x="8417656" y="5223088"/>
            <a:ext cx="1316650" cy="1316650"/>
          </a:xfrm>
          <a:prstGeom prst="ellipse">
            <a:avLst/>
          </a:prstGeom>
          <a:solidFill>
            <a:srgbClr val="1D7F7A"/>
          </a:solidFill>
          <a:ln w="12700">
            <a:solidFill>
              <a:srgbClr val="1D7F7A"/>
            </a:solidFill>
            <a:prstDash val="solid"/>
          </a:ln>
        </p:spPr>
        <p:txBody>
          <a:bodyPr/>
          <a:lstStyle/>
          <a:p>
            <a:endParaRPr lang="nl-BE" sz="7200"/>
          </a:p>
        </p:txBody>
      </p:sp>
      <p:sp>
        <p:nvSpPr>
          <p:cNvPr id="20" name="Text 8">
            <a:extLst>
              <a:ext uri="{FF2B5EF4-FFF2-40B4-BE49-F238E27FC236}">
                <a16:creationId xmlns:a16="http://schemas.microsoft.com/office/drawing/2014/main" id="{5EC8AA31-FFA1-F7F5-667E-C6451DB6A9E4}"/>
              </a:ext>
            </a:extLst>
          </p:cNvPr>
          <p:cNvSpPr/>
          <p:nvPr/>
        </p:nvSpPr>
        <p:spPr>
          <a:xfrm>
            <a:off x="8417656" y="5642253"/>
            <a:ext cx="1316650" cy="402310"/>
          </a:xfrm>
          <a:prstGeom prst="rect">
            <a:avLst/>
          </a:prstGeom>
          <a:noFill/>
          <a:ln/>
        </p:spPr>
        <p:txBody>
          <a:bodyPr wrap="square" lIns="0" tIns="0" rIns="0" bIns="0" rtlCol="0" anchor="ctr"/>
          <a:lstStyle/>
          <a:p>
            <a:pPr algn="ctr"/>
            <a:r>
              <a:rPr lang="en-US" sz="3200" b="1">
                <a:solidFill>
                  <a:srgbClr val="FFFFFF"/>
                </a:solidFill>
              </a:rPr>
              <a:t>2</a:t>
            </a:r>
            <a:endParaRPr lang="en-US" sz="3200"/>
          </a:p>
        </p:txBody>
      </p:sp>
      <p:sp>
        <p:nvSpPr>
          <p:cNvPr id="22" name="Text 9">
            <a:extLst>
              <a:ext uri="{FF2B5EF4-FFF2-40B4-BE49-F238E27FC236}">
                <a16:creationId xmlns:a16="http://schemas.microsoft.com/office/drawing/2014/main" id="{6213EC17-AF0A-590B-40FC-6A765641D8EE}"/>
              </a:ext>
            </a:extLst>
          </p:cNvPr>
          <p:cNvSpPr/>
          <p:nvPr/>
        </p:nvSpPr>
        <p:spPr>
          <a:xfrm>
            <a:off x="6758128" y="7051769"/>
            <a:ext cx="4663136" cy="731472"/>
          </a:xfrm>
          <a:prstGeom prst="rect">
            <a:avLst/>
          </a:prstGeom>
          <a:noFill/>
          <a:ln/>
        </p:spPr>
        <p:txBody>
          <a:bodyPr wrap="square" lIns="0" tIns="0" rIns="0" bIns="0" rtlCol="0" anchor="ctr"/>
          <a:lstStyle/>
          <a:p>
            <a:pPr algn="ctr"/>
            <a:r>
              <a:rPr lang="en-US" sz="3400" b="1">
                <a:solidFill>
                  <a:srgbClr val="7D003E"/>
                </a:solidFill>
              </a:rPr>
              <a:t>Versterken</a:t>
            </a:r>
            <a:endParaRPr lang="en-US" sz="3400"/>
          </a:p>
        </p:txBody>
      </p:sp>
      <p:sp>
        <p:nvSpPr>
          <p:cNvPr id="26" name="Shape 11">
            <a:extLst>
              <a:ext uri="{FF2B5EF4-FFF2-40B4-BE49-F238E27FC236}">
                <a16:creationId xmlns:a16="http://schemas.microsoft.com/office/drawing/2014/main" id="{0A8C4F57-56C1-97E3-F436-F3E8A087575A}"/>
              </a:ext>
            </a:extLst>
          </p:cNvPr>
          <p:cNvSpPr/>
          <p:nvPr/>
        </p:nvSpPr>
        <p:spPr>
          <a:xfrm>
            <a:off x="11721844" y="5533964"/>
            <a:ext cx="877767" cy="658325"/>
          </a:xfrm>
          <a:prstGeom prst="chevron">
            <a:avLst/>
          </a:prstGeom>
          <a:solidFill>
            <a:srgbClr val="D7D7D7"/>
          </a:solidFill>
          <a:ln w="12700">
            <a:solidFill>
              <a:srgbClr val="D7D7D7"/>
            </a:solidFill>
            <a:prstDash val="solid"/>
          </a:ln>
        </p:spPr>
        <p:txBody>
          <a:bodyPr/>
          <a:lstStyle/>
          <a:p>
            <a:endParaRPr lang="nl-BE" sz="7200"/>
          </a:p>
        </p:txBody>
      </p:sp>
      <p:sp>
        <p:nvSpPr>
          <p:cNvPr id="28" name="Shape 12">
            <a:extLst>
              <a:ext uri="{FF2B5EF4-FFF2-40B4-BE49-F238E27FC236}">
                <a16:creationId xmlns:a16="http://schemas.microsoft.com/office/drawing/2014/main" id="{D5CDCBC6-DDF6-61A8-5EE7-7E0A1CDDCF19}"/>
              </a:ext>
            </a:extLst>
          </p:cNvPr>
          <p:cNvSpPr/>
          <p:nvPr/>
        </p:nvSpPr>
        <p:spPr>
          <a:xfrm>
            <a:off x="14336858" y="5223088"/>
            <a:ext cx="1316650" cy="1316650"/>
          </a:xfrm>
          <a:prstGeom prst="ellipse">
            <a:avLst/>
          </a:prstGeom>
          <a:solidFill>
            <a:srgbClr val="B9005C"/>
          </a:solidFill>
          <a:ln w="12700">
            <a:solidFill>
              <a:srgbClr val="B9005C"/>
            </a:solidFill>
            <a:prstDash val="solid"/>
          </a:ln>
        </p:spPr>
        <p:txBody>
          <a:bodyPr/>
          <a:lstStyle/>
          <a:p>
            <a:endParaRPr lang="nl-BE" sz="7200"/>
          </a:p>
        </p:txBody>
      </p:sp>
      <p:sp>
        <p:nvSpPr>
          <p:cNvPr id="30" name="Text 13">
            <a:extLst>
              <a:ext uri="{FF2B5EF4-FFF2-40B4-BE49-F238E27FC236}">
                <a16:creationId xmlns:a16="http://schemas.microsoft.com/office/drawing/2014/main" id="{D0D016B0-42EF-CDB8-E6A9-B1335552BAA2}"/>
              </a:ext>
            </a:extLst>
          </p:cNvPr>
          <p:cNvSpPr/>
          <p:nvPr/>
        </p:nvSpPr>
        <p:spPr>
          <a:xfrm>
            <a:off x="14336858" y="5660182"/>
            <a:ext cx="1316650" cy="402310"/>
          </a:xfrm>
          <a:prstGeom prst="rect">
            <a:avLst/>
          </a:prstGeom>
          <a:noFill/>
          <a:ln/>
        </p:spPr>
        <p:txBody>
          <a:bodyPr wrap="square" lIns="0" tIns="0" rIns="0" bIns="0" rtlCol="0" anchor="ctr"/>
          <a:lstStyle/>
          <a:p>
            <a:pPr algn="ctr"/>
            <a:r>
              <a:rPr lang="en-US" sz="3200" b="1">
                <a:solidFill>
                  <a:srgbClr val="FFFFFF"/>
                </a:solidFill>
              </a:rPr>
              <a:t>3</a:t>
            </a:r>
            <a:endParaRPr lang="en-US" sz="3200"/>
          </a:p>
        </p:txBody>
      </p:sp>
      <p:sp>
        <p:nvSpPr>
          <p:cNvPr id="32" name="Text 14">
            <a:extLst>
              <a:ext uri="{FF2B5EF4-FFF2-40B4-BE49-F238E27FC236}">
                <a16:creationId xmlns:a16="http://schemas.microsoft.com/office/drawing/2014/main" id="{D9DC769D-431A-052F-33E1-FC685972492B}"/>
              </a:ext>
            </a:extLst>
          </p:cNvPr>
          <p:cNvSpPr/>
          <p:nvPr/>
        </p:nvSpPr>
        <p:spPr>
          <a:xfrm>
            <a:off x="12691046" y="7051769"/>
            <a:ext cx="4663136" cy="731472"/>
          </a:xfrm>
          <a:prstGeom prst="rect">
            <a:avLst/>
          </a:prstGeom>
          <a:noFill/>
          <a:ln/>
        </p:spPr>
        <p:txBody>
          <a:bodyPr wrap="square" lIns="0" tIns="0" rIns="0" bIns="0" rtlCol="0" anchor="ctr"/>
          <a:lstStyle/>
          <a:p>
            <a:pPr algn="ctr"/>
            <a:r>
              <a:rPr lang="en-US" sz="3400" b="1">
                <a:solidFill>
                  <a:srgbClr val="7D003E"/>
                </a:solidFill>
              </a:rPr>
              <a:t>Eerlijk financieren</a:t>
            </a:r>
            <a:endParaRPr lang="en-US" sz="3400"/>
          </a:p>
        </p:txBody>
      </p:sp>
      <p:sp>
        <p:nvSpPr>
          <p:cNvPr id="36" name="Shape 16">
            <a:extLst>
              <a:ext uri="{FF2B5EF4-FFF2-40B4-BE49-F238E27FC236}">
                <a16:creationId xmlns:a16="http://schemas.microsoft.com/office/drawing/2014/main" id="{03C18B5A-3FA6-6776-A660-578D5773581F}"/>
              </a:ext>
            </a:extLst>
          </p:cNvPr>
          <p:cNvSpPr/>
          <p:nvPr/>
        </p:nvSpPr>
        <p:spPr>
          <a:xfrm>
            <a:off x="17354182" y="5533964"/>
            <a:ext cx="877767" cy="658325"/>
          </a:xfrm>
          <a:prstGeom prst="chevron">
            <a:avLst/>
          </a:prstGeom>
          <a:solidFill>
            <a:srgbClr val="D7D7D7"/>
          </a:solidFill>
          <a:ln w="12700">
            <a:solidFill>
              <a:srgbClr val="D7D7D7"/>
            </a:solidFill>
            <a:prstDash val="solid"/>
          </a:ln>
        </p:spPr>
        <p:txBody>
          <a:bodyPr/>
          <a:lstStyle/>
          <a:p>
            <a:endParaRPr lang="nl-BE" sz="7200"/>
          </a:p>
        </p:txBody>
      </p:sp>
      <p:sp>
        <p:nvSpPr>
          <p:cNvPr id="38" name="Shape 17">
            <a:extLst>
              <a:ext uri="{FF2B5EF4-FFF2-40B4-BE49-F238E27FC236}">
                <a16:creationId xmlns:a16="http://schemas.microsoft.com/office/drawing/2014/main" id="{E6B6C4BB-5257-EC34-8B94-C02128B1F2D9}"/>
              </a:ext>
            </a:extLst>
          </p:cNvPr>
          <p:cNvSpPr/>
          <p:nvPr/>
        </p:nvSpPr>
        <p:spPr>
          <a:xfrm>
            <a:off x="19969196" y="5223088"/>
            <a:ext cx="1316650" cy="1316650"/>
          </a:xfrm>
          <a:prstGeom prst="ellipse">
            <a:avLst/>
          </a:prstGeom>
          <a:solidFill>
            <a:srgbClr val="1D7F7A"/>
          </a:solidFill>
          <a:ln w="12700">
            <a:solidFill>
              <a:srgbClr val="1D7F7A"/>
            </a:solidFill>
            <a:prstDash val="solid"/>
          </a:ln>
        </p:spPr>
        <p:txBody>
          <a:bodyPr/>
          <a:lstStyle/>
          <a:p>
            <a:endParaRPr lang="nl-BE" sz="7200"/>
          </a:p>
        </p:txBody>
      </p:sp>
      <p:sp>
        <p:nvSpPr>
          <p:cNvPr id="40" name="Text 18">
            <a:extLst>
              <a:ext uri="{FF2B5EF4-FFF2-40B4-BE49-F238E27FC236}">
                <a16:creationId xmlns:a16="http://schemas.microsoft.com/office/drawing/2014/main" id="{0A7D5707-FBB6-9578-A769-26B9B381B589}"/>
              </a:ext>
            </a:extLst>
          </p:cNvPr>
          <p:cNvSpPr/>
          <p:nvPr/>
        </p:nvSpPr>
        <p:spPr>
          <a:xfrm>
            <a:off x="19969196" y="5570537"/>
            <a:ext cx="1316650" cy="402310"/>
          </a:xfrm>
          <a:prstGeom prst="rect">
            <a:avLst/>
          </a:prstGeom>
          <a:noFill/>
          <a:ln/>
        </p:spPr>
        <p:txBody>
          <a:bodyPr wrap="square" lIns="0" tIns="0" rIns="0" bIns="0" rtlCol="0" anchor="ctr"/>
          <a:lstStyle/>
          <a:p>
            <a:pPr algn="ctr"/>
            <a:r>
              <a:rPr lang="en-US" sz="3200" b="1">
                <a:solidFill>
                  <a:srgbClr val="FFFFFF"/>
                </a:solidFill>
              </a:rPr>
              <a:t>4</a:t>
            </a:r>
            <a:endParaRPr lang="en-US" sz="3200"/>
          </a:p>
        </p:txBody>
      </p:sp>
      <p:sp>
        <p:nvSpPr>
          <p:cNvPr id="42" name="Text 19">
            <a:extLst>
              <a:ext uri="{FF2B5EF4-FFF2-40B4-BE49-F238E27FC236}">
                <a16:creationId xmlns:a16="http://schemas.microsoft.com/office/drawing/2014/main" id="{95C8026D-2604-75FA-B4CF-533EA4366C0E}"/>
              </a:ext>
            </a:extLst>
          </p:cNvPr>
          <p:cNvSpPr/>
          <p:nvPr/>
        </p:nvSpPr>
        <p:spPr>
          <a:xfrm>
            <a:off x="18323383" y="7051769"/>
            <a:ext cx="4663136" cy="731472"/>
          </a:xfrm>
          <a:prstGeom prst="rect">
            <a:avLst/>
          </a:prstGeom>
          <a:noFill/>
          <a:ln/>
        </p:spPr>
        <p:txBody>
          <a:bodyPr wrap="square" lIns="0" tIns="0" rIns="0" bIns="0" rtlCol="0" anchor="ctr"/>
          <a:lstStyle/>
          <a:p>
            <a:pPr algn="ctr"/>
            <a:r>
              <a:rPr lang="en-US" sz="3400" b="1">
                <a:solidFill>
                  <a:srgbClr val="7D003E"/>
                </a:solidFill>
              </a:rPr>
              <a:t>Gericht opvolgen</a:t>
            </a:r>
            <a:endParaRPr lang="en-US" sz="3400"/>
          </a:p>
        </p:txBody>
      </p:sp>
      <p:sp>
        <p:nvSpPr>
          <p:cNvPr id="46" name="TextBox 7">
            <a:extLst>
              <a:ext uri="{FF2B5EF4-FFF2-40B4-BE49-F238E27FC236}">
                <a16:creationId xmlns:a16="http://schemas.microsoft.com/office/drawing/2014/main" id="{3562877E-F670-F061-9748-CCDFF8BDF078}"/>
              </a:ext>
            </a:extLst>
          </p:cNvPr>
          <p:cNvSpPr txBox="1"/>
          <p:nvPr/>
        </p:nvSpPr>
        <p:spPr>
          <a:xfrm>
            <a:off x="1166325" y="8046247"/>
            <a:ext cx="5467558" cy="2622256"/>
          </a:xfrm>
          <a:prstGeom prst="rect">
            <a:avLst/>
          </a:prstGeom>
          <a:noFill/>
        </p:spPr>
        <p:txBody>
          <a:bodyPr wrap="square" lIns="36576" tIns="18288" rIns="36576" bIns="18288" anchor="t">
            <a:spAutoFit/>
          </a:bodyPr>
          <a:lstStyle/>
          <a:p>
            <a:pPr>
              <a:lnSpc>
                <a:spcPct val="100000"/>
              </a:lnSpc>
            </a:pPr>
            <a:r>
              <a:rPr lang="nl-NL" sz="2400" b="1" noProof="0">
                <a:solidFill>
                  <a:srgbClr val="000000"/>
                </a:solidFill>
                <a:latin typeface="Flanders Art Sans"/>
              </a:rPr>
              <a:t>Naar één logisch erkenningskader</a:t>
            </a:r>
          </a:p>
          <a:p>
            <a:pPr>
              <a:lnSpc>
                <a:spcPct val="100000"/>
              </a:lnSpc>
            </a:pPr>
            <a:endParaRPr lang="nl-NL" sz="2400" noProof="0">
              <a:solidFill>
                <a:srgbClr val="000000"/>
              </a:solidFill>
              <a:latin typeface="Flanders Art Sans"/>
            </a:endParaRPr>
          </a:p>
          <a:p>
            <a:pPr marL="457200" indent="-457200">
              <a:lnSpc>
                <a:spcPct val="100000"/>
              </a:lnSpc>
              <a:buFont typeface="Arial" panose="020B0604020202020204" pitchFamily="34" charset="0"/>
              <a:buChar char="•"/>
            </a:pPr>
            <a:r>
              <a:rPr lang="nl-NL" sz="2400" noProof="0">
                <a:solidFill>
                  <a:srgbClr val="000000"/>
                </a:solidFill>
                <a:latin typeface="Flanders Art Sans"/>
              </a:rPr>
              <a:t>Minder modules en soorten </a:t>
            </a:r>
            <a:r>
              <a:rPr lang="nl-NL" sz="2400" b="0" noProof="0">
                <a:solidFill>
                  <a:srgbClr val="000000"/>
                </a:solidFill>
                <a:latin typeface="Flanders Art Sans"/>
              </a:rPr>
              <a:t>voorzieningen</a:t>
            </a:r>
          </a:p>
          <a:p>
            <a:pPr marL="457200" indent="-457200">
              <a:lnSpc>
                <a:spcPct val="100000"/>
              </a:lnSpc>
              <a:buFont typeface="Arial" panose="020B0604020202020204" pitchFamily="34" charset="0"/>
              <a:buChar char="•"/>
            </a:pPr>
            <a:r>
              <a:rPr lang="nl-NL" sz="2400" noProof="0">
                <a:solidFill>
                  <a:srgbClr val="000000"/>
                </a:solidFill>
                <a:latin typeface="Flanders Art Sans"/>
              </a:rPr>
              <a:t>Wendbare regelgeving via delegaties</a:t>
            </a:r>
          </a:p>
          <a:p>
            <a:pPr marL="457200" indent="-457200">
              <a:lnSpc>
                <a:spcPct val="100000"/>
              </a:lnSpc>
              <a:buFont typeface="Arial" panose="020B0604020202020204" pitchFamily="34" charset="0"/>
              <a:buChar char="•"/>
            </a:pPr>
            <a:r>
              <a:rPr lang="nl-NL" sz="2400" noProof="0">
                <a:solidFill>
                  <a:srgbClr val="000000"/>
                </a:solidFill>
                <a:latin typeface="Flanders Art Sans"/>
              </a:rPr>
              <a:t>Administratieve lastenverlaging</a:t>
            </a:r>
          </a:p>
          <a:p>
            <a:pPr>
              <a:lnSpc>
                <a:spcPct val="100000"/>
              </a:lnSpc>
            </a:pPr>
            <a:endParaRPr lang="nl-NL" sz="2400" b="0" noProof="0">
              <a:solidFill>
                <a:srgbClr val="000000"/>
              </a:solidFill>
              <a:latin typeface="Flanders Art Sans"/>
            </a:endParaRPr>
          </a:p>
        </p:txBody>
      </p:sp>
      <p:sp>
        <p:nvSpPr>
          <p:cNvPr id="48" name="TextBox 15">
            <a:extLst>
              <a:ext uri="{FF2B5EF4-FFF2-40B4-BE49-F238E27FC236}">
                <a16:creationId xmlns:a16="http://schemas.microsoft.com/office/drawing/2014/main" id="{DE2E8A7F-4869-8D5D-CDAE-BCE604332147}"/>
              </a:ext>
            </a:extLst>
          </p:cNvPr>
          <p:cNvSpPr txBox="1"/>
          <p:nvPr/>
        </p:nvSpPr>
        <p:spPr>
          <a:xfrm>
            <a:off x="7224509" y="8065491"/>
            <a:ext cx="5223626" cy="2622256"/>
          </a:xfrm>
          <a:prstGeom prst="rect">
            <a:avLst/>
          </a:prstGeom>
          <a:noFill/>
        </p:spPr>
        <p:txBody>
          <a:bodyPr wrap="square" lIns="36576" tIns="18288" rIns="36576" bIns="18288" anchor="t">
            <a:spAutoFit/>
          </a:bodyPr>
          <a:lstStyle>
            <a:defPPr>
              <a:defRPr lang="nl-BE"/>
            </a:defPPr>
            <a:lvl1pPr>
              <a:lnSpc>
                <a:spcPct val="100000"/>
              </a:lnSpc>
              <a:defRPr sz="2400">
                <a:solidFill>
                  <a:srgbClr val="000000"/>
                </a:solidFill>
                <a:latin typeface="Flanders Art Sans"/>
              </a:defRPr>
            </a:lvl1pPr>
          </a:lstStyle>
          <a:p>
            <a:r>
              <a:rPr lang="nl-NL" b="1"/>
              <a:t>Kwaliteit en omkadering</a:t>
            </a:r>
          </a:p>
          <a:p>
            <a:endParaRPr lang="nl-NL" b="1"/>
          </a:p>
          <a:p>
            <a:pPr marL="342900" indent="-342900">
              <a:buFont typeface="Arial" panose="020B0604020202020204" pitchFamily="34" charset="0"/>
              <a:buChar char="•"/>
            </a:pPr>
            <a:r>
              <a:rPr lang="nl-NL"/>
              <a:t>Meer intensiteit in reguliere contextbegeleiding </a:t>
            </a:r>
          </a:p>
          <a:p>
            <a:pPr marL="342900" indent="-342900">
              <a:buFont typeface="Arial" panose="020B0604020202020204" pitchFamily="34" charset="0"/>
              <a:buChar char="•"/>
            </a:pPr>
            <a:r>
              <a:rPr lang="nl-NL"/>
              <a:t>Betere omkadering van leefgroepen</a:t>
            </a:r>
          </a:p>
          <a:p>
            <a:pPr marL="342900" indent="-342900">
              <a:buFont typeface="Arial" panose="020B0604020202020204" pitchFamily="34" charset="0"/>
              <a:buChar char="•"/>
            </a:pPr>
            <a:r>
              <a:rPr lang="nl-NL"/>
              <a:t>Trajecten en continuïteit</a:t>
            </a:r>
          </a:p>
          <a:p>
            <a:pPr marL="342900" indent="-342900">
              <a:buFont typeface="Arial" panose="020B0604020202020204" pitchFamily="34" charset="0"/>
              <a:buChar char="•"/>
            </a:pPr>
            <a:r>
              <a:rPr lang="nl-NL"/>
              <a:t>Zorg voor medewerkers</a:t>
            </a:r>
          </a:p>
        </p:txBody>
      </p:sp>
      <p:sp>
        <p:nvSpPr>
          <p:cNvPr id="50" name="TextBox 11">
            <a:extLst>
              <a:ext uri="{FF2B5EF4-FFF2-40B4-BE49-F238E27FC236}">
                <a16:creationId xmlns:a16="http://schemas.microsoft.com/office/drawing/2014/main" id="{EF4EDEBE-4444-E51B-17A2-A5396C61D678}"/>
              </a:ext>
            </a:extLst>
          </p:cNvPr>
          <p:cNvSpPr txBox="1"/>
          <p:nvPr/>
        </p:nvSpPr>
        <p:spPr>
          <a:xfrm>
            <a:off x="12965793" y="8048875"/>
            <a:ext cx="5223626" cy="2991588"/>
          </a:xfrm>
          <a:prstGeom prst="rect">
            <a:avLst/>
          </a:prstGeom>
          <a:noFill/>
        </p:spPr>
        <p:txBody>
          <a:bodyPr wrap="square" lIns="36576" tIns="18288" rIns="36576" bIns="18288" anchor="t">
            <a:spAutoFit/>
          </a:bodyPr>
          <a:lstStyle/>
          <a:p>
            <a:r>
              <a:rPr lang="nl-NL" sz="2400" b="1">
                <a:solidFill>
                  <a:srgbClr val="000000"/>
                </a:solidFill>
                <a:latin typeface="Flanders Art Sans"/>
              </a:rPr>
              <a:t>Gelijke opdracht, gelijke basis</a:t>
            </a:r>
          </a:p>
          <a:p>
            <a:pPr>
              <a:lnSpc>
                <a:spcPct val="100000"/>
              </a:lnSpc>
            </a:pPr>
            <a:endParaRPr lang="nl-NL" sz="2400" b="0" noProof="0">
              <a:solidFill>
                <a:srgbClr val="000000"/>
              </a:solidFill>
              <a:latin typeface="Flanders Art Sans"/>
            </a:endParaRPr>
          </a:p>
          <a:p>
            <a:pPr marL="457200" indent="-457200">
              <a:lnSpc>
                <a:spcPct val="100000"/>
              </a:lnSpc>
              <a:buFont typeface="Arial" panose="020B0604020202020204" pitchFamily="34" charset="0"/>
              <a:buChar char="•"/>
            </a:pPr>
            <a:r>
              <a:rPr lang="nl-NL" sz="2400" b="0" noProof="0">
                <a:solidFill>
                  <a:srgbClr val="000000"/>
                </a:solidFill>
                <a:latin typeface="Flanders Art Sans"/>
              </a:rPr>
              <a:t>Forfaitair kader met correcties en duidelijke parameters per component</a:t>
            </a:r>
            <a:endParaRPr lang="nl-NL" sz="2400" noProof="0">
              <a:solidFill>
                <a:srgbClr val="000000"/>
              </a:solidFill>
              <a:latin typeface="Flanders Art Sans"/>
            </a:endParaRPr>
          </a:p>
          <a:p>
            <a:pPr marL="457200" indent="-457200">
              <a:lnSpc>
                <a:spcPct val="100000"/>
              </a:lnSpc>
              <a:buFont typeface="Arial" panose="020B0604020202020204" pitchFamily="34" charset="0"/>
              <a:buChar char="•"/>
            </a:pPr>
            <a:r>
              <a:rPr lang="nl-NL" sz="2400" noProof="0">
                <a:solidFill>
                  <a:srgbClr val="000000"/>
                </a:solidFill>
                <a:latin typeface="Flanders Art Sans"/>
              </a:rPr>
              <a:t>G</a:t>
            </a:r>
            <a:r>
              <a:rPr lang="nl-NL" sz="2400" b="0" noProof="0">
                <a:solidFill>
                  <a:srgbClr val="000000"/>
                </a:solidFill>
                <a:latin typeface="Flanders Art Sans"/>
              </a:rPr>
              <a:t>elijkschakeling van historisch gegroeide verschillen en anomalieën</a:t>
            </a:r>
          </a:p>
          <a:p>
            <a:pPr>
              <a:lnSpc>
                <a:spcPct val="100000"/>
              </a:lnSpc>
            </a:pPr>
            <a:endParaRPr lang="nl-NL" sz="2400" b="0" noProof="0">
              <a:solidFill>
                <a:srgbClr val="000000"/>
              </a:solidFill>
              <a:latin typeface="Flanders Art Sans"/>
            </a:endParaRPr>
          </a:p>
        </p:txBody>
      </p:sp>
      <p:sp>
        <p:nvSpPr>
          <p:cNvPr id="52" name="TextBox 19">
            <a:extLst>
              <a:ext uri="{FF2B5EF4-FFF2-40B4-BE49-F238E27FC236}">
                <a16:creationId xmlns:a16="http://schemas.microsoft.com/office/drawing/2014/main" id="{6A97B380-967F-C4CB-43A6-B88B33B7213E}"/>
              </a:ext>
            </a:extLst>
          </p:cNvPr>
          <p:cNvSpPr txBox="1"/>
          <p:nvPr/>
        </p:nvSpPr>
        <p:spPr>
          <a:xfrm>
            <a:off x="18947754" y="8046247"/>
            <a:ext cx="4676183" cy="2252924"/>
          </a:xfrm>
          <a:prstGeom prst="rect">
            <a:avLst/>
          </a:prstGeom>
          <a:noFill/>
        </p:spPr>
        <p:txBody>
          <a:bodyPr wrap="square" lIns="36576" tIns="18288" rIns="36576" bIns="18288" anchor="t">
            <a:spAutoFit/>
          </a:bodyPr>
          <a:lstStyle/>
          <a:p>
            <a:pPr>
              <a:lnSpc>
                <a:spcPct val="100000"/>
              </a:lnSpc>
            </a:pPr>
            <a:r>
              <a:rPr lang="nl-NL" sz="2400" b="1" noProof="0">
                <a:solidFill>
                  <a:srgbClr val="000000"/>
                </a:solidFill>
                <a:latin typeface="Flanders Art Sans"/>
              </a:rPr>
              <a:t>Ruimte én verantwoordelijkheid</a:t>
            </a:r>
          </a:p>
          <a:p>
            <a:pPr>
              <a:lnSpc>
                <a:spcPct val="100000"/>
              </a:lnSpc>
            </a:pPr>
            <a:endParaRPr lang="nl-NL" sz="2400" b="1" noProof="0">
              <a:solidFill>
                <a:srgbClr val="000000"/>
              </a:solidFill>
              <a:latin typeface="Flanders Art Sans"/>
            </a:endParaRPr>
          </a:p>
          <a:p>
            <a:pPr marL="457200" indent="-457200">
              <a:lnSpc>
                <a:spcPct val="100000"/>
              </a:lnSpc>
              <a:buFont typeface="Arial" panose="020B0604020202020204" pitchFamily="34" charset="0"/>
              <a:buChar char="•"/>
            </a:pPr>
            <a:r>
              <a:rPr lang="nl-NL" sz="2400" b="0" noProof="0">
                <a:solidFill>
                  <a:srgbClr val="000000"/>
                </a:solidFill>
                <a:latin typeface="Flanders Art Sans"/>
              </a:rPr>
              <a:t>Bezettingsregels</a:t>
            </a:r>
            <a:endParaRPr lang="nl-NL" sz="2400" noProof="0">
              <a:solidFill>
                <a:srgbClr val="000000"/>
              </a:solidFill>
              <a:latin typeface="Flanders Art Sans"/>
            </a:endParaRPr>
          </a:p>
          <a:p>
            <a:pPr marL="457200" indent="-457200">
              <a:lnSpc>
                <a:spcPct val="100000"/>
              </a:lnSpc>
              <a:buFont typeface="Arial" panose="020B0604020202020204" pitchFamily="34" charset="0"/>
              <a:buChar char="•"/>
            </a:pPr>
            <a:r>
              <a:rPr lang="nl-NL" sz="2400" b="0" noProof="0">
                <a:solidFill>
                  <a:srgbClr val="000000"/>
                </a:solidFill>
                <a:latin typeface="Flanders Art Sans"/>
              </a:rPr>
              <a:t>Bestedingsregels</a:t>
            </a:r>
          </a:p>
          <a:p>
            <a:pPr marL="457200" indent="-457200">
              <a:lnSpc>
                <a:spcPct val="100000"/>
              </a:lnSpc>
              <a:buFont typeface="Arial" panose="020B0604020202020204" pitchFamily="34" charset="0"/>
              <a:buChar char="•"/>
            </a:pPr>
            <a:r>
              <a:rPr lang="nl-NL" sz="2400" b="0" noProof="0">
                <a:solidFill>
                  <a:srgbClr val="000000"/>
                </a:solidFill>
                <a:latin typeface="Flanders Art Sans"/>
              </a:rPr>
              <a:t>Handhavingsmaatregelen</a:t>
            </a:r>
          </a:p>
          <a:p>
            <a:pPr marL="457200" indent="-457200">
              <a:lnSpc>
                <a:spcPct val="100000"/>
              </a:lnSpc>
              <a:buFont typeface="Arial" panose="020B0604020202020204" pitchFamily="34" charset="0"/>
              <a:buChar char="•"/>
            </a:pPr>
            <a:r>
              <a:rPr lang="nl-NL" sz="2400" noProof="0">
                <a:solidFill>
                  <a:srgbClr val="000000"/>
                </a:solidFill>
                <a:latin typeface="Flanders Art Sans"/>
              </a:rPr>
              <a:t>Beleidsindicatoren</a:t>
            </a:r>
            <a:endParaRPr lang="nl-NL" sz="2400" b="0" noProof="0">
              <a:solidFill>
                <a:srgbClr val="000000"/>
              </a:solidFill>
              <a:latin typeface="Flanders Art Sans"/>
            </a:endParaRPr>
          </a:p>
        </p:txBody>
      </p:sp>
    </p:spTree>
    <p:extLst>
      <p:ext uri="{BB962C8B-B14F-4D97-AF65-F5344CB8AC3E}">
        <p14:creationId xmlns:p14="http://schemas.microsoft.com/office/powerpoint/2010/main" val="21979684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B2533CBA-C760-F65A-6E79-FB207C944E9C}"/>
              </a:ext>
            </a:extLst>
          </p:cNvPr>
          <p:cNvPicPr>
            <a:picLocks noChangeAspect="1"/>
          </p:cNvPicPr>
          <p:nvPr/>
        </p:nvPicPr>
        <p:blipFill>
          <a:blip r:embed="rId2"/>
          <a:stretch>
            <a:fillRect/>
          </a:stretch>
        </p:blipFill>
        <p:spPr>
          <a:xfrm>
            <a:off x="609600" y="0"/>
            <a:ext cx="17082655" cy="5329788"/>
          </a:xfrm>
          <a:prstGeom prst="rect">
            <a:avLst/>
          </a:prstGeom>
        </p:spPr>
      </p:pic>
      <p:sp>
        <p:nvSpPr>
          <p:cNvPr id="4" name="Tekstvak 3">
            <a:extLst>
              <a:ext uri="{FF2B5EF4-FFF2-40B4-BE49-F238E27FC236}">
                <a16:creationId xmlns:a16="http://schemas.microsoft.com/office/drawing/2014/main" id="{1EA6057F-285E-ADBE-4CD1-40FEFECF0128}"/>
              </a:ext>
            </a:extLst>
          </p:cNvPr>
          <p:cNvSpPr txBox="1"/>
          <p:nvPr/>
        </p:nvSpPr>
        <p:spPr>
          <a:xfrm>
            <a:off x="1676400" y="6223000"/>
            <a:ext cx="21031200" cy="4093428"/>
          </a:xfrm>
          <a:prstGeom prst="rect">
            <a:avLst/>
          </a:prstGeom>
          <a:noFill/>
        </p:spPr>
        <p:txBody>
          <a:bodyPr wrap="square" lIns="0" rtlCol="0">
            <a:spAutoFit/>
          </a:bodyPr>
          <a:lstStyle/>
          <a:p>
            <a:pPr marL="0" indent="0">
              <a:spcBef>
                <a:spcPts val="1200"/>
              </a:spcBef>
              <a:buNone/>
            </a:pPr>
            <a:r>
              <a:rPr lang="nl-BE" sz="4400" b="1" dirty="0">
                <a:solidFill>
                  <a:srgbClr val="A50050"/>
                </a:solidFill>
              </a:rPr>
              <a:t>VAC Mechelen</a:t>
            </a:r>
            <a:r>
              <a:rPr lang="nl-BE" sz="4400" b="0" dirty="0">
                <a:solidFill>
                  <a:srgbClr val="373636"/>
                </a:solidFill>
              </a:rPr>
              <a:t>   dinsdag 13 oktober 2026</a:t>
            </a:r>
          </a:p>
          <a:p>
            <a:pPr marL="0" indent="0">
              <a:spcBef>
                <a:spcPts val="1200"/>
              </a:spcBef>
              <a:buNone/>
            </a:pPr>
            <a:r>
              <a:rPr lang="nl-BE" sz="4400" b="1" dirty="0">
                <a:solidFill>
                  <a:srgbClr val="A50050"/>
                </a:solidFill>
              </a:rPr>
              <a:t>VAC Gent</a:t>
            </a:r>
            <a:r>
              <a:rPr lang="nl-BE" sz="4400" b="0" dirty="0">
                <a:solidFill>
                  <a:srgbClr val="373636"/>
                </a:solidFill>
              </a:rPr>
              <a:t>   maandag 19 oktober 2026</a:t>
            </a:r>
          </a:p>
          <a:p>
            <a:pPr marL="0" indent="0">
              <a:spcBef>
                <a:spcPts val="1200"/>
              </a:spcBef>
              <a:buNone/>
            </a:pPr>
            <a:r>
              <a:rPr lang="nl-BE" sz="4400" b="1" dirty="0">
                <a:solidFill>
                  <a:srgbClr val="A50050"/>
                </a:solidFill>
              </a:rPr>
              <a:t>VAC Hasselt</a:t>
            </a:r>
            <a:r>
              <a:rPr lang="nl-BE" sz="4400" b="0" dirty="0">
                <a:solidFill>
                  <a:srgbClr val="373636"/>
                </a:solidFill>
              </a:rPr>
              <a:t>   dinsdag 20 oktober 2026</a:t>
            </a:r>
          </a:p>
          <a:p>
            <a:pPr marL="0" indent="0">
              <a:spcBef>
                <a:spcPts val="1200"/>
              </a:spcBef>
              <a:buNone/>
            </a:pPr>
            <a:r>
              <a:rPr lang="nl-BE" sz="4400" b="1" dirty="0">
                <a:solidFill>
                  <a:srgbClr val="A50050"/>
                </a:solidFill>
              </a:rPr>
              <a:t>Hallepoort</a:t>
            </a:r>
            <a:r>
              <a:rPr lang="nl-BE" sz="4400" b="0" dirty="0">
                <a:solidFill>
                  <a:srgbClr val="373636"/>
                </a:solidFill>
              </a:rPr>
              <a:t>   maandag 26 oktober 2026</a:t>
            </a:r>
          </a:p>
          <a:p>
            <a:pPr marL="0" indent="0">
              <a:spcBef>
                <a:spcPts val="1200"/>
              </a:spcBef>
              <a:buNone/>
            </a:pPr>
            <a:r>
              <a:rPr lang="nl-BE" sz="4400" b="1" dirty="0">
                <a:solidFill>
                  <a:srgbClr val="A50050"/>
                </a:solidFill>
              </a:rPr>
              <a:t>VAC Brugge</a:t>
            </a:r>
            <a:r>
              <a:rPr lang="nl-BE" sz="4400" b="0" dirty="0">
                <a:solidFill>
                  <a:srgbClr val="373636"/>
                </a:solidFill>
              </a:rPr>
              <a:t>   woensdag 28 oktober 2026</a:t>
            </a:r>
          </a:p>
        </p:txBody>
      </p:sp>
    </p:spTree>
    <p:extLst>
      <p:ext uri="{BB962C8B-B14F-4D97-AF65-F5344CB8AC3E}">
        <p14:creationId xmlns:p14="http://schemas.microsoft.com/office/powerpoint/2010/main" val="2524653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C001D-9CB4-D73E-3EA8-D9488484C5B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53E2951-4E01-3582-99C5-31425316A21A}"/>
              </a:ext>
            </a:extLst>
          </p:cNvPr>
          <p:cNvSpPr>
            <a:spLocks noGrp="1"/>
          </p:cNvSpPr>
          <p:nvPr>
            <p:ph type="title"/>
          </p:nvPr>
        </p:nvSpPr>
        <p:spPr>
          <a:xfrm>
            <a:off x="1676291" y="1178485"/>
            <a:ext cx="19899658" cy="11043829"/>
          </a:xfrm>
        </p:spPr>
        <p:txBody>
          <a:bodyPr/>
          <a:lstStyle/>
          <a:p>
            <a:pPr marL="0" indent="0" algn="l"/>
            <a:r>
              <a:rPr lang="nl-BE" dirty="0"/>
              <a:t>Netwerken laagdrempelige jeugdhulp</a:t>
            </a:r>
          </a:p>
        </p:txBody>
      </p:sp>
    </p:spTree>
    <p:extLst>
      <p:ext uri="{BB962C8B-B14F-4D97-AF65-F5344CB8AC3E}">
        <p14:creationId xmlns:p14="http://schemas.microsoft.com/office/powerpoint/2010/main" val="25448656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BB31AFE1-CDFB-CA64-71B9-5B5C8EC07BEE}"/>
              </a:ext>
            </a:extLst>
          </p:cNvPr>
          <p:cNvSpPr>
            <a:spLocks noGrp="1"/>
          </p:cNvSpPr>
          <p:nvPr>
            <p:ph type="title"/>
          </p:nvPr>
        </p:nvSpPr>
        <p:spPr/>
        <p:txBody>
          <a:bodyPr/>
          <a:lstStyle/>
          <a:p>
            <a:r>
              <a:rPr lang="nl-BE" dirty="0"/>
              <a:t>Netwerken laagdrempelige jeugdhulp</a:t>
            </a:r>
          </a:p>
        </p:txBody>
      </p:sp>
      <p:sp>
        <p:nvSpPr>
          <p:cNvPr id="20" name="Kop flow"/>
          <p:cNvSpPr txBox="1"/>
          <p:nvPr/>
        </p:nvSpPr>
        <p:spPr>
          <a:xfrm>
            <a:off x="1676400" y="4064000"/>
            <a:ext cx="21031200" cy="762000"/>
          </a:xfrm>
          <a:prstGeom prst="rect">
            <a:avLst/>
          </a:prstGeom>
          <a:noFill/>
          <a:ln>
            <a:noFill/>
          </a:ln>
        </p:spPr>
        <p:txBody>
          <a:bodyPr wrap="square" lIns="0" tIns="0" rIns="0" bIns="0" anchor="b">
            <a:noAutofit/>
          </a:bodyPr>
          <a:lstStyle/>
          <a:p>
            <a:r>
              <a:rPr lang="nl-BE" sz="3600" b="1" dirty="0">
                <a:solidFill>
                  <a:schemeClr val="accent1"/>
                </a:solidFill>
              </a:rPr>
              <a:t>Oriëntatie- en aanmeldpunt</a:t>
            </a:r>
          </a:p>
        </p:txBody>
      </p:sp>
      <p:sp>
        <p:nvSpPr>
          <p:cNvPr id="21" name="Stap 1"/>
          <p:cNvSpPr txBox="1"/>
          <p:nvPr/>
        </p:nvSpPr>
        <p:spPr>
          <a:xfrm>
            <a:off x="1676400" y="5080000"/>
            <a:ext cx="5461000" cy="2032000"/>
          </a:xfrm>
          <a:prstGeom prst="homePlate">
            <a:avLst/>
          </a:prstGeom>
          <a:solidFill>
            <a:srgbClr val="F4E0EA"/>
          </a:solidFill>
          <a:ln>
            <a:noFill/>
          </a:ln>
        </p:spPr>
        <p:txBody>
          <a:bodyPr wrap="square" lIns="635000" tIns="0" rIns="381000" bIns="0" anchor="ctr">
            <a:noAutofit/>
          </a:bodyPr>
          <a:lstStyle/>
          <a:p>
            <a:pPr algn="ctr"/>
            <a:r>
              <a:rPr lang="nl-BE" sz="3200" b="1" dirty="0">
                <a:solidFill>
                  <a:schemeClr val="accent1"/>
                </a:solidFill>
              </a:rPr>
              <a:t>Aanmelding</a:t>
            </a:r>
          </a:p>
        </p:txBody>
      </p:sp>
      <p:sp>
        <p:nvSpPr>
          <p:cNvPr id="22" name="Stap 2"/>
          <p:cNvSpPr txBox="1"/>
          <p:nvPr/>
        </p:nvSpPr>
        <p:spPr>
          <a:xfrm>
            <a:off x="6858000" y="5080000"/>
            <a:ext cx="5461000" cy="2032000"/>
          </a:xfrm>
          <a:prstGeom prst="chevron">
            <a:avLst/>
          </a:prstGeom>
          <a:solidFill>
            <a:srgbClr val="F4E0EA"/>
          </a:solidFill>
          <a:ln>
            <a:noFill/>
          </a:ln>
        </p:spPr>
        <p:txBody>
          <a:bodyPr wrap="square" lIns="635000" tIns="0" rIns="381000" bIns="0" anchor="ctr">
            <a:noAutofit/>
          </a:bodyPr>
          <a:lstStyle/>
          <a:p>
            <a:pPr algn="ctr"/>
            <a:r>
              <a:rPr lang="nl-BE" sz="3200" b="1" dirty="0">
                <a:solidFill>
                  <a:schemeClr val="accent1"/>
                </a:solidFill>
              </a:rPr>
              <a:t>Vraag­verheldering</a:t>
            </a:r>
          </a:p>
        </p:txBody>
      </p:sp>
      <p:sp>
        <p:nvSpPr>
          <p:cNvPr id="23" name="Stap 3"/>
          <p:cNvSpPr txBox="1"/>
          <p:nvPr/>
        </p:nvSpPr>
        <p:spPr>
          <a:xfrm>
            <a:off x="12039600" y="5080000"/>
            <a:ext cx="5461000" cy="2032000"/>
          </a:xfrm>
          <a:prstGeom prst="chevron">
            <a:avLst/>
          </a:prstGeom>
          <a:solidFill>
            <a:srgbClr val="F4E0EA"/>
          </a:solidFill>
          <a:ln>
            <a:noFill/>
          </a:ln>
        </p:spPr>
        <p:txBody>
          <a:bodyPr wrap="square" lIns="635000" tIns="0" rIns="381000" bIns="0" anchor="ctr">
            <a:noAutofit/>
          </a:bodyPr>
          <a:lstStyle/>
          <a:p>
            <a:pPr algn="ctr"/>
            <a:r>
              <a:rPr lang="nl-BE" sz="3200" b="1" dirty="0">
                <a:solidFill>
                  <a:schemeClr val="accent1"/>
                </a:solidFill>
              </a:rPr>
              <a:t>Opstart binnen een maand</a:t>
            </a:r>
          </a:p>
        </p:txBody>
      </p:sp>
      <p:sp>
        <p:nvSpPr>
          <p:cNvPr id="24" name="Stap 4"/>
          <p:cNvSpPr txBox="1"/>
          <p:nvPr/>
        </p:nvSpPr>
        <p:spPr>
          <a:xfrm>
            <a:off x="17221200" y="5080000"/>
            <a:ext cx="5461000" cy="2032000"/>
          </a:xfrm>
          <a:prstGeom prst="chevron">
            <a:avLst/>
          </a:prstGeom>
          <a:solidFill>
            <a:srgbClr val="A50050"/>
          </a:solidFill>
          <a:ln>
            <a:noFill/>
          </a:ln>
        </p:spPr>
        <p:txBody>
          <a:bodyPr wrap="square" lIns="635000" tIns="0" rIns="381000" bIns="0" anchor="ctr">
            <a:noAutofit/>
          </a:bodyPr>
          <a:lstStyle/>
          <a:p>
            <a:pPr algn="ctr"/>
            <a:r>
              <a:rPr lang="nl-BE" sz="3200" b="1" dirty="0">
                <a:solidFill>
                  <a:schemeClr val="bg1"/>
                </a:solidFill>
              </a:rPr>
              <a:t>Traject start</a:t>
            </a:r>
          </a:p>
        </p:txBody>
      </p:sp>
      <p:sp>
        <p:nvSpPr>
          <p:cNvPr id="30" name="Kaart 1"/>
          <p:cNvSpPr/>
          <p:nvPr/>
        </p:nvSpPr>
        <p:spPr>
          <a:xfrm>
            <a:off x="1676400" y="7747000"/>
            <a:ext cx="4953000" cy="4826000"/>
          </a:xfrm>
          <a:prstGeom prst="rect">
            <a:avLst/>
          </a:prstGeom>
          <a:solidFill>
            <a:srgbClr val="E4F4F4"/>
          </a:solidFill>
          <a:ln>
            <a:noFill/>
          </a:ln>
        </p:spPr>
        <p:txBody>
          <a:bodyPr/>
          <a:lstStyle/>
          <a:p>
            <a:endParaRPr lang="nl-BE"/>
          </a:p>
        </p:txBody>
      </p:sp>
      <p:sp>
        <p:nvSpPr>
          <p:cNvPr id="31" name="Kaarttekst 1"/>
          <p:cNvSpPr txBox="1"/>
          <p:nvPr/>
        </p:nvSpPr>
        <p:spPr>
          <a:xfrm>
            <a:off x="1676400" y="8128000"/>
            <a:ext cx="4953000" cy="4191000"/>
          </a:xfrm>
          <a:prstGeom prst="rect">
            <a:avLst/>
          </a:prstGeom>
          <a:noFill/>
          <a:ln>
            <a:noFill/>
          </a:ln>
        </p:spPr>
        <p:txBody>
          <a:bodyPr wrap="square" lIns="457200" tIns="0" rIns="457200" bIns="0" anchor="t">
            <a:noAutofit/>
          </a:bodyPr>
          <a:lstStyle/>
          <a:p>
            <a:r>
              <a:rPr lang="nl-BE" sz="4000" b="1" dirty="0">
                <a:solidFill>
                  <a:schemeClr val="accent1"/>
                </a:solidFill>
              </a:rPr>
              <a:t>1 Gezin, 1 Plan</a:t>
            </a:r>
          </a:p>
          <a:p>
            <a:pPr>
              <a:spcBef>
                <a:spcPts val="1200"/>
              </a:spcBef>
            </a:pPr>
            <a:r>
              <a:rPr lang="nl-BE" sz="3600" dirty="0"/>
              <a:t>basis voor een structureel kader en € 5 mln extra</a:t>
            </a:r>
          </a:p>
        </p:txBody>
      </p:sp>
      <p:sp>
        <p:nvSpPr>
          <p:cNvPr id="32" name="Kaart 2"/>
          <p:cNvSpPr/>
          <p:nvPr/>
        </p:nvSpPr>
        <p:spPr>
          <a:xfrm>
            <a:off x="7035800" y="7747000"/>
            <a:ext cx="4953000" cy="4826000"/>
          </a:xfrm>
          <a:prstGeom prst="rect">
            <a:avLst/>
          </a:prstGeom>
          <a:solidFill>
            <a:srgbClr val="E4F4F4"/>
          </a:solidFill>
          <a:ln>
            <a:noFill/>
          </a:ln>
        </p:spPr>
        <p:txBody>
          <a:bodyPr/>
          <a:lstStyle/>
          <a:p>
            <a:endParaRPr lang="nl-BE"/>
          </a:p>
        </p:txBody>
      </p:sp>
      <p:sp>
        <p:nvSpPr>
          <p:cNvPr id="33" name="Kaarttekst 2"/>
          <p:cNvSpPr txBox="1"/>
          <p:nvPr/>
        </p:nvSpPr>
        <p:spPr>
          <a:xfrm>
            <a:off x="7035800" y="8128000"/>
            <a:ext cx="4953000" cy="4191000"/>
          </a:xfrm>
          <a:prstGeom prst="rect">
            <a:avLst/>
          </a:prstGeom>
          <a:noFill/>
          <a:ln>
            <a:noFill/>
          </a:ln>
        </p:spPr>
        <p:txBody>
          <a:bodyPr wrap="square" lIns="457200" tIns="0" rIns="457200" bIns="0" anchor="t">
            <a:noAutofit/>
          </a:bodyPr>
          <a:lstStyle/>
          <a:p>
            <a:r>
              <a:rPr lang="nl-BE" sz="4000" b="1" dirty="0">
                <a:solidFill>
                  <a:schemeClr val="accent1"/>
                </a:solidFill>
              </a:rPr>
              <a:t>Internaten</a:t>
            </a:r>
          </a:p>
          <a:p>
            <a:pPr>
              <a:spcBef>
                <a:spcPts val="1200"/>
              </a:spcBef>
            </a:pPr>
            <a:r>
              <a:rPr lang="nl-BE" sz="3600" dirty="0"/>
              <a:t>steun voor kinderen en jongeren in het internaat en hun gezin</a:t>
            </a:r>
          </a:p>
        </p:txBody>
      </p:sp>
      <p:sp>
        <p:nvSpPr>
          <p:cNvPr id="34" name="Kaart 3"/>
          <p:cNvSpPr/>
          <p:nvPr/>
        </p:nvSpPr>
        <p:spPr>
          <a:xfrm>
            <a:off x="12395200" y="7747000"/>
            <a:ext cx="4953000" cy="4826000"/>
          </a:xfrm>
          <a:prstGeom prst="rect">
            <a:avLst/>
          </a:prstGeom>
          <a:solidFill>
            <a:srgbClr val="E4F4F4"/>
          </a:solidFill>
          <a:ln>
            <a:noFill/>
          </a:ln>
        </p:spPr>
        <p:txBody>
          <a:bodyPr/>
          <a:lstStyle/>
          <a:p>
            <a:endParaRPr lang="nl-BE"/>
          </a:p>
        </p:txBody>
      </p:sp>
      <p:sp>
        <p:nvSpPr>
          <p:cNvPr id="35" name="Kaarttekst 3"/>
          <p:cNvSpPr txBox="1"/>
          <p:nvPr/>
        </p:nvSpPr>
        <p:spPr>
          <a:xfrm>
            <a:off x="12395200" y="8128000"/>
            <a:ext cx="4953000" cy="4191000"/>
          </a:xfrm>
          <a:prstGeom prst="rect">
            <a:avLst/>
          </a:prstGeom>
          <a:noFill/>
          <a:ln>
            <a:noFill/>
          </a:ln>
        </p:spPr>
        <p:txBody>
          <a:bodyPr wrap="square" lIns="457200" tIns="0" rIns="457200" bIns="0" anchor="t">
            <a:noAutofit/>
          </a:bodyPr>
          <a:lstStyle/>
          <a:p>
            <a:r>
              <a:rPr lang="nl-BE" sz="4000" b="1" dirty="0">
                <a:solidFill>
                  <a:schemeClr val="accent1"/>
                </a:solidFill>
              </a:rPr>
              <a:t>Coördinatoren</a:t>
            </a:r>
          </a:p>
          <a:p>
            <a:pPr>
              <a:spcBef>
                <a:spcPts val="1200"/>
              </a:spcBef>
            </a:pPr>
            <a:r>
              <a:rPr lang="nl-BE" sz="3600" dirty="0"/>
              <a:t>jeugdhulp-onderwijs duurzaam ingebed in de netwerken</a:t>
            </a:r>
          </a:p>
        </p:txBody>
      </p:sp>
      <p:sp>
        <p:nvSpPr>
          <p:cNvPr id="36" name="Kaart 4"/>
          <p:cNvSpPr/>
          <p:nvPr/>
        </p:nvSpPr>
        <p:spPr>
          <a:xfrm>
            <a:off x="17754600" y="7747000"/>
            <a:ext cx="4953000" cy="4826000"/>
          </a:xfrm>
          <a:prstGeom prst="rect">
            <a:avLst/>
          </a:prstGeom>
          <a:solidFill>
            <a:srgbClr val="E4F4F4"/>
          </a:solidFill>
          <a:ln>
            <a:noFill/>
          </a:ln>
        </p:spPr>
        <p:txBody>
          <a:bodyPr/>
          <a:lstStyle/>
          <a:p>
            <a:endParaRPr lang="nl-BE"/>
          </a:p>
        </p:txBody>
      </p:sp>
      <p:sp>
        <p:nvSpPr>
          <p:cNvPr id="37" name="Kaarttekst 4"/>
          <p:cNvSpPr txBox="1"/>
          <p:nvPr/>
        </p:nvSpPr>
        <p:spPr>
          <a:xfrm>
            <a:off x="17754600" y="8128000"/>
            <a:ext cx="4953000" cy="4191000"/>
          </a:xfrm>
          <a:prstGeom prst="rect">
            <a:avLst/>
          </a:prstGeom>
          <a:noFill/>
          <a:ln>
            <a:noFill/>
          </a:ln>
        </p:spPr>
        <p:txBody>
          <a:bodyPr wrap="square" lIns="457200" tIns="0" rIns="457200" bIns="0" anchor="t">
            <a:noAutofit/>
          </a:bodyPr>
          <a:lstStyle/>
          <a:p>
            <a:r>
              <a:rPr lang="nl-BE" sz="4000" b="1" dirty="0">
                <a:solidFill>
                  <a:schemeClr val="accent1"/>
                </a:solidFill>
              </a:rPr>
              <a:t>Engagement</a:t>
            </a:r>
          </a:p>
          <a:p>
            <a:pPr>
              <a:spcBef>
                <a:spcPts val="1200"/>
              </a:spcBef>
            </a:pPr>
            <a:r>
              <a:rPr lang="nl-BE" sz="3600" dirty="0"/>
              <a:t>van erkende organisaties verwachten we actieve deelname</a:t>
            </a:r>
          </a:p>
        </p:txBody>
      </p:sp>
      <p:pic>
        <p:nvPicPr>
          <p:cNvPr id="38" name="Copied Picture 38">
            <a:extLst>
              <a:ext uri="{FF2B5EF4-FFF2-40B4-BE49-F238E27FC236}">
                <a16:creationId xmlns:a16="http://schemas.microsoft.com/office/drawing/2014/main" id="{CBE1305B-8E54-902D-9743-A65A646FBCB0}"/>
              </a:ext>
            </a:extLst>
          </p:cNvPr>
          <p:cNvPicPr>
            <a:picLocks noChangeAspect="1"/>
          </p:cNvPicPr>
          <p:nvPr/>
        </p:nvPicPr>
        <p:blipFill>
          <a:blip r:embed="rId3"/>
          <a:stretch>
            <a:fillRect/>
          </a:stretch>
        </p:blipFill>
        <p:spPr>
          <a:xfrm>
            <a:off x="1638191" y="3368906"/>
            <a:ext cx="5316233" cy="240866"/>
          </a:xfrm>
          <a:prstGeom prst="rect">
            <a:avLst/>
          </a:prstGeom>
        </p:spPr>
      </p:pic>
    </p:spTree>
    <p:extLst>
      <p:ext uri="{BB962C8B-B14F-4D97-AF65-F5344CB8AC3E}">
        <p14:creationId xmlns:p14="http://schemas.microsoft.com/office/powerpoint/2010/main" val="4716065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D7799B-4891-C6A8-914D-35F615F736E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1561584-F25B-888E-0FF2-841A010E4F22}"/>
              </a:ext>
            </a:extLst>
          </p:cNvPr>
          <p:cNvSpPr>
            <a:spLocks noGrp="1"/>
          </p:cNvSpPr>
          <p:nvPr>
            <p:ph type="title"/>
          </p:nvPr>
        </p:nvSpPr>
        <p:spPr>
          <a:xfrm>
            <a:off x="1676291" y="1178485"/>
            <a:ext cx="19899658" cy="11043829"/>
          </a:xfrm>
        </p:spPr>
        <p:txBody>
          <a:bodyPr/>
          <a:lstStyle/>
          <a:p>
            <a:pPr marL="0" indent="0" algn="l"/>
            <a:r>
              <a:rPr lang="nl-BE" dirty="0"/>
              <a:t>Save </a:t>
            </a:r>
            <a:r>
              <a:rPr lang="nl-BE" dirty="0" err="1"/>
              <a:t>the</a:t>
            </a:r>
            <a:r>
              <a:rPr lang="nl-BE" dirty="0"/>
              <a:t> Date </a:t>
            </a:r>
            <a:r>
              <a:rPr lang="nl-BE" baseline="30000" dirty="0"/>
              <a:t>(2)</a:t>
            </a:r>
          </a:p>
        </p:txBody>
      </p:sp>
    </p:spTree>
    <p:extLst>
      <p:ext uri="{BB962C8B-B14F-4D97-AF65-F5344CB8AC3E}">
        <p14:creationId xmlns:p14="http://schemas.microsoft.com/office/powerpoint/2010/main" val="13820805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62A35-56B2-89F6-AEBB-7C79180DB4A8}"/>
            </a:ext>
          </a:extLst>
        </p:cNvPr>
        <p:cNvGrpSpPr/>
        <p:nvPr/>
      </p:nvGrpSpPr>
      <p:grpSpPr>
        <a:xfrm>
          <a:off x="0" y="0"/>
          <a:ext cx="0" cy="0"/>
          <a:chOff x="0" y="0"/>
          <a:chExt cx="0" cy="0"/>
        </a:xfrm>
      </p:grpSpPr>
      <p:pic>
        <p:nvPicPr>
          <p:cNvPr id="6" name="Afbeelding 5">
            <a:extLst>
              <a:ext uri="{FF2B5EF4-FFF2-40B4-BE49-F238E27FC236}">
                <a16:creationId xmlns:a16="http://schemas.microsoft.com/office/drawing/2014/main" id="{3846F25A-A239-1EA4-CCC7-378706738C6B}"/>
              </a:ext>
            </a:extLst>
          </p:cNvPr>
          <p:cNvPicPr>
            <a:picLocks noChangeAspect="1"/>
          </p:cNvPicPr>
          <p:nvPr/>
        </p:nvPicPr>
        <p:blipFill>
          <a:blip r:embed="rId3"/>
          <a:stretch>
            <a:fillRect/>
          </a:stretch>
        </p:blipFill>
        <p:spPr>
          <a:xfrm>
            <a:off x="887344" y="909728"/>
            <a:ext cx="14428856" cy="12467464"/>
          </a:xfrm>
          <a:prstGeom prst="rect">
            <a:avLst/>
          </a:prstGeom>
        </p:spPr>
      </p:pic>
    </p:spTree>
    <p:extLst>
      <p:ext uri="{BB962C8B-B14F-4D97-AF65-F5344CB8AC3E}">
        <p14:creationId xmlns:p14="http://schemas.microsoft.com/office/powerpoint/2010/main" val="784290951"/>
      </p:ext>
    </p:extLst>
  </p:cSld>
  <p:clrMapOvr>
    <a:masterClrMapping/>
  </p:clrMapOvr>
</p:sld>
</file>

<file path=ppt/theme/theme1.xml><?xml version="1.0" encoding="utf-8"?>
<a:theme xmlns:a="http://schemas.openxmlformats.org/drawingml/2006/main" name="Titeldia's">
  <a:themeElements>
    <a:clrScheme name="Opgroeien - 2025">
      <a:dk1>
        <a:srgbClr val="373636"/>
      </a:dk1>
      <a:lt1>
        <a:sysClr val="window" lastClr="FFFFFF"/>
      </a:lt1>
      <a:dk2>
        <a:srgbClr val="6B6B6B"/>
      </a:dk2>
      <a:lt2>
        <a:srgbClr val="E4F4F4"/>
      </a:lt2>
      <a:accent1>
        <a:srgbClr val="A50050"/>
      </a:accent1>
      <a:accent2>
        <a:srgbClr val="1BA4A5"/>
      </a:accent2>
      <a:accent3>
        <a:srgbClr val="572A5D"/>
      </a:accent3>
      <a:accent4>
        <a:srgbClr val="79B93E"/>
      </a:accent4>
      <a:accent5>
        <a:srgbClr val="E4F4F4"/>
      </a:accent5>
      <a:accent6>
        <a:srgbClr val="F4E0EA"/>
      </a:accent6>
      <a:hlink>
        <a:srgbClr val="3C96BE"/>
      </a:hlink>
      <a:folHlink>
        <a:srgbClr val="AA78AA"/>
      </a:folHlink>
    </a:clrScheme>
    <a:fontScheme name="Opgroeien 2025">
      <a:majorFont>
        <a:latin typeface="Calibri"/>
        <a:ea typeface=""/>
        <a:cs typeface=""/>
      </a:majorFont>
      <a:minorFont>
        <a:latin typeface="Calibri"/>
        <a:ea typeface=""/>
        <a:cs typeface=""/>
      </a:minorFont>
    </a:fontScheme>
    <a:fmtScheme name="Kantoorth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groeien-presentatie2026.potx" id="{F82DDC40-2EA2-45CD-9FD8-22290AD9555E}" vid="{5EA3DA07-2765-45B8-B588-5B0DF434DA8C}"/>
    </a:ext>
  </a:extLst>
</a:theme>
</file>

<file path=ppt/theme/theme2.xml><?xml version="1.0" encoding="utf-8"?>
<a:theme xmlns:a="http://schemas.openxmlformats.org/drawingml/2006/main" name="1_Titeldia's">
  <a:themeElements>
    <a:clrScheme name="Opgroeien - 2025">
      <a:dk1>
        <a:srgbClr val="373636"/>
      </a:dk1>
      <a:lt1>
        <a:sysClr val="window" lastClr="FFFFFF"/>
      </a:lt1>
      <a:dk2>
        <a:srgbClr val="6B6B6B"/>
      </a:dk2>
      <a:lt2>
        <a:srgbClr val="E4F4F4"/>
      </a:lt2>
      <a:accent1>
        <a:srgbClr val="A50050"/>
      </a:accent1>
      <a:accent2>
        <a:srgbClr val="1BA4A5"/>
      </a:accent2>
      <a:accent3>
        <a:srgbClr val="572A5D"/>
      </a:accent3>
      <a:accent4>
        <a:srgbClr val="79B93E"/>
      </a:accent4>
      <a:accent5>
        <a:srgbClr val="E4F4F4"/>
      </a:accent5>
      <a:accent6>
        <a:srgbClr val="F4E0EA"/>
      </a:accent6>
      <a:hlink>
        <a:srgbClr val="3C96BE"/>
      </a:hlink>
      <a:folHlink>
        <a:srgbClr val="AA78AA"/>
      </a:folHlink>
    </a:clrScheme>
    <a:fontScheme name="Opgroeien 2025">
      <a:majorFont>
        <a:latin typeface="Calibri"/>
        <a:ea typeface=""/>
        <a:cs typeface=""/>
      </a:majorFont>
      <a:minorFont>
        <a:latin typeface="Calibri"/>
        <a:ea typeface=""/>
        <a:cs typeface=""/>
      </a:minorFont>
    </a:fontScheme>
    <a:fmtScheme name="Kantoorth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groeien-presentatie2026.potx" id="{F82DDC40-2EA2-45CD-9FD8-22290AD9555E}" vid="{5EA3DA07-2765-45B8-B588-5B0DF434DA8C}"/>
    </a:ext>
  </a:extLst>
</a:theme>
</file>

<file path=ppt/theme/theme3.xml><?xml version="1.0" encoding="utf-8"?>
<a:theme xmlns:a="http://schemas.openxmlformats.org/drawingml/2006/main" name="1_Inhouddia's">
  <a:themeElements>
    <a:clrScheme name="Opgroeien - 2025">
      <a:dk1>
        <a:srgbClr val="373636"/>
      </a:dk1>
      <a:lt1>
        <a:sysClr val="window" lastClr="FFFFFF"/>
      </a:lt1>
      <a:dk2>
        <a:srgbClr val="6B6B6B"/>
      </a:dk2>
      <a:lt2>
        <a:srgbClr val="E4F4F4"/>
      </a:lt2>
      <a:accent1>
        <a:srgbClr val="A50050"/>
      </a:accent1>
      <a:accent2>
        <a:srgbClr val="1BA4A5"/>
      </a:accent2>
      <a:accent3>
        <a:srgbClr val="572A5D"/>
      </a:accent3>
      <a:accent4>
        <a:srgbClr val="79B93E"/>
      </a:accent4>
      <a:accent5>
        <a:srgbClr val="E4F4F4"/>
      </a:accent5>
      <a:accent6>
        <a:srgbClr val="F4E0EA"/>
      </a:accent6>
      <a:hlink>
        <a:srgbClr val="3C96BE"/>
      </a:hlink>
      <a:folHlink>
        <a:srgbClr val="AA78AA"/>
      </a:folHlink>
    </a:clrScheme>
    <a:fontScheme name="Opgroeien 2025">
      <a:majorFont>
        <a:latin typeface="Calibri"/>
        <a:ea typeface=""/>
        <a:cs typeface=""/>
      </a:majorFont>
      <a:minorFont>
        <a:latin typeface="Calibri"/>
        <a:ea typeface=""/>
        <a:cs typeface=""/>
      </a:minorFont>
    </a:fontScheme>
    <a:fmtScheme name="Kantoorth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groeien-presentatie2026.potx" id="{F82DDC40-2EA2-45CD-9FD8-22290AD9555E}" vid="{6E44E6D2-DF2C-4688-B55F-7FD1EB8CCA75}"/>
    </a:ext>
  </a:extLst>
</a:theme>
</file>

<file path=ppt/theme/theme4.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8" row="2">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44C7F8D-2CD2-4787-A762-37600D0FAE93}">
  <we:reference id="WA200010001" version="1.0.0.1" store="Omex" storeType="OMEX"/>
  <we:alternateReferences>
    <we:reference id="WA200010001" version="1.0.0.1" store="WA200010001" storeType="OMEX"/>
  </we:alternateReferences>
  <we:properties>
    <we:property name="claude.fileId" value="&quot;b96c2bd9-570e-420b-9862-5b449b0bd35d&quot;"/>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0099885-9432-4caf-9870-10dd17e557ce">
      <Terms xmlns="http://schemas.microsoft.com/office/infopath/2007/PartnerControls"/>
    </lcf76f155ced4ddcb4097134ff3c332f>
    <TaxCatchAll xmlns="cfc230b1-6dd3-467a-8fcc-dfa9df38b740">
      <Value>13</Value>
      <Value>14</Value>
      <Value>1</Value>
      <Value>119</Value>
    </TaxCatchAll>
    <de1e3eb6a8ca4da4a2e4a4e7f9dbdb0f xmlns="cfc230b1-6dd3-467a-8fcc-dfa9df38b740">
      <Terms xmlns="http://schemas.microsoft.com/office/infopath/2007/PartnerControls">
        <TermInfo xmlns="http://schemas.microsoft.com/office/infopath/2007/PartnerControls">
          <TermName xmlns="http://schemas.microsoft.com/office/infopath/2007/PartnerControls">2026</TermName>
          <TermId xmlns="http://schemas.microsoft.com/office/infopath/2007/PartnerControls">14401e67-f5b6-4a03-b209-4bc270cd4fda</TermId>
        </TermInfo>
      </Term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_dlc_DocId xmlns="cfc230b1-6dd3-467a-8fcc-dfa9df38b740">GOPRO-1830562155-31061</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GOProMigratieBronlocatie xmlns="cfc230b1-6dd3-467a-8fcc-dfa9df38b740" xsi:nil="true"/>
    <_dlc_DocIdUrl xmlns="cfc230b1-6dd3-467a-8fcc-dfa9df38b740">
      <Url>https://gemeenschapsonderwijs.sharepoint.com/sites/prodoc/_layouts/15/DocIdRedir.aspx?ID=GOPRO-1830562155-31061</Url>
      <Description>GOPRO-1830562155-31061</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Organisatie en regelgeving</TermName>
          <TermId xmlns="http://schemas.microsoft.com/office/infopath/2007/PartnerControls">5fbbe23b-2c8c-41dc-a7c6-a3ad781c6d9c</TermId>
        </TermInfo>
      </Terms>
    </fef4875bd7d04335af313950a580cd9d>
    <SharedWithUsers xmlns="cfc230b1-6dd3-467a-8fcc-dfa9df38b740">
      <UserInfo>
        <DisplayName/>
        <AccountId xsi:nil="true"/>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1" ma:contentTypeDescription="" ma:contentTypeScope="" ma:versionID="dafdf1008e6bcff424b9222b5dee611c">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b5c6786e74a03dbee41a66915f26d8c"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dexed="true" ma:internalName="GOProMigratieBronGUID">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element name="MediaServiceBillingMetadata" ma:index="41"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FDAAA3C5-61E9-4B63-90D3-2AB751A6DE37}">
  <ds:schemaRefs>
    <ds:schemaRef ds:uri="http://schemas.microsoft.com/sharepoint/v3/contenttype/forms"/>
  </ds:schemaRefs>
</ds:datastoreItem>
</file>

<file path=customXml/itemProps2.xml><?xml version="1.0" encoding="utf-8"?>
<ds:datastoreItem xmlns:ds="http://schemas.openxmlformats.org/officeDocument/2006/customXml" ds:itemID="{9A4EB685-E006-4A49-84DE-FD1CE71D180F}">
  <ds:schemaRefs>
    <ds:schemaRef ds:uri="http://purl.org/dc/terms/"/>
    <ds:schemaRef ds:uri="http://schemas.microsoft.com/office/2006/documentManagement/types"/>
    <ds:schemaRef ds:uri="http://www.w3.org/XML/1998/namespace"/>
    <ds:schemaRef ds:uri="http://purl.org/dc/elements/1.1/"/>
    <ds:schemaRef ds:uri="http://schemas.microsoft.com/office/2006/metadata/properties"/>
    <ds:schemaRef ds:uri="http://schemas.openxmlformats.org/package/2006/metadata/core-properties"/>
    <ds:schemaRef ds:uri="http://purl.org/dc/dcmitype/"/>
    <ds:schemaRef ds:uri="35b072cc-d356-4f90-8f5f-0b31eb3007f0"/>
    <ds:schemaRef ds:uri="http://schemas.microsoft.com/office/infopath/2007/PartnerControls"/>
    <ds:schemaRef ds:uri="90567433-02ae-415c-97d0-f504a55963c3"/>
  </ds:schemaRefs>
</ds:datastoreItem>
</file>

<file path=customXml/itemProps3.xml><?xml version="1.0" encoding="utf-8"?>
<ds:datastoreItem xmlns:ds="http://schemas.openxmlformats.org/officeDocument/2006/customXml" ds:itemID="{B683DCF0-3A25-4FB8-9205-74C513FFC5A2}"/>
</file>

<file path=customXml/itemProps4.xml><?xml version="1.0" encoding="utf-8"?>
<ds:datastoreItem xmlns:ds="http://schemas.openxmlformats.org/officeDocument/2006/customXml" ds:itemID="{5DDE23B6-791C-48A9-8901-D746F91D8BD6}"/>
</file>

<file path=docMetadata/LabelInfo.xml><?xml version="1.0" encoding="utf-8"?>
<clbl:labelList xmlns:clbl="http://schemas.microsoft.com/office/2020/mipLabelMetadata">
  <clbl:label id="{13cfe182-642a-480e-bc8a-5ecf65db0aa0}" enabled="0" method="" siteId="{13cfe182-642a-480e-bc8a-5ecf65db0aa0}" removed="1"/>
</clbl:labelList>
</file>

<file path=docProps/app.xml><?xml version="1.0" encoding="utf-8"?>
<Properties xmlns="http://schemas.openxmlformats.org/officeDocument/2006/extended-properties" xmlns:vt="http://schemas.openxmlformats.org/officeDocument/2006/docPropsVTypes">
  <Template>Opgroeien-presentatie</Template>
  <TotalTime>149</TotalTime>
  <Words>1881</Words>
  <Application>Microsoft Office PowerPoint</Application>
  <PresentationFormat>Aangepast</PresentationFormat>
  <Paragraphs>252</Paragraphs>
  <Slides>36</Slides>
  <Notes>25</Notes>
  <HiddenSlides>0</HiddenSlides>
  <MMClips>0</MMClips>
  <ScaleCrop>false</ScaleCrop>
  <HeadingPairs>
    <vt:vector size="6" baseType="variant">
      <vt:variant>
        <vt:lpstr>Gebruikte lettertypen</vt:lpstr>
      </vt:variant>
      <vt:variant>
        <vt:i4>6</vt:i4>
      </vt:variant>
      <vt:variant>
        <vt:lpstr>Thema</vt:lpstr>
      </vt:variant>
      <vt:variant>
        <vt:i4>3</vt:i4>
      </vt:variant>
      <vt:variant>
        <vt:lpstr>Diatitels</vt:lpstr>
      </vt:variant>
      <vt:variant>
        <vt:i4>36</vt:i4>
      </vt:variant>
    </vt:vector>
  </HeadingPairs>
  <TitlesOfParts>
    <vt:vector size="45" baseType="lpstr">
      <vt:lpstr>Arial</vt:lpstr>
      <vt:lpstr>Calibri</vt:lpstr>
      <vt:lpstr>Flanders Art Sans</vt:lpstr>
      <vt:lpstr>FlandersArtSans-Bold</vt:lpstr>
      <vt:lpstr>FlandersArtSans-Regular</vt:lpstr>
      <vt:lpstr>Wingdings</vt:lpstr>
      <vt:lpstr>Titeldia's</vt:lpstr>
      <vt:lpstr>1_Titeldia's</vt:lpstr>
      <vt:lpstr>1_Inhouddia's</vt:lpstr>
      <vt:lpstr>De jeugdhulp van morgen</vt:lpstr>
      <vt:lpstr>Plan Jeugdhulp </vt:lpstr>
      <vt:lpstr>Plan Jeugdhulp</vt:lpstr>
      <vt:lpstr>Werf 1 Preventie</vt:lpstr>
      <vt:lpstr>Preventief jeugdhulpbeleid</vt:lpstr>
      <vt:lpstr>Werf 2 Gezinsgerichte jeugdhulp</vt:lpstr>
      <vt:lpstr>Gezinsgerichte jeugdhulp</vt:lpstr>
      <vt:lpstr>Werf 3 Verontrusting en kindermishandeling</vt:lpstr>
      <vt:lpstr>Verontrusting en kindermishandeling</vt:lpstr>
      <vt:lpstr>Werf 4 Crisis</vt:lpstr>
      <vt:lpstr>Crisisjeugdhulp</vt:lpstr>
      <vt:lpstr>Werf 5 Complexe jeugdhulptrajecten</vt:lpstr>
      <vt:lpstr>Complexe jeugdhulptrajecten</vt:lpstr>
      <vt:lpstr>Werf 6 Jeugddelinquentie</vt:lpstr>
      <vt:lpstr>Jeugddelinquentie</vt:lpstr>
      <vt:lpstr>Werf 7 Organisatorische hervormingen</vt:lpstr>
      <vt:lpstr>Organisatorische hervormingen</vt:lpstr>
      <vt:lpstr>Werf 8  Onderwijs-Welzijn </vt:lpstr>
      <vt:lpstr>Samenwerking met onderwijs</vt:lpstr>
      <vt:lpstr>Vers van de pers…</vt:lpstr>
      <vt:lpstr>Vers van de pers</vt:lpstr>
      <vt:lpstr>Investeren en meerjarenplanning</vt:lpstr>
      <vt:lpstr>Investeren in de jeugdhulp van morgen</vt:lpstr>
      <vt:lpstr>Wat de uitbreidingen 2027–2029 concreet moeten opleveren</vt:lpstr>
      <vt:lpstr>Al opgestart in 2026: wat de uitbreidingen moeten opleveren</vt:lpstr>
      <vt:lpstr>Spreiding over 2027 – 2028 - 2029</vt:lpstr>
      <vt:lpstr>Waarom een vernieuwd erkennings- en subsidiëringskader?</vt:lpstr>
      <vt:lpstr>De jeugdhulp botst op zijn grenzen</vt:lpstr>
      <vt:lpstr>Waar willen we het verschil maken voor onze kinderen en jongeren?</vt:lpstr>
      <vt:lpstr>Waar willen we het verschil maken voor de sector en onze organisaties?</vt:lpstr>
      <vt:lpstr>Hervormen in vier verweven bewegingen die elkaar versterken</vt:lpstr>
      <vt:lpstr>PowerPoint-presentatie</vt:lpstr>
      <vt:lpstr>Netwerken laagdrempelige jeugdhulp</vt:lpstr>
      <vt:lpstr>Netwerken laagdrempelige jeugdhulp</vt:lpstr>
      <vt:lpstr>Save the Date (2)</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 jeugdhulp van morgen - presentatie Aura Van Liefferinge Dag van de voorzieningen 16 oktober 2026</dc:title>
  <dc:creator>Aura Van Liefferinge</dc:creator>
  <cp:lastModifiedBy>Aura Van Liefferinge</cp:lastModifiedBy>
  <cp:revision>2</cp:revision>
  <dcterms:created xsi:type="dcterms:W3CDTF">2026-10-15T19:54:47Z</dcterms:created>
  <dcterms:modified xsi:type="dcterms:W3CDTF">2026-10-15T22:33:11Z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_dlc_DocIdItemGuid">
    <vt:lpwstr>3d04cc38-78f8-4e6a-89f1-d1832cfd84c6</vt:lpwstr>
  </property>
  <property fmtid="{D5CDD505-2E9C-101B-9397-08002B2CF9AE}" pid="4" name="KGTrefwoord">
    <vt:lpwstr/>
  </property>
  <property fmtid="{D5CDD505-2E9C-101B-9397-08002B2CF9AE}" pid="5" name="MediaServiceImageTags">
    <vt:lpwstr/>
  </property>
  <property fmtid="{D5CDD505-2E9C-101B-9397-08002B2CF9AE}" pid="6" name="GOProPublicatiestatus">
    <vt:lpwstr>1;#Online|5d773375-47c0-4896-afa8-6eac5ed3e165</vt:lpwstr>
  </property>
  <property fmtid="{D5CDD505-2E9C-101B-9397-08002B2CF9AE}" pid="7" name="Order">
    <vt:lpwstr>650800.000000000</vt:lpwstr>
  </property>
  <property fmtid="{D5CDD505-2E9C-101B-9397-08002B2CF9AE}" pid="8" name="xd_ProgID">
    <vt:lpwstr/>
  </property>
  <property fmtid="{D5CDD505-2E9C-101B-9397-08002B2CF9AE}" pid="9" name="_SourceUrl">
    <vt:lpwstr/>
  </property>
  <property fmtid="{D5CDD505-2E9C-101B-9397-08002B2CF9AE}" pid="10" name="_SharedFileIndex">
    <vt:lpwstr/>
  </property>
  <property fmtid="{D5CDD505-2E9C-101B-9397-08002B2CF9AE}" pid="11" name="ComplianceAssetId">
    <vt:lpwstr/>
  </property>
  <property fmtid="{D5CDD505-2E9C-101B-9397-08002B2CF9AE}" pid="12" name="TemplateUrl">
    <vt:lpwstr/>
  </property>
  <property fmtid="{D5CDD505-2E9C-101B-9397-08002B2CF9AE}" pid="13" name="_ExtendedDescription">
    <vt:lpwstr/>
  </property>
  <property fmtid="{D5CDD505-2E9C-101B-9397-08002B2CF9AE}" pid="14" name="TriggerFlowInfo">
    <vt:lpwstr/>
  </property>
  <property fmtid="{D5CDD505-2E9C-101B-9397-08002B2CF9AE}" pid="15" name="xd_Signature">
    <vt:lpwstr/>
  </property>
  <property fmtid="{D5CDD505-2E9C-101B-9397-08002B2CF9AE}" pid="16" name="GOProOnderwijsniveaus">
    <vt:lpwstr>14;#Alle onderwijsniveaus|2fe7c676-0ce6-4fab-b265-4b19c15279a5</vt:lpwstr>
  </property>
  <property fmtid="{D5CDD505-2E9C-101B-9397-08002B2CF9AE}" pid="17" name="GOProOorsprong">
    <vt:lpwstr/>
  </property>
  <property fmtid="{D5CDD505-2E9C-101B-9397-08002B2CF9AE}" pid="18" name="GOProThemas">
    <vt:lpwstr>13;#Organisatie en regelgeving|5fbbe23b-2c8c-41dc-a7c6-a3ad781c6d9c</vt:lpwstr>
  </property>
  <property fmtid="{D5CDD505-2E9C-101B-9397-08002B2CF9AE}" pid="19" name="GOProSchooljaar">
    <vt:lpwstr/>
  </property>
  <property fmtid="{D5CDD505-2E9C-101B-9397-08002B2CF9AE}" pid="20" name="GOProJaar">
    <vt:lpwstr>119;#2026|14401e67-f5b6-4a03-b209-4bc270cd4fda</vt:lpwstr>
  </property>
</Properties>
</file>