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3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authors.xml" ContentType="application/vnd.ms-powerpoint.auth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docMetadata/LabelInfo.xml" ContentType="application/vnd.ms-office.classificationlabel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288" r:id="rId5"/>
    <p:sldId id="290" r:id="rId6"/>
    <p:sldId id="295" r:id="rId7"/>
    <p:sldId id="300" r:id="rId8"/>
    <p:sldId id="292" r:id="rId9"/>
    <p:sldId id="293" r:id="rId10"/>
    <p:sldId id="297" r:id="rId11"/>
    <p:sldId id="294" r:id="rId12"/>
    <p:sldId id="298" r:id="rId13"/>
    <p:sldId id="301" r:id="rId14"/>
    <p:sldId id="299" r:id="rId15"/>
    <p:sldId id="270" r:id="rId16"/>
  </p:sldIdLst>
  <p:sldSz cx="24382413" cy="13716000"/>
  <p:notesSz cx="6858000" cy="9144000"/>
  <p:embeddedFontLst>
    <p:embeddedFont>
      <p:font typeface="Flanders Art Sans" panose="020B0604020202020204" charset="0"/>
      <p:regular r:id="rId18"/>
      <p:bold r:id="rId19"/>
      <p:italic r:id="rId20"/>
    </p:embeddedFont>
    <p:embeddedFont>
      <p:font typeface="Flanders Art Sans Condensed" panose="020B0604020202020204" charset="0"/>
      <p:regular r:id="rId21"/>
      <p:bold r:id="rId22"/>
      <p:italic r:id="rId23"/>
    </p:embeddedFont>
    <p:embeddedFont>
      <p:font typeface="Wingdings 2" panose="05020102010507070707" pitchFamily="18" charset="2"/>
      <p:regular r:id="rId24"/>
    </p:embeddedFont>
  </p:embeddedFontLst>
  <p:defaultText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43" userDrawn="1">
          <p15:clr>
            <a:srgbClr val="A4A3A4"/>
          </p15:clr>
        </p15:guide>
        <p15:guide id="2" pos="768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56A830E-AC53-36D6-FBA9-2BEDA7511FAB}" name="Isabel De Cavel" initials="IC" userId="S::isabel.de.cavel@g-o.be::bd63cadb-9c7d-45c4-93c7-65784367e3e6" providerId="AD"/>
  <p188:author id="{6BC6323D-D4DA-FFEB-7E2F-74F855A9BECB}" name="Ariane Carlier" initials="AC" userId="S::ariane.carlier@g-o.be::1ca1b181-64ad-4195-9548-fca5f9d08146" providerId="AD"/>
  <p188:author id="{FD51D294-AE32-216C-34F2-C05C38FC2502}" name="Griet Wauters" initials="" userId="S::griet.wauters@g-o.be::15d24f08-bf21-47fb-83ee-22b3056cd73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1B1"/>
    <a:srgbClr val="E7E6E6"/>
    <a:srgbClr val="67C0BA"/>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588533-A6A2-7977-7DD3-DF65C57589D8}" v="3" dt="2026-08-19T14:44:52.458"/>
    <p1510:client id="{9BF96B5B-DC60-1348-368A-A0D8159AC827}" v="8" dt="2026-08-19T12:20:52.363"/>
    <p1510:client id="{C0BF3263-DBBE-5BFE-64FB-27A35D796A18}" v="35" dt="2026-08-19T07:25:31.743"/>
    <p1510:client id="{E0965164-3EE1-B302-BE7C-70CFBC292A9E}" v="40" dt="2026-08-21T06:22:54.531"/>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Geen stijl, gee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4343"/>
        <p:guide pos="76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customXml" Target="../customXml/item4.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theme" Target="theme/theme1.xml"/><Relationship Id="rId3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996747-4202-DD4B-94AC-6B976FAC7AF4}" type="datetimeFigureOut">
              <a:rPr lang="nl-BE" smtClean="0"/>
              <a:t>20/08/2026</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E71038-0F01-804C-8B58-40148AC75176}" type="slidenum">
              <a:rPr lang="nl-BE" smtClean="0"/>
              <a:t>‹#›</a:t>
            </a:fld>
            <a:endParaRPr lang="nl-BE"/>
          </a:p>
        </p:txBody>
      </p:sp>
    </p:spTree>
    <p:extLst>
      <p:ext uri="{BB962C8B-B14F-4D97-AF65-F5344CB8AC3E}">
        <p14:creationId xmlns:p14="http://schemas.microsoft.com/office/powerpoint/2010/main" val="4078996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ea typeface="Calibri"/>
              <a:cs typeface="Calibri"/>
            </a:endParaRP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2</a:t>
            </a:fld>
            <a:endParaRPr lang="nl-BE"/>
          </a:p>
        </p:txBody>
      </p:sp>
    </p:spTree>
    <p:extLst>
      <p:ext uri="{BB962C8B-B14F-4D97-AF65-F5344CB8AC3E}">
        <p14:creationId xmlns:p14="http://schemas.microsoft.com/office/powerpoint/2010/main" val="2492785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12D1A-A5DC-482A-0323-A94015AD94A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6001212-7C2B-28AA-FF70-3EABA44C8AD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47ADA52-CBA3-E335-764C-2815A07810F8}"/>
              </a:ext>
            </a:extLst>
          </p:cNvPr>
          <p:cNvSpPr>
            <a:spLocks noGrp="1"/>
          </p:cNvSpPr>
          <p:nvPr>
            <p:ph type="body" idx="1"/>
          </p:nvPr>
        </p:nvSpPr>
        <p:spPr/>
        <p:txBody>
          <a:bodyPr/>
          <a:lstStyle/>
          <a:p>
            <a:endParaRPr lang="nl-NL" dirty="0">
              <a:ea typeface="Calibri"/>
              <a:cs typeface="Calibri"/>
            </a:endParaRPr>
          </a:p>
        </p:txBody>
      </p:sp>
      <p:sp>
        <p:nvSpPr>
          <p:cNvPr id="4" name="Tijdelijke aanduiding voor dianummer 3">
            <a:extLst>
              <a:ext uri="{FF2B5EF4-FFF2-40B4-BE49-F238E27FC236}">
                <a16:creationId xmlns:a16="http://schemas.microsoft.com/office/drawing/2014/main" id="{BE1E6B16-973E-7FB0-5B3D-141FE21FC5D1}"/>
              </a:ext>
            </a:extLst>
          </p:cNvPr>
          <p:cNvSpPr>
            <a:spLocks noGrp="1"/>
          </p:cNvSpPr>
          <p:nvPr>
            <p:ph type="sldNum" sz="quarter" idx="5"/>
          </p:nvPr>
        </p:nvSpPr>
        <p:spPr/>
        <p:txBody>
          <a:bodyPr/>
          <a:lstStyle/>
          <a:p>
            <a:fld id="{3DE71038-0F01-804C-8B58-40148AC75176}" type="slidenum">
              <a:rPr lang="nl-BE" smtClean="0"/>
              <a:t>3</a:t>
            </a:fld>
            <a:endParaRPr lang="nl-BE"/>
          </a:p>
        </p:txBody>
      </p:sp>
    </p:spTree>
    <p:extLst>
      <p:ext uri="{BB962C8B-B14F-4D97-AF65-F5344CB8AC3E}">
        <p14:creationId xmlns:p14="http://schemas.microsoft.com/office/powerpoint/2010/main" val="3895058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DE71038-0F01-804C-8B58-40148AC75176}" type="slidenum">
              <a:rPr lang="nl-BE" smtClean="0"/>
              <a:t>4</a:t>
            </a:fld>
            <a:endParaRPr lang="nl-BE"/>
          </a:p>
        </p:txBody>
      </p:sp>
    </p:spTree>
    <p:extLst>
      <p:ext uri="{BB962C8B-B14F-4D97-AF65-F5344CB8AC3E}">
        <p14:creationId xmlns:p14="http://schemas.microsoft.com/office/powerpoint/2010/main" val="2243575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8F697-F673-FDC8-1041-3F0CB5E0841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A555FE2-DE5F-DE8C-3C63-637E1C6D119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A0D5B61-E4DC-061F-FB8F-BE36246FC198}"/>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5EC9A396-63C7-CDF0-865D-A1FFA9341F46}"/>
              </a:ext>
            </a:extLst>
          </p:cNvPr>
          <p:cNvSpPr>
            <a:spLocks noGrp="1"/>
          </p:cNvSpPr>
          <p:nvPr>
            <p:ph type="sldNum" sz="quarter" idx="5"/>
          </p:nvPr>
        </p:nvSpPr>
        <p:spPr/>
        <p:txBody>
          <a:bodyPr/>
          <a:lstStyle/>
          <a:p>
            <a:fld id="{3DE71038-0F01-804C-8B58-40148AC75176}" type="slidenum">
              <a:rPr lang="nl-BE" smtClean="0"/>
              <a:t>5</a:t>
            </a:fld>
            <a:endParaRPr lang="nl-BE"/>
          </a:p>
        </p:txBody>
      </p:sp>
    </p:spTree>
    <p:extLst>
      <p:ext uri="{BB962C8B-B14F-4D97-AF65-F5344CB8AC3E}">
        <p14:creationId xmlns:p14="http://schemas.microsoft.com/office/powerpoint/2010/main" val="3696914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7CA02-9DD2-B2FA-002F-B057A9511F8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AE3FCED-FFB9-2C62-7C45-F1D1CCC6288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C62784F-081D-61BA-93F7-2D4C7E148F55}"/>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A9C38047-A9D1-2F11-FD0C-6AF8E678CF0C}"/>
              </a:ext>
            </a:extLst>
          </p:cNvPr>
          <p:cNvSpPr>
            <a:spLocks noGrp="1"/>
          </p:cNvSpPr>
          <p:nvPr>
            <p:ph type="sldNum" sz="quarter" idx="5"/>
          </p:nvPr>
        </p:nvSpPr>
        <p:spPr/>
        <p:txBody>
          <a:bodyPr/>
          <a:lstStyle/>
          <a:p>
            <a:fld id="{3DE71038-0F01-804C-8B58-40148AC75176}" type="slidenum">
              <a:rPr lang="nl-BE" smtClean="0"/>
              <a:t>6</a:t>
            </a:fld>
            <a:endParaRPr lang="nl-BE"/>
          </a:p>
        </p:txBody>
      </p:sp>
    </p:spTree>
    <p:extLst>
      <p:ext uri="{BB962C8B-B14F-4D97-AF65-F5344CB8AC3E}">
        <p14:creationId xmlns:p14="http://schemas.microsoft.com/office/powerpoint/2010/main" val="613918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FC2617-384D-6F14-5F42-410CDAF378E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68E729C-80E2-CE48-C2F9-9AF8BD686C2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48F1A48-7AAD-95E2-E1B4-26165E3993A3}"/>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6AD1DA70-4BFA-E291-2C2B-6ED9D1FF987E}"/>
              </a:ext>
            </a:extLst>
          </p:cNvPr>
          <p:cNvSpPr>
            <a:spLocks noGrp="1"/>
          </p:cNvSpPr>
          <p:nvPr>
            <p:ph type="sldNum" sz="quarter" idx="5"/>
          </p:nvPr>
        </p:nvSpPr>
        <p:spPr/>
        <p:txBody>
          <a:bodyPr/>
          <a:lstStyle/>
          <a:p>
            <a:fld id="{3DE71038-0F01-804C-8B58-40148AC75176}" type="slidenum">
              <a:rPr lang="nl-BE" smtClean="0"/>
              <a:t>7</a:t>
            </a:fld>
            <a:endParaRPr lang="nl-BE"/>
          </a:p>
        </p:txBody>
      </p:sp>
    </p:spTree>
    <p:extLst>
      <p:ext uri="{BB962C8B-B14F-4D97-AF65-F5344CB8AC3E}">
        <p14:creationId xmlns:p14="http://schemas.microsoft.com/office/powerpoint/2010/main" val="15994082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CBB1A-33EE-5F40-FE42-BF8E1AFDB0FB}"/>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4B009B2-4B3D-6F6D-EE34-8653384B559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6F5EB24-39FB-AACA-E6A6-8E5B87180062}"/>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491B02A6-7909-0D13-67BD-AF4C8FCF8FAA}"/>
              </a:ext>
            </a:extLst>
          </p:cNvPr>
          <p:cNvSpPr>
            <a:spLocks noGrp="1"/>
          </p:cNvSpPr>
          <p:nvPr>
            <p:ph type="sldNum" sz="quarter" idx="5"/>
          </p:nvPr>
        </p:nvSpPr>
        <p:spPr/>
        <p:txBody>
          <a:bodyPr/>
          <a:lstStyle/>
          <a:p>
            <a:fld id="{3DE71038-0F01-804C-8B58-40148AC75176}" type="slidenum">
              <a:rPr lang="nl-BE" smtClean="0"/>
              <a:t>8</a:t>
            </a:fld>
            <a:endParaRPr lang="nl-BE"/>
          </a:p>
        </p:txBody>
      </p:sp>
    </p:spTree>
    <p:extLst>
      <p:ext uri="{BB962C8B-B14F-4D97-AF65-F5344CB8AC3E}">
        <p14:creationId xmlns:p14="http://schemas.microsoft.com/office/powerpoint/2010/main" val="39338135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66B4F-431E-619D-7170-914E68E4BCC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BBD4128-19E5-000A-8359-1EAA08DCBA3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0B1298B-5C4E-6C85-3CC1-61CC63EEF975}"/>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350909D8-6108-B2A7-C6DE-35213982C351}"/>
              </a:ext>
            </a:extLst>
          </p:cNvPr>
          <p:cNvSpPr>
            <a:spLocks noGrp="1"/>
          </p:cNvSpPr>
          <p:nvPr>
            <p:ph type="sldNum" sz="quarter" idx="5"/>
          </p:nvPr>
        </p:nvSpPr>
        <p:spPr/>
        <p:txBody>
          <a:bodyPr/>
          <a:lstStyle/>
          <a:p>
            <a:fld id="{3DE71038-0F01-804C-8B58-40148AC75176}" type="slidenum">
              <a:rPr lang="nl-BE" smtClean="0"/>
              <a:t>9</a:t>
            </a:fld>
            <a:endParaRPr lang="nl-BE"/>
          </a:p>
        </p:txBody>
      </p:sp>
    </p:spTree>
    <p:extLst>
      <p:ext uri="{BB962C8B-B14F-4D97-AF65-F5344CB8AC3E}">
        <p14:creationId xmlns:p14="http://schemas.microsoft.com/office/powerpoint/2010/main" val="2606065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EAA11-FFCF-60C9-8EAD-11A69F62EB6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2AB5D9AC-863E-BB56-BC11-B80993FCABB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529EFA7-4A8D-FCFF-83DB-ED9E3D5962E9}"/>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BE4D0668-EDA4-B883-14F8-A337CC32DE70}"/>
              </a:ext>
            </a:extLst>
          </p:cNvPr>
          <p:cNvSpPr>
            <a:spLocks noGrp="1"/>
          </p:cNvSpPr>
          <p:nvPr>
            <p:ph type="sldNum" sz="quarter" idx="5"/>
          </p:nvPr>
        </p:nvSpPr>
        <p:spPr/>
        <p:txBody>
          <a:bodyPr/>
          <a:lstStyle/>
          <a:p>
            <a:fld id="{3DE71038-0F01-804C-8B58-40148AC75176}" type="slidenum">
              <a:rPr lang="nl-BE" smtClean="0"/>
              <a:t>10</a:t>
            </a:fld>
            <a:endParaRPr lang="nl-BE"/>
          </a:p>
        </p:txBody>
      </p:sp>
    </p:spTree>
    <p:extLst>
      <p:ext uri="{BB962C8B-B14F-4D97-AF65-F5344CB8AC3E}">
        <p14:creationId xmlns:p14="http://schemas.microsoft.com/office/powerpoint/2010/main" val="21972958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DF11C-AA1B-5272-73F4-917FFDCB846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CF0CF2C-1B89-43D1-BB7B-5D2327CF7E1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5647942-DADA-06EF-CFD1-D151D189CE3D}"/>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7DD31E0B-AB49-464C-DFE2-C24693E0B5C8}"/>
              </a:ext>
            </a:extLst>
          </p:cNvPr>
          <p:cNvSpPr>
            <a:spLocks noGrp="1"/>
          </p:cNvSpPr>
          <p:nvPr>
            <p:ph type="sldNum" sz="quarter" idx="5"/>
          </p:nvPr>
        </p:nvSpPr>
        <p:spPr/>
        <p:txBody>
          <a:bodyPr/>
          <a:lstStyle/>
          <a:p>
            <a:fld id="{3DE71038-0F01-804C-8B58-40148AC75176}" type="slidenum">
              <a:rPr lang="nl-BE" smtClean="0"/>
              <a:t>11</a:t>
            </a:fld>
            <a:endParaRPr lang="nl-BE"/>
          </a:p>
        </p:txBody>
      </p:sp>
    </p:spTree>
    <p:extLst>
      <p:ext uri="{BB962C8B-B14F-4D97-AF65-F5344CB8AC3E}">
        <p14:creationId xmlns:p14="http://schemas.microsoft.com/office/powerpoint/2010/main" val="28356287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8.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9.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1.sv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svg"/><Relationship Id="rId1" Type="http://schemas.openxmlformats.org/officeDocument/2006/relationships/slideMaster" Target="../slideMasters/slideMaster1.xml"/><Relationship Id="rId4" Type="http://schemas.openxmlformats.org/officeDocument/2006/relationships/image" Target="../media/image18.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svg"/><Relationship Id="rId1" Type="http://schemas.openxmlformats.org/officeDocument/2006/relationships/slideMaster" Target="../slideMasters/slideMaster1.xml"/><Relationship Id="rId4" Type="http://schemas.openxmlformats.org/officeDocument/2006/relationships/image" Target="../media/image20.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svg"/><Relationship Id="rId1" Type="http://schemas.openxmlformats.org/officeDocument/2006/relationships/slideMaster" Target="../slideMasters/slideMaster1.xml"/><Relationship Id="rId4" Type="http://schemas.openxmlformats.org/officeDocument/2006/relationships/image" Target="../media/image20.png"/></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522800" y="1522800"/>
            <a:ext cx="5912467" cy="2015999"/>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10667961" y="0"/>
            <a:ext cx="13714451" cy="1371850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2489346156"/>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GO-Titeldia-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1114A5E5-713D-4F32-7E15-22ED66D59EC4}"/>
              </a:ext>
            </a:extLst>
          </p:cNvPr>
          <p:cNvSpPr/>
          <p:nvPr userDrawn="1"/>
        </p:nvSpPr>
        <p:spPr>
          <a:xfrm>
            <a:off x="0" y="1483"/>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68449"/>
            <a:ext cx="11217600" cy="4775200"/>
          </a:xfrm>
        </p:spPr>
        <p:txBody>
          <a:bodyPr lIns="0" tIns="0" rIns="0" bIns="0" anchor="b">
            <a:noAutofit/>
          </a:bodyPr>
          <a:lstStyle>
            <a:lvl1pPr algn="l">
              <a:defRPr sz="11292"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0" y="1522800"/>
            <a:ext cx="5912467" cy="2015999"/>
          </a:xfrm>
          <a:prstGeom prst="rect">
            <a:avLst/>
          </a:prstGeom>
        </p:spPr>
      </p:pic>
      <p:sp>
        <p:nvSpPr>
          <p:cNvPr id="5" name="Gelijkbenige driehoek 4">
            <a:extLst>
              <a:ext uri="{FF2B5EF4-FFF2-40B4-BE49-F238E27FC236}">
                <a16:creationId xmlns:a16="http://schemas.microsoft.com/office/drawing/2014/main" id="{FE7DE832-BD92-BA70-B552-EA8AF819C560}"/>
              </a:ext>
            </a:extLst>
          </p:cNvPr>
          <p:cNvSpPr/>
          <p:nvPr userDrawn="1"/>
        </p:nvSpPr>
        <p:spPr>
          <a:xfrm rot="16200000">
            <a:off x="14116325" y="9783"/>
            <a:ext cx="3431635" cy="3424810"/>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Vrije vorm: vorm 9">
            <a:extLst>
              <a:ext uri="{FF2B5EF4-FFF2-40B4-BE49-F238E27FC236}">
                <a16:creationId xmlns:a16="http://schemas.microsoft.com/office/drawing/2014/main" id="{C4AB17EC-7F70-FBA3-D417-E244DE97A859}"/>
              </a:ext>
            </a:extLst>
          </p:cNvPr>
          <p:cNvSpPr/>
          <p:nvPr userDrawn="1"/>
        </p:nvSpPr>
        <p:spPr>
          <a:xfrm>
            <a:off x="17501684" y="10288787"/>
            <a:ext cx="3430800" cy="3430725"/>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grpSp>
        <p:nvGrpSpPr>
          <p:cNvPr id="30" name="Groep 29">
            <a:extLst>
              <a:ext uri="{FF2B5EF4-FFF2-40B4-BE49-F238E27FC236}">
                <a16:creationId xmlns:a16="http://schemas.microsoft.com/office/drawing/2014/main" id="{6283E22E-2812-28A7-3BAB-B49DD0F9C5D9}"/>
              </a:ext>
            </a:extLst>
          </p:cNvPr>
          <p:cNvGrpSpPr/>
          <p:nvPr userDrawn="1"/>
        </p:nvGrpSpPr>
        <p:grpSpPr>
          <a:xfrm>
            <a:off x="17523905" y="3426323"/>
            <a:ext cx="3424186" cy="3433160"/>
            <a:chOff x="13939593" y="3235289"/>
            <a:chExt cx="3424186" cy="3433160"/>
          </a:xfrm>
        </p:grpSpPr>
        <p:sp>
          <p:nvSpPr>
            <p:cNvPr id="12" name="Rechthoek 11">
              <a:extLst>
                <a:ext uri="{FF2B5EF4-FFF2-40B4-BE49-F238E27FC236}">
                  <a16:creationId xmlns:a16="http://schemas.microsoft.com/office/drawing/2014/main" id="{7499AD83-B865-B531-68B8-4165FFD79FBE}"/>
                </a:ext>
              </a:extLst>
            </p:cNvPr>
            <p:cNvSpPr/>
            <p:nvPr userDrawn="1"/>
          </p:nvSpPr>
          <p:spPr>
            <a:xfrm>
              <a:off x="16874179" y="3235289"/>
              <a:ext cx="489600" cy="34308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Rechthoek 15">
              <a:extLst>
                <a:ext uri="{FF2B5EF4-FFF2-40B4-BE49-F238E27FC236}">
                  <a16:creationId xmlns:a16="http://schemas.microsoft.com/office/drawing/2014/main" id="{46B67D6F-E838-0DB0-1FD3-0E20C9D6DA0E}"/>
                </a:ext>
              </a:extLst>
            </p:cNvPr>
            <p:cNvSpPr/>
            <p:nvPr userDrawn="1"/>
          </p:nvSpPr>
          <p:spPr>
            <a:xfrm>
              <a:off x="16387843" y="3726785"/>
              <a:ext cx="489600" cy="293973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 name="Rechthoek 17">
              <a:extLst>
                <a:ext uri="{FF2B5EF4-FFF2-40B4-BE49-F238E27FC236}">
                  <a16:creationId xmlns:a16="http://schemas.microsoft.com/office/drawing/2014/main" id="{153C47EB-2419-9313-5D5F-17E269D29020}"/>
                </a:ext>
              </a:extLst>
            </p:cNvPr>
            <p:cNvSpPr/>
            <p:nvPr userDrawn="1"/>
          </p:nvSpPr>
          <p:spPr>
            <a:xfrm>
              <a:off x="15898241" y="4212917"/>
              <a:ext cx="489600" cy="245553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Rechthoek 19">
              <a:extLst>
                <a:ext uri="{FF2B5EF4-FFF2-40B4-BE49-F238E27FC236}">
                  <a16:creationId xmlns:a16="http://schemas.microsoft.com/office/drawing/2014/main" id="{9FAE5170-1964-FF08-E1A5-A98931A497D1}"/>
                </a:ext>
              </a:extLst>
            </p:cNvPr>
            <p:cNvSpPr/>
            <p:nvPr userDrawn="1"/>
          </p:nvSpPr>
          <p:spPr>
            <a:xfrm>
              <a:off x="15407597" y="4687522"/>
              <a:ext cx="489600" cy="197669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2" name="Rechthoek 21">
              <a:extLst>
                <a:ext uri="{FF2B5EF4-FFF2-40B4-BE49-F238E27FC236}">
                  <a16:creationId xmlns:a16="http://schemas.microsoft.com/office/drawing/2014/main" id="{BE9C921D-6E28-45BE-87CD-78D36097C8D0}"/>
                </a:ext>
              </a:extLst>
            </p:cNvPr>
            <p:cNvSpPr/>
            <p:nvPr userDrawn="1"/>
          </p:nvSpPr>
          <p:spPr>
            <a:xfrm>
              <a:off x="14916845" y="5187884"/>
              <a:ext cx="489600" cy="147644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b="1"/>
            </a:p>
          </p:txBody>
        </p:sp>
        <p:sp>
          <p:nvSpPr>
            <p:cNvPr id="24" name="Rechthoek 23">
              <a:extLst>
                <a:ext uri="{FF2B5EF4-FFF2-40B4-BE49-F238E27FC236}">
                  <a16:creationId xmlns:a16="http://schemas.microsoft.com/office/drawing/2014/main" id="{5E15D15C-8B18-56FA-5A55-772CC7006511}"/>
                </a:ext>
              </a:extLst>
            </p:cNvPr>
            <p:cNvSpPr/>
            <p:nvPr userDrawn="1"/>
          </p:nvSpPr>
          <p:spPr>
            <a:xfrm>
              <a:off x="14427727" y="5660933"/>
              <a:ext cx="489600" cy="100573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6" name="Rechthoek 25">
              <a:extLst>
                <a:ext uri="{FF2B5EF4-FFF2-40B4-BE49-F238E27FC236}">
                  <a16:creationId xmlns:a16="http://schemas.microsoft.com/office/drawing/2014/main" id="{D70CDC83-2E16-BA13-4611-AE52DC54A35F}"/>
                </a:ext>
              </a:extLst>
            </p:cNvPr>
            <p:cNvSpPr/>
            <p:nvPr userDrawn="1"/>
          </p:nvSpPr>
          <p:spPr>
            <a:xfrm>
              <a:off x="13939593" y="6154839"/>
              <a:ext cx="489600" cy="51361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89" name="Groep 88">
            <a:extLst>
              <a:ext uri="{FF2B5EF4-FFF2-40B4-BE49-F238E27FC236}">
                <a16:creationId xmlns:a16="http://schemas.microsoft.com/office/drawing/2014/main" id="{5F376506-C54B-A29E-8E4E-3484881E4ECC}"/>
              </a:ext>
            </a:extLst>
          </p:cNvPr>
          <p:cNvGrpSpPr/>
          <p:nvPr userDrawn="1"/>
        </p:nvGrpSpPr>
        <p:grpSpPr>
          <a:xfrm>
            <a:off x="21034386" y="78088"/>
            <a:ext cx="3280409" cy="3280409"/>
            <a:chOff x="5103421" y="2272351"/>
            <a:chExt cx="9773624" cy="9803023"/>
          </a:xfrm>
        </p:grpSpPr>
        <p:grpSp>
          <p:nvGrpSpPr>
            <p:cNvPr id="40" name="Groep 39">
              <a:extLst>
                <a:ext uri="{FF2B5EF4-FFF2-40B4-BE49-F238E27FC236}">
                  <a16:creationId xmlns:a16="http://schemas.microsoft.com/office/drawing/2014/main" id="{CF8F2268-D1AB-EB83-F1B5-E30694D0C8C7}"/>
                </a:ext>
              </a:extLst>
            </p:cNvPr>
            <p:cNvGrpSpPr/>
            <p:nvPr userDrawn="1"/>
          </p:nvGrpSpPr>
          <p:grpSpPr>
            <a:xfrm>
              <a:off x="5118677" y="2272351"/>
              <a:ext cx="9758368" cy="1042138"/>
              <a:chOff x="5094648" y="2249878"/>
              <a:chExt cx="9758368" cy="1042138"/>
            </a:xfrm>
          </p:grpSpPr>
          <p:sp>
            <p:nvSpPr>
              <p:cNvPr id="31" name="Rechthoek 30">
                <a:extLst>
                  <a:ext uri="{FF2B5EF4-FFF2-40B4-BE49-F238E27FC236}">
                    <a16:creationId xmlns:a16="http://schemas.microsoft.com/office/drawing/2014/main" id="{CF2E8A3A-308C-9ABE-D156-38C9AB6A7982}"/>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Rechthoek 31">
                <a:extLst>
                  <a:ext uri="{FF2B5EF4-FFF2-40B4-BE49-F238E27FC236}">
                    <a16:creationId xmlns:a16="http://schemas.microsoft.com/office/drawing/2014/main" id="{E75455C1-3C9B-ADAD-B664-79E20E64408A}"/>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3" name="Rechthoek 32">
                <a:extLst>
                  <a:ext uri="{FF2B5EF4-FFF2-40B4-BE49-F238E27FC236}">
                    <a16:creationId xmlns:a16="http://schemas.microsoft.com/office/drawing/2014/main" id="{A128F96F-173C-E60F-7F13-0A07CBFFD1E6}"/>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4" name="Rechthoek 33">
                <a:extLst>
                  <a:ext uri="{FF2B5EF4-FFF2-40B4-BE49-F238E27FC236}">
                    <a16:creationId xmlns:a16="http://schemas.microsoft.com/office/drawing/2014/main" id="{59D55742-0C01-780A-F04B-D28DABA01C53}"/>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5" name="Rechthoek 34">
                <a:extLst>
                  <a:ext uri="{FF2B5EF4-FFF2-40B4-BE49-F238E27FC236}">
                    <a16:creationId xmlns:a16="http://schemas.microsoft.com/office/drawing/2014/main" id="{8E2411C1-9DDA-DDF1-0CD1-8AD3C1056691}"/>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6" name="Rechthoek 35">
                <a:extLst>
                  <a:ext uri="{FF2B5EF4-FFF2-40B4-BE49-F238E27FC236}">
                    <a16:creationId xmlns:a16="http://schemas.microsoft.com/office/drawing/2014/main" id="{9A0288C5-CAA6-03A7-2621-E5CF6D9A7F9F}"/>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7" name="Rechthoek 36">
                <a:extLst>
                  <a:ext uri="{FF2B5EF4-FFF2-40B4-BE49-F238E27FC236}">
                    <a16:creationId xmlns:a16="http://schemas.microsoft.com/office/drawing/2014/main" id="{70783747-9AFC-BF20-8D33-25412D3E4E15}"/>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41" name="Groep 40">
              <a:extLst>
                <a:ext uri="{FF2B5EF4-FFF2-40B4-BE49-F238E27FC236}">
                  <a16:creationId xmlns:a16="http://schemas.microsoft.com/office/drawing/2014/main" id="{EE3D41C4-1A78-768C-BB5A-ECF8EA3B17B1}"/>
                </a:ext>
              </a:extLst>
            </p:cNvPr>
            <p:cNvGrpSpPr/>
            <p:nvPr userDrawn="1"/>
          </p:nvGrpSpPr>
          <p:grpSpPr>
            <a:xfrm>
              <a:off x="5118677" y="3712466"/>
              <a:ext cx="9758368" cy="1042138"/>
              <a:chOff x="5094648" y="2249878"/>
              <a:chExt cx="9758368" cy="1042138"/>
            </a:xfrm>
          </p:grpSpPr>
          <p:sp>
            <p:nvSpPr>
              <p:cNvPr id="42" name="Rechthoek 41">
                <a:extLst>
                  <a:ext uri="{FF2B5EF4-FFF2-40B4-BE49-F238E27FC236}">
                    <a16:creationId xmlns:a16="http://schemas.microsoft.com/office/drawing/2014/main" id="{FFF041A4-AA32-FA85-411A-110E54161F40}"/>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3" name="Rechthoek 42">
                <a:extLst>
                  <a:ext uri="{FF2B5EF4-FFF2-40B4-BE49-F238E27FC236}">
                    <a16:creationId xmlns:a16="http://schemas.microsoft.com/office/drawing/2014/main" id="{1290FC00-32BD-9A40-B861-ADE9C3F6D1AD}"/>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4" name="Rechthoek 43">
                <a:extLst>
                  <a:ext uri="{FF2B5EF4-FFF2-40B4-BE49-F238E27FC236}">
                    <a16:creationId xmlns:a16="http://schemas.microsoft.com/office/drawing/2014/main" id="{B45018C6-FAC5-6AAD-7D05-C96B1424650E}"/>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5" name="Rechthoek 44">
                <a:extLst>
                  <a:ext uri="{FF2B5EF4-FFF2-40B4-BE49-F238E27FC236}">
                    <a16:creationId xmlns:a16="http://schemas.microsoft.com/office/drawing/2014/main" id="{1FC31EDF-9E50-0519-851B-C22B8BE19587}"/>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6" name="Rechthoek 45">
                <a:extLst>
                  <a:ext uri="{FF2B5EF4-FFF2-40B4-BE49-F238E27FC236}">
                    <a16:creationId xmlns:a16="http://schemas.microsoft.com/office/drawing/2014/main" id="{34072679-6A15-CA1D-F2B6-F399B6292E04}"/>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7" name="Rechthoek 46">
                <a:extLst>
                  <a:ext uri="{FF2B5EF4-FFF2-40B4-BE49-F238E27FC236}">
                    <a16:creationId xmlns:a16="http://schemas.microsoft.com/office/drawing/2014/main" id="{91890A25-EC7F-4831-7EF8-CE7CDE5C388C}"/>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8" name="Rechthoek 47">
                <a:extLst>
                  <a:ext uri="{FF2B5EF4-FFF2-40B4-BE49-F238E27FC236}">
                    <a16:creationId xmlns:a16="http://schemas.microsoft.com/office/drawing/2014/main" id="{9D5A6B80-2F4C-425F-7C81-8F0301BC156A}"/>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49" name="Groep 48">
              <a:extLst>
                <a:ext uri="{FF2B5EF4-FFF2-40B4-BE49-F238E27FC236}">
                  <a16:creationId xmlns:a16="http://schemas.microsoft.com/office/drawing/2014/main" id="{2A3B1285-ACD0-BF5B-857B-EA83296AC8C4}"/>
                </a:ext>
              </a:extLst>
            </p:cNvPr>
            <p:cNvGrpSpPr/>
            <p:nvPr userDrawn="1"/>
          </p:nvGrpSpPr>
          <p:grpSpPr>
            <a:xfrm>
              <a:off x="5118677" y="5154926"/>
              <a:ext cx="9758368" cy="1042138"/>
              <a:chOff x="5094648" y="2249878"/>
              <a:chExt cx="9758368" cy="1042138"/>
            </a:xfrm>
          </p:grpSpPr>
          <p:sp>
            <p:nvSpPr>
              <p:cNvPr id="50" name="Rechthoek 49">
                <a:extLst>
                  <a:ext uri="{FF2B5EF4-FFF2-40B4-BE49-F238E27FC236}">
                    <a16:creationId xmlns:a16="http://schemas.microsoft.com/office/drawing/2014/main" id="{3994A4DD-F82F-99F3-24D3-DAA2F0710E67}"/>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1" name="Rechthoek 50">
                <a:extLst>
                  <a:ext uri="{FF2B5EF4-FFF2-40B4-BE49-F238E27FC236}">
                    <a16:creationId xmlns:a16="http://schemas.microsoft.com/office/drawing/2014/main" id="{45679468-A249-14B6-372F-2D999058E646}"/>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2" name="Rechthoek 51">
                <a:extLst>
                  <a:ext uri="{FF2B5EF4-FFF2-40B4-BE49-F238E27FC236}">
                    <a16:creationId xmlns:a16="http://schemas.microsoft.com/office/drawing/2014/main" id="{ADAD7352-F384-5116-9E1E-B9E83A98664F}"/>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3" name="Rechthoek 52">
                <a:extLst>
                  <a:ext uri="{FF2B5EF4-FFF2-40B4-BE49-F238E27FC236}">
                    <a16:creationId xmlns:a16="http://schemas.microsoft.com/office/drawing/2014/main" id="{23363BB1-FA8A-C0BE-02AF-70588E729305}"/>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4" name="Rechthoek 53">
                <a:extLst>
                  <a:ext uri="{FF2B5EF4-FFF2-40B4-BE49-F238E27FC236}">
                    <a16:creationId xmlns:a16="http://schemas.microsoft.com/office/drawing/2014/main" id="{A7E7FFD9-DB0B-B122-4EB1-E5EA8900E3C8}"/>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5" name="Rechthoek 54">
                <a:extLst>
                  <a:ext uri="{FF2B5EF4-FFF2-40B4-BE49-F238E27FC236}">
                    <a16:creationId xmlns:a16="http://schemas.microsoft.com/office/drawing/2014/main" id="{AEB27597-BB0B-B954-E84E-9260AFC2420D}"/>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6" name="Rechthoek 55">
                <a:extLst>
                  <a:ext uri="{FF2B5EF4-FFF2-40B4-BE49-F238E27FC236}">
                    <a16:creationId xmlns:a16="http://schemas.microsoft.com/office/drawing/2014/main" id="{776C6552-C705-DB44-EE7B-3D5C2AD6CFF0}"/>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57" name="Groep 56">
              <a:extLst>
                <a:ext uri="{FF2B5EF4-FFF2-40B4-BE49-F238E27FC236}">
                  <a16:creationId xmlns:a16="http://schemas.microsoft.com/office/drawing/2014/main" id="{FB012DD9-BD2D-7B0D-3775-D927D4E76FF0}"/>
                </a:ext>
              </a:extLst>
            </p:cNvPr>
            <p:cNvGrpSpPr/>
            <p:nvPr userDrawn="1"/>
          </p:nvGrpSpPr>
          <p:grpSpPr>
            <a:xfrm>
              <a:off x="5103421" y="6602678"/>
              <a:ext cx="9758368" cy="1042138"/>
              <a:chOff x="5094648" y="2249878"/>
              <a:chExt cx="9758368" cy="1042138"/>
            </a:xfrm>
          </p:grpSpPr>
          <p:sp>
            <p:nvSpPr>
              <p:cNvPr id="58" name="Rechthoek 57">
                <a:extLst>
                  <a:ext uri="{FF2B5EF4-FFF2-40B4-BE49-F238E27FC236}">
                    <a16:creationId xmlns:a16="http://schemas.microsoft.com/office/drawing/2014/main" id="{D3D363E8-641D-66D6-A7C4-E98D47FFE0A9}"/>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9" name="Rechthoek 58">
                <a:extLst>
                  <a:ext uri="{FF2B5EF4-FFF2-40B4-BE49-F238E27FC236}">
                    <a16:creationId xmlns:a16="http://schemas.microsoft.com/office/drawing/2014/main" id="{CC5BD777-A1B2-3DC9-7176-2C121F3C183B}"/>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0" name="Rechthoek 59">
                <a:extLst>
                  <a:ext uri="{FF2B5EF4-FFF2-40B4-BE49-F238E27FC236}">
                    <a16:creationId xmlns:a16="http://schemas.microsoft.com/office/drawing/2014/main" id="{52347F04-A444-670A-11A8-66A3E67CACFF}"/>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1" name="Rechthoek 60">
                <a:extLst>
                  <a:ext uri="{FF2B5EF4-FFF2-40B4-BE49-F238E27FC236}">
                    <a16:creationId xmlns:a16="http://schemas.microsoft.com/office/drawing/2014/main" id="{0DA4BAFB-548B-5E65-FC60-75B092518A6D}"/>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2" name="Rechthoek 61">
                <a:extLst>
                  <a:ext uri="{FF2B5EF4-FFF2-40B4-BE49-F238E27FC236}">
                    <a16:creationId xmlns:a16="http://schemas.microsoft.com/office/drawing/2014/main" id="{4EC17421-24FE-398F-546F-0B15AB9C1BE1}"/>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3" name="Rechthoek 62">
                <a:extLst>
                  <a:ext uri="{FF2B5EF4-FFF2-40B4-BE49-F238E27FC236}">
                    <a16:creationId xmlns:a16="http://schemas.microsoft.com/office/drawing/2014/main" id="{BFCE64DF-BCE0-BD0B-F595-5BBFF9FE46B0}"/>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4" name="Rechthoek 63">
                <a:extLst>
                  <a:ext uri="{FF2B5EF4-FFF2-40B4-BE49-F238E27FC236}">
                    <a16:creationId xmlns:a16="http://schemas.microsoft.com/office/drawing/2014/main" id="{28A25AC5-96DD-B37B-2A8F-E0AC5607109B}"/>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65" name="Groep 64">
              <a:extLst>
                <a:ext uri="{FF2B5EF4-FFF2-40B4-BE49-F238E27FC236}">
                  <a16:creationId xmlns:a16="http://schemas.microsoft.com/office/drawing/2014/main" id="{A608DAAA-476C-F820-75FF-F21ADAC70C03}"/>
                </a:ext>
              </a:extLst>
            </p:cNvPr>
            <p:cNvGrpSpPr/>
            <p:nvPr userDrawn="1"/>
          </p:nvGrpSpPr>
          <p:grpSpPr>
            <a:xfrm>
              <a:off x="5118677" y="8084977"/>
              <a:ext cx="9758368" cy="1042138"/>
              <a:chOff x="5094648" y="2249878"/>
              <a:chExt cx="9758368" cy="1042138"/>
            </a:xfrm>
          </p:grpSpPr>
          <p:sp>
            <p:nvSpPr>
              <p:cNvPr id="66" name="Rechthoek 65">
                <a:extLst>
                  <a:ext uri="{FF2B5EF4-FFF2-40B4-BE49-F238E27FC236}">
                    <a16:creationId xmlns:a16="http://schemas.microsoft.com/office/drawing/2014/main" id="{6BBDC06E-EA74-BCE3-EBB2-B3F6F8E1B69D}"/>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7" name="Rechthoek 66">
                <a:extLst>
                  <a:ext uri="{FF2B5EF4-FFF2-40B4-BE49-F238E27FC236}">
                    <a16:creationId xmlns:a16="http://schemas.microsoft.com/office/drawing/2014/main" id="{27DDF51C-D0E6-B85B-C4E7-9F542235812C}"/>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8" name="Rechthoek 67">
                <a:extLst>
                  <a:ext uri="{FF2B5EF4-FFF2-40B4-BE49-F238E27FC236}">
                    <a16:creationId xmlns:a16="http://schemas.microsoft.com/office/drawing/2014/main" id="{9CE8D818-4D69-2E92-9B87-2AAC6333BC43}"/>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9" name="Rechthoek 68">
                <a:extLst>
                  <a:ext uri="{FF2B5EF4-FFF2-40B4-BE49-F238E27FC236}">
                    <a16:creationId xmlns:a16="http://schemas.microsoft.com/office/drawing/2014/main" id="{1B0D50B0-1330-1812-58B5-76975CE2B254}"/>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0" name="Rechthoek 69">
                <a:extLst>
                  <a:ext uri="{FF2B5EF4-FFF2-40B4-BE49-F238E27FC236}">
                    <a16:creationId xmlns:a16="http://schemas.microsoft.com/office/drawing/2014/main" id="{7D3C9565-1034-DE67-FD2A-AF49997823FB}"/>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1" name="Rechthoek 70">
                <a:extLst>
                  <a:ext uri="{FF2B5EF4-FFF2-40B4-BE49-F238E27FC236}">
                    <a16:creationId xmlns:a16="http://schemas.microsoft.com/office/drawing/2014/main" id="{B531BDD6-C719-3C25-E05C-A946415B6E79}"/>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2" name="Rechthoek 71">
                <a:extLst>
                  <a:ext uri="{FF2B5EF4-FFF2-40B4-BE49-F238E27FC236}">
                    <a16:creationId xmlns:a16="http://schemas.microsoft.com/office/drawing/2014/main" id="{0CD56173-B41E-D1B1-9491-DE96DF7615CB}"/>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73" name="Groep 72">
              <a:extLst>
                <a:ext uri="{FF2B5EF4-FFF2-40B4-BE49-F238E27FC236}">
                  <a16:creationId xmlns:a16="http://schemas.microsoft.com/office/drawing/2014/main" id="{8688E0CD-5BC4-90BD-A4DE-BA1DF5123033}"/>
                </a:ext>
              </a:extLst>
            </p:cNvPr>
            <p:cNvGrpSpPr/>
            <p:nvPr userDrawn="1"/>
          </p:nvGrpSpPr>
          <p:grpSpPr>
            <a:xfrm>
              <a:off x="5113962" y="9547447"/>
              <a:ext cx="9758368" cy="1042138"/>
              <a:chOff x="5094648" y="2249878"/>
              <a:chExt cx="9758368" cy="1042138"/>
            </a:xfrm>
          </p:grpSpPr>
          <p:sp>
            <p:nvSpPr>
              <p:cNvPr id="74" name="Rechthoek 73">
                <a:extLst>
                  <a:ext uri="{FF2B5EF4-FFF2-40B4-BE49-F238E27FC236}">
                    <a16:creationId xmlns:a16="http://schemas.microsoft.com/office/drawing/2014/main" id="{D5B4320F-A795-8E98-8495-E76E1FE55C26}"/>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5" name="Rechthoek 74">
                <a:extLst>
                  <a:ext uri="{FF2B5EF4-FFF2-40B4-BE49-F238E27FC236}">
                    <a16:creationId xmlns:a16="http://schemas.microsoft.com/office/drawing/2014/main" id="{08F2A3E2-9225-DAD3-BE1D-9B4B3ACF66CA}"/>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6" name="Rechthoek 75">
                <a:extLst>
                  <a:ext uri="{FF2B5EF4-FFF2-40B4-BE49-F238E27FC236}">
                    <a16:creationId xmlns:a16="http://schemas.microsoft.com/office/drawing/2014/main" id="{06596885-F592-AA09-FAB2-4A76A4147C95}"/>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7" name="Rechthoek 76">
                <a:extLst>
                  <a:ext uri="{FF2B5EF4-FFF2-40B4-BE49-F238E27FC236}">
                    <a16:creationId xmlns:a16="http://schemas.microsoft.com/office/drawing/2014/main" id="{643C0AEC-E5AB-1D31-CED4-8746A5B05888}"/>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8" name="Rechthoek 77">
                <a:extLst>
                  <a:ext uri="{FF2B5EF4-FFF2-40B4-BE49-F238E27FC236}">
                    <a16:creationId xmlns:a16="http://schemas.microsoft.com/office/drawing/2014/main" id="{88CAA890-45A8-B861-648C-4A1C07CC46DB}"/>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9" name="Rechthoek 78">
                <a:extLst>
                  <a:ext uri="{FF2B5EF4-FFF2-40B4-BE49-F238E27FC236}">
                    <a16:creationId xmlns:a16="http://schemas.microsoft.com/office/drawing/2014/main" id="{55CA1FEB-BA89-FABA-5E5A-4CF64B9CF7F0}"/>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0" name="Rechthoek 79">
                <a:extLst>
                  <a:ext uri="{FF2B5EF4-FFF2-40B4-BE49-F238E27FC236}">
                    <a16:creationId xmlns:a16="http://schemas.microsoft.com/office/drawing/2014/main" id="{AA8F96CE-F84F-B80D-9E43-02FF84DB1236}"/>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81" name="Groep 80">
              <a:extLst>
                <a:ext uri="{FF2B5EF4-FFF2-40B4-BE49-F238E27FC236}">
                  <a16:creationId xmlns:a16="http://schemas.microsoft.com/office/drawing/2014/main" id="{EAE43820-E6BA-84B5-35A8-0F187F6AF2CF}"/>
                </a:ext>
              </a:extLst>
            </p:cNvPr>
            <p:cNvGrpSpPr/>
            <p:nvPr userDrawn="1"/>
          </p:nvGrpSpPr>
          <p:grpSpPr>
            <a:xfrm>
              <a:off x="5113962" y="11033236"/>
              <a:ext cx="9758368" cy="1042138"/>
              <a:chOff x="5094648" y="2249878"/>
              <a:chExt cx="9758368" cy="1042138"/>
            </a:xfrm>
          </p:grpSpPr>
          <p:sp>
            <p:nvSpPr>
              <p:cNvPr id="82" name="Rechthoek 81">
                <a:extLst>
                  <a:ext uri="{FF2B5EF4-FFF2-40B4-BE49-F238E27FC236}">
                    <a16:creationId xmlns:a16="http://schemas.microsoft.com/office/drawing/2014/main" id="{C1C2C97D-E2C0-F7F4-FEC0-9005D943A1C9}"/>
                  </a:ext>
                </a:extLst>
              </p:cNvPr>
              <p:cNvSpPr/>
              <p:nvPr userDrawn="1"/>
            </p:nvSpPr>
            <p:spPr>
              <a:xfrm rot="18878291">
                <a:off x="5094648" y="225586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3" name="Rechthoek 82">
                <a:extLst>
                  <a:ext uri="{FF2B5EF4-FFF2-40B4-BE49-F238E27FC236}">
                    <a16:creationId xmlns:a16="http://schemas.microsoft.com/office/drawing/2014/main" id="{AACBD745-366B-132D-A6A8-979437334170}"/>
                  </a:ext>
                </a:extLst>
              </p:cNvPr>
              <p:cNvSpPr/>
              <p:nvPr userDrawn="1"/>
            </p:nvSpPr>
            <p:spPr>
              <a:xfrm rot="18878291">
                <a:off x="6553108" y="2253392"/>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4" name="Rechthoek 83">
                <a:extLst>
                  <a:ext uri="{FF2B5EF4-FFF2-40B4-BE49-F238E27FC236}">
                    <a16:creationId xmlns:a16="http://schemas.microsoft.com/office/drawing/2014/main" id="{07DD58D5-0E9F-4571-266F-B5EE443CF171}"/>
                  </a:ext>
                </a:extLst>
              </p:cNvPr>
              <p:cNvSpPr/>
              <p:nvPr userDrawn="1"/>
            </p:nvSpPr>
            <p:spPr>
              <a:xfrm rot="18878291">
                <a:off x="8009729" y="224987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5" name="Rechthoek 84">
                <a:extLst>
                  <a:ext uri="{FF2B5EF4-FFF2-40B4-BE49-F238E27FC236}">
                    <a16:creationId xmlns:a16="http://schemas.microsoft.com/office/drawing/2014/main" id="{48D06A35-E9CD-73C8-2094-665DCC6EE6DF}"/>
                  </a:ext>
                </a:extLst>
              </p:cNvPr>
              <p:cNvSpPr/>
              <p:nvPr userDrawn="1"/>
            </p:nvSpPr>
            <p:spPr>
              <a:xfrm rot="18878291">
                <a:off x="9465289" y="2249880"/>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6" name="Rechthoek 85">
                <a:extLst>
                  <a:ext uri="{FF2B5EF4-FFF2-40B4-BE49-F238E27FC236}">
                    <a16:creationId xmlns:a16="http://schemas.microsoft.com/office/drawing/2014/main" id="{A8C2A8E1-FFC9-8E60-C32B-B9B42A2CFB80}"/>
                  </a:ext>
                </a:extLst>
              </p:cNvPr>
              <p:cNvSpPr/>
              <p:nvPr userDrawn="1"/>
            </p:nvSpPr>
            <p:spPr>
              <a:xfrm rot="18878291">
                <a:off x="10920849" y="2253939"/>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7" name="Rechthoek 86">
                <a:extLst>
                  <a:ext uri="{FF2B5EF4-FFF2-40B4-BE49-F238E27FC236}">
                    <a16:creationId xmlns:a16="http://schemas.microsoft.com/office/drawing/2014/main" id="{56078CAB-D79F-3D92-8491-A7E7F9B4961D}"/>
                  </a:ext>
                </a:extLst>
              </p:cNvPr>
              <p:cNvSpPr/>
              <p:nvPr userDrawn="1"/>
            </p:nvSpPr>
            <p:spPr>
              <a:xfrm rot="18878291">
                <a:off x="12368355" y="2249878"/>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8" name="Rechthoek 87">
                <a:extLst>
                  <a:ext uri="{FF2B5EF4-FFF2-40B4-BE49-F238E27FC236}">
                    <a16:creationId xmlns:a16="http://schemas.microsoft.com/office/drawing/2014/main" id="{A561BDD3-4A0B-EF42-2028-5D63FE1D573B}"/>
                  </a:ext>
                </a:extLst>
              </p:cNvPr>
              <p:cNvSpPr/>
              <p:nvPr userDrawn="1"/>
            </p:nvSpPr>
            <p:spPr>
              <a:xfrm rot="18878291">
                <a:off x="13823385" y="2262385"/>
                <a:ext cx="1029631" cy="1029631"/>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grpSp>
        <p:nvGrpSpPr>
          <p:cNvPr id="90" name="Groep 89">
            <a:extLst>
              <a:ext uri="{FF2B5EF4-FFF2-40B4-BE49-F238E27FC236}">
                <a16:creationId xmlns:a16="http://schemas.microsoft.com/office/drawing/2014/main" id="{998F4206-C691-E4A0-9E45-5C349B52FDF7}"/>
              </a:ext>
            </a:extLst>
          </p:cNvPr>
          <p:cNvGrpSpPr/>
          <p:nvPr userDrawn="1"/>
        </p:nvGrpSpPr>
        <p:grpSpPr>
          <a:xfrm rot="16200000">
            <a:off x="20363859" y="7453969"/>
            <a:ext cx="4616200" cy="3434653"/>
            <a:chOff x="15810631" y="7338222"/>
            <a:chExt cx="8571782" cy="6377778"/>
          </a:xfrm>
          <a:solidFill>
            <a:schemeClr val="accent2"/>
          </a:solidFill>
        </p:grpSpPr>
        <p:sp>
          <p:nvSpPr>
            <p:cNvPr id="91" name="Half kader 90">
              <a:extLst>
                <a:ext uri="{FF2B5EF4-FFF2-40B4-BE49-F238E27FC236}">
                  <a16:creationId xmlns:a16="http://schemas.microsoft.com/office/drawing/2014/main" id="{03CB80D5-D3A7-3B4C-7EFA-0A99BA76BBA1}"/>
                </a:ext>
              </a:extLst>
            </p:cNvPr>
            <p:cNvSpPr/>
            <p:nvPr userDrawn="1"/>
          </p:nvSpPr>
          <p:spPr>
            <a:xfrm rot="8122589">
              <a:off x="15810631" y="8269145"/>
              <a:ext cx="4440924" cy="4541661"/>
            </a:xfrm>
            <a:prstGeom prst="halfFrame">
              <a:avLst>
                <a:gd name="adj1" fmla="val 15767"/>
                <a:gd name="adj2" fmla="val 17350"/>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92" name="Rechthoekige driehoek 91">
              <a:extLst>
                <a:ext uri="{FF2B5EF4-FFF2-40B4-BE49-F238E27FC236}">
                  <a16:creationId xmlns:a16="http://schemas.microsoft.com/office/drawing/2014/main" id="{06F827CE-DFA4-D3CD-085C-A7B2C35E3ADF}"/>
                </a:ext>
              </a:extLst>
            </p:cNvPr>
            <p:cNvSpPr/>
            <p:nvPr userDrawn="1"/>
          </p:nvSpPr>
          <p:spPr>
            <a:xfrm rot="13517569">
              <a:off x="17197717" y="9739040"/>
              <a:ext cx="1665302" cy="1648368"/>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93" name="Rechthoekige driehoek 92">
              <a:extLst>
                <a:ext uri="{FF2B5EF4-FFF2-40B4-BE49-F238E27FC236}">
                  <a16:creationId xmlns:a16="http://schemas.microsoft.com/office/drawing/2014/main" id="{3406A878-AADD-664D-1533-668EDDCA1AD7}"/>
                </a:ext>
              </a:extLst>
            </p:cNvPr>
            <p:cNvSpPr/>
            <p:nvPr userDrawn="1"/>
          </p:nvSpPr>
          <p:spPr>
            <a:xfrm rot="10800000">
              <a:off x="23161451" y="7363954"/>
              <a:ext cx="1220962" cy="1208546"/>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94" name="Rechthoekige driehoek 93">
              <a:extLst>
                <a:ext uri="{FF2B5EF4-FFF2-40B4-BE49-F238E27FC236}">
                  <a16:creationId xmlns:a16="http://schemas.microsoft.com/office/drawing/2014/main" id="{2BEA3674-4776-0C27-2E37-F96A20F12DAC}"/>
                </a:ext>
              </a:extLst>
            </p:cNvPr>
            <p:cNvSpPr/>
            <p:nvPr userDrawn="1"/>
          </p:nvSpPr>
          <p:spPr>
            <a:xfrm rot="16200000">
              <a:off x="23167659" y="12501246"/>
              <a:ext cx="1220962" cy="1208546"/>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95" name="Pijl: punthaak 94">
              <a:extLst>
                <a:ext uri="{FF2B5EF4-FFF2-40B4-BE49-F238E27FC236}">
                  <a16:creationId xmlns:a16="http://schemas.microsoft.com/office/drawing/2014/main" id="{ABB781D9-330F-6D11-2C99-BFAE73DBB967}"/>
                </a:ext>
              </a:extLst>
            </p:cNvPr>
            <p:cNvSpPr/>
            <p:nvPr userDrawn="1"/>
          </p:nvSpPr>
          <p:spPr>
            <a:xfrm>
              <a:off x="19201883" y="7338222"/>
              <a:ext cx="4129734" cy="6377778"/>
            </a:xfrm>
            <a:prstGeom prst="chevron">
              <a:avLst>
                <a:gd name="adj" fmla="val 76155"/>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96" name="Diagonale streep 95">
              <a:extLst>
                <a:ext uri="{FF2B5EF4-FFF2-40B4-BE49-F238E27FC236}">
                  <a16:creationId xmlns:a16="http://schemas.microsoft.com/office/drawing/2014/main" id="{6E3BFC88-85BA-DFE9-78AF-5B296301AD17}"/>
                </a:ext>
              </a:extLst>
            </p:cNvPr>
            <p:cNvSpPr/>
            <p:nvPr userDrawn="1"/>
          </p:nvSpPr>
          <p:spPr>
            <a:xfrm rot="5400000">
              <a:off x="21223236" y="7345881"/>
              <a:ext cx="3141105" cy="3177249"/>
            </a:xfrm>
            <a:prstGeom prst="diagStripe">
              <a:avLst>
                <a:gd name="adj" fmla="val 67391"/>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97" name="Diagonale streep 96">
              <a:extLst>
                <a:ext uri="{FF2B5EF4-FFF2-40B4-BE49-F238E27FC236}">
                  <a16:creationId xmlns:a16="http://schemas.microsoft.com/office/drawing/2014/main" id="{E4B404CC-3478-8A92-3FF0-F89AD0789DA4}"/>
                </a:ext>
              </a:extLst>
            </p:cNvPr>
            <p:cNvSpPr/>
            <p:nvPr userDrawn="1"/>
          </p:nvSpPr>
          <p:spPr>
            <a:xfrm rot="10800000">
              <a:off x="21241308" y="10538750"/>
              <a:ext cx="3141105" cy="3177249"/>
            </a:xfrm>
            <a:prstGeom prst="diagStripe">
              <a:avLst>
                <a:gd name="adj" fmla="val 67391"/>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grpSp>
      <p:sp>
        <p:nvSpPr>
          <p:cNvPr id="6" name="Vrije vorm: vorm 5">
            <a:extLst>
              <a:ext uri="{FF2B5EF4-FFF2-40B4-BE49-F238E27FC236}">
                <a16:creationId xmlns:a16="http://schemas.microsoft.com/office/drawing/2014/main" id="{8B11AC29-8281-23A4-3DFF-38BE73E0F917}"/>
              </a:ext>
            </a:extLst>
          </p:cNvPr>
          <p:cNvSpPr/>
          <p:nvPr userDrawn="1"/>
        </p:nvSpPr>
        <p:spPr>
          <a:xfrm>
            <a:off x="17532978" y="-7508"/>
            <a:ext cx="3430800" cy="3434400"/>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8" name="Rechthoek: afgeronde diagonale hoeken 7">
            <a:extLst>
              <a:ext uri="{FF2B5EF4-FFF2-40B4-BE49-F238E27FC236}">
                <a16:creationId xmlns:a16="http://schemas.microsoft.com/office/drawing/2014/main" id="{F4188F94-AE5D-E3F5-EEDA-3BBF9DB864BA}"/>
              </a:ext>
            </a:extLst>
          </p:cNvPr>
          <p:cNvSpPr/>
          <p:nvPr userDrawn="1"/>
        </p:nvSpPr>
        <p:spPr>
          <a:xfrm rot="5400000">
            <a:off x="20949353" y="3429163"/>
            <a:ext cx="3434400" cy="3434400"/>
          </a:xfrm>
          <a:prstGeom prst="round2DiagRect">
            <a:avLst>
              <a:gd name="adj1" fmla="val 50000"/>
              <a:gd name="adj2" fmla="val 0"/>
            </a:avLst>
          </a:prstGeom>
          <a:solidFill>
            <a:schemeClr val="bg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 name="Rechthoekige driehoek 8">
            <a:extLst>
              <a:ext uri="{FF2B5EF4-FFF2-40B4-BE49-F238E27FC236}">
                <a16:creationId xmlns:a16="http://schemas.microsoft.com/office/drawing/2014/main" id="{B0C4AA31-8A47-703A-4E3F-643E18E56DB6}"/>
              </a:ext>
            </a:extLst>
          </p:cNvPr>
          <p:cNvSpPr/>
          <p:nvPr userDrawn="1"/>
        </p:nvSpPr>
        <p:spPr>
          <a:xfrm rot="8107650">
            <a:off x="18031460" y="7360256"/>
            <a:ext cx="2421631" cy="2421631"/>
          </a:xfrm>
          <a:prstGeom prst="rtTriangle">
            <a:avLst/>
          </a:prstGeom>
          <a:solidFill>
            <a:schemeClr val="bg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3" name="Vrije vorm: vorm 12">
            <a:extLst>
              <a:ext uri="{FF2B5EF4-FFF2-40B4-BE49-F238E27FC236}">
                <a16:creationId xmlns:a16="http://schemas.microsoft.com/office/drawing/2014/main" id="{DF45AC7F-4D67-EB2A-151D-93E060BB9D03}"/>
              </a:ext>
            </a:extLst>
          </p:cNvPr>
          <p:cNvSpPr/>
          <p:nvPr userDrawn="1"/>
        </p:nvSpPr>
        <p:spPr>
          <a:xfrm rot="10800000">
            <a:off x="20936352" y="10288985"/>
            <a:ext cx="3443983" cy="3428498"/>
          </a:xfrm>
          <a:custGeom>
            <a:avLst/>
            <a:gdLst>
              <a:gd name="csX0" fmla="*/ 557648 w 3287712"/>
              <a:gd name="csY0" fmla="*/ 1305414 h 3387780"/>
              <a:gd name="csX1" fmla="*/ 40230 w 3287712"/>
              <a:gd name="csY1" fmla="*/ 1075893 h 3387780"/>
              <a:gd name="csX2" fmla="*/ 0 w 3287712"/>
              <a:gd name="csY2" fmla="*/ 1055293 h 3387780"/>
              <a:gd name="csX3" fmla="*/ 775705 w 3287712"/>
              <a:gd name="csY3" fmla="*/ 60313 h 3387780"/>
              <a:gd name="csX4" fmla="*/ 878471 w 3287712"/>
              <a:gd name="csY4" fmla="*/ 0 h 3387780"/>
              <a:gd name="csX5" fmla="*/ 996560 w 3287712"/>
              <a:gd name="csY5" fmla="*/ 263385 h 3387780"/>
              <a:gd name="csX6" fmla="*/ 997692 w 3287712"/>
              <a:gd name="csY6" fmla="*/ 263385 h 3387780"/>
              <a:gd name="csX7" fmla="*/ 1175949 w 3287712"/>
              <a:gd name="csY7" fmla="*/ 677061 h 3387780"/>
              <a:gd name="csX8" fmla="*/ 1087811 w 3287712"/>
              <a:gd name="csY8" fmla="*/ 719295 h 3387780"/>
              <a:gd name="csX9" fmla="*/ 564803 w 3287712"/>
              <a:gd name="csY9" fmla="*/ 1285585 h 3387780"/>
              <a:gd name="csX10" fmla="*/ 2754216 w 3287712"/>
              <a:gd name="csY10" fmla="*/ 1310692 h 3387780"/>
              <a:gd name="csX11" fmla="*/ 2749843 w 3287712"/>
              <a:gd name="csY11" fmla="*/ 1298807 h 3387780"/>
              <a:gd name="csX12" fmla="*/ 2169858 w 3287712"/>
              <a:gd name="csY12" fmla="*/ 693180 h 3387780"/>
              <a:gd name="csX13" fmla="*/ 2114428 w 3287712"/>
              <a:gd name="csY13" fmla="*/ 671455 h 3387780"/>
              <a:gd name="csX14" fmla="*/ 2310450 w 3287712"/>
              <a:gd name="csY14" fmla="*/ 207703 h 3387780"/>
              <a:gd name="csX15" fmla="*/ 2370753 w 3287712"/>
              <a:gd name="csY15" fmla="*/ 73204 h 3387780"/>
              <a:gd name="csX16" fmla="*/ 2422356 w 3287712"/>
              <a:gd name="csY16" fmla="*/ 106105 h 3387780"/>
              <a:gd name="csX17" fmla="*/ 3284138 w 3287712"/>
              <a:gd name="csY17" fmla="*/ 1073098 h 3387780"/>
              <a:gd name="csX18" fmla="*/ 3287712 w 3287712"/>
              <a:gd name="csY18" fmla="*/ 1085441 h 3387780"/>
              <a:gd name="csX19" fmla="*/ 1652907 w 3287712"/>
              <a:gd name="csY19" fmla="*/ 1775683 h 3387780"/>
              <a:gd name="csX20" fmla="*/ 1653028 w 3287712"/>
              <a:gd name="csY20" fmla="*/ 1775393 h 3387780"/>
              <a:gd name="csX21" fmla="*/ 1653113 w 3287712"/>
              <a:gd name="csY21" fmla="*/ 1775596 h 3387780"/>
              <a:gd name="csX22" fmla="*/ 1648211 w 3287712"/>
              <a:gd name="csY22" fmla="*/ 1777665 h 3387780"/>
              <a:gd name="csX23" fmla="*/ 1645006 w 3287712"/>
              <a:gd name="csY23" fmla="*/ 1776278 h 3387780"/>
              <a:gd name="csX24" fmla="*/ 1175949 w 3287712"/>
              <a:gd name="csY24" fmla="*/ 677061 h 3387780"/>
              <a:gd name="csX25" fmla="*/ 1191729 w 3287712"/>
              <a:gd name="csY25" fmla="*/ 669499 h 3387780"/>
              <a:gd name="csX26" fmla="*/ 1654464 w 3287712"/>
              <a:gd name="csY26" fmla="*/ 576570 h 3387780"/>
              <a:gd name="csX27" fmla="*/ 2007977 w 3287712"/>
              <a:gd name="csY27" fmla="*/ 629734 h 3387780"/>
              <a:gd name="csX28" fmla="*/ 2114428 w 3287712"/>
              <a:gd name="csY28" fmla="*/ 671455 h 3387780"/>
              <a:gd name="csX29" fmla="*/ 1653028 w 3287712"/>
              <a:gd name="csY29" fmla="*/ 1775393 h 3387780"/>
              <a:gd name="csX30" fmla="*/ 1651853 w 3287712"/>
              <a:gd name="csY30" fmla="*/ 1772593 h 3387780"/>
              <a:gd name="csX31" fmla="*/ 1650102 w 3287712"/>
              <a:gd name="csY31" fmla="*/ 1776867 h 3387780"/>
              <a:gd name="csX32" fmla="*/ 1651486 w 3287712"/>
              <a:gd name="csY32" fmla="*/ 1779084 h 3387780"/>
              <a:gd name="csX33" fmla="*/ 1649540 w 3287712"/>
              <a:gd name="csY33" fmla="*/ 1778241 h 3387780"/>
              <a:gd name="csX34" fmla="*/ 1650102 w 3287712"/>
              <a:gd name="csY34" fmla="*/ 1776867 h 3387780"/>
              <a:gd name="csX35" fmla="*/ 1652907 w 3287712"/>
              <a:gd name="csY35" fmla="*/ 1775683 h 3387780"/>
              <a:gd name="csX36" fmla="*/ 1648203 w 3287712"/>
              <a:gd name="csY36" fmla="*/ 1781505 h 3387780"/>
              <a:gd name="csX37" fmla="*/ 1647026 w 3287712"/>
              <a:gd name="csY37" fmla="*/ 1781011 h 3387780"/>
              <a:gd name="csX38" fmla="*/ 1645997 w 3287712"/>
              <a:gd name="csY38" fmla="*/ 1778600 h 3387780"/>
              <a:gd name="csX39" fmla="*/ 1648211 w 3287712"/>
              <a:gd name="csY39" fmla="*/ 1777665 h 3387780"/>
              <a:gd name="csX40" fmla="*/ 1649540 w 3287712"/>
              <a:gd name="csY40" fmla="*/ 1778241 h 3387780"/>
              <a:gd name="csX41" fmla="*/ 1652311 w 3287712"/>
              <a:gd name="csY41" fmla="*/ 1783229 h 3387780"/>
              <a:gd name="csX42" fmla="*/ 1650135 w 3287712"/>
              <a:gd name="csY42" fmla="*/ 1782316 h 3387780"/>
              <a:gd name="csX43" fmla="*/ 1651486 w 3287712"/>
              <a:gd name="csY43" fmla="*/ 1779084 h 3387780"/>
              <a:gd name="csX44" fmla="*/ 1655264 w 3287712"/>
              <a:gd name="csY44" fmla="*/ 1780720 h 3387780"/>
              <a:gd name="csX45" fmla="*/ 1655696 w 3287712"/>
              <a:gd name="csY45" fmla="*/ 1781748 h 3387780"/>
              <a:gd name="csX46" fmla="*/ 1648655 w 3287712"/>
              <a:gd name="csY46" fmla="*/ 1784828 h 3387780"/>
              <a:gd name="csX47" fmla="*/ 1647730 w 3287712"/>
              <a:gd name="csY47" fmla="*/ 1782660 h 3387780"/>
              <a:gd name="csX48" fmla="*/ 1648203 w 3287712"/>
              <a:gd name="csY48" fmla="*/ 1781505 h 3387780"/>
              <a:gd name="csX49" fmla="*/ 1650135 w 3287712"/>
              <a:gd name="csY49" fmla="*/ 1782316 h 3387780"/>
              <a:gd name="csX50" fmla="*/ 1649181 w 3287712"/>
              <a:gd name="csY50" fmla="*/ 1784598 h 3387780"/>
              <a:gd name="csX51" fmla="*/ 2738949 w 3287712"/>
              <a:gd name="csY51" fmla="*/ 2239176 h 3387780"/>
              <a:gd name="csX52" fmla="*/ 1657174 w 3287712"/>
              <a:gd name="csY52" fmla="*/ 1785269 h 3387780"/>
              <a:gd name="csX53" fmla="*/ 1655696 w 3287712"/>
              <a:gd name="csY53" fmla="*/ 1781748 h 3387780"/>
              <a:gd name="csX54" fmla="*/ 1656662 w 3287712"/>
              <a:gd name="csY54" fmla="*/ 1781325 h 3387780"/>
              <a:gd name="csX55" fmla="*/ 1655264 w 3287712"/>
              <a:gd name="csY55" fmla="*/ 1780720 h 3387780"/>
              <a:gd name="csX56" fmla="*/ 1653113 w 3287712"/>
              <a:gd name="csY56" fmla="*/ 1775596 h 3387780"/>
              <a:gd name="csX57" fmla="*/ 2754216 w 3287712"/>
              <a:gd name="csY57" fmla="*/ 1310692 h 3387780"/>
              <a:gd name="csX58" fmla="*/ 2789819 w 3287712"/>
              <a:gd name="csY58" fmla="*/ 1407452 h 3387780"/>
              <a:gd name="csX59" fmla="*/ 2843265 w 3287712"/>
              <a:gd name="csY59" fmla="*/ 1759101 h 3387780"/>
              <a:gd name="csX60" fmla="*/ 2789819 w 3287712"/>
              <a:gd name="csY60" fmla="*/ 2110749 h 3387780"/>
              <a:gd name="csX61" fmla="*/ 575916 w 3287712"/>
              <a:gd name="csY61" fmla="*/ 2254167 h 3387780"/>
              <a:gd name="csX62" fmla="*/ 519109 w 3287712"/>
              <a:gd name="csY62" fmla="*/ 2110749 h 3387780"/>
              <a:gd name="csX63" fmla="*/ 465663 w 3287712"/>
              <a:gd name="csY63" fmla="*/ 1759101 h 3387780"/>
              <a:gd name="csX64" fmla="*/ 510761 w 3287712"/>
              <a:gd name="csY64" fmla="*/ 1435369 h 3387780"/>
              <a:gd name="csX65" fmla="*/ 557648 w 3287712"/>
              <a:gd name="csY65" fmla="*/ 1305414 h 3387780"/>
              <a:gd name="csX66" fmla="*/ 1645006 w 3287712"/>
              <a:gd name="csY66" fmla="*/ 1776278 h 3387780"/>
              <a:gd name="csX67" fmla="*/ 1645997 w 3287712"/>
              <a:gd name="csY67" fmla="*/ 1778600 h 3387780"/>
              <a:gd name="csX68" fmla="*/ 1643646 w 3287712"/>
              <a:gd name="csY68" fmla="*/ 1779593 h 3387780"/>
              <a:gd name="csX69" fmla="*/ 1647026 w 3287712"/>
              <a:gd name="csY69" fmla="*/ 1781011 h 3387780"/>
              <a:gd name="csX70" fmla="*/ 1647730 w 3287712"/>
              <a:gd name="csY70" fmla="*/ 1782660 h 3387780"/>
              <a:gd name="csX71" fmla="*/ 1646446 w 3287712"/>
              <a:gd name="csY71" fmla="*/ 1785795 h 3387780"/>
              <a:gd name="csX72" fmla="*/ 1654464 w 3287712"/>
              <a:gd name="csY72" fmla="*/ 2941632 h 3387780"/>
              <a:gd name="csX73" fmla="*/ 1300951 w 3287712"/>
              <a:gd name="csY73" fmla="*/ 2888468 h 3387780"/>
              <a:gd name="csX74" fmla="*/ 1208552 w 3287712"/>
              <a:gd name="csY74" fmla="*/ 2854828 h 3387780"/>
              <a:gd name="csX75" fmla="*/ 1646446 w 3287712"/>
              <a:gd name="csY75" fmla="*/ 1785795 h 3387780"/>
              <a:gd name="csX76" fmla="*/ 1648655 w 3287712"/>
              <a:gd name="csY76" fmla="*/ 1784828 h 3387780"/>
              <a:gd name="csX77" fmla="*/ 1648872 w 3287712"/>
              <a:gd name="csY77" fmla="*/ 1785337 h 3387780"/>
              <a:gd name="csX78" fmla="*/ 1649181 w 3287712"/>
              <a:gd name="csY78" fmla="*/ 1784598 h 3387780"/>
              <a:gd name="csX79" fmla="*/ 1652311 w 3287712"/>
              <a:gd name="csY79" fmla="*/ 1783229 h 3387780"/>
              <a:gd name="csX80" fmla="*/ 1657174 w 3287712"/>
              <a:gd name="csY80" fmla="*/ 1785269 h 3387780"/>
              <a:gd name="csX81" fmla="*/ 2105340 w 3287712"/>
              <a:gd name="csY81" fmla="*/ 2853020 h 3387780"/>
              <a:gd name="csX82" fmla="*/ 2007977 w 3287712"/>
              <a:gd name="csY82" fmla="*/ 2888468 h 3387780"/>
              <a:gd name="csX83" fmla="*/ 1654464 w 3287712"/>
              <a:gd name="csY83" fmla="*/ 2941632 h 3387780"/>
              <a:gd name="csX84" fmla="*/ 966020 w 3287712"/>
              <a:gd name="csY84" fmla="*/ 3382997 h 3387780"/>
              <a:gd name="csX85" fmla="*/ 18231 w 3287712"/>
              <a:gd name="csY85" fmla="*/ 2503233 h 3387780"/>
              <a:gd name="csX86" fmla="*/ 15936 w 3287712"/>
              <a:gd name="csY86" fmla="*/ 2502517 h 3387780"/>
              <a:gd name="csX87" fmla="*/ 575916 w 3287712"/>
              <a:gd name="csY87" fmla="*/ 2254167 h 3387780"/>
              <a:gd name="csX88" fmla="*/ 582892 w 3287712"/>
              <a:gd name="csY88" fmla="*/ 2271777 h 3387780"/>
              <a:gd name="csX89" fmla="*/ 1191729 w 3287712"/>
              <a:gd name="csY89" fmla="*/ 2848703 h 3387780"/>
              <a:gd name="csX90" fmla="*/ 1208552 w 3287712"/>
              <a:gd name="csY90" fmla="*/ 2854828 h 3387780"/>
              <a:gd name="csX91" fmla="*/ 2329795 w 3287712"/>
              <a:gd name="csY91" fmla="*/ 3387780 h 3387780"/>
              <a:gd name="csX92" fmla="*/ 2105340 w 3287712"/>
              <a:gd name="csY92" fmla="*/ 2853020 h 3387780"/>
              <a:gd name="csX93" fmla="*/ 2117199 w 3287712"/>
              <a:gd name="csY93" fmla="*/ 2848703 h 3387780"/>
              <a:gd name="csX94" fmla="*/ 2726036 w 3287712"/>
              <a:gd name="csY94" fmla="*/ 2271777 h 3387780"/>
              <a:gd name="csX95" fmla="*/ 2738949 w 3287712"/>
              <a:gd name="csY95" fmla="*/ 2239176 h 3387780"/>
              <a:gd name="csX96" fmla="*/ 3273110 w 3287712"/>
              <a:gd name="csY96" fmla="*/ 2463307 h 3387780"/>
              <a:gd name="csX97" fmla="*/ 3275630 w 3287712"/>
              <a:gd name="csY97" fmla="*/ 2464810 h 3387780"/>
              <a:gd name="csX98" fmla="*/ 2342908 w 3287712"/>
              <a:gd name="csY98" fmla="*/ 3382997 h 3387780"/>
              <a:gd name="csX0" fmla="*/ 557648 w 3287712"/>
              <a:gd name="csY0" fmla="*/ 1245101 h 3327467"/>
              <a:gd name="csX1" fmla="*/ 40230 w 3287712"/>
              <a:gd name="csY1" fmla="*/ 1015580 h 3327467"/>
              <a:gd name="csX2" fmla="*/ 0 w 3287712"/>
              <a:gd name="csY2" fmla="*/ 994980 h 3327467"/>
              <a:gd name="csX3" fmla="*/ 775705 w 3287712"/>
              <a:gd name="csY3" fmla="*/ 0 h 3327467"/>
              <a:gd name="csX4" fmla="*/ 933650 w 3287712"/>
              <a:gd name="csY4" fmla="*/ 60556 h 3327467"/>
              <a:gd name="csX5" fmla="*/ 996560 w 3287712"/>
              <a:gd name="csY5" fmla="*/ 203072 h 3327467"/>
              <a:gd name="csX6" fmla="*/ 997692 w 3287712"/>
              <a:gd name="csY6" fmla="*/ 203072 h 3327467"/>
              <a:gd name="csX7" fmla="*/ 1175949 w 3287712"/>
              <a:gd name="csY7" fmla="*/ 616748 h 3327467"/>
              <a:gd name="csX8" fmla="*/ 1087811 w 3287712"/>
              <a:gd name="csY8" fmla="*/ 658982 h 3327467"/>
              <a:gd name="csX9" fmla="*/ 564803 w 3287712"/>
              <a:gd name="csY9" fmla="*/ 1225272 h 3327467"/>
              <a:gd name="csX10" fmla="*/ 557648 w 3287712"/>
              <a:gd name="csY10" fmla="*/ 1245101 h 3327467"/>
              <a:gd name="csX11" fmla="*/ 2754216 w 3287712"/>
              <a:gd name="csY11" fmla="*/ 1250379 h 3327467"/>
              <a:gd name="csX12" fmla="*/ 2749843 w 3287712"/>
              <a:gd name="csY12" fmla="*/ 1238494 h 3327467"/>
              <a:gd name="csX13" fmla="*/ 2169858 w 3287712"/>
              <a:gd name="csY13" fmla="*/ 632867 h 3327467"/>
              <a:gd name="csX14" fmla="*/ 2114428 w 3287712"/>
              <a:gd name="csY14" fmla="*/ 611142 h 3327467"/>
              <a:gd name="csX15" fmla="*/ 2310450 w 3287712"/>
              <a:gd name="csY15" fmla="*/ 147390 h 3327467"/>
              <a:gd name="csX16" fmla="*/ 2370753 w 3287712"/>
              <a:gd name="csY16" fmla="*/ 12891 h 3327467"/>
              <a:gd name="csX17" fmla="*/ 2422356 w 3287712"/>
              <a:gd name="csY17" fmla="*/ 45792 h 3327467"/>
              <a:gd name="csX18" fmla="*/ 3284138 w 3287712"/>
              <a:gd name="csY18" fmla="*/ 1012785 h 3327467"/>
              <a:gd name="csX19" fmla="*/ 3287712 w 3287712"/>
              <a:gd name="csY19" fmla="*/ 1025128 h 3327467"/>
              <a:gd name="csX20" fmla="*/ 2754216 w 3287712"/>
              <a:gd name="csY20" fmla="*/ 1250379 h 3327467"/>
              <a:gd name="csX21" fmla="*/ 1652907 w 3287712"/>
              <a:gd name="csY21" fmla="*/ 1715370 h 3327467"/>
              <a:gd name="csX22" fmla="*/ 1653028 w 3287712"/>
              <a:gd name="csY22" fmla="*/ 1715080 h 3327467"/>
              <a:gd name="csX23" fmla="*/ 1653113 w 3287712"/>
              <a:gd name="csY23" fmla="*/ 1715283 h 3327467"/>
              <a:gd name="csX24" fmla="*/ 1652907 w 3287712"/>
              <a:gd name="csY24" fmla="*/ 1715370 h 3327467"/>
              <a:gd name="csX25" fmla="*/ 1648211 w 3287712"/>
              <a:gd name="csY25" fmla="*/ 1717352 h 3327467"/>
              <a:gd name="csX26" fmla="*/ 1645006 w 3287712"/>
              <a:gd name="csY26" fmla="*/ 1715965 h 3327467"/>
              <a:gd name="csX27" fmla="*/ 1175949 w 3287712"/>
              <a:gd name="csY27" fmla="*/ 616748 h 3327467"/>
              <a:gd name="csX28" fmla="*/ 1191729 w 3287712"/>
              <a:gd name="csY28" fmla="*/ 609186 h 3327467"/>
              <a:gd name="csX29" fmla="*/ 1654464 w 3287712"/>
              <a:gd name="csY29" fmla="*/ 516257 h 3327467"/>
              <a:gd name="csX30" fmla="*/ 2007977 w 3287712"/>
              <a:gd name="csY30" fmla="*/ 569421 h 3327467"/>
              <a:gd name="csX31" fmla="*/ 2114428 w 3287712"/>
              <a:gd name="csY31" fmla="*/ 611142 h 3327467"/>
              <a:gd name="csX32" fmla="*/ 1653028 w 3287712"/>
              <a:gd name="csY32" fmla="*/ 1715080 h 3327467"/>
              <a:gd name="csX33" fmla="*/ 1651853 w 3287712"/>
              <a:gd name="csY33" fmla="*/ 1712280 h 3327467"/>
              <a:gd name="csX34" fmla="*/ 1650102 w 3287712"/>
              <a:gd name="csY34" fmla="*/ 1716554 h 3327467"/>
              <a:gd name="csX35" fmla="*/ 1648211 w 3287712"/>
              <a:gd name="csY35" fmla="*/ 1717352 h 3327467"/>
              <a:gd name="csX36" fmla="*/ 1651486 w 3287712"/>
              <a:gd name="csY36" fmla="*/ 1718771 h 3327467"/>
              <a:gd name="csX37" fmla="*/ 1649540 w 3287712"/>
              <a:gd name="csY37" fmla="*/ 1717928 h 3327467"/>
              <a:gd name="csX38" fmla="*/ 1650102 w 3287712"/>
              <a:gd name="csY38" fmla="*/ 1716554 h 3327467"/>
              <a:gd name="csX39" fmla="*/ 1652907 w 3287712"/>
              <a:gd name="csY39" fmla="*/ 1715370 h 3327467"/>
              <a:gd name="csX40" fmla="*/ 1651486 w 3287712"/>
              <a:gd name="csY40" fmla="*/ 1718771 h 3327467"/>
              <a:gd name="csX41" fmla="*/ 1648203 w 3287712"/>
              <a:gd name="csY41" fmla="*/ 1721192 h 3327467"/>
              <a:gd name="csX42" fmla="*/ 1647026 w 3287712"/>
              <a:gd name="csY42" fmla="*/ 1720698 h 3327467"/>
              <a:gd name="csX43" fmla="*/ 1645997 w 3287712"/>
              <a:gd name="csY43" fmla="*/ 1718287 h 3327467"/>
              <a:gd name="csX44" fmla="*/ 1648211 w 3287712"/>
              <a:gd name="csY44" fmla="*/ 1717352 h 3327467"/>
              <a:gd name="csX45" fmla="*/ 1649540 w 3287712"/>
              <a:gd name="csY45" fmla="*/ 1717928 h 3327467"/>
              <a:gd name="csX46" fmla="*/ 1648203 w 3287712"/>
              <a:gd name="csY46" fmla="*/ 1721192 h 3327467"/>
              <a:gd name="csX47" fmla="*/ 1652311 w 3287712"/>
              <a:gd name="csY47" fmla="*/ 1722916 h 3327467"/>
              <a:gd name="csX48" fmla="*/ 1650135 w 3287712"/>
              <a:gd name="csY48" fmla="*/ 1722003 h 3327467"/>
              <a:gd name="csX49" fmla="*/ 1651486 w 3287712"/>
              <a:gd name="csY49" fmla="*/ 1718771 h 3327467"/>
              <a:gd name="csX50" fmla="*/ 1655264 w 3287712"/>
              <a:gd name="csY50" fmla="*/ 1720407 h 3327467"/>
              <a:gd name="csX51" fmla="*/ 1655696 w 3287712"/>
              <a:gd name="csY51" fmla="*/ 1721435 h 3327467"/>
              <a:gd name="csX52" fmla="*/ 1652311 w 3287712"/>
              <a:gd name="csY52" fmla="*/ 1722916 h 3327467"/>
              <a:gd name="csX53" fmla="*/ 1648655 w 3287712"/>
              <a:gd name="csY53" fmla="*/ 1724515 h 3327467"/>
              <a:gd name="csX54" fmla="*/ 1647730 w 3287712"/>
              <a:gd name="csY54" fmla="*/ 1722347 h 3327467"/>
              <a:gd name="csX55" fmla="*/ 1648203 w 3287712"/>
              <a:gd name="csY55" fmla="*/ 1721192 h 3327467"/>
              <a:gd name="csX56" fmla="*/ 1650135 w 3287712"/>
              <a:gd name="csY56" fmla="*/ 1722003 h 3327467"/>
              <a:gd name="csX57" fmla="*/ 1649181 w 3287712"/>
              <a:gd name="csY57" fmla="*/ 1724285 h 3327467"/>
              <a:gd name="csX58" fmla="*/ 1648655 w 3287712"/>
              <a:gd name="csY58" fmla="*/ 1724515 h 3327467"/>
              <a:gd name="csX59" fmla="*/ 2738949 w 3287712"/>
              <a:gd name="csY59" fmla="*/ 2178863 h 3327467"/>
              <a:gd name="csX60" fmla="*/ 1657174 w 3287712"/>
              <a:gd name="csY60" fmla="*/ 1724956 h 3327467"/>
              <a:gd name="csX61" fmla="*/ 1655696 w 3287712"/>
              <a:gd name="csY61" fmla="*/ 1721435 h 3327467"/>
              <a:gd name="csX62" fmla="*/ 1656662 w 3287712"/>
              <a:gd name="csY62" fmla="*/ 1721012 h 3327467"/>
              <a:gd name="csX63" fmla="*/ 1655264 w 3287712"/>
              <a:gd name="csY63" fmla="*/ 1720407 h 3327467"/>
              <a:gd name="csX64" fmla="*/ 1653113 w 3287712"/>
              <a:gd name="csY64" fmla="*/ 1715283 h 3327467"/>
              <a:gd name="csX65" fmla="*/ 2754216 w 3287712"/>
              <a:gd name="csY65" fmla="*/ 1250379 h 3327467"/>
              <a:gd name="csX66" fmla="*/ 2789819 w 3287712"/>
              <a:gd name="csY66" fmla="*/ 1347139 h 3327467"/>
              <a:gd name="csX67" fmla="*/ 2843265 w 3287712"/>
              <a:gd name="csY67" fmla="*/ 1698788 h 3327467"/>
              <a:gd name="csX68" fmla="*/ 2789819 w 3287712"/>
              <a:gd name="csY68" fmla="*/ 2050436 h 3327467"/>
              <a:gd name="csX69" fmla="*/ 2738949 w 3287712"/>
              <a:gd name="csY69" fmla="*/ 2178863 h 3327467"/>
              <a:gd name="csX70" fmla="*/ 575916 w 3287712"/>
              <a:gd name="csY70" fmla="*/ 2193854 h 3327467"/>
              <a:gd name="csX71" fmla="*/ 519109 w 3287712"/>
              <a:gd name="csY71" fmla="*/ 2050436 h 3327467"/>
              <a:gd name="csX72" fmla="*/ 465663 w 3287712"/>
              <a:gd name="csY72" fmla="*/ 1698788 h 3327467"/>
              <a:gd name="csX73" fmla="*/ 510761 w 3287712"/>
              <a:gd name="csY73" fmla="*/ 1375056 h 3327467"/>
              <a:gd name="csX74" fmla="*/ 557648 w 3287712"/>
              <a:gd name="csY74" fmla="*/ 1245101 h 3327467"/>
              <a:gd name="csX75" fmla="*/ 1645006 w 3287712"/>
              <a:gd name="csY75" fmla="*/ 1715965 h 3327467"/>
              <a:gd name="csX76" fmla="*/ 1645997 w 3287712"/>
              <a:gd name="csY76" fmla="*/ 1718287 h 3327467"/>
              <a:gd name="csX77" fmla="*/ 1643646 w 3287712"/>
              <a:gd name="csY77" fmla="*/ 1719280 h 3327467"/>
              <a:gd name="csX78" fmla="*/ 1647026 w 3287712"/>
              <a:gd name="csY78" fmla="*/ 1720698 h 3327467"/>
              <a:gd name="csX79" fmla="*/ 1647730 w 3287712"/>
              <a:gd name="csY79" fmla="*/ 1722347 h 3327467"/>
              <a:gd name="csX80" fmla="*/ 1646446 w 3287712"/>
              <a:gd name="csY80" fmla="*/ 1725482 h 3327467"/>
              <a:gd name="csX81" fmla="*/ 575916 w 3287712"/>
              <a:gd name="csY81" fmla="*/ 2193854 h 3327467"/>
              <a:gd name="csX82" fmla="*/ 1654464 w 3287712"/>
              <a:gd name="csY82" fmla="*/ 2881319 h 3327467"/>
              <a:gd name="csX83" fmla="*/ 1300951 w 3287712"/>
              <a:gd name="csY83" fmla="*/ 2828155 h 3327467"/>
              <a:gd name="csX84" fmla="*/ 1208552 w 3287712"/>
              <a:gd name="csY84" fmla="*/ 2794515 h 3327467"/>
              <a:gd name="csX85" fmla="*/ 1646446 w 3287712"/>
              <a:gd name="csY85" fmla="*/ 1725482 h 3327467"/>
              <a:gd name="csX86" fmla="*/ 1648655 w 3287712"/>
              <a:gd name="csY86" fmla="*/ 1724515 h 3327467"/>
              <a:gd name="csX87" fmla="*/ 1648872 w 3287712"/>
              <a:gd name="csY87" fmla="*/ 1725024 h 3327467"/>
              <a:gd name="csX88" fmla="*/ 1649181 w 3287712"/>
              <a:gd name="csY88" fmla="*/ 1724285 h 3327467"/>
              <a:gd name="csX89" fmla="*/ 1652311 w 3287712"/>
              <a:gd name="csY89" fmla="*/ 1722916 h 3327467"/>
              <a:gd name="csX90" fmla="*/ 1657174 w 3287712"/>
              <a:gd name="csY90" fmla="*/ 1724956 h 3327467"/>
              <a:gd name="csX91" fmla="*/ 2105340 w 3287712"/>
              <a:gd name="csY91" fmla="*/ 2792707 h 3327467"/>
              <a:gd name="csX92" fmla="*/ 2007977 w 3287712"/>
              <a:gd name="csY92" fmla="*/ 2828155 h 3327467"/>
              <a:gd name="csX93" fmla="*/ 1654464 w 3287712"/>
              <a:gd name="csY93" fmla="*/ 2881319 h 3327467"/>
              <a:gd name="csX94" fmla="*/ 966020 w 3287712"/>
              <a:gd name="csY94" fmla="*/ 3322684 h 3327467"/>
              <a:gd name="csX95" fmla="*/ 18231 w 3287712"/>
              <a:gd name="csY95" fmla="*/ 2442920 h 3327467"/>
              <a:gd name="csX96" fmla="*/ 15936 w 3287712"/>
              <a:gd name="csY96" fmla="*/ 2442204 h 3327467"/>
              <a:gd name="csX97" fmla="*/ 575916 w 3287712"/>
              <a:gd name="csY97" fmla="*/ 2193854 h 3327467"/>
              <a:gd name="csX98" fmla="*/ 582892 w 3287712"/>
              <a:gd name="csY98" fmla="*/ 2211464 h 3327467"/>
              <a:gd name="csX99" fmla="*/ 1191729 w 3287712"/>
              <a:gd name="csY99" fmla="*/ 2788390 h 3327467"/>
              <a:gd name="csX100" fmla="*/ 1208552 w 3287712"/>
              <a:gd name="csY100" fmla="*/ 2794515 h 3327467"/>
              <a:gd name="csX101" fmla="*/ 966020 w 3287712"/>
              <a:gd name="csY101" fmla="*/ 3322684 h 3327467"/>
              <a:gd name="csX102" fmla="*/ 2329795 w 3287712"/>
              <a:gd name="csY102" fmla="*/ 3327467 h 3327467"/>
              <a:gd name="csX103" fmla="*/ 2105340 w 3287712"/>
              <a:gd name="csY103" fmla="*/ 2792707 h 3327467"/>
              <a:gd name="csX104" fmla="*/ 2117199 w 3287712"/>
              <a:gd name="csY104" fmla="*/ 2788390 h 3327467"/>
              <a:gd name="csX105" fmla="*/ 2726036 w 3287712"/>
              <a:gd name="csY105" fmla="*/ 2211464 h 3327467"/>
              <a:gd name="csX106" fmla="*/ 2738949 w 3287712"/>
              <a:gd name="csY106" fmla="*/ 2178863 h 3327467"/>
              <a:gd name="csX107" fmla="*/ 3273110 w 3287712"/>
              <a:gd name="csY107" fmla="*/ 2402994 h 3327467"/>
              <a:gd name="csX108" fmla="*/ 3275630 w 3287712"/>
              <a:gd name="csY108" fmla="*/ 2404497 h 3327467"/>
              <a:gd name="csX109" fmla="*/ 2342908 w 3287712"/>
              <a:gd name="csY109" fmla="*/ 3322684 h 3327467"/>
              <a:gd name="csX110" fmla="*/ 2329795 w 3287712"/>
              <a:gd name="csY110" fmla="*/ 3327467 h 3327467"/>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310450 w 3287712"/>
              <a:gd name="csY15" fmla="*/ 147637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223902 w 3287712"/>
              <a:gd name="csY15" fmla="*/ 279341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422356 w 3287712"/>
              <a:gd name="csY17" fmla="*/ 11633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71280 w 3287712"/>
              <a:gd name="csY4" fmla="*/ 82841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77860 w 3287712"/>
              <a:gd name="csY1" fmla="*/ 985183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55344 w 3271776"/>
              <a:gd name="csY4" fmla="*/ 67789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47818 w 3271776"/>
              <a:gd name="csY4" fmla="*/ 79077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77075 h 3259441"/>
              <a:gd name="csX1" fmla="*/ 61924 w 3271776"/>
              <a:gd name="csY1" fmla="*/ 966368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77075 h 3259441"/>
              <a:gd name="csX1" fmla="*/ 93533 w 3271776"/>
              <a:gd name="csY1" fmla="*/ 993461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82688 w 3271776"/>
              <a:gd name="csY31" fmla="*/ 549889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6180 w 3271776"/>
              <a:gd name="csY13" fmla="*/ 589676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3271776" h="3268472">
                <a:moveTo>
                  <a:pt x="541712" y="1186106"/>
                </a:moveTo>
                <a:lnTo>
                  <a:pt x="93533" y="1002492"/>
                </a:lnTo>
                <a:cubicBezTo>
                  <a:pt x="68910" y="989182"/>
                  <a:pt x="20213" y="965291"/>
                  <a:pt x="6641" y="954800"/>
                </a:cubicBezTo>
                <a:cubicBezTo>
                  <a:pt x="105949" y="536148"/>
                  <a:pt x="597968" y="173090"/>
                  <a:pt x="917094" y="0"/>
                </a:cubicBezTo>
                <a:lnTo>
                  <a:pt x="947818" y="69293"/>
                </a:lnTo>
                <a:lnTo>
                  <a:pt x="980624" y="144077"/>
                </a:lnTo>
                <a:lnTo>
                  <a:pt x="981756" y="144077"/>
                </a:lnTo>
                <a:lnTo>
                  <a:pt x="1160013" y="557753"/>
                </a:lnTo>
                <a:lnTo>
                  <a:pt x="1071875" y="599987"/>
                </a:lnTo>
                <a:cubicBezTo>
                  <a:pt x="840262" y="725143"/>
                  <a:pt x="655139" y="924637"/>
                  <a:pt x="548867" y="1166277"/>
                </a:cubicBezTo>
                <a:lnTo>
                  <a:pt x="541712" y="1186106"/>
                </a:lnTo>
                <a:close/>
                <a:moveTo>
                  <a:pt x="2738280" y="1191384"/>
                </a:moveTo>
                <a:lnTo>
                  <a:pt x="2733907" y="1179499"/>
                </a:lnTo>
                <a:cubicBezTo>
                  <a:pt x="2621113" y="914231"/>
                  <a:pt x="2416038" y="714228"/>
                  <a:pt x="2156180" y="589676"/>
                </a:cubicBezTo>
                <a:lnTo>
                  <a:pt x="2071399" y="547631"/>
                </a:lnTo>
                <a:lnTo>
                  <a:pt x="2207966" y="220099"/>
                </a:lnTo>
                <a:lnTo>
                  <a:pt x="2280323" y="5480"/>
                </a:lnTo>
                <a:lnTo>
                  <a:pt x="2380079" y="35716"/>
                </a:lnTo>
                <a:cubicBezTo>
                  <a:pt x="2842376" y="254792"/>
                  <a:pt x="3117172" y="597981"/>
                  <a:pt x="3268202" y="953790"/>
                </a:cubicBezTo>
                <a:lnTo>
                  <a:pt x="3271776" y="966133"/>
                </a:lnTo>
                <a:lnTo>
                  <a:pt x="2738280" y="1191384"/>
                </a:lnTo>
                <a:close/>
                <a:moveTo>
                  <a:pt x="1636971" y="1656375"/>
                </a:moveTo>
                <a:cubicBezTo>
                  <a:pt x="1637011" y="1656278"/>
                  <a:pt x="1637052" y="1656182"/>
                  <a:pt x="1637092" y="1656085"/>
                </a:cubicBezTo>
                <a:cubicBezTo>
                  <a:pt x="1637120" y="1656153"/>
                  <a:pt x="1637149" y="1656220"/>
                  <a:pt x="1637177" y="1656288"/>
                </a:cubicBezTo>
                <a:lnTo>
                  <a:pt x="1636971" y="1656375"/>
                </a:lnTo>
                <a:close/>
                <a:moveTo>
                  <a:pt x="1632275" y="1658357"/>
                </a:moveTo>
                <a:lnTo>
                  <a:pt x="1629070" y="1656970"/>
                </a:lnTo>
                <a:lnTo>
                  <a:pt x="1160013" y="557753"/>
                </a:lnTo>
                <a:lnTo>
                  <a:pt x="1175793" y="550191"/>
                </a:lnTo>
                <a:cubicBezTo>
                  <a:pt x="1318019" y="490352"/>
                  <a:pt x="1474389" y="457262"/>
                  <a:pt x="1638528" y="457262"/>
                </a:cubicBezTo>
                <a:cubicBezTo>
                  <a:pt x="1761632" y="457262"/>
                  <a:pt x="1880367" y="475875"/>
                  <a:pt x="1992041" y="510426"/>
                </a:cubicBezTo>
                <a:lnTo>
                  <a:pt x="2078173" y="552146"/>
                </a:lnTo>
                <a:lnTo>
                  <a:pt x="1637092" y="1656085"/>
                </a:lnTo>
                <a:lnTo>
                  <a:pt x="1635917" y="1653285"/>
                </a:lnTo>
                <a:lnTo>
                  <a:pt x="1634166" y="1657559"/>
                </a:lnTo>
                <a:lnTo>
                  <a:pt x="1632275" y="1658357"/>
                </a:lnTo>
                <a:close/>
                <a:moveTo>
                  <a:pt x="1635550" y="1659776"/>
                </a:moveTo>
                <a:lnTo>
                  <a:pt x="1633604" y="1658933"/>
                </a:lnTo>
                <a:lnTo>
                  <a:pt x="1634166" y="1657559"/>
                </a:lnTo>
                <a:lnTo>
                  <a:pt x="1636971" y="1656375"/>
                </a:lnTo>
                <a:lnTo>
                  <a:pt x="1635550" y="1659776"/>
                </a:lnTo>
                <a:close/>
                <a:moveTo>
                  <a:pt x="1632267" y="1662197"/>
                </a:moveTo>
                <a:lnTo>
                  <a:pt x="1631090" y="1661703"/>
                </a:lnTo>
                <a:lnTo>
                  <a:pt x="1630061" y="1659292"/>
                </a:lnTo>
                <a:lnTo>
                  <a:pt x="1632275" y="1658357"/>
                </a:lnTo>
                <a:lnTo>
                  <a:pt x="1633604" y="1658933"/>
                </a:lnTo>
                <a:lnTo>
                  <a:pt x="1632267" y="1662197"/>
                </a:lnTo>
                <a:close/>
                <a:moveTo>
                  <a:pt x="1636375" y="1663921"/>
                </a:moveTo>
                <a:lnTo>
                  <a:pt x="1634199" y="1663008"/>
                </a:lnTo>
                <a:lnTo>
                  <a:pt x="1635550" y="1659776"/>
                </a:lnTo>
                <a:lnTo>
                  <a:pt x="1639328" y="1661412"/>
                </a:lnTo>
                <a:lnTo>
                  <a:pt x="1639760" y="1662440"/>
                </a:lnTo>
                <a:lnTo>
                  <a:pt x="1636375" y="1663921"/>
                </a:lnTo>
                <a:close/>
                <a:moveTo>
                  <a:pt x="1632719" y="1665520"/>
                </a:moveTo>
                <a:lnTo>
                  <a:pt x="1631794" y="1663352"/>
                </a:lnTo>
                <a:lnTo>
                  <a:pt x="1632267" y="1662197"/>
                </a:lnTo>
                <a:lnTo>
                  <a:pt x="1634199" y="1663008"/>
                </a:lnTo>
                <a:lnTo>
                  <a:pt x="1633245" y="1665290"/>
                </a:lnTo>
                <a:lnTo>
                  <a:pt x="1632719" y="1665520"/>
                </a:lnTo>
                <a:close/>
                <a:moveTo>
                  <a:pt x="2723013" y="2119868"/>
                </a:moveTo>
                <a:lnTo>
                  <a:pt x="1641238" y="1665961"/>
                </a:lnTo>
                <a:lnTo>
                  <a:pt x="1639760" y="1662440"/>
                </a:lnTo>
                <a:lnTo>
                  <a:pt x="1640726" y="1662017"/>
                </a:lnTo>
                <a:lnTo>
                  <a:pt x="1639328" y="1661412"/>
                </a:lnTo>
                <a:lnTo>
                  <a:pt x="1637177" y="1656288"/>
                </a:lnTo>
                <a:lnTo>
                  <a:pt x="2738280" y="1191384"/>
                </a:lnTo>
                <a:lnTo>
                  <a:pt x="2773883" y="1288144"/>
                </a:lnTo>
                <a:cubicBezTo>
                  <a:pt x="2808617" y="1399230"/>
                  <a:pt x="2827329" y="1517338"/>
                  <a:pt x="2827329" y="1639793"/>
                </a:cubicBezTo>
                <a:cubicBezTo>
                  <a:pt x="2827329" y="1762248"/>
                  <a:pt x="2808617" y="1880356"/>
                  <a:pt x="2773883" y="1991441"/>
                </a:cubicBezTo>
                <a:lnTo>
                  <a:pt x="2723013" y="2119868"/>
                </a:lnTo>
                <a:close/>
                <a:moveTo>
                  <a:pt x="559980" y="2134859"/>
                </a:moveTo>
                <a:lnTo>
                  <a:pt x="503173" y="1991441"/>
                </a:lnTo>
                <a:cubicBezTo>
                  <a:pt x="468439" y="1880356"/>
                  <a:pt x="449727" y="1762248"/>
                  <a:pt x="449727" y="1639793"/>
                </a:cubicBezTo>
                <a:cubicBezTo>
                  <a:pt x="449727" y="1527542"/>
                  <a:pt x="465450" y="1418945"/>
                  <a:pt x="494825" y="1316061"/>
                </a:cubicBezTo>
                <a:lnTo>
                  <a:pt x="541712" y="1186106"/>
                </a:lnTo>
                <a:lnTo>
                  <a:pt x="1629070" y="1656970"/>
                </a:lnTo>
                <a:lnTo>
                  <a:pt x="1630061" y="1659292"/>
                </a:lnTo>
                <a:lnTo>
                  <a:pt x="1627710" y="1660285"/>
                </a:lnTo>
                <a:lnTo>
                  <a:pt x="1631090" y="1661703"/>
                </a:lnTo>
                <a:lnTo>
                  <a:pt x="1631794" y="1663352"/>
                </a:lnTo>
                <a:lnTo>
                  <a:pt x="1630510" y="1666487"/>
                </a:lnTo>
                <a:lnTo>
                  <a:pt x="559980" y="2134859"/>
                </a:lnTo>
                <a:close/>
                <a:moveTo>
                  <a:pt x="1638528" y="2822324"/>
                </a:moveTo>
                <a:cubicBezTo>
                  <a:pt x="1515424" y="2822324"/>
                  <a:pt x="1396690" y="2803711"/>
                  <a:pt x="1285015" y="2769160"/>
                </a:cubicBezTo>
                <a:lnTo>
                  <a:pt x="1192616" y="2735520"/>
                </a:lnTo>
                <a:lnTo>
                  <a:pt x="1630510" y="1666487"/>
                </a:lnTo>
                <a:lnTo>
                  <a:pt x="1632719" y="1665520"/>
                </a:lnTo>
                <a:cubicBezTo>
                  <a:pt x="1632791" y="1665690"/>
                  <a:pt x="1632864" y="1665859"/>
                  <a:pt x="1632936" y="1666029"/>
                </a:cubicBezTo>
                <a:lnTo>
                  <a:pt x="1633245" y="1665290"/>
                </a:lnTo>
                <a:lnTo>
                  <a:pt x="1636375" y="1663921"/>
                </a:lnTo>
                <a:lnTo>
                  <a:pt x="1641238" y="1665961"/>
                </a:lnTo>
                <a:lnTo>
                  <a:pt x="2089404" y="2733712"/>
                </a:lnTo>
                <a:lnTo>
                  <a:pt x="1992041" y="2769160"/>
                </a:lnTo>
                <a:cubicBezTo>
                  <a:pt x="1880366" y="2803711"/>
                  <a:pt x="1761632" y="2822324"/>
                  <a:pt x="1638528" y="2822324"/>
                </a:cubicBezTo>
                <a:close/>
                <a:moveTo>
                  <a:pt x="950084" y="3263689"/>
                </a:moveTo>
                <a:cubicBezTo>
                  <a:pt x="315284" y="2996143"/>
                  <a:pt x="106347" y="2628354"/>
                  <a:pt x="2295" y="2383925"/>
                </a:cubicBezTo>
                <a:lnTo>
                  <a:pt x="0" y="2383209"/>
                </a:lnTo>
                <a:lnTo>
                  <a:pt x="559980" y="2134859"/>
                </a:lnTo>
                <a:lnTo>
                  <a:pt x="566956" y="2152469"/>
                </a:lnTo>
                <a:cubicBezTo>
                  <a:pt x="692168" y="2410956"/>
                  <a:pt x="909119" y="2617196"/>
                  <a:pt x="1175793" y="2729395"/>
                </a:cubicBezTo>
                <a:lnTo>
                  <a:pt x="1192616" y="2735520"/>
                </a:lnTo>
                <a:lnTo>
                  <a:pt x="950084" y="3263689"/>
                </a:lnTo>
                <a:close/>
                <a:moveTo>
                  <a:pt x="2313859" y="3268472"/>
                </a:moveTo>
                <a:lnTo>
                  <a:pt x="2089404" y="2733712"/>
                </a:lnTo>
                <a:lnTo>
                  <a:pt x="2101263" y="2729395"/>
                </a:lnTo>
                <a:cubicBezTo>
                  <a:pt x="2367937" y="2617196"/>
                  <a:pt x="2584888" y="2410956"/>
                  <a:pt x="2710100" y="2152469"/>
                </a:cubicBezTo>
                <a:lnTo>
                  <a:pt x="2723013" y="2119868"/>
                </a:lnTo>
                <a:lnTo>
                  <a:pt x="3257174" y="2343999"/>
                </a:lnTo>
                <a:lnTo>
                  <a:pt x="3259694" y="2345502"/>
                </a:lnTo>
                <a:cubicBezTo>
                  <a:pt x="3078588" y="2758014"/>
                  <a:pt x="2743559" y="3088111"/>
                  <a:pt x="2326972" y="3263689"/>
                </a:cubicBezTo>
                <a:lnTo>
                  <a:pt x="2313859" y="3268472"/>
                </a:lnTo>
                <a:close/>
              </a:path>
            </a:pathLst>
          </a:custGeom>
          <a:solidFill>
            <a:schemeClr val="bg1"/>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nvGrpSpPr>
          <p:cNvPr id="15" name="Groep 14">
            <a:extLst>
              <a:ext uri="{FF2B5EF4-FFF2-40B4-BE49-F238E27FC236}">
                <a16:creationId xmlns:a16="http://schemas.microsoft.com/office/drawing/2014/main" id="{C051AB10-E6D7-C857-070F-87FA1575DB35}"/>
              </a:ext>
            </a:extLst>
          </p:cNvPr>
          <p:cNvGrpSpPr/>
          <p:nvPr userDrawn="1"/>
        </p:nvGrpSpPr>
        <p:grpSpPr>
          <a:xfrm>
            <a:off x="14083463" y="10283418"/>
            <a:ext cx="3432581" cy="3432581"/>
            <a:chOff x="12176727" y="1582227"/>
            <a:chExt cx="12205686" cy="12133773"/>
          </a:xfrm>
          <a:solidFill>
            <a:schemeClr val="bg1"/>
          </a:solidFill>
        </p:grpSpPr>
        <p:sp>
          <p:nvSpPr>
            <p:cNvPr id="19" name="Gelijkbenige driehoek 6">
              <a:extLst>
                <a:ext uri="{FF2B5EF4-FFF2-40B4-BE49-F238E27FC236}">
                  <a16:creationId xmlns:a16="http://schemas.microsoft.com/office/drawing/2014/main" id="{D32F8DCD-6B5D-AA22-1A57-AB1FDBD9E16B}"/>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nl-BE"/>
            </a:p>
          </p:txBody>
        </p:sp>
        <p:sp>
          <p:nvSpPr>
            <p:cNvPr id="23" name="Vrije vorm: vorm 22">
              <a:extLst>
                <a:ext uri="{FF2B5EF4-FFF2-40B4-BE49-F238E27FC236}">
                  <a16:creationId xmlns:a16="http://schemas.microsoft.com/office/drawing/2014/main" id="{AE3E4E9B-CF23-1D9F-B429-1BECB43D1D6E}"/>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27" name="Vrije vorm: vorm 26">
              <a:extLst>
                <a:ext uri="{FF2B5EF4-FFF2-40B4-BE49-F238E27FC236}">
                  <a16:creationId xmlns:a16="http://schemas.microsoft.com/office/drawing/2014/main" id="{11B98A53-320E-ACD7-2F32-6EDA394ABFC1}"/>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28" name="Vrije vorm: vorm 27">
              <a:extLst>
                <a:ext uri="{FF2B5EF4-FFF2-40B4-BE49-F238E27FC236}">
                  <a16:creationId xmlns:a16="http://schemas.microsoft.com/office/drawing/2014/main" id="{2121929E-31F7-3C7C-233B-7B3997CF379D}"/>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grpSp>
    </p:spTree>
    <p:extLst>
      <p:ext uri="{BB962C8B-B14F-4D97-AF65-F5344CB8AC3E}">
        <p14:creationId xmlns:p14="http://schemas.microsoft.com/office/powerpoint/2010/main" val="60396760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O-Titeldia-3">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6674755"/>
            <a:ext cx="11217600" cy="4775200"/>
          </a:xfrm>
        </p:spPr>
        <p:txBody>
          <a:bodyPr lIns="0" tIns="0" rIns="0" bIns="0" anchor="b">
            <a:noAutofit/>
          </a:bodyPr>
          <a:lstStyle>
            <a:lvl1pPr algn="l">
              <a:defRPr sz="11292" baseline="0">
                <a:solidFill>
                  <a:schemeClr val="accent3"/>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800" y="11659744"/>
            <a:ext cx="11217600" cy="1939924"/>
          </a:xfrm>
          <a:prstGeom prst="rect">
            <a:avLst/>
          </a:prstGeom>
        </p:spPr>
        <p:txBody>
          <a:bodyPr lIns="0" tIns="0" rIns="0" bIns="0">
            <a:noAutofit/>
          </a:bodyPr>
          <a:lstStyle>
            <a:lvl1pPr marL="0" indent="0" algn="l">
              <a:buNone/>
              <a:defRPr sz="5029" cap="all" baseline="0">
                <a:solidFill>
                  <a:schemeClr val="accent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522800" y="1522800"/>
            <a:ext cx="5911200" cy="2015567"/>
          </a:xfrm>
          <a:prstGeom prst="rect">
            <a:avLst/>
          </a:prstGeom>
        </p:spPr>
      </p:pic>
      <p:sp>
        <p:nvSpPr>
          <p:cNvPr id="4" name="Rechthoek 3">
            <a:extLst>
              <a:ext uri="{FF2B5EF4-FFF2-40B4-BE49-F238E27FC236}">
                <a16:creationId xmlns:a16="http://schemas.microsoft.com/office/drawing/2014/main" id="{BF28E0FB-B535-185A-7108-184A89370466}"/>
              </a:ext>
            </a:extLst>
          </p:cNvPr>
          <p:cNvSpPr/>
          <p:nvPr userDrawn="1"/>
        </p:nvSpPr>
        <p:spPr>
          <a:xfrm>
            <a:off x="21252099" y="-112295"/>
            <a:ext cx="3128779" cy="13883867"/>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nvGrpSpPr>
          <p:cNvPr id="6" name="Groep 5">
            <a:extLst>
              <a:ext uri="{FF2B5EF4-FFF2-40B4-BE49-F238E27FC236}">
                <a16:creationId xmlns:a16="http://schemas.microsoft.com/office/drawing/2014/main" id="{2A891545-18F0-4D29-D310-70F547E45217}"/>
              </a:ext>
            </a:extLst>
          </p:cNvPr>
          <p:cNvGrpSpPr/>
          <p:nvPr userDrawn="1"/>
        </p:nvGrpSpPr>
        <p:grpSpPr>
          <a:xfrm>
            <a:off x="21316950" y="2256155"/>
            <a:ext cx="2987728" cy="2987728"/>
            <a:chOff x="5103421" y="2272351"/>
            <a:chExt cx="9773624" cy="9803023"/>
          </a:xfrm>
          <a:solidFill>
            <a:schemeClr val="bg1"/>
          </a:solidFill>
        </p:grpSpPr>
        <p:grpSp>
          <p:nvGrpSpPr>
            <p:cNvPr id="7" name="Groep 6">
              <a:extLst>
                <a:ext uri="{FF2B5EF4-FFF2-40B4-BE49-F238E27FC236}">
                  <a16:creationId xmlns:a16="http://schemas.microsoft.com/office/drawing/2014/main" id="{094A6D8C-8F1E-4CA3-9561-1F4DF6771C3A}"/>
                </a:ext>
              </a:extLst>
            </p:cNvPr>
            <p:cNvGrpSpPr/>
            <p:nvPr userDrawn="1"/>
          </p:nvGrpSpPr>
          <p:grpSpPr>
            <a:xfrm>
              <a:off x="5118677" y="2272351"/>
              <a:ext cx="9758368" cy="1042138"/>
              <a:chOff x="5094648" y="2249878"/>
              <a:chExt cx="9758368" cy="1042138"/>
            </a:xfrm>
            <a:grpFill/>
          </p:grpSpPr>
          <p:sp>
            <p:nvSpPr>
              <p:cNvPr id="57" name="Rechthoek 56">
                <a:extLst>
                  <a:ext uri="{FF2B5EF4-FFF2-40B4-BE49-F238E27FC236}">
                    <a16:creationId xmlns:a16="http://schemas.microsoft.com/office/drawing/2014/main" id="{0C168341-D395-87C7-9AF7-4426E3FCE117}"/>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8" name="Rechthoek 57">
                <a:extLst>
                  <a:ext uri="{FF2B5EF4-FFF2-40B4-BE49-F238E27FC236}">
                    <a16:creationId xmlns:a16="http://schemas.microsoft.com/office/drawing/2014/main" id="{3EFB1AFB-03C3-9691-5467-D14D90BEF070}"/>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9" name="Rechthoek 58">
                <a:extLst>
                  <a:ext uri="{FF2B5EF4-FFF2-40B4-BE49-F238E27FC236}">
                    <a16:creationId xmlns:a16="http://schemas.microsoft.com/office/drawing/2014/main" id="{B6917487-0460-C735-D4EB-916A14006A56}"/>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0" name="Rechthoek 59">
                <a:extLst>
                  <a:ext uri="{FF2B5EF4-FFF2-40B4-BE49-F238E27FC236}">
                    <a16:creationId xmlns:a16="http://schemas.microsoft.com/office/drawing/2014/main" id="{900EBB87-0E6C-BB14-CBBA-C2F94D8E3751}"/>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1" name="Rechthoek 60">
                <a:extLst>
                  <a:ext uri="{FF2B5EF4-FFF2-40B4-BE49-F238E27FC236}">
                    <a16:creationId xmlns:a16="http://schemas.microsoft.com/office/drawing/2014/main" id="{03207814-9F87-797B-EF91-8CBA65E48211}"/>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2" name="Rechthoek 61">
                <a:extLst>
                  <a:ext uri="{FF2B5EF4-FFF2-40B4-BE49-F238E27FC236}">
                    <a16:creationId xmlns:a16="http://schemas.microsoft.com/office/drawing/2014/main" id="{18F6A4C8-85B8-B3DF-B410-5DB8D8BF6ADE}"/>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3" name="Rechthoek 62">
                <a:extLst>
                  <a:ext uri="{FF2B5EF4-FFF2-40B4-BE49-F238E27FC236}">
                    <a16:creationId xmlns:a16="http://schemas.microsoft.com/office/drawing/2014/main" id="{663861A0-686A-694E-87CB-169A834FC1F0}"/>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8" name="Groep 7">
              <a:extLst>
                <a:ext uri="{FF2B5EF4-FFF2-40B4-BE49-F238E27FC236}">
                  <a16:creationId xmlns:a16="http://schemas.microsoft.com/office/drawing/2014/main" id="{D93FBD55-5568-D9E0-1B45-383A938B6AC2}"/>
                </a:ext>
              </a:extLst>
            </p:cNvPr>
            <p:cNvGrpSpPr/>
            <p:nvPr userDrawn="1"/>
          </p:nvGrpSpPr>
          <p:grpSpPr>
            <a:xfrm>
              <a:off x="5118677" y="3712466"/>
              <a:ext cx="9758368" cy="1042138"/>
              <a:chOff x="5094648" y="2249878"/>
              <a:chExt cx="9758368" cy="1042138"/>
            </a:xfrm>
            <a:grpFill/>
          </p:grpSpPr>
          <p:sp>
            <p:nvSpPr>
              <p:cNvPr id="50" name="Rechthoek 49">
                <a:extLst>
                  <a:ext uri="{FF2B5EF4-FFF2-40B4-BE49-F238E27FC236}">
                    <a16:creationId xmlns:a16="http://schemas.microsoft.com/office/drawing/2014/main" id="{E3CE4A83-DC97-12CA-0CCC-A0EFBE1201D0}"/>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1" name="Rechthoek 50">
                <a:extLst>
                  <a:ext uri="{FF2B5EF4-FFF2-40B4-BE49-F238E27FC236}">
                    <a16:creationId xmlns:a16="http://schemas.microsoft.com/office/drawing/2014/main" id="{6624FD5F-6D7C-B55B-6720-329830CE95B0}"/>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2" name="Rechthoek 51">
                <a:extLst>
                  <a:ext uri="{FF2B5EF4-FFF2-40B4-BE49-F238E27FC236}">
                    <a16:creationId xmlns:a16="http://schemas.microsoft.com/office/drawing/2014/main" id="{4EB99B8E-2FF6-E903-FC0D-5E6AE15EE97B}"/>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3" name="Rechthoek 52">
                <a:extLst>
                  <a:ext uri="{FF2B5EF4-FFF2-40B4-BE49-F238E27FC236}">
                    <a16:creationId xmlns:a16="http://schemas.microsoft.com/office/drawing/2014/main" id="{A5A32D76-A757-19CC-994A-CA9E2C908783}"/>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4" name="Rechthoek 53">
                <a:extLst>
                  <a:ext uri="{FF2B5EF4-FFF2-40B4-BE49-F238E27FC236}">
                    <a16:creationId xmlns:a16="http://schemas.microsoft.com/office/drawing/2014/main" id="{FF0CA90A-D29E-1CFA-C320-7C6C54EA2D7C}"/>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5" name="Rechthoek 54">
                <a:extLst>
                  <a:ext uri="{FF2B5EF4-FFF2-40B4-BE49-F238E27FC236}">
                    <a16:creationId xmlns:a16="http://schemas.microsoft.com/office/drawing/2014/main" id="{327AA652-5B0A-CFC3-E8D0-47486357F52D}"/>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6" name="Rechthoek 55">
                <a:extLst>
                  <a:ext uri="{FF2B5EF4-FFF2-40B4-BE49-F238E27FC236}">
                    <a16:creationId xmlns:a16="http://schemas.microsoft.com/office/drawing/2014/main" id="{AC919A5F-9501-360A-FC26-F88C533EC48E}"/>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9" name="Groep 8">
              <a:extLst>
                <a:ext uri="{FF2B5EF4-FFF2-40B4-BE49-F238E27FC236}">
                  <a16:creationId xmlns:a16="http://schemas.microsoft.com/office/drawing/2014/main" id="{1A752ED2-F752-9268-7EA7-F4716ECF9B18}"/>
                </a:ext>
              </a:extLst>
            </p:cNvPr>
            <p:cNvGrpSpPr/>
            <p:nvPr userDrawn="1"/>
          </p:nvGrpSpPr>
          <p:grpSpPr>
            <a:xfrm>
              <a:off x="5118677" y="5154926"/>
              <a:ext cx="9758368" cy="1042138"/>
              <a:chOff x="5094648" y="2249878"/>
              <a:chExt cx="9758368" cy="1042138"/>
            </a:xfrm>
            <a:grpFill/>
          </p:grpSpPr>
          <p:sp>
            <p:nvSpPr>
              <p:cNvPr id="43" name="Rechthoek 42">
                <a:extLst>
                  <a:ext uri="{FF2B5EF4-FFF2-40B4-BE49-F238E27FC236}">
                    <a16:creationId xmlns:a16="http://schemas.microsoft.com/office/drawing/2014/main" id="{C6B19D80-ADE4-4747-B416-C7BE59D3CC41}"/>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4" name="Rechthoek 43">
                <a:extLst>
                  <a:ext uri="{FF2B5EF4-FFF2-40B4-BE49-F238E27FC236}">
                    <a16:creationId xmlns:a16="http://schemas.microsoft.com/office/drawing/2014/main" id="{DEB44177-3DCB-05ED-E7F1-AEF5FB8DD410}"/>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5" name="Rechthoek 44">
                <a:extLst>
                  <a:ext uri="{FF2B5EF4-FFF2-40B4-BE49-F238E27FC236}">
                    <a16:creationId xmlns:a16="http://schemas.microsoft.com/office/drawing/2014/main" id="{0E59233C-6232-EB87-6775-A38E22B07C01}"/>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6" name="Rechthoek 45">
                <a:extLst>
                  <a:ext uri="{FF2B5EF4-FFF2-40B4-BE49-F238E27FC236}">
                    <a16:creationId xmlns:a16="http://schemas.microsoft.com/office/drawing/2014/main" id="{237F6990-6908-B50E-E922-98B5CAD1351E}"/>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7" name="Rechthoek 46">
                <a:extLst>
                  <a:ext uri="{FF2B5EF4-FFF2-40B4-BE49-F238E27FC236}">
                    <a16:creationId xmlns:a16="http://schemas.microsoft.com/office/drawing/2014/main" id="{609210F6-5587-4E29-A427-AD3F7775E0F0}"/>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8" name="Rechthoek 47">
                <a:extLst>
                  <a:ext uri="{FF2B5EF4-FFF2-40B4-BE49-F238E27FC236}">
                    <a16:creationId xmlns:a16="http://schemas.microsoft.com/office/drawing/2014/main" id="{69D443B6-03E9-BD01-E6AF-451185AD614C}"/>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9" name="Rechthoek 48">
                <a:extLst>
                  <a:ext uri="{FF2B5EF4-FFF2-40B4-BE49-F238E27FC236}">
                    <a16:creationId xmlns:a16="http://schemas.microsoft.com/office/drawing/2014/main" id="{080B75DD-F4A6-64EA-569E-EF9C243BB7FD}"/>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10" name="Groep 9">
              <a:extLst>
                <a:ext uri="{FF2B5EF4-FFF2-40B4-BE49-F238E27FC236}">
                  <a16:creationId xmlns:a16="http://schemas.microsoft.com/office/drawing/2014/main" id="{B1C4ACD9-1961-F2F2-4DBF-23D5FCC898DF}"/>
                </a:ext>
              </a:extLst>
            </p:cNvPr>
            <p:cNvGrpSpPr/>
            <p:nvPr userDrawn="1"/>
          </p:nvGrpSpPr>
          <p:grpSpPr>
            <a:xfrm>
              <a:off x="5103421" y="6602678"/>
              <a:ext cx="9758368" cy="1042138"/>
              <a:chOff x="5094648" y="2249878"/>
              <a:chExt cx="9758368" cy="1042138"/>
            </a:xfrm>
            <a:grpFill/>
          </p:grpSpPr>
          <p:sp>
            <p:nvSpPr>
              <p:cNvPr id="36" name="Rechthoek 35">
                <a:extLst>
                  <a:ext uri="{FF2B5EF4-FFF2-40B4-BE49-F238E27FC236}">
                    <a16:creationId xmlns:a16="http://schemas.microsoft.com/office/drawing/2014/main" id="{9040F477-9AED-049E-C495-2E9F355EEF3B}"/>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7" name="Rechthoek 36">
                <a:extLst>
                  <a:ext uri="{FF2B5EF4-FFF2-40B4-BE49-F238E27FC236}">
                    <a16:creationId xmlns:a16="http://schemas.microsoft.com/office/drawing/2014/main" id="{2BF5E97C-824A-F73A-EE5C-0933A0EE3944}"/>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8" name="Rechthoek 37">
                <a:extLst>
                  <a:ext uri="{FF2B5EF4-FFF2-40B4-BE49-F238E27FC236}">
                    <a16:creationId xmlns:a16="http://schemas.microsoft.com/office/drawing/2014/main" id="{A532F20A-0A36-67A6-A93F-42612D3B5A0F}"/>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9" name="Rechthoek 38">
                <a:extLst>
                  <a:ext uri="{FF2B5EF4-FFF2-40B4-BE49-F238E27FC236}">
                    <a16:creationId xmlns:a16="http://schemas.microsoft.com/office/drawing/2014/main" id="{6333555E-65EF-7841-B502-7930189731A4}"/>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0" name="Rechthoek 39">
                <a:extLst>
                  <a:ext uri="{FF2B5EF4-FFF2-40B4-BE49-F238E27FC236}">
                    <a16:creationId xmlns:a16="http://schemas.microsoft.com/office/drawing/2014/main" id="{5256F30E-D51A-A510-6F70-90736DFF8C49}"/>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1" name="Rechthoek 40">
                <a:extLst>
                  <a:ext uri="{FF2B5EF4-FFF2-40B4-BE49-F238E27FC236}">
                    <a16:creationId xmlns:a16="http://schemas.microsoft.com/office/drawing/2014/main" id="{C8E1987F-261B-79F2-7A55-F2C58491B5C8}"/>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2" name="Rechthoek 41">
                <a:extLst>
                  <a:ext uri="{FF2B5EF4-FFF2-40B4-BE49-F238E27FC236}">
                    <a16:creationId xmlns:a16="http://schemas.microsoft.com/office/drawing/2014/main" id="{AF233760-99DB-3925-D836-669743799022}"/>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11" name="Groep 10">
              <a:extLst>
                <a:ext uri="{FF2B5EF4-FFF2-40B4-BE49-F238E27FC236}">
                  <a16:creationId xmlns:a16="http://schemas.microsoft.com/office/drawing/2014/main" id="{D8EEE4DA-8EB8-20C5-CDDE-CD8541AF17D6}"/>
                </a:ext>
              </a:extLst>
            </p:cNvPr>
            <p:cNvGrpSpPr/>
            <p:nvPr userDrawn="1"/>
          </p:nvGrpSpPr>
          <p:grpSpPr>
            <a:xfrm>
              <a:off x="5118677" y="8084977"/>
              <a:ext cx="9758368" cy="1042138"/>
              <a:chOff x="5094648" y="2249878"/>
              <a:chExt cx="9758368" cy="1042138"/>
            </a:xfrm>
            <a:grpFill/>
          </p:grpSpPr>
          <p:sp>
            <p:nvSpPr>
              <p:cNvPr id="29" name="Rechthoek 28">
                <a:extLst>
                  <a:ext uri="{FF2B5EF4-FFF2-40B4-BE49-F238E27FC236}">
                    <a16:creationId xmlns:a16="http://schemas.microsoft.com/office/drawing/2014/main" id="{E995CA7B-189E-404D-50BB-86419007C7E2}"/>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0" name="Rechthoek 29">
                <a:extLst>
                  <a:ext uri="{FF2B5EF4-FFF2-40B4-BE49-F238E27FC236}">
                    <a16:creationId xmlns:a16="http://schemas.microsoft.com/office/drawing/2014/main" id="{419A14D3-BB46-2323-3F5B-418228982D6B}"/>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1" name="Rechthoek 30">
                <a:extLst>
                  <a:ext uri="{FF2B5EF4-FFF2-40B4-BE49-F238E27FC236}">
                    <a16:creationId xmlns:a16="http://schemas.microsoft.com/office/drawing/2014/main" id="{4E892145-C17C-4593-5398-D690E436D117}"/>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2" name="Rechthoek 31">
                <a:extLst>
                  <a:ext uri="{FF2B5EF4-FFF2-40B4-BE49-F238E27FC236}">
                    <a16:creationId xmlns:a16="http://schemas.microsoft.com/office/drawing/2014/main" id="{27A7925C-9608-6BF5-6D79-5E0733E4516E}"/>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3" name="Rechthoek 32">
                <a:extLst>
                  <a:ext uri="{FF2B5EF4-FFF2-40B4-BE49-F238E27FC236}">
                    <a16:creationId xmlns:a16="http://schemas.microsoft.com/office/drawing/2014/main" id="{63D65226-C5AD-2443-D937-76E183B5A259}"/>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4" name="Rechthoek 33">
                <a:extLst>
                  <a:ext uri="{FF2B5EF4-FFF2-40B4-BE49-F238E27FC236}">
                    <a16:creationId xmlns:a16="http://schemas.microsoft.com/office/drawing/2014/main" id="{C01029FE-263D-CF89-D284-67A80D5CC423}"/>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5" name="Rechthoek 34">
                <a:extLst>
                  <a:ext uri="{FF2B5EF4-FFF2-40B4-BE49-F238E27FC236}">
                    <a16:creationId xmlns:a16="http://schemas.microsoft.com/office/drawing/2014/main" id="{70154C86-8507-315C-A064-FA4D955E6630}"/>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12" name="Groep 11">
              <a:extLst>
                <a:ext uri="{FF2B5EF4-FFF2-40B4-BE49-F238E27FC236}">
                  <a16:creationId xmlns:a16="http://schemas.microsoft.com/office/drawing/2014/main" id="{6A4A5D5D-B31A-1E7F-4DAD-D33240622FE0}"/>
                </a:ext>
              </a:extLst>
            </p:cNvPr>
            <p:cNvGrpSpPr/>
            <p:nvPr userDrawn="1"/>
          </p:nvGrpSpPr>
          <p:grpSpPr>
            <a:xfrm>
              <a:off x="5113962" y="9547447"/>
              <a:ext cx="9758368" cy="1042138"/>
              <a:chOff x="5094648" y="2249878"/>
              <a:chExt cx="9758368" cy="1042138"/>
            </a:xfrm>
            <a:grpFill/>
          </p:grpSpPr>
          <p:sp>
            <p:nvSpPr>
              <p:cNvPr id="22" name="Rechthoek 21">
                <a:extLst>
                  <a:ext uri="{FF2B5EF4-FFF2-40B4-BE49-F238E27FC236}">
                    <a16:creationId xmlns:a16="http://schemas.microsoft.com/office/drawing/2014/main" id="{21C34177-7BD0-CF9F-5941-2F610B968827}"/>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3" name="Rechthoek 22">
                <a:extLst>
                  <a:ext uri="{FF2B5EF4-FFF2-40B4-BE49-F238E27FC236}">
                    <a16:creationId xmlns:a16="http://schemas.microsoft.com/office/drawing/2014/main" id="{343BF856-BDA4-40CA-24EB-55854F49BDBE}"/>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4" name="Rechthoek 23">
                <a:extLst>
                  <a:ext uri="{FF2B5EF4-FFF2-40B4-BE49-F238E27FC236}">
                    <a16:creationId xmlns:a16="http://schemas.microsoft.com/office/drawing/2014/main" id="{F733509F-3EEA-57C4-EF4F-F2498B185679}"/>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5" name="Rechthoek 24">
                <a:extLst>
                  <a:ext uri="{FF2B5EF4-FFF2-40B4-BE49-F238E27FC236}">
                    <a16:creationId xmlns:a16="http://schemas.microsoft.com/office/drawing/2014/main" id="{CA8BC3B1-34DC-287A-5D4D-FBB7EEA8DDCF}"/>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6" name="Rechthoek 25">
                <a:extLst>
                  <a:ext uri="{FF2B5EF4-FFF2-40B4-BE49-F238E27FC236}">
                    <a16:creationId xmlns:a16="http://schemas.microsoft.com/office/drawing/2014/main" id="{373DAFE4-8D94-FCE6-A5A6-79B18CD9CB43}"/>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7" name="Rechthoek 26">
                <a:extLst>
                  <a:ext uri="{FF2B5EF4-FFF2-40B4-BE49-F238E27FC236}">
                    <a16:creationId xmlns:a16="http://schemas.microsoft.com/office/drawing/2014/main" id="{E8614A42-BD50-1C3C-30C5-DD70D33FAB7F}"/>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8" name="Rechthoek 27">
                <a:extLst>
                  <a:ext uri="{FF2B5EF4-FFF2-40B4-BE49-F238E27FC236}">
                    <a16:creationId xmlns:a16="http://schemas.microsoft.com/office/drawing/2014/main" id="{39D36192-F024-A9B9-C402-0365D2010B5B}"/>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13" name="Groep 12">
              <a:extLst>
                <a:ext uri="{FF2B5EF4-FFF2-40B4-BE49-F238E27FC236}">
                  <a16:creationId xmlns:a16="http://schemas.microsoft.com/office/drawing/2014/main" id="{FED767DC-1203-006B-74BA-6B3CEF845729}"/>
                </a:ext>
              </a:extLst>
            </p:cNvPr>
            <p:cNvGrpSpPr/>
            <p:nvPr userDrawn="1"/>
          </p:nvGrpSpPr>
          <p:grpSpPr>
            <a:xfrm>
              <a:off x="5113962" y="11033236"/>
              <a:ext cx="9758368" cy="1042138"/>
              <a:chOff x="5094648" y="2249878"/>
              <a:chExt cx="9758368" cy="1042138"/>
            </a:xfrm>
            <a:grpFill/>
          </p:grpSpPr>
          <p:sp>
            <p:nvSpPr>
              <p:cNvPr id="15" name="Rechthoek 14">
                <a:extLst>
                  <a:ext uri="{FF2B5EF4-FFF2-40B4-BE49-F238E27FC236}">
                    <a16:creationId xmlns:a16="http://schemas.microsoft.com/office/drawing/2014/main" id="{5635A271-B966-261C-8079-17E09F560CFB}"/>
                  </a:ext>
                </a:extLst>
              </p:cNvPr>
              <p:cNvSpPr/>
              <p:nvPr userDrawn="1"/>
            </p:nvSpPr>
            <p:spPr>
              <a:xfrm rot="18878291">
                <a:off x="5094648" y="225586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Rechthoek 15">
                <a:extLst>
                  <a:ext uri="{FF2B5EF4-FFF2-40B4-BE49-F238E27FC236}">
                    <a16:creationId xmlns:a16="http://schemas.microsoft.com/office/drawing/2014/main" id="{017B1389-7BDF-B9AA-0AB4-C535E460C081}"/>
                  </a:ext>
                </a:extLst>
              </p:cNvPr>
              <p:cNvSpPr/>
              <p:nvPr userDrawn="1"/>
            </p:nvSpPr>
            <p:spPr>
              <a:xfrm rot="18878291">
                <a:off x="6553108" y="2253392"/>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Rechthoek 16">
                <a:extLst>
                  <a:ext uri="{FF2B5EF4-FFF2-40B4-BE49-F238E27FC236}">
                    <a16:creationId xmlns:a16="http://schemas.microsoft.com/office/drawing/2014/main" id="{3593C9C0-D02A-EC6D-CF6F-E3B7F3D68677}"/>
                  </a:ext>
                </a:extLst>
              </p:cNvPr>
              <p:cNvSpPr/>
              <p:nvPr userDrawn="1"/>
            </p:nvSpPr>
            <p:spPr>
              <a:xfrm rot="18878291">
                <a:off x="8009729" y="224987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8" name="Rechthoek 17">
                <a:extLst>
                  <a:ext uri="{FF2B5EF4-FFF2-40B4-BE49-F238E27FC236}">
                    <a16:creationId xmlns:a16="http://schemas.microsoft.com/office/drawing/2014/main" id="{90807903-53A8-ED73-7DE4-EE8D0F93C51F}"/>
                  </a:ext>
                </a:extLst>
              </p:cNvPr>
              <p:cNvSpPr/>
              <p:nvPr userDrawn="1"/>
            </p:nvSpPr>
            <p:spPr>
              <a:xfrm rot="18878291">
                <a:off x="9465289" y="2249880"/>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9AF1E548-2E58-3013-3557-0F5EF789A1D2}"/>
                  </a:ext>
                </a:extLst>
              </p:cNvPr>
              <p:cNvSpPr/>
              <p:nvPr userDrawn="1"/>
            </p:nvSpPr>
            <p:spPr>
              <a:xfrm rot="18878291">
                <a:off x="10920849" y="2253939"/>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Rechthoek 19">
                <a:extLst>
                  <a:ext uri="{FF2B5EF4-FFF2-40B4-BE49-F238E27FC236}">
                    <a16:creationId xmlns:a16="http://schemas.microsoft.com/office/drawing/2014/main" id="{9F4BC697-3726-CAAD-6548-E873AB2AA1A3}"/>
                  </a:ext>
                </a:extLst>
              </p:cNvPr>
              <p:cNvSpPr/>
              <p:nvPr userDrawn="1"/>
            </p:nvSpPr>
            <p:spPr>
              <a:xfrm rot="18878291">
                <a:off x="12368355" y="2249878"/>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1" name="Rechthoek 20">
                <a:extLst>
                  <a:ext uri="{FF2B5EF4-FFF2-40B4-BE49-F238E27FC236}">
                    <a16:creationId xmlns:a16="http://schemas.microsoft.com/office/drawing/2014/main" id="{73FCFA38-B715-7278-9D21-6D1D1D451229}"/>
                  </a:ext>
                </a:extLst>
              </p:cNvPr>
              <p:cNvSpPr/>
              <p:nvPr userDrawn="1"/>
            </p:nvSpPr>
            <p:spPr>
              <a:xfrm rot="18878291">
                <a:off x="13823385" y="2262385"/>
                <a:ext cx="1029631" cy="102963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sp>
        <p:nvSpPr>
          <p:cNvPr id="64" name="Rechthoekige driehoek 63">
            <a:extLst>
              <a:ext uri="{FF2B5EF4-FFF2-40B4-BE49-F238E27FC236}">
                <a16:creationId xmlns:a16="http://schemas.microsoft.com/office/drawing/2014/main" id="{C8F5C04E-42F8-D945-2229-4EE25B0A3C2E}"/>
              </a:ext>
            </a:extLst>
          </p:cNvPr>
          <p:cNvSpPr/>
          <p:nvPr userDrawn="1"/>
        </p:nvSpPr>
        <p:spPr>
          <a:xfrm rot="2700811">
            <a:off x="20125505" y="2637823"/>
            <a:ext cx="2260576" cy="2257480"/>
          </a:xfrm>
          <a:prstGeom prst="rtTriangle">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Gelijkbenige driehoek 4">
            <a:extLst>
              <a:ext uri="{FF2B5EF4-FFF2-40B4-BE49-F238E27FC236}">
                <a16:creationId xmlns:a16="http://schemas.microsoft.com/office/drawing/2014/main" id="{DFC97037-0641-EC98-21C4-92B8989CBFBB}"/>
              </a:ext>
            </a:extLst>
          </p:cNvPr>
          <p:cNvSpPr/>
          <p:nvPr userDrawn="1"/>
        </p:nvSpPr>
        <p:spPr>
          <a:xfrm>
            <a:off x="16320105" y="3766563"/>
            <a:ext cx="3335570" cy="3328936"/>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nvGrpSpPr>
          <p:cNvPr id="70" name="Groep 69">
            <a:extLst>
              <a:ext uri="{FF2B5EF4-FFF2-40B4-BE49-F238E27FC236}">
                <a16:creationId xmlns:a16="http://schemas.microsoft.com/office/drawing/2014/main" id="{DA89A1EB-9973-D94C-4479-022DC9B191CB}"/>
              </a:ext>
            </a:extLst>
          </p:cNvPr>
          <p:cNvGrpSpPr/>
          <p:nvPr userDrawn="1"/>
        </p:nvGrpSpPr>
        <p:grpSpPr>
          <a:xfrm>
            <a:off x="16340015" y="7095499"/>
            <a:ext cx="3315660" cy="3300752"/>
            <a:chOff x="16340013" y="7095499"/>
            <a:chExt cx="3315660" cy="3300752"/>
          </a:xfrm>
        </p:grpSpPr>
        <p:sp>
          <p:nvSpPr>
            <p:cNvPr id="66" name="Rechthoek 65">
              <a:extLst>
                <a:ext uri="{FF2B5EF4-FFF2-40B4-BE49-F238E27FC236}">
                  <a16:creationId xmlns:a16="http://schemas.microsoft.com/office/drawing/2014/main" id="{05EB5A83-810B-CC3A-44A3-D3B4F901B441}"/>
                </a:ext>
              </a:extLst>
            </p:cNvPr>
            <p:cNvSpPr/>
            <p:nvPr userDrawn="1"/>
          </p:nvSpPr>
          <p:spPr>
            <a:xfrm>
              <a:off x="16340013" y="7095499"/>
              <a:ext cx="470251" cy="330075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 66">
              <a:extLst>
                <a:ext uri="{FF2B5EF4-FFF2-40B4-BE49-F238E27FC236}">
                  <a16:creationId xmlns:a16="http://schemas.microsoft.com/office/drawing/2014/main" id="{A3870106-FE63-2F66-3548-125FB4B3AA66}"/>
                </a:ext>
              </a:extLst>
            </p:cNvPr>
            <p:cNvSpPr/>
            <p:nvPr userDrawn="1"/>
          </p:nvSpPr>
          <p:spPr>
            <a:xfrm>
              <a:off x="17292972" y="7095499"/>
              <a:ext cx="470251" cy="330075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8" name="Rechthoek 67">
              <a:extLst>
                <a:ext uri="{FF2B5EF4-FFF2-40B4-BE49-F238E27FC236}">
                  <a16:creationId xmlns:a16="http://schemas.microsoft.com/office/drawing/2014/main" id="{0B4CA2A6-AC40-A85B-C2E3-583A0E7427A8}"/>
                </a:ext>
              </a:extLst>
            </p:cNvPr>
            <p:cNvSpPr/>
            <p:nvPr userDrawn="1"/>
          </p:nvSpPr>
          <p:spPr>
            <a:xfrm>
              <a:off x="18239197" y="7095499"/>
              <a:ext cx="470251" cy="330075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9" name="Rechthoek 68">
              <a:extLst>
                <a:ext uri="{FF2B5EF4-FFF2-40B4-BE49-F238E27FC236}">
                  <a16:creationId xmlns:a16="http://schemas.microsoft.com/office/drawing/2014/main" id="{DE9C7924-F07C-3515-1F98-AEBAF334F5AA}"/>
                </a:ext>
              </a:extLst>
            </p:cNvPr>
            <p:cNvSpPr/>
            <p:nvPr userDrawn="1"/>
          </p:nvSpPr>
          <p:spPr>
            <a:xfrm>
              <a:off x="19185422" y="7095499"/>
              <a:ext cx="470251" cy="330075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
        <p:nvSpPr>
          <p:cNvPr id="89" name="Vrije vorm: vorm 88">
            <a:extLst>
              <a:ext uri="{FF2B5EF4-FFF2-40B4-BE49-F238E27FC236}">
                <a16:creationId xmlns:a16="http://schemas.microsoft.com/office/drawing/2014/main" id="{56434970-6616-187E-F054-BECACAFADA1F}"/>
              </a:ext>
            </a:extLst>
          </p:cNvPr>
          <p:cNvSpPr/>
          <p:nvPr userDrawn="1"/>
        </p:nvSpPr>
        <p:spPr>
          <a:xfrm rot="10800000">
            <a:off x="16340015" y="10396251"/>
            <a:ext cx="3315660" cy="3300752"/>
          </a:xfrm>
          <a:custGeom>
            <a:avLst/>
            <a:gdLst>
              <a:gd name="csX0" fmla="*/ 557648 w 3287712"/>
              <a:gd name="csY0" fmla="*/ 1305414 h 3387780"/>
              <a:gd name="csX1" fmla="*/ 40230 w 3287712"/>
              <a:gd name="csY1" fmla="*/ 1075893 h 3387780"/>
              <a:gd name="csX2" fmla="*/ 0 w 3287712"/>
              <a:gd name="csY2" fmla="*/ 1055293 h 3387780"/>
              <a:gd name="csX3" fmla="*/ 775705 w 3287712"/>
              <a:gd name="csY3" fmla="*/ 60313 h 3387780"/>
              <a:gd name="csX4" fmla="*/ 878471 w 3287712"/>
              <a:gd name="csY4" fmla="*/ 0 h 3387780"/>
              <a:gd name="csX5" fmla="*/ 996560 w 3287712"/>
              <a:gd name="csY5" fmla="*/ 263385 h 3387780"/>
              <a:gd name="csX6" fmla="*/ 997692 w 3287712"/>
              <a:gd name="csY6" fmla="*/ 263385 h 3387780"/>
              <a:gd name="csX7" fmla="*/ 1175949 w 3287712"/>
              <a:gd name="csY7" fmla="*/ 677061 h 3387780"/>
              <a:gd name="csX8" fmla="*/ 1087811 w 3287712"/>
              <a:gd name="csY8" fmla="*/ 719295 h 3387780"/>
              <a:gd name="csX9" fmla="*/ 564803 w 3287712"/>
              <a:gd name="csY9" fmla="*/ 1285585 h 3387780"/>
              <a:gd name="csX10" fmla="*/ 2754216 w 3287712"/>
              <a:gd name="csY10" fmla="*/ 1310692 h 3387780"/>
              <a:gd name="csX11" fmla="*/ 2749843 w 3287712"/>
              <a:gd name="csY11" fmla="*/ 1298807 h 3387780"/>
              <a:gd name="csX12" fmla="*/ 2169858 w 3287712"/>
              <a:gd name="csY12" fmla="*/ 693180 h 3387780"/>
              <a:gd name="csX13" fmla="*/ 2114428 w 3287712"/>
              <a:gd name="csY13" fmla="*/ 671455 h 3387780"/>
              <a:gd name="csX14" fmla="*/ 2310450 w 3287712"/>
              <a:gd name="csY14" fmla="*/ 207703 h 3387780"/>
              <a:gd name="csX15" fmla="*/ 2370753 w 3287712"/>
              <a:gd name="csY15" fmla="*/ 73204 h 3387780"/>
              <a:gd name="csX16" fmla="*/ 2422356 w 3287712"/>
              <a:gd name="csY16" fmla="*/ 106105 h 3387780"/>
              <a:gd name="csX17" fmla="*/ 3284138 w 3287712"/>
              <a:gd name="csY17" fmla="*/ 1073098 h 3387780"/>
              <a:gd name="csX18" fmla="*/ 3287712 w 3287712"/>
              <a:gd name="csY18" fmla="*/ 1085441 h 3387780"/>
              <a:gd name="csX19" fmla="*/ 1652907 w 3287712"/>
              <a:gd name="csY19" fmla="*/ 1775683 h 3387780"/>
              <a:gd name="csX20" fmla="*/ 1653028 w 3287712"/>
              <a:gd name="csY20" fmla="*/ 1775393 h 3387780"/>
              <a:gd name="csX21" fmla="*/ 1653113 w 3287712"/>
              <a:gd name="csY21" fmla="*/ 1775596 h 3387780"/>
              <a:gd name="csX22" fmla="*/ 1648211 w 3287712"/>
              <a:gd name="csY22" fmla="*/ 1777665 h 3387780"/>
              <a:gd name="csX23" fmla="*/ 1645006 w 3287712"/>
              <a:gd name="csY23" fmla="*/ 1776278 h 3387780"/>
              <a:gd name="csX24" fmla="*/ 1175949 w 3287712"/>
              <a:gd name="csY24" fmla="*/ 677061 h 3387780"/>
              <a:gd name="csX25" fmla="*/ 1191729 w 3287712"/>
              <a:gd name="csY25" fmla="*/ 669499 h 3387780"/>
              <a:gd name="csX26" fmla="*/ 1654464 w 3287712"/>
              <a:gd name="csY26" fmla="*/ 576570 h 3387780"/>
              <a:gd name="csX27" fmla="*/ 2007977 w 3287712"/>
              <a:gd name="csY27" fmla="*/ 629734 h 3387780"/>
              <a:gd name="csX28" fmla="*/ 2114428 w 3287712"/>
              <a:gd name="csY28" fmla="*/ 671455 h 3387780"/>
              <a:gd name="csX29" fmla="*/ 1653028 w 3287712"/>
              <a:gd name="csY29" fmla="*/ 1775393 h 3387780"/>
              <a:gd name="csX30" fmla="*/ 1651853 w 3287712"/>
              <a:gd name="csY30" fmla="*/ 1772593 h 3387780"/>
              <a:gd name="csX31" fmla="*/ 1650102 w 3287712"/>
              <a:gd name="csY31" fmla="*/ 1776867 h 3387780"/>
              <a:gd name="csX32" fmla="*/ 1651486 w 3287712"/>
              <a:gd name="csY32" fmla="*/ 1779084 h 3387780"/>
              <a:gd name="csX33" fmla="*/ 1649540 w 3287712"/>
              <a:gd name="csY33" fmla="*/ 1778241 h 3387780"/>
              <a:gd name="csX34" fmla="*/ 1650102 w 3287712"/>
              <a:gd name="csY34" fmla="*/ 1776867 h 3387780"/>
              <a:gd name="csX35" fmla="*/ 1652907 w 3287712"/>
              <a:gd name="csY35" fmla="*/ 1775683 h 3387780"/>
              <a:gd name="csX36" fmla="*/ 1648203 w 3287712"/>
              <a:gd name="csY36" fmla="*/ 1781505 h 3387780"/>
              <a:gd name="csX37" fmla="*/ 1647026 w 3287712"/>
              <a:gd name="csY37" fmla="*/ 1781011 h 3387780"/>
              <a:gd name="csX38" fmla="*/ 1645997 w 3287712"/>
              <a:gd name="csY38" fmla="*/ 1778600 h 3387780"/>
              <a:gd name="csX39" fmla="*/ 1648211 w 3287712"/>
              <a:gd name="csY39" fmla="*/ 1777665 h 3387780"/>
              <a:gd name="csX40" fmla="*/ 1649540 w 3287712"/>
              <a:gd name="csY40" fmla="*/ 1778241 h 3387780"/>
              <a:gd name="csX41" fmla="*/ 1652311 w 3287712"/>
              <a:gd name="csY41" fmla="*/ 1783229 h 3387780"/>
              <a:gd name="csX42" fmla="*/ 1650135 w 3287712"/>
              <a:gd name="csY42" fmla="*/ 1782316 h 3387780"/>
              <a:gd name="csX43" fmla="*/ 1651486 w 3287712"/>
              <a:gd name="csY43" fmla="*/ 1779084 h 3387780"/>
              <a:gd name="csX44" fmla="*/ 1655264 w 3287712"/>
              <a:gd name="csY44" fmla="*/ 1780720 h 3387780"/>
              <a:gd name="csX45" fmla="*/ 1655696 w 3287712"/>
              <a:gd name="csY45" fmla="*/ 1781748 h 3387780"/>
              <a:gd name="csX46" fmla="*/ 1648655 w 3287712"/>
              <a:gd name="csY46" fmla="*/ 1784828 h 3387780"/>
              <a:gd name="csX47" fmla="*/ 1647730 w 3287712"/>
              <a:gd name="csY47" fmla="*/ 1782660 h 3387780"/>
              <a:gd name="csX48" fmla="*/ 1648203 w 3287712"/>
              <a:gd name="csY48" fmla="*/ 1781505 h 3387780"/>
              <a:gd name="csX49" fmla="*/ 1650135 w 3287712"/>
              <a:gd name="csY49" fmla="*/ 1782316 h 3387780"/>
              <a:gd name="csX50" fmla="*/ 1649181 w 3287712"/>
              <a:gd name="csY50" fmla="*/ 1784598 h 3387780"/>
              <a:gd name="csX51" fmla="*/ 2738949 w 3287712"/>
              <a:gd name="csY51" fmla="*/ 2239176 h 3387780"/>
              <a:gd name="csX52" fmla="*/ 1657174 w 3287712"/>
              <a:gd name="csY52" fmla="*/ 1785269 h 3387780"/>
              <a:gd name="csX53" fmla="*/ 1655696 w 3287712"/>
              <a:gd name="csY53" fmla="*/ 1781748 h 3387780"/>
              <a:gd name="csX54" fmla="*/ 1656662 w 3287712"/>
              <a:gd name="csY54" fmla="*/ 1781325 h 3387780"/>
              <a:gd name="csX55" fmla="*/ 1655264 w 3287712"/>
              <a:gd name="csY55" fmla="*/ 1780720 h 3387780"/>
              <a:gd name="csX56" fmla="*/ 1653113 w 3287712"/>
              <a:gd name="csY56" fmla="*/ 1775596 h 3387780"/>
              <a:gd name="csX57" fmla="*/ 2754216 w 3287712"/>
              <a:gd name="csY57" fmla="*/ 1310692 h 3387780"/>
              <a:gd name="csX58" fmla="*/ 2789819 w 3287712"/>
              <a:gd name="csY58" fmla="*/ 1407452 h 3387780"/>
              <a:gd name="csX59" fmla="*/ 2843265 w 3287712"/>
              <a:gd name="csY59" fmla="*/ 1759101 h 3387780"/>
              <a:gd name="csX60" fmla="*/ 2789819 w 3287712"/>
              <a:gd name="csY60" fmla="*/ 2110749 h 3387780"/>
              <a:gd name="csX61" fmla="*/ 575916 w 3287712"/>
              <a:gd name="csY61" fmla="*/ 2254167 h 3387780"/>
              <a:gd name="csX62" fmla="*/ 519109 w 3287712"/>
              <a:gd name="csY62" fmla="*/ 2110749 h 3387780"/>
              <a:gd name="csX63" fmla="*/ 465663 w 3287712"/>
              <a:gd name="csY63" fmla="*/ 1759101 h 3387780"/>
              <a:gd name="csX64" fmla="*/ 510761 w 3287712"/>
              <a:gd name="csY64" fmla="*/ 1435369 h 3387780"/>
              <a:gd name="csX65" fmla="*/ 557648 w 3287712"/>
              <a:gd name="csY65" fmla="*/ 1305414 h 3387780"/>
              <a:gd name="csX66" fmla="*/ 1645006 w 3287712"/>
              <a:gd name="csY66" fmla="*/ 1776278 h 3387780"/>
              <a:gd name="csX67" fmla="*/ 1645997 w 3287712"/>
              <a:gd name="csY67" fmla="*/ 1778600 h 3387780"/>
              <a:gd name="csX68" fmla="*/ 1643646 w 3287712"/>
              <a:gd name="csY68" fmla="*/ 1779593 h 3387780"/>
              <a:gd name="csX69" fmla="*/ 1647026 w 3287712"/>
              <a:gd name="csY69" fmla="*/ 1781011 h 3387780"/>
              <a:gd name="csX70" fmla="*/ 1647730 w 3287712"/>
              <a:gd name="csY70" fmla="*/ 1782660 h 3387780"/>
              <a:gd name="csX71" fmla="*/ 1646446 w 3287712"/>
              <a:gd name="csY71" fmla="*/ 1785795 h 3387780"/>
              <a:gd name="csX72" fmla="*/ 1654464 w 3287712"/>
              <a:gd name="csY72" fmla="*/ 2941632 h 3387780"/>
              <a:gd name="csX73" fmla="*/ 1300951 w 3287712"/>
              <a:gd name="csY73" fmla="*/ 2888468 h 3387780"/>
              <a:gd name="csX74" fmla="*/ 1208552 w 3287712"/>
              <a:gd name="csY74" fmla="*/ 2854828 h 3387780"/>
              <a:gd name="csX75" fmla="*/ 1646446 w 3287712"/>
              <a:gd name="csY75" fmla="*/ 1785795 h 3387780"/>
              <a:gd name="csX76" fmla="*/ 1648655 w 3287712"/>
              <a:gd name="csY76" fmla="*/ 1784828 h 3387780"/>
              <a:gd name="csX77" fmla="*/ 1648872 w 3287712"/>
              <a:gd name="csY77" fmla="*/ 1785337 h 3387780"/>
              <a:gd name="csX78" fmla="*/ 1649181 w 3287712"/>
              <a:gd name="csY78" fmla="*/ 1784598 h 3387780"/>
              <a:gd name="csX79" fmla="*/ 1652311 w 3287712"/>
              <a:gd name="csY79" fmla="*/ 1783229 h 3387780"/>
              <a:gd name="csX80" fmla="*/ 1657174 w 3287712"/>
              <a:gd name="csY80" fmla="*/ 1785269 h 3387780"/>
              <a:gd name="csX81" fmla="*/ 2105340 w 3287712"/>
              <a:gd name="csY81" fmla="*/ 2853020 h 3387780"/>
              <a:gd name="csX82" fmla="*/ 2007977 w 3287712"/>
              <a:gd name="csY82" fmla="*/ 2888468 h 3387780"/>
              <a:gd name="csX83" fmla="*/ 1654464 w 3287712"/>
              <a:gd name="csY83" fmla="*/ 2941632 h 3387780"/>
              <a:gd name="csX84" fmla="*/ 966020 w 3287712"/>
              <a:gd name="csY84" fmla="*/ 3382997 h 3387780"/>
              <a:gd name="csX85" fmla="*/ 18231 w 3287712"/>
              <a:gd name="csY85" fmla="*/ 2503233 h 3387780"/>
              <a:gd name="csX86" fmla="*/ 15936 w 3287712"/>
              <a:gd name="csY86" fmla="*/ 2502517 h 3387780"/>
              <a:gd name="csX87" fmla="*/ 575916 w 3287712"/>
              <a:gd name="csY87" fmla="*/ 2254167 h 3387780"/>
              <a:gd name="csX88" fmla="*/ 582892 w 3287712"/>
              <a:gd name="csY88" fmla="*/ 2271777 h 3387780"/>
              <a:gd name="csX89" fmla="*/ 1191729 w 3287712"/>
              <a:gd name="csY89" fmla="*/ 2848703 h 3387780"/>
              <a:gd name="csX90" fmla="*/ 1208552 w 3287712"/>
              <a:gd name="csY90" fmla="*/ 2854828 h 3387780"/>
              <a:gd name="csX91" fmla="*/ 2329795 w 3287712"/>
              <a:gd name="csY91" fmla="*/ 3387780 h 3387780"/>
              <a:gd name="csX92" fmla="*/ 2105340 w 3287712"/>
              <a:gd name="csY92" fmla="*/ 2853020 h 3387780"/>
              <a:gd name="csX93" fmla="*/ 2117199 w 3287712"/>
              <a:gd name="csY93" fmla="*/ 2848703 h 3387780"/>
              <a:gd name="csX94" fmla="*/ 2726036 w 3287712"/>
              <a:gd name="csY94" fmla="*/ 2271777 h 3387780"/>
              <a:gd name="csX95" fmla="*/ 2738949 w 3287712"/>
              <a:gd name="csY95" fmla="*/ 2239176 h 3387780"/>
              <a:gd name="csX96" fmla="*/ 3273110 w 3287712"/>
              <a:gd name="csY96" fmla="*/ 2463307 h 3387780"/>
              <a:gd name="csX97" fmla="*/ 3275630 w 3287712"/>
              <a:gd name="csY97" fmla="*/ 2464810 h 3387780"/>
              <a:gd name="csX98" fmla="*/ 2342908 w 3287712"/>
              <a:gd name="csY98" fmla="*/ 3382997 h 3387780"/>
              <a:gd name="csX0" fmla="*/ 557648 w 3287712"/>
              <a:gd name="csY0" fmla="*/ 1245101 h 3327467"/>
              <a:gd name="csX1" fmla="*/ 40230 w 3287712"/>
              <a:gd name="csY1" fmla="*/ 1015580 h 3327467"/>
              <a:gd name="csX2" fmla="*/ 0 w 3287712"/>
              <a:gd name="csY2" fmla="*/ 994980 h 3327467"/>
              <a:gd name="csX3" fmla="*/ 775705 w 3287712"/>
              <a:gd name="csY3" fmla="*/ 0 h 3327467"/>
              <a:gd name="csX4" fmla="*/ 933650 w 3287712"/>
              <a:gd name="csY4" fmla="*/ 60556 h 3327467"/>
              <a:gd name="csX5" fmla="*/ 996560 w 3287712"/>
              <a:gd name="csY5" fmla="*/ 203072 h 3327467"/>
              <a:gd name="csX6" fmla="*/ 997692 w 3287712"/>
              <a:gd name="csY6" fmla="*/ 203072 h 3327467"/>
              <a:gd name="csX7" fmla="*/ 1175949 w 3287712"/>
              <a:gd name="csY7" fmla="*/ 616748 h 3327467"/>
              <a:gd name="csX8" fmla="*/ 1087811 w 3287712"/>
              <a:gd name="csY8" fmla="*/ 658982 h 3327467"/>
              <a:gd name="csX9" fmla="*/ 564803 w 3287712"/>
              <a:gd name="csY9" fmla="*/ 1225272 h 3327467"/>
              <a:gd name="csX10" fmla="*/ 557648 w 3287712"/>
              <a:gd name="csY10" fmla="*/ 1245101 h 3327467"/>
              <a:gd name="csX11" fmla="*/ 2754216 w 3287712"/>
              <a:gd name="csY11" fmla="*/ 1250379 h 3327467"/>
              <a:gd name="csX12" fmla="*/ 2749843 w 3287712"/>
              <a:gd name="csY12" fmla="*/ 1238494 h 3327467"/>
              <a:gd name="csX13" fmla="*/ 2169858 w 3287712"/>
              <a:gd name="csY13" fmla="*/ 632867 h 3327467"/>
              <a:gd name="csX14" fmla="*/ 2114428 w 3287712"/>
              <a:gd name="csY14" fmla="*/ 611142 h 3327467"/>
              <a:gd name="csX15" fmla="*/ 2310450 w 3287712"/>
              <a:gd name="csY15" fmla="*/ 147390 h 3327467"/>
              <a:gd name="csX16" fmla="*/ 2370753 w 3287712"/>
              <a:gd name="csY16" fmla="*/ 12891 h 3327467"/>
              <a:gd name="csX17" fmla="*/ 2422356 w 3287712"/>
              <a:gd name="csY17" fmla="*/ 45792 h 3327467"/>
              <a:gd name="csX18" fmla="*/ 3284138 w 3287712"/>
              <a:gd name="csY18" fmla="*/ 1012785 h 3327467"/>
              <a:gd name="csX19" fmla="*/ 3287712 w 3287712"/>
              <a:gd name="csY19" fmla="*/ 1025128 h 3327467"/>
              <a:gd name="csX20" fmla="*/ 2754216 w 3287712"/>
              <a:gd name="csY20" fmla="*/ 1250379 h 3327467"/>
              <a:gd name="csX21" fmla="*/ 1652907 w 3287712"/>
              <a:gd name="csY21" fmla="*/ 1715370 h 3327467"/>
              <a:gd name="csX22" fmla="*/ 1653028 w 3287712"/>
              <a:gd name="csY22" fmla="*/ 1715080 h 3327467"/>
              <a:gd name="csX23" fmla="*/ 1653113 w 3287712"/>
              <a:gd name="csY23" fmla="*/ 1715283 h 3327467"/>
              <a:gd name="csX24" fmla="*/ 1652907 w 3287712"/>
              <a:gd name="csY24" fmla="*/ 1715370 h 3327467"/>
              <a:gd name="csX25" fmla="*/ 1648211 w 3287712"/>
              <a:gd name="csY25" fmla="*/ 1717352 h 3327467"/>
              <a:gd name="csX26" fmla="*/ 1645006 w 3287712"/>
              <a:gd name="csY26" fmla="*/ 1715965 h 3327467"/>
              <a:gd name="csX27" fmla="*/ 1175949 w 3287712"/>
              <a:gd name="csY27" fmla="*/ 616748 h 3327467"/>
              <a:gd name="csX28" fmla="*/ 1191729 w 3287712"/>
              <a:gd name="csY28" fmla="*/ 609186 h 3327467"/>
              <a:gd name="csX29" fmla="*/ 1654464 w 3287712"/>
              <a:gd name="csY29" fmla="*/ 516257 h 3327467"/>
              <a:gd name="csX30" fmla="*/ 2007977 w 3287712"/>
              <a:gd name="csY30" fmla="*/ 569421 h 3327467"/>
              <a:gd name="csX31" fmla="*/ 2114428 w 3287712"/>
              <a:gd name="csY31" fmla="*/ 611142 h 3327467"/>
              <a:gd name="csX32" fmla="*/ 1653028 w 3287712"/>
              <a:gd name="csY32" fmla="*/ 1715080 h 3327467"/>
              <a:gd name="csX33" fmla="*/ 1651853 w 3287712"/>
              <a:gd name="csY33" fmla="*/ 1712280 h 3327467"/>
              <a:gd name="csX34" fmla="*/ 1650102 w 3287712"/>
              <a:gd name="csY34" fmla="*/ 1716554 h 3327467"/>
              <a:gd name="csX35" fmla="*/ 1648211 w 3287712"/>
              <a:gd name="csY35" fmla="*/ 1717352 h 3327467"/>
              <a:gd name="csX36" fmla="*/ 1651486 w 3287712"/>
              <a:gd name="csY36" fmla="*/ 1718771 h 3327467"/>
              <a:gd name="csX37" fmla="*/ 1649540 w 3287712"/>
              <a:gd name="csY37" fmla="*/ 1717928 h 3327467"/>
              <a:gd name="csX38" fmla="*/ 1650102 w 3287712"/>
              <a:gd name="csY38" fmla="*/ 1716554 h 3327467"/>
              <a:gd name="csX39" fmla="*/ 1652907 w 3287712"/>
              <a:gd name="csY39" fmla="*/ 1715370 h 3327467"/>
              <a:gd name="csX40" fmla="*/ 1651486 w 3287712"/>
              <a:gd name="csY40" fmla="*/ 1718771 h 3327467"/>
              <a:gd name="csX41" fmla="*/ 1648203 w 3287712"/>
              <a:gd name="csY41" fmla="*/ 1721192 h 3327467"/>
              <a:gd name="csX42" fmla="*/ 1647026 w 3287712"/>
              <a:gd name="csY42" fmla="*/ 1720698 h 3327467"/>
              <a:gd name="csX43" fmla="*/ 1645997 w 3287712"/>
              <a:gd name="csY43" fmla="*/ 1718287 h 3327467"/>
              <a:gd name="csX44" fmla="*/ 1648211 w 3287712"/>
              <a:gd name="csY44" fmla="*/ 1717352 h 3327467"/>
              <a:gd name="csX45" fmla="*/ 1649540 w 3287712"/>
              <a:gd name="csY45" fmla="*/ 1717928 h 3327467"/>
              <a:gd name="csX46" fmla="*/ 1648203 w 3287712"/>
              <a:gd name="csY46" fmla="*/ 1721192 h 3327467"/>
              <a:gd name="csX47" fmla="*/ 1652311 w 3287712"/>
              <a:gd name="csY47" fmla="*/ 1722916 h 3327467"/>
              <a:gd name="csX48" fmla="*/ 1650135 w 3287712"/>
              <a:gd name="csY48" fmla="*/ 1722003 h 3327467"/>
              <a:gd name="csX49" fmla="*/ 1651486 w 3287712"/>
              <a:gd name="csY49" fmla="*/ 1718771 h 3327467"/>
              <a:gd name="csX50" fmla="*/ 1655264 w 3287712"/>
              <a:gd name="csY50" fmla="*/ 1720407 h 3327467"/>
              <a:gd name="csX51" fmla="*/ 1655696 w 3287712"/>
              <a:gd name="csY51" fmla="*/ 1721435 h 3327467"/>
              <a:gd name="csX52" fmla="*/ 1652311 w 3287712"/>
              <a:gd name="csY52" fmla="*/ 1722916 h 3327467"/>
              <a:gd name="csX53" fmla="*/ 1648655 w 3287712"/>
              <a:gd name="csY53" fmla="*/ 1724515 h 3327467"/>
              <a:gd name="csX54" fmla="*/ 1647730 w 3287712"/>
              <a:gd name="csY54" fmla="*/ 1722347 h 3327467"/>
              <a:gd name="csX55" fmla="*/ 1648203 w 3287712"/>
              <a:gd name="csY55" fmla="*/ 1721192 h 3327467"/>
              <a:gd name="csX56" fmla="*/ 1650135 w 3287712"/>
              <a:gd name="csY56" fmla="*/ 1722003 h 3327467"/>
              <a:gd name="csX57" fmla="*/ 1649181 w 3287712"/>
              <a:gd name="csY57" fmla="*/ 1724285 h 3327467"/>
              <a:gd name="csX58" fmla="*/ 1648655 w 3287712"/>
              <a:gd name="csY58" fmla="*/ 1724515 h 3327467"/>
              <a:gd name="csX59" fmla="*/ 2738949 w 3287712"/>
              <a:gd name="csY59" fmla="*/ 2178863 h 3327467"/>
              <a:gd name="csX60" fmla="*/ 1657174 w 3287712"/>
              <a:gd name="csY60" fmla="*/ 1724956 h 3327467"/>
              <a:gd name="csX61" fmla="*/ 1655696 w 3287712"/>
              <a:gd name="csY61" fmla="*/ 1721435 h 3327467"/>
              <a:gd name="csX62" fmla="*/ 1656662 w 3287712"/>
              <a:gd name="csY62" fmla="*/ 1721012 h 3327467"/>
              <a:gd name="csX63" fmla="*/ 1655264 w 3287712"/>
              <a:gd name="csY63" fmla="*/ 1720407 h 3327467"/>
              <a:gd name="csX64" fmla="*/ 1653113 w 3287712"/>
              <a:gd name="csY64" fmla="*/ 1715283 h 3327467"/>
              <a:gd name="csX65" fmla="*/ 2754216 w 3287712"/>
              <a:gd name="csY65" fmla="*/ 1250379 h 3327467"/>
              <a:gd name="csX66" fmla="*/ 2789819 w 3287712"/>
              <a:gd name="csY66" fmla="*/ 1347139 h 3327467"/>
              <a:gd name="csX67" fmla="*/ 2843265 w 3287712"/>
              <a:gd name="csY67" fmla="*/ 1698788 h 3327467"/>
              <a:gd name="csX68" fmla="*/ 2789819 w 3287712"/>
              <a:gd name="csY68" fmla="*/ 2050436 h 3327467"/>
              <a:gd name="csX69" fmla="*/ 2738949 w 3287712"/>
              <a:gd name="csY69" fmla="*/ 2178863 h 3327467"/>
              <a:gd name="csX70" fmla="*/ 575916 w 3287712"/>
              <a:gd name="csY70" fmla="*/ 2193854 h 3327467"/>
              <a:gd name="csX71" fmla="*/ 519109 w 3287712"/>
              <a:gd name="csY71" fmla="*/ 2050436 h 3327467"/>
              <a:gd name="csX72" fmla="*/ 465663 w 3287712"/>
              <a:gd name="csY72" fmla="*/ 1698788 h 3327467"/>
              <a:gd name="csX73" fmla="*/ 510761 w 3287712"/>
              <a:gd name="csY73" fmla="*/ 1375056 h 3327467"/>
              <a:gd name="csX74" fmla="*/ 557648 w 3287712"/>
              <a:gd name="csY74" fmla="*/ 1245101 h 3327467"/>
              <a:gd name="csX75" fmla="*/ 1645006 w 3287712"/>
              <a:gd name="csY75" fmla="*/ 1715965 h 3327467"/>
              <a:gd name="csX76" fmla="*/ 1645997 w 3287712"/>
              <a:gd name="csY76" fmla="*/ 1718287 h 3327467"/>
              <a:gd name="csX77" fmla="*/ 1643646 w 3287712"/>
              <a:gd name="csY77" fmla="*/ 1719280 h 3327467"/>
              <a:gd name="csX78" fmla="*/ 1647026 w 3287712"/>
              <a:gd name="csY78" fmla="*/ 1720698 h 3327467"/>
              <a:gd name="csX79" fmla="*/ 1647730 w 3287712"/>
              <a:gd name="csY79" fmla="*/ 1722347 h 3327467"/>
              <a:gd name="csX80" fmla="*/ 1646446 w 3287712"/>
              <a:gd name="csY80" fmla="*/ 1725482 h 3327467"/>
              <a:gd name="csX81" fmla="*/ 575916 w 3287712"/>
              <a:gd name="csY81" fmla="*/ 2193854 h 3327467"/>
              <a:gd name="csX82" fmla="*/ 1654464 w 3287712"/>
              <a:gd name="csY82" fmla="*/ 2881319 h 3327467"/>
              <a:gd name="csX83" fmla="*/ 1300951 w 3287712"/>
              <a:gd name="csY83" fmla="*/ 2828155 h 3327467"/>
              <a:gd name="csX84" fmla="*/ 1208552 w 3287712"/>
              <a:gd name="csY84" fmla="*/ 2794515 h 3327467"/>
              <a:gd name="csX85" fmla="*/ 1646446 w 3287712"/>
              <a:gd name="csY85" fmla="*/ 1725482 h 3327467"/>
              <a:gd name="csX86" fmla="*/ 1648655 w 3287712"/>
              <a:gd name="csY86" fmla="*/ 1724515 h 3327467"/>
              <a:gd name="csX87" fmla="*/ 1648872 w 3287712"/>
              <a:gd name="csY87" fmla="*/ 1725024 h 3327467"/>
              <a:gd name="csX88" fmla="*/ 1649181 w 3287712"/>
              <a:gd name="csY88" fmla="*/ 1724285 h 3327467"/>
              <a:gd name="csX89" fmla="*/ 1652311 w 3287712"/>
              <a:gd name="csY89" fmla="*/ 1722916 h 3327467"/>
              <a:gd name="csX90" fmla="*/ 1657174 w 3287712"/>
              <a:gd name="csY90" fmla="*/ 1724956 h 3327467"/>
              <a:gd name="csX91" fmla="*/ 2105340 w 3287712"/>
              <a:gd name="csY91" fmla="*/ 2792707 h 3327467"/>
              <a:gd name="csX92" fmla="*/ 2007977 w 3287712"/>
              <a:gd name="csY92" fmla="*/ 2828155 h 3327467"/>
              <a:gd name="csX93" fmla="*/ 1654464 w 3287712"/>
              <a:gd name="csY93" fmla="*/ 2881319 h 3327467"/>
              <a:gd name="csX94" fmla="*/ 966020 w 3287712"/>
              <a:gd name="csY94" fmla="*/ 3322684 h 3327467"/>
              <a:gd name="csX95" fmla="*/ 18231 w 3287712"/>
              <a:gd name="csY95" fmla="*/ 2442920 h 3327467"/>
              <a:gd name="csX96" fmla="*/ 15936 w 3287712"/>
              <a:gd name="csY96" fmla="*/ 2442204 h 3327467"/>
              <a:gd name="csX97" fmla="*/ 575916 w 3287712"/>
              <a:gd name="csY97" fmla="*/ 2193854 h 3327467"/>
              <a:gd name="csX98" fmla="*/ 582892 w 3287712"/>
              <a:gd name="csY98" fmla="*/ 2211464 h 3327467"/>
              <a:gd name="csX99" fmla="*/ 1191729 w 3287712"/>
              <a:gd name="csY99" fmla="*/ 2788390 h 3327467"/>
              <a:gd name="csX100" fmla="*/ 1208552 w 3287712"/>
              <a:gd name="csY100" fmla="*/ 2794515 h 3327467"/>
              <a:gd name="csX101" fmla="*/ 966020 w 3287712"/>
              <a:gd name="csY101" fmla="*/ 3322684 h 3327467"/>
              <a:gd name="csX102" fmla="*/ 2329795 w 3287712"/>
              <a:gd name="csY102" fmla="*/ 3327467 h 3327467"/>
              <a:gd name="csX103" fmla="*/ 2105340 w 3287712"/>
              <a:gd name="csY103" fmla="*/ 2792707 h 3327467"/>
              <a:gd name="csX104" fmla="*/ 2117199 w 3287712"/>
              <a:gd name="csY104" fmla="*/ 2788390 h 3327467"/>
              <a:gd name="csX105" fmla="*/ 2726036 w 3287712"/>
              <a:gd name="csY105" fmla="*/ 2211464 h 3327467"/>
              <a:gd name="csX106" fmla="*/ 2738949 w 3287712"/>
              <a:gd name="csY106" fmla="*/ 2178863 h 3327467"/>
              <a:gd name="csX107" fmla="*/ 3273110 w 3287712"/>
              <a:gd name="csY107" fmla="*/ 2402994 h 3327467"/>
              <a:gd name="csX108" fmla="*/ 3275630 w 3287712"/>
              <a:gd name="csY108" fmla="*/ 2404497 h 3327467"/>
              <a:gd name="csX109" fmla="*/ 2342908 w 3287712"/>
              <a:gd name="csY109" fmla="*/ 3322684 h 3327467"/>
              <a:gd name="csX110" fmla="*/ 2329795 w 3287712"/>
              <a:gd name="csY110" fmla="*/ 3327467 h 3327467"/>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310450 w 3287712"/>
              <a:gd name="csY15" fmla="*/ 147637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223902 w 3287712"/>
              <a:gd name="csY15" fmla="*/ 279341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422356 w 3287712"/>
              <a:gd name="csY17" fmla="*/ 11633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71280 w 3287712"/>
              <a:gd name="csY4" fmla="*/ 82841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77860 w 3287712"/>
              <a:gd name="csY1" fmla="*/ 985183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55344 w 3271776"/>
              <a:gd name="csY4" fmla="*/ 67789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47818 w 3271776"/>
              <a:gd name="csY4" fmla="*/ 79077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77075 h 3259441"/>
              <a:gd name="csX1" fmla="*/ 61924 w 3271776"/>
              <a:gd name="csY1" fmla="*/ 966368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77075 h 3259441"/>
              <a:gd name="csX1" fmla="*/ 93533 w 3271776"/>
              <a:gd name="csY1" fmla="*/ 993461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82688 w 3271776"/>
              <a:gd name="csY31" fmla="*/ 549889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6180 w 3271776"/>
              <a:gd name="csY13" fmla="*/ 589676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3271776" h="3268472">
                <a:moveTo>
                  <a:pt x="541712" y="1186106"/>
                </a:moveTo>
                <a:lnTo>
                  <a:pt x="93533" y="1002492"/>
                </a:lnTo>
                <a:cubicBezTo>
                  <a:pt x="68910" y="989182"/>
                  <a:pt x="20213" y="965291"/>
                  <a:pt x="6641" y="954800"/>
                </a:cubicBezTo>
                <a:cubicBezTo>
                  <a:pt x="105949" y="536148"/>
                  <a:pt x="597968" y="173090"/>
                  <a:pt x="917094" y="0"/>
                </a:cubicBezTo>
                <a:lnTo>
                  <a:pt x="947818" y="69293"/>
                </a:lnTo>
                <a:lnTo>
                  <a:pt x="980624" y="144077"/>
                </a:lnTo>
                <a:lnTo>
                  <a:pt x="981756" y="144077"/>
                </a:lnTo>
                <a:lnTo>
                  <a:pt x="1160013" y="557753"/>
                </a:lnTo>
                <a:lnTo>
                  <a:pt x="1071875" y="599987"/>
                </a:lnTo>
                <a:cubicBezTo>
                  <a:pt x="840262" y="725143"/>
                  <a:pt x="655139" y="924637"/>
                  <a:pt x="548867" y="1166277"/>
                </a:cubicBezTo>
                <a:lnTo>
                  <a:pt x="541712" y="1186106"/>
                </a:lnTo>
                <a:close/>
                <a:moveTo>
                  <a:pt x="2738280" y="1191384"/>
                </a:moveTo>
                <a:lnTo>
                  <a:pt x="2733907" y="1179499"/>
                </a:lnTo>
                <a:cubicBezTo>
                  <a:pt x="2621113" y="914231"/>
                  <a:pt x="2416038" y="714228"/>
                  <a:pt x="2156180" y="589676"/>
                </a:cubicBezTo>
                <a:lnTo>
                  <a:pt x="2071399" y="547631"/>
                </a:lnTo>
                <a:lnTo>
                  <a:pt x="2207966" y="220099"/>
                </a:lnTo>
                <a:lnTo>
                  <a:pt x="2280323" y="5480"/>
                </a:lnTo>
                <a:lnTo>
                  <a:pt x="2380079" y="35716"/>
                </a:lnTo>
                <a:cubicBezTo>
                  <a:pt x="2842376" y="254792"/>
                  <a:pt x="3117172" y="597981"/>
                  <a:pt x="3268202" y="953790"/>
                </a:cubicBezTo>
                <a:lnTo>
                  <a:pt x="3271776" y="966133"/>
                </a:lnTo>
                <a:lnTo>
                  <a:pt x="2738280" y="1191384"/>
                </a:lnTo>
                <a:close/>
                <a:moveTo>
                  <a:pt x="1636971" y="1656375"/>
                </a:moveTo>
                <a:cubicBezTo>
                  <a:pt x="1637011" y="1656278"/>
                  <a:pt x="1637052" y="1656182"/>
                  <a:pt x="1637092" y="1656085"/>
                </a:cubicBezTo>
                <a:cubicBezTo>
                  <a:pt x="1637120" y="1656153"/>
                  <a:pt x="1637149" y="1656220"/>
                  <a:pt x="1637177" y="1656288"/>
                </a:cubicBezTo>
                <a:lnTo>
                  <a:pt x="1636971" y="1656375"/>
                </a:lnTo>
                <a:close/>
                <a:moveTo>
                  <a:pt x="1632275" y="1658357"/>
                </a:moveTo>
                <a:lnTo>
                  <a:pt x="1629070" y="1656970"/>
                </a:lnTo>
                <a:lnTo>
                  <a:pt x="1160013" y="557753"/>
                </a:lnTo>
                <a:lnTo>
                  <a:pt x="1175793" y="550191"/>
                </a:lnTo>
                <a:cubicBezTo>
                  <a:pt x="1318019" y="490352"/>
                  <a:pt x="1474389" y="457262"/>
                  <a:pt x="1638528" y="457262"/>
                </a:cubicBezTo>
                <a:cubicBezTo>
                  <a:pt x="1761632" y="457262"/>
                  <a:pt x="1880367" y="475875"/>
                  <a:pt x="1992041" y="510426"/>
                </a:cubicBezTo>
                <a:lnTo>
                  <a:pt x="2078173" y="552146"/>
                </a:lnTo>
                <a:lnTo>
                  <a:pt x="1637092" y="1656085"/>
                </a:lnTo>
                <a:lnTo>
                  <a:pt x="1635917" y="1653285"/>
                </a:lnTo>
                <a:lnTo>
                  <a:pt x="1634166" y="1657559"/>
                </a:lnTo>
                <a:lnTo>
                  <a:pt x="1632275" y="1658357"/>
                </a:lnTo>
                <a:close/>
                <a:moveTo>
                  <a:pt x="1635550" y="1659776"/>
                </a:moveTo>
                <a:lnTo>
                  <a:pt x="1633604" y="1658933"/>
                </a:lnTo>
                <a:lnTo>
                  <a:pt x="1634166" y="1657559"/>
                </a:lnTo>
                <a:lnTo>
                  <a:pt x="1636971" y="1656375"/>
                </a:lnTo>
                <a:lnTo>
                  <a:pt x="1635550" y="1659776"/>
                </a:lnTo>
                <a:close/>
                <a:moveTo>
                  <a:pt x="1632267" y="1662197"/>
                </a:moveTo>
                <a:lnTo>
                  <a:pt x="1631090" y="1661703"/>
                </a:lnTo>
                <a:lnTo>
                  <a:pt x="1630061" y="1659292"/>
                </a:lnTo>
                <a:lnTo>
                  <a:pt x="1632275" y="1658357"/>
                </a:lnTo>
                <a:lnTo>
                  <a:pt x="1633604" y="1658933"/>
                </a:lnTo>
                <a:lnTo>
                  <a:pt x="1632267" y="1662197"/>
                </a:lnTo>
                <a:close/>
                <a:moveTo>
                  <a:pt x="1636375" y="1663921"/>
                </a:moveTo>
                <a:lnTo>
                  <a:pt x="1634199" y="1663008"/>
                </a:lnTo>
                <a:lnTo>
                  <a:pt x="1635550" y="1659776"/>
                </a:lnTo>
                <a:lnTo>
                  <a:pt x="1639328" y="1661412"/>
                </a:lnTo>
                <a:lnTo>
                  <a:pt x="1639760" y="1662440"/>
                </a:lnTo>
                <a:lnTo>
                  <a:pt x="1636375" y="1663921"/>
                </a:lnTo>
                <a:close/>
                <a:moveTo>
                  <a:pt x="1632719" y="1665520"/>
                </a:moveTo>
                <a:lnTo>
                  <a:pt x="1631794" y="1663352"/>
                </a:lnTo>
                <a:lnTo>
                  <a:pt x="1632267" y="1662197"/>
                </a:lnTo>
                <a:lnTo>
                  <a:pt x="1634199" y="1663008"/>
                </a:lnTo>
                <a:lnTo>
                  <a:pt x="1633245" y="1665290"/>
                </a:lnTo>
                <a:lnTo>
                  <a:pt x="1632719" y="1665520"/>
                </a:lnTo>
                <a:close/>
                <a:moveTo>
                  <a:pt x="2723013" y="2119868"/>
                </a:moveTo>
                <a:lnTo>
                  <a:pt x="1641238" y="1665961"/>
                </a:lnTo>
                <a:lnTo>
                  <a:pt x="1639760" y="1662440"/>
                </a:lnTo>
                <a:lnTo>
                  <a:pt x="1640726" y="1662017"/>
                </a:lnTo>
                <a:lnTo>
                  <a:pt x="1639328" y="1661412"/>
                </a:lnTo>
                <a:lnTo>
                  <a:pt x="1637177" y="1656288"/>
                </a:lnTo>
                <a:lnTo>
                  <a:pt x="2738280" y="1191384"/>
                </a:lnTo>
                <a:lnTo>
                  <a:pt x="2773883" y="1288144"/>
                </a:lnTo>
                <a:cubicBezTo>
                  <a:pt x="2808617" y="1399230"/>
                  <a:pt x="2827329" y="1517338"/>
                  <a:pt x="2827329" y="1639793"/>
                </a:cubicBezTo>
                <a:cubicBezTo>
                  <a:pt x="2827329" y="1762248"/>
                  <a:pt x="2808617" y="1880356"/>
                  <a:pt x="2773883" y="1991441"/>
                </a:cubicBezTo>
                <a:lnTo>
                  <a:pt x="2723013" y="2119868"/>
                </a:lnTo>
                <a:close/>
                <a:moveTo>
                  <a:pt x="559980" y="2134859"/>
                </a:moveTo>
                <a:lnTo>
                  <a:pt x="503173" y="1991441"/>
                </a:lnTo>
                <a:cubicBezTo>
                  <a:pt x="468439" y="1880356"/>
                  <a:pt x="449727" y="1762248"/>
                  <a:pt x="449727" y="1639793"/>
                </a:cubicBezTo>
                <a:cubicBezTo>
                  <a:pt x="449727" y="1527542"/>
                  <a:pt x="465450" y="1418945"/>
                  <a:pt x="494825" y="1316061"/>
                </a:cubicBezTo>
                <a:lnTo>
                  <a:pt x="541712" y="1186106"/>
                </a:lnTo>
                <a:lnTo>
                  <a:pt x="1629070" y="1656970"/>
                </a:lnTo>
                <a:lnTo>
                  <a:pt x="1630061" y="1659292"/>
                </a:lnTo>
                <a:lnTo>
                  <a:pt x="1627710" y="1660285"/>
                </a:lnTo>
                <a:lnTo>
                  <a:pt x="1631090" y="1661703"/>
                </a:lnTo>
                <a:lnTo>
                  <a:pt x="1631794" y="1663352"/>
                </a:lnTo>
                <a:lnTo>
                  <a:pt x="1630510" y="1666487"/>
                </a:lnTo>
                <a:lnTo>
                  <a:pt x="559980" y="2134859"/>
                </a:lnTo>
                <a:close/>
                <a:moveTo>
                  <a:pt x="1638528" y="2822324"/>
                </a:moveTo>
                <a:cubicBezTo>
                  <a:pt x="1515424" y="2822324"/>
                  <a:pt x="1396690" y="2803711"/>
                  <a:pt x="1285015" y="2769160"/>
                </a:cubicBezTo>
                <a:lnTo>
                  <a:pt x="1192616" y="2735520"/>
                </a:lnTo>
                <a:lnTo>
                  <a:pt x="1630510" y="1666487"/>
                </a:lnTo>
                <a:lnTo>
                  <a:pt x="1632719" y="1665520"/>
                </a:lnTo>
                <a:cubicBezTo>
                  <a:pt x="1632791" y="1665690"/>
                  <a:pt x="1632864" y="1665859"/>
                  <a:pt x="1632936" y="1666029"/>
                </a:cubicBezTo>
                <a:lnTo>
                  <a:pt x="1633245" y="1665290"/>
                </a:lnTo>
                <a:lnTo>
                  <a:pt x="1636375" y="1663921"/>
                </a:lnTo>
                <a:lnTo>
                  <a:pt x="1641238" y="1665961"/>
                </a:lnTo>
                <a:lnTo>
                  <a:pt x="2089404" y="2733712"/>
                </a:lnTo>
                <a:lnTo>
                  <a:pt x="1992041" y="2769160"/>
                </a:lnTo>
                <a:cubicBezTo>
                  <a:pt x="1880366" y="2803711"/>
                  <a:pt x="1761632" y="2822324"/>
                  <a:pt x="1638528" y="2822324"/>
                </a:cubicBezTo>
                <a:close/>
                <a:moveTo>
                  <a:pt x="950084" y="3263689"/>
                </a:moveTo>
                <a:cubicBezTo>
                  <a:pt x="315284" y="2996143"/>
                  <a:pt x="106347" y="2628354"/>
                  <a:pt x="2295" y="2383925"/>
                </a:cubicBezTo>
                <a:lnTo>
                  <a:pt x="0" y="2383209"/>
                </a:lnTo>
                <a:lnTo>
                  <a:pt x="559980" y="2134859"/>
                </a:lnTo>
                <a:lnTo>
                  <a:pt x="566956" y="2152469"/>
                </a:lnTo>
                <a:cubicBezTo>
                  <a:pt x="692168" y="2410956"/>
                  <a:pt x="909119" y="2617196"/>
                  <a:pt x="1175793" y="2729395"/>
                </a:cubicBezTo>
                <a:lnTo>
                  <a:pt x="1192616" y="2735520"/>
                </a:lnTo>
                <a:lnTo>
                  <a:pt x="950084" y="3263689"/>
                </a:lnTo>
                <a:close/>
                <a:moveTo>
                  <a:pt x="2313859" y="3268472"/>
                </a:moveTo>
                <a:lnTo>
                  <a:pt x="2089404" y="2733712"/>
                </a:lnTo>
                <a:lnTo>
                  <a:pt x="2101263" y="2729395"/>
                </a:lnTo>
                <a:cubicBezTo>
                  <a:pt x="2367937" y="2617196"/>
                  <a:pt x="2584888" y="2410956"/>
                  <a:pt x="2710100" y="2152469"/>
                </a:cubicBezTo>
                <a:lnTo>
                  <a:pt x="2723013" y="2119868"/>
                </a:lnTo>
                <a:lnTo>
                  <a:pt x="3257174" y="2343999"/>
                </a:lnTo>
                <a:lnTo>
                  <a:pt x="3259694" y="2345502"/>
                </a:lnTo>
                <a:cubicBezTo>
                  <a:pt x="3078588" y="2758014"/>
                  <a:pt x="2743559" y="3088111"/>
                  <a:pt x="2326972" y="3263689"/>
                </a:cubicBezTo>
                <a:lnTo>
                  <a:pt x="2313859" y="3268472"/>
                </a:ln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Tree>
    <p:extLst>
      <p:ext uri="{BB962C8B-B14F-4D97-AF65-F5344CB8AC3E}">
        <p14:creationId xmlns:p14="http://schemas.microsoft.com/office/powerpoint/2010/main" val="281831212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16387763" y="0"/>
            <a:ext cx="7994650" cy="13733929"/>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r>
              <a:rPr lang="nl-NL"/>
              <a:t>Klik op het pictogram als u een afbeelding wilt toevoegen</a:t>
            </a:r>
            <a:endParaRPr lang="nl-BE"/>
          </a:p>
        </p:txBody>
      </p:sp>
      <p:grpSp>
        <p:nvGrpSpPr>
          <p:cNvPr id="3" name="Groep 2">
            <a:extLst>
              <a:ext uri="{FF2B5EF4-FFF2-40B4-BE49-F238E27FC236}">
                <a16:creationId xmlns:a16="http://schemas.microsoft.com/office/drawing/2014/main" id="{0A715C7B-C2F5-CB21-2CD6-BFA2A5A87CA2}"/>
              </a:ext>
            </a:extLst>
          </p:cNvPr>
          <p:cNvGrpSpPr/>
          <p:nvPr userDrawn="1"/>
        </p:nvGrpSpPr>
        <p:grpSpPr>
          <a:xfrm>
            <a:off x="-3325593" y="10352303"/>
            <a:ext cx="6670237" cy="3363022"/>
            <a:chOff x="-3358488" y="10359797"/>
            <a:chExt cx="6670237" cy="3363022"/>
          </a:xfrm>
          <a:solidFill>
            <a:schemeClr val="accent3">
              <a:alpha val="25000"/>
            </a:schemeClr>
          </a:solidFill>
        </p:grpSpPr>
        <p:grpSp>
          <p:nvGrpSpPr>
            <p:cNvPr id="5" name="Groep 4">
              <a:extLst>
                <a:ext uri="{FF2B5EF4-FFF2-40B4-BE49-F238E27FC236}">
                  <a16:creationId xmlns:a16="http://schemas.microsoft.com/office/drawing/2014/main" id="{8B8C5E21-A248-CDED-D896-9115B542BEE7}"/>
                </a:ext>
              </a:extLst>
            </p:cNvPr>
            <p:cNvGrpSpPr/>
            <p:nvPr userDrawn="1"/>
          </p:nvGrpSpPr>
          <p:grpSpPr>
            <a:xfrm rot="5400000">
              <a:off x="-25636" y="10385433"/>
              <a:ext cx="3363022" cy="3311749"/>
              <a:chOff x="12176727" y="1582227"/>
              <a:chExt cx="12205686" cy="12133773"/>
            </a:xfrm>
            <a:grpFill/>
          </p:grpSpPr>
          <p:sp>
            <p:nvSpPr>
              <p:cNvPr id="15" name="Gelijkbenige driehoek 6">
                <a:extLst>
                  <a:ext uri="{FF2B5EF4-FFF2-40B4-BE49-F238E27FC236}">
                    <a16:creationId xmlns:a16="http://schemas.microsoft.com/office/drawing/2014/main" id="{BFF6537E-4ABD-6B28-B75D-F75716E95CA0}"/>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6" name="Vrije vorm: vorm 15">
                <a:extLst>
                  <a:ext uri="{FF2B5EF4-FFF2-40B4-BE49-F238E27FC236}">
                    <a16:creationId xmlns:a16="http://schemas.microsoft.com/office/drawing/2014/main" id="{6B6F1B7D-B8F9-6C63-26D1-C14C93605839}"/>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7" name="Vrije vorm: vorm 16">
                <a:extLst>
                  <a:ext uri="{FF2B5EF4-FFF2-40B4-BE49-F238E27FC236}">
                    <a16:creationId xmlns:a16="http://schemas.microsoft.com/office/drawing/2014/main" id="{08720C44-0D7C-36B3-B044-5791BF6DBDF0}"/>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8" name="Vrije vorm: vorm 17">
                <a:extLst>
                  <a:ext uri="{FF2B5EF4-FFF2-40B4-BE49-F238E27FC236}">
                    <a16:creationId xmlns:a16="http://schemas.microsoft.com/office/drawing/2014/main" id="{E37007F9-F6DD-2304-C8D5-41ED31B05EA0}"/>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6" name="Groep 5">
              <a:extLst>
                <a:ext uri="{FF2B5EF4-FFF2-40B4-BE49-F238E27FC236}">
                  <a16:creationId xmlns:a16="http://schemas.microsoft.com/office/drawing/2014/main" id="{06776DE9-2D9D-63E2-8517-E045B6E67A51}"/>
                </a:ext>
              </a:extLst>
            </p:cNvPr>
            <p:cNvGrpSpPr/>
            <p:nvPr userDrawn="1"/>
          </p:nvGrpSpPr>
          <p:grpSpPr>
            <a:xfrm rot="5400000">
              <a:off x="-3352035" y="10353348"/>
              <a:ext cx="3356593" cy="3369500"/>
              <a:chOff x="16340010" y="7058175"/>
              <a:chExt cx="3296951" cy="3300753"/>
            </a:xfrm>
            <a:grpFill/>
          </p:grpSpPr>
          <p:sp>
            <p:nvSpPr>
              <p:cNvPr id="9" name="Rechthoek 8">
                <a:extLst>
                  <a:ext uri="{FF2B5EF4-FFF2-40B4-BE49-F238E27FC236}">
                    <a16:creationId xmlns:a16="http://schemas.microsoft.com/office/drawing/2014/main" id="{01371624-68B2-1809-00C4-C0E4391546D8}"/>
                  </a:ext>
                </a:extLst>
              </p:cNvPr>
              <p:cNvSpPr/>
              <p:nvPr userDrawn="1"/>
            </p:nvSpPr>
            <p:spPr>
              <a:xfrm>
                <a:off x="16340010" y="7058176"/>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 name="Rechthoek 9">
                <a:extLst>
                  <a:ext uri="{FF2B5EF4-FFF2-40B4-BE49-F238E27FC236}">
                    <a16:creationId xmlns:a16="http://schemas.microsoft.com/office/drawing/2014/main" id="{CB4CF320-DC1F-9CB6-D25B-CEB63C92C51F}"/>
                  </a:ext>
                </a:extLst>
              </p:cNvPr>
              <p:cNvSpPr/>
              <p:nvPr userDrawn="1"/>
            </p:nvSpPr>
            <p:spPr>
              <a:xfrm>
                <a:off x="17274256"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3" name="Rechthoek 12">
                <a:extLst>
                  <a:ext uri="{FF2B5EF4-FFF2-40B4-BE49-F238E27FC236}">
                    <a16:creationId xmlns:a16="http://schemas.microsoft.com/office/drawing/2014/main" id="{B69696B1-EA18-ACA6-F04B-BA11C017FC33}"/>
                  </a:ext>
                </a:extLst>
              </p:cNvPr>
              <p:cNvSpPr/>
              <p:nvPr userDrawn="1"/>
            </p:nvSpPr>
            <p:spPr>
              <a:xfrm>
                <a:off x="18220483"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4" name="Rechthoek 13">
                <a:extLst>
                  <a:ext uri="{FF2B5EF4-FFF2-40B4-BE49-F238E27FC236}">
                    <a16:creationId xmlns:a16="http://schemas.microsoft.com/office/drawing/2014/main" id="{01868AA1-FD35-66D1-BEFE-A13E34DF314F}"/>
                  </a:ext>
                </a:extLst>
              </p:cNvPr>
              <p:cNvSpPr/>
              <p:nvPr userDrawn="1"/>
            </p:nvSpPr>
            <p:spPr>
              <a:xfrm>
                <a:off x="19166710"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Tree>
    <p:extLst>
      <p:ext uri="{BB962C8B-B14F-4D97-AF65-F5344CB8AC3E}">
        <p14:creationId xmlns:p14="http://schemas.microsoft.com/office/powerpoint/2010/main" val="375127346"/>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14097598"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14097599"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grpSp>
        <p:nvGrpSpPr>
          <p:cNvPr id="3" name="Groep 2">
            <a:extLst>
              <a:ext uri="{FF2B5EF4-FFF2-40B4-BE49-F238E27FC236}">
                <a16:creationId xmlns:a16="http://schemas.microsoft.com/office/drawing/2014/main" id="{5A3E39E8-CE77-360D-DCE1-4DAB6C99E11A}"/>
              </a:ext>
            </a:extLst>
          </p:cNvPr>
          <p:cNvGrpSpPr/>
          <p:nvPr userDrawn="1"/>
        </p:nvGrpSpPr>
        <p:grpSpPr>
          <a:xfrm>
            <a:off x="-3325593" y="10352978"/>
            <a:ext cx="6670237" cy="3363022"/>
            <a:chOff x="-3358488" y="10359797"/>
            <a:chExt cx="6670237" cy="3363022"/>
          </a:xfrm>
          <a:solidFill>
            <a:schemeClr val="accent3">
              <a:alpha val="25000"/>
            </a:schemeClr>
          </a:solidFill>
        </p:grpSpPr>
        <p:grpSp>
          <p:nvGrpSpPr>
            <p:cNvPr id="5" name="Groep 4">
              <a:extLst>
                <a:ext uri="{FF2B5EF4-FFF2-40B4-BE49-F238E27FC236}">
                  <a16:creationId xmlns:a16="http://schemas.microsoft.com/office/drawing/2014/main" id="{B145EEC3-6057-2F6C-CC3D-44EC36657215}"/>
                </a:ext>
              </a:extLst>
            </p:cNvPr>
            <p:cNvGrpSpPr/>
            <p:nvPr userDrawn="1"/>
          </p:nvGrpSpPr>
          <p:grpSpPr>
            <a:xfrm rot="5400000">
              <a:off x="-25636" y="10385433"/>
              <a:ext cx="3363022" cy="3311749"/>
              <a:chOff x="12176727" y="1582227"/>
              <a:chExt cx="12205686" cy="12133773"/>
            </a:xfrm>
            <a:grpFill/>
          </p:grpSpPr>
          <p:sp>
            <p:nvSpPr>
              <p:cNvPr id="14" name="Gelijkbenige driehoek 6">
                <a:extLst>
                  <a:ext uri="{FF2B5EF4-FFF2-40B4-BE49-F238E27FC236}">
                    <a16:creationId xmlns:a16="http://schemas.microsoft.com/office/drawing/2014/main" id="{EA059E5C-8E7C-6A77-E386-C95882313412}"/>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5" name="Vrije vorm: vorm 14">
                <a:extLst>
                  <a:ext uri="{FF2B5EF4-FFF2-40B4-BE49-F238E27FC236}">
                    <a16:creationId xmlns:a16="http://schemas.microsoft.com/office/drawing/2014/main" id="{ABECF145-6DF8-D9E4-1807-4B5318E4EBAC}"/>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6" name="Vrije vorm: vorm 15">
                <a:extLst>
                  <a:ext uri="{FF2B5EF4-FFF2-40B4-BE49-F238E27FC236}">
                    <a16:creationId xmlns:a16="http://schemas.microsoft.com/office/drawing/2014/main" id="{7737532A-9DD8-350A-6936-31663BFDCAED}"/>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7" name="Vrije vorm: vorm 16">
                <a:extLst>
                  <a:ext uri="{FF2B5EF4-FFF2-40B4-BE49-F238E27FC236}">
                    <a16:creationId xmlns:a16="http://schemas.microsoft.com/office/drawing/2014/main" id="{1AA92C3E-A552-A9D1-58F6-627F10F95305}"/>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6" name="Groep 5">
              <a:extLst>
                <a:ext uri="{FF2B5EF4-FFF2-40B4-BE49-F238E27FC236}">
                  <a16:creationId xmlns:a16="http://schemas.microsoft.com/office/drawing/2014/main" id="{C29670A9-C364-B29D-F8AB-C155180797F2}"/>
                </a:ext>
              </a:extLst>
            </p:cNvPr>
            <p:cNvGrpSpPr/>
            <p:nvPr userDrawn="1"/>
          </p:nvGrpSpPr>
          <p:grpSpPr>
            <a:xfrm rot="5400000">
              <a:off x="-3352035" y="10353348"/>
              <a:ext cx="3356593" cy="3369500"/>
              <a:chOff x="16340010" y="7058175"/>
              <a:chExt cx="3296951" cy="3300753"/>
            </a:xfrm>
            <a:grpFill/>
          </p:grpSpPr>
          <p:sp>
            <p:nvSpPr>
              <p:cNvPr id="9" name="Rechthoek 8">
                <a:extLst>
                  <a:ext uri="{FF2B5EF4-FFF2-40B4-BE49-F238E27FC236}">
                    <a16:creationId xmlns:a16="http://schemas.microsoft.com/office/drawing/2014/main" id="{435E8613-ED74-66BA-E0F4-DE62C929ADB5}"/>
                  </a:ext>
                </a:extLst>
              </p:cNvPr>
              <p:cNvSpPr/>
              <p:nvPr userDrawn="1"/>
            </p:nvSpPr>
            <p:spPr>
              <a:xfrm>
                <a:off x="16340010" y="7058176"/>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 name="Rechthoek 9">
                <a:extLst>
                  <a:ext uri="{FF2B5EF4-FFF2-40B4-BE49-F238E27FC236}">
                    <a16:creationId xmlns:a16="http://schemas.microsoft.com/office/drawing/2014/main" id="{35CE35AC-3DCB-E7BB-AB48-196E8BD042DD}"/>
                  </a:ext>
                </a:extLst>
              </p:cNvPr>
              <p:cNvSpPr/>
              <p:nvPr userDrawn="1"/>
            </p:nvSpPr>
            <p:spPr>
              <a:xfrm>
                <a:off x="17274256"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8DA121CD-88DF-056D-58D0-7184F988E86B}"/>
                  </a:ext>
                </a:extLst>
              </p:cNvPr>
              <p:cNvSpPr/>
              <p:nvPr userDrawn="1"/>
            </p:nvSpPr>
            <p:spPr>
              <a:xfrm>
                <a:off x="18220483"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3" name="Rechthoek 12">
                <a:extLst>
                  <a:ext uri="{FF2B5EF4-FFF2-40B4-BE49-F238E27FC236}">
                    <a16:creationId xmlns:a16="http://schemas.microsoft.com/office/drawing/2014/main" id="{91C3EB66-6AE6-5709-5485-C8968275F11E}"/>
                  </a:ext>
                </a:extLst>
              </p:cNvPr>
              <p:cNvSpPr/>
              <p:nvPr userDrawn="1"/>
            </p:nvSpPr>
            <p:spPr>
              <a:xfrm>
                <a:off x="19166710"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Tree>
    <p:extLst>
      <p:ext uri="{BB962C8B-B14F-4D97-AF65-F5344CB8AC3E}">
        <p14:creationId xmlns:p14="http://schemas.microsoft.com/office/powerpoint/2010/main" val="214114259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GO-Inhoud+vormen">
    <p:bg>
      <p:bgPr>
        <a:solidFill>
          <a:schemeClr val="bg1"/>
        </a:solidFill>
        <a:effectLst/>
      </p:bgPr>
    </p:bg>
    <p:spTree>
      <p:nvGrpSpPr>
        <p:cNvPr id="1" name=""/>
        <p:cNvGrpSpPr/>
        <p:nvPr/>
      </p:nvGrpSpPr>
      <p:grpSpPr>
        <a:xfrm>
          <a:off x="0" y="0"/>
          <a:ext cx="0" cy="0"/>
          <a:chOff x="0" y="0"/>
          <a:chExt cx="0" cy="0"/>
        </a:xfrm>
      </p:grpSpPr>
      <p:grpSp>
        <p:nvGrpSpPr>
          <p:cNvPr id="51" name="Groep 50">
            <a:extLst>
              <a:ext uri="{FF2B5EF4-FFF2-40B4-BE49-F238E27FC236}">
                <a16:creationId xmlns:a16="http://schemas.microsoft.com/office/drawing/2014/main" id="{BAB7DED3-32EF-F490-A37E-68AC41F515B3}"/>
              </a:ext>
            </a:extLst>
          </p:cNvPr>
          <p:cNvGrpSpPr/>
          <p:nvPr userDrawn="1"/>
        </p:nvGrpSpPr>
        <p:grpSpPr>
          <a:xfrm>
            <a:off x="15258892" y="-19050"/>
            <a:ext cx="9132707" cy="13749682"/>
            <a:chOff x="15258895" y="-22424"/>
            <a:chExt cx="9132707" cy="13749682"/>
          </a:xfrm>
        </p:grpSpPr>
        <p:sp>
          <p:nvSpPr>
            <p:cNvPr id="3" name="Gelijkbenige driehoek 4">
              <a:extLst>
                <a:ext uri="{FF2B5EF4-FFF2-40B4-BE49-F238E27FC236}">
                  <a16:creationId xmlns:a16="http://schemas.microsoft.com/office/drawing/2014/main" id="{5D315B2D-FA6F-6A3D-A7E2-1578AC865C35}"/>
                </a:ext>
              </a:extLst>
            </p:cNvPr>
            <p:cNvSpPr/>
            <p:nvPr userDrawn="1"/>
          </p:nvSpPr>
          <p:spPr>
            <a:xfrm rot="16200000">
              <a:off x="18322298" y="2542"/>
              <a:ext cx="3045600" cy="3045600"/>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nvGrpSpPr>
            <p:cNvPr id="4" name="Groep 3">
              <a:extLst>
                <a:ext uri="{FF2B5EF4-FFF2-40B4-BE49-F238E27FC236}">
                  <a16:creationId xmlns:a16="http://schemas.microsoft.com/office/drawing/2014/main" id="{3BAC0049-CE71-EEF6-270D-AE2F9D42D5F3}"/>
                </a:ext>
              </a:extLst>
            </p:cNvPr>
            <p:cNvGrpSpPr/>
            <p:nvPr userDrawn="1"/>
          </p:nvGrpSpPr>
          <p:grpSpPr>
            <a:xfrm rot="5400000">
              <a:off x="21339153" y="754"/>
              <a:ext cx="3040518" cy="2994162"/>
              <a:chOff x="12176727" y="1582227"/>
              <a:chExt cx="12205686" cy="12133773"/>
            </a:xfrm>
            <a:solidFill>
              <a:schemeClr val="accent2">
                <a:alpha val="25000"/>
              </a:schemeClr>
            </a:solidFill>
          </p:grpSpPr>
          <p:sp>
            <p:nvSpPr>
              <p:cNvPr id="6" name="Gelijkbenige driehoek 6">
                <a:extLst>
                  <a:ext uri="{FF2B5EF4-FFF2-40B4-BE49-F238E27FC236}">
                    <a16:creationId xmlns:a16="http://schemas.microsoft.com/office/drawing/2014/main" id="{801C3ECB-0F91-667B-DC11-38829D823F41}"/>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 name="Vrije vorm: vorm 9">
                <a:extLst>
                  <a:ext uri="{FF2B5EF4-FFF2-40B4-BE49-F238E27FC236}">
                    <a16:creationId xmlns:a16="http://schemas.microsoft.com/office/drawing/2014/main" id="{E412F6AA-18F7-7936-6A20-85A1370BA53A}"/>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3" name="Vrije vorm: vorm 12">
                <a:extLst>
                  <a:ext uri="{FF2B5EF4-FFF2-40B4-BE49-F238E27FC236}">
                    <a16:creationId xmlns:a16="http://schemas.microsoft.com/office/drawing/2014/main" id="{858167C2-F83D-89B7-ADCC-4AC79925C401}"/>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5" name="Vrije vorm: vorm 14">
                <a:extLst>
                  <a:ext uri="{FF2B5EF4-FFF2-40B4-BE49-F238E27FC236}">
                    <a16:creationId xmlns:a16="http://schemas.microsoft.com/office/drawing/2014/main" id="{BC487237-44E3-6910-EB5D-544EF5FD951D}"/>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sp>
          <p:nvSpPr>
            <p:cNvPr id="17" name="Rechthoek: afgeronde diagonale hoeken 16">
              <a:extLst>
                <a:ext uri="{FF2B5EF4-FFF2-40B4-BE49-F238E27FC236}">
                  <a16:creationId xmlns:a16="http://schemas.microsoft.com/office/drawing/2014/main" id="{950997A6-B22F-24F4-BCB7-A3C99F2871E6}"/>
                </a:ext>
              </a:extLst>
            </p:cNvPr>
            <p:cNvSpPr/>
            <p:nvPr userDrawn="1"/>
          </p:nvSpPr>
          <p:spPr>
            <a:xfrm rot="5400000">
              <a:off x="21344629" y="3001585"/>
              <a:ext cx="3045600" cy="3045600"/>
            </a:xfrm>
            <a:prstGeom prst="round2DiagRect">
              <a:avLst>
                <a:gd name="adj1" fmla="val 50000"/>
                <a:gd name="adj2" fmla="val 0"/>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9" name="Broche 18">
              <a:extLst>
                <a:ext uri="{FF2B5EF4-FFF2-40B4-BE49-F238E27FC236}">
                  <a16:creationId xmlns:a16="http://schemas.microsoft.com/office/drawing/2014/main" id="{990F04E1-E123-7A7A-54D7-6B5E9372CC9E}"/>
                </a:ext>
              </a:extLst>
            </p:cNvPr>
            <p:cNvSpPr/>
            <p:nvPr userDrawn="1"/>
          </p:nvSpPr>
          <p:spPr>
            <a:xfrm>
              <a:off x="18273310" y="3020635"/>
              <a:ext cx="3045600" cy="3045600"/>
            </a:xfrm>
            <a:prstGeom prst="plaque">
              <a:avLst>
                <a:gd name="adj" fmla="val 50000"/>
              </a:avLst>
            </a:prstGeom>
            <a:solidFill>
              <a:schemeClr val="accent2">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nvGrpSpPr>
            <p:cNvPr id="21" name="Groep 20">
              <a:extLst>
                <a:ext uri="{FF2B5EF4-FFF2-40B4-BE49-F238E27FC236}">
                  <a16:creationId xmlns:a16="http://schemas.microsoft.com/office/drawing/2014/main" id="{4F563981-0576-D015-4C79-995969033207}"/>
                </a:ext>
              </a:extLst>
            </p:cNvPr>
            <p:cNvGrpSpPr/>
            <p:nvPr userDrawn="1"/>
          </p:nvGrpSpPr>
          <p:grpSpPr>
            <a:xfrm rot="5400000">
              <a:off x="18270612" y="6069035"/>
              <a:ext cx="3078189" cy="3072590"/>
              <a:chOff x="16340013" y="7095499"/>
              <a:chExt cx="3315660" cy="3300752"/>
            </a:xfrm>
          </p:grpSpPr>
          <p:sp>
            <p:nvSpPr>
              <p:cNvPr id="23" name="Rechthoek 22">
                <a:extLst>
                  <a:ext uri="{FF2B5EF4-FFF2-40B4-BE49-F238E27FC236}">
                    <a16:creationId xmlns:a16="http://schemas.microsoft.com/office/drawing/2014/main" id="{48B0ADF8-EE09-785B-DE4E-C7177122E213}"/>
                  </a:ext>
                </a:extLst>
              </p:cNvPr>
              <p:cNvSpPr/>
              <p:nvPr userDrawn="1"/>
            </p:nvSpPr>
            <p:spPr>
              <a:xfrm>
                <a:off x="16340013" y="7095499"/>
                <a:ext cx="470251" cy="3300752"/>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5" name="Rechthoek 24">
                <a:extLst>
                  <a:ext uri="{FF2B5EF4-FFF2-40B4-BE49-F238E27FC236}">
                    <a16:creationId xmlns:a16="http://schemas.microsoft.com/office/drawing/2014/main" id="{DB916B25-E80F-BD74-D186-60F2D14484DB}"/>
                  </a:ext>
                </a:extLst>
              </p:cNvPr>
              <p:cNvSpPr/>
              <p:nvPr userDrawn="1"/>
            </p:nvSpPr>
            <p:spPr>
              <a:xfrm>
                <a:off x="17292972" y="7095499"/>
                <a:ext cx="470251" cy="3300752"/>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6" name="Rechthoek 25">
                <a:extLst>
                  <a:ext uri="{FF2B5EF4-FFF2-40B4-BE49-F238E27FC236}">
                    <a16:creationId xmlns:a16="http://schemas.microsoft.com/office/drawing/2014/main" id="{67467867-6A40-2D1F-2E27-288F28CA20AA}"/>
                  </a:ext>
                </a:extLst>
              </p:cNvPr>
              <p:cNvSpPr/>
              <p:nvPr userDrawn="1"/>
            </p:nvSpPr>
            <p:spPr>
              <a:xfrm>
                <a:off x="18239197" y="7095499"/>
                <a:ext cx="470251" cy="3300752"/>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7" name="Rechthoek 26">
                <a:extLst>
                  <a:ext uri="{FF2B5EF4-FFF2-40B4-BE49-F238E27FC236}">
                    <a16:creationId xmlns:a16="http://schemas.microsoft.com/office/drawing/2014/main" id="{5A7AEC7E-71FD-7479-6518-B551D003C35B}"/>
                  </a:ext>
                </a:extLst>
              </p:cNvPr>
              <p:cNvSpPr/>
              <p:nvPr userDrawn="1"/>
            </p:nvSpPr>
            <p:spPr>
              <a:xfrm>
                <a:off x="19185422" y="7095499"/>
                <a:ext cx="470251" cy="3300752"/>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
          <p:nvSpPr>
            <p:cNvPr id="28" name="Vrije vorm: vorm 27">
              <a:extLst>
                <a:ext uri="{FF2B5EF4-FFF2-40B4-BE49-F238E27FC236}">
                  <a16:creationId xmlns:a16="http://schemas.microsoft.com/office/drawing/2014/main" id="{9589AD6C-B52F-5BFD-F0C6-3B3CEDD9622B}"/>
                </a:ext>
              </a:extLst>
            </p:cNvPr>
            <p:cNvSpPr/>
            <p:nvPr userDrawn="1"/>
          </p:nvSpPr>
          <p:spPr>
            <a:xfrm>
              <a:off x="21346002" y="7631619"/>
              <a:ext cx="3045600" cy="3045600"/>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solidFill>
              <a:schemeClr val="accent2">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30" name="Vrije vorm: vorm 29">
              <a:extLst>
                <a:ext uri="{FF2B5EF4-FFF2-40B4-BE49-F238E27FC236}">
                  <a16:creationId xmlns:a16="http://schemas.microsoft.com/office/drawing/2014/main" id="{858CC22D-C515-B72F-AE8D-56DE7BDCD692}"/>
                </a:ext>
              </a:extLst>
            </p:cNvPr>
            <p:cNvSpPr/>
            <p:nvPr userDrawn="1"/>
          </p:nvSpPr>
          <p:spPr>
            <a:xfrm rot="5400000">
              <a:off x="21344629" y="10677219"/>
              <a:ext cx="3045600" cy="3045600"/>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nvGrpSpPr>
            <p:cNvPr id="31" name="Groep 30">
              <a:extLst>
                <a:ext uri="{FF2B5EF4-FFF2-40B4-BE49-F238E27FC236}">
                  <a16:creationId xmlns:a16="http://schemas.microsoft.com/office/drawing/2014/main" id="{14D1A65C-E810-6095-FDF6-7C6F9AF05139}"/>
                </a:ext>
              </a:extLst>
            </p:cNvPr>
            <p:cNvGrpSpPr/>
            <p:nvPr userDrawn="1"/>
          </p:nvGrpSpPr>
          <p:grpSpPr>
            <a:xfrm>
              <a:off x="17244638" y="10660890"/>
              <a:ext cx="4102675" cy="3052568"/>
              <a:chOff x="15810631" y="7338222"/>
              <a:chExt cx="8571782" cy="6377778"/>
            </a:xfrm>
            <a:solidFill>
              <a:schemeClr val="accent2"/>
            </a:solidFill>
          </p:grpSpPr>
          <p:sp>
            <p:nvSpPr>
              <p:cNvPr id="32" name="Half kader 31">
                <a:extLst>
                  <a:ext uri="{FF2B5EF4-FFF2-40B4-BE49-F238E27FC236}">
                    <a16:creationId xmlns:a16="http://schemas.microsoft.com/office/drawing/2014/main" id="{8614EC8E-6B49-B8F0-42A4-AF2DE5B202C8}"/>
                  </a:ext>
                </a:extLst>
              </p:cNvPr>
              <p:cNvSpPr/>
              <p:nvPr userDrawn="1"/>
            </p:nvSpPr>
            <p:spPr>
              <a:xfrm rot="8122589">
                <a:off x="15810631" y="8269145"/>
                <a:ext cx="4440924" cy="4541661"/>
              </a:xfrm>
              <a:prstGeom prst="halfFrame">
                <a:avLst>
                  <a:gd name="adj1" fmla="val 15767"/>
                  <a:gd name="adj2" fmla="val 17350"/>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33" name="Rechthoekige driehoek 32">
                <a:extLst>
                  <a:ext uri="{FF2B5EF4-FFF2-40B4-BE49-F238E27FC236}">
                    <a16:creationId xmlns:a16="http://schemas.microsoft.com/office/drawing/2014/main" id="{841B6EB1-3364-AF75-7EA0-A34E86401BCF}"/>
                  </a:ext>
                </a:extLst>
              </p:cNvPr>
              <p:cNvSpPr/>
              <p:nvPr userDrawn="1"/>
            </p:nvSpPr>
            <p:spPr>
              <a:xfrm rot="13517569">
                <a:off x="17197717" y="9739040"/>
                <a:ext cx="1665302" cy="1648368"/>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4" name="Rechthoekige driehoek 33">
                <a:extLst>
                  <a:ext uri="{FF2B5EF4-FFF2-40B4-BE49-F238E27FC236}">
                    <a16:creationId xmlns:a16="http://schemas.microsoft.com/office/drawing/2014/main" id="{A80D3831-CDC2-1D38-4343-B1AFF68AE722}"/>
                  </a:ext>
                </a:extLst>
              </p:cNvPr>
              <p:cNvSpPr/>
              <p:nvPr userDrawn="1"/>
            </p:nvSpPr>
            <p:spPr>
              <a:xfrm rot="10800000">
                <a:off x="23161451" y="7363954"/>
                <a:ext cx="1220962" cy="1208546"/>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5" name="Rechthoekige driehoek 34">
                <a:extLst>
                  <a:ext uri="{FF2B5EF4-FFF2-40B4-BE49-F238E27FC236}">
                    <a16:creationId xmlns:a16="http://schemas.microsoft.com/office/drawing/2014/main" id="{C6F44103-4E43-338F-A07F-01E0E0FD4731}"/>
                  </a:ext>
                </a:extLst>
              </p:cNvPr>
              <p:cNvSpPr/>
              <p:nvPr userDrawn="1"/>
            </p:nvSpPr>
            <p:spPr>
              <a:xfrm rot="16200000">
                <a:off x="23167659" y="12501246"/>
                <a:ext cx="1220962" cy="1208546"/>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6" name="Pijl: punthaak 35">
                <a:extLst>
                  <a:ext uri="{FF2B5EF4-FFF2-40B4-BE49-F238E27FC236}">
                    <a16:creationId xmlns:a16="http://schemas.microsoft.com/office/drawing/2014/main" id="{C94C1A5F-3D3D-407F-FF91-D6306C2789EB}"/>
                  </a:ext>
                </a:extLst>
              </p:cNvPr>
              <p:cNvSpPr/>
              <p:nvPr userDrawn="1"/>
            </p:nvSpPr>
            <p:spPr>
              <a:xfrm>
                <a:off x="19201883" y="7338222"/>
                <a:ext cx="4129734" cy="6377778"/>
              </a:xfrm>
              <a:prstGeom prst="chevron">
                <a:avLst>
                  <a:gd name="adj" fmla="val 76155"/>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37" name="Diagonale streep 36">
                <a:extLst>
                  <a:ext uri="{FF2B5EF4-FFF2-40B4-BE49-F238E27FC236}">
                    <a16:creationId xmlns:a16="http://schemas.microsoft.com/office/drawing/2014/main" id="{8F28F51F-0A82-230F-D7C1-2E48B84691E5}"/>
                  </a:ext>
                </a:extLst>
              </p:cNvPr>
              <p:cNvSpPr/>
              <p:nvPr userDrawn="1"/>
            </p:nvSpPr>
            <p:spPr>
              <a:xfrm rot="5400000">
                <a:off x="21223236" y="7345881"/>
                <a:ext cx="3141105" cy="3177249"/>
              </a:xfrm>
              <a:prstGeom prst="diagStripe">
                <a:avLst>
                  <a:gd name="adj" fmla="val 67391"/>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38" name="Diagonale streep 37">
                <a:extLst>
                  <a:ext uri="{FF2B5EF4-FFF2-40B4-BE49-F238E27FC236}">
                    <a16:creationId xmlns:a16="http://schemas.microsoft.com/office/drawing/2014/main" id="{3C0F0E28-9B64-10B5-9354-C6EF888B96FE}"/>
                  </a:ext>
                </a:extLst>
              </p:cNvPr>
              <p:cNvSpPr/>
              <p:nvPr userDrawn="1"/>
            </p:nvSpPr>
            <p:spPr>
              <a:xfrm rot="10800000">
                <a:off x="21241308" y="10538750"/>
                <a:ext cx="3141105" cy="3177249"/>
              </a:xfrm>
              <a:prstGeom prst="diagStripe">
                <a:avLst>
                  <a:gd name="adj" fmla="val 67391"/>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sp>
          <p:nvSpPr>
            <p:cNvPr id="39" name="Gelijkbenige driehoek 4">
              <a:extLst>
                <a:ext uri="{FF2B5EF4-FFF2-40B4-BE49-F238E27FC236}">
                  <a16:creationId xmlns:a16="http://schemas.microsoft.com/office/drawing/2014/main" id="{CB5575A9-A6FA-57BB-4B3E-3EEFDB9D6CF7}"/>
                </a:ext>
              </a:extLst>
            </p:cNvPr>
            <p:cNvSpPr/>
            <p:nvPr userDrawn="1"/>
          </p:nvSpPr>
          <p:spPr>
            <a:xfrm>
              <a:off x="15258895" y="10681658"/>
              <a:ext cx="3045600" cy="3045600"/>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1787690"/>
            <a:ext cx="21318910" cy="1939924"/>
          </a:xfrm>
        </p:spPr>
        <p:txBody>
          <a:bodyPr lIns="0" tIns="0" rIns="0" bIns="0" anchor="b">
            <a:noAutofit/>
          </a:bodyPr>
          <a:lstStyle>
            <a:lvl1pPr algn="l">
              <a:defRPr sz="13230"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1522801" y="4208463"/>
            <a:ext cx="21318911" cy="7560000"/>
          </a:xfrm>
          <a:prstGeom prst="rect">
            <a:avLst/>
          </a:prstGeom>
        </p:spPr>
        <p:txBody>
          <a:bodyPr>
            <a:normAutofit/>
          </a:bodyPr>
          <a:lstStyle>
            <a:lvl1pPr>
              <a:defRPr sz="4532" baseline="0">
                <a:solidFill>
                  <a:schemeClr val="tx1"/>
                </a:solidFill>
              </a:defRPr>
            </a:lvl1pPr>
          </a:lstStyle>
          <a:p>
            <a:r>
              <a:rPr lang="nl-NL"/>
              <a:t>Klik op het pictogram als u een tabel wilt toevoegen</a:t>
            </a:r>
            <a:endParaRPr lang="nl-BE"/>
          </a:p>
        </p:txBody>
      </p:sp>
      <p:grpSp>
        <p:nvGrpSpPr>
          <p:cNvPr id="60" name="Groep 59">
            <a:extLst>
              <a:ext uri="{FF2B5EF4-FFF2-40B4-BE49-F238E27FC236}">
                <a16:creationId xmlns:a16="http://schemas.microsoft.com/office/drawing/2014/main" id="{961358B9-0363-A764-7050-0CFEFF6B02C3}"/>
              </a:ext>
            </a:extLst>
          </p:cNvPr>
          <p:cNvGrpSpPr/>
          <p:nvPr userDrawn="1"/>
        </p:nvGrpSpPr>
        <p:grpSpPr>
          <a:xfrm>
            <a:off x="-3325593" y="10363171"/>
            <a:ext cx="6670237" cy="3363022"/>
            <a:chOff x="-3358488" y="10359797"/>
            <a:chExt cx="6670237" cy="3363022"/>
          </a:xfrm>
          <a:solidFill>
            <a:schemeClr val="accent3">
              <a:alpha val="25000"/>
            </a:schemeClr>
          </a:solidFill>
        </p:grpSpPr>
        <p:grpSp>
          <p:nvGrpSpPr>
            <p:cNvPr id="61" name="Groep 60">
              <a:extLst>
                <a:ext uri="{FF2B5EF4-FFF2-40B4-BE49-F238E27FC236}">
                  <a16:creationId xmlns:a16="http://schemas.microsoft.com/office/drawing/2014/main" id="{7EA149EA-04D3-2EDE-29FA-6464A6250883}"/>
                </a:ext>
              </a:extLst>
            </p:cNvPr>
            <p:cNvGrpSpPr/>
            <p:nvPr userDrawn="1"/>
          </p:nvGrpSpPr>
          <p:grpSpPr>
            <a:xfrm rot="5400000">
              <a:off x="-25636" y="10385433"/>
              <a:ext cx="3363022" cy="3311749"/>
              <a:chOff x="12176727" y="1582227"/>
              <a:chExt cx="12205686" cy="12133773"/>
            </a:xfrm>
            <a:grpFill/>
          </p:grpSpPr>
          <p:sp>
            <p:nvSpPr>
              <p:cNvPr id="67" name="Gelijkbenige driehoek 6">
                <a:extLst>
                  <a:ext uri="{FF2B5EF4-FFF2-40B4-BE49-F238E27FC236}">
                    <a16:creationId xmlns:a16="http://schemas.microsoft.com/office/drawing/2014/main" id="{3E5A33D1-3CC5-5981-AE20-F645C2B56076}"/>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8" name="Vrije vorm: vorm 67">
                <a:extLst>
                  <a:ext uri="{FF2B5EF4-FFF2-40B4-BE49-F238E27FC236}">
                    <a16:creationId xmlns:a16="http://schemas.microsoft.com/office/drawing/2014/main" id="{B98849DB-C90C-FECE-5CDD-B3FA399C9D2F}"/>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69" name="Vrije vorm: vorm 68">
                <a:extLst>
                  <a:ext uri="{FF2B5EF4-FFF2-40B4-BE49-F238E27FC236}">
                    <a16:creationId xmlns:a16="http://schemas.microsoft.com/office/drawing/2014/main" id="{1C35D088-C096-EEF1-DC68-AA7A39F966C4}"/>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70" name="Vrije vorm: vorm 69">
                <a:extLst>
                  <a:ext uri="{FF2B5EF4-FFF2-40B4-BE49-F238E27FC236}">
                    <a16:creationId xmlns:a16="http://schemas.microsoft.com/office/drawing/2014/main" id="{15BEB219-6703-557D-B05E-FB3E24CCA257}"/>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62" name="Groep 61">
              <a:extLst>
                <a:ext uri="{FF2B5EF4-FFF2-40B4-BE49-F238E27FC236}">
                  <a16:creationId xmlns:a16="http://schemas.microsoft.com/office/drawing/2014/main" id="{00691990-1387-5B54-E387-3331D5855E46}"/>
                </a:ext>
              </a:extLst>
            </p:cNvPr>
            <p:cNvGrpSpPr/>
            <p:nvPr userDrawn="1"/>
          </p:nvGrpSpPr>
          <p:grpSpPr>
            <a:xfrm rot="5400000">
              <a:off x="-3352035" y="10353348"/>
              <a:ext cx="3356593" cy="3369500"/>
              <a:chOff x="16340010" y="7058175"/>
              <a:chExt cx="3296951" cy="3300753"/>
            </a:xfrm>
            <a:grpFill/>
          </p:grpSpPr>
          <p:sp>
            <p:nvSpPr>
              <p:cNvPr id="63" name="Rechthoek 62">
                <a:extLst>
                  <a:ext uri="{FF2B5EF4-FFF2-40B4-BE49-F238E27FC236}">
                    <a16:creationId xmlns:a16="http://schemas.microsoft.com/office/drawing/2014/main" id="{1393DB60-52B4-C48D-BD50-D659506D90B0}"/>
                  </a:ext>
                </a:extLst>
              </p:cNvPr>
              <p:cNvSpPr/>
              <p:nvPr userDrawn="1"/>
            </p:nvSpPr>
            <p:spPr>
              <a:xfrm>
                <a:off x="16340010" y="7058176"/>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 63">
                <a:extLst>
                  <a:ext uri="{FF2B5EF4-FFF2-40B4-BE49-F238E27FC236}">
                    <a16:creationId xmlns:a16="http://schemas.microsoft.com/office/drawing/2014/main" id="{8246655C-D9E3-76FE-6DB5-616838061B8E}"/>
                  </a:ext>
                </a:extLst>
              </p:cNvPr>
              <p:cNvSpPr/>
              <p:nvPr userDrawn="1"/>
            </p:nvSpPr>
            <p:spPr>
              <a:xfrm>
                <a:off x="17274256"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 64">
                <a:extLst>
                  <a:ext uri="{FF2B5EF4-FFF2-40B4-BE49-F238E27FC236}">
                    <a16:creationId xmlns:a16="http://schemas.microsoft.com/office/drawing/2014/main" id="{1B66021E-F80F-A35A-B100-3B7F4AD3040A}"/>
                  </a:ext>
                </a:extLst>
              </p:cNvPr>
              <p:cNvSpPr/>
              <p:nvPr userDrawn="1"/>
            </p:nvSpPr>
            <p:spPr>
              <a:xfrm>
                <a:off x="18220483"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 65">
                <a:extLst>
                  <a:ext uri="{FF2B5EF4-FFF2-40B4-BE49-F238E27FC236}">
                    <a16:creationId xmlns:a16="http://schemas.microsoft.com/office/drawing/2014/main" id="{D5F9963F-3338-0DD1-4579-DA00A154F563}"/>
                  </a:ext>
                </a:extLst>
              </p:cNvPr>
              <p:cNvSpPr/>
              <p:nvPr userDrawn="1"/>
            </p:nvSpPr>
            <p:spPr>
              <a:xfrm>
                <a:off x="19166710" y="7058175"/>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Tree>
    <p:extLst>
      <p:ext uri="{BB962C8B-B14F-4D97-AF65-F5344CB8AC3E}">
        <p14:creationId xmlns:p14="http://schemas.microsoft.com/office/powerpoint/2010/main" val="170533982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17" name="Tijdelijke aanduiding voor afbeelding 16">
            <a:extLst>
              <a:ext uri="{FF2B5EF4-FFF2-40B4-BE49-F238E27FC236}">
                <a16:creationId xmlns:a16="http://schemas.microsoft.com/office/drawing/2014/main" id="{6CAA73F3-D536-61ED-9CB3-8A2B0977E9B3}"/>
              </a:ext>
            </a:extLst>
          </p:cNvPr>
          <p:cNvSpPr>
            <a:spLocks noGrp="1"/>
          </p:cNvSpPr>
          <p:nvPr>
            <p:ph type="pic" sz="quarter" idx="13"/>
          </p:nvPr>
        </p:nvSpPr>
        <p:spPr>
          <a:xfrm>
            <a:off x="0" y="0"/>
            <a:ext cx="24382413" cy="13716000"/>
          </a:xfrm>
        </p:spPr>
        <p:txBody>
          <a:bodyPr/>
          <a:lstStyle/>
          <a:p>
            <a:r>
              <a:rPr lang="nl-NL"/>
              <a:t>Klik op het pictogram als u een afbeelding wilt toevoegen</a:t>
            </a:r>
            <a:endParaRPr lang="nl-BE"/>
          </a:p>
        </p:txBody>
      </p:sp>
      <p:sp>
        <p:nvSpPr>
          <p:cNvPr id="13" name="Tijdelijke aanduiding voor tekst 12">
            <a:extLst>
              <a:ext uri="{FF2B5EF4-FFF2-40B4-BE49-F238E27FC236}">
                <a16:creationId xmlns:a16="http://schemas.microsoft.com/office/drawing/2014/main" id="{B99E46D4-4C57-BC2B-CDC9-696B085D84C2}"/>
              </a:ext>
            </a:extLst>
          </p:cNvPr>
          <p:cNvSpPr>
            <a:spLocks noGrp="1"/>
          </p:cNvSpPr>
          <p:nvPr>
            <p:ph type="body" sz="quarter" idx="11" hasCustomPrompt="1"/>
          </p:nvPr>
        </p:nvSpPr>
        <p:spPr>
          <a:xfrm>
            <a:off x="1107906" y="1413403"/>
            <a:ext cx="10795913" cy="3561437"/>
          </a:xfrm>
          <a:prstGeom prst="round2DiagRect">
            <a:avLst>
              <a:gd name="adj1" fmla="val 0"/>
              <a:gd name="adj2" fmla="val 50000"/>
            </a:avLst>
          </a:prstGeom>
          <a:solidFill>
            <a:schemeClr val="accent1"/>
          </a:solidFill>
        </p:spPr>
        <p:txBody>
          <a:bodyPr wrap="none" lIns="3420000" tIns="180000" rIns="720000" bIns="792000">
            <a:spAutoFit/>
          </a:bodyPr>
          <a:lstStyle>
            <a:lvl1pPr marL="0" indent="0">
              <a:buNone/>
              <a:defRPr sz="11200" b="1">
                <a:solidFill>
                  <a:schemeClr val="bg1"/>
                </a:solidFill>
                <a:latin typeface="+mj-lt"/>
              </a:defRPr>
            </a:lvl1pPr>
          </a:lstStyle>
          <a:p>
            <a:pPr lvl="0"/>
            <a:r>
              <a:rPr lang="nl-NL"/>
              <a:t>Sectiekop</a:t>
            </a:r>
            <a:endParaRPr lang="nl-BE"/>
          </a:p>
        </p:txBody>
      </p:sp>
      <p:sp>
        <p:nvSpPr>
          <p:cNvPr id="15" name="Tijdelijke aanduiding voor tekst 14">
            <a:extLst>
              <a:ext uri="{FF2B5EF4-FFF2-40B4-BE49-F238E27FC236}">
                <a16:creationId xmlns:a16="http://schemas.microsoft.com/office/drawing/2014/main" id="{DECEE6F9-7760-5BE2-CF09-41431C26EDCC}"/>
              </a:ext>
            </a:extLst>
          </p:cNvPr>
          <p:cNvSpPr>
            <a:spLocks noGrp="1"/>
          </p:cNvSpPr>
          <p:nvPr>
            <p:ph type="body" sz="quarter" idx="12" hasCustomPrompt="1"/>
          </p:nvPr>
        </p:nvSpPr>
        <p:spPr>
          <a:xfrm>
            <a:off x="4972050" y="3505200"/>
            <a:ext cx="14706600" cy="895350"/>
          </a:xfrm>
        </p:spPr>
        <p:txBody>
          <a:bodyPr/>
          <a:lstStyle>
            <a:lvl1pPr marL="0" indent="0">
              <a:buNone/>
              <a:defRPr cap="all" baseline="0">
                <a:solidFill>
                  <a:schemeClr val="bg1"/>
                </a:solidFill>
                <a:latin typeface="+mj-lt"/>
              </a:defRPr>
            </a:lvl1pPr>
          </a:lstStyle>
          <a:p>
            <a:pPr lvl="0"/>
            <a:r>
              <a:rPr lang="nl-NL"/>
              <a:t>SUBTITEL</a:t>
            </a:r>
            <a:endParaRPr lang="nl-BE"/>
          </a:p>
        </p:txBody>
      </p:sp>
      <p:sp>
        <p:nvSpPr>
          <p:cNvPr id="19" name="Tijdelijke aanduiding voor tekst 18">
            <a:extLst>
              <a:ext uri="{FF2B5EF4-FFF2-40B4-BE49-F238E27FC236}">
                <a16:creationId xmlns:a16="http://schemas.microsoft.com/office/drawing/2014/main" id="{686FA8E7-6757-782C-1F1C-0CE5FDB783EA}"/>
              </a:ext>
            </a:extLst>
          </p:cNvPr>
          <p:cNvSpPr>
            <a:spLocks noGrp="1"/>
          </p:cNvSpPr>
          <p:nvPr>
            <p:ph type="body" sz="quarter" idx="14" hasCustomPrompt="1"/>
          </p:nvPr>
        </p:nvSpPr>
        <p:spPr>
          <a:xfrm>
            <a:off x="1107905" y="1413402"/>
            <a:ext cx="3595857" cy="3561436"/>
          </a:xfrm>
          <a:prstGeom prst="round2DiagRect">
            <a:avLst>
              <a:gd name="adj1" fmla="val 757"/>
              <a:gd name="adj2" fmla="val 50000"/>
            </a:avLst>
          </a:prstGeom>
          <a:solidFill>
            <a:schemeClr val="accent2"/>
          </a:solidFill>
        </p:spPr>
        <p:txBody>
          <a:bodyPr lIns="108000" anchor="ctr" anchorCtr="1">
            <a:noAutofit/>
          </a:bodyPr>
          <a:lstStyle>
            <a:lvl1pPr marL="0" indent="0">
              <a:buNone/>
              <a:defRPr sz="15000">
                <a:solidFill>
                  <a:schemeClr val="bg1"/>
                </a:solidFill>
              </a:defRPr>
            </a:lvl1pPr>
          </a:lstStyle>
          <a:p>
            <a:pPr lvl="0"/>
            <a:r>
              <a:rPr lang="nl-NL"/>
              <a:t>01</a:t>
            </a:r>
            <a:endParaRPr lang="nl-BE"/>
          </a:p>
        </p:txBody>
      </p:sp>
    </p:spTree>
    <p:extLst>
      <p:ext uri="{BB962C8B-B14F-4D97-AF65-F5344CB8AC3E}">
        <p14:creationId xmlns:p14="http://schemas.microsoft.com/office/powerpoint/2010/main" val="2832802833"/>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sp>
        <p:nvSpPr>
          <p:cNvPr id="9" name="Tijdelijke aanduiding voor afbeelding 8">
            <a:extLst>
              <a:ext uri="{FF2B5EF4-FFF2-40B4-BE49-F238E27FC236}">
                <a16:creationId xmlns:a16="http://schemas.microsoft.com/office/drawing/2014/main" id="{FD789292-3A16-B9B8-1FBD-9568BB989CF7}"/>
              </a:ext>
            </a:extLst>
          </p:cNvPr>
          <p:cNvSpPr>
            <a:spLocks noGrp="1"/>
          </p:cNvSpPr>
          <p:nvPr>
            <p:ph type="pic" sz="quarter" idx="10"/>
          </p:nvPr>
        </p:nvSpPr>
        <p:spPr>
          <a:xfrm>
            <a:off x="0" y="0"/>
            <a:ext cx="24382413" cy="13716000"/>
          </a:xfrm>
        </p:spPr>
        <p:txBody>
          <a:bodyPr/>
          <a:lstStyle/>
          <a:p>
            <a:r>
              <a:rPr lang="nl-NL"/>
              <a:t>Klik op het pictogram als u een afbeelding wilt toevoegen</a:t>
            </a:r>
            <a:endParaRPr lang="nl-BE"/>
          </a:p>
        </p:txBody>
      </p:sp>
      <p:sp>
        <p:nvSpPr>
          <p:cNvPr id="11" name="Tijdelijke aanduiding voor tekst 10">
            <a:extLst>
              <a:ext uri="{FF2B5EF4-FFF2-40B4-BE49-F238E27FC236}">
                <a16:creationId xmlns:a16="http://schemas.microsoft.com/office/drawing/2014/main" id="{C33D1075-7C81-0DA0-0EC1-E2C6EECCA71E}"/>
              </a:ext>
            </a:extLst>
          </p:cNvPr>
          <p:cNvSpPr>
            <a:spLocks noGrp="1"/>
          </p:cNvSpPr>
          <p:nvPr>
            <p:ph type="body" sz="quarter" idx="11" hasCustomPrompt="1"/>
          </p:nvPr>
        </p:nvSpPr>
        <p:spPr>
          <a:xfrm>
            <a:off x="990600" y="848680"/>
            <a:ext cx="7196036" cy="3356968"/>
          </a:xfrm>
          <a:prstGeom prst="round2DiagRect">
            <a:avLst>
              <a:gd name="adj1" fmla="val 0"/>
              <a:gd name="adj2" fmla="val 50000"/>
            </a:avLst>
          </a:prstGeom>
          <a:solidFill>
            <a:schemeClr val="accent1"/>
          </a:solidFill>
        </p:spPr>
        <p:txBody>
          <a:bodyPr wrap="none" lIns="360000" tIns="108000" rIns="360000" bIns="720000" anchor="ctr" anchorCtr="1">
            <a:spAutoFit/>
          </a:bodyPr>
          <a:lstStyle>
            <a:lvl1pPr marL="0" indent="0">
              <a:buNone/>
              <a:defRPr sz="11200" b="1">
                <a:solidFill>
                  <a:schemeClr val="bg1"/>
                </a:solidFill>
                <a:latin typeface="+mj-lt"/>
              </a:defRPr>
            </a:lvl1pPr>
          </a:lstStyle>
          <a:p>
            <a:pPr lvl="0"/>
            <a:r>
              <a:rPr lang="nl-NL"/>
              <a:t>Sectiekop</a:t>
            </a:r>
            <a:endParaRPr lang="nl-BE"/>
          </a:p>
        </p:txBody>
      </p:sp>
      <p:sp>
        <p:nvSpPr>
          <p:cNvPr id="13" name="Tijdelijke aanduiding voor tekst 12">
            <a:extLst>
              <a:ext uri="{FF2B5EF4-FFF2-40B4-BE49-F238E27FC236}">
                <a16:creationId xmlns:a16="http://schemas.microsoft.com/office/drawing/2014/main" id="{7C92EF70-FBC1-C947-CE62-43D5B9879F9F}"/>
              </a:ext>
            </a:extLst>
          </p:cNvPr>
          <p:cNvSpPr>
            <a:spLocks noGrp="1"/>
          </p:cNvSpPr>
          <p:nvPr>
            <p:ph type="body" sz="quarter" idx="12" hasCustomPrompt="1"/>
          </p:nvPr>
        </p:nvSpPr>
        <p:spPr>
          <a:xfrm>
            <a:off x="1752600" y="2929250"/>
            <a:ext cx="2196435" cy="867930"/>
          </a:xfrm>
        </p:spPr>
        <p:txBody>
          <a:bodyPr wrap="none">
            <a:spAutoFit/>
          </a:bodyPr>
          <a:lstStyle>
            <a:lvl1pPr marL="0" indent="0">
              <a:buNone/>
              <a:defRPr cap="all" baseline="0">
                <a:solidFill>
                  <a:schemeClr val="bg1"/>
                </a:solidFill>
                <a:latin typeface="+mj-lt"/>
              </a:defRPr>
            </a:lvl1pPr>
          </a:lstStyle>
          <a:p>
            <a:pPr lvl="0"/>
            <a:r>
              <a:rPr lang="nl-NL"/>
              <a:t>SUBTITEL</a:t>
            </a:r>
            <a:endParaRPr lang="nl-BE"/>
          </a:p>
        </p:txBody>
      </p:sp>
    </p:spTree>
    <p:extLst>
      <p:ext uri="{BB962C8B-B14F-4D97-AF65-F5344CB8AC3E}">
        <p14:creationId xmlns:p14="http://schemas.microsoft.com/office/powerpoint/2010/main" val="299766920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5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8113077" y="8729663"/>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490602382"/>
      </p:ext>
    </p:extLst>
  </p:cSld>
  <p:clrMapOvr>
    <a:masterClrMapping/>
  </p:clrMapOvr>
  <p:extLst>
    <p:ext uri="{DCECCB84-F9BA-43D5-87BE-67443E8EF086}">
      <p15:sldGuideLst xmlns:p15="http://schemas.microsoft.com/office/powerpoint/2012/main">
        <p15:guide id="2" pos="713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0" y="763200"/>
            <a:ext cx="2768400" cy="2021102"/>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4" name="Text Placeholder 15">
            <a:extLst>
              <a:ext uri="{FF2B5EF4-FFF2-40B4-BE49-F238E27FC236}">
                <a16:creationId xmlns:a16="http://schemas.microsoft.com/office/drawing/2014/main" id="{8C5697BA-98A2-602B-AA99-7133C67E6A5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259903417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GO-Sectiekop-2+vormen">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0" y="8762400"/>
            <a:ext cx="3240000" cy="32400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99628" y="9357670"/>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17" name="Vrije vorm: vorm 16">
            <a:extLst>
              <a:ext uri="{FF2B5EF4-FFF2-40B4-BE49-F238E27FC236}">
                <a16:creationId xmlns:a16="http://schemas.microsoft.com/office/drawing/2014/main" id="{3F16BBAE-1878-C13B-CBAC-5F65A62503A6}"/>
              </a:ext>
            </a:extLst>
          </p:cNvPr>
          <p:cNvSpPr/>
          <p:nvPr userDrawn="1"/>
        </p:nvSpPr>
        <p:spPr>
          <a:xfrm rot="5400000">
            <a:off x="3899809" y="5515200"/>
            <a:ext cx="3238446" cy="3247200"/>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ln>
            <a:noFill/>
          </a:ln>
        </p:spPr>
        <p:style>
          <a:lnRef idx="3">
            <a:schemeClr val="lt1"/>
          </a:lnRef>
          <a:fillRef idx="1">
            <a:schemeClr val="accent2"/>
          </a:fillRef>
          <a:effectRef idx="1">
            <a:schemeClr val="accent2"/>
          </a:effectRef>
          <a:fontRef idx="minor">
            <a:schemeClr val="lt1"/>
          </a:fontRef>
        </p:style>
        <p:txBody>
          <a:bodyPr wrap="square" rtlCol="0" anchor="ctr">
            <a:noAutofit/>
          </a:bodyPr>
          <a:lstStyle/>
          <a:p>
            <a:pPr algn="ctr"/>
            <a:endParaRPr lang="nl-BE"/>
          </a:p>
        </p:txBody>
      </p:sp>
      <p:sp>
        <p:nvSpPr>
          <p:cNvPr id="30" name="Vrije vorm: vorm 29">
            <a:extLst>
              <a:ext uri="{FF2B5EF4-FFF2-40B4-BE49-F238E27FC236}">
                <a16:creationId xmlns:a16="http://schemas.microsoft.com/office/drawing/2014/main" id="{D9AC9CB2-8683-84F9-F1AD-80451DC6C390}"/>
              </a:ext>
            </a:extLst>
          </p:cNvPr>
          <p:cNvSpPr/>
          <p:nvPr userDrawn="1"/>
        </p:nvSpPr>
        <p:spPr>
          <a:xfrm>
            <a:off x="2275432" y="10480377"/>
            <a:ext cx="3240000" cy="3240000"/>
          </a:xfrm>
          <a:custGeom>
            <a:avLst/>
            <a:gdLst>
              <a:gd name="csX0" fmla="*/ 1634316 w 3240000"/>
              <a:gd name="csY0" fmla="*/ 0 h 3240000"/>
              <a:gd name="csX1" fmla="*/ 3240000 w 3240000"/>
              <a:gd name="csY1" fmla="*/ 0 h 3240000"/>
              <a:gd name="csX2" fmla="*/ 3240000 w 3240000"/>
              <a:gd name="csY2" fmla="*/ 1569085 h 3240000"/>
              <a:gd name="csX3" fmla="*/ 0 w 3240000"/>
              <a:gd name="csY3" fmla="*/ 0 h 3240000"/>
              <a:gd name="csX4" fmla="*/ 1598821 w 3240000"/>
              <a:gd name="csY4" fmla="*/ 0 h 3240000"/>
              <a:gd name="csX5" fmla="*/ 13525 w 3240000"/>
              <a:gd name="csY5" fmla="*/ 1622273 h 3240000"/>
              <a:gd name="csX6" fmla="*/ 1653541 w 3240000"/>
              <a:gd name="csY6" fmla="*/ 3224907 h 3240000"/>
              <a:gd name="csX7" fmla="*/ 3240000 w 3240000"/>
              <a:gd name="csY7" fmla="*/ 1601443 h 3240000"/>
              <a:gd name="csX8" fmla="*/ 3240000 w 3240000"/>
              <a:gd name="csY8" fmla="*/ 3240000 h 3240000"/>
              <a:gd name="csX9" fmla="*/ 0 w 3240000"/>
              <a:gd name="csY9" fmla="*/ 3240000 h 3240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240000" h="3240000">
                <a:moveTo>
                  <a:pt x="1634316" y="0"/>
                </a:moveTo>
                <a:lnTo>
                  <a:pt x="3240000" y="0"/>
                </a:lnTo>
                <a:lnTo>
                  <a:pt x="3240000" y="1569085"/>
                </a:lnTo>
                <a:close/>
                <a:moveTo>
                  <a:pt x="0" y="0"/>
                </a:moveTo>
                <a:lnTo>
                  <a:pt x="1598821" y="0"/>
                </a:lnTo>
                <a:lnTo>
                  <a:pt x="13525" y="1622273"/>
                </a:lnTo>
                <a:lnTo>
                  <a:pt x="1653541" y="3224907"/>
                </a:lnTo>
                <a:lnTo>
                  <a:pt x="3240000" y="1601443"/>
                </a:lnTo>
                <a:lnTo>
                  <a:pt x="3240000" y="3240000"/>
                </a:lnTo>
                <a:lnTo>
                  <a:pt x="0" y="324000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grpSp>
        <p:nvGrpSpPr>
          <p:cNvPr id="4" name="Groep 3">
            <a:extLst>
              <a:ext uri="{FF2B5EF4-FFF2-40B4-BE49-F238E27FC236}">
                <a16:creationId xmlns:a16="http://schemas.microsoft.com/office/drawing/2014/main" id="{6C6CE1AC-B02D-2400-26B3-BFF9CF040B2E}"/>
              </a:ext>
            </a:extLst>
          </p:cNvPr>
          <p:cNvGrpSpPr/>
          <p:nvPr userDrawn="1"/>
        </p:nvGrpSpPr>
        <p:grpSpPr>
          <a:xfrm>
            <a:off x="7148532" y="-954318"/>
            <a:ext cx="3237854" cy="3246340"/>
            <a:chOff x="13939593" y="3235289"/>
            <a:chExt cx="3424186" cy="3433160"/>
          </a:xfrm>
          <a:solidFill>
            <a:schemeClr val="bg1"/>
          </a:solidFill>
        </p:grpSpPr>
        <p:sp>
          <p:nvSpPr>
            <p:cNvPr id="8" name="Rechthoek 7">
              <a:extLst>
                <a:ext uri="{FF2B5EF4-FFF2-40B4-BE49-F238E27FC236}">
                  <a16:creationId xmlns:a16="http://schemas.microsoft.com/office/drawing/2014/main" id="{3DFDCD98-AEFA-23A8-DFC8-C80C286A1F32}"/>
                </a:ext>
              </a:extLst>
            </p:cNvPr>
            <p:cNvSpPr/>
            <p:nvPr userDrawn="1"/>
          </p:nvSpPr>
          <p:spPr>
            <a:xfrm>
              <a:off x="16874179" y="3235289"/>
              <a:ext cx="489600" cy="343080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Rechthoek 8">
              <a:extLst>
                <a:ext uri="{FF2B5EF4-FFF2-40B4-BE49-F238E27FC236}">
                  <a16:creationId xmlns:a16="http://schemas.microsoft.com/office/drawing/2014/main" id="{6C741949-F72D-0461-366B-DA7944BAA069}"/>
                </a:ext>
              </a:extLst>
            </p:cNvPr>
            <p:cNvSpPr/>
            <p:nvPr userDrawn="1"/>
          </p:nvSpPr>
          <p:spPr>
            <a:xfrm>
              <a:off x="16387843" y="3726785"/>
              <a:ext cx="489600" cy="29397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1" name="Rechthoek 10">
              <a:extLst>
                <a:ext uri="{FF2B5EF4-FFF2-40B4-BE49-F238E27FC236}">
                  <a16:creationId xmlns:a16="http://schemas.microsoft.com/office/drawing/2014/main" id="{69FB4CE0-F5C2-7AB6-CD44-2CF2D81D8439}"/>
                </a:ext>
              </a:extLst>
            </p:cNvPr>
            <p:cNvSpPr/>
            <p:nvPr userDrawn="1"/>
          </p:nvSpPr>
          <p:spPr>
            <a:xfrm>
              <a:off x="15898241" y="4212917"/>
              <a:ext cx="489600" cy="2455532"/>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Rechthoek 13">
              <a:extLst>
                <a:ext uri="{FF2B5EF4-FFF2-40B4-BE49-F238E27FC236}">
                  <a16:creationId xmlns:a16="http://schemas.microsoft.com/office/drawing/2014/main" id="{11990E32-06B1-D600-BDFB-93A97DF94F62}"/>
                </a:ext>
              </a:extLst>
            </p:cNvPr>
            <p:cNvSpPr/>
            <p:nvPr userDrawn="1"/>
          </p:nvSpPr>
          <p:spPr>
            <a:xfrm>
              <a:off x="15407597" y="4687522"/>
              <a:ext cx="489600" cy="197669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6" name="Rechthoek 15">
              <a:extLst>
                <a:ext uri="{FF2B5EF4-FFF2-40B4-BE49-F238E27FC236}">
                  <a16:creationId xmlns:a16="http://schemas.microsoft.com/office/drawing/2014/main" id="{ECF233AF-B5D7-4006-278E-36B927820BA6}"/>
                </a:ext>
              </a:extLst>
            </p:cNvPr>
            <p:cNvSpPr/>
            <p:nvPr userDrawn="1"/>
          </p:nvSpPr>
          <p:spPr>
            <a:xfrm>
              <a:off x="14916845" y="5187884"/>
              <a:ext cx="489600" cy="1476446"/>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b="1"/>
            </a:p>
          </p:txBody>
        </p:sp>
        <p:sp>
          <p:nvSpPr>
            <p:cNvPr id="18" name="Rechthoek 17">
              <a:extLst>
                <a:ext uri="{FF2B5EF4-FFF2-40B4-BE49-F238E27FC236}">
                  <a16:creationId xmlns:a16="http://schemas.microsoft.com/office/drawing/2014/main" id="{868C3D5B-799C-65A1-88ED-626A1EB90B1A}"/>
                </a:ext>
              </a:extLst>
            </p:cNvPr>
            <p:cNvSpPr/>
            <p:nvPr userDrawn="1"/>
          </p:nvSpPr>
          <p:spPr>
            <a:xfrm>
              <a:off x="14427727" y="5660933"/>
              <a:ext cx="489600" cy="1005735"/>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B9560FA7-185C-1226-3F76-DB70B0DCE364}"/>
                </a:ext>
              </a:extLst>
            </p:cNvPr>
            <p:cNvSpPr/>
            <p:nvPr userDrawn="1"/>
          </p:nvSpPr>
          <p:spPr>
            <a:xfrm>
              <a:off x="13939593" y="6154839"/>
              <a:ext cx="489600" cy="51361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sp>
        <p:nvSpPr>
          <p:cNvPr id="22" name="Vrije vorm: vorm 21">
            <a:extLst>
              <a:ext uri="{FF2B5EF4-FFF2-40B4-BE49-F238E27FC236}">
                <a16:creationId xmlns:a16="http://schemas.microsoft.com/office/drawing/2014/main" id="{3A515389-4102-63F9-F690-AC0ABFADB7F6}"/>
              </a:ext>
            </a:extLst>
          </p:cNvPr>
          <p:cNvSpPr/>
          <p:nvPr userDrawn="1"/>
        </p:nvSpPr>
        <p:spPr>
          <a:xfrm>
            <a:off x="7129482" y="2277349"/>
            <a:ext cx="3247200" cy="3246339"/>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grpSp>
        <p:nvGrpSpPr>
          <p:cNvPr id="20" name="Groep 19">
            <a:extLst>
              <a:ext uri="{FF2B5EF4-FFF2-40B4-BE49-F238E27FC236}">
                <a16:creationId xmlns:a16="http://schemas.microsoft.com/office/drawing/2014/main" id="{FA219524-75AE-E62A-057C-BA3B2019202D}"/>
              </a:ext>
            </a:extLst>
          </p:cNvPr>
          <p:cNvGrpSpPr/>
          <p:nvPr userDrawn="1"/>
        </p:nvGrpSpPr>
        <p:grpSpPr>
          <a:xfrm>
            <a:off x="2761128" y="2274708"/>
            <a:ext cx="4379325" cy="3258408"/>
            <a:chOff x="15810631" y="7338222"/>
            <a:chExt cx="8571782" cy="6377778"/>
          </a:xfrm>
          <a:solidFill>
            <a:schemeClr val="bg1"/>
          </a:solidFill>
        </p:grpSpPr>
        <p:sp>
          <p:nvSpPr>
            <p:cNvPr id="23" name="Half kader 22">
              <a:extLst>
                <a:ext uri="{FF2B5EF4-FFF2-40B4-BE49-F238E27FC236}">
                  <a16:creationId xmlns:a16="http://schemas.microsoft.com/office/drawing/2014/main" id="{071A4FBF-282E-6BB6-E4FA-FF51BE18EEA4}"/>
                </a:ext>
              </a:extLst>
            </p:cNvPr>
            <p:cNvSpPr/>
            <p:nvPr userDrawn="1"/>
          </p:nvSpPr>
          <p:spPr>
            <a:xfrm rot="8122589">
              <a:off x="15810631" y="8269145"/>
              <a:ext cx="4440924" cy="4541661"/>
            </a:xfrm>
            <a:prstGeom prst="halfFrame">
              <a:avLst>
                <a:gd name="adj1" fmla="val 15767"/>
                <a:gd name="adj2" fmla="val 17350"/>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24" name="Rechthoekige driehoek 23">
              <a:extLst>
                <a:ext uri="{FF2B5EF4-FFF2-40B4-BE49-F238E27FC236}">
                  <a16:creationId xmlns:a16="http://schemas.microsoft.com/office/drawing/2014/main" id="{C76A34D2-2BAB-5DDF-EABA-4D7D26F2D2F4}"/>
                </a:ext>
              </a:extLst>
            </p:cNvPr>
            <p:cNvSpPr/>
            <p:nvPr userDrawn="1"/>
          </p:nvSpPr>
          <p:spPr>
            <a:xfrm rot="13517569">
              <a:off x="17197717" y="9739040"/>
              <a:ext cx="1665302" cy="1648368"/>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26" name="Rechthoekige driehoek 25">
              <a:extLst>
                <a:ext uri="{FF2B5EF4-FFF2-40B4-BE49-F238E27FC236}">
                  <a16:creationId xmlns:a16="http://schemas.microsoft.com/office/drawing/2014/main" id="{D961D091-D0F8-1E1F-9BEA-F19C72BC0881}"/>
                </a:ext>
              </a:extLst>
            </p:cNvPr>
            <p:cNvSpPr/>
            <p:nvPr userDrawn="1"/>
          </p:nvSpPr>
          <p:spPr>
            <a:xfrm rot="10800000">
              <a:off x="23161451" y="7363954"/>
              <a:ext cx="1220962" cy="1208546"/>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27" name="Rechthoekige driehoek 26">
              <a:extLst>
                <a:ext uri="{FF2B5EF4-FFF2-40B4-BE49-F238E27FC236}">
                  <a16:creationId xmlns:a16="http://schemas.microsoft.com/office/drawing/2014/main" id="{F50E7EEC-5908-8479-F141-9AC397BB3445}"/>
                </a:ext>
              </a:extLst>
            </p:cNvPr>
            <p:cNvSpPr/>
            <p:nvPr userDrawn="1"/>
          </p:nvSpPr>
          <p:spPr>
            <a:xfrm rot="16200000">
              <a:off x="23167659" y="12501246"/>
              <a:ext cx="1220962" cy="1208546"/>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28" name="Pijl: punthaak 27">
              <a:extLst>
                <a:ext uri="{FF2B5EF4-FFF2-40B4-BE49-F238E27FC236}">
                  <a16:creationId xmlns:a16="http://schemas.microsoft.com/office/drawing/2014/main" id="{F1D23D39-B174-74FD-AD74-C92154633E50}"/>
                </a:ext>
              </a:extLst>
            </p:cNvPr>
            <p:cNvSpPr/>
            <p:nvPr userDrawn="1"/>
          </p:nvSpPr>
          <p:spPr>
            <a:xfrm>
              <a:off x="19201883" y="7338222"/>
              <a:ext cx="4129734" cy="6377778"/>
            </a:xfrm>
            <a:prstGeom prst="chevron">
              <a:avLst>
                <a:gd name="adj" fmla="val 76155"/>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31" name="Diagonale streep 30">
              <a:extLst>
                <a:ext uri="{FF2B5EF4-FFF2-40B4-BE49-F238E27FC236}">
                  <a16:creationId xmlns:a16="http://schemas.microsoft.com/office/drawing/2014/main" id="{30A7BC0D-F063-EFFB-4E9B-B193A497B70D}"/>
                </a:ext>
              </a:extLst>
            </p:cNvPr>
            <p:cNvSpPr/>
            <p:nvPr userDrawn="1"/>
          </p:nvSpPr>
          <p:spPr>
            <a:xfrm rot="5400000">
              <a:off x="21223236" y="7345881"/>
              <a:ext cx="3141105" cy="3177249"/>
            </a:xfrm>
            <a:prstGeom prst="diagStripe">
              <a:avLst>
                <a:gd name="adj" fmla="val 67391"/>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32" name="Diagonale streep 31">
              <a:extLst>
                <a:ext uri="{FF2B5EF4-FFF2-40B4-BE49-F238E27FC236}">
                  <a16:creationId xmlns:a16="http://schemas.microsoft.com/office/drawing/2014/main" id="{04705A4F-AD32-4D88-C967-6B6F8E101E71}"/>
                </a:ext>
              </a:extLst>
            </p:cNvPr>
            <p:cNvSpPr/>
            <p:nvPr userDrawn="1"/>
          </p:nvSpPr>
          <p:spPr>
            <a:xfrm rot="10800000">
              <a:off x="21241308" y="10538750"/>
              <a:ext cx="3141105" cy="3177249"/>
            </a:xfrm>
            <a:prstGeom prst="diagStripe">
              <a:avLst>
                <a:gd name="adj" fmla="val 67391"/>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grpSp>
      <p:sp>
        <p:nvSpPr>
          <p:cNvPr id="5" name="Gelijkbenige driehoek 4">
            <a:extLst>
              <a:ext uri="{FF2B5EF4-FFF2-40B4-BE49-F238E27FC236}">
                <a16:creationId xmlns:a16="http://schemas.microsoft.com/office/drawing/2014/main" id="{00575E5A-84BC-77B6-FE83-600425958F09}"/>
              </a:ext>
            </a:extLst>
          </p:cNvPr>
          <p:cNvSpPr/>
          <p:nvPr userDrawn="1"/>
        </p:nvSpPr>
        <p:spPr>
          <a:xfrm>
            <a:off x="666898" y="2292339"/>
            <a:ext cx="3242850" cy="3236400"/>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3" name="Vrije vorm: vorm 32">
            <a:extLst>
              <a:ext uri="{FF2B5EF4-FFF2-40B4-BE49-F238E27FC236}">
                <a16:creationId xmlns:a16="http://schemas.microsoft.com/office/drawing/2014/main" id="{9ED94BE1-5F55-7534-E67A-0D412C8FC8FD}"/>
              </a:ext>
            </a:extLst>
          </p:cNvPr>
          <p:cNvSpPr/>
          <p:nvPr userDrawn="1"/>
        </p:nvSpPr>
        <p:spPr>
          <a:xfrm>
            <a:off x="671881" y="5527212"/>
            <a:ext cx="3240001" cy="3239930"/>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grpSp>
        <p:nvGrpSpPr>
          <p:cNvPr id="34" name="Groep 33">
            <a:extLst>
              <a:ext uri="{FF2B5EF4-FFF2-40B4-BE49-F238E27FC236}">
                <a16:creationId xmlns:a16="http://schemas.microsoft.com/office/drawing/2014/main" id="{3015E289-4B46-E545-592A-AE04DB238C49}"/>
              </a:ext>
            </a:extLst>
          </p:cNvPr>
          <p:cNvGrpSpPr/>
          <p:nvPr userDrawn="1"/>
        </p:nvGrpSpPr>
        <p:grpSpPr>
          <a:xfrm rot="5400000">
            <a:off x="7148532" y="5523728"/>
            <a:ext cx="3243350" cy="3243350"/>
            <a:chOff x="12176727" y="1582227"/>
            <a:chExt cx="12205686" cy="12133773"/>
          </a:xfrm>
          <a:solidFill>
            <a:schemeClr val="bg1"/>
          </a:solidFill>
        </p:grpSpPr>
        <p:sp>
          <p:nvSpPr>
            <p:cNvPr id="35" name="Gelijkbenige driehoek 6">
              <a:extLst>
                <a:ext uri="{FF2B5EF4-FFF2-40B4-BE49-F238E27FC236}">
                  <a16:creationId xmlns:a16="http://schemas.microsoft.com/office/drawing/2014/main" id="{CAD086B3-62B8-6DF1-3E92-8E547522A98B}"/>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nl-BE"/>
            </a:p>
          </p:txBody>
        </p:sp>
        <p:sp>
          <p:nvSpPr>
            <p:cNvPr id="36" name="Vrije vorm: vorm 35">
              <a:extLst>
                <a:ext uri="{FF2B5EF4-FFF2-40B4-BE49-F238E27FC236}">
                  <a16:creationId xmlns:a16="http://schemas.microsoft.com/office/drawing/2014/main" id="{97BC0E49-907E-F7E3-54AC-817A148E7833}"/>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37" name="Vrije vorm: vorm 36">
              <a:extLst>
                <a:ext uri="{FF2B5EF4-FFF2-40B4-BE49-F238E27FC236}">
                  <a16:creationId xmlns:a16="http://schemas.microsoft.com/office/drawing/2014/main" id="{68FA10E3-4ECF-3E6C-D564-237427962B70}"/>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38" name="Vrije vorm: vorm 37">
              <a:extLst>
                <a:ext uri="{FF2B5EF4-FFF2-40B4-BE49-F238E27FC236}">
                  <a16:creationId xmlns:a16="http://schemas.microsoft.com/office/drawing/2014/main" id="{DE73CCB8-53CC-52E2-96B3-E0D4A14671E7}"/>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grpSp>
      <p:grpSp>
        <p:nvGrpSpPr>
          <p:cNvPr id="39" name="Groep 38">
            <a:extLst>
              <a:ext uri="{FF2B5EF4-FFF2-40B4-BE49-F238E27FC236}">
                <a16:creationId xmlns:a16="http://schemas.microsoft.com/office/drawing/2014/main" id="{AB1E929D-62F1-14DD-68DD-D4AFCC1CC462}"/>
              </a:ext>
            </a:extLst>
          </p:cNvPr>
          <p:cNvGrpSpPr/>
          <p:nvPr userDrawn="1"/>
        </p:nvGrpSpPr>
        <p:grpSpPr>
          <a:xfrm rot="16200000">
            <a:off x="5502148" y="10473463"/>
            <a:ext cx="3246339" cy="3238733"/>
            <a:chOff x="7855890" y="6119096"/>
            <a:chExt cx="5026922" cy="5015144"/>
          </a:xfrm>
          <a:solidFill>
            <a:schemeClr val="bg1"/>
          </a:solidFill>
        </p:grpSpPr>
        <p:grpSp>
          <p:nvGrpSpPr>
            <p:cNvPr id="40" name="Groep 39">
              <a:extLst>
                <a:ext uri="{FF2B5EF4-FFF2-40B4-BE49-F238E27FC236}">
                  <a16:creationId xmlns:a16="http://schemas.microsoft.com/office/drawing/2014/main" id="{4242D821-A194-A840-86DB-EB781BDF2D20}"/>
                </a:ext>
              </a:extLst>
            </p:cNvPr>
            <p:cNvGrpSpPr/>
            <p:nvPr userDrawn="1"/>
          </p:nvGrpSpPr>
          <p:grpSpPr>
            <a:xfrm>
              <a:off x="7860162" y="6119096"/>
              <a:ext cx="5020135" cy="725437"/>
              <a:chOff x="7860162" y="6119096"/>
              <a:chExt cx="5020135" cy="725437"/>
            </a:xfrm>
            <a:grpFill/>
          </p:grpSpPr>
          <p:sp>
            <p:nvSpPr>
              <p:cNvPr id="89" name="Rechthoekige driehoek 88">
                <a:extLst>
                  <a:ext uri="{FF2B5EF4-FFF2-40B4-BE49-F238E27FC236}">
                    <a16:creationId xmlns:a16="http://schemas.microsoft.com/office/drawing/2014/main" id="{BCB06EFC-6165-888F-5C11-0AA7920EB4F0}"/>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0" name="Rechthoekige driehoek 89">
                <a:extLst>
                  <a:ext uri="{FF2B5EF4-FFF2-40B4-BE49-F238E27FC236}">
                    <a16:creationId xmlns:a16="http://schemas.microsoft.com/office/drawing/2014/main" id="{97A4E558-3F77-6801-D85C-15656778EF90}"/>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1" name="Rechthoekige driehoek 90">
                <a:extLst>
                  <a:ext uri="{FF2B5EF4-FFF2-40B4-BE49-F238E27FC236}">
                    <a16:creationId xmlns:a16="http://schemas.microsoft.com/office/drawing/2014/main" id="{4A1E9C61-1BA5-E740-9925-8B3E7F2D79DE}"/>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2" name="Rechthoekige driehoek 91">
                <a:extLst>
                  <a:ext uri="{FF2B5EF4-FFF2-40B4-BE49-F238E27FC236}">
                    <a16:creationId xmlns:a16="http://schemas.microsoft.com/office/drawing/2014/main" id="{0954F96A-F18D-74DE-8445-576EA0D2D27A}"/>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3" name="Rechthoekige driehoek 92">
                <a:extLst>
                  <a:ext uri="{FF2B5EF4-FFF2-40B4-BE49-F238E27FC236}">
                    <a16:creationId xmlns:a16="http://schemas.microsoft.com/office/drawing/2014/main" id="{C3BCB85E-9421-097B-5221-D314CEE89715}"/>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4" name="Rechthoekige driehoek 93">
                <a:extLst>
                  <a:ext uri="{FF2B5EF4-FFF2-40B4-BE49-F238E27FC236}">
                    <a16:creationId xmlns:a16="http://schemas.microsoft.com/office/drawing/2014/main" id="{15D2F8E3-3EF7-EF47-CD51-DC2029EF3AD9}"/>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5" name="Rechthoekige driehoek 94">
                <a:extLst>
                  <a:ext uri="{FF2B5EF4-FFF2-40B4-BE49-F238E27FC236}">
                    <a16:creationId xmlns:a16="http://schemas.microsoft.com/office/drawing/2014/main" id="{2CC03F27-1CEE-17C2-48BA-58F2F2B33A52}"/>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1" name="Groep 40">
              <a:extLst>
                <a:ext uri="{FF2B5EF4-FFF2-40B4-BE49-F238E27FC236}">
                  <a16:creationId xmlns:a16="http://schemas.microsoft.com/office/drawing/2014/main" id="{9844724F-B6B1-7D94-7C23-58637B92233E}"/>
                </a:ext>
              </a:extLst>
            </p:cNvPr>
            <p:cNvGrpSpPr/>
            <p:nvPr userDrawn="1"/>
          </p:nvGrpSpPr>
          <p:grpSpPr>
            <a:xfrm>
              <a:off x="7855890" y="6821070"/>
              <a:ext cx="5020135" cy="725437"/>
              <a:chOff x="7860162" y="6119096"/>
              <a:chExt cx="5020135" cy="725437"/>
            </a:xfrm>
            <a:grpFill/>
          </p:grpSpPr>
          <p:sp>
            <p:nvSpPr>
              <p:cNvPr id="82" name="Rechthoekige driehoek 81">
                <a:extLst>
                  <a:ext uri="{FF2B5EF4-FFF2-40B4-BE49-F238E27FC236}">
                    <a16:creationId xmlns:a16="http://schemas.microsoft.com/office/drawing/2014/main" id="{62557CD8-CEBE-D957-2AA4-B40C0084BC75}"/>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3" name="Rechthoekige driehoek 82">
                <a:extLst>
                  <a:ext uri="{FF2B5EF4-FFF2-40B4-BE49-F238E27FC236}">
                    <a16:creationId xmlns:a16="http://schemas.microsoft.com/office/drawing/2014/main" id="{AF2437FC-1930-A192-F0AA-4DF74EE306A5}"/>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4" name="Rechthoekige driehoek 83">
                <a:extLst>
                  <a:ext uri="{FF2B5EF4-FFF2-40B4-BE49-F238E27FC236}">
                    <a16:creationId xmlns:a16="http://schemas.microsoft.com/office/drawing/2014/main" id="{6378BF09-DC35-4F01-2207-EE67C13E4A7E}"/>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5" name="Rechthoekige driehoek 84">
                <a:extLst>
                  <a:ext uri="{FF2B5EF4-FFF2-40B4-BE49-F238E27FC236}">
                    <a16:creationId xmlns:a16="http://schemas.microsoft.com/office/drawing/2014/main" id="{A29B98D8-FB6B-83E9-E517-3565C1086E47}"/>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6" name="Rechthoekige driehoek 85">
                <a:extLst>
                  <a:ext uri="{FF2B5EF4-FFF2-40B4-BE49-F238E27FC236}">
                    <a16:creationId xmlns:a16="http://schemas.microsoft.com/office/drawing/2014/main" id="{4851F3B9-9B10-1260-81C5-3C8865D0F0CA}"/>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7" name="Rechthoekige driehoek 86">
                <a:extLst>
                  <a:ext uri="{FF2B5EF4-FFF2-40B4-BE49-F238E27FC236}">
                    <a16:creationId xmlns:a16="http://schemas.microsoft.com/office/drawing/2014/main" id="{2DD0BBDC-DEDE-4159-F360-D1F7C344EA37}"/>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8" name="Rechthoekige driehoek 87">
                <a:extLst>
                  <a:ext uri="{FF2B5EF4-FFF2-40B4-BE49-F238E27FC236}">
                    <a16:creationId xmlns:a16="http://schemas.microsoft.com/office/drawing/2014/main" id="{23104C6B-7B64-BD40-4F18-3EAFBC2483A8}"/>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2" name="Groep 41">
              <a:extLst>
                <a:ext uri="{FF2B5EF4-FFF2-40B4-BE49-F238E27FC236}">
                  <a16:creationId xmlns:a16="http://schemas.microsoft.com/office/drawing/2014/main" id="{ABFF6732-9333-9605-DC26-1ECC0A640056}"/>
                </a:ext>
              </a:extLst>
            </p:cNvPr>
            <p:cNvGrpSpPr/>
            <p:nvPr userDrawn="1"/>
          </p:nvGrpSpPr>
          <p:grpSpPr>
            <a:xfrm>
              <a:off x="7855890" y="7541070"/>
              <a:ext cx="5020135" cy="725437"/>
              <a:chOff x="7860162" y="6119096"/>
              <a:chExt cx="5020135" cy="725437"/>
            </a:xfrm>
            <a:grpFill/>
          </p:grpSpPr>
          <p:sp>
            <p:nvSpPr>
              <p:cNvPr id="75" name="Rechthoekige driehoek 74">
                <a:extLst>
                  <a:ext uri="{FF2B5EF4-FFF2-40B4-BE49-F238E27FC236}">
                    <a16:creationId xmlns:a16="http://schemas.microsoft.com/office/drawing/2014/main" id="{F1304432-17B5-4B9D-78F2-4B00EE905AB8}"/>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6" name="Rechthoekige driehoek 75">
                <a:extLst>
                  <a:ext uri="{FF2B5EF4-FFF2-40B4-BE49-F238E27FC236}">
                    <a16:creationId xmlns:a16="http://schemas.microsoft.com/office/drawing/2014/main" id="{2662E8F4-85A1-1F3F-DDCF-F2665156EA07}"/>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7" name="Rechthoekige driehoek 76">
                <a:extLst>
                  <a:ext uri="{FF2B5EF4-FFF2-40B4-BE49-F238E27FC236}">
                    <a16:creationId xmlns:a16="http://schemas.microsoft.com/office/drawing/2014/main" id="{28752268-B05D-0675-24FE-0694B2C3BD78}"/>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8" name="Rechthoekige driehoek 77">
                <a:extLst>
                  <a:ext uri="{FF2B5EF4-FFF2-40B4-BE49-F238E27FC236}">
                    <a16:creationId xmlns:a16="http://schemas.microsoft.com/office/drawing/2014/main" id="{DB21048F-B968-1163-D232-0E52A398F0AB}"/>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9" name="Rechthoekige driehoek 78">
                <a:extLst>
                  <a:ext uri="{FF2B5EF4-FFF2-40B4-BE49-F238E27FC236}">
                    <a16:creationId xmlns:a16="http://schemas.microsoft.com/office/drawing/2014/main" id="{A56A4E7C-50DA-BC41-468F-179E7B17261A}"/>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0" name="Rechthoekige driehoek 79">
                <a:extLst>
                  <a:ext uri="{FF2B5EF4-FFF2-40B4-BE49-F238E27FC236}">
                    <a16:creationId xmlns:a16="http://schemas.microsoft.com/office/drawing/2014/main" id="{AA5D8619-08C9-57A2-A8B4-75106A5506A2}"/>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1" name="Rechthoekige driehoek 80">
                <a:extLst>
                  <a:ext uri="{FF2B5EF4-FFF2-40B4-BE49-F238E27FC236}">
                    <a16:creationId xmlns:a16="http://schemas.microsoft.com/office/drawing/2014/main" id="{B93C1935-F891-994F-2A5D-8B1F2B4FD2DA}"/>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3" name="Groep 42">
              <a:extLst>
                <a:ext uri="{FF2B5EF4-FFF2-40B4-BE49-F238E27FC236}">
                  <a16:creationId xmlns:a16="http://schemas.microsoft.com/office/drawing/2014/main" id="{927B7ADC-4006-93B7-FE95-AE45F9E73C35}"/>
                </a:ext>
              </a:extLst>
            </p:cNvPr>
            <p:cNvGrpSpPr/>
            <p:nvPr userDrawn="1"/>
          </p:nvGrpSpPr>
          <p:grpSpPr>
            <a:xfrm>
              <a:off x="7855890" y="8265536"/>
              <a:ext cx="5020135" cy="725437"/>
              <a:chOff x="7860162" y="6119096"/>
              <a:chExt cx="5020135" cy="725437"/>
            </a:xfrm>
            <a:grpFill/>
          </p:grpSpPr>
          <p:sp>
            <p:nvSpPr>
              <p:cNvPr id="68" name="Rechthoekige driehoek 67">
                <a:extLst>
                  <a:ext uri="{FF2B5EF4-FFF2-40B4-BE49-F238E27FC236}">
                    <a16:creationId xmlns:a16="http://schemas.microsoft.com/office/drawing/2014/main" id="{DA40EE4B-853D-E512-9DA8-2D87BC1C8875}"/>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9" name="Rechthoekige driehoek 68">
                <a:extLst>
                  <a:ext uri="{FF2B5EF4-FFF2-40B4-BE49-F238E27FC236}">
                    <a16:creationId xmlns:a16="http://schemas.microsoft.com/office/drawing/2014/main" id="{D0BAAA91-F00D-2615-CB40-42E619DC8BDF}"/>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0" name="Rechthoekige driehoek 69">
                <a:extLst>
                  <a:ext uri="{FF2B5EF4-FFF2-40B4-BE49-F238E27FC236}">
                    <a16:creationId xmlns:a16="http://schemas.microsoft.com/office/drawing/2014/main" id="{6344B37A-048C-30E2-A13A-59484481E795}"/>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1" name="Rechthoekige driehoek 70">
                <a:extLst>
                  <a:ext uri="{FF2B5EF4-FFF2-40B4-BE49-F238E27FC236}">
                    <a16:creationId xmlns:a16="http://schemas.microsoft.com/office/drawing/2014/main" id="{68996C1C-8C03-54C0-B2DB-09B90E545492}"/>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2" name="Rechthoekige driehoek 71">
                <a:extLst>
                  <a:ext uri="{FF2B5EF4-FFF2-40B4-BE49-F238E27FC236}">
                    <a16:creationId xmlns:a16="http://schemas.microsoft.com/office/drawing/2014/main" id="{064F8492-A4AA-8D53-180F-8908C4A64710}"/>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3" name="Rechthoekige driehoek 72">
                <a:extLst>
                  <a:ext uri="{FF2B5EF4-FFF2-40B4-BE49-F238E27FC236}">
                    <a16:creationId xmlns:a16="http://schemas.microsoft.com/office/drawing/2014/main" id="{B668164E-CBDB-EE6E-F6B9-5F58EC7FBEEA}"/>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4" name="Rechthoekige driehoek 73">
                <a:extLst>
                  <a:ext uri="{FF2B5EF4-FFF2-40B4-BE49-F238E27FC236}">
                    <a16:creationId xmlns:a16="http://schemas.microsoft.com/office/drawing/2014/main" id="{A83B54D2-57C9-88DE-5AEC-C3F382EB90AB}"/>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4" name="Groep 43">
              <a:extLst>
                <a:ext uri="{FF2B5EF4-FFF2-40B4-BE49-F238E27FC236}">
                  <a16:creationId xmlns:a16="http://schemas.microsoft.com/office/drawing/2014/main" id="{BCC32722-83C7-8507-F7A0-3927C564DD86}"/>
                </a:ext>
              </a:extLst>
            </p:cNvPr>
            <p:cNvGrpSpPr/>
            <p:nvPr userDrawn="1"/>
          </p:nvGrpSpPr>
          <p:grpSpPr>
            <a:xfrm>
              <a:off x="7855890" y="8981071"/>
              <a:ext cx="5020135" cy="725437"/>
              <a:chOff x="7860162" y="6119096"/>
              <a:chExt cx="5020135" cy="725437"/>
            </a:xfrm>
            <a:grpFill/>
          </p:grpSpPr>
          <p:sp>
            <p:nvSpPr>
              <p:cNvPr id="61" name="Rechthoekige driehoek 60">
                <a:extLst>
                  <a:ext uri="{FF2B5EF4-FFF2-40B4-BE49-F238E27FC236}">
                    <a16:creationId xmlns:a16="http://schemas.microsoft.com/office/drawing/2014/main" id="{75E250C2-8400-96EC-ED8A-E05C115C915D}"/>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ige driehoek 61">
                <a:extLst>
                  <a:ext uri="{FF2B5EF4-FFF2-40B4-BE49-F238E27FC236}">
                    <a16:creationId xmlns:a16="http://schemas.microsoft.com/office/drawing/2014/main" id="{3DDFA38F-B3F8-5234-2F9A-C4BD58EF6711}"/>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ige driehoek 62">
                <a:extLst>
                  <a:ext uri="{FF2B5EF4-FFF2-40B4-BE49-F238E27FC236}">
                    <a16:creationId xmlns:a16="http://schemas.microsoft.com/office/drawing/2014/main" id="{0C7B3414-54F5-5F0E-3D98-A05714091ECF}"/>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ige driehoek 63">
                <a:extLst>
                  <a:ext uri="{FF2B5EF4-FFF2-40B4-BE49-F238E27FC236}">
                    <a16:creationId xmlns:a16="http://schemas.microsoft.com/office/drawing/2014/main" id="{9A74B6C9-AA2B-777E-8547-8B548C1521E2}"/>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ige driehoek 64">
                <a:extLst>
                  <a:ext uri="{FF2B5EF4-FFF2-40B4-BE49-F238E27FC236}">
                    <a16:creationId xmlns:a16="http://schemas.microsoft.com/office/drawing/2014/main" id="{50A619DC-E3F4-5DCD-3A7B-96384401CA54}"/>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ige driehoek 65">
                <a:extLst>
                  <a:ext uri="{FF2B5EF4-FFF2-40B4-BE49-F238E27FC236}">
                    <a16:creationId xmlns:a16="http://schemas.microsoft.com/office/drawing/2014/main" id="{08FDC762-2E4F-EA24-71B3-7F851A52583B}"/>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ige driehoek 66">
                <a:extLst>
                  <a:ext uri="{FF2B5EF4-FFF2-40B4-BE49-F238E27FC236}">
                    <a16:creationId xmlns:a16="http://schemas.microsoft.com/office/drawing/2014/main" id="{D8E3A955-78C8-413B-2352-3826DA4E530C}"/>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5" name="Groep 44">
              <a:extLst>
                <a:ext uri="{FF2B5EF4-FFF2-40B4-BE49-F238E27FC236}">
                  <a16:creationId xmlns:a16="http://schemas.microsoft.com/office/drawing/2014/main" id="{04C88102-CA06-4214-B586-8AEB28A96259}"/>
                </a:ext>
              </a:extLst>
            </p:cNvPr>
            <p:cNvGrpSpPr/>
            <p:nvPr userDrawn="1"/>
          </p:nvGrpSpPr>
          <p:grpSpPr>
            <a:xfrm>
              <a:off x="7860244" y="9705342"/>
              <a:ext cx="5020135" cy="725437"/>
              <a:chOff x="7860162" y="6119096"/>
              <a:chExt cx="5020135" cy="725437"/>
            </a:xfrm>
            <a:grpFill/>
          </p:grpSpPr>
          <p:sp>
            <p:nvSpPr>
              <p:cNvPr id="54" name="Rechthoekige driehoek 53">
                <a:extLst>
                  <a:ext uri="{FF2B5EF4-FFF2-40B4-BE49-F238E27FC236}">
                    <a16:creationId xmlns:a16="http://schemas.microsoft.com/office/drawing/2014/main" id="{2E9D78E9-68E9-04CD-CC18-632030022E9F}"/>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5" name="Rechthoekige driehoek 54">
                <a:extLst>
                  <a:ext uri="{FF2B5EF4-FFF2-40B4-BE49-F238E27FC236}">
                    <a16:creationId xmlns:a16="http://schemas.microsoft.com/office/drawing/2014/main" id="{7DECEC11-7E19-4686-5A81-1C5CD782BC3B}"/>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ige driehoek 55">
                <a:extLst>
                  <a:ext uri="{FF2B5EF4-FFF2-40B4-BE49-F238E27FC236}">
                    <a16:creationId xmlns:a16="http://schemas.microsoft.com/office/drawing/2014/main" id="{3F84FEFB-2FA1-A40C-5E79-33BA8F450713}"/>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ige driehoek 56">
                <a:extLst>
                  <a:ext uri="{FF2B5EF4-FFF2-40B4-BE49-F238E27FC236}">
                    <a16:creationId xmlns:a16="http://schemas.microsoft.com/office/drawing/2014/main" id="{47D085C5-9728-9D48-64A6-9C98BEEB9369}"/>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ige driehoek 57">
                <a:extLst>
                  <a:ext uri="{FF2B5EF4-FFF2-40B4-BE49-F238E27FC236}">
                    <a16:creationId xmlns:a16="http://schemas.microsoft.com/office/drawing/2014/main" id="{413015B4-BC4A-E3E3-FB67-129ED0CBD204}"/>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9" name="Rechthoekige driehoek 58">
                <a:extLst>
                  <a:ext uri="{FF2B5EF4-FFF2-40B4-BE49-F238E27FC236}">
                    <a16:creationId xmlns:a16="http://schemas.microsoft.com/office/drawing/2014/main" id="{FBB56D63-F586-6D36-052B-3BDA404B7E36}"/>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ige driehoek 59">
                <a:extLst>
                  <a:ext uri="{FF2B5EF4-FFF2-40B4-BE49-F238E27FC236}">
                    <a16:creationId xmlns:a16="http://schemas.microsoft.com/office/drawing/2014/main" id="{78693D43-3773-79B4-908D-809AC8C02B70}"/>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6" name="Groep 45">
              <a:extLst>
                <a:ext uri="{FF2B5EF4-FFF2-40B4-BE49-F238E27FC236}">
                  <a16:creationId xmlns:a16="http://schemas.microsoft.com/office/drawing/2014/main" id="{8C8C552A-3ED5-0C42-37FD-565525F8F992}"/>
                </a:ext>
              </a:extLst>
            </p:cNvPr>
            <p:cNvGrpSpPr/>
            <p:nvPr userDrawn="1"/>
          </p:nvGrpSpPr>
          <p:grpSpPr>
            <a:xfrm>
              <a:off x="7862677" y="10408803"/>
              <a:ext cx="5020135" cy="725437"/>
              <a:chOff x="7860162" y="6119096"/>
              <a:chExt cx="5020135" cy="725437"/>
            </a:xfrm>
            <a:grpFill/>
          </p:grpSpPr>
          <p:sp>
            <p:nvSpPr>
              <p:cNvPr id="47" name="Rechthoekige driehoek 46">
                <a:extLst>
                  <a:ext uri="{FF2B5EF4-FFF2-40B4-BE49-F238E27FC236}">
                    <a16:creationId xmlns:a16="http://schemas.microsoft.com/office/drawing/2014/main" id="{BE9EF960-7CAA-BB12-72CE-34C686F4922E}"/>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8" name="Rechthoekige driehoek 47">
                <a:extLst>
                  <a:ext uri="{FF2B5EF4-FFF2-40B4-BE49-F238E27FC236}">
                    <a16:creationId xmlns:a16="http://schemas.microsoft.com/office/drawing/2014/main" id="{4BC1F920-AD0C-5748-6C1A-3EA4D444A349}"/>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9" name="Rechthoekige driehoek 48">
                <a:extLst>
                  <a:ext uri="{FF2B5EF4-FFF2-40B4-BE49-F238E27FC236}">
                    <a16:creationId xmlns:a16="http://schemas.microsoft.com/office/drawing/2014/main" id="{FC592542-BCDE-E7DA-4381-E0CAF64725FC}"/>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0" name="Rechthoekige driehoek 49">
                <a:extLst>
                  <a:ext uri="{FF2B5EF4-FFF2-40B4-BE49-F238E27FC236}">
                    <a16:creationId xmlns:a16="http://schemas.microsoft.com/office/drawing/2014/main" id="{6D56CA8C-9AFA-03A4-B926-CF4E8DBF277A}"/>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1" name="Rechthoekige driehoek 50">
                <a:extLst>
                  <a:ext uri="{FF2B5EF4-FFF2-40B4-BE49-F238E27FC236}">
                    <a16:creationId xmlns:a16="http://schemas.microsoft.com/office/drawing/2014/main" id="{61A6F3F4-107E-126A-6AA7-7983BA43C222}"/>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2" name="Rechthoekige driehoek 51">
                <a:extLst>
                  <a:ext uri="{FF2B5EF4-FFF2-40B4-BE49-F238E27FC236}">
                    <a16:creationId xmlns:a16="http://schemas.microsoft.com/office/drawing/2014/main" id="{2DF10FD5-B4BF-191D-6168-11CE498E7AB4}"/>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ige driehoek 52">
                <a:extLst>
                  <a:ext uri="{FF2B5EF4-FFF2-40B4-BE49-F238E27FC236}">
                    <a16:creationId xmlns:a16="http://schemas.microsoft.com/office/drawing/2014/main" id="{74C2FD63-61DB-6AB6-39AB-EFEBDD69262D}"/>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grpSp>
        <p:nvGrpSpPr>
          <p:cNvPr id="96" name="Groep 95">
            <a:extLst>
              <a:ext uri="{FF2B5EF4-FFF2-40B4-BE49-F238E27FC236}">
                <a16:creationId xmlns:a16="http://schemas.microsoft.com/office/drawing/2014/main" id="{D370BA5D-7D66-CF8F-189A-2011CFF075D9}"/>
              </a:ext>
            </a:extLst>
          </p:cNvPr>
          <p:cNvGrpSpPr/>
          <p:nvPr userDrawn="1"/>
        </p:nvGrpSpPr>
        <p:grpSpPr>
          <a:xfrm rot="16200000">
            <a:off x="-967425" y="10493418"/>
            <a:ext cx="3257496" cy="3242850"/>
            <a:chOff x="16340013" y="7095499"/>
            <a:chExt cx="3315660" cy="3300752"/>
          </a:xfrm>
          <a:solidFill>
            <a:schemeClr val="bg1"/>
          </a:solidFill>
        </p:grpSpPr>
        <p:sp>
          <p:nvSpPr>
            <p:cNvPr id="97" name="Rechthoek 96">
              <a:extLst>
                <a:ext uri="{FF2B5EF4-FFF2-40B4-BE49-F238E27FC236}">
                  <a16:creationId xmlns:a16="http://schemas.microsoft.com/office/drawing/2014/main" id="{E13F5C27-8427-543E-52E5-32B6C2D2DD75}"/>
                </a:ext>
              </a:extLst>
            </p:cNvPr>
            <p:cNvSpPr/>
            <p:nvPr userDrawn="1"/>
          </p:nvSpPr>
          <p:spPr>
            <a:xfrm>
              <a:off x="16340013"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8" name="Rechthoek 97">
              <a:extLst>
                <a:ext uri="{FF2B5EF4-FFF2-40B4-BE49-F238E27FC236}">
                  <a16:creationId xmlns:a16="http://schemas.microsoft.com/office/drawing/2014/main" id="{624A2256-1D90-6F49-E34C-5F6BD7C78900}"/>
                </a:ext>
              </a:extLst>
            </p:cNvPr>
            <p:cNvSpPr/>
            <p:nvPr userDrawn="1"/>
          </p:nvSpPr>
          <p:spPr>
            <a:xfrm>
              <a:off x="17292972"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9" name="Rechthoek 98">
              <a:extLst>
                <a:ext uri="{FF2B5EF4-FFF2-40B4-BE49-F238E27FC236}">
                  <a16:creationId xmlns:a16="http://schemas.microsoft.com/office/drawing/2014/main" id="{809626A3-C0E4-CF21-F1FF-271BB9D4A166}"/>
                </a:ext>
              </a:extLst>
            </p:cNvPr>
            <p:cNvSpPr/>
            <p:nvPr userDrawn="1"/>
          </p:nvSpPr>
          <p:spPr>
            <a:xfrm>
              <a:off x="18239197"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0" name="Rechthoek 99">
              <a:extLst>
                <a:ext uri="{FF2B5EF4-FFF2-40B4-BE49-F238E27FC236}">
                  <a16:creationId xmlns:a16="http://schemas.microsoft.com/office/drawing/2014/main" id="{41F97EEF-F2EB-8BBD-1A12-4F5FED696741}"/>
                </a:ext>
              </a:extLst>
            </p:cNvPr>
            <p:cNvSpPr/>
            <p:nvPr userDrawn="1"/>
          </p:nvSpPr>
          <p:spPr>
            <a:xfrm>
              <a:off x="19185422"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Tree>
    <p:extLst>
      <p:ext uri="{BB962C8B-B14F-4D97-AF65-F5344CB8AC3E}">
        <p14:creationId xmlns:p14="http://schemas.microsoft.com/office/powerpoint/2010/main" val="196318169"/>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60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12001500" cy="13716000"/>
          </a:xfrm>
          <a:prstGeom prst="homePlate">
            <a:avLst>
              <a:gd name="adj" fmla="val 57185"/>
            </a:avLst>
          </a:prstGeom>
          <a:ln>
            <a:noFill/>
          </a:ln>
        </p:spPr>
        <p:txBody>
          <a:bodyPr/>
          <a:lstStyle/>
          <a:p>
            <a:r>
              <a:rPr lang="nl-NL"/>
              <a:t>Klik op het pictogram als u een afbeelding wilt toevoegen</a:t>
            </a:r>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8760777" y="8756538"/>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57832553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guide id="3" orient="horz" pos="7541" userDrawn="1">
          <p15:clr>
            <a:srgbClr val="FBAE40"/>
          </p15:clr>
        </p15:guide>
        <p15:guide id="4" pos="754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0854800" y="763200"/>
            <a:ext cx="2768400" cy="2021102"/>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7239600" cy="13716000"/>
          </a:xfrm>
          <a:prstGeom prst="rect">
            <a:avLst/>
          </a:prstGeom>
        </p:spPr>
        <p:txBody>
          <a:bodyPr/>
          <a:lstStyle/>
          <a:p>
            <a:r>
              <a:rPr lang="nl-NL"/>
              <a:t>Klik op het pictogram als u een afbeelding wilt toevoegen</a:t>
            </a:r>
            <a:endParaRPr lang="nl-BE"/>
          </a:p>
        </p:txBody>
      </p:sp>
      <p:sp>
        <p:nvSpPr>
          <p:cNvPr id="5" name="Text Placeholder 15">
            <a:extLst>
              <a:ext uri="{FF2B5EF4-FFF2-40B4-BE49-F238E27FC236}">
                <a16:creationId xmlns:a16="http://schemas.microsoft.com/office/drawing/2014/main" id="{04C4DB85-B7BF-824C-6EBD-DAF704BB9272}"/>
              </a:ext>
            </a:extLst>
          </p:cNvPr>
          <p:cNvSpPr>
            <a:spLocks noGrp="1"/>
          </p:cNvSpPr>
          <p:nvPr>
            <p:ph type="body" sz="quarter" idx="12" hasCustomPrompt="1"/>
          </p:nvPr>
        </p:nvSpPr>
        <p:spPr>
          <a:xfrm>
            <a:off x="8467877" y="8703412"/>
            <a:ext cx="3213736" cy="32148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ctr">
              <a:buNone/>
              <a:defRPr lang="nl-BE" sz="14913" kern="1200" baseline="0" dirty="0">
                <a:solidFill>
                  <a:schemeClr val="bg1"/>
                </a:solidFill>
                <a:latin typeface="+mj-lt"/>
                <a:ea typeface="+mn-ea"/>
                <a:cs typeface="+mn-cs"/>
              </a:defRPr>
            </a:lvl1pPr>
          </a:lstStyle>
          <a:p>
            <a:pPr lvl="0"/>
            <a:r>
              <a:rPr lang="en-GB" sz="14913"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4105320390"/>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GO-Sectiekop-3+vormen">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2700800" y="9387995"/>
            <a:ext cx="9971903" cy="1563954"/>
          </a:xfrm>
          <a:prstGeom prst="rect">
            <a:avLst/>
          </a:prstGeom>
          <a:noFill/>
        </p:spPr>
        <p:txBody>
          <a:bodyPr wrap="square" lIns="0" tIns="0" rIns="0" bIns="0" anchor="t" anchorCtr="0">
            <a:noAutofit/>
          </a:bodyPr>
          <a:lstStyle>
            <a:lvl1pPr algn="l">
              <a:defRPr sz="11292"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762400" y="8744471"/>
            <a:ext cx="3214800" cy="32148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2700800" y="11085275"/>
            <a:ext cx="9971903" cy="832937"/>
          </a:xfrm>
          <a:prstGeom prst="rect">
            <a:avLst/>
          </a:prstGeom>
        </p:spPr>
        <p:txBody>
          <a:bodyPr lIns="0" tIns="0" rIns="0" bIns="0">
            <a:noAutofit/>
          </a:bodyPr>
          <a:lstStyle>
            <a:lvl1pPr marL="0" indent="0" algn="l">
              <a:buNone/>
              <a:defRPr sz="5029" cap="all" baseline="0">
                <a:solidFill>
                  <a:schemeClr val="bg1"/>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9275206" y="9387995"/>
            <a:ext cx="2162432" cy="1988751"/>
          </a:xfrm>
          <a:prstGeom prst="rect">
            <a:avLst/>
          </a:prstGeom>
        </p:spPr>
        <p:txBody>
          <a:bodyPr lIns="0" tIns="0" rIns="0" bIns="0">
            <a:noAutofit/>
          </a:bodyPr>
          <a:lstStyle>
            <a:lvl1pPr marL="0" indent="0" algn="ctr">
              <a:buNone/>
              <a:defRPr sz="14913"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0854800" y="763200"/>
            <a:ext cx="2768400" cy="2021102"/>
          </a:xfrm>
          <a:prstGeom prst="rect">
            <a:avLst/>
          </a:prstGeom>
        </p:spPr>
      </p:pic>
      <p:sp>
        <p:nvSpPr>
          <p:cNvPr id="8" name="Vrije vorm: vorm 7">
            <a:extLst>
              <a:ext uri="{FF2B5EF4-FFF2-40B4-BE49-F238E27FC236}">
                <a16:creationId xmlns:a16="http://schemas.microsoft.com/office/drawing/2014/main" id="{E43C176A-7220-C3E0-12A3-AD87E0345C5B}"/>
              </a:ext>
            </a:extLst>
          </p:cNvPr>
          <p:cNvSpPr/>
          <p:nvPr userDrawn="1"/>
        </p:nvSpPr>
        <p:spPr>
          <a:xfrm rot="5400000">
            <a:off x="3895588" y="5524331"/>
            <a:ext cx="3238446" cy="3247200"/>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ln>
            <a:noFill/>
          </a:ln>
        </p:spPr>
        <p:style>
          <a:lnRef idx="3">
            <a:schemeClr val="lt1"/>
          </a:lnRef>
          <a:fillRef idx="1">
            <a:schemeClr val="accent1"/>
          </a:fillRef>
          <a:effectRef idx="1">
            <a:schemeClr val="accent1"/>
          </a:effectRef>
          <a:fontRef idx="minor">
            <a:schemeClr val="lt1"/>
          </a:fontRef>
        </p:style>
        <p:txBody>
          <a:bodyPr wrap="square" rtlCol="0" anchor="ctr">
            <a:noAutofit/>
          </a:bodyPr>
          <a:lstStyle/>
          <a:p>
            <a:pPr algn="ctr"/>
            <a:endParaRPr lang="nl-BE"/>
          </a:p>
        </p:txBody>
      </p:sp>
      <p:grpSp>
        <p:nvGrpSpPr>
          <p:cNvPr id="96" name="Groep 95">
            <a:extLst>
              <a:ext uri="{FF2B5EF4-FFF2-40B4-BE49-F238E27FC236}">
                <a16:creationId xmlns:a16="http://schemas.microsoft.com/office/drawing/2014/main" id="{C72C85FD-753D-F0C8-D1EF-729EB2B31C68}"/>
              </a:ext>
            </a:extLst>
          </p:cNvPr>
          <p:cNvGrpSpPr/>
          <p:nvPr userDrawn="1"/>
        </p:nvGrpSpPr>
        <p:grpSpPr>
          <a:xfrm rot="16200000">
            <a:off x="-954578" y="10482642"/>
            <a:ext cx="3257496" cy="3242850"/>
            <a:chOff x="16340013" y="7095499"/>
            <a:chExt cx="3315660" cy="3300752"/>
          </a:xfrm>
          <a:solidFill>
            <a:schemeClr val="bg1"/>
          </a:solidFill>
        </p:grpSpPr>
        <p:sp>
          <p:nvSpPr>
            <p:cNvPr id="97" name="Rechthoek 96">
              <a:extLst>
                <a:ext uri="{FF2B5EF4-FFF2-40B4-BE49-F238E27FC236}">
                  <a16:creationId xmlns:a16="http://schemas.microsoft.com/office/drawing/2014/main" id="{C5725AA0-F30F-3D27-6248-82A1EDF3177A}"/>
                </a:ext>
              </a:extLst>
            </p:cNvPr>
            <p:cNvSpPr/>
            <p:nvPr userDrawn="1"/>
          </p:nvSpPr>
          <p:spPr>
            <a:xfrm>
              <a:off x="16340013"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8" name="Rechthoek 97">
              <a:extLst>
                <a:ext uri="{FF2B5EF4-FFF2-40B4-BE49-F238E27FC236}">
                  <a16:creationId xmlns:a16="http://schemas.microsoft.com/office/drawing/2014/main" id="{60182487-181D-1A49-61A4-0F9A48A7880D}"/>
                </a:ext>
              </a:extLst>
            </p:cNvPr>
            <p:cNvSpPr/>
            <p:nvPr userDrawn="1"/>
          </p:nvSpPr>
          <p:spPr>
            <a:xfrm>
              <a:off x="17292972"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9" name="Rechthoek 98">
              <a:extLst>
                <a:ext uri="{FF2B5EF4-FFF2-40B4-BE49-F238E27FC236}">
                  <a16:creationId xmlns:a16="http://schemas.microsoft.com/office/drawing/2014/main" id="{11FA7681-1199-1CD3-568E-9F55155BA4BF}"/>
                </a:ext>
              </a:extLst>
            </p:cNvPr>
            <p:cNvSpPr/>
            <p:nvPr userDrawn="1"/>
          </p:nvSpPr>
          <p:spPr>
            <a:xfrm>
              <a:off x="18239197"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0" name="Rechthoek 99">
              <a:extLst>
                <a:ext uri="{FF2B5EF4-FFF2-40B4-BE49-F238E27FC236}">
                  <a16:creationId xmlns:a16="http://schemas.microsoft.com/office/drawing/2014/main" id="{AFA0F885-8C66-ACC6-EFD0-5AE06511D237}"/>
                </a:ext>
              </a:extLst>
            </p:cNvPr>
            <p:cNvSpPr/>
            <p:nvPr userDrawn="1"/>
          </p:nvSpPr>
          <p:spPr>
            <a:xfrm>
              <a:off x="19185422" y="7095499"/>
              <a:ext cx="470251" cy="3300752"/>
            </a:xfrm>
            <a:prstGeom prst="rect">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
        <p:nvSpPr>
          <p:cNvPr id="13" name="Vrije vorm: vorm 12">
            <a:extLst>
              <a:ext uri="{FF2B5EF4-FFF2-40B4-BE49-F238E27FC236}">
                <a16:creationId xmlns:a16="http://schemas.microsoft.com/office/drawing/2014/main" id="{E56F5EDD-D448-D1AE-3FBD-C4FE5F037161}"/>
              </a:ext>
            </a:extLst>
          </p:cNvPr>
          <p:cNvSpPr/>
          <p:nvPr userDrawn="1"/>
        </p:nvSpPr>
        <p:spPr>
          <a:xfrm>
            <a:off x="2281622" y="10477759"/>
            <a:ext cx="3240000" cy="3240000"/>
          </a:xfrm>
          <a:custGeom>
            <a:avLst/>
            <a:gdLst>
              <a:gd name="csX0" fmla="*/ 1634316 w 3240000"/>
              <a:gd name="csY0" fmla="*/ 0 h 3240000"/>
              <a:gd name="csX1" fmla="*/ 3240000 w 3240000"/>
              <a:gd name="csY1" fmla="*/ 0 h 3240000"/>
              <a:gd name="csX2" fmla="*/ 3240000 w 3240000"/>
              <a:gd name="csY2" fmla="*/ 1569085 h 3240000"/>
              <a:gd name="csX3" fmla="*/ 0 w 3240000"/>
              <a:gd name="csY3" fmla="*/ 0 h 3240000"/>
              <a:gd name="csX4" fmla="*/ 1598821 w 3240000"/>
              <a:gd name="csY4" fmla="*/ 0 h 3240000"/>
              <a:gd name="csX5" fmla="*/ 13525 w 3240000"/>
              <a:gd name="csY5" fmla="*/ 1622273 h 3240000"/>
              <a:gd name="csX6" fmla="*/ 1653541 w 3240000"/>
              <a:gd name="csY6" fmla="*/ 3224907 h 3240000"/>
              <a:gd name="csX7" fmla="*/ 3240000 w 3240000"/>
              <a:gd name="csY7" fmla="*/ 1601443 h 3240000"/>
              <a:gd name="csX8" fmla="*/ 3240000 w 3240000"/>
              <a:gd name="csY8" fmla="*/ 3240000 h 3240000"/>
              <a:gd name="csX9" fmla="*/ 0 w 3240000"/>
              <a:gd name="csY9" fmla="*/ 3240000 h 3240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240000" h="3240000">
                <a:moveTo>
                  <a:pt x="1634316" y="0"/>
                </a:moveTo>
                <a:lnTo>
                  <a:pt x="3240000" y="0"/>
                </a:lnTo>
                <a:lnTo>
                  <a:pt x="3240000" y="1569085"/>
                </a:lnTo>
                <a:close/>
                <a:moveTo>
                  <a:pt x="0" y="0"/>
                </a:moveTo>
                <a:lnTo>
                  <a:pt x="1598821" y="0"/>
                </a:lnTo>
                <a:lnTo>
                  <a:pt x="13525" y="1622273"/>
                </a:lnTo>
                <a:lnTo>
                  <a:pt x="1653541" y="3224907"/>
                </a:lnTo>
                <a:lnTo>
                  <a:pt x="3240000" y="1601443"/>
                </a:lnTo>
                <a:lnTo>
                  <a:pt x="3240000" y="3240000"/>
                </a:lnTo>
                <a:lnTo>
                  <a:pt x="0" y="3240000"/>
                </a:lnTo>
                <a:close/>
              </a:path>
            </a:pathLst>
          </a:custGeom>
          <a:solidFill>
            <a:schemeClr val="accent1"/>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nvGrpSpPr>
          <p:cNvPr id="15" name="Groep 14">
            <a:extLst>
              <a:ext uri="{FF2B5EF4-FFF2-40B4-BE49-F238E27FC236}">
                <a16:creationId xmlns:a16="http://schemas.microsoft.com/office/drawing/2014/main" id="{F4E1026F-48CB-5024-45DA-C4A285A2500A}"/>
              </a:ext>
            </a:extLst>
          </p:cNvPr>
          <p:cNvGrpSpPr/>
          <p:nvPr userDrawn="1"/>
        </p:nvGrpSpPr>
        <p:grpSpPr>
          <a:xfrm>
            <a:off x="7161379" y="-965094"/>
            <a:ext cx="3237854" cy="3246340"/>
            <a:chOff x="13939593" y="3235289"/>
            <a:chExt cx="3424186" cy="3433160"/>
          </a:xfrm>
          <a:solidFill>
            <a:schemeClr val="bg1"/>
          </a:solidFill>
        </p:grpSpPr>
        <p:sp>
          <p:nvSpPr>
            <p:cNvPr id="17" name="Rechthoek 16">
              <a:extLst>
                <a:ext uri="{FF2B5EF4-FFF2-40B4-BE49-F238E27FC236}">
                  <a16:creationId xmlns:a16="http://schemas.microsoft.com/office/drawing/2014/main" id="{8D3E9D4F-93C3-9734-7899-636C4BE2C6CA}"/>
                </a:ext>
              </a:extLst>
            </p:cNvPr>
            <p:cNvSpPr/>
            <p:nvPr userDrawn="1"/>
          </p:nvSpPr>
          <p:spPr>
            <a:xfrm>
              <a:off x="16874179" y="3235289"/>
              <a:ext cx="489600" cy="343080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442EACCE-60DB-4D75-4FB0-D72D8D101EAB}"/>
                </a:ext>
              </a:extLst>
            </p:cNvPr>
            <p:cNvSpPr/>
            <p:nvPr userDrawn="1"/>
          </p:nvSpPr>
          <p:spPr>
            <a:xfrm>
              <a:off x="16387843" y="3726785"/>
              <a:ext cx="489600" cy="293973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Rechthoek 19">
              <a:extLst>
                <a:ext uri="{FF2B5EF4-FFF2-40B4-BE49-F238E27FC236}">
                  <a16:creationId xmlns:a16="http://schemas.microsoft.com/office/drawing/2014/main" id="{01A0D263-D395-E3A2-9210-972B74D33F5B}"/>
                </a:ext>
              </a:extLst>
            </p:cNvPr>
            <p:cNvSpPr/>
            <p:nvPr userDrawn="1"/>
          </p:nvSpPr>
          <p:spPr>
            <a:xfrm>
              <a:off x="15898241" y="4212917"/>
              <a:ext cx="489600" cy="2455532"/>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1" name="Rechthoek 20">
              <a:extLst>
                <a:ext uri="{FF2B5EF4-FFF2-40B4-BE49-F238E27FC236}">
                  <a16:creationId xmlns:a16="http://schemas.microsoft.com/office/drawing/2014/main" id="{56CB5EE7-3538-1EF3-16FB-BEC06C891F6D}"/>
                </a:ext>
              </a:extLst>
            </p:cNvPr>
            <p:cNvSpPr/>
            <p:nvPr userDrawn="1"/>
          </p:nvSpPr>
          <p:spPr>
            <a:xfrm>
              <a:off x="15407597" y="4687522"/>
              <a:ext cx="489600" cy="1976697"/>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2" name="Rechthoek 21">
              <a:extLst>
                <a:ext uri="{FF2B5EF4-FFF2-40B4-BE49-F238E27FC236}">
                  <a16:creationId xmlns:a16="http://schemas.microsoft.com/office/drawing/2014/main" id="{7432717F-D46E-0212-7975-DAE62F0CE072}"/>
                </a:ext>
              </a:extLst>
            </p:cNvPr>
            <p:cNvSpPr/>
            <p:nvPr userDrawn="1"/>
          </p:nvSpPr>
          <p:spPr>
            <a:xfrm>
              <a:off x="14916845" y="5187884"/>
              <a:ext cx="489600" cy="1476446"/>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b="1"/>
            </a:p>
          </p:txBody>
        </p:sp>
        <p:sp>
          <p:nvSpPr>
            <p:cNvPr id="23" name="Rechthoek 22">
              <a:extLst>
                <a:ext uri="{FF2B5EF4-FFF2-40B4-BE49-F238E27FC236}">
                  <a16:creationId xmlns:a16="http://schemas.microsoft.com/office/drawing/2014/main" id="{5CE52900-EFEA-AB45-575D-1A7C485CD39A}"/>
                </a:ext>
              </a:extLst>
            </p:cNvPr>
            <p:cNvSpPr/>
            <p:nvPr userDrawn="1"/>
          </p:nvSpPr>
          <p:spPr>
            <a:xfrm>
              <a:off x="14427727" y="5660933"/>
              <a:ext cx="489600" cy="1005735"/>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4" name="Rechthoek 23">
              <a:extLst>
                <a:ext uri="{FF2B5EF4-FFF2-40B4-BE49-F238E27FC236}">
                  <a16:creationId xmlns:a16="http://schemas.microsoft.com/office/drawing/2014/main" id="{A85D71E1-EBF2-7B24-0C12-4350E36E1ACC}"/>
                </a:ext>
              </a:extLst>
            </p:cNvPr>
            <p:cNvSpPr/>
            <p:nvPr userDrawn="1"/>
          </p:nvSpPr>
          <p:spPr>
            <a:xfrm>
              <a:off x="13939593" y="6154839"/>
              <a:ext cx="489600" cy="513610"/>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25" name="Groep 24">
            <a:extLst>
              <a:ext uri="{FF2B5EF4-FFF2-40B4-BE49-F238E27FC236}">
                <a16:creationId xmlns:a16="http://schemas.microsoft.com/office/drawing/2014/main" id="{C54B1013-F564-065D-EA8B-45E97C4C1ED5}"/>
              </a:ext>
            </a:extLst>
          </p:cNvPr>
          <p:cNvGrpSpPr/>
          <p:nvPr userDrawn="1"/>
        </p:nvGrpSpPr>
        <p:grpSpPr>
          <a:xfrm>
            <a:off x="2756046" y="2263932"/>
            <a:ext cx="4379325" cy="3258408"/>
            <a:chOff x="15810631" y="7338222"/>
            <a:chExt cx="8571782" cy="6377778"/>
          </a:xfrm>
          <a:solidFill>
            <a:schemeClr val="bg1"/>
          </a:solidFill>
        </p:grpSpPr>
        <p:sp>
          <p:nvSpPr>
            <p:cNvPr id="26" name="Half kader 25">
              <a:extLst>
                <a:ext uri="{FF2B5EF4-FFF2-40B4-BE49-F238E27FC236}">
                  <a16:creationId xmlns:a16="http://schemas.microsoft.com/office/drawing/2014/main" id="{709F7D1F-6BDE-11ED-8DF0-A827DDA1F947}"/>
                </a:ext>
              </a:extLst>
            </p:cNvPr>
            <p:cNvSpPr/>
            <p:nvPr userDrawn="1"/>
          </p:nvSpPr>
          <p:spPr>
            <a:xfrm rot="8122589">
              <a:off x="15810631" y="8269145"/>
              <a:ext cx="4440924" cy="4541661"/>
            </a:xfrm>
            <a:prstGeom prst="halfFrame">
              <a:avLst>
                <a:gd name="adj1" fmla="val 15767"/>
                <a:gd name="adj2" fmla="val 17350"/>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27" name="Rechthoekige driehoek 26">
              <a:extLst>
                <a:ext uri="{FF2B5EF4-FFF2-40B4-BE49-F238E27FC236}">
                  <a16:creationId xmlns:a16="http://schemas.microsoft.com/office/drawing/2014/main" id="{C6A14E12-54ED-084F-5F68-3EDDBBFBC627}"/>
                </a:ext>
              </a:extLst>
            </p:cNvPr>
            <p:cNvSpPr/>
            <p:nvPr userDrawn="1"/>
          </p:nvSpPr>
          <p:spPr>
            <a:xfrm rot="13517569">
              <a:off x="17197717" y="9739040"/>
              <a:ext cx="1665302" cy="1648368"/>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28" name="Rechthoekige driehoek 27">
              <a:extLst>
                <a:ext uri="{FF2B5EF4-FFF2-40B4-BE49-F238E27FC236}">
                  <a16:creationId xmlns:a16="http://schemas.microsoft.com/office/drawing/2014/main" id="{8058022F-C65E-5622-51AE-31294C1F278F}"/>
                </a:ext>
              </a:extLst>
            </p:cNvPr>
            <p:cNvSpPr/>
            <p:nvPr userDrawn="1"/>
          </p:nvSpPr>
          <p:spPr>
            <a:xfrm rot="10800000">
              <a:off x="23161451" y="7363954"/>
              <a:ext cx="1220962" cy="1208546"/>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29" name="Rechthoekige driehoek 28">
              <a:extLst>
                <a:ext uri="{FF2B5EF4-FFF2-40B4-BE49-F238E27FC236}">
                  <a16:creationId xmlns:a16="http://schemas.microsoft.com/office/drawing/2014/main" id="{A03B59A7-4CAB-1E3A-1155-7608A6615D1E}"/>
                </a:ext>
              </a:extLst>
            </p:cNvPr>
            <p:cNvSpPr/>
            <p:nvPr userDrawn="1"/>
          </p:nvSpPr>
          <p:spPr>
            <a:xfrm rot="16200000">
              <a:off x="23167659" y="12501246"/>
              <a:ext cx="1220962" cy="1208546"/>
            </a:xfrm>
            <a:prstGeom prst="rtTriangle">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p>
          </p:txBody>
        </p:sp>
        <p:sp>
          <p:nvSpPr>
            <p:cNvPr id="30" name="Pijl: punthaak 29">
              <a:extLst>
                <a:ext uri="{FF2B5EF4-FFF2-40B4-BE49-F238E27FC236}">
                  <a16:creationId xmlns:a16="http://schemas.microsoft.com/office/drawing/2014/main" id="{93FC490A-E198-DFA3-3C1F-83BCA871D37D}"/>
                </a:ext>
              </a:extLst>
            </p:cNvPr>
            <p:cNvSpPr/>
            <p:nvPr userDrawn="1"/>
          </p:nvSpPr>
          <p:spPr>
            <a:xfrm>
              <a:off x="19201883" y="7338222"/>
              <a:ext cx="4129734" cy="6377778"/>
            </a:xfrm>
            <a:prstGeom prst="chevron">
              <a:avLst>
                <a:gd name="adj" fmla="val 76155"/>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31" name="Diagonale streep 30">
              <a:extLst>
                <a:ext uri="{FF2B5EF4-FFF2-40B4-BE49-F238E27FC236}">
                  <a16:creationId xmlns:a16="http://schemas.microsoft.com/office/drawing/2014/main" id="{A121E196-6801-38F1-F04C-D7C52567B675}"/>
                </a:ext>
              </a:extLst>
            </p:cNvPr>
            <p:cNvSpPr/>
            <p:nvPr userDrawn="1"/>
          </p:nvSpPr>
          <p:spPr>
            <a:xfrm rot="5400000">
              <a:off x="21223236" y="7345881"/>
              <a:ext cx="3141105" cy="3177249"/>
            </a:xfrm>
            <a:prstGeom prst="diagStripe">
              <a:avLst>
                <a:gd name="adj" fmla="val 67391"/>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sp>
          <p:nvSpPr>
            <p:cNvPr id="32" name="Diagonale streep 31">
              <a:extLst>
                <a:ext uri="{FF2B5EF4-FFF2-40B4-BE49-F238E27FC236}">
                  <a16:creationId xmlns:a16="http://schemas.microsoft.com/office/drawing/2014/main" id="{701B9E97-C0DB-1343-41BA-0C5FD186CFAE}"/>
                </a:ext>
              </a:extLst>
            </p:cNvPr>
            <p:cNvSpPr/>
            <p:nvPr userDrawn="1"/>
          </p:nvSpPr>
          <p:spPr>
            <a:xfrm rot="10800000">
              <a:off x="21241308" y="10538750"/>
              <a:ext cx="3141105" cy="3177249"/>
            </a:xfrm>
            <a:prstGeom prst="diagStripe">
              <a:avLst>
                <a:gd name="adj" fmla="val 67391"/>
              </a:avLst>
            </a:prstGeom>
            <a:grpFill/>
            <a:ln>
              <a:noFill/>
            </a:ln>
          </p:spPr>
          <p:style>
            <a:lnRef idx="3">
              <a:schemeClr val="lt1"/>
            </a:lnRef>
            <a:fillRef idx="1">
              <a:schemeClr val="accent4"/>
            </a:fillRef>
            <a:effectRef idx="1">
              <a:schemeClr val="accent4"/>
            </a:effectRef>
            <a:fontRef idx="minor">
              <a:schemeClr val="lt1"/>
            </a:fontRef>
          </p:style>
          <p:txBody>
            <a:bodyPr rtlCol="0" anchor="ctr"/>
            <a:lstStyle/>
            <a:p>
              <a:pPr algn="ctr"/>
              <a:endParaRPr lang="nl-BE">
                <a:solidFill>
                  <a:schemeClr val="tx1"/>
                </a:solidFill>
              </a:endParaRPr>
            </a:p>
          </p:txBody>
        </p:sp>
      </p:grpSp>
      <p:sp>
        <p:nvSpPr>
          <p:cNvPr id="5" name="Gelijkbenige driehoek 4">
            <a:extLst>
              <a:ext uri="{FF2B5EF4-FFF2-40B4-BE49-F238E27FC236}">
                <a16:creationId xmlns:a16="http://schemas.microsoft.com/office/drawing/2014/main" id="{D4252E3C-D22F-75AD-0439-8822D5C4CC56}"/>
              </a:ext>
            </a:extLst>
          </p:cNvPr>
          <p:cNvSpPr/>
          <p:nvPr userDrawn="1"/>
        </p:nvSpPr>
        <p:spPr>
          <a:xfrm>
            <a:off x="657994" y="2281246"/>
            <a:ext cx="3242850" cy="3236400"/>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nl-BE"/>
          </a:p>
        </p:txBody>
      </p:sp>
      <p:sp>
        <p:nvSpPr>
          <p:cNvPr id="33" name="Vrije vorm: vorm 32">
            <a:extLst>
              <a:ext uri="{FF2B5EF4-FFF2-40B4-BE49-F238E27FC236}">
                <a16:creationId xmlns:a16="http://schemas.microsoft.com/office/drawing/2014/main" id="{1D9DD816-E046-D10C-7E8B-D8BB5F892903}"/>
              </a:ext>
            </a:extLst>
          </p:cNvPr>
          <p:cNvSpPr/>
          <p:nvPr userDrawn="1"/>
        </p:nvSpPr>
        <p:spPr>
          <a:xfrm>
            <a:off x="684728" y="5516436"/>
            <a:ext cx="3240001" cy="3239930"/>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4" name="Vrije vorm: vorm 3">
            <a:extLst>
              <a:ext uri="{FF2B5EF4-FFF2-40B4-BE49-F238E27FC236}">
                <a16:creationId xmlns:a16="http://schemas.microsoft.com/office/drawing/2014/main" id="{9A857385-63AE-7967-746E-533E13FFD671}"/>
              </a:ext>
            </a:extLst>
          </p:cNvPr>
          <p:cNvSpPr/>
          <p:nvPr userDrawn="1"/>
        </p:nvSpPr>
        <p:spPr>
          <a:xfrm>
            <a:off x="7152033" y="2282369"/>
            <a:ext cx="3247200" cy="3246339"/>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ln>
            <a:noFill/>
          </a:ln>
        </p:spPr>
        <p:style>
          <a:lnRef idx="3">
            <a:schemeClr val="lt1"/>
          </a:lnRef>
          <a:fillRef idx="1">
            <a:schemeClr val="accent1"/>
          </a:fillRef>
          <a:effectRef idx="1">
            <a:schemeClr val="accent1"/>
          </a:effectRef>
          <a:fontRef idx="minor">
            <a:schemeClr val="lt1"/>
          </a:fontRef>
        </p:style>
        <p:txBody>
          <a:bodyPr wrap="square" rtlCol="0" anchor="ctr">
            <a:noAutofit/>
          </a:bodyPr>
          <a:lstStyle/>
          <a:p>
            <a:pPr algn="ctr"/>
            <a:endParaRPr lang="nl-BE"/>
          </a:p>
        </p:txBody>
      </p:sp>
      <p:grpSp>
        <p:nvGrpSpPr>
          <p:cNvPr id="34" name="Groep 33">
            <a:extLst>
              <a:ext uri="{FF2B5EF4-FFF2-40B4-BE49-F238E27FC236}">
                <a16:creationId xmlns:a16="http://schemas.microsoft.com/office/drawing/2014/main" id="{B202A1D1-62BA-9915-C710-3CC5AFF49B3B}"/>
              </a:ext>
            </a:extLst>
          </p:cNvPr>
          <p:cNvGrpSpPr/>
          <p:nvPr userDrawn="1"/>
        </p:nvGrpSpPr>
        <p:grpSpPr>
          <a:xfrm rot="5400000">
            <a:off x="7161379" y="5512952"/>
            <a:ext cx="3243350" cy="3243350"/>
            <a:chOff x="12176727" y="1582227"/>
            <a:chExt cx="12205686" cy="12133773"/>
          </a:xfrm>
          <a:solidFill>
            <a:schemeClr val="bg1"/>
          </a:solidFill>
        </p:grpSpPr>
        <p:sp>
          <p:nvSpPr>
            <p:cNvPr id="35" name="Gelijkbenige driehoek 6">
              <a:extLst>
                <a:ext uri="{FF2B5EF4-FFF2-40B4-BE49-F238E27FC236}">
                  <a16:creationId xmlns:a16="http://schemas.microsoft.com/office/drawing/2014/main" id="{6FA531E7-AC47-6DEF-3FB3-BF84CD8DF14D}"/>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nl-BE"/>
            </a:p>
          </p:txBody>
        </p:sp>
        <p:sp>
          <p:nvSpPr>
            <p:cNvPr id="36" name="Vrije vorm: vorm 35">
              <a:extLst>
                <a:ext uri="{FF2B5EF4-FFF2-40B4-BE49-F238E27FC236}">
                  <a16:creationId xmlns:a16="http://schemas.microsoft.com/office/drawing/2014/main" id="{1578809B-8A8B-17B2-A72D-FF58635E41F5}"/>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37" name="Vrije vorm: vorm 36">
              <a:extLst>
                <a:ext uri="{FF2B5EF4-FFF2-40B4-BE49-F238E27FC236}">
                  <a16:creationId xmlns:a16="http://schemas.microsoft.com/office/drawing/2014/main" id="{2D6B6D37-BB47-8B2F-61E1-6240FBF14D63}"/>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38" name="Vrije vorm: vorm 37">
              <a:extLst>
                <a:ext uri="{FF2B5EF4-FFF2-40B4-BE49-F238E27FC236}">
                  <a16:creationId xmlns:a16="http://schemas.microsoft.com/office/drawing/2014/main" id="{6AE9564E-8892-94E8-7E94-9E0BA2E8A726}"/>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grpSp>
      <p:grpSp>
        <p:nvGrpSpPr>
          <p:cNvPr id="39" name="Groep 38">
            <a:extLst>
              <a:ext uri="{FF2B5EF4-FFF2-40B4-BE49-F238E27FC236}">
                <a16:creationId xmlns:a16="http://schemas.microsoft.com/office/drawing/2014/main" id="{C8DA4212-E669-4D73-B906-A55FB036B59D}"/>
              </a:ext>
            </a:extLst>
          </p:cNvPr>
          <p:cNvGrpSpPr/>
          <p:nvPr userDrawn="1"/>
        </p:nvGrpSpPr>
        <p:grpSpPr>
          <a:xfrm rot="16200000">
            <a:off x="5514995" y="10462687"/>
            <a:ext cx="3246339" cy="3238733"/>
            <a:chOff x="7855890" y="6119096"/>
            <a:chExt cx="5026922" cy="5015144"/>
          </a:xfrm>
          <a:solidFill>
            <a:schemeClr val="bg1"/>
          </a:solidFill>
        </p:grpSpPr>
        <p:grpSp>
          <p:nvGrpSpPr>
            <p:cNvPr id="40" name="Groep 39">
              <a:extLst>
                <a:ext uri="{FF2B5EF4-FFF2-40B4-BE49-F238E27FC236}">
                  <a16:creationId xmlns:a16="http://schemas.microsoft.com/office/drawing/2014/main" id="{1E90871B-9727-84D2-77C0-F45212082C86}"/>
                </a:ext>
              </a:extLst>
            </p:cNvPr>
            <p:cNvGrpSpPr/>
            <p:nvPr userDrawn="1"/>
          </p:nvGrpSpPr>
          <p:grpSpPr>
            <a:xfrm>
              <a:off x="7860162" y="6119096"/>
              <a:ext cx="5020135" cy="725437"/>
              <a:chOff x="7860162" y="6119096"/>
              <a:chExt cx="5020135" cy="725437"/>
            </a:xfrm>
            <a:grpFill/>
          </p:grpSpPr>
          <p:sp>
            <p:nvSpPr>
              <p:cNvPr id="89" name="Rechthoekige driehoek 88">
                <a:extLst>
                  <a:ext uri="{FF2B5EF4-FFF2-40B4-BE49-F238E27FC236}">
                    <a16:creationId xmlns:a16="http://schemas.microsoft.com/office/drawing/2014/main" id="{D3867D6B-3E4B-0A0A-470C-3473EA09775D}"/>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0" name="Rechthoekige driehoek 89">
                <a:extLst>
                  <a:ext uri="{FF2B5EF4-FFF2-40B4-BE49-F238E27FC236}">
                    <a16:creationId xmlns:a16="http://schemas.microsoft.com/office/drawing/2014/main" id="{FFB06FDA-3402-6228-5E15-828FB3F1E053}"/>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1" name="Rechthoekige driehoek 90">
                <a:extLst>
                  <a:ext uri="{FF2B5EF4-FFF2-40B4-BE49-F238E27FC236}">
                    <a16:creationId xmlns:a16="http://schemas.microsoft.com/office/drawing/2014/main" id="{B6A8ABAB-8085-022C-7741-129EB5683D7D}"/>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2" name="Rechthoekige driehoek 91">
                <a:extLst>
                  <a:ext uri="{FF2B5EF4-FFF2-40B4-BE49-F238E27FC236}">
                    <a16:creationId xmlns:a16="http://schemas.microsoft.com/office/drawing/2014/main" id="{4DD310D1-7366-5257-521E-F7D37ACD11FE}"/>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3" name="Rechthoekige driehoek 92">
                <a:extLst>
                  <a:ext uri="{FF2B5EF4-FFF2-40B4-BE49-F238E27FC236}">
                    <a16:creationId xmlns:a16="http://schemas.microsoft.com/office/drawing/2014/main" id="{7790C5F3-F64B-D3E2-F4B1-783B9DF8DFF6}"/>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4" name="Rechthoekige driehoek 93">
                <a:extLst>
                  <a:ext uri="{FF2B5EF4-FFF2-40B4-BE49-F238E27FC236}">
                    <a16:creationId xmlns:a16="http://schemas.microsoft.com/office/drawing/2014/main" id="{0439F103-BD5C-8716-9F71-518B851B4D90}"/>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5" name="Rechthoekige driehoek 94">
                <a:extLst>
                  <a:ext uri="{FF2B5EF4-FFF2-40B4-BE49-F238E27FC236}">
                    <a16:creationId xmlns:a16="http://schemas.microsoft.com/office/drawing/2014/main" id="{BDAF9498-8712-7F37-4C9E-8D413CA68F91}"/>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1" name="Groep 40">
              <a:extLst>
                <a:ext uri="{FF2B5EF4-FFF2-40B4-BE49-F238E27FC236}">
                  <a16:creationId xmlns:a16="http://schemas.microsoft.com/office/drawing/2014/main" id="{BEA5301B-C6B9-62CC-7148-59D705206571}"/>
                </a:ext>
              </a:extLst>
            </p:cNvPr>
            <p:cNvGrpSpPr/>
            <p:nvPr userDrawn="1"/>
          </p:nvGrpSpPr>
          <p:grpSpPr>
            <a:xfrm>
              <a:off x="7855890" y="6821070"/>
              <a:ext cx="5020135" cy="725437"/>
              <a:chOff x="7860162" y="6119096"/>
              <a:chExt cx="5020135" cy="725437"/>
            </a:xfrm>
            <a:grpFill/>
          </p:grpSpPr>
          <p:sp>
            <p:nvSpPr>
              <p:cNvPr id="82" name="Rechthoekige driehoek 81">
                <a:extLst>
                  <a:ext uri="{FF2B5EF4-FFF2-40B4-BE49-F238E27FC236}">
                    <a16:creationId xmlns:a16="http://schemas.microsoft.com/office/drawing/2014/main" id="{88689983-00AF-9751-D8A8-FD3E2C45F424}"/>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3" name="Rechthoekige driehoek 82">
                <a:extLst>
                  <a:ext uri="{FF2B5EF4-FFF2-40B4-BE49-F238E27FC236}">
                    <a16:creationId xmlns:a16="http://schemas.microsoft.com/office/drawing/2014/main" id="{47471D67-319A-C12D-D74A-335B905C9B82}"/>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4" name="Rechthoekige driehoek 83">
                <a:extLst>
                  <a:ext uri="{FF2B5EF4-FFF2-40B4-BE49-F238E27FC236}">
                    <a16:creationId xmlns:a16="http://schemas.microsoft.com/office/drawing/2014/main" id="{1A5FC789-959D-EB60-D986-46F3083252EF}"/>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5" name="Rechthoekige driehoek 84">
                <a:extLst>
                  <a:ext uri="{FF2B5EF4-FFF2-40B4-BE49-F238E27FC236}">
                    <a16:creationId xmlns:a16="http://schemas.microsoft.com/office/drawing/2014/main" id="{29644715-74A8-0D98-12AF-D5500D12D86D}"/>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6" name="Rechthoekige driehoek 85">
                <a:extLst>
                  <a:ext uri="{FF2B5EF4-FFF2-40B4-BE49-F238E27FC236}">
                    <a16:creationId xmlns:a16="http://schemas.microsoft.com/office/drawing/2014/main" id="{2CF8BC30-1724-B4BC-3B66-E4F6BC2F18E0}"/>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7" name="Rechthoekige driehoek 86">
                <a:extLst>
                  <a:ext uri="{FF2B5EF4-FFF2-40B4-BE49-F238E27FC236}">
                    <a16:creationId xmlns:a16="http://schemas.microsoft.com/office/drawing/2014/main" id="{7AC06598-F881-BE86-193E-0972F6DBE689}"/>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8" name="Rechthoekige driehoek 87">
                <a:extLst>
                  <a:ext uri="{FF2B5EF4-FFF2-40B4-BE49-F238E27FC236}">
                    <a16:creationId xmlns:a16="http://schemas.microsoft.com/office/drawing/2014/main" id="{1475A493-F669-4E29-B0E4-9FAFA9DA810D}"/>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2" name="Groep 41">
              <a:extLst>
                <a:ext uri="{FF2B5EF4-FFF2-40B4-BE49-F238E27FC236}">
                  <a16:creationId xmlns:a16="http://schemas.microsoft.com/office/drawing/2014/main" id="{CDD734EB-25EA-DC91-1B50-AEB14C3A26B3}"/>
                </a:ext>
              </a:extLst>
            </p:cNvPr>
            <p:cNvGrpSpPr/>
            <p:nvPr userDrawn="1"/>
          </p:nvGrpSpPr>
          <p:grpSpPr>
            <a:xfrm>
              <a:off x="7855890" y="7541070"/>
              <a:ext cx="5020135" cy="725437"/>
              <a:chOff x="7860162" y="6119096"/>
              <a:chExt cx="5020135" cy="725437"/>
            </a:xfrm>
            <a:grpFill/>
          </p:grpSpPr>
          <p:sp>
            <p:nvSpPr>
              <p:cNvPr id="75" name="Rechthoekige driehoek 74">
                <a:extLst>
                  <a:ext uri="{FF2B5EF4-FFF2-40B4-BE49-F238E27FC236}">
                    <a16:creationId xmlns:a16="http://schemas.microsoft.com/office/drawing/2014/main" id="{DB959262-82D3-E203-8C18-2C7B475AB4A5}"/>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6" name="Rechthoekige driehoek 75">
                <a:extLst>
                  <a:ext uri="{FF2B5EF4-FFF2-40B4-BE49-F238E27FC236}">
                    <a16:creationId xmlns:a16="http://schemas.microsoft.com/office/drawing/2014/main" id="{768F695C-2433-F735-6052-26FB12A21FC7}"/>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7" name="Rechthoekige driehoek 76">
                <a:extLst>
                  <a:ext uri="{FF2B5EF4-FFF2-40B4-BE49-F238E27FC236}">
                    <a16:creationId xmlns:a16="http://schemas.microsoft.com/office/drawing/2014/main" id="{58F689CC-D5D1-4F7E-49C3-BF2A76177050}"/>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8" name="Rechthoekige driehoek 77">
                <a:extLst>
                  <a:ext uri="{FF2B5EF4-FFF2-40B4-BE49-F238E27FC236}">
                    <a16:creationId xmlns:a16="http://schemas.microsoft.com/office/drawing/2014/main" id="{22977BC3-4E5F-87BD-05D2-5BE66E44D4E8}"/>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9" name="Rechthoekige driehoek 78">
                <a:extLst>
                  <a:ext uri="{FF2B5EF4-FFF2-40B4-BE49-F238E27FC236}">
                    <a16:creationId xmlns:a16="http://schemas.microsoft.com/office/drawing/2014/main" id="{1E2E10A8-1E86-F06E-6BFC-56202CD9145F}"/>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0" name="Rechthoekige driehoek 79">
                <a:extLst>
                  <a:ext uri="{FF2B5EF4-FFF2-40B4-BE49-F238E27FC236}">
                    <a16:creationId xmlns:a16="http://schemas.microsoft.com/office/drawing/2014/main" id="{CE20B005-1FC2-481D-5A21-1C1615F6F93E}"/>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1" name="Rechthoekige driehoek 80">
                <a:extLst>
                  <a:ext uri="{FF2B5EF4-FFF2-40B4-BE49-F238E27FC236}">
                    <a16:creationId xmlns:a16="http://schemas.microsoft.com/office/drawing/2014/main" id="{106DBF5B-0930-0E56-8EAB-93FC4E4CDA0A}"/>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3" name="Groep 42">
              <a:extLst>
                <a:ext uri="{FF2B5EF4-FFF2-40B4-BE49-F238E27FC236}">
                  <a16:creationId xmlns:a16="http://schemas.microsoft.com/office/drawing/2014/main" id="{B29EFCDF-044F-ED18-E337-F151D8171DE8}"/>
                </a:ext>
              </a:extLst>
            </p:cNvPr>
            <p:cNvGrpSpPr/>
            <p:nvPr userDrawn="1"/>
          </p:nvGrpSpPr>
          <p:grpSpPr>
            <a:xfrm>
              <a:off x="7855890" y="8265536"/>
              <a:ext cx="5020135" cy="725437"/>
              <a:chOff x="7860162" y="6119096"/>
              <a:chExt cx="5020135" cy="725437"/>
            </a:xfrm>
            <a:grpFill/>
          </p:grpSpPr>
          <p:sp>
            <p:nvSpPr>
              <p:cNvPr id="68" name="Rechthoekige driehoek 67">
                <a:extLst>
                  <a:ext uri="{FF2B5EF4-FFF2-40B4-BE49-F238E27FC236}">
                    <a16:creationId xmlns:a16="http://schemas.microsoft.com/office/drawing/2014/main" id="{31ED653E-7BD7-97A3-9AE7-1E4B9528ED9E}"/>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9" name="Rechthoekige driehoek 68">
                <a:extLst>
                  <a:ext uri="{FF2B5EF4-FFF2-40B4-BE49-F238E27FC236}">
                    <a16:creationId xmlns:a16="http://schemas.microsoft.com/office/drawing/2014/main" id="{5D46C791-2B9E-FEEB-EC2D-14E9A44A6D3E}"/>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0" name="Rechthoekige driehoek 69">
                <a:extLst>
                  <a:ext uri="{FF2B5EF4-FFF2-40B4-BE49-F238E27FC236}">
                    <a16:creationId xmlns:a16="http://schemas.microsoft.com/office/drawing/2014/main" id="{432C52FB-6151-D3EF-ADF5-68BBB1DCAAB1}"/>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1" name="Rechthoekige driehoek 70">
                <a:extLst>
                  <a:ext uri="{FF2B5EF4-FFF2-40B4-BE49-F238E27FC236}">
                    <a16:creationId xmlns:a16="http://schemas.microsoft.com/office/drawing/2014/main" id="{9108E61E-A165-AB08-1F8B-995BE6B89624}"/>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2" name="Rechthoekige driehoek 71">
                <a:extLst>
                  <a:ext uri="{FF2B5EF4-FFF2-40B4-BE49-F238E27FC236}">
                    <a16:creationId xmlns:a16="http://schemas.microsoft.com/office/drawing/2014/main" id="{414206AA-79BE-B38B-89D6-B10625ACD0FC}"/>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3" name="Rechthoekige driehoek 72">
                <a:extLst>
                  <a:ext uri="{FF2B5EF4-FFF2-40B4-BE49-F238E27FC236}">
                    <a16:creationId xmlns:a16="http://schemas.microsoft.com/office/drawing/2014/main" id="{828A33B3-F167-E10F-E400-59C9652844E1}"/>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4" name="Rechthoekige driehoek 73">
                <a:extLst>
                  <a:ext uri="{FF2B5EF4-FFF2-40B4-BE49-F238E27FC236}">
                    <a16:creationId xmlns:a16="http://schemas.microsoft.com/office/drawing/2014/main" id="{D28010A7-D432-09C9-4DCD-734D8B195212}"/>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4" name="Groep 43">
              <a:extLst>
                <a:ext uri="{FF2B5EF4-FFF2-40B4-BE49-F238E27FC236}">
                  <a16:creationId xmlns:a16="http://schemas.microsoft.com/office/drawing/2014/main" id="{2C44E108-D2B3-C24F-3DF0-870D82BE49BD}"/>
                </a:ext>
              </a:extLst>
            </p:cNvPr>
            <p:cNvGrpSpPr/>
            <p:nvPr userDrawn="1"/>
          </p:nvGrpSpPr>
          <p:grpSpPr>
            <a:xfrm>
              <a:off x="7855890" y="8981071"/>
              <a:ext cx="5020135" cy="725437"/>
              <a:chOff x="7860162" y="6119096"/>
              <a:chExt cx="5020135" cy="725437"/>
            </a:xfrm>
            <a:grpFill/>
          </p:grpSpPr>
          <p:sp>
            <p:nvSpPr>
              <p:cNvPr id="61" name="Rechthoekige driehoek 60">
                <a:extLst>
                  <a:ext uri="{FF2B5EF4-FFF2-40B4-BE49-F238E27FC236}">
                    <a16:creationId xmlns:a16="http://schemas.microsoft.com/office/drawing/2014/main" id="{14ED917F-C4CF-7977-ABBD-6BFFB15872F0}"/>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ige driehoek 61">
                <a:extLst>
                  <a:ext uri="{FF2B5EF4-FFF2-40B4-BE49-F238E27FC236}">
                    <a16:creationId xmlns:a16="http://schemas.microsoft.com/office/drawing/2014/main" id="{6FE1A9FB-015C-7970-5C6A-0C28D411F48D}"/>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ige driehoek 62">
                <a:extLst>
                  <a:ext uri="{FF2B5EF4-FFF2-40B4-BE49-F238E27FC236}">
                    <a16:creationId xmlns:a16="http://schemas.microsoft.com/office/drawing/2014/main" id="{035AE1E0-75B9-61B0-2F4E-CA4263258662}"/>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ige driehoek 63">
                <a:extLst>
                  <a:ext uri="{FF2B5EF4-FFF2-40B4-BE49-F238E27FC236}">
                    <a16:creationId xmlns:a16="http://schemas.microsoft.com/office/drawing/2014/main" id="{73785860-F6EB-450C-C0CD-5A2E33EA81E5}"/>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ige driehoek 64">
                <a:extLst>
                  <a:ext uri="{FF2B5EF4-FFF2-40B4-BE49-F238E27FC236}">
                    <a16:creationId xmlns:a16="http://schemas.microsoft.com/office/drawing/2014/main" id="{9B3E152E-D4F0-9EF0-6E0E-C299B9019E25}"/>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ige driehoek 65">
                <a:extLst>
                  <a:ext uri="{FF2B5EF4-FFF2-40B4-BE49-F238E27FC236}">
                    <a16:creationId xmlns:a16="http://schemas.microsoft.com/office/drawing/2014/main" id="{C34F468B-4324-74D5-8404-158877908779}"/>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ige driehoek 66">
                <a:extLst>
                  <a:ext uri="{FF2B5EF4-FFF2-40B4-BE49-F238E27FC236}">
                    <a16:creationId xmlns:a16="http://schemas.microsoft.com/office/drawing/2014/main" id="{6E52EC25-2CFF-7598-1EDF-B2B9EC7CB73F}"/>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5" name="Groep 44">
              <a:extLst>
                <a:ext uri="{FF2B5EF4-FFF2-40B4-BE49-F238E27FC236}">
                  <a16:creationId xmlns:a16="http://schemas.microsoft.com/office/drawing/2014/main" id="{4C406312-FC04-B496-73C9-1E93911595C7}"/>
                </a:ext>
              </a:extLst>
            </p:cNvPr>
            <p:cNvGrpSpPr/>
            <p:nvPr userDrawn="1"/>
          </p:nvGrpSpPr>
          <p:grpSpPr>
            <a:xfrm>
              <a:off x="7860244" y="9705342"/>
              <a:ext cx="5020135" cy="725437"/>
              <a:chOff x="7860162" y="6119096"/>
              <a:chExt cx="5020135" cy="725437"/>
            </a:xfrm>
            <a:grpFill/>
          </p:grpSpPr>
          <p:sp>
            <p:nvSpPr>
              <p:cNvPr id="54" name="Rechthoekige driehoek 53">
                <a:extLst>
                  <a:ext uri="{FF2B5EF4-FFF2-40B4-BE49-F238E27FC236}">
                    <a16:creationId xmlns:a16="http://schemas.microsoft.com/office/drawing/2014/main" id="{5F09F4B4-7E74-3ED6-6F12-E5C4791E9A38}"/>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5" name="Rechthoekige driehoek 54">
                <a:extLst>
                  <a:ext uri="{FF2B5EF4-FFF2-40B4-BE49-F238E27FC236}">
                    <a16:creationId xmlns:a16="http://schemas.microsoft.com/office/drawing/2014/main" id="{4EDCE285-B472-24F2-B522-EE8F881B48E3}"/>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ige driehoek 55">
                <a:extLst>
                  <a:ext uri="{FF2B5EF4-FFF2-40B4-BE49-F238E27FC236}">
                    <a16:creationId xmlns:a16="http://schemas.microsoft.com/office/drawing/2014/main" id="{4AF4BEF1-9BC8-9E19-ECBB-15CFB1CEA943}"/>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ige driehoek 56">
                <a:extLst>
                  <a:ext uri="{FF2B5EF4-FFF2-40B4-BE49-F238E27FC236}">
                    <a16:creationId xmlns:a16="http://schemas.microsoft.com/office/drawing/2014/main" id="{774BCBC2-D488-6F7F-27BC-A08D2FA3612B}"/>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ige driehoek 57">
                <a:extLst>
                  <a:ext uri="{FF2B5EF4-FFF2-40B4-BE49-F238E27FC236}">
                    <a16:creationId xmlns:a16="http://schemas.microsoft.com/office/drawing/2014/main" id="{A776DE3A-06A8-C38F-DB74-B8216DBBF0AD}"/>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9" name="Rechthoekige driehoek 58">
                <a:extLst>
                  <a:ext uri="{FF2B5EF4-FFF2-40B4-BE49-F238E27FC236}">
                    <a16:creationId xmlns:a16="http://schemas.microsoft.com/office/drawing/2014/main" id="{3222EEA1-8ABA-B319-201B-77E6B827097F}"/>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ige driehoek 59">
                <a:extLst>
                  <a:ext uri="{FF2B5EF4-FFF2-40B4-BE49-F238E27FC236}">
                    <a16:creationId xmlns:a16="http://schemas.microsoft.com/office/drawing/2014/main" id="{454FDBCC-A5AA-4B15-C0F2-C14DFECDE985}"/>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6" name="Groep 45">
              <a:extLst>
                <a:ext uri="{FF2B5EF4-FFF2-40B4-BE49-F238E27FC236}">
                  <a16:creationId xmlns:a16="http://schemas.microsoft.com/office/drawing/2014/main" id="{A1C1D694-65F1-04C2-E113-2AA501B67349}"/>
                </a:ext>
              </a:extLst>
            </p:cNvPr>
            <p:cNvGrpSpPr/>
            <p:nvPr userDrawn="1"/>
          </p:nvGrpSpPr>
          <p:grpSpPr>
            <a:xfrm>
              <a:off x="7862677" y="10408803"/>
              <a:ext cx="5020135" cy="725437"/>
              <a:chOff x="7860162" y="6119096"/>
              <a:chExt cx="5020135" cy="725437"/>
            </a:xfrm>
            <a:grpFill/>
          </p:grpSpPr>
          <p:sp>
            <p:nvSpPr>
              <p:cNvPr id="47" name="Rechthoekige driehoek 46">
                <a:extLst>
                  <a:ext uri="{FF2B5EF4-FFF2-40B4-BE49-F238E27FC236}">
                    <a16:creationId xmlns:a16="http://schemas.microsoft.com/office/drawing/2014/main" id="{120695AE-BC20-1CA8-65B6-4B38A21381F1}"/>
                  </a:ext>
                </a:extLst>
              </p:cNvPr>
              <p:cNvSpPr/>
              <p:nvPr userDrawn="1"/>
            </p:nvSpPr>
            <p:spPr>
              <a:xfrm rot="16200000">
                <a:off x="786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8" name="Rechthoekige driehoek 47">
                <a:extLst>
                  <a:ext uri="{FF2B5EF4-FFF2-40B4-BE49-F238E27FC236}">
                    <a16:creationId xmlns:a16="http://schemas.microsoft.com/office/drawing/2014/main" id="{A6EC4108-6331-C568-27DD-DEE55D0EEDE3}"/>
                  </a:ext>
                </a:extLst>
              </p:cNvPr>
              <p:cNvSpPr/>
              <p:nvPr userDrawn="1"/>
            </p:nvSpPr>
            <p:spPr>
              <a:xfrm rot="16200000">
                <a:off x="858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9" name="Rechthoekige driehoek 48">
                <a:extLst>
                  <a:ext uri="{FF2B5EF4-FFF2-40B4-BE49-F238E27FC236}">
                    <a16:creationId xmlns:a16="http://schemas.microsoft.com/office/drawing/2014/main" id="{5498227C-1905-981B-FC57-4B01262EBB11}"/>
                  </a:ext>
                </a:extLst>
              </p:cNvPr>
              <p:cNvSpPr/>
              <p:nvPr userDrawn="1"/>
            </p:nvSpPr>
            <p:spPr>
              <a:xfrm rot="16200000">
                <a:off x="9300162" y="6119922"/>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0" name="Rechthoekige driehoek 49">
                <a:extLst>
                  <a:ext uri="{FF2B5EF4-FFF2-40B4-BE49-F238E27FC236}">
                    <a16:creationId xmlns:a16="http://schemas.microsoft.com/office/drawing/2014/main" id="{8622A979-45AE-4C7A-612F-08EA97751BBC}"/>
                  </a:ext>
                </a:extLst>
              </p:cNvPr>
              <p:cNvSpPr/>
              <p:nvPr userDrawn="1"/>
            </p:nvSpPr>
            <p:spPr>
              <a:xfrm rot="16200000">
                <a:off x="10014584" y="6124533"/>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1" name="Rechthoekige driehoek 50">
                <a:extLst>
                  <a:ext uri="{FF2B5EF4-FFF2-40B4-BE49-F238E27FC236}">
                    <a16:creationId xmlns:a16="http://schemas.microsoft.com/office/drawing/2014/main" id="{8027CB0C-C6FC-2582-6B43-A180C26A24AA}"/>
                  </a:ext>
                </a:extLst>
              </p:cNvPr>
              <p:cNvSpPr/>
              <p:nvPr userDrawn="1"/>
            </p:nvSpPr>
            <p:spPr>
              <a:xfrm rot="16200000">
                <a:off x="1072900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2" name="Rechthoekige driehoek 51">
                <a:extLst>
                  <a:ext uri="{FF2B5EF4-FFF2-40B4-BE49-F238E27FC236}">
                    <a16:creationId xmlns:a16="http://schemas.microsoft.com/office/drawing/2014/main" id="{8D938C07-9DF1-FAAA-C23E-CA9BE85244AE}"/>
                  </a:ext>
                </a:extLst>
              </p:cNvPr>
              <p:cNvSpPr/>
              <p:nvPr userDrawn="1"/>
            </p:nvSpPr>
            <p:spPr>
              <a:xfrm rot="16200000">
                <a:off x="11446796" y="6123950"/>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ige driehoek 52">
                <a:extLst>
                  <a:ext uri="{FF2B5EF4-FFF2-40B4-BE49-F238E27FC236}">
                    <a16:creationId xmlns:a16="http://schemas.microsoft.com/office/drawing/2014/main" id="{32964CA4-0CC1-5D1B-4873-7C25D3975B73}"/>
                  </a:ext>
                </a:extLst>
              </p:cNvPr>
              <p:cNvSpPr/>
              <p:nvPr userDrawn="1"/>
            </p:nvSpPr>
            <p:spPr>
              <a:xfrm rot="16200000">
                <a:off x="12160297" y="6119096"/>
                <a:ext cx="720000" cy="720000"/>
              </a:xfrm>
              <a:prstGeom prst="rtTriangle">
                <a:avLst/>
              </a:prstGeom>
              <a:grp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Tree>
    <p:extLst>
      <p:ext uri="{BB962C8B-B14F-4D97-AF65-F5344CB8AC3E}">
        <p14:creationId xmlns:p14="http://schemas.microsoft.com/office/powerpoint/2010/main" val="1052076071"/>
      </p:ext>
    </p:extLst>
  </p:cSld>
  <p:clrMapOvr>
    <a:masterClrMapping/>
  </p:clrMapOvr>
  <p:extLst>
    <p:ext uri="{DCECCB84-F9BA-43D5-87BE-67443E8EF086}">
      <p15:sldGuideLst xmlns:p15="http://schemas.microsoft.com/office/powerpoint/2012/main">
        <p15:guide id="1" orient="horz" pos="4320" userDrawn="1">
          <p15:clr>
            <a:srgbClr val="FBAE40"/>
          </p15:clr>
        </p15:guide>
        <p15:guide id="2" pos="768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O-Titel+TekstBullets+BKGimgRecht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grpSp>
        <p:nvGrpSpPr>
          <p:cNvPr id="4" name="Groep 3">
            <a:extLst>
              <a:ext uri="{FF2B5EF4-FFF2-40B4-BE49-F238E27FC236}">
                <a16:creationId xmlns:a16="http://schemas.microsoft.com/office/drawing/2014/main" id="{DDF3600C-66F6-CCB2-73A4-77A95577EEAB}"/>
              </a:ext>
            </a:extLst>
          </p:cNvPr>
          <p:cNvGrpSpPr/>
          <p:nvPr userDrawn="1"/>
        </p:nvGrpSpPr>
        <p:grpSpPr>
          <a:xfrm>
            <a:off x="-2706274" y="-24986"/>
            <a:ext cx="6689287" cy="3363022"/>
            <a:chOff x="-3377538" y="10359797"/>
            <a:chExt cx="6689287" cy="3363022"/>
          </a:xfrm>
        </p:grpSpPr>
        <p:grpSp>
          <p:nvGrpSpPr>
            <p:cNvPr id="9" name="Groep 8">
              <a:extLst>
                <a:ext uri="{FF2B5EF4-FFF2-40B4-BE49-F238E27FC236}">
                  <a16:creationId xmlns:a16="http://schemas.microsoft.com/office/drawing/2014/main" id="{AA852B04-00FB-9789-0BDB-BF5CAAD04DD1}"/>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16" name="Gelijkbenige driehoek 6">
                <a:extLst>
                  <a:ext uri="{FF2B5EF4-FFF2-40B4-BE49-F238E27FC236}">
                    <a16:creationId xmlns:a16="http://schemas.microsoft.com/office/drawing/2014/main" id="{9747E5B5-86B2-003D-E617-908F2F9F3D73}"/>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7" name="Vrije vorm: vorm 16">
                <a:extLst>
                  <a:ext uri="{FF2B5EF4-FFF2-40B4-BE49-F238E27FC236}">
                    <a16:creationId xmlns:a16="http://schemas.microsoft.com/office/drawing/2014/main" id="{9683900C-7819-E1EB-B078-F8A4724D7BF1}"/>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8" name="Vrije vorm: vorm 17">
                <a:extLst>
                  <a:ext uri="{FF2B5EF4-FFF2-40B4-BE49-F238E27FC236}">
                    <a16:creationId xmlns:a16="http://schemas.microsoft.com/office/drawing/2014/main" id="{FFC87982-CC9A-EFC6-956E-2DAC126DB672}"/>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9" name="Vrije vorm: vorm 18">
                <a:extLst>
                  <a:ext uri="{FF2B5EF4-FFF2-40B4-BE49-F238E27FC236}">
                    <a16:creationId xmlns:a16="http://schemas.microsoft.com/office/drawing/2014/main" id="{1A60F7CC-E9D7-1218-D6A4-D6BC6CABFCEF}"/>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10" name="Groep 9">
              <a:extLst>
                <a:ext uri="{FF2B5EF4-FFF2-40B4-BE49-F238E27FC236}">
                  <a16:creationId xmlns:a16="http://schemas.microsoft.com/office/drawing/2014/main" id="{F44B59F7-9B20-A309-AAE9-94CC1CD495E7}"/>
                </a:ext>
              </a:extLst>
            </p:cNvPr>
            <p:cNvGrpSpPr/>
            <p:nvPr userDrawn="1"/>
          </p:nvGrpSpPr>
          <p:grpSpPr>
            <a:xfrm rot="5400000">
              <a:off x="-3371085" y="10353345"/>
              <a:ext cx="3356594" cy="3369499"/>
              <a:chOff x="16340012" y="7076837"/>
              <a:chExt cx="3296953" cy="3300752"/>
            </a:xfrm>
          </p:grpSpPr>
          <p:sp>
            <p:nvSpPr>
              <p:cNvPr id="11" name="Rechthoek 10">
                <a:extLst>
                  <a:ext uri="{FF2B5EF4-FFF2-40B4-BE49-F238E27FC236}">
                    <a16:creationId xmlns:a16="http://schemas.microsoft.com/office/drawing/2014/main" id="{10B068D4-50F5-F3E9-3C4A-AEF7F6128084}"/>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3" name="Rechthoek 12">
                <a:extLst>
                  <a:ext uri="{FF2B5EF4-FFF2-40B4-BE49-F238E27FC236}">
                    <a16:creationId xmlns:a16="http://schemas.microsoft.com/office/drawing/2014/main" id="{5F81DC57-4D8F-B783-4A68-BFFE241B9EC9}"/>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4" name="Rechthoek 13">
                <a:extLst>
                  <a:ext uri="{FF2B5EF4-FFF2-40B4-BE49-F238E27FC236}">
                    <a16:creationId xmlns:a16="http://schemas.microsoft.com/office/drawing/2014/main" id="{EA238B2B-6E6E-F40A-1B6C-9B7C09F3187E}"/>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5" name="Rechthoek 14">
                <a:extLst>
                  <a:ext uri="{FF2B5EF4-FFF2-40B4-BE49-F238E27FC236}">
                    <a16:creationId xmlns:a16="http://schemas.microsoft.com/office/drawing/2014/main" id="{294CCD0E-C7CF-62EC-261F-FCD15AD5BF63}"/>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16371855" y="0"/>
            <a:ext cx="8010557"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r>
              <a:rPr lang="nl-NL"/>
              <a:t>Klik op het pictogram als u een afbeelding wilt toevoegen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6" name="Tijdelijke aanduiding voor tekst 5">
            <a:extLst>
              <a:ext uri="{FF2B5EF4-FFF2-40B4-BE49-F238E27FC236}">
                <a16:creationId xmlns:a16="http://schemas.microsoft.com/office/drawing/2014/main" id="{EA514E73-FAF2-E96F-7A08-8109B13E850E}"/>
              </a:ext>
            </a:extLst>
          </p:cNvPr>
          <p:cNvSpPr>
            <a:spLocks noGrp="1"/>
          </p:cNvSpPr>
          <p:nvPr>
            <p:ph type="body" sz="quarter" idx="15"/>
          </p:nvPr>
        </p:nvSpPr>
        <p:spPr>
          <a:xfrm>
            <a:off x="1522413" y="4229100"/>
            <a:ext cx="14098587" cy="8137525"/>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19656849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GO-Titel+TekstBullets+ImgRechts">
    <p:bg>
      <p:bgPr>
        <a:solidFill>
          <a:schemeClr val="bg1"/>
        </a:solidFill>
        <a:effectLst/>
      </p:bgPr>
    </p:bg>
    <p:spTree>
      <p:nvGrpSpPr>
        <p:cNvPr id="1" name=""/>
        <p:cNvGrpSpPr/>
        <p:nvPr/>
      </p:nvGrpSpPr>
      <p:grpSpPr>
        <a:xfrm>
          <a:off x="0" y="0"/>
          <a:ext cx="0" cy="0"/>
          <a:chOff x="0" y="0"/>
          <a:chExt cx="0" cy="0"/>
        </a:xfrm>
      </p:grpSpPr>
      <p:grpSp>
        <p:nvGrpSpPr>
          <p:cNvPr id="5" name="Groep 4">
            <a:extLst>
              <a:ext uri="{FF2B5EF4-FFF2-40B4-BE49-F238E27FC236}">
                <a16:creationId xmlns:a16="http://schemas.microsoft.com/office/drawing/2014/main" id="{E25883CD-7828-FE84-F5BA-31629A9BB281}"/>
              </a:ext>
            </a:extLst>
          </p:cNvPr>
          <p:cNvGrpSpPr/>
          <p:nvPr userDrawn="1"/>
        </p:nvGrpSpPr>
        <p:grpSpPr>
          <a:xfrm>
            <a:off x="-2706274" y="-24986"/>
            <a:ext cx="6689287" cy="3363022"/>
            <a:chOff x="-3377538" y="10359797"/>
            <a:chExt cx="6689287" cy="3363022"/>
          </a:xfrm>
        </p:grpSpPr>
        <p:grpSp>
          <p:nvGrpSpPr>
            <p:cNvPr id="9" name="Groep 8">
              <a:extLst>
                <a:ext uri="{FF2B5EF4-FFF2-40B4-BE49-F238E27FC236}">
                  <a16:creationId xmlns:a16="http://schemas.microsoft.com/office/drawing/2014/main" id="{5B0F44E0-631F-34B0-0BE4-9E303D1AB531}"/>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15" name="Gelijkbenige driehoek 6">
                <a:extLst>
                  <a:ext uri="{FF2B5EF4-FFF2-40B4-BE49-F238E27FC236}">
                    <a16:creationId xmlns:a16="http://schemas.microsoft.com/office/drawing/2014/main" id="{DE14BBE6-000F-91AD-A9C7-4C600818296D}"/>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6" name="Vrije vorm: vorm 15">
                <a:extLst>
                  <a:ext uri="{FF2B5EF4-FFF2-40B4-BE49-F238E27FC236}">
                    <a16:creationId xmlns:a16="http://schemas.microsoft.com/office/drawing/2014/main" id="{CAF7F711-F732-F2D5-56EE-0A07A0274AF3}"/>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7" name="Vrije vorm: vorm 16">
                <a:extLst>
                  <a:ext uri="{FF2B5EF4-FFF2-40B4-BE49-F238E27FC236}">
                    <a16:creationId xmlns:a16="http://schemas.microsoft.com/office/drawing/2014/main" id="{1A0C2A0D-21A3-B4C1-401C-0530AE43D6A2}"/>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8" name="Vrije vorm: vorm 17">
                <a:extLst>
                  <a:ext uri="{FF2B5EF4-FFF2-40B4-BE49-F238E27FC236}">
                    <a16:creationId xmlns:a16="http://schemas.microsoft.com/office/drawing/2014/main" id="{9D0DA447-84C2-0E4E-04F7-FCE5448D9903}"/>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10" name="Groep 9">
              <a:extLst>
                <a:ext uri="{FF2B5EF4-FFF2-40B4-BE49-F238E27FC236}">
                  <a16:creationId xmlns:a16="http://schemas.microsoft.com/office/drawing/2014/main" id="{0098F2E7-C7FD-6077-19E0-0322D28482C8}"/>
                </a:ext>
              </a:extLst>
            </p:cNvPr>
            <p:cNvGrpSpPr/>
            <p:nvPr userDrawn="1"/>
          </p:nvGrpSpPr>
          <p:grpSpPr>
            <a:xfrm rot="5400000">
              <a:off x="-3371085" y="10353345"/>
              <a:ext cx="3356594" cy="3369499"/>
              <a:chOff x="16340012" y="7076837"/>
              <a:chExt cx="3296953" cy="3300752"/>
            </a:xfrm>
          </p:grpSpPr>
          <p:sp>
            <p:nvSpPr>
              <p:cNvPr id="11" name="Rechthoek 10">
                <a:extLst>
                  <a:ext uri="{FF2B5EF4-FFF2-40B4-BE49-F238E27FC236}">
                    <a16:creationId xmlns:a16="http://schemas.microsoft.com/office/drawing/2014/main" id="{A859E4C1-1D3B-1ECB-244D-E5E2C8D2187E}"/>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2" name="Rechthoek 11">
                <a:extLst>
                  <a:ext uri="{FF2B5EF4-FFF2-40B4-BE49-F238E27FC236}">
                    <a16:creationId xmlns:a16="http://schemas.microsoft.com/office/drawing/2014/main" id="{937C0034-9F5B-96B1-2B87-615E01E4F747}"/>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3" name="Rechthoek 12">
                <a:extLst>
                  <a:ext uri="{FF2B5EF4-FFF2-40B4-BE49-F238E27FC236}">
                    <a16:creationId xmlns:a16="http://schemas.microsoft.com/office/drawing/2014/main" id="{18021360-2B47-8EDD-A673-F4188F078915}"/>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4" name="Rechthoek 13">
                <a:extLst>
                  <a:ext uri="{FF2B5EF4-FFF2-40B4-BE49-F238E27FC236}">
                    <a16:creationId xmlns:a16="http://schemas.microsoft.com/office/drawing/2014/main" id="{D1AAC705-670E-7F7B-E0AC-4E55D6FBB1C1}"/>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16379613" y="0"/>
            <a:ext cx="8002800" cy="13716000"/>
          </a:xfrm>
          <a:prstGeom prst="rect">
            <a:avLst/>
          </a:prstGeom>
        </p:spPr>
        <p:txBody>
          <a:bodyPr/>
          <a:lstStyle/>
          <a:p>
            <a:r>
              <a:rPr lang="nl-NL"/>
              <a:t>Klik op het pictogram als u een afbeelding wilt toevoegen</a:t>
            </a:r>
            <a:endParaRPr lang="nl-BE"/>
          </a:p>
        </p:txBody>
      </p:sp>
      <p:sp>
        <p:nvSpPr>
          <p:cNvPr id="6" name="Tijdelijke aanduiding voor tekst 5">
            <a:extLst>
              <a:ext uri="{FF2B5EF4-FFF2-40B4-BE49-F238E27FC236}">
                <a16:creationId xmlns:a16="http://schemas.microsoft.com/office/drawing/2014/main" id="{02BE0435-A77D-17C7-4E6C-430E1B8FED88}"/>
              </a:ext>
            </a:extLst>
          </p:cNvPr>
          <p:cNvSpPr>
            <a:spLocks noGrp="1"/>
          </p:cNvSpPr>
          <p:nvPr>
            <p:ph type="body" sz="quarter" idx="15"/>
          </p:nvPr>
        </p:nvSpPr>
        <p:spPr>
          <a:xfrm>
            <a:off x="1522413" y="4191000"/>
            <a:ext cx="14098587" cy="80010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426881765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GO-Titel+TekstBullets+vormenRechts">
    <p:bg>
      <p:bgPr>
        <a:solidFill>
          <a:schemeClr val="bg1"/>
        </a:solidFill>
        <a:effectLst/>
      </p:bgPr>
    </p:bg>
    <p:spTree>
      <p:nvGrpSpPr>
        <p:cNvPr id="1" name=""/>
        <p:cNvGrpSpPr/>
        <p:nvPr/>
      </p:nvGrpSpPr>
      <p:grpSpPr>
        <a:xfrm>
          <a:off x="0" y="0"/>
          <a:ext cx="0" cy="0"/>
          <a:chOff x="0" y="0"/>
          <a:chExt cx="0" cy="0"/>
        </a:xfrm>
      </p:grpSpPr>
      <p:grpSp>
        <p:nvGrpSpPr>
          <p:cNvPr id="6" name="Groep 5">
            <a:extLst>
              <a:ext uri="{FF2B5EF4-FFF2-40B4-BE49-F238E27FC236}">
                <a16:creationId xmlns:a16="http://schemas.microsoft.com/office/drawing/2014/main" id="{187CDEFD-1767-61AF-5CF1-724A17E2E562}"/>
              </a:ext>
            </a:extLst>
          </p:cNvPr>
          <p:cNvGrpSpPr/>
          <p:nvPr userDrawn="1"/>
        </p:nvGrpSpPr>
        <p:grpSpPr>
          <a:xfrm>
            <a:off x="15150556" y="-24987"/>
            <a:ext cx="10301371" cy="15067737"/>
            <a:chOff x="15150556" y="-24987"/>
            <a:chExt cx="10301371" cy="15067737"/>
          </a:xfrm>
        </p:grpSpPr>
        <p:sp>
          <p:nvSpPr>
            <p:cNvPr id="27" name="Vrije vorm: vorm 26">
              <a:extLst>
                <a:ext uri="{FF2B5EF4-FFF2-40B4-BE49-F238E27FC236}">
                  <a16:creationId xmlns:a16="http://schemas.microsoft.com/office/drawing/2014/main" id="{EE5F4B07-523E-3549-5B4A-E70BE35B9944}"/>
                </a:ext>
              </a:extLst>
            </p:cNvPr>
            <p:cNvSpPr/>
            <p:nvPr userDrawn="1"/>
          </p:nvSpPr>
          <p:spPr>
            <a:xfrm flipH="1">
              <a:off x="18298399" y="-13724"/>
              <a:ext cx="3049200" cy="3049200"/>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nvGrpSpPr>
            <p:cNvPr id="29" name="Groep 28">
              <a:extLst>
                <a:ext uri="{FF2B5EF4-FFF2-40B4-BE49-F238E27FC236}">
                  <a16:creationId xmlns:a16="http://schemas.microsoft.com/office/drawing/2014/main" id="{19C9EBA1-6705-9CCB-3852-0EA67BF1771E}"/>
                </a:ext>
              </a:extLst>
            </p:cNvPr>
            <p:cNvGrpSpPr/>
            <p:nvPr userDrawn="1"/>
          </p:nvGrpSpPr>
          <p:grpSpPr>
            <a:xfrm flipH="1">
              <a:off x="21347599" y="-24987"/>
              <a:ext cx="4104328" cy="3053798"/>
              <a:chOff x="15810631" y="7338222"/>
              <a:chExt cx="8571782" cy="6377778"/>
            </a:xfrm>
            <a:solidFill>
              <a:schemeClr val="accent2"/>
            </a:solidFill>
          </p:grpSpPr>
          <p:sp>
            <p:nvSpPr>
              <p:cNvPr id="105" name="Half kader 104">
                <a:extLst>
                  <a:ext uri="{FF2B5EF4-FFF2-40B4-BE49-F238E27FC236}">
                    <a16:creationId xmlns:a16="http://schemas.microsoft.com/office/drawing/2014/main" id="{EFA72A26-94BF-7047-C9F2-EAFE3870152E}"/>
                  </a:ext>
                </a:extLst>
              </p:cNvPr>
              <p:cNvSpPr/>
              <p:nvPr userDrawn="1"/>
            </p:nvSpPr>
            <p:spPr>
              <a:xfrm rot="8122589">
                <a:off x="15810631" y="8269145"/>
                <a:ext cx="4440924" cy="4541661"/>
              </a:xfrm>
              <a:prstGeom prst="halfFrame">
                <a:avLst>
                  <a:gd name="adj1" fmla="val 15767"/>
                  <a:gd name="adj2" fmla="val 17350"/>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06" name="Rechthoekige driehoek 105">
                <a:extLst>
                  <a:ext uri="{FF2B5EF4-FFF2-40B4-BE49-F238E27FC236}">
                    <a16:creationId xmlns:a16="http://schemas.microsoft.com/office/drawing/2014/main" id="{D5BF98E8-38D4-7652-06D0-85ED0B5655BC}"/>
                  </a:ext>
                </a:extLst>
              </p:cNvPr>
              <p:cNvSpPr/>
              <p:nvPr userDrawn="1"/>
            </p:nvSpPr>
            <p:spPr>
              <a:xfrm rot="13517569">
                <a:off x="17197717" y="9739040"/>
                <a:ext cx="1665302" cy="1648368"/>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7" name="Rechthoekige driehoek 106">
                <a:extLst>
                  <a:ext uri="{FF2B5EF4-FFF2-40B4-BE49-F238E27FC236}">
                    <a16:creationId xmlns:a16="http://schemas.microsoft.com/office/drawing/2014/main" id="{DF55BBEE-09FA-15A6-7AED-E7F2ACD2F3FF}"/>
                  </a:ext>
                </a:extLst>
              </p:cNvPr>
              <p:cNvSpPr/>
              <p:nvPr userDrawn="1"/>
            </p:nvSpPr>
            <p:spPr>
              <a:xfrm rot="10800000">
                <a:off x="23161451" y="7363954"/>
                <a:ext cx="1220962" cy="1208546"/>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8" name="Rechthoekige driehoek 107">
                <a:extLst>
                  <a:ext uri="{FF2B5EF4-FFF2-40B4-BE49-F238E27FC236}">
                    <a16:creationId xmlns:a16="http://schemas.microsoft.com/office/drawing/2014/main" id="{8520B98F-E8A6-6BB8-B6DF-63C1569A2F6A}"/>
                  </a:ext>
                </a:extLst>
              </p:cNvPr>
              <p:cNvSpPr/>
              <p:nvPr userDrawn="1"/>
            </p:nvSpPr>
            <p:spPr>
              <a:xfrm rot="16200000">
                <a:off x="23167659" y="12501246"/>
                <a:ext cx="1220962" cy="1208546"/>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9" name="Pijl: punthaak 108">
                <a:extLst>
                  <a:ext uri="{FF2B5EF4-FFF2-40B4-BE49-F238E27FC236}">
                    <a16:creationId xmlns:a16="http://schemas.microsoft.com/office/drawing/2014/main" id="{F458183A-B5DB-2755-7584-4BA1E243FEB2}"/>
                  </a:ext>
                </a:extLst>
              </p:cNvPr>
              <p:cNvSpPr/>
              <p:nvPr userDrawn="1"/>
            </p:nvSpPr>
            <p:spPr>
              <a:xfrm>
                <a:off x="19201883" y="7338222"/>
                <a:ext cx="4129734" cy="6377778"/>
              </a:xfrm>
              <a:prstGeom prst="chevron">
                <a:avLst>
                  <a:gd name="adj" fmla="val 76155"/>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10" name="Diagonale streep 109">
                <a:extLst>
                  <a:ext uri="{FF2B5EF4-FFF2-40B4-BE49-F238E27FC236}">
                    <a16:creationId xmlns:a16="http://schemas.microsoft.com/office/drawing/2014/main" id="{D2DD5CB3-9285-2A12-ADA0-EC72BFED25A4}"/>
                  </a:ext>
                </a:extLst>
              </p:cNvPr>
              <p:cNvSpPr/>
              <p:nvPr userDrawn="1"/>
            </p:nvSpPr>
            <p:spPr>
              <a:xfrm rot="5400000">
                <a:off x="21223236" y="7345881"/>
                <a:ext cx="3141105" cy="3177249"/>
              </a:xfrm>
              <a:prstGeom prst="diagStripe">
                <a:avLst>
                  <a:gd name="adj" fmla="val 67391"/>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11" name="Diagonale streep 110">
                <a:extLst>
                  <a:ext uri="{FF2B5EF4-FFF2-40B4-BE49-F238E27FC236}">
                    <a16:creationId xmlns:a16="http://schemas.microsoft.com/office/drawing/2014/main" id="{B299BBDE-3135-F479-E916-C91E896DC9AB}"/>
                  </a:ext>
                </a:extLst>
              </p:cNvPr>
              <p:cNvSpPr/>
              <p:nvPr userDrawn="1"/>
            </p:nvSpPr>
            <p:spPr>
              <a:xfrm rot="10800000">
                <a:off x="21241308" y="10538750"/>
                <a:ext cx="3141105" cy="3177249"/>
              </a:xfrm>
              <a:prstGeom prst="diagStripe">
                <a:avLst>
                  <a:gd name="adj" fmla="val 67391"/>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sp>
          <p:nvSpPr>
            <p:cNvPr id="31" name="Vrije vorm: vorm 30">
              <a:extLst>
                <a:ext uri="{FF2B5EF4-FFF2-40B4-BE49-F238E27FC236}">
                  <a16:creationId xmlns:a16="http://schemas.microsoft.com/office/drawing/2014/main" id="{F5789D13-BAAC-F7FE-8F8F-A50B2E000F31}"/>
                </a:ext>
              </a:extLst>
            </p:cNvPr>
            <p:cNvSpPr/>
            <p:nvPr userDrawn="1"/>
          </p:nvSpPr>
          <p:spPr>
            <a:xfrm rot="10800000" flipH="1">
              <a:off x="21338999" y="3044926"/>
              <a:ext cx="3040998" cy="3047514"/>
            </a:xfrm>
            <a:custGeom>
              <a:avLst/>
              <a:gdLst>
                <a:gd name="csX0" fmla="*/ 557648 w 3287712"/>
                <a:gd name="csY0" fmla="*/ 1305414 h 3387780"/>
                <a:gd name="csX1" fmla="*/ 40230 w 3287712"/>
                <a:gd name="csY1" fmla="*/ 1075893 h 3387780"/>
                <a:gd name="csX2" fmla="*/ 0 w 3287712"/>
                <a:gd name="csY2" fmla="*/ 1055293 h 3387780"/>
                <a:gd name="csX3" fmla="*/ 775705 w 3287712"/>
                <a:gd name="csY3" fmla="*/ 60313 h 3387780"/>
                <a:gd name="csX4" fmla="*/ 878471 w 3287712"/>
                <a:gd name="csY4" fmla="*/ 0 h 3387780"/>
                <a:gd name="csX5" fmla="*/ 996560 w 3287712"/>
                <a:gd name="csY5" fmla="*/ 263385 h 3387780"/>
                <a:gd name="csX6" fmla="*/ 997692 w 3287712"/>
                <a:gd name="csY6" fmla="*/ 263385 h 3387780"/>
                <a:gd name="csX7" fmla="*/ 1175949 w 3287712"/>
                <a:gd name="csY7" fmla="*/ 677061 h 3387780"/>
                <a:gd name="csX8" fmla="*/ 1087811 w 3287712"/>
                <a:gd name="csY8" fmla="*/ 719295 h 3387780"/>
                <a:gd name="csX9" fmla="*/ 564803 w 3287712"/>
                <a:gd name="csY9" fmla="*/ 1285585 h 3387780"/>
                <a:gd name="csX10" fmla="*/ 2754216 w 3287712"/>
                <a:gd name="csY10" fmla="*/ 1310692 h 3387780"/>
                <a:gd name="csX11" fmla="*/ 2749843 w 3287712"/>
                <a:gd name="csY11" fmla="*/ 1298807 h 3387780"/>
                <a:gd name="csX12" fmla="*/ 2169858 w 3287712"/>
                <a:gd name="csY12" fmla="*/ 693180 h 3387780"/>
                <a:gd name="csX13" fmla="*/ 2114428 w 3287712"/>
                <a:gd name="csY13" fmla="*/ 671455 h 3387780"/>
                <a:gd name="csX14" fmla="*/ 2310450 w 3287712"/>
                <a:gd name="csY14" fmla="*/ 207703 h 3387780"/>
                <a:gd name="csX15" fmla="*/ 2370753 w 3287712"/>
                <a:gd name="csY15" fmla="*/ 73204 h 3387780"/>
                <a:gd name="csX16" fmla="*/ 2422356 w 3287712"/>
                <a:gd name="csY16" fmla="*/ 106105 h 3387780"/>
                <a:gd name="csX17" fmla="*/ 3284138 w 3287712"/>
                <a:gd name="csY17" fmla="*/ 1073098 h 3387780"/>
                <a:gd name="csX18" fmla="*/ 3287712 w 3287712"/>
                <a:gd name="csY18" fmla="*/ 1085441 h 3387780"/>
                <a:gd name="csX19" fmla="*/ 1652907 w 3287712"/>
                <a:gd name="csY19" fmla="*/ 1775683 h 3387780"/>
                <a:gd name="csX20" fmla="*/ 1653028 w 3287712"/>
                <a:gd name="csY20" fmla="*/ 1775393 h 3387780"/>
                <a:gd name="csX21" fmla="*/ 1653113 w 3287712"/>
                <a:gd name="csY21" fmla="*/ 1775596 h 3387780"/>
                <a:gd name="csX22" fmla="*/ 1648211 w 3287712"/>
                <a:gd name="csY22" fmla="*/ 1777665 h 3387780"/>
                <a:gd name="csX23" fmla="*/ 1645006 w 3287712"/>
                <a:gd name="csY23" fmla="*/ 1776278 h 3387780"/>
                <a:gd name="csX24" fmla="*/ 1175949 w 3287712"/>
                <a:gd name="csY24" fmla="*/ 677061 h 3387780"/>
                <a:gd name="csX25" fmla="*/ 1191729 w 3287712"/>
                <a:gd name="csY25" fmla="*/ 669499 h 3387780"/>
                <a:gd name="csX26" fmla="*/ 1654464 w 3287712"/>
                <a:gd name="csY26" fmla="*/ 576570 h 3387780"/>
                <a:gd name="csX27" fmla="*/ 2007977 w 3287712"/>
                <a:gd name="csY27" fmla="*/ 629734 h 3387780"/>
                <a:gd name="csX28" fmla="*/ 2114428 w 3287712"/>
                <a:gd name="csY28" fmla="*/ 671455 h 3387780"/>
                <a:gd name="csX29" fmla="*/ 1653028 w 3287712"/>
                <a:gd name="csY29" fmla="*/ 1775393 h 3387780"/>
                <a:gd name="csX30" fmla="*/ 1651853 w 3287712"/>
                <a:gd name="csY30" fmla="*/ 1772593 h 3387780"/>
                <a:gd name="csX31" fmla="*/ 1650102 w 3287712"/>
                <a:gd name="csY31" fmla="*/ 1776867 h 3387780"/>
                <a:gd name="csX32" fmla="*/ 1651486 w 3287712"/>
                <a:gd name="csY32" fmla="*/ 1779084 h 3387780"/>
                <a:gd name="csX33" fmla="*/ 1649540 w 3287712"/>
                <a:gd name="csY33" fmla="*/ 1778241 h 3387780"/>
                <a:gd name="csX34" fmla="*/ 1650102 w 3287712"/>
                <a:gd name="csY34" fmla="*/ 1776867 h 3387780"/>
                <a:gd name="csX35" fmla="*/ 1652907 w 3287712"/>
                <a:gd name="csY35" fmla="*/ 1775683 h 3387780"/>
                <a:gd name="csX36" fmla="*/ 1648203 w 3287712"/>
                <a:gd name="csY36" fmla="*/ 1781505 h 3387780"/>
                <a:gd name="csX37" fmla="*/ 1647026 w 3287712"/>
                <a:gd name="csY37" fmla="*/ 1781011 h 3387780"/>
                <a:gd name="csX38" fmla="*/ 1645997 w 3287712"/>
                <a:gd name="csY38" fmla="*/ 1778600 h 3387780"/>
                <a:gd name="csX39" fmla="*/ 1648211 w 3287712"/>
                <a:gd name="csY39" fmla="*/ 1777665 h 3387780"/>
                <a:gd name="csX40" fmla="*/ 1649540 w 3287712"/>
                <a:gd name="csY40" fmla="*/ 1778241 h 3387780"/>
                <a:gd name="csX41" fmla="*/ 1652311 w 3287712"/>
                <a:gd name="csY41" fmla="*/ 1783229 h 3387780"/>
                <a:gd name="csX42" fmla="*/ 1650135 w 3287712"/>
                <a:gd name="csY42" fmla="*/ 1782316 h 3387780"/>
                <a:gd name="csX43" fmla="*/ 1651486 w 3287712"/>
                <a:gd name="csY43" fmla="*/ 1779084 h 3387780"/>
                <a:gd name="csX44" fmla="*/ 1655264 w 3287712"/>
                <a:gd name="csY44" fmla="*/ 1780720 h 3387780"/>
                <a:gd name="csX45" fmla="*/ 1655696 w 3287712"/>
                <a:gd name="csY45" fmla="*/ 1781748 h 3387780"/>
                <a:gd name="csX46" fmla="*/ 1648655 w 3287712"/>
                <a:gd name="csY46" fmla="*/ 1784828 h 3387780"/>
                <a:gd name="csX47" fmla="*/ 1647730 w 3287712"/>
                <a:gd name="csY47" fmla="*/ 1782660 h 3387780"/>
                <a:gd name="csX48" fmla="*/ 1648203 w 3287712"/>
                <a:gd name="csY48" fmla="*/ 1781505 h 3387780"/>
                <a:gd name="csX49" fmla="*/ 1650135 w 3287712"/>
                <a:gd name="csY49" fmla="*/ 1782316 h 3387780"/>
                <a:gd name="csX50" fmla="*/ 1649181 w 3287712"/>
                <a:gd name="csY50" fmla="*/ 1784598 h 3387780"/>
                <a:gd name="csX51" fmla="*/ 2738949 w 3287712"/>
                <a:gd name="csY51" fmla="*/ 2239176 h 3387780"/>
                <a:gd name="csX52" fmla="*/ 1657174 w 3287712"/>
                <a:gd name="csY52" fmla="*/ 1785269 h 3387780"/>
                <a:gd name="csX53" fmla="*/ 1655696 w 3287712"/>
                <a:gd name="csY53" fmla="*/ 1781748 h 3387780"/>
                <a:gd name="csX54" fmla="*/ 1656662 w 3287712"/>
                <a:gd name="csY54" fmla="*/ 1781325 h 3387780"/>
                <a:gd name="csX55" fmla="*/ 1655264 w 3287712"/>
                <a:gd name="csY55" fmla="*/ 1780720 h 3387780"/>
                <a:gd name="csX56" fmla="*/ 1653113 w 3287712"/>
                <a:gd name="csY56" fmla="*/ 1775596 h 3387780"/>
                <a:gd name="csX57" fmla="*/ 2754216 w 3287712"/>
                <a:gd name="csY57" fmla="*/ 1310692 h 3387780"/>
                <a:gd name="csX58" fmla="*/ 2789819 w 3287712"/>
                <a:gd name="csY58" fmla="*/ 1407452 h 3387780"/>
                <a:gd name="csX59" fmla="*/ 2843265 w 3287712"/>
                <a:gd name="csY59" fmla="*/ 1759101 h 3387780"/>
                <a:gd name="csX60" fmla="*/ 2789819 w 3287712"/>
                <a:gd name="csY60" fmla="*/ 2110749 h 3387780"/>
                <a:gd name="csX61" fmla="*/ 575916 w 3287712"/>
                <a:gd name="csY61" fmla="*/ 2254167 h 3387780"/>
                <a:gd name="csX62" fmla="*/ 519109 w 3287712"/>
                <a:gd name="csY62" fmla="*/ 2110749 h 3387780"/>
                <a:gd name="csX63" fmla="*/ 465663 w 3287712"/>
                <a:gd name="csY63" fmla="*/ 1759101 h 3387780"/>
                <a:gd name="csX64" fmla="*/ 510761 w 3287712"/>
                <a:gd name="csY64" fmla="*/ 1435369 h 3387780"/>
                <a:gd name="csX65" fmla="*/ 557648 w 3287712"/>
                <a:gd name="csY65" fmla="*/ 1305414 h 3387780"/>
                <a:gd name="csX66" fmla="*/ 1645006 w 3287712"/>
                <a:gd name="csY66" fmla="*/ 1776278 h 3387780"/>
                <a:gd name="csX67" fmla="*/ 1645997 w 3287712"/>
                <a:gd name="csY67" fmla="*/ 1778600 h 3387780"/>
                <a:gd name="csX68" fmla="*/ 1643646 w 3287712"/>
                <a:gd name="csY68" fmla="*/ 1779593 h 3387780"/>
                <a:gd name="csX69" fmla="*/ 1647026 w 3287712"/>
                <a:gd name="csY69" fmla="*/ 1781011 h 3387780"/>
                <a:gd name="csX70" fmla="*/ 1647730 w 3287712"/>
                <a:gd name="csY70" fmla="*/ 1782660 h 3387780"/>
                <a:gd name="csX71" fmla="*/ 1646446 w 3287712"/>
                <a:gd name="csY71" fmla="*/ 1785795 h 3387780"/>
                <a:gd name="csX72" fmla="*/ 1654464 w 3287712"/>
                <a:gd name="csY72" fmla="*/ 2941632 h 3387780"/>
                <a:gd name="csX73" fmla="*/ 1300951 w 3287712"/>
                <a:gd name="csY73" fmla="*/ 2888468 h 3387780"/>
                <a:gd name="csX74" fmla="*/ 1208552 w 3287712"/>
                <a:gd name="csY74" fmla="*/ 2854828 h 3387780"/>
                <a:gd name="csX75" fmla="*/ 1646446 w 3287712"/>
                <a:gd name="csY75" fmla="*/ 1785795 h 3387780"/>
                <a:gd name="csX76" fmla="*/ 1648655 w 3287712"/>
                <a:gd name="csY76" fmla="*/ 1784828 h 3387780"/>
                <a:gd name="csX77" fmla="*/ 1648872 w 3287712"/>
                <a:gd name="csY77" fmla="*/ 1785337 h 3387780"/>
                <a:gd name="csX78" fmla="*/ 1649181 w 3287712"/>
                <a:gd name="csY78" fmla="*/ 1784598 h 3387780"/>
                <a:gd name="csX79" fmla="*/ 1652311 w 3287712"/>
                <a:gd name="csY79" fmla="*/ 1783229 h 3387780"/>
                <a:gd name="csX80" fmla="*/ 1657174 w 3287712"/>
                <a:gd name="csY80" fmla="*/ 1785269 h 3387780"/>
                <a:gd name="csX81" fmla="*/ 2105340 w 3287712"/>
                <a:gd name="csY81" fmla="*/ 2853020 h 3387780"/>
                <a:gd name="csX82" fmla="*/ 2007977 w 3287712"/>
                <a:gd name="csY82" fmla="*/ 2888468 h 3387780"/>
                <a:gd name="csX83" fmla="*/ 1654464 w 3287712"/>
                <a:gd name="csY83" fmla="*/ 2941632 h 3387780"/>
                <a:gd name="csX84" fmla="*/ 966020 w 3287712"/>
                <a:gd name="csY84" fmla="*/ 3382997 h 3387780"/>
                <a:gd name="csX85" fmla="*/ 18231 w 3287712"/>
                <a:gd name="csY85" fmla="*/ 2503233 h 3387780"/>
                <a:gd name="csX86" fmla="*/ 15936 w 3287712"/>
                <a:gd name="csY86" fmla="*/ 2502517 h 3387780"/>
                <a:gd name="csX87" fmla="*/ 575916 w 3287712"/>
                <a:gd name="csY87" fmla="*/ 2254167 h 3387780"/>
                <a:gd name="csX88" fmla="*/ 582892 w 3287712"/>
                <a:gd name="csY88" fmla="*/ 2271777 h 3387780"/>
                <a:gd name="csX89" fmla="*/ 1191729 w 3287712"/>
                <a:gd name="csY89" fmla="*/ 2848703 h 3387780"/>
                <a:gd name="csX90" fmla="*/ 1208552 w 3287712"/>
                <a:gd name="csY90" fmla="*/ 2854828 h 3387780"/>
                <a:gd name="csX91" fmla="*/ 2329795 w 3287712"/>
                <a:gd name="csY91" fmla="*/ 3387780 h 3387780"/>
                <a:gd name="csX92" fmla="*/ 2105340 w 3287712"/>
                <a:gd name="csY92" fmla="*/ 2853020 h 3387780"/>
                <a:gd name="csX93" fmla="*/ 2117199 w 3287712"/>
                <a:gd name="csY93" fmla="*/ 2848703 h 3387780"/>
                <a:gd name="csX94" fmla="*/ 2726036 w 3287712"/>
                <a:gd name="csY94" fmla="*/ 2271777 h 3387780"/>
                <a:gd name="csX95" fmla="*/ 2738949 w 3287712"/>
                <a:gd name="csY95" fmla="*/ 2239176 h 3387780"/>
                <a:gd name="csX96" fmla="*/ 3273110 w 3287712"/>
                <a:gd name="csY96" fmla="*/ 2463307 h 3387780"/>
                <a:gd name="csX97" fmla="*/ 3275630 w 3287712"/>
                <a:gd name="csY97" fmla="*/ 2464810 h 3387780"/>
                <a:gd name="csX98" fmla="*/ 2342908 w 3287712"/>
                <a:gd name="csY98" fmla="*/ 3382997 h 3387780"/>
                <a:gd name="csX0" fmla="*/ 557648 w 3287712"/>
                <a:gd name="csY0" fmla="*/ 1245101 h 3327467"/>
                <a:gd name="csX1" fmla="*/ 40230 w 3287712"/>
                <a:gd name="csY1" fmla="*/ 1015580 h 3327467"/>
                <a:gd name="csX2" fmla="*/ 0 w 3287712"/>
                <a:gd name="csY2" fmla="*/ 994980 h 3327467"/>
                <a:gd name="csX3" fmla="*/ 775705 w 3287712"/>
                <a:gd name="csY3" fmla="*/ 0 h 3327467"/>
                <a:gd name="csX4" fmla="*/ 933650 w 3287712"/>
                <a:gd name="csY4" fmla="*/ 60556 h 3327467"/>
                <a:gd name="csX5" fmla="*/ 996560 w 3287712"/>
                <a:gd name="csY5" fmla="*/ 203072 h 3327467"/>
                <a:gd name="csX6" fmla="*/ 997692 w 3287712"/>
                <a:gd name="csY6" fmla="*/ 203072 h 3327467"/>
                <a:gd name="csX7" fmla="*/ 1175949 w 3287712"/>
                <a:gd name="csY7" fmla="*/ 616748 h 3327467"/>
                <a:gd name="csX8" fmla="*/ 1087811 w 3287712"/>
                <a:gd name="csY8" fmla="*/ 658982 h 3327467"/>
                <a:gd name="csX9" fmla="*/ 564803 w 3287712"/>
                <a:gd name="csY9" fmla="*/ 1225272 h 3327467"/>
                <a:gd name="csX10" fmla="*/ 557648 w 3287712"/>
                <a:gd name="csY10" fmla="*/ 1245101 h 3327467"/>
                <a:gd name="csX11" fmla="*/ 2754216 w 3287712"/>
                <a:gd name="csY11" fmla="*/ 1250379 h 3327467"/>
                <a:gd name="csX12" fmla="*/ 2749843 w 3287712"/>
                <a:gd name="csY12" fmla="*/ 1238494 h 3327467"/>
                <a:gd name="csX13" fmla="*/ 2169858 w 3287712"/>
                <a:gd name="csY13" fmla="*/ 632867 h 3327467"/>
                <a:gd name="csX14" fmla="*/ 2114428 w 3287712"/>
                <a:gd name="csY14" fmla="*/ 611142 h 3327467"/>
                <a:gd name="csX15" fmla="*/ 2310450 w 3287712"/>
                <a:gd name="csY15" fmla="*/ 147390 h 3327467"/>
                <a:gd name="csX16" fmla="*/ 2370753 w 3287712"/>
                <a:gd name="csY16" fmla="*/ 12891 h 3327467"/>
                <a:gd name="csX17" fmla="*/ 2422356 w 3287712"/>
                <a:gd name="csY17" fmla="*/ 45792 h 3327467"/>
                <a:gd name="csX18" fmla="*/ 3284138 w 3287712"/>
                <a:gd name="csY18" fmla="*/ 1012785 h 3327467"/>
                <a:gd name="csX19" fmla="*/ 3287712 w 3287712"/>
                <a:gd name="csY19" fmla="*/ 1025128 h 3327467"/>
                <a:gd name="csX20" fmla="*/ 2754216 w 3287712"/>
                <a:gd name="csY20" fmla="*/ 1250379 h 3327467"/>
                <a:gd name="csX21" fmla="*/ 1652907 w 3287712"/>
                <a:gd name="csY21" fmla="*/ 1715370 h 3327467"/>
                <a:gd name="csX22" fmla="*/ 1653028 w 3287712"/>
                <a:gd name="csY22" fmla="*/ 1715080 h 3327467"/>
                <a:gd name="csX23" fmla="*/ 1653113 w 3287712"/>
                <a:gd name="csY23" fmla="*/ 1715283 h 3327467"/>
                <a:gd name="csX24" fmla="*/ 1652907 w 3287712"/>
                <a:gd name="csY24" fmla="*/ 1715370 h 3327467"/>
                <a:gd name="csX25" fmla="*/ 1648211 w 3287712"/>
                <a:gd name="csY25" fmla="*/ 1717352 h 3327467"/>
                <a:gd name="csX26" fmla="*/ 1645006 w 3287712"/>
                <a:gd name="csY26" fmla="*/ 1715965 h 3327467"/>
                <a:gd name="csX27" fmla="*/ 1175949 w 3287712"/>
                <a:gd name="csY27" fmla="*/ 616748 h 3327467"/>
                <a:gd name="csX28" fmla="*/ 1191729 w 3287712"/>
                <a:gd name="csY28" fmla="*/ 609186 h 3327467"/>
                <a:gd name="csX29" fmla="*/ 1654464 w 3287712"/>
                <a:gd name="csY29" fmla="*/ 516257 h 3327467"/>
                <a:gd name="csX30" fmla="*/ 2007977 w 3287712"/>
                <a:gd name="csY30" fmla="*/ 569421 h 3327467"/>
                <a:gd name="csX31" fmla="*/ 2114428 w 3287712"/>
                <a:gd name="csY31" fmla="*/ 611142 h 3327467"/>
                <a:gd name="csX32" fmla="*/ 1653028 w 3287712"/>
                <a:gd name="csY32" fmla="*/ 1715080 h 3327467"/>
                <a:gd name="csX33" fmla="*/ 1651853 w 3287712"/>
                <a:gd name="csY33" fmla="*/ 1712280 h 3327467"/>
                <a:gd name="csX34" fmla="*/ 1650102 w 3287712"/>
                <a:gd name="csY34" fmla="*/ 1716554 h 3327467"/>
                <a:gd name="csX35" fmla="*/ 1648211 w 3287712"/>
                <a:gd name="csY35" fmla="*/ 1717352 h 3327467"/>
                <a:gd name="csX36" fmla="*/ 1651486 w 3287712"/>
                <a:gd name="csY36" fmla="*/ 1718771 h 3327467"/>
                <a:gd name="csX37" fmla="*/ 1649540 w 3287712"/>
                <a:gd name="csY37" fmla="*/ 1717928 h 3327467"/>
                <a:gd name="csX38" fmla="*/ 1650102 w 3287712"/>
                <a:gd name="csY38" fmla="*/ 1716554 h 3327467"/>
                <a:gd name="csX39" fmla="*/ 1652907 w 3287712"/>
                <a:gd name="csY39" fmla="*/ 1715370 h 3327467"/>
                <a:gd name="csX40" fmla="*/ 1651486 w 3287712"/>
                <a:gd name="csY40" fmla="*/ 1718771 h 3327467"/>
                <a:gd name="csX41" fmla="*/ 1648203 w 3287712"/>
                <a:gd name="csY41" fmla="*/ 1721192 h 3327467"/>
                <a:gd name="csX42" fmla="*/ 1647026 w 3287712"/>
                <a:gd name="csY42" fmla="*/ 1720698 h 3327467"/>
                <a:gd name="csX43" fmla="*/ 1645997 w 3287712"/>
                <a:gd name="csY43" fmla="*/ 1718287 h 3327467"/>
                <a:gd name="csX44" fmla="*/ 1648211 w 3287712"/>
                <a:gd name="csY44" fmla="*/ 1717352 h 3327467"/>
                <a:gd name="csX45" fmla="*/ 1649540 w 3287712"/>
                <a:gd name="csY45" fmla="*/ 1717928 h 3327467"/>
                <a:gd name="csX46" fmla="*/ 1648203 w 3287712"/>
                <a:gd name="csY46" fmla="*/ 1721192 h 3327467"/>
                <a:gd name="csX47" fmla="*/ 1652311 w 3287712"/>
                <a:gd name="csY47" fmla="*/ 1722916 h 3327467"/>
                <a:gd name="csX48" fmla="*/ 1650135 w 3287712"/>
                <a:gd name="csY48" fmla="*/ 1722003 h 3327467"/>
                <a:gd name="csX49" fmla="*/ 1651486 w 3287712"/>
                <a:gd name="csY49" fmla="*/ 1718771 h 3327467"/>
                <a:gd name="csX50" fmla="*/ 1655264 w 3287712"/>
                <a:gd name="csY50" fmla="*/ 1720407 h 3327467"/>
                <a:gd name="csX51" fmla="*/ 1655696 w 3287712"/>
                <a:gd name="csY51" fmla="*/ 1721435 h 3327467"/>
                <a:gd name="csX52" fmla="*/ 1652311 w 3287712"/>
                <a:gd name="csY52" fmla="*/ 1722916 h 3327467"/>
                <a:gd name="csX53" fmla="*/ 1648655 w 3287712"/>
                <a:gd name="csY53" fmla="*/ 1724515 h 3327467"/>
                <a:gd name="csX54" fmla="*/ 1647730 w 3287712"/>
                <a:gd name="csY54" fmla="*/ 1722347 h 3327467"/>
                <a:gd name="csX55" fmla="*/ 1648203 w 3287712"/>
                <a:gd name="csY55" fmla="*/ 1721192 h 3327467"/>
                <a:gd name="csX56" fmla="*/ 1650135 w 3287712"/>
                <a:gd name="csY56" fmla="*/ 1722003 h 3327467"/>
                <a:gd name="csX57" fmla="*/ 1649181 w 3287712"/>
                <a:gd name="csY57" fmla="*/ 1724285 h 3327467"/>
                <a:gd name="csX58" fmla="*/ 1648655 w 3287712"/>
                <a:gd name="csY58" fmla="*/ 1724515 h 3327467"/>
                <a:gd name="csX59" fmla="*/ 2738949 w 3287712"/>
                <a:gd name="csY59" fmla="*/ 2178863 h 3327467"/>
                <a:gd name="csX60" fmla="*/ 1657174 w 3287712"/>
                <a:gd name="csY60" fmla="*/ 1724956 h 3327467"/>
                <a:gd name="csX61" fmla="*/ 1655696 w 3287712"/>
                <a:gd name="csY61" fmla="*/ 1721435 h 3327467"/>
                <a:gd name="csX62" fmla="*/ 1656662 w 3287712"/>
                <a:gd name="csY62" fmla="*/ 1721012 h 3327467"/>
                <a:gd name="csX63" fmla="*/ 1655264 w 3287712"/>
                <a:gd name="csY63" fmla="*/ 1720407 h 3327467"/>
                <a:gd name="csX64" fmla="*/ 1653113 w 3287712"/>
                <a:gd name="csY64" fmla="*/ 1715283 h 3327467"/>
                <a:gd name="csX65" fmla="*/ 2754216 w 3287712"/>
                <a:gd name="csY65" fmla="*/ 1250379 h 3327467"/>
                <a:gd name="csX66" fmla="*/ 2789819 w 3287712"/>
                <a:gd name="csY66" fmla="*/ 1347139 h 3327467"/>
                <a:gd name="csX67" fmla="*/ 2843265 w 3287712"/>
                <a:gd name="csY67" fmla="*/ 1698788 h 3327467"/>
                <a:gd name="csX68" fmla="*/ 2789819 w 3287712"/>
                <a:gd name="csY68" fmla="*/ 2050436 h 3327467"/>
                <a:gd name="csX69" fmla="*/ 2738949 w 3287712"/>
                <a:gd name="csY69" fmla="*/ 2178863 h 3327467"/>
                <a:gd name="csX70" fmla="*/ 575916 w 3287712"/>
                <a:gd name="csY70" fmla="*/ 2193854 h 3327467"/>
                <a:gd name="csX71" fmla="*/ 519109 w 3287712"/>
                <a:gd name="csY71" fmla="*/ 2050436 h 3327467"/>
                <a:gd name="csX72" fmla="*/ 465663 w 3287712"/>
                <a:gd name="csY72" fmla="*/ 1698788 h 3327467"/>
                <a:gd name="csX73" fmla="*/ 510761 w 3287712"/>
                <a:gd name="csY73" fmla="*/ 1375056 h 3327467"/>
                <a:gd name="csX74" fmla="*/ 557648 w 3287712"/>
                <a:gd name="csY74" fmla="*/ 1245101 h 3327467"/>
                <a:gd name="csX75" fmla="*/ 1645006 w 3287712"/>
                <a:gd name="csY75" fmla="*/ 1715965 h 3327467"/>
                <a:gd name="csX76" fmla="*/ 1645997 w 3287712"/>
                <a:gd name="csY76" fmla="*/ 1718287 h 3327467"/>
                <a:gd name="csX77" fmla="*/ 1643646 w 3287712"/>
                <a:gd name="csY77" fmla="*/ 1719280 h 3327467"/>
                <a:gd name="csX78" fmla="*/ 1647026 w 3287712"/>
                <a:gd name="csY78" fmla="*/ 1720698 h 3327467"/>
                <a:gd name="csX79" fmla="*/ 1647730 w 3287712"/>
                <a:gd name="csY79" fmla="*/ 1722347 h 3327467"/>
                <a:gd name="csX80" fmla="*/ 1646446 w 3287712"/>
                <a:gd name="csY80" fmla="*/ 1725482 h 3327467"/>
                <a:gd name="csX81" fmla="*/ 575916 w 3287712"/>
                <a:gd name="csY81" fmla="*/ 2193854 h 3327467"/>
                <a:gd name="csX82" fmla="*/ 1654464 w 3287712"/>
                <a:gd name="csY82" fmla="*/ 2881319 h 3327467"/>
                <a:gd name="csX83" fmla="*/ 1300951 w 3287712"/>
                <a:gd name="csY83" fmla="*/ 2828155 h 3327467"/>
                <a:gd name="csX84" fmla="*/ 1208552 w 3287712"/>
                <a:gd name="csY84" fmla="*/ 2794515 h 3327467"/>
                <a:gd name="csX85" fmla="*/ 1646446 w 3287712"/>
                <a:gd name="csY85" fmla="*/ 1725482 h 3327467"/>
                <a:gd name="csX86" fmla="*/ 1648655 w 3287712"/>
                <a:gd name="csY86" fmla="*/ 1724515 h 3327467"/>
                <a:gd name="csX87" fmla="*/ 1648872 w 3287712"/>
                <a:gd name="csY87" fmla="*/ 1725024 h 3327467"/>
                <a:gd name="csX88" fmla="*/ 1649181 w 3287712"/>
                <a:gd name="csY88" fmla="*/ 1724285 h 3327467"/>
                <a:gd name="csX89" fmla="*/ 1652311 w 3287712"/>
                <a:gd name="csY89" fmla="*/ 1722916 h 3327467"/>
                <a:gd name="csX90" fmla="*/ 1657174 w 3287712"/>
                <a:gd name="csY90" fmla="*/ 1724956 h 3327467"/>
                <a:gd name="csX91" fmla="*/ 2105340 w 3287712"/>
                <a:gd name="csY91" fmla="*/ 2792707 h 3327467"/>
                <a:gd name="csX92" fmla="*/ 2007977 w 3287712"/>
                <a:gd name="csY92" fmla="*/ 2828155 h 3327467"/>
                <a:gd name="csX93" fmla="*/ 1654464 w 3287712"/>
                <a:gd name="csY93" fmla="*/ 2881319 h 3327467"/>
                <a:gd name="csX94" fmla="*/ 966020 w 3287712"/>
                <a:gd name="csY94" fmla="*/ 3322684 h 3327467"/>
                <a:gd name="csX95" fmla="*/ 18231 w 3287712"/>
                <a:gd name="csY95" fmla="*/ 2442920 h 3327467"/>
                <a:gd name="csX96" fmla="*/ 15936 w 3287712"/>
                <a:gd name="csY96" fmla="*/ 2442204 h 3327467"/>
                <a:gd name="csX97" fmla="*/ 575916 w 3287712"/>
                <a:gd name="csY97" fmla="*/ 2193854 h 3327467"/>
                <a:gd name="csX98" fmla="*/ 582892 w 3287712"/>
                <a:gd name="csY98" fmla="*/ 2211464 h 3327467"/>
                <a:gd name="csX99" fmla="*/ 1191729 w 3287712"/>
                <a:gd name="csY99" fmla="*/ 2788390 h 3327467"/>
                <a:gd name="csX100" fmla="*/ 1208552 w 3287712"/>
                <a:gd name="csY100" fmla="*/ 2794515 h 3327467"/>
                <a:gd name="csX101" fmla="*/ 966020 w 3287712"/>
                <a:gd name="csY101" fmla="*/ 3322684 h 3327467"/>
                <a:gd name="csX102" fmla="*/ 2329795 w 3287712"/>
                <a:gd name="csY102" fmla="*/ 3327467 h 3327467"/>
                <a:gd name="csX103" fmla="*/ 2105340 w 3287712"/>
                <a:gd name="csY103" fmla="*/ 2792707 h 3327467"/>
                <a:gd name="csX104" fmla="*/ 2117199 w 3287712"/>
                <a:gd name="csY104" fmla="*/ 2788390 h 3327467"/>
                <a:gd name="csX105" fmla="*/ 2726036 w 3287712"/>
                <a:gd name="csY105" fmla="*/ 2211464 h 3327467"/>
                <a:gd name="csX106" fmla="*/ 2738949 w 3287712"/>
                <a:gd name="csY106" fmla="*/ 2178863 h 3327467"/>
                <a:gd name="csX107" fmla="*/ 3273110 w 3287712"/>
                <a:gd name="csY107" fmla="*/ 2402994 h 3327467"/>
                <a:gd name="csX108" fmla="*/ 3275630 w 3287712"/>
                <a:gd name="csY108" fmla="*/ 2404497 h 3327467"/>
                <a:gd name="csX109" fmla="*/ 2342908 w 3287712"/>
                <a:gd name="csY109" fmla="*/ 3322684 h 3327467"/>
                <a:gd name="csX110" fmla="*/ 2329795 w 3287712"/>
                <a:gd name="csY110" fmla="*/ 3327467 h 3327467"/>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310450 w 3287712"/>
                <a:gd name="csY15" fmla="*/ 147637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223902 w 3287712"/>
                <a:gd name="csY15" fmla="*/ 279341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422356 w 3287712"/>
                <a:gd name="csY17" fmla="*/ 11633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71280 w 3287712"/>
                <a:gd name="csY4" fmla="*/ 82841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77860 w 3287712"/>
                <a:gd name="csY1" fmla="*/ 985183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55344 w 3271776"/>
                <a:gd name="csY4" fmla="*/ 67789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47818 w 3271776"/>
                <a:gd name="csY4" fmla="*/ 79077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77075 h 3259441"/>
                <a:gd name="csX1" fmla="*/ 61924 w 3271776"/>
                <a:gd name="csY1" fmla="*/ 966368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77075 h 3259441"/>
                <a:gd name="csX1" fmla="*/ 93533 w 3271776"/>
                <a:gd name="csY1" fmla="*/ 993461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82688 w 3271776"/>
                <a:gd name="csY31" fmla="*/ 549889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6180 w 3271776"/>
                <a:gd name="csY13" fmla="*/ 589676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3271776" h="3268472">
                  <a:moveTo>
                    <a:pt x="541712" y="1186106"/>
                  </a:moveTo>
                  <a:lnTo>
                    <a:pt x="93533" y="1002492"/>
                  </a:lnTo>
                  <a:cubicBezTo>
                    <a:pt x="68910" y="989182"/>
                    <a:pt x="20213" y="965291"/>
                    <a:pt x="6641" y="954800"/>
                  </a:cubicBezTo>
                  <a:cubicBezTo>
                    <a:pt x="105949" y="536148"/>
                    <a:pt x="597968" y="173090"/>
                    <a:pt x="917094" y="0"/>
                  </a:cubicBezTo>
                  <a:lnTo>
                    <a:pt x="947818" y="69293"/>
                  </a:lnTo>
                  <a:lnTo>
                    <a:pt x="980624" y="144077"/>
                  </a:lnTo>
                  <a:lnTo>
                    <a:pt x="981756" y="144077"/>
                  </a:lnTo>
                  <a:lnTo>
                    <a:pt x="1160013" y="557753"/>
                  </a:lnTo>
                  <a:lnTo>
                    <a:pt x="1071875" y="599987"/>
                  </a:lnTo>
                  <a:cubicBezTo>
                    <a:pt x="840262" y="725143"/>
                    <a:pt x="655139" y="924637"/>
                    <a:pt x="548867" y="1166277"/>
                  </a:cubicBezTo>
                  <a:lnTo>
                    <a:pt x="541712" y="1186106"/>
                  </a:lnTo>
                  <a:close/>
                  <a:moveTo>
                    <a:pt x="2738280" y="1191384"/>
                  </a:moveTo>
                  <a:lnTo>
                    <a:pt x="2733907" y="1179499"/>
                  </a:lnTo>
                  <a:cubicBezTo>
                    <a:pt x="2621113" y="914231"/>
                    <a:pt x="2416038" y="714228"/>
                    <a:pt x="2156180" y="589676"/>
                  </a:cubicBezTo>
                  <a:lnTo>
                    <a:pt x="2071399" y="547631"/>
                  </a:lnTo>
                  <a:lnTo>
                    <a:pt x="2207966" y="220099"/>
                  </a:lnTo>
                  <a:lnTo>
                    <a:pt x="2280323" y="5480"/>
                  </a:lnTo>
                  <a:lnTo>
                    <a:pt x="2380079" y="35716"/>
                  </a:lnTo>
                  <a:cubicBezTo>
                    <a:pt x="2842376" y="254792"/>
                    <a:pt x="3117172" y="597981"/>
                    <a:pt x="3268202" y="953790"/>
                  </a:cubicBezTo>
                  <a:lnTo>
                    <a:pt x="3271776" y="966133"/>
                  </a:lnTo>
                  <a:lnTo>
                    <a:pt x="2738280" y="1191384"/>
                  </a:lnTo>
                  <a:close/>
                  <a:moveTo>
                    <a:pt x="1636971" y="1656375"/>
                  </a:moveTo>
                  <a:cubicBezTo>
                    <a:pt x="1637011" y="1656278"/>
                    <a:pt x="1637052" y="1656182"/>
                    <a:pt x="1637092" y="1656085"/>
                  </a:cubicBezTo>
                  <a:cubicBezTo>
                    <a:pt x="1637120" y="1656153"/>
                    <a:pt x="1637149" y="1656220"/>
                    <a:pt x="1637177" y="1656288"/>
                  </a:cubicBezTo>
                  <a:lnTo>
                    <a:pt x="1636971" y="1656375"/>
                  </a:lnTo>
                  <a:close/>
                  <a:moveTo>
                    <a:pt x="1632275" y="1658357"/>
                  </a:moveTo>
                  <a:lnTo>
                    <a:pt x="1629070" y="1656970"/>
                  </a:lnTo>
                  <a:lnTo>
                    <a:pt x="1160013" y="557753"/>
                  </a:lnTo>
                  <a:lnTo>
                    <a:pt x="1175793" y="550191"/>
                  </a:lnTo>
                  <a:cubicBezTo>
                    <a:pt x="1318019" y="490352"/>
                    <a:pt x="1474389" y="457262"/>
                    <a:pt x="1638528" y="457262"/>
                  </a:cubicBezTo>
                  <a:cubicBezTo>
                    <a:pt x="1761632" y="457262"/>
                    <a:pt x="1880367" y="475875"/>
                    <a:pt x="1992041" y="510426"/>
                  </a:cubicBezTo>
                  <a:lnTo>
                    <a:pt x="2078173" y="552146"/>
                  </a:lnTo>
                  <a:lnTo>
                    <a:pt x="1637092" y="1656085"/>
                  </a:lnTo>
                  <a:lnTo>
                    <a:pt x="1635917" y="1653285"/>
                  </a:lnTo>
                  <a:lnTo>
                    <a:pt x="1634166" y="1657559"/>
                  </a:lnTo>
                  <a:lnTo>
                    <a:pt x="1632275" y="1658357"/>
                  </a:lnTo>
                  <a:close/>
                  <a:moveTo>
                    <a:pt x="1635550" y="1659776"/>
                  </a:moveTo>
                  <a:lnTo>
                    <a:pt x="1633604" y="1658933"/>
                  </a:lnTo>
                  <a:lnTo>
                    <a:pt x="1634166" y="1657559"/>
                  </a:lnTo>
                  <a:lnTo>
                    <a:pt x="1636971" y="1656375"/>
                  </a:lnTo>
                  <a:lnTo>
                    <a:pt x="1635550" y="1659776"/>
                  </a:lnTo>
                  <a:close/>
                  <a:moveTo>
                    <a:pt x="1632267" y="1662197"/>
                  </a:moveTo>
                  <a:lnTo>
                    <a:pt x="1631090" y="1661703"/>
                  </a:lnTo>
                  <a:lnTo>
                    <a:pt x="1630061" y="1659292"/>
                  </a:lnTo>
                  <a:lnTo>
                    <a:pt x="1632275" y="1658357"/>
                  </a:lnTo>
                  <a:lnTo>
                    <a:pt x="1633604" y="1658933"/>
                  </a:lnTo>
                  <a:lnTo>
                    <a:pt x="1632267" y="1662197"/>
                  </a:lnTo>
                  <a:close/>
                  <a:moveTo>
                    <a:pt x="1636375" y="1663921"/>
                  </a:moveTo>
                  <a:lnTo>
                    <a:pt x="1634199" y="1663008"/>
                  </a:lnTo>
                  <a:lnTo>
                    <a:pt x="1635550" y="1659776"/>
                  </a:lnTo>
                  <a:lnTo>
                    <a:pt x="1639328" y="1661412"/>
                  </a:lnTo>
                  <a:lnTo>
                    <a:pt x="1639760" y="1662440"/>
                  </a:lnTo>
                  <a:lnTo>
                    <a:pt x="1636375" y="1663921"/>
                  </a:lnTo>
                  <a:close/>
                  <a:moveTo>
                    <a:pt x="1632719" y="1665520"/>
                  </a:moveTo>
                  <a:lnTo>
                    <a:pt x="1631794" y="1663352"/>
                  </a:lnTo>
                  <a:lnTo>
                    <a:pt x="1632267" y="1662197"/>
                  </a:lnTo>
                  <a:lnTo>
                    <a:pt x="1634199" y="1663008"/>
                  </a:lnTo>
                  <a:lnTo>
                    <a:pt x="1633245" y="1665290"/>
                  </a:lnTo>
                  <a:lnTo>
                    <a:pt x="1632719" y="1665520"/>
                  </a:lnTo>
                  <a:close/>
                  <a:moveTo>
                    <a:pt x="2723013" y="2119868"/>
                  </a:moveTo>
                  <a:lnTo>
                    <a:pt x="1641238" y="1665961"/>
                  </a:lnTo>
                  <a:lnTo>
                    <a:pt x="1639760" y="1662440"/>
                  </a:lnTo>
                  <a:lnTo>
                    <a:pt x="1640726" y="1662017"/>
                  </a:lnTo>
                  <a:lnTo>
                    <a:pt x="1639328" y="1661412"/>
                  </a:lnTo>
                  <a:lnTo>
                    <a:pt x="1637177" y="1656288"/>
                  </a:lnTo>
                  <a:lnTo>
                    <a:pt x="2738280" y="1191384"/>
                  </a:lnTo>
                  <a:lnTo>
                    <a:pt x="2773883" y="1288144"/>
                  </a:lnTo>
                  <a:cubicBezTo>
                    <a:pt x="2808617" y="1399230"/>
                    <a:pt x="2827329" y="1517338"/>
                    <a:pt x="2827329" y="1639793"/>
                  </a:cubicBezTo>
                  <a:cubicBezTo>
                    <a:pt x="2827329" y="1762248"/>
                    <a:pt x="2808617" y="1880356"/>
                    <a:pt x="2773883" y="1991441"/>
                  </a:cubicBezTo>
                  <a:lnTo>
                    <a:pt x="2723013" y="2119868"/>
                  </a:lnTo>
                  <a:close/>
                  <a:moveTo>
                    <a:pt x="559980" y="2134859"/>
                  </a:moveTo>
                  <a:lnTo>
                    <a:pt x="503173" y="1991441"/>
                  </a:lnTo>
                  <a:cubicBezTo>
                    <a:pt x="468439" y="1880356"/>
                    <a:pt x="449727" y="1762248"/>
                    <a:pt x="449727" y="1639793"/>
                  </a:cubicBezTo>
                  <a:cubicBezTo>
                    <a:pt x="449727" y="1527542"/>
                    <a:pt x="465450" y="1418945"/>
                    <a:pt x="494825" y="1316061"/>
                  </a:cubicBezTo>
                  <a:lnTo>
                    <a:pt x="541712" y="1186106"/>
                  </a:lnTo>
                  <a:lnTo>
                    <a:pt x="1629070" y="1656970"/>
                  </a:lnTo>
                  <a:lnTo>
                    <a:pt x="1630061" y="1659292"/>
                  </a:lnTo>
                  <a:lnTo>
                    <a:pt x="1627710" y="1660285"/>
                  </a:lnTo>
                  <a:lnTo>
                    <a:pt x="1631090" y="1661703"/>
                  </a:lnTo>
                  <a:lnTo>
                    <a:pt x="1631794" y="1663352"/>
                  </a:lnTo>
                  <a:lnTo>
                    <a:pt x="1630510" y="1666487"/>
                  </a:lnTo>
                  <a:lnTo>
                    <a:pt x="559980" y="2134859"/>
                  </a:lnTo>
                  <a:close/>
                  <a:moveTo>
                    <a:pt x="1638528" y="2822324"/>
                  </a:moveTo>
                  <a:cubicBezTo>
                    <a:pt x="1515424" y="2822324"/>
                    <a:pt x="1396690" y="2803711"/>
                    <a:pt x="1285015" y="2769160"/>
                  </a:cubicBezTo>
                  <a:lnTo>
                    <a:pt x="1192616" y="2735520"/>
                  </a:lnTo>
                  <a:lnTo>
                    <a:pt x="1630510" y="1666487"/>
                  </a:lnTo>
                  <a:lnTo>
                    <a:pt x="1632719" y="1665520"/>
                  </a:lnTo>
                  <a:cubicBezTo>
                    <a:pt x="1632791" y="1665690"/>
                    <a:pt x="1632864" y="1665859"/>
                    <a:pt x="1632936" y="1666029"/>
                  </a:cubicBezTo>
                  <a:lnTo>
                    <a:pt x="1633245" y="1665290"/>
                  </a:lnTo>
                  <a:lnTo>
                    <a:pt x="1636375" y="1663921"/>
                  </a:lnTo>
                  <a:lnTo>
                    <a:pt x="1641238" y="1665961"/>
                  </a:lnTo>
                  <a:lnTo>
                    <a:pt x="2089404" y="2733712"/>
                  </a:lnTo>
                  <a:lnTo>
                    <a:pt x="1992041" y="2769160"/>
                  </a:lnTo>
                  <a:cubicBezTo>
                    <a:pt x="1880366" y="2803711"/>
                    <a:pt x="1761632" y="2822324"/>
                    <a:pt x="1638528" y="2822324"/>
                  </a:cubicBezTo>
                  <a:close/>
                  <a:moveTo>
                    <a:pt x="950084" y="3263689"/>
                  </a:moveTo>
                  <a:cubicBezTo>
                    <a:pt x="315284" y="2996143"/>
                    <a:pt x="106347" y="2628354"/>
                    <a:pt x="2295" y="2383925"/>
                  </a:cubicBezTo>
                  <a:lnTo>
                    <a:pt x="0" y="2383209"/>
                  </a:lnTo>
                  <a:lnTo>
                    <a:pt x="559980" y="2134859"/>
                  </a:lnTo>
                  <a:lnTo>
                    <a:pt x="566956" y="2152469"/>
                  </a:lnTo>
                  <a:cubicBezTo>
                    <a:pt x="692168" y="2410956"/>
                    <a:pt x="909119" y="2617196"/>
                    <a:pt x="1175793" y="2729395"/>
                  </a:cubicBezTo>
                  <a:lnTo>
                    <a:pt x="1192616" y="2735520"/>
                  </a:lnTo>
                  <a:lnTo>
                    <a:pt x="950084" y="3263689"/>
                  </a:lnTo>
                  <a:close/>
                  <a:moveTo>
                    <a:pt x="2313859" y="3268472"/>
                  </a:moveTo>
                  <a:lnTo>
                    <a:pt x="2089404" y="2733712"/>
                  </a:lnTo>
                  <a:lnTo>
                    <a:pt x="2101263" y="2729395"/>
                  </a:lnTo>
                  <a:cubicBezTo>
                    <a:pt x="2367937" y="2617196"/>
                    <a:pt x="2584888" y="2410956"/>
                    <a:pt x="2710100" y="2152469"/>
                  </a:cubicBezTo>
                  <a:lnTo>
                    <a:pt x="2723013" y="2119868"/>
                  </a:lnTo>
                  <a:lnTo>
                    <a:pt x="3257174" y="2343999"/>
                  </a:lnTo>
                  <a:lnTo>
                    <a:pt x="3259694" y="2345502"/>
                  </a:lnTo>
                  <a:cubicBezTo>
                    <a:pt x="3078588" y="2758014"/>
                    <a:pt x="2743559" y="3088111"/>
                    <a:pt x="2326972" y="3263689"/>
                  </a:cubicBezTo>
                  <a:lnTo>
                    <a:pt x="2313859" y="3268472"/>
                  </a:ln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32" name="Rechthoekige driehoek 31">
              <a:extLst>
                <a:ext uri="{FF2B5EF4-FFF2-40B4-BE49-F238E27FC236}">
                  <a16:creationId xmlns:a16="http://schemas.microsoft.com/office/drawing/2014/main" id="{DE352FBA-34D2-EFB7-259F-4A22E9E122C7}"/>
                </a:ext>
              </a:extLst>
            </p:cNvPr>
            <p:cNvSpPr/>
            <p:nvPr userDrawn="1"/>
          </p:nvSpPr>
          <p:spPr>
            <a:xfrm rot="18899189" flipH="1">
              <a:off x="18727655" y="3450562"/>
              <a:ext cx="2184873" cy="2181881"/>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3" name="Vrije vorm: vorm 32">
              <a:extLst>
                <a:ext uri="{FF2B5EF4-FFF2-40B4-BE49-F238E27FC236}">
                  <a16:creationId xmlns:a16="http://schemas.microsoft.com/office/drawing/2014/main" id="{1670CFCA-05BC-2006-2828-76F3B39FCA59}"/>
                </a:ext>
              </a:extLst>
            </p:cNvPr>
            <p:cNvSpPr/>
            <p:nvPr userDrawn="1"/>
          </p:nvSpPr>
          <p:spPr>
            <a:xfrm rot="10800000" flipH="1">
              <a:off x="18298399" y="6092440"/>
              <a:ext cx="3049200" cy="3049200"/>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34" name="Vrije vorm: vorm 33">
              <a:extLst>
                <a:ext uri="{FF2B5EF4-FFF2-40B4-BE49-F238E27FC236}">
                  <a16:creationId xmlns:a16="http://schemas.microsoft.com/office/drawing/2014/main" id="{8C4CD522-A1F6-7C91-F3F6-FBC818E6EBA6}"/>
                </a:ext>
              </a:extLst>
            </p:cNvPr>
            <p:cNvSpPr/>
            <p:nvPr userDrawn="1"/>
          </p:nvSpPr>
          <p:spPr>
            <a:xfrm flipH="1">
              <a:off x="21330798" y="7613179"/>
              <a:ext cx="3049200" cy="3049200"/>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accent2">
                <a:alpha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grpSp>
          <p:nvGrpSpPr>
            <p:cNvPr id="35" name="Groep 34">
              <a:extLst>
                <a:ext uri="{FF2B5EF4-FFF2-40B4-BE49-F238E27FC236}">
                  <a16:creationId xmlns:a16="http://schemas.microsoft.com/office/drawing/2014/main" id="{10F76D57-59EB-C231-B800-156880D2E75B}"/>
                </a:ext>
              </a:extLst>
            </p:cNvPr>
            <p:cNvGrpSpPr/>
            <p:nvPr userDrawn="1"/>
          </p:nvGrpSpPr>
          <p:grpSpPr>
            <a:xfrm rot="5400000" flipH="1">
              <a:off x="21319368" y="10662378"/>
              <a:ext cx="3065759" cy="3065759"/>
              <a:chOff x="12176727" y="1582227"/>
              <a:chExt cx="12205686" cy="12133773"/>
            </a:xfrm>
            <a:solidFill>
              <a:schemeClr val="accent2"/>
            </a:solidFill>
          </p:grpSpPr>
          <p:sp>
            <p:nvSpPr>
              <p:cNvPr id="101" name="Gelijkbenige driehoek 6">
                <a:extLst>
                  <a:ext uri="{FF2B5EF4-FFF2-40B4-BE49-F238E27FC236}">
                    <a16:creationId xmlns:a16="http://schemas.microsoft.com/office/drawing/2014/main" id="{BC6F7218-57AB-0DE0-C264-569B580134E2}"/>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2" name="Vrije vorm: vorm 101">
                <a:extLst>
                  <a:ext uri="{FF2B5EF4-FFF2-40B4-BE49-F238E27FC236}">
                    <a16:creationId xmlns:a16="http://schemas.microsoft.com/office/drawing/2014/main" id="{B09F2D7A-343B-8C2B-7894-3DEAC2E22973}"/>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03" name="Vrije vorm: vorm 102">
                <a:extLst>
                  <a:ext uri="{FF2B5EF4-FFF2-40B4-BE49-F238E27FC236}">
                    <a16:creationId xmlns:a16="http://schemas.microsoft.com/office/drawing/2014/main" id="{9DA51EE8-6D55-89B3-7422-A273376170A3}"/>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04" name="Vrije vorm: vorm 103">
                <a:extLst>
                  <a:ext uri="{FF2B5EF4-FFF2-40B4-BE49-F238E27FC236}">
                    <a16:creationId xmlns:a16="http://schemas.microsoft.com/office/drawing/2014/main" id="{791213A5-813A-1B22-F7A9-964B9854E55C}"/>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36" name="Groep 35">
              <a:extLst>
                <a:ext uri="{FF2B5EF4-FFF2-40B4-BE49-F238E27FC236}">
                  <a16:creationId xmlns:a16="http://schemas.microsoft.com/office/drawing/2014/main" id="{0B89D70D-178D-00B2-FF4D-BF4B72E3C32C}"/>
                </a:ext>
              </a:extLst>
            </p:cNvPr>
            <p:cNvGrpSpPr/>
            <p:nvPr userDrawn="1"/>
          </p:nvGrpSpPr>
          <p:grpSpPr>
            <a:xfrm rot="10800000" flipH="1">
              <a:off x="18243036" y="10657511"/>
              <a:ext cx="3087762" cy="3080527"/>
              <a:chOff x="7855890" y="6119096"/>
              <a:chExt cx="5026922" cy="5015144"/>
            </a:xfrm>
          </p:grpSpPr>
          <p:grpSp>
            <p:nvGrpSpPr>
              <p:cNvPr id="45" name="Groep 44">
                <a:extLst>
                  <a:ext uri="{FF2B5EF4-FFF2-40B4-BE49-F238E27FC236}">
                    <a16:creationId xmlns:a16="http://schemas.microsoft.com/office/drawing/2014/main" id="{7C16EDB4-1CE3-0CC8-B6CD-FEADD2A7767A}"/>
                  </a:ext>
                </a:extLst>
              </p:cNvPr>
              <p:cNvGrpSpPr/>
              <p:nvPr userDrawn="1"/>
            </p:nvGrpSpPr>
            <p:grpSpPr>
              <a:xfrm>
                <a:off x="7860162" y="6119096"/>
                <a:ext cx="5020135" cy="725437"/>
                <a:chOff x="7860162" y="6119096"/>
                <a:chExt cx="5020135" cy="725437"/>
              </a:xfrm>
            </p:grpSpPr>
            <p:sp>
              <p:nvSpPr>
                <p:cNvPr id="94" name="Rechthoekige driehoek 93">
                  <a:extLst>
                    <a:ext uri="{FF2B5EF4-FFF2-40B4-BE49-F238E27FC236}">
                      <a16:creationId xmlns:a16="http://schemas.microsoft.com/office/drawing/2014/main" id="{42FEB3F3-A327-9577-28CB-A84CDFC280FE}"/>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5" name="Rechthoekige driehoek 94">
                  <a:extLst>
                    <a:ext uri="{FF2B5EF4-FFF2-40B4-BE49-F238E27FC236}">
                      <a16:creationId xmlns:a16="http://schemas.microsoft.com/office/drawing/2014/main" id="{35BF9B1A-9D90-8926-1DF1-84D9DEB8E087}"/>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6" name="Rechthoekige driehoek 95">
                  <a:extLst>
                    <a:ext uri="{FF2B5EF4-FFF2-40B4-BE49-F238E27FC236}">
                      <a16:creationId xmlns:a16="http://schemas.microsoft.com/office/drawing/2014/main" id="{8D102578-EE5A-B5A7-6106-2704AEFAF1F6}"/>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7" name="Rechthoekige driehoek 96">
                  <a:extLst>
                    <a:ext uri="{FF2B5EF4-FFF2-40B4-BE49-F238E27FC236}">
                      <a16:creationId xmlns:a16="http://schemas.microsoft.com/office/drawing/2014/main" id="{E5B65B8E-0A11-6704-8BB8-1791CDE6239B}"/>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8" name="Rechthoekige driehoek 97">
                  <a:extLst>
                    <a:ext uri="{FF2B5EF4-FFF2-40B4-BE49-F238E27FC236}">
                      <a16:creationId xmlns:a16="http://schemas.microsoft.com/office/drawing/2014/main" id="{F26DA3B1-25D4-9E35-F02D-0A80608D5361}"/>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9" name="Rechthoekige driehoek 98">
                  <a:extLst>
                    <a:ext uri="{FF2B5EF4-FFF2-40B4-BE49-F238E27FC236}">
                      <a16:creationId xmlns:a16="http://schemas.microsoft.com/office/drawing/2014/main" id="{3CE22B74-EFFD-F4F1-4195-6E03B42E1EBE}"/>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0" name="Rechthoekige driehoek 99">
                  <a:extLst>
                    <a:ext uri="{FF2B5EF4-FFF2-40B4-BE49-F238E27FC236}">
                      <a16:creationId xmlns:a16="http://schemas.microsoft.com/office/drawing/2014/main" id="{2C406C46-59DD-E3A6-9E58-5CDE5A828334}"/>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6" name="Groep 45">
                <a:extLst>
                  <a:ext uri="{FF2B5EF4-FFF2-40B4-BE49-F238E27FC236}">
                    <a16:creationId xmlns:a16="http://schemas.microsoft.com/office/drawing/2014/main" id="{FB0F6D56-7A8A-18BF-878B-997CF370F50D}"/>
                  </a:ext>
                </a:extLst>
              </p:cNvPr>
              <p:cNvGrpSpPr/>
              <p:nvPr userDrawn="1"/>
            </p:nvGrpSpPr>
            <p:grpSpPr>
              <a:xfrm>
                <a:off x="7855890" y="6821070"/>
                <a:ext cx="5020135" cy="725437"/>
                <a:chOff x="7860162" y="6119096"/>
                <a:chExt cx="5020135" cy="725437"/>
              </a:xfrm>
            </p:grpSpPr>
            <p:sp>
              <p:nvSpPr>
                <p:cNvPr id="87" name="Rechthoekige driehoek 86">
                  <a:extLst>
                    <a:ext uri="{FF2B5EF4-FFF2-40B4-BE49-F238E27FC236}">
                      <a16:creationId xmlns:a16="http://schemas.microsoft.com/office/drawing/2014/main" id="{B8F072C6-72AB-A0BA-32E8-5E18419DF392}"/>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8" name="Rechthoekige driehoek 87">
                  <a:extLst>
                    <a:ext uri="{FF2B5EF4-FFF2-40B4-BE49-F238E27FC236}">
                      <a16:creationId xmlns:a16="http://schemas.microsoft.com/office/drawing/2014/main" id="{BBD41754-1BEE-69A7-0C12-FFAA4D3FE44B}"/>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9" name="Rechthoekige driehoek 88">
                  <a:extLst>
                    <a:ext uri="{FF2B5EF4-FFF2-40B4-BE49-F238E27FC236}">
                      <a16:creationId xmlns:a16="http://schemas.microsoft.com/office/drawing/2014/main" id="{D0F7BAF0-C245-1D14-E1C0-9538AE164555}"/>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0" name="Rechthoekige driehoek 89">
                  <a:extLst>
                    <a:ext uri="{FF2B5EF4-FFF2-40B4-BE49-F238E27FC236}">
                      <a16:creationId xmlns:a16="http://schemas.microsoft.com/office/drawing/2014/main" id="{AB5DB5D5-CFC6-BA94-E48D-6AAE19B069CB}"/>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1" name="Rechthoekige driehoek 90">
                  <a:extLst>
                    <a:ext uri="{FF2B5EF4-FFF2-40B4-BE49-F238E27FC236}">
                      <a16:creationId xmlns:a16="http://schemas.microsoft.com/office/drawing/2014/main" id="{312FDDBF-1003-AF37-CCA4-4FA26362786A}"/>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2" name="Rechthoekige driehoek 91">
                  <a:extLst>
                    <a:ext uri="{FF2B5EF4-FFF2-40B4-BE49-F238E27FC236}">
                      <a16:creationId xmlns:a16="http://schemas.microsoft.com/office/drawing/2014/main" id="{D91C1C04-9480-3189-0E81-612A8B173EED}"/>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3" name="Rechthoekige driehoek 92">
                  <a:extLst>
                    <a:ext uri="{FF2B5EF4-FFF2-40B4-BE49-F238E27FC236}">
                      <a16:creationId xmlns:a16="http://schemas.microsoft.com/office/drawing/2014/main" id="{FB7639BA-DC83-D492-E8A3-6E7F34867F67}"/>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7" name="Groep 46">
                <a:extLst>
                  <a:ext uri="{FF2B5EF4-FFF2-40B4-BE49-F238E27FC236}">
                    <a16:creationId xmlns:a16="http://schemas.microsoft.com/office/drawing/2014/main" id="{BDC5C9C7-705E-181B-AF83-85C9D141DF27}"/>
                  </a:ext>
                </a:extLst>
              </p:cNvPr>
              <p:cNvGrpSpPr/>
              <p:nvPr userDrawn="1"/>
            </p:nvGrpSpPr>
            <p:grpSpPr>
              <a:xfrm>
                <a:off x="7855890" y="7541070"/>
                <a:ext cx="5020135" cy="725437"/>
                <a:chOff x="7860162" y="6119096"/>
                <a:chExt cx="5020135" cy="725437"/>
              </a:xfrm>
            </p:grpSpPr>
            <p:sp>
              <p:nvSpPr>
                <p:cNvPr id="80" name="Rechthoekige driehoek 79">
                  <a:extLst>
                    <a:ext uri="{FF2B5EF4-FFF2-40B4-BE49-F238E27FC236}">
                      <a16:creationId xmlns:a16="http://schemas.microsoft.com/office/drawing/2014/main" id="{C2350801-2FBA-C80A-C4B3-B2C9954C1C9F}"/>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1" name="Rechthoekige driehoek 80">
                  <a:extLst>
                    <a:ext uri="{FF2B5EF4-FFF2-40B4-BE49-F238E27FC236}">
                      <a16:creationId xmlns:a16="http://schemas.microsoft.com/office/drawing/2014/main" id="{A35E50A5-701A-5659-4D6C-C062CC6B1F6D}"/>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2" name="Rechthoekige driehoek 81">
                  <a:extLst>
                    <a:ext uri="{FF2B5EF4-FFF2-40B4-BE49-F238E27FC236}">
                      <a16:creationId xmlns:a16="http://schemas.microsoft.com/office/drawing/2014/main" id="{12639E6E-E482-209C-8BB3-BDA1A1A7F702}"/>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3" name="Rechthoekige driehoek 82">
                  <a:extLst>
                    <a:ext uri="{FF2B5EF4-FFF2-40B4-BE49-F238E27FC236}">
                      <a16:creationId xmlns:a16="http://schemas.microsoft.com/office/drawing/2014/main" id="{345C61B8-FF32-9C21-465D-BA2B4444ABD6}"/>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4" name="Rechthoekige driehoek 83">
                  <a:extLst>
                    <a:ext uri="{FF2B5EF4-FFF2-40B4-BE49-F238E27FC236}">
                      <a16:creationId xmlns:a16="http://schemas.microsoft.com/office/drawing/2014/main" id="{C8E863E4-86CF-E794-7F50-32D07AEC3BA2}"/>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5" name="Rechthoekige driehoek 84">
                  <a:extLst>
                    <a:ext uri="{FF2B5EF4-FFF2-40B4-BE49-F238E27FC236}">
                      <a16:creationId xmlns:a16="http://schemas.microsoft.com/office/drawing/2014/main" id="{2F815423-3747-6278-D0AF-BFAECE1C4BAF}"/>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6" name="Rechthoekige driehoek 85">
                  <a:extLst>
                    <a:ext uri="{FF2B5EF4-FFF2-40B4-BE49-F238E27FC236}">
                      <a16:creationId xmlns:a16="http://schemas.microsoft.com/office/drawing/2014/main" id="{177C7981-81A7-5324-D1C1-649E20DE7B95}"/>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8" name="Groep 47">
                <a:extLst>
                  <a:ext uri="{FF2B5EF4-FFF2-40B4-BE49-F238E27FC236}">
                    <a16:creationId xmlns:a16="http://schemas.microsoft.com/office/drawing/2014/main" id="{838E1773-AB2D-5051-842F-8ACF54F6D13A}"/>
                  </a:ext>
                </a:extLst>
              </p:cNvPr>
              <p:cNvGrpSpPr/>
              <p:nvPr userDrawn="1"/>
            </p:nvGrpSpPr>
            <p:grpSpPr>
              <a:xfrm>
                <a:off x="7855890" y="8265536"/>
                <a:ext cx="5020135" cy="725437"/>
                <a:chOff x="7860162" y="6119096"/>
                <a:chExt cx="5020135" cy="725437"/>
              </a:xfrm>
            </p:grpSpPr>
            <p:sp>
              <p:nvSpPr>
                <p:cNvPr id="73" name="Rechthoekige driehoek 72">
                  <a:extLst>
                    <a:ext uri="{FF2B5EF4-FFF2-40B4-BE49-F238E27FC236}">
                      <a16:creationId xmlns:a16="http://schemas.microsoft.com/office/drawing/2014/main" id="{4303269B-D23D-B25C-AAEE-46811DAFFC02}"/>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4" name="Rechthoekige driehoek 73">
                  <a:extLst>
                    <a:ext uri="{FF2B5EF4-FFF2-40B4-BE49-F238E27FC236}">
                      <a16:creationId xmlns:a16="http://schemas.microsoft.com/office/drawing/2014/main" id="{453A0CA3-7285-BC02-285A-ED339ED9436E}"/>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5" name="Rechthoekige driehoek 74">
                  <a:extLst>
                    <a:ext uri="{FF2B5EF4-FFF2-40B4-BE49-F238E27FC236}">
                      <a16:creationId xmlns:a16="http://schemas.microsoft.com/office/drawing/2014/main" id="{F3E4E8DF-96B1-CFA4-E645-A1DD4E8A53C2}"/>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6" name="Rechthoekige driehoek 75">
                  <a:extLst>
                    <a:ext uri="{FF2B5EF4-FFF2-40B4-BE49-F238E27FC236}">
                      <a16:creationId xmlns:a16="http://schemas.microsoft.com/office/drawing/2014/main" id="{B8CE01DD-83FF-5A4C-51F3-88D804EB354F}"/>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7" name="Rechthoekige driehoek 76">
                  <a:extLst>
                    <a:ext uri="{FF2B5EF4-FFF2-40B4-BE49-F238E27FC236}">
                      <a16:creationId xmlns:a16="http://schemas.microsoft.com/office/drawing/2014/main" id="{FE53409C-D137-9DA2-6CA9-B83FC54B4693}"/>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8" name="Rechthoekige driehoek 77">
                  <a:extLst>
                    <a:ext uri="{FF2B5EF4-FFF2-40B4-BE49-F238E27FC236}">
                      <a16:creationId xmlns:a16="http://schemas.microsoft.com/office/drawing/2014/main" id="{C25A90B1-C38D-6FCF-2EA1-24BC1AAA1CC8}"/>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9" name="Rechthoekige driehoek 78">
                  <a:extLst>
                    <a:ext uri="{FF2B5EF4-FFF2-40B4-BE49-F238E27FC236}">
                      <a16:creationId xmlns:a16="http://schemas.microsoft.com/office/drawing/2014/main" id="{355266A2-B59D-BE57-50B6-3050C821319E}"/>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9" name="Groep 48">
                <a:extLst>
                  <a:ext uri="{FF2B5EF4-FFF2-40B4-BE49-F238E27FC236}">
                    <a16:creationId xmlns:a16="http://schemas.microsoft.com/office/drawing/2014/main" id="{4206442C-5A61-4212-07F1-289E3D511CCE}"/>
                  </a:ext>
                </a:extLst>
              </p:cNvPr>
              <p:cNvGrpSpPr/>
              <p:nvPr userDrawn="1"/>
            </p:nvGrpSpPr>
            <p:grpSpPr>
              <a:xfrm>
                <a:off x="7855890" y="8981071"/>
                <a:ext cx="5020135" cy="725437"/>
                <a:chOff x="7860162" y="6119096"/>
                <a:chExt cx="5020135" cy="725437"/>
              </a:xfrm>
            </p:grpSpPr>
            <p:sp>
              <p:nvSpPr>
                <p:cNvPr id="66" name="Rechthoekige driehoek 65">
                  <a:extLst>
                    <a:ext uri="{FF2B5EF4-FFF2-40B4-BE49-F238E27FC236}">
                      <a16:creationId xmlns:a16="http://schemas.microsoft.com/office/drawing/2014/main" id="{58023A2F-9DF4-B708-55B4-BA9E0626949D}"/>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ige driehoek 66">
                  <a:extLst>
                    <a:ext uri="{FF2B5EF4-FFF2-40B4-BE49-F238E27FC236}">
                      <a16:creationId xmlns:a16="http://schemas.microsoft.com/office/drawing/2014/main" id="{FF3C30AF-5FF4-40B1-EA7F-1627A5732017}"/>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8" name="Rechthoekige driehoek 67">
                  <a:extLst>
                    <a:ext uri="{FF2B5EF4-FFF2-40B4-BE49-F238E27FC236}">
                      <a16:creationId xmlns:a16="http://schemas.microsoft.com/office/drawing/2014/main" id="{EAEC8ED9-57EB-0AC7-4AAB-A9F068901B00}"/>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9" name="Rechthoekige driehoek 68">
                  <a:extLst>
                    <a:ext uri="{FF2B5EF4-FFF2-40B4-BE49-F238E27FC236}">
                      <a16:creationId xmlns:a16="http://schemas.microsoft.com/office/drawing/2014/main" id="{998994C4-2B92-6ACF-C31B-512CDD545E1A}"/>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0" name="Rechthoekige driehoek 69">
                  <a:extLst>
                    <a:ext uri="{FF2B5EF4-FFF2-40B4-BE49-F238E27FC236}">
                      <a16:creationId xmlns:a16="http://schemas.microsoft.com/office/drawing/2014/main" id="{84663AA2-538D-1133-3ED5-7221F233EB04}"/>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1" name="Rechthoekige driehoek 70">
                  <a:extLst>
                    <a:ext uri="{FF2B5EF4-FFF2-40B4-BE49-F238E27FC236}">
                      <a16:creationId xmlns:a16="http://schemas.microsoft.com/office/drawing/2014/main" id="{2193F7FB-80A6-E7F2-3104-F23A9C37841B}"/>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2" name="Rechthoekige driehoek 71">
                  <a:extLst>
                    <a:ext uri="{FF2B5EF4-FFF2-40B4-BE49-F238E27FC236}">
                      <a16:creationId xmlns:a16="http://schemas.microsoft.com/office/drawing/2014/main" id="{3D600573-4B16-4D73-A31E-84EEC6E22798}"/>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0" name="Groep 49">
                <a:extLst>
                  <a:ext uri="{FF2B5EF4-FFF2-40B4-BE49-F238E27FC236}">
                    <a16:creationId xmlns:a16="http://schemas.microsoft.com/office/drawing/2014/main" id="{371FB4E2-0E24-AC79-605A-E9208DE0D7C1}"/>
                  </a:ext>
                </a:extLst>
              </p:cNvPr>
              <p:cNvGrpSpPr/>
              <p:nvPr userDrawn="1"/>
            </p:nvGrpSpPr>
            <p:grpSpPr>
              <a:xfrm>
                <a:off x="7860244" y="9705342"/>
                <a:ext cx="5020135" cy="725437"/>
                <a:chOff x="7860162" y="6119096"/>
                <a:chExt cx="5020135" cy="725437"/>
              </a:xfrm>
            </p:grpSpPr>
            <p:sp>
              <p:nvSpPr>
                <p:cNvPr id="59" name="Rechthoekige driehoek 58">
                  <a:extLst>
                    <a:ext uri="{FF2B5EF4-FFF2-40B4-BE49-F238E27FC236}">
                      <a16:creationId xmlns:a16="http://schemas.microsoft.com/office/drawing/2014/main" id="{5F786409-A734-37DD-20D4-C2F7E700B99B}"/>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ige driehoek 59">
                  <a:extLst>
                    <a:ext uri="{FF2B5EF4-FFF2-40B4-BE49-F238E27FC236}">
                      <a16:creationId xmlns:a16="http://schemas.microsoft.com/office/drawing/2014/main" id="{35685717-C7A0-A784-E6F5-0236448D0CF7}"/>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1" name="Rechthoekige driehoek 60">
                  <a:extLst>
                    <a:ext uri="{FF2B5EF4-FFF2-40B4-BE49-F238E27FC236}">
                      <a16:creationId xmlns:a16="http://schemas.microsoft.com/office/drawing/2014/main" id="{F143E961-7B7E-7BAB-6CAB-50D8BD1A8882}"/>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ige driehoek 61">
                  <a:extLst>
                    <a:ext uri="{FF2B5EF4-FFF2-40B4-BE49-F238E27FC236}">
                      <a16:creationId xmlns:a16="http://schemas.microsoft.com/office/drawing/2014/main" id="{38345304-D56F-3C70-B50B-C550DE06AA46}"/>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ige driehoek 62">
                  <a:extLst>
                    <a:ext uri="{FF2B5EF4-FFF2-40B4-BE49-F238E27FC236}">
                      <a16:creationId xmlns:a16="http://schemas.microsoft.com/office/drawing/2014/main" id="{42DA1250-7522-C8E3-A290-32B31C557B6E}"/>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ige driehoek 63">
                  <a:extLst>
                    <a:ext uri="{FF2B5EF4-FFF2-40B4-BE49-F238E27FC236}">
                      <a16:creationId xmlns:a16="http://schemas.microsoft.com/office/drawing/2014/main" id="{00B1DF80-2D53-8305-6DC2-4B26AA16F28B}"/>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ige driehoek 64">
                  <a:extLst>
                    <a:ext uri="{FF2B5EF4-FFF2-40B4-BE49-F238E27FC236}">
                      <a16:creationId xmlns:a16="http://schemas.microsoft.com/office/drawing/2014/main" id="{2DDECD03-0DCB-12C5-AC22-D7E4425C7FB5}"/>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1" name="Groep 50">
                <a:extLst>
                  <a:ext uri="{FF2B5EF4-FFF2-40B4-BE49-F238E27FC236}">
                    <a16:creationId xmlns:a16="http://schemas.microsoft.com/office/drawing/2014/main" id="{F97B1F27-A73F-026E-AF73-4816F70B3BA2}"/>
                  </a:ext>
                </a:extLst>
              </p:cNvPr>
              <p:cNvGrpSpPr/>
              <p:nvPr userDrawn="1"/>
            </p:nvGrpSpPr>
            <p:grpSpPr>
              <a:xfrm>
                <a:off x="7862677" y="10408803"/>
                <a:ext cx="5020135" cy="725437"/>
                <a:chOff x="7860162" y="6119096"/>
                <a:chExt cx="5020135" cy="725437"/>
              </a:xfrm>
            </p:grpSpPr>
            <p:sp>
              <p:nvSpPr>
                <p:cNvPr id="52" name="Rechthoekige driehoek 51">
                  <a:extLst>
                    <a:ext uri="{FF2B5EF4-FFF2-40B4-BE49-F238E27FC236}">
                      <a16:creationId xmlns:a16="http://schemas.microsoft.com/office/drawing/2014/main" id="{FB18D5C3-0330-6520-AAF8-06D935F68448}"/>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ige driehoek 52">
                  <a:extLst>
                    <a:ext uri="{FF2B5EF4-FFF2-40B4-BE49-F238E27FC236}">
                      <a16:creationId xmlns:a16="http://schemas.microsoft.com/office/drawing/2014/main" id="{4B205104-3028-2A2D-D015-38741DF03902}"/>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4" name="Rechthoekige driehoek 53">
                  <a:extLst>
                    <a:ext uri="{FF2B5EF4-FFF2-40B4-BE49-F238E27FC236}">
                      <a16:creationId xmlns:a16="http://schemas.microsoft.com/office/drawing/2014/main" id="{34496FBD-EFE9-4EF9-0584-4F119BAA6F2D}"/>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5" name="Rechthoekige driehoek 54">
                  <a:extLst>
                    <a:ext uri="{FF2B5EF4-FFF2-40B4-BE49-F238E27FC236}">
                      <a16:creationId xmlns:a16="http://schemas.microsoft.com/office/drawing/2014/main" id="{911AED99-4A38-1D59-4DD0-E6FBBC233C0C}"/>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ige driehoek 55">
                  <a:extLst>
                    <a:ext uri="{FF2B5EF4-FFF2-40B4-BE49-F238E27FC236}">
                      <a16:creationId xmlns:a16="http://schemas.microsoft.com/office/drawing/2014/main" id="{DEA3EEDC-46DF-2207-665D-6E8D023039E0}"/>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ige driehoek 56">
                  <a:extLst>
                    <a:ext uri="{FF2B5EF4-FFF2-40B4-BE49-F238E27FC236}">
                      <a16:creationId xmlns:a16="http://schemas.microsoft.com/office/drawing/2014/main" id="{871C953A-9E3C-DE49-08BA-9053F8BD138E}"/>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ige driehoek 57">
                  <a:extLst>
                    <a:ext uri="{FF2B5EF4-FFF2-40B4-BE49-F238E27FC236}">
                      <a16:creationId xmlns:a16="http://schemas.microsoft.com/office/drawing/2014/main" id="{452F1DD2-49CC-ADC3-3917-39D04205C5DB}"/>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grpSp>
          <p:nvGrpSpPr>
            <p:cNvPr id="37" name="Groep 36">
              <a:extLst>
                <a:ext uri="{FF2B5EF4-FFF2-40B4-BE49-F238E27FC236}">
                  <a16:creationId xmlns:a16="http://schemas.microsoft.com/office/drawing/2014/main" id="{CA75340F-DD38-0002-1177-4EB767555C8D}"/>
                </a:ext>
              </a:extLst>
            </p:cNvPr>
            <p:cNvGrpSpPr/>
            <p:nvPr userDrawn="1"/>
          </p:nvGrpSpPr>
          <p:grpSpPr>
            <a:xfrm rot="16200000" flipH="1">
              <a:off x="15154603" y="11950148"/>
              <a:ext cx="3088555" cy="3096649"/>
              <a:chOff x="13939593" y="3235289"/>
              <a:chExt cx="3424186" cy="3433160"/>
            </a:xfrm>
          </p:grpSpPr>
          <p:sp>
            <p:nvSpPr>
              <p:cNvPr id="38" name="Rechthoek 37">
                <a:extLst>
                  <a:ext uri="{FF2B5EF4-FFF2-40B4-BE49-F238E27FC236}">
                    <a16:creationId xmlns:a16="http://schemas.microsoft.com/office/drawing/2014/main" id="{FEF13960-73AA-72F0-8D02-5C5C07AB4E3F}"/>
                  </a:ext>
                </a:extLst>
              </p:cNvPr>
              <p:cNvSpPr/>
              <p:nvPr userDrawn="1"/>
            </p:nvSpPr>
            <p:spPr>
              <a:xfrm>
                <a:off x="16874179" y="3235289"/>
                <a:ext cx="489600" cy="3430800"/>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9" name="Rechthoek 38">
                <a:extLst>
                  <a:ext uri="{FF2B5EF4-FFF2-40B4-BE49-F238E27FC236}">
                    <a16:creationId xmlns:a16="http://schemas.microsoft.com/office/drawing/2014/main" id="{EE09CC09-F73E-359E-981C-17E17A16F7B2}"/>
                  </a:ext>
                </a:extLst>
              </p:cNvPr>
              <p:cNvSpPr/>
              <p:nvPr userDrawn="1"/>
            </p:nvSpPr>
            <p:spPr>
              <a:xfrm>
                <a:off x="16387843" y="3726785"/>
                <a:ext cx="489600" cy="2939737"/>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0" name="Rechthoek 39">
                <a:extLst>
                  <a:ext uri="{FF2B5EF4-FFF2-40B4-BE49-F238E27FC236}">
                    <a16:creationId xmlns:a16="http://schemas.microsoft.com/office/drawing/2014/main" id="{79372CE1-1216-D63E-DD21-F635FA744089}"/>
                  </a:ext>
                </a:extLst>
              </p:cNvPr>
              <p:cNvSpPr/>
              <p:nvPr userDrawn="1"/>
            </p:nvSpPr>
            <p:spPr>
              <a:xfrm>
                <a:off x="15898241" y="4212917"/>
                <a:ext cx="489600" cy="2455532"/>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1" name="Rechthoek 40">
                <a:extLst>
                  <a:ext uri="{FF2B5EF4-FFF2-40B4-BE49-F238E27FC236}">
                    <a16:creationId xmlns:a16="http://schemas.microsoft.com/office/drawing/2014/main" id="{5ED94F89-D8E2-FCC3-1C64-73330341EA80}"/>
                  </a:ext>
                </a:extLst>
              </p:cNvPr>
              <p:cNvSpPr/>
              <p:nvPr userDrawn="1"/>
            </p:nvSpPr>
            <p:spPr>
              <a:xfrm>
                <a:off x="15407597" y="4687522"/>
                <a:ext cx="489600" cy="1976697"/>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2" name="Rechthoek 41">
                <a:extLst>
                  <a:ext uri="{FF2B5EF4-FFF2-40B4-BE49-F238E27FC236}">
                    <a16:creationId xmlns:a16="http://schemas.microsoft.com/office/drawing/2014/main" id="{8F8ACE82-6F5C-A7DC-22AF-12B6FE9225D9}"/>
                  </a:ext>
                </a:extLst>
              </p:cNvPr>
              <p:cNvSpPr/>
              <p:nvPr userDrawn="1"/>
            </p:nvSpPr>
            <p:spPr>
              <a:xfrm>
                <a:off x="14916845" y="5187884"/>
                <a:ext cx="489600" cy="1476446"/>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1"/>
              </a:p>
            </p:txBody>
          </p:sp>
          <p:sp>
            <p:nvSpPr>
              <p:cNvPr id="43" name="Rechthoek 42">
                <a:extLst>
                  <a:ext uri="{FF2B5EF4-FFF2-40B4-BE49-F238E27FC236}">
                    <a16:creationId xmlns:a16="http://schemas.microsoft.com/office/drawing/2014/main" id="{19112014-2E26-DEA2-7436-82DFFB4F739A}"/>
                  </a:ext>
                </a:extLst>
              </p:cNvPr>
              <p:cNvSpPr/>
              <p:nvPr userDrawn="1"/>
            </p:nvSpPr>
            <p:spPr>
              <a:xfrm>
                <a:off x="14427727" y="5660933"/>
                <a:ext cx="489600" cy="1005735"/>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4" name="Rechthoek 43">
                <a:extLst>
                  <a:ext uri="{FF2B5EF4-FFF2-40B4-BE49-F238E27FC236}">
                    <a16:creationId xmlns:a16="http://schemas.microsoft.com/office/drawing/2014/main" id="{90D5F746-FB10-08C7-76CC-6D4EA5B24C2F}"/>
                  </a:ext>
                </a:extLst>
              </p:cNvPr>
              <p:cNvSpPr/>
              <p:nvPr userDrawn="1"/>
            </p:nvSpPr>
            <p:spPr>
              <a:xfrm>
                <a:off x="13939593" y="6154839"/>
                <a:ext cx="489600" cy="513610"/>
              </a:xfrm>
              <a:prstGeom prst="rect">
                <a:avLst/>
              </a:pr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grpSp>
        <p:nvGrpSpPr>
          <p:cNvPr id="4" name="Groep 3">
            <a:extLst>
              <a:ext uri="{FF2B5EF4-FFF2-40B4-BE49-F238E27FC236}">
                <a16:creationId xmlns:a16="http://schemas.microsoft.com/office/drawing/2014/main" id="{3A6B8FA6-BD4E-C1D5-AD48-FD51947330DC}"/>
              </a:ext>
            </a:extLst>
          </p:cNvPr>
          <p:cNvGrpSpPr/>
          <p:nvPr userDrawn="1"/>
        </p:nvGrpSpPr>
        <p:grpSpPr>
          <a:xfrm>
            <a:off x="-2706274" y="-24986"/>
            <a:ext cx="6689287" cy="3363022"/>
            <a:chOff x="-3377538" y="10359797"/>
            <a:chExt cx="6689287" cy="3363022"/>
          </a:xfrm>
        </p:grpSpPr>
        <p:grpSp>
          <p:nvGrpSpPr>
            <p:cNvPr id="5" name="Groep 4">
              <a:extLst>
                <a:ext uri="{FF2B5EF4-FFF2-40B4-BE49-F238E27FC236}">
                  <a16:creationId xmlns:a16="http://schemas.microsoft.com/office/drawing/2014/main" id="{70921099-E3B5-FE5B-1841-F713206EFDC9}"/>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18" name="Gelijkbenige driehoek 6">
                <a:extLst>
                  <a:ext uri="{FF2B5EF4-FFF2-40B4-BE49-F238E27FC236}">
                    <a16:creationId xmlns:a16="http://schemas.microsoft.com/office/drawing/2014/main" id="{FC57EF5D-F454-9446-CEB6-54DB4D7992E1}"/>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20" name="Vrije vorm: vorm 19">
                <a:extLst>
                  <a:ext uri="{FF2B5EF4-FFF2-40B4-BE49-F238E27FC236}">
                    <a16:creationId xmlns:a16="http://schemas.microsoft.com/office/drawing/2014/main" id="{69C98B2A-7E03-63EA-5A50-C3466AC74A5E}"/>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21" name="Vrije vorm: vorm 20">
                <a:extLst>
                  <a:ext uri="{FF2B5EF4-FFF2-40B4-BE49-F238E27FC236}">
                    <a16:creationId xmlns:a16="http://schemas.microsoft.com/office/drawing/2014/main" id="{BC12A846-03F7-C2B0-EC0B-BD62F7992767}"/>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22" name="Vrije vorm: vorm 21">
                <a:extLst>
                  <a:ext uri="{FF2B5EF4-FFF2-40B4-BE49-F238E27FC236}">
                    <a16:creationId xmlns:a16="http://schemas.microsoft.com/office/drawing/2014/main" id="{5E0CD1D4-775C-8DA0-AD6A-5B69FFE41E2E}"/>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9" name="Groep 8">
              <a:extLst>
                <a:ext uri="{FF2B5EF4-FFF2-40B4-BE49-F238E27FC236}">
                  <a16:creationId xmlns:a16="http://schemas.microsoft.com/office/drawing/2014/main" id="{4CF0BCCD-1DFC-0424-3DC2-C69A2088C137}"/>
                </a:ext>
              </a:extLst>
            </p:cNvPr>
            <p:cNvGrpSpPr/>
            <p:nvPr userDrawn="1"/>
          </p:nvGrpSpPr>
          <p:grpSpPr>
            <a:xfrm rot="5400000">
              <a:off x="-3371085" y="10353345"/>
              <a:ext cx="3356594" cy="3369499"/>
              <a:chOff x="16340012" y="7076837"/>
              <a:chExt cx="3296953" cy="3300752"/>
            </a:xfrm>
          </p:grpSpPr>
          <p:sp>
            <p:nvSpPr>
              <p:cNvPr id="11" name="Rechthoek 10">
                <a:extLst>
                  <a:ext uri="{FF2B5EF4-FFF2-40B4-BE49-F238E27FC236}">
                    <a16:creationId xmlns:a16="http://schemas.microsoft.com/office/drawing/2014/main" id="{7B0D31B1-5766-411B-F097-4815D759F600}"/>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3" name="Rechthoek 12">
                <a:extLst>
                  <a:ext uri="{FF2B5EF4-FFF2-40B4-BE49-F238E27FC236}">
                    <a16:creationId xmlns:a16="http://schemas.microsoft.com/office/drawing/2014/main" id="{16B0F7F3-23BE-69D7-70EB-3594D5202101}"/>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5" name="Rechthoek 14">
                <a:extLst>
                  <a:ext uri="{FF2B5EF4-FFF2-40B4-BE49-F238E27FC236}">
                    <a16:creationId xmlns:a16="http://schemas.microsoft.com/office/drawing/2014/main" id="{C5F4A1F8-D789-1F48-63EE-6AB33FCE04DA}"/>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6" name="Rechthoek 15">
                <a:extLst>
                  <a:ext uri="{FF2B5EF4-FFF2-40B4-BE49-F238E27FC236}">
                    <a16:creationId xmlns:a16="http://schemas.microsoft.com/office/drawing/2014/main" id="{5B78B49D-0B18-B423-BFD2-136D96704474}"/>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userDrawn="1">
            <p:ph type="ctrTitle"/>
          </p:nvPr>
        </p:nvSpPr>
        <p:spPr>
          <a:xfrm>
            <a:off x="1522800" y="722980"/>
            <a:ext cx="21373776"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userDrawn="1">
            <p:ph type="subTitle" idx="1"/>
          </p:nvPr>
        </p:nvSpPr>
        <p:spPr>
          <a:xfrm>
            <a:off x="1522798" y="2766265"/>
            <a:ext cx="21373775"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userDrawn="1">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30" name="Tijdelijke aanduiding voor tekst 29">
            <a:extLst>
              <a:ext uri="{FF2B5EF4-FFF2-40B4-BE49-F238E27FC236}">
                <a16:creationId xmlns:a16="http://schemas.microsoft.com/office/drawing/2014/main" id="{E6C05586-4D49-CAE7-BCE7-494F27A349B0}"/>
              </a:ext>
            </a:extLst>
          </p:cNvPr>
          <p:cNvSpPr>
            <a:spLocks noGrp="1"/>
          </p:cNvSpPr>
          <p:nvPr userDrawn="1">
            <p:ph type="body" sz="quarter" idx="13"/>
          </p:nvPr>
        </p:nvSpPr>
        <p:spPr>
          <a:xfrm>
            <a:off x="1522413" y="4191000"/>
            <a:ext cx="21374163" cy="744220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36008674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GO-Titel+TekstBullets+BKGimgLinks">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H="1">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a:extLst>
                    <a:ext uri="{96DAC541-7B7A-43D3-8B79-37D633B846F1}">
                      <asvg:svgBlip xmlns:asvg="http://schemas.microsoft.com/office/drawing/2016/SVG/main" r:embed="rId3"/>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smtClean="0"/>
            </a:lvl3pPr>
            <a:lvl4pPr marL="1882775" indent="-358775">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387" y="0"/>
            <a:ext cx="8002800" cy="13716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r>
              <a:rPr lang="nl-NL"/>
              <a:t>Klik op het pictogram als u een afbeelding wilt toevoegen</a:t>
            </a:r>
            <a:endParaRPr lang="nl-BE"/>
          </a:p>
        </p:txBody>
      </p:sp>
      <p:grpSp>
        <p:nvGrpSpPr>
          <p:cNvPr id="5" name="Groep 4">
            <a:extLst>
              <a:ext uri="{FF2B5EF4-FFF2-40B4-BE49-F238E27FC236}">
                <a16:creationId xmlns:a16="http://schemas.microsoft.com/office/drawing/2014/main" id="{AC1903FE-C89F-88C3-DC05-ED9048369DDC}"/>
              </a:ext>
            </a:extLst>
          </p:cNvPr>
          <p:cNvGrpSpPr/>
          <p:nvPr userDrawn="1"/>
        </p:nvGrpSpPr>
        <p:grpSpPr>
          <a:xfrm>
            <a:off x="19763754" y="9159168"/>
            <a:ext cx="4618659" cy="4607838"/>
            <a:chOff x="7855890" y="6119096"/>
            <a:chExt cx="5026922" cy="5015144"/>
          </a:xfrm>
        </p:grpSpPr>
        <p:grpSp>
          <p:nvGrpSpPr>
            <p:cNvPr id="7" name="Groep 6">
              <a:extLst>
                <a:ext uri="{FF2B5EF4-FFF2-40B4-BE49-F238E27FC236}">
                  <a16:creationId xmlns:a16="http://schemas.microsoft.com/office/drawing/2014/main" id="{C5ED1481-E9D8-E2B6-331A-725F227EC6F5}"/>
                </a:ext>
              </a:extLst>
            </p:cNvPr>
            <p:cNvGrpSpPr/>
            <p:nvPr userDrawn="1"/>
          </p:nvGrpSpPr>
          <p:grpSpPr>
            <a:xfrm>
              <a:off x="7860162" y="6119096"/>
              <a:ext cx="5020135" cy="725437"/>
              <a:chOff x="7860162" y="6119096"/>
              <a:chExt cx="5020135" cy="725437"/>
            </a:xfrm>
          </p:grpSpPr>
          <p:sp>
            <p:nvSpPr>
              <p:cNvPr id="59" name="Rechthoekige driehoek 58">
                <a:extLst>
                  <a:ext uri="{FF2B5EF4-FFF2-40B4-BE49-F238E27FC236}">
                    <a16:creationId xmlns:a16="http://schemas.microsoft.com/office/drawing/2014/main" id="{0B2AC9F5-F247-1929-059E-B8772140E6CE}"/>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ige driehoek 59">
                <a:extLst>
                  <a:ext uri="{FF2B5EF4-FFF2-40B4-BE49-F238E27FC236}">
                    <a16:creationId xmlns:a16="http://schemas.microsoft.com/office/drawing/2014/main" id="{D824C6B4-666E-8ECD-BDEF-3666D2D6F8F4}"/>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1" name="Rechthoekige driehoek 60">
                <a:extLst>
                  <a:ext uri="{FF2B5EF4-FFF2-40B4-BE49-F238E27FC236}">
                    <a16:creationId xmlns:a16="http://schemas.microsoft.com/office/drawing/2014/main" id="{E1EE4D22-80F2-2933-A235-4250A792DA93}"/>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ige driehoek 61">
                <a:extLst>
                  <a:ext uri="{FF2B5EF4-FFF2-40B4-BE49-F238E27FC236}">
                    <a16:creationId xmlns:a16="http://schemas.microsoft.com/office/drawing/2014/main" id="{5E4AF349-F39F-28E6-2612-BC74662AFD01}"/>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ige driehoek 62">
                <a:extLst>
                  <a:ext uri="{FF2B5EF4-FFF2-40B4-BE49-F238E27FC236}">
                    <a16:creationId xmlns:a16="http://schemas.microsoft.com/office/drawing/2014/main" id="{3CE238E8-D8A3-89CF-06B0-EB5598EE6CA2}"/>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ige driehoek 63">
                <a:extLst>
                  <a:ext uri="{FF2B5EF4-FFF2-40B4-BE49-F238E27FC236}">
                    <a16:creationId xmlns:a16="http://schemas.microsoft.com/office/drawing/2014/main" id="{B8D0C762-4467-927F-1F63-352AB495501D}"/>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ige driehoek 64">
                <a:extLst>
                  <a:ext uri="{FF2B5EF4-FFF2-40B4-BE49-F238E27FC236}">
                    <a16:creationId xmlns:a16="http://schemas.microsoft.com/office/drawing/2014/main" id="{D92AC55E-757F-2620-C025-6CEE38501BA0}"/>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0" name="Groep 9">
              <a:extLst>
                <a:ext uri="{FF2B5EF4-FFF2-40B4-BE49-F238E27FC236}">
                  <a16:creationId xmlns:a16="http://schemas.microsoft.com/office/drawing/2014/main" id="{F41E659F-D406-6228-23E7-2E29534358AD}"/>
                </a:ext>
              </a:extLst>
            </p:cNvPr>
            <p:cNvGrpSpPr/>
            <p:nvPr userDrawn="1"/>
          </p:nvGrpSpPr>
          <p:grpSpPr>
            <a:xfrm>
              <a:off x="7855890" y="6821070"/>
              <a:ext cx="5020135" cy="725437"/>
              <a:chOff x="7860162" y="6119096"/>
              <a:chExt cx="5020135" cy="725437"/>
            </a:xfrm>
          </p:grpSpPr>
          <p:sp>
            <p:nvSpPr>
              <p:cNvPr id="52" name="Rechthoekige driehoek 51">
                <a:extLst>
                  <a:ext uri="{FF2B5EF4-FFF2-40B4-BE49-F238E27FC236}">
                    <a16:creationId xmlns:a16="http://schemas.microsoft.com/office/drawing/2014/main" id="{92AD7AE0-40DB-221D-E793-055C0BD4080C}"/>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ige driehoek 52">
                <a:extLst>
                  <a:ext uri="{FF2B5EF4-FFF2-40B4-BE49-F238E27FC236}">
                    <a16:creationId xmlns:a16="http://schemas.microsoft.com/office/drawing/2014/main" id="{5428C9A0-56E8-388A-803E-13C5EECE4923}"/>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4" name="Rechthoekige driehoek 53">
                <a:extLst>
                  <a:ext uri="{FF2B5EF4-FFF2-40B4-BE49-F238E27FC236}">
                    <a16:creationId xmlns:a16="http://schemas.microsoft.com/office/drawing/2014/main" id="{8E7FED10-4DDF-5066-AFAE-BC3882D1B5B5}"/>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5" name="Rechthoekige driehoek 54">
                <a:extLst>
                  <a:ext uri="{FF2B5EF4-FFF2-40B4-BE49-F238E27FC236}">
                    <a16:creationId xmlns:a16="http://schemas.microsoft.com/office/drawing/2014/main" id="{85CA3A81-4E2A-3867-1BA4-C73511AD37EA}"/>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ige driehoek 55">
                <a:extLst>
                  <a:ext uri="{FF2B5EF4-FFF2-40B4-BE49-F238E27FC236}">
                    <a16:creationId xmlns:a16="http://schemas.microsoft.com/office/drawing/2014/main" id="{4122DB6E-B62A-3528-6A52-F4535DC49917}"/>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ige driehoek 56">
                <a:extLst>
                  <a:ext uri="{FF2B5EF4-FFF2-40B4-BE49-F238E27FC236}">
                    <a16:creationId xmlns:a16="http://schemas.microsoft.com/office/drawing/2014/main" id="{37AA29F5-64D0-29C0-522E-C268DB6D5F1D}"/>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ige driehoek 57">
                <a:extLst>
                  <a:ext uri="{FF2B5EF4-FFF2-40B4-BE49-F238E27FC236}">
                    <a16:creationId xmlns:a16="http://schemas.microsoft.com/office/drawing/2014/main" id="{D363F103-AC00-EDA6-F52D-4EBF2285485D}"/>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1" name="Groep 10">
              <a:extLst>
                <a:ext uri="{FF2B5EF4-FFF2-40B4-BE49-F238E27FC236}">
                  <a16:creationId xmlns:a16="http://schemas.microsoft.com/office/drawing/2014/main" id="{94D611CC-728C-1CE9-0F4C-322395EFCFCD}"/>
                </a:ext>
              </a:extLst>
            </p:cNvPr>
            <p:cNvGrpSpPr/>
            <p:nvPr userDrawn="1"/>
          </p:nvGrpSpPr>
          <p:grpSpPr>
            <a:xfrm>
              <a:off x="7855890" y="7541070"/>
              <a:ext cx="5020135" cy="725437"/>
              <a:chOff x="7860162" y="6119096"/>
              <a:chExt cx="5020135" cy="725437"/>
            </a:xfrm>
          </p:grpSpPr>
          <p:sp>
            <p:nvSpPr>
              <p:cNvPr id="45" name="Rechthoekige driehoek 44">
                <a:extLst>
                  <a:ext uri="{FF2B5EF4-FFF2-40B4-BE49-F238E27FC236}">
                    <a16:creationId xmlns:a16="http://schemas.microsoft.com/office/drawing/2014/main" id="{947D6064-ED37-39D5-C32A-125246877C38}"/>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6" name="Rechthoekige driehoek 45">
                <a:extLst>
                  <a:ext uri="{FF2B5EF4-FFF2-40B4-BE49-F238E27FC236}">
                    <a16:creationId xmlns:a16="http://schemas.microsoft.com/office/drawing/2014/main" id="{4DE91665-21DE-1B6F-F879-45E192EE33E2}"/>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7" name="Rechthoekige driehoek 46">
                <a:extLst>
                  <a:ext uri="{FF2B5EF4-FFF2-40B4-BE49-F238E27FC236}">
                    <a16:creationId xmlns:a16="http://schemas.microsoft.com/office/drawing/2014/main" id="{318B7CE3-4E33-082A-D571-67BA1FE74193}"/>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8" name="Rechthoekige driehoek 47">
                <a:extLst>
                  <a:ext uri="{FF2B5EF4-FFF2-40B4-BE49-F238E27FC236}">
                    <a16:creationId xmlns:a16="http://schemas.microsoft.com/office/drawing/2014/main" id="{60DF2E4E-5A27-8430-8C88-92CC1460B597}"/>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9" name="Rechthoekige driehoek 48">
                <a:extLst>
                  <a:ext uri="{FF2B5EF4-FFF2-40B4-BE49-F238E27FC236}">
                    <a16:creationId xmlns:a16="http://schemas.microsoft.com/office/drawing/2014/main" id="{020876E9-D4F9-E257-10DE-32407FCB7FA5}"/>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0" name="Rechthoekige driehoek 49">
                <a:extLst>
                  <a:ext uri="{FF2B5EF4-FFF2-40B4-BE49-F238E27FC236}">
                    <a16:creationId xmlns:a16="http://schemas.microsoft.com/office/drawing/2014/main" id="{C14EA082-68CB-6FEC-6725-81945D077ACE}"/>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1" name="Rechthoekige driehoek 50">
                <a:extLst>
                  <a:ext uri="{FF2B5EF4-FFF2-40B4-BE49-F238E27FC236}">
                    <a16:creationId xmlns:a16="http://schemas.microsoft.com/office/drawing/2014/main" id="{01679301-4E51-1838-825D-AE983A8AEC44}"/>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3" name="Groep 12">
              <a:extLst>
                <a:ext uri="{FF2B5EF4-FFF2-40B4-BE49-F238E27FC236}">
                  <a16:creationId xmlns:a16="http://schemas.microsoft.com/office/drawing/2014/main" id="{49F938E0-1D26-CB39-8A67-B141016BFB3A}"/>
                </a:ext>
              </a:extLst>
            </p:cNvPr>
            <p:cNvGrpSpPr/>
            <p:nvPr userDrawn="1"/>
          </p:nvGrpSpPr>
          <p:grpSpPr>
            <a:xfrm>
              <a:off x="7855890" y="8265536"/>
              <a:ext cx="5020135" cy="725437"/>
              <a:chOff x="7860162" y="6119096"/>
              <a:chExt cx="5020135" cy="725437"/>
            </a:xfrm>
          </p:grpSpPr>
          <p:sp>
            <p:nvSpPr>
              <p:cNvPr id="38" name="Rechthoekige driehoek 37">
                <a:extLst>
                  <a:ext uri="{FF2B5EF4-FFF2-40B4-BE49-F238E27FC236}">
                    <a16:creationId xmlns:a16="http://schemas.microsoft.com/office/drawing/2014/main" id="{1C3D17C0-5B54-62B1-9471-36C3EE3A12B6}"/>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9" name="Rechthoekige driehoek 38">
                <a:extLst>
                  <a:ext uri="{FF2B5EF4-FFF2-40B4-BE49-F238E27FC236}">
                    <a16:creationId xmlns:a16="http://schemas.microsoft.com/office/drawing/2014/main" id="{8E5183A0-DDD5-1915-D295-11592E33A919}"/>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0" name="Rechthoekige driehoek 39">
                <a:extLst>
                  <a:ext uri="{FF2B5EF4-FFF2-40B4-BE49-F238E27FC236}">
                    <a16:creationId xmlns:a16="http://schemas.microsoft.com/office/drawing/2014/main" id="{FFF9294B-1ACE-382C-FD73-8BFA8C2A99FD}"/>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1" name="Rechthoekige driehoek 40">
                <a:extLst>
                  <a:ext uri="{FF2B5EF4-FFF2-40B4-BE49-F238E27FC236}">
                    <a16:creationId xmlns:a16="http://schemas.microsoft.com/office/drawing/2014/main" id="{BB2507C1-B5A3-D9D0-4378-9B6EE7F20F12}"/>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2" name="Rechthoekige driehoek 41">
                <a:extLst>
                  <a:ext uri="{FF2B5EF4-FFF2-40B4-BE49-F238E27FC236}">
                    <a16:creationId xmlns:a16="http://schemas.microsoft.com/office/drawing/2014/main" id="{17385110-FE00-8CB6-0C5E-D656BFE37C85}"/>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3" name="Rechthoekige driehoek 42">
                <a:extLst>
                  <a:ext uri="{FF2B5EF4-FFF2-40B4-BE49-F238E27FC236}">
                    <a16:creationId xmlns:a16="http://schemas.microsoft.com/office/drawing/2014/main" id="{4C37FB30-1557-482F-DA74-7BAD6ED5D959}"/>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4" name="Rechthoekige driehoek 43">
                <a:extLst>
                  <a:ext uri="{FF2B5EF4-FFF2-40B4-BE49-F238E27FC236}">
                    <a16:creationId xmlns:a16="http://schemas.microsoft.com/office/drawing/2014/main" id="{EF889242-F4F8-35DF-8724-628FADA8ED4D}"/>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4" name="Groep 13">
              <a:extLst>
                <a:ext uri="{FF2B5EF4-FFF2-40B4-BE49-F238E27FC236}">
                  <a16:creationId xmlns:a16="http://schemas.microsoft.com/office/drawing/2014/main" id="{42F82D39-C38B-7334-2346-300099D039AE}"/>
                </a:ext>
              </a:extLst>
            </p:cNvPr>
            <p:cNvGrpSpPr/>
            <p:nvPr userDrawn="1"/>
          </p:nvGrpSpPr>
          <p:grpSpPr>
            <a:xfrm>
              <a:off x="7855890" y="8981071"/>
              <a:ext cx="5020135" cy="725437"/>
              <a:chOff x="7860162" y="6119096"/>
              <a:chExt cx="5020135" cy="725437"/>
            </a:xfrm>
          </p:grpSpPr>
          <p:sp>
            <p:nvSpPr>
              <p:cNvPr id="31" name="Rechthoekige driehoek 30">
                <a:extLst>
                  <a:ext uri="{FF2B5EF4-FFF2-40B4-BE49-F238E27FC236}">
                    <a16:creationId xmlns:a16="http://schemas.microsoft.com/office/drawing/2014/main" id="{FE711A96-277D-E2BB-5D70-5AACC8B535D8}"/>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2" name="Rechthoekige driehoek 31">
                <a:extLst>
                  <a:ext uri="{FF2B5EF4-FFF2-40B4-BE49-F238E27FC236}">
                    <a16:creationId xmlns:a16="http://schemas.microsoft.com/office/drawing/2014/main" id="{B34A9CD1-0005-5E9F-ADEA-7E75F92BF3DE}"/>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3" name="Rechthoekige driehoek 32">
                <a:extLst>
                  <a:ext uri="{FF2B5EF4-FFF2-40B4-BE49-F238E27FC236}">
                    <a16:creationId xmlns:a16="http://schemas.microsoft.com/office/drawing/2014/main" id="{A79B0549-DB5B-9DD2-56EE-19383948608A}"/>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4" name="Rechthoekige driehoek 33">
                <a:extLst>
                  <a:ext uri="{FF2B5EF4-FFF2-40B4-BE49-F238E27FC236}">
                    <a16:creationId xmlns:a16="http://schemas.microsoft.com/office/drawing/2014/main" id="{2CF792CD-19F1-B5CF-AC6A-E886BE013061}"/>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5" name="Rechthoekige driehoek 34">
                <a:extLst>
                  <a:ext uri="{FF2B5EF4-FFF2-40B4-BE49-F238E27FC236}">
                    <a16:creationId xmlns:a16="http://schemas.microsoft.com/office/drawing/2014/main" id="{A6647F54-7ABD-0C2D-89F7-F369EF1DDE79}"/>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6" name="Rechthoekige driehoek 35">
                <a:extLst>
                  <a:ext uri="{FF2B5EF4-FFF2-40B4-BE49-F238E27FC236}">
                    <a16:creationId xmlns:a16="http://schemas.microsoft.com/office/drawing/2014/main" id="{62E19E5D-389E-08CB-680C-C937EBBE1546}"/>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7" name="Rechthoekige driehoek 36">
                <a:extLst>
                  <a:ext uri="{FF2B5EF4-FFF2-40B4-BE49-F238E27FC236}">
                    <a16:creationId xmlns:a16="http://schemas.microsoft.com/office/drawing/2014/main" id="{9274C574-2C19-277A-5763-3E053744D776}"/>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5" name="Groep 14">
              <a:extLst>
                <a:ext uri="{FF2B5EF4-FFF2-40B4-BE49-F238E27FC236}">
                  <a16:creationId xmlns:a16="http://schemas.microsoft.com/office/drawing/2014/main" id="{49324B00-C8D2-8BF5-D9E9-8A8D6FA5D680}"/>
                </a:ext>
              </a:extLst>
            </p:cNvPr>
            <p:cNvGrpSpPr/>
            <p:nvPr userDrawn="1"/>
          </p:nvGrpSpPr>
          <p:grpSpPr>
            <a:xfrm>
              <a:off x="7860244" y="9705342"/>
              <a:ext cx="5020135" cy="725437"/>
              <a:chOff x="7860162" y="6119096"/>
              <a:chExt cx="5020135" cy="725437"/>
            </a:xfrm>
          </p:grpSpPr>
          <p:sp>
            <p:nvSpPr>
              <p:cNvPr id="24" name="Rechthoekige driehoek 23">
                <a:extLst>
                  <a:ext uri="{FF2B5EF4-FFF2-40B4-BE49-F238E27FC236}">
                    <a16:creationId xmlns:a16="http://schemas.microsoft.com/office/drawing/2014/main" id="{C2B94924-DD34-9DF5-08AC-7C1C26B5A6E9}"/>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5" name="Rechthoekige driehoek 24">
                <a:extLst>
                  <a:ext uri="{FF2B5EF4-FFF2-40B4-BE49-F238E27FC236}">
                    <a16:creationId xmlns:a16="http://schemas.microsoft.com/office/drawing/2014/main" id="{12BFE9D2-8944-DDCD-8ECA-AC3A8FB8128E}"/>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6" name="Rechthoekige driehoek 25">
                <a:extLst>
                  <a:ext uri="{FF2B5EF4-FFF2-40B4-BE49-F238E27FC236}">
                    <a16:creationId xmlns:a16="http://schemas.microsoft.com/office/drawing/2014/main" id="{071689B1-5010-CE66-F380-351DEDAC74C9}"/>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7" name="Rechthoekige driehoek 26">
                <a:extLst>
                  <a:ext uri="{FF2B5EF4-FFF2-40B4-BE49-F238E27FC236}">
                    <a16:creationId xmlns:a16="http://schemas.microsoft.com/office/drawing/2014/main" id="{6DD8DC18-28C6-B85C-5905-ED1C5EACB0DA}"/>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Rechthoekige driehoek 27">
                <a:extLst>
                  <a:ext uri="{FF2B5EF4-FFF2-40B4-BE49-F238E27FC236}">
                    <a16:creationId xmlns:a16="http://schemas.microsoft.com/office/drawing/2014/main" id="{366FB8AD-D720-FCD9-F255-F314C1DA74CF}"/>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9" name="Rechthoekige driehoek 28">
                <a:extLst>
                  <a:ext uri="{FF2B5EF4-FFF2-40B4-BE49-F238E27FC236}">
                    <a16:creationId xmlns:a16="http://schemas.microsoft.com/office/drawing/2014/main" id="{350A5069-FFBE-EEA6-E06C-6D302E673D5D}"/>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Rechthoekige driehoek 29">
                <a:extLst>
                  <a:ext uri="{FF2B5EF4-FFF2-40B4-BE49-F238E27FC236}">
                    <a16:creationId xmlns:a16="http://schemas.microsoft.com/office/drawing/2014/main" id="{72435B14-03FD-C505-51CD-C0E6CFC7A2E7}"/>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6" name="Groep 15">
              <a:extLst>
                <a:ext uri="{FF2B5EF4-FFF2-40B4-BE49-F238E27FC236}">
                  <a16:creationId xmlns:a16="http://schemas.microsoft.com/office/drawing/2014/main" id="{A575F735-26C3-4AE9-E1EA-73CBD652EEBB}"/>
                </a:ext>
              </a:extLst>
            </p:cNvPr>
            <p:cNvGrpSpPr/>
            <p:nvPr userDrawn="1"/>
          </p:nvGrpSpPr>
          <p:grpSpPr>
            <a:xfrm>
              <a:off x="7862677" y="10408803"/>
              <a:ext cx="5020135" cy="725437"/>
              <a:chOff x="7860162" y="6119096"/>
              <a:chExt cx="5020135" cy="725437"/>
            </a:xfrm>
          </p:grpSpPr>
          <p:sp>
            <p:nvSpPr>
              <p:cNvPr id="17" name="Rechthoekige driehoek 16">
                <a:extLst>
                  <a:ext uri="{FF2B5EF4-FFF2-40B4-BE49-F238E27FC236}">
                    <a16:creationId xmlns:a16="http://schemas.microsoft.com/office/drawing/2014/main" id="{D72F9E55-8045-C70E-51DD-81896B157149}"/>
                  </a:ext>
                </a:extLst>
              </p:cNvPr>
              <p:cNvSpPr/>
              <p:nvPr userDrawn="1"/>
            </p:nvSpPr>
            <p:spPr>
              <a:xfrm rot="16200000">
                <a:off x="786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8" name="Rechthoekige driehoek 17">
                <a:extLst>
                  <a:ext uri="{FF2B5EF4-FFF2-40B4-BE49-F238E27FC236}">
                    <a16:creationId xmlns:a16="http://schemas.microsoft.com/office/drawing/2014/main" id="{26B73608-657E-9E36-19F6-A4B820DD996D}"/>
                  </a:ext>
                </a:extLst>
              </p:cNvPr>
              <p:cNvSpPr/>
              <p:nvPr userDrawn="1"/>
            </p:nvSpPr>
            <p:spPr>
              <a:xfrm rot="16200000">
                <a:off x="858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9" name="Rechthoekige driehoek 18">
                <a:extLst>
                  <a:ext uri="{FF2B5EF4-FFF2-40B4-BE49-F238E27FC236}">
                    <a16:creationId xmlns:a16="http://schemas.microsoft.com/office/drawing/2014/main" id="{0B5FA6EF-1C06-086D-2A7B-119FFDA7BE10}"/>
                  </a:ext>
                </a:extLst>
              </p:cNvPr>
              <p:cNvSpPr/>
              <p:nvPr userDrawn="1"/>
            </p:nvSpPr>
            <p:spPr>
              <a:xfrm rot="16200000">
                <a:off x="9300162" y="6119922"/>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0" name="Rechthoekige driehoek 19">
                <a:extLst>
                  <a:ext uri="{FF2B5EF4-FFF2-40B4-BE49-F238E27FC236}">
                    <a16:creationId xmlns:a16="http://schemas.microsoft.com/office/drawing/2014/main" id="{D6A9E592-E3DC-FF77-3CCF-3B841F1146E9}"/>
                  </a:ext>
                </a:extLst>
              </p:cNvPr>
              <p:cNvSpPr/>
              <p:nvPr userDrawn="1"/>
            </p:nvSpPr>
            <p:spPr>
              <a:xfrm rot="16200000">
                <a:off x="10014584" y="6124533"/>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1" name="Rechthoekige driehoek 20">
                <a:extLst>
                  <a:ext uri="{FF2B5EF4-FFF2-40B4-BE49-F238E27FC236}">
                    <a16:creationId xmlns:a16="http://schemas.microsoft.com/office/drawing/2014/main" id="{58DB9C66-15B4-C810-A315-85131A1B1B86}"/>
                  </a:ext>
                </a:extLst>
              </p:cNvPr>
              <p:cNvSpPr/>
              <p:nvPr userDrawn="1"/>
            </p:nvSpPr>
            <p:spPr>
              <a:xfrm rot="16200000">
                <a:off x="1072900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2" name="Rechthoekige driehoek 21">
                <a:extLst>
                  <a:ext uri="{FF2B5EF4-FFF2-40B4-BE49-F238E27FC236}">
                    <a16:creationId xmlns:a16="http://schemas.microsoft.com/office/drawing/2014/main" id="{C5B9C834-709A-BFCF-5538-41CE579C30D3}"/>
                  </a:ext>
                </a:extLst>
              </p:cNvPr>
              <p:cNvSpPr/>
              <p:nvPr userDrawn="1"/>
            </p:nvSpPr>
            <p:spPr>
              <a:xfrm rot="16200000">
                <a:off x="11446796" y="6123950"/>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3" name="Rechthoekige driehoek 22">
                <a:extLst>
                  <a:ext uri="{FF2B5EF4-FFF2-40B4-BE49-F238E27FC236}">
                    <a16:creationId xmlns:a16="http://schemas.microsoft.com/office/drawing/2014/main" id="{880FBA05-8040-1CFC-A06B-08D1258C1A72}"/>
                  </a:ext>
                </a:extLst>
              </p:cNvPr>
              <p:cNvSpPr/>
              <p:nvPr userDrawn="1"/>
            </p:nvSpPr>
            <p:spPr>
              <a:xfrm rot="16200000">
                <a:off x="12160297" y="6119096"/>
                <a:ext cx="720000" cy="720000"/>
              </a:xfrm>
              <a:prstGeom prst="rtTriangle">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Tree>
    <p:extLst>
      <p:ext uri="{BB962C8B-B14F-4D97-AF65-F5344CB8AC3E}">
        <p14:creationId xmlns:p14="http://schemas.microsoft.com/office/powerpoint/2010/main" val="25966764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GO-Titel+TekstBullets+Img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8762400" y="722980"/>
            <a:ext cx="1409759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8762400" y="2766265"/>
            <a:ext cx="1409759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8762400" y="4215600"/>
            <a:ext cx="14097600"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8002800" cy="13716000"/>
          </a:xfrm>
          <a:prstGeom prst="rect">
            <a:avLst/>
          </a:prstGeom>
        </p:spPr>
        <p:txBody>
          <a:bodyPr/>
          <a:lstStyle/>
          <a:p>
            <a:r>
              <a:rPr lang="nl-NL"/>
              <a:t>Klik op het pictogram als u een afbeelding wilt toevoegen</a:t>
            </a:r>
            <a:endParaRPr lang="nl-BE"/>
          </a:p>
        </p:txBody>
      </p:sp>
    </p:spTree>
    <p:extLst>
      <p:ext uri="{BB962C8B-B14F-4D97-AF65-F5344CB8AC3E}">
        <p14:creationId xmlns:p14="http://schemas.microsoft.com/office/powerpoint/2010/main" val="115445470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GO-Titel+TekstBullets+vormenLink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219950" y="722980"/>
            <a:ext cx="15640048"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219950" y="2766265"/>
            <a:ext cx="15640049"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7219950" y="4215600"/>
            <a:ext cx="15640050"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Vrije vorm: vorm 3">
            <a:extLst>
              <a:ext uri="{FF2B5EF4-FFF2-40B4-BE49-F238E27FC236}">
                <a16:creationId xmlns:a16="http://schemas.microsoft.com/office/drawing/2014/main" id="{0033F4E4-D138-69BA-E5C9-21F9298A89D7}"/>
              </a:ext>
            </a:extLst>
          </p:cNvPr>
          <p:cNvSpPr/>
          <p:nvPr userDrawn="1"/>
        </p:nvSpPr>
        <p:spPr>
          <a:xfrm>
            <a:off x="3037528" y="2022"/>
            <a:ext cx="3049200" cy="3049200"/>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nvGrpSpPr>
          <p:cNvPr id="5" name="Groep 4">
            <a:extLst>
              <a:ext uri="{FF2B5EF4-FFF2-40B4-BE49-F238E27FC236}">
                <a16:creationId xmlns:a16="http://schemas.microsoft.com/office/drawing/2014/main" id="{DCD08FA3-4B79-AEAA-56BE-380F1DCFD8A0}"/>
              </a:ext>
            </a:extLst>
          </p:cNvPr>
          <p:cNvGrpSpPr/>
          <p:nvPr userDrawn="1"/>
        </p:nvGrpSpPr>
        <p:grpSpPr>
          <a:xfrm>
            <a:off x="-1066800" y="-9241"/>
            <a:ext cx="4104328" cy="3053798"/>
            <a:chOff x="15810631" y="7338222"/>
            <a:chExt cx="8571782" cy="6377778"/>
          </a:xfrm>
          <a:solidFill>
            <a:schemeClr val="accent2"/>
          </a:solidFill>
        </p:grpSpPr>
        <p:sp>
          <p:nvSpPr>
            <p:cNvPr id="6" name="Half kader 5">
              <a:extLst>
                <a:ext uri="{FF2B5EF4-FFF2-40B4-BE49-F238E27FC236}">
                  <a16:creationId xmlns:a16="http://schemas.microsoft.com/office/drawing/2014/main" id="{98ED611D-24AF-2A0D-0EA5-BAC2CEC6CB9D}"/>
                </a:ext>
              </a:extLst>
            </p:cNvPr>
            <p:cNvSpPr/>
            <p:nvPr userDrawn="1"/>
          </p:nvSpPr>
          <p:spPr>
            <a:xfrm rot="8122589">
              <a:off x="15810631" y="8269145"/>
              <a:ext cx="4440924" cy="4541661"/>
            </a:xfrm>
            <a:prstGeom prst="halfFrame">
              <a:avLst>
                <a:gd name="adj1" fmla="val 15767"/>
                <a:gd name="adj2" fmla="val 17350"/>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7" name="Rechthoekige driehoek 6">
              <a:extLst>
                <a:ext uri="{FF2B5EF4-FFF2-40B4-BE49-F238E27FC236}">
                  <a16:creationId xmlns:a16="http://schemas.microsoft.com/office/drawing/2014/main" id="{79FAC830-A7B7-75B8-FC03-A810E784F7B0}"/>
                </a:ext>
              </a:extLst>
            </p:cNvPr>
            <p:cNvSpPr/>
            <p:nvPr userDrawn="1"/>
          </p:nvSpPr>
          <p:spPr>
            <a:xfrm rot="13517569">
              <a:off x="17197717" y="9739040"/>
              <a:ext cx="1665302" cy="1648368"/>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 name="Rechthoekige driehoek 9">
              <a:extLst>
                <a:ext uri="{FF2B5EF4-FFF2-40B4-BE49-F238E27FC236}">
                  <a16:creationId xmlns:a16="http://schemas.microsoft.com/office/drawing/2014/main" id="{D8E5A797-F035-C9C4-4712-C3703171790F}"/>
                </a:ext>
              </a:extLst>
            </p:cNvPr>
            <p:cNvSpPr/>
            <p:nvPr userDrawn="1"/>
          </p:nvSpPr>
          <p:spPr>
            <a:xfrm rot="10800000">
              <a:off x="23161451" y="7363954"/>
              <a:ext cx="1220962" cy="1208546"/>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 name="Rechthoekige driehoek 10">
              <a:extLst>
                <a:ext uri="{FF2B5EF4-FFF2-40B4-BE49-F238E27FC236}">
                  <a16:creationId xmlns:a16="http://schemas.microsoft.com/office/drawing/2014/main" id="{E8A9891A-15C4-6857-9825-39DDA83E416A}"/>
                </a:ext>
              </a:extLst>
            </p:cNvPr>
            <p:cNvSpPr/>
            <p:nvPr userDrawn="1"/>
          </p:nvSpPr>
          <p:spPr>
            <a:xfrm rot="16200000">
              <a:off x="23167659" y="12501246"/>
              <a:ext cx="1220962" cy="1208546"/>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 name="Pijl: punthaak 11">
              <a:extLst>
                <a:ext uri="{FF2B5EF4-FFF2-40B4-BE49-F238E27FC236}">
                  <a16:creationId xmlns:a16="http://schemas.microsoft.com/office/drawing/2014/main" id="{96066526-CC4A-80B0-3C21-365E6726068F}"/>
                </a:ext>
              </a:extLst>
            </p:cNvPr>
            <p:cNvSpPr/>
            <p:nvPr userDrawn="1"/>
          </p:nvSpPr>
          <p:spPr>
            <a:xfrm>
              <a:off x="19201883" y="7338222"/>
              <a:ext cx="4129734" cy="6377778"/>
            </a:xfrm>
            <a:prstGeom prst="chevron">
              <a:avLst>
                <a:gd name="adj" fmla="val 76155"/>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3" name="Diagonale streep 12">
              <a:extLst>
                <a:ext uri="{FF2B5EF4-FFF2-40B4-BE49-F238E27FC236}">
                  <a16:creationId xmlns:a16="http://schemas.microsoft.com/office/drawing/2014/main" id="{2BF1CB6E-CC88-7E7C-A34A-934DCA736003}"/>
                </a:ext>
              </a:extLst>
            </p:cNvPr>
            <p:cNvSpPr/>
            <p:nvPr userDrawn="1"/>
          </p:nvSpPr>
          <p:spPr>
            <a:xfrm rot="5400000">
              <a:off x="21223236" y="7345881"/>
              <a:ext cx="3141105" cy="3177249"/>
            </a:xfrm>
            <a:prstGeom prst="diagStripe">
              <a:avLst>
                <a:gd name="adj" fmla="val 67391"/>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4" name="Diagonale streep 13">
              <a:extLst>
                <a:ext uri="{FF2B5EF4-FFF2-40B4-BE49-F238E27FC236}">
                  <a16:creationId xmlns:a16="http://schemas.microsoft.com/office/drawing/2014/main" id="{1A380E26-C05F-5FCF-BAEA-865334D75A04}"/>
                </a:ext>
              </a:extLst>
            </p:cNvPr>
            <p:cNvSpPr/>
            <p:nvPr userDrawn="1"/>
          </p:nvSpPr>
          <p:spPr>
            <a:xfrm rot="10800000">
              <a:off x="21241308" y="10538750"/>
              <a:ext cx="3141105" cy="3177249"/>
            </a:xfrm>
            <a:prstGeom prst="diagStripe">
              <a:avLst>
                <a:gd name="adj" fmla="val 67391"/>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sp>
        <p:nvSpPr>
          <p:cNvPr id="24" name="Vrije vorm: vorm 23">
            <a:extLst>
              <a:ext uri="{FF2B5EF4-FFF2-40B4-BE49-F238E27FC236}">
                <a16:creationId xmlns:a16="http://schemas.microsoft.com/office/drawing/2014/main" id="{6166552F-5495-E3A3-CE2B-85B249A33D82}"/>
              </a:ext>
            </a:extLst>
          </p:cNvPr>
          <p:cNvSpPr/>
          <p:nvPr userDrawn="1"/>
        </p:nvSpPr>
        <p:spPr>
          <a:xfrm rot="10800000">
            <a:off x="5130" y="3060672"/>
            <a:ext cx="3040998" cy="3047514"/>
          </a:xfrm>
          <a:custGeom>
            <a:avLst/>
            <a:gdLst>
              <a:gd name="csX0" fmla="*/ 557648 w 3287712"/>
              <a:gd name="csY0" fmla="*/ 1305414 h 3387780"/>
              <a:gd name="csX1" fmla="*/ 40230 w 3287712"/>
              <a:gd name="csY1" fmla="*/ 1075893 h 3387780"/>
              <a:gd name="csX2" fmla="*/ 0 w 3287712"/>
              <a:gd name="csY2" fmla="*/ 1055293 h 3387780"/>
              <a:gd name="csX3" fmla="*/ 775705 w 3287712"/>
              <a:gd name="csY3" fmla="*/ 60313 h 3387780"/>
              <a:gd name="csX4" fmla="*/ 878471 w 3287712"/>
              <a:gd name="csY4" fmla="*/ 0 h 3387780"/>
              <a:gd name="csX5" fmla="*/ 996560 w 3287712"/>
              <a:gd name="csY5" fmla="*/ 263385 h 3387780"/>
              <a:gd name="csX6" fmla="*/ 997692 w 3287712"/>
              <a:gd name="csY6" fmla="*/ 263385 h 3387780"/>
              <a:gd name="csX7" fmla="*/ 1175949 w 3287712"/>
              <a:gd name="csY7" fmla="*/ 677061 h 3387780"/>
              <a:gd name="csX8" fmla="*/ 1087811 w 3287712"/>
              <a:gd name="csY8" fmla="*/ 719295 h 3387780"/>
              <a:gd name="csX9" fmla="*/ 564803 w 3287712"/>
              <a:gd name="csY9" fmla="*/ 1285585 h 3387780"/>
              <a:gd name="csX10" fmla="*/ 2754216 w 3287712"/>
              <a:gd name="csY10" fmla="*/ 1310692 h 3387780"/>
              <a:gd name="csX11" fmla="*/ 2749843 w 3287712"/>
              <a:gd name="csY11" fmla="*/ 1298807 h 3387780"/>
              <a:gd name="csX12" fmla="*/ 2169858 w 3287712"/>
              <a:gd name="csY12" fmla="*/ 693180 h 3387780"/>
              <a:gd name="csX13" fmla="*/ 2114428 w 3287712"/>
              <a:gd name="csY13" fmla="*/ 671455 h 3387780"/>
              <a:gd name="csX14" fmla="*/ 2310450 w 3287712"/>
              <a:gd name="csY14" fmla="*/ 207703 h 3387780"/>
              <a:gd name="csX15" fmla="*/ 2370753 w 3287712"/>
              <a:gd name="csY15" fmla="*/ 73204 h 3387780"/>
              <a:gd name="csX16" fmla="*/ 2422356 w 3287712"/>
              <a:gd name="csY16" fmla="*/ 106105 h 3387780"/>
              <a:gd name="csX17" fmla="*/ 3284138 w 3287712"/>
              <a:gd name="csY17" fmla="*/ 1073098 h 3387780"/>
              <a:gd name="csX18" fmla="*/ 3287712 w 3287712"/>
              <a:gd name="csY18" fmla="*/ 1085441 h 3387780"/>
              <a:gd name="csX19" fmla="*/ 1652907 w 3287712"/>
              <a:gd name="csY19" fmla="*/ 1775683 h 3387780"/>
              <a:gd name="csX20" fmla="*/ 1653028 w 3287712"/>
              <a:gd name="csY20" fmla="*/ 1775393 h 3387780"/>
              <a:gd name="csX21" fmla="*/ 1653113 w 3287712"/>
              <a:gd name="csY21" fmla="*/ 1775596 h 3387780"/>
              <a:gd name="csX22" fmla="*/ 1648211 w 3287712"/>
              <a:gd name="csY22" fmla="*/ 1777665 h 3387780"/>
              <a:gd name="csX23" fmla="*/ 1645006 w 3287712"/>
              <a:gd name="csY23" fmla="*/ 1776278 h 3387780"/>
              <a:gd name="csX24" fmla="*/ 1175949 w 3287712"/>
              <a:gd name="csY24" fmla="*/ 677061 h 3387780"/>
              <a:gd name="csX25" fmla="*/ 1191729 w 3287712"/>
              <a:gd name="csY25" fmla="*/ 669499 h 3387780"/>
              <a:gd name="csX26" fmla="*/ 1654464 w 3287712"/>
              <a:gd name="csY26" fmla="*/ 576570 h 3387780"/>
              <a:gd name="csX27" fmla="*/ 2007977 w 3287712"/>
              <a:gd name="csY27" fmla="*/ 629734 h 3387780"/>
              <a:gd name="csX28" fmla="*/ 2114428 w 3287712"/>
              <a:gd name="csY28" fmla="*/ 671455 h 3387780"/>
              <a:gd name="csX29" fmla="*/ 1653028 w 3287712"/>
              <a:gd name="csY29" fmla="*/ 1775393 h 3387780"/>
              <a:gd name="csX30" fmla="*/ 1651853 w 3287712"/>
              <a:gd name="csY30" fmla="*/ 1772593 h 3387780"/>
              <a:gd name="csX31" fmla="*/ 1650102 w 3287712"/>
              <a:gd name="csY31" fmla="*/ 1776867 h 3387780"/>
              <a:gd name="csX32" fmla="*/ 1651486 w 3287712"/>
              <a:gd name="csY32" fmla="*/ 1779084 h 3387780"/>
              <a:gd name="csX33" fmla="*/ 1649540 w 3287712"/>
              <a:gd name="csY33" fmla="*/ 1778241 h 3387780"/>
              <a:gd name="csX34" fmla="*/ 1650102 w 3287712"/>
              <a:gd name="csY34" fmla="*/ 1776867 h 3387780"/>
              <a:gd name="csX35" fmla="*/ 1652907 w 3287712"/>
              <a:gd name="csY35" fmla="*/ 1775683 h 3387780"/>
              <a:gd name="csX36" fmla="*/ 1648203 w 3287712"/>
              <a:gd name="csY36" fmla="*/ 1781505 h 3387780"/>
              <a:gd name="csX37" fmla="*/ 1647026 w 3287712"/>
              <a:gd name="csY37" fmla="*/ 1781011 h 3387780"/>
              <a:gd name="csX38" fmla="*/ 1645997 w 3287712"/>
              <a:gd name="csY38" fmla="*/ 1778600 h 3387780"/>
              <a:gd name="csX39" fmla="*/ 1648211 w 3287712"/>
              <a:gd name="csY39" fmla="*/ 1777665 h 3387780"/>
              <a:gd name="csX40" fmla="*/ 1649540 w 3287712"/>
              <a:gd name="csY40" fmla="*/ 1778241 h 3387780"/>
              <a:gd name="csX41" fmla="*/ 1652311 w 3287712"/>
              <a:gd name="csY41" fmla="*/ 1783229 h 3387780"/>
              <a:gd name="csX42" fmla="*/ 1650135 w 3287712"/>
              <a:gd name="csY42" fmla="*/ 1782316 h 3387780"/>
              <a:gd name="csX43" fmla="*/ 1651486 w 3287712"/>
              <a:gd name="csY43" fmla="*/ 1779084 h 3387780"/>
              <a:gd name="csX44" fmla="*/ 1655264 w 3287712"/>
              <a:gd name="csY44" fmla="*/ 1780720 h 3387780"/>
              <a:gd name="csX45" fmla="*/ 1655696 w 3287712"/>
              <a:gd name="csY45" fmla="*/ 1781748 h 3387780"/>
              <a:gd name="csX46" fmla="*/ 1648655 w 3287712"/>
              <a:gd name="csY46" fmla="*/ 1784828 h 3387780"/>
              <a:gd name="csX47" fmla="*/ 1647730 w 3287712"/>
              <a:gd name="csY47" fmla="*/ 1782660 h 3387780"/>
              <a:gd name="csX48" fmla="*/ 1648203 w 3287712"/>
              <a:gd name="csY48" fmla="*/ 1781505 h 3387780"/>
              <a:gd name="csX49" fmla="*/ 1650135 w 3287712"/>
              <a:gd name="csY49" fmla="*/ 1782316 h 3387780"/>
              <a:gd name="csX50" fmla="*/ 1649181 w 3287712"/>
              <a:gd name="csY50" fmla="*/ 1784598 h 3387780"/>
              <a:gd name="csX51" fmla="*/ 2738949 w 3287712"/>
              <a:gd name="csY51" fmla="*/ 2239176 h 3387780"/>
              <a:gd name="csX52" fmla="*/ 1657174 w 3287712"/>
              <a:gd name="csY52" fmla="*/ 1785269 h 3387780"/>
              <a:gd name="csX53" fmla="*/ 1655696 w 3287712"/>
              <a:gd name="csY53" fmla="*/ 1781748 h 3387780"/>
              <a:gd name="csX54" fmla="*/ 1656662 w 3287712"/>
              <a:gd name="csY54" fmla="*/ 1781325 h 3387780"/>
              <a:gd name="csX55" fmla="*/ 1655264 w 3287712"/>
              <a:gd name="csY55" fmla="*/ 1780720 h 3387780"/>
              <a:gd name="csX56" fmla="*/ 1653113 w 3287712"/>
              <a:gd name="csY56" fmla="*/ 1775596 h 3387780"/>
              <a:gd name="csX57" fmla="*/ 2754216 w 3287712"/>
              <a:gd name="csY57" fmla="*/ 1310692 h 3387780"/>
              <a:gd name="csX58" fmla="*/ 2789819 w 3287712"/>
              <a:gd name="csY58" fmla="*/ 1407452 h 3387780"/>
              <a:gd name="csX59" fmla="*/ 2843265 w 3287712"/>
              <a:gd name="csY59" fmla="*/ 1759101 h 3387780"/>
              <a:gd name="csX60" fmla="*/ 2789819 w 3287712"/>
              <a:gd name="csY60" fmla="*/ 2110749 h 3387780"/>
              <a:gd name="csX61" fmla="*/ 575916 w 3287712"/>
              <a:gd name="csY61" fmla="*/ 2254167 h 3387780"/>
              <a:gd name="csX62" fmla="*/ 519109 w 3287712"/>
              <a:gd name="csY62" fmla="*/ 2110749 h 3387780"/>
              <a:gd name="csX63" fmla="*/ 465663 w 3287712"/>
              <a:gd name="csY63" fmla="*/ 1759101 h 3387780"/>
              <a:gd name="csX64" fmla="*/ 510761 w 3287712"/>
              <a:gd name="csY64" fmla="*/ 1435369 h 3387780"/>
              <a:gd name="csX65" fmla="*/ 557648 w 3287712"/>
              <a:gd name="csY65" fmla="*/ 1305414 h 3387780"/>
              <a:gd name="csX66" fmla="*/ 1645006 w 3287712"/>
              <a:gd name="csY66" fmla="*/ 1776278 h 3387780"/>
              <a:gd name="csX67" fmla="*/ 1645997 w 3287712"/>
              <a:gd name="csY67" fmla="*/ 1778600 h 3387780"/>
              <a:gd name="csX68" fmla="*/ 1643646 w 3287712"/>
              <a:gd name="csY68" fmla="*/ 1779593 h 3387780"/>
              <a:gd name="csX69" fmla="*/ 1647026 w 3287712"/>
              <a:gd name="csY69" fmla="*/ 1781011 h 3387780"/>
              <a:gd name="csX70" fmla="*/ 1647730 w 3287712"/>
              <a:gd name="csY70" fmla="*/ 1782660 h 3387780"/>
              <a:gd name="csX71" fmla="*/ 1646446 w 3287712"/>
              <a:gd name="csY71" fmla="*/ 1785795 h 3387780"/>
              <a:gd name="csX72" fmla="*/ 1654464 w 3287712"/>
              <a:gd name="csY72" fmla="*/ 2941632 h 3387780"/>
              <a:gd name="csX73" fmla="*/ 1300951 w 3287712"/>
              <a:gd name="csY73" fmla="*/ 2888468 h 3387780"/>
              <a:gd name="csX74" fmla="*/ 1208552 w 3287712"/>
              <a:gd name="csY74" fmla="*/ 2854828 h 3387780"/>
              <a:gd name="csX75" fmla="*/ 1646446 w 3287712"/>
              <a:gd name="csY75" fmla="*/ 1785795 h 3387780"/>
              <a:gd name="csX76" fmla="*/ 1648655 w 3287712"/>
              <a:gd name="csY76" fmla="*/ 1784828 h 3387780"/>
              <a:gd name="csX77" fmla="*/ 1648872 w 3287712"/>
              <a:gd name="csY77" fmla="*/ 1785337 h 3387780"/>
              <a:gd name="csX78" fmla="*/ 1649181 w 3287712"/>
              <a:gd name="csY78" fmla="*/ 1784598 h 3387780"/>
              <a:gd name="csX79" fmla="*/ 1652311 w 3287712"/>
              <a:gd name="csY79" fmla="*/ 1783229 h 3387780"/>
              <a:gd name="csX80" fmla="*/ 1657174 w 3287712"/>
              <a:gd name="csY80" fmla="*/ 1785269 h 3387780"/>
              <a:gd name="csX81" fmla="*/ 2105340 w 3287712"/>
              <a:gd name="csY81" fmla="*/ 2853020 h 3387780"/>
              <a:gd name="csX82" fmla="*/ 2007977 w 3287712"/>
              <a:gd name="csY82" fmla="*/ 2888468 h 3387780"/>
              <a:gd name="csX83" fmla="*/ 1654464 w 3287712"/>
              <a:gd name="csY83" fmla="*/ 2941632 h 3387780"/>
              <a:gd name="csX84" fmla="*/ 966020 w 3287712"/>
              <a:gd name="csY84" fmla="*/ 3382997 h 3387780"/>
              <a:gd name="csX85" fmla="*/ 18231 w 3287712"/>
              <a:gd name="csY85" fmla="*/ 2503233 h 3387780"/>
              <a:gd name="csX86" fmla="*/ 15936 w 3287712"/>
              <a:gd name="csY86" fmla="*/ 2502517 h 3387780"/>
              <a:gd name="csX87" fmla="*/ 575916 w 3287712"/>
              <a:gd name="csY87" fmla="*/ 2254167 h 3387780"/>
              <a:gd name="csX88" fmla="*/ 582892 w 3287712"/>
              <a:gd name="csY88" fmla="*/ 2271777 h 3387780"/>
              <a:gd name="csX89" fmla="*/ 1191729 w 3287712"/>
              <a:gd name="csY89" fmla="*/ 2848703 h 3387780"/>
              <a:gd name="csX90" fmla="*/ 1208552 w 3287712"/>
              <a:gd name="csY90" fmla="*/ 2854828 h 3387780"/>
              <a:gd name="csX91" fmla="*/ 2329795 w 3287712"/>
              <a:gd name="csY91" fmla="*/ 3387780 h 3387780"/>
              <a:gd name="csX92" fmla="*/ 2105340 w 3287712"/>
              <a:gd name="csY92" fmla="*/ 2853020 h 3387780"/>
              <a:gd name="csX93" fmla="*/ 2117199 w 3287712"/>
              <a:gd name="csY93" fmla="*/ 2848703 h 3387780"/>
              <a:gd name="csX94" fmla="*/ 2726036 w 3287712"/>
              <a:gd name="csY94" fmla="*/ 2271777 h 3387780"/>
              <a:gd name="csX95" fmla="*/ 2738949 w 3287712"/>
              <a:gd name="csY95" fmla="*/ 2239176 h 3387780"/>
              <a:gd name="csX96" fmla="*/ 3273110 w 3287712"/>
              <a:gd name="csY96" fmla="*/ 2463307 h 3387780"/>
              <a:gd name="csX97" fmla="*/ 3275630 w 3287712"/>
              <a:gd name="csY97" fmla="*/ 2464810 h 3387780"/>
              <a:gd name="csX98" fmla="*/ 2342908 w 3287712"/>
              <a:gd name="csY98" fmla="*/ 3382997 h 3387780"/>
              <a:gd name="csX0" fmla="*/ 557648 w 3287712"/>
              <a:gd name="csY0" fmla="*/ 1245101 h 3327467"/>
              <a:gd name="csX1" fmla="*/ 40230 w 3287712"/>
              <a:gd name="csY1" fmla="*/ 1015580 h 3327467"/>
              <a:gd name="csX2" fmla="*/ 0 w 3287712"/>
              <a:gd name="csY2" fmla="*/ 994980 h 3327467"/>
              <a:gd name="csX3" fmla="*/ 775705 w 3287712"/>
              <a:gd name="csY3" fmla="*/ 0 h 3327467"/>
              <a:gd name="csX4" fmla="*/ 933650 w 3287712"/>
              <a:gd name="csY4" fmla="*/ 60556 h 3327467"/>
              <a:gd name="csX5" fmla="*/ 996560 w 3287712"/>
              <a:gd name="csY5" fmla="*/ 203072 h 3327467"/>
              <a:gd name="csX6" fmla="*/ 997692 w 3287712"/>
              <a:gd name="csY6" fmla="*/ 203072 h 3327467"/>
              <a:gd name="csX7" fmla="*/ 1175949 w 3287712"/>
              <a:gd name="csY7" fmla="*/ 616748 h 3327467"/>
              <a:gd name="csX8" fmla="*/ 1087811 w 3287712"/>
              <a:gd name="csY8" fmla="*/ 658982 h 3327467"/>
              <a:gd name="csX9" fmla="*/ 564803 w 3287712"/>
              <a:gd name="csY9" fmla="*/ 1225272 h 3327467"/>
              <a:gd name="csX10" fmla="*/ 557648 w 3287712"/>
              <a:gd name="csY10" fmla="*/ 1245101 h 3327467"/>
              <a:gd name="csX11" fmla="*/ 2754216 w 3287712"/>
              <a:gd name="csY11" fmla="*/ 1250379 h 3327467"/>
              <a:gd name="csX12" fmla="*/ 2749843 w 3287712"/>
              <a:gd name="csY12" fmla="*/ 1238494 h 3327467"/>
              <a:gd name="csX13" fmla="*/ 2169858 w 3287712"/>
              <a:gd name="csY13" fmla="*/ 632867 h 3327467"/>
              <a:gd name="csX14" fmla="*/ 2114428 w 3287712"/>
              <a:gd name="csY14" fmla="*/ 611142 h 3327467"/>
              <a:gd name="csX15" fmla="*/ 2310450 w 3287712"/>
              <a:gd name="csY15" fmla="*/ 147390 h 3327467"/>
              <a:gd name="csX16" fmla="*/ 2370753 w 3287712"/>
              <a:gd name="csY16" fmla="*/ 12891 h 3327467"/>
              <a:gd name="csX17" fmla="*/ 2422356 w 3287712"/>
              <a:gd name="csY17" fmla="*/ 45792 h 3327467"/>
              <a:gd name="csX18" fmla="*/ 3284138 w 3287712"/>
              <a:gd name="csY18" fmla="*/ 1012785 h 3327467"/>
              <a:gd name="csX19" fmla="*/ 3287712 w 3287712"/>
              <a:gd name="csY19" fmla="*/ 1025128 h 3327467"/>
              <a:gd name="csX20" fmla="*/ 2754216 w 3287712"/>
              <a:gd name="csY20" fmla="*/ 1250379 h 3327467"/>
              <a:gd name="csX21" fmla="*/ 1652907 w 3287712"/>
              <a:gd name="csY21" fmla="*/ 1715370 h 3327467"/>
              <a:gd name="csX22" fmla="*/ 1653028 w 3287712"/>
              <a:gd name="csY22" fmla="*/ 1715080 h 3327467"/>
              <a:gd name="csX23" fmla="*/ 1653113 w 3287712"/>
              <a:gd name="csY23" fmla="*/ 1715283 h 3327467"/>
              <a:gd name="csX24" fmla="*/ 1652907 w 3287712"/>
              <a:gd name="csY24" fmla="*/ 1715370 h 3327467"/>
              <a:gd name="csX25" fmla="*/ 1648211 w 3287712"/>
              <a:gd name="csY25" fmla="*/ 1717352 h 3327467"/>
              <a:gd name="csX26" fmla="*/ 1645006 w 3287712"/>
              <a:gd name="csY26" fmla="*/ 1715965 h 3327467"/>
              <a:gd name="csX27" fmla="*/ 1175949 w 3287712"/>
              <a:gd name="csY27" fmla="*/ 616748 h 3327467"/>
              <a:gd name="csX28" fmla="*/ 1191729 w 3287712"/>
              <a:gd name="csY28" fmla="*/ 609186 h 3327467"/>
              <a:gd name="csX29" fmla="*/ 1654464 w 3287712"/>
              <a:gd name="csY29" fmla="*/ 516257 h 3327467"/>
              <a:gd name="csX30" fmla="*/ 2007977 w 3287712"/>
              <a:gd name="csY30" fmla="*/ 569421 h 3327467"/>
              <a:gd name="csX31" fmla="*/ 2114428 w 3287712"/>
              <a:gd name="csY31" fmla="*/ 611142 h 3327467"/>
              <a:gd name="csX32" fmla="*/ 1653028 w 3287712"/>
              <a:gd name="csY32" fmla="*/ 1715080 h 3327467"/>
              <a:gd name="csX33" fmla="*/ 1651853 w 3287712"/>
              <a:gd name="csY33" fmla="*/ 1712280 h 3327467"/>
              <a:gd name="csX34" fmla="*/ 1650102 w 3287712"/>
              <a:gd name="csY34" fmla="*/ 1716554 h 3327467"/>
              <a:gd name="csX35" fmla="*/ 1648211 w 3287712"/>
              <a:gd name="csY35" fmla="*/ 1717352 h 3327467"/>
              <a:gd name="csX36" fmla="*/ 1651486 w 3287712"/>
              <a:gd name="csY36" fmla="*/ 1718771 h 3327467"/>
              <a:gd name="csX37" fmla="*/ 1649540 w 3287712"/>
              <a:gd name="csY37" fmla="*/ 1717928 h 3327467"/>
              <a:gd name="csX38" fmla="*/ 1650102 w 3287712"/>
              <a:gd name="csY38" fmla="*/ 1716554 h 3327467"/>
              <a:gd name="csX39" fmla="*/ 1652907 w 3287712"/>
              <a:gd name="csY39" fmla="*/ 1715370 h 3327467"/>
              <a:gd name="csX40" fmla="*/ 1651486 w 3287712"/>
              <a:gd name="csY40" fmla="*/ 1718771 h 3327467"/>
              <a:gd name="csX41" fmla="*/ 1648203 w 3287712"/>
              <a:gd name="csY41" fmla="*/ 1721192 h 3327467"/>
              <a:gd name="csX42" fmla="*/ 1647026 w 3287712"/>
              <a:gd name="csY42" fmla="*/ 1720698 h 3327467"/>
              <a:gd name="csX43" fmla="*/ 1645997 w 3287712"/>
              <a:gd name="csY43" fmla="*/ 1718287 h 3327467"/>
              <a:gd name="csX44" fmla="*/ 1648211 w 3287712"/>
              <a:gd name="csY44" fmla="*/ 1717352 h 3327467"/>
              <a:gd name="csX45" fmla="*/ 1649540 w 3287712"/>
              <a:gd name="csY45" fmla="*/ 1717928 h 3327467"/>
              <a:gd name="csX46" fmla="*/ 1648203 w 3287712"/>
              <a:gd name="csY46" fmla="*/ 1721192 h 3327467"/>
              <a:gd name="csX47" fmla="*/ 1652311 w 3287712"/>
              <a:gd name="csY47" fmla="*/ 1722916 h 3327467"/>
              <a:gd name="csX48" fmla="*/ 1650135 w 3287712"/>
              <a:gd name="csY48" fmla="*/ 1722003 h 3327467"/>
              <a:gd name="csX49" fmla="*/ 1651486 w 3287712"/>
              <a:gd name="csY49" fmla="*/ 1718771 h 3327467"/>
              <a:gd name="csX50" fmla="*/ 1655264 w 3287712"/>
              <a:gd name="csY50" fmla="*/ 1720407 h 3327467"/>
              <a:gd name="csX51" fmla="*/ 1655696 w 3287712"/>
              <a:gd name="csY51" fmla="*/ 1721435 h 3327467"/>
              <a:gd name="csX52" fmla="*/ 1652311 w 3287712"/>
              <a:gd name="csY52" fmla="*/ 1722916 h 3327467"/>
              <a:gd name="csX53" fmla="*/ 1648655 w 3287712"/>
              <a:gd name="csY53" fmla="*/ 1724515 h 3327467"/>
              <a:gd name="csX54" fmla="*/ 1647730 w 3287712"/>
              <a:gd name="csY54" fmla="*/ 1722347 h 3327467"/>
              <a:gd name="csX55" fmla="*/ 1648203 w 3287712"/>
              <a:gd name="csY55" fmla="*/ 1721192 h 3327467"/>
              <a:gd name="csX56" fmla="*/ 1650135 w 3287712"/>
              <a:gd name="csY56" fmla="*/ 1722003 h 3327467"/>
              <a:gd name="csX57" fmla="*/ 1649181 w 3287712"/>
              <a:gd name="csY57" fmla="*/ 1724285 h 3327467"/>
              <a:gd name="csX58" fmla="*/ 1648655 w 3287712"/>
              <a:gd name="csY58" fmla="*/ 1724515 h 3327467"/>
              <a:gd name="csX59" fmla="*/ 2738949 w 3287712"/>
              <a:gd name="csY59" fmla="*/ 2178863 h 3327467"/>
              <a:gd name="csX60" fmla="*/ 1657174 w 3287712"/>
              <a:gd name="csY60" fmla="*/ 1724956 h 3327467"/>
              <a:gd name="csX61" fmla="*/ 1655696 w 3287712"/>
              <a:gd name="csY61" fmla="*/ 1721435 h 3327467"/>
              <a:gd name="csX62" fmla="*/ 1656662 w 3287712"/>
              <a:gd name="csY62" fmla="*/ 1721012 h 3327467"/>
              <a:gd name="csX63" fmla="*/ 1655264 w 3287712"/>
              <a:gd name="csY63" fmla="*/ 1720407 h 3327467"/>
              <a:gd name="csX64" fmla="*/ 1653113 w 3287712"/>
              <a:gd name="csY64" fmla="*/ 1715283 h 3327467"/>
              <a:gd name="csX65" fmla="*/ 2754216 w 3287712"/>
              <a:gd name="csY65" fmla="*/ 1250379 h 3327467"/>
              <a:gd name="csX66" fmla="*/ 2789819 w 3287712"/>
              <a:gd name="csY66" fmla="*/ 1347139 h 3327467"/>
              <a:gd name="csX67" fmla="*/ 2843265 w 3287712"/>
              <a:gd name="csY67" fmla="*/ 1698788 h 3327467"/>
              <a:gd name="csX68" fmla="*/ 2789819 w 3287712"/>
              <a:gd name="csY68" fmla="*/ 2050436 h 3327467"/>
              <a:gd name="csX69" fmla="*/ 2738949 w 3287712"/>
              <a:gd name="csY69" fmla="*/ 2178863 h 3327467"/>
              <a:gd name="csX70" fmla="*/ 575916 w 3287712"/>
              <a:gd name="csY70" fmla="*/ 2193854 h 3327467"/>
              <a:gd name="csX71" fmla="*/ 519109 w 3287712"/>
              <a:gd name="csY71" fmla="*/ 2050436 h 3327467"/>
              <a:gd name="csX72" fmla="*/ 465663 w 3287712"/>
              <a:gd name="csY72" fmla="*/ 1698788 h 3327467"/>
              <a:gd name="csX73" fmla="*/ 510761 w 3287712"/>
              <a:gd name="csY73" fmla="*/ 1375056 h 3327467"/>
              <a:gd name="csX74" fmla="*/ 557648 w 3287712"/>
              <a:gd name="csY74" fmla="*/ 1245101 h 3327467"/>
              <a:gd name="csX75" fmla="*/ 1645006 w 3287712"/>
              <a:gd name="csY75" fmla="*/ 1715965 h 3327467"/>
              <a:gd name="csX76" fmla="*/ 1645997 w 3287712"/>
              <a:gd name="csY76" fmla="*/ 1718287 h 3327467"/>
              <a:gd name="csX77" fmla="*/ 1643646 w 3287712"/>
              <a:gd name="csY77" fmla="*/ 1719280 h 3327467"/>
              <a:gd name="csX78" fmla="*/ 1647026 w 3287712"/>
              <a:gd name="csY78" fmla="*/ 1720698 h 3327467"/>
              <a:gd name="csX79" fmla="*/ 1647730 w 3287712"/>
              <a:gd name="csY79" fmla="*/ 1722347 h 3327467"/>
              <a:gd name="csX80" fmla="*/ 1646446 w 3287712"/>
              <a:gd name="csY80" fmla="*/ 1725482 h 3327467"/>
              <a:gd name="csX81" fmla="*/ 575916 w 3287712"/>
              <a:gd name="csY81" fmla="*/ 2193854 h 3327467"/>
              <a:gd name="csX82" fmla="*/ 1654464 w 3287712"/>
              <a:gd name="csY82" fmla="*/ 2881319 h 3327467"/>
              <a:gd name="csX83" fmla="*/ 1300951 w 3287712"/>
              <a:gd name="csY83" fmla="*/ 2828155 h 3327467"/>
              <a:gd name="csX84" fmla="*/ 1208552 w 3287712"/>
              <a:gd name="csY84" fmla="*/ 2794515 h 3327467"/>
              <a:gd name="csX85" fmla="*/ 1646446 w 3287712"/>
              <a:gd name="csY85" fmla="*/ 1725482 h 3327467"/>
              <a:gd name="csX86" fmla="*/ 1648655 w 3287712"/>
              <a:gd name="csY86" fmla="*/ 1724515 h 3327467"/>
              <a:gd name="csX87" fmla="*/ 1648872 w 3287712"/>
              <a:gd name="csY87" fmla="*/ 1725024 h 3327467"/>
              <a:gd name="csX88" fmla="*/ 1649181 w 3287712"/>
              <a:gd name="csY88" fmla="*/ 1724285 h 3327467"/>
              <a:gd name="csX89" fmla="*/ 1652311 w 3287712"/>
              <a:gd name="csY89" fmla="*/ 1722916 h 3327467"/>
              <a:gd name="csX90" fmla="*/ 1657174 w 3287712"/>
              <a:gd name="csY90" fmla="*/ 1724956 h 3327467"/>
              <a:gd name="csX91" fmla="*/ 2105340 w 3287712"/>
              <a:gd name="csY91" fmla="*/ 2792707 h 3327467"/>
              <a:gd name="csX92" fmla="*/ 2007977 w 3287712"/>
              <a:gd name="csY92" fmla="*/ 2828155 h 3327467"/>
              <a:gd name="csX93" fmla="*/ 1654464 w 3287712"/>
              <a:gd name="csY93" fmla="*/ 2881319 h 3327467"/>
              <a:gd name="csX94" fmla="*/ 966020 w 3287712"/>
              <a:gd name="csY94" fmla="*/ 3322684 h 3327467"/>
              <a:gd name="csX95" fmla="*/ 18231 w 3287712"/>
              <a:gd name="csY95" fmla="*/ 2442920 h 3327467"/>
              <a:gd name="csX96" fmla="*/ 15936 w 3287712"/>
              <a:gd name="csY96" fmla="*/ 2442204 h 3327467"/>
              <a:gd name="csX97" fmla="*/ 575916 w 3287712"/>
              <a:gd name="csY97" fmla="*/ 2193854 h 3327467"/>
              <a:gd name="csX98" fmla="*/ 582892 w 3287712"/>
              <a:gd name="csY98" fmla="*/ 2211464 h 3327467"/>
              <a:gd name="csX99" fmla="*/ 1191729 w 3287712"/>
              <a:gd name="csY99" fmla="*/ 2788390 h 3327467"/>
              <a:gd name="csX100" fmla="*/ 1208552 w 3287712"/>
              <a:gd name="csY100" fmla="*/ 2794515 h 3327467"/>
              <a:gd name="csX101" fmla="*/ 966020 w 3287712"/>
              <a:gd name="csY101" fmla="*/ 3322684 h 3327467"/>
              <a:gd name="csX102" fmla="*/ 2329795 w 3287712"/>
              <a:gd name="csY102" fmla="*/ 3327467 h 3327467"/>
              <a:gd name="csX103" fmla="*/ 2105340 w 3287712"/>
              <a:gd name="csY103" fmla="*/ 2792707 h 3327467"/>
              <a:gd name="csX104" fmla="*/ 2117199 w 3287712"/>
              <a:gd name="csY104" fmla="*/ 2788390 h 3327467"/>
              <a:gd name="csX105" fmla="*/ 2726036 w 3287712"/>
              <a:gd name="csY105" fmla="*/ 2211464 h 3327467"/>
              <a:gd name="csX106" fmla="*/ 2738949 w 3287712"/>
              <a:gd name="csY106" fmla="*/ 2178863 h 3327467"/>
              <a:gd name="csX107" fmla="*/ 3273110 w 3287712"/>
              <a:gd name="csY107" fmla="*/ 2402994 h 3327467"/>
              <a:gd name="csX108" fmla="*/ 3275630 w 3287712"/>
              <a:gd name="csY108" fmla="*/ 2404497 h 3327467"/>
              <a:gd name="csX109" fmla="*/ 2342908 w 3287712"/>
              <a:gd name="csY109" fmla="*/ 3322684 h 3327467"/>
              <a:gd name="csX110" fmla="*/ 2329795 w 3287712"/>
              <a:gd name="csY110" fmla="*/ 3327467 h 3327467"/>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310450 w 3287712"/>
              <a:gd name="csY15" fmla="*/ 147637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223902 w 3287712"/>
              <a:gd name="csY15" fmla="*/ 279341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422356 w 3287712"/>
              <a:gd name="csY17" fmla="*/ 11633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71280 w 3287712"/>
              <a:gd name="csY4" fmla="*/ 82841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77860 w 3287712"/>
              <a:gd name="csY1" fmla="*/ 985183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55344 w 3271776"/>
              <a:gd name="csY4" fmla="*/ 67789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47818 w 3271776"/>
              <a:gd name="csY4" fmla="*/ 79077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77075 h 3259441"/>
              <a:gd name="csX1" fmla="*/ 61924 w 3271776"/>
              <a:gd name="csY1" fmla="*/ 966368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77075 h 3259441"/>
              <a:gd name="csX1" fmla="*/ 93533 w 3271776"/>
              <a:gd name="csY1" fmla="*/ 993461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82688 w 3271776"/>
              <a:gd name="csY31" fmla="*/ 549889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6180 w 3271776"/>
              <a:gd name="csY13" fmla="*/ 589676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3271776" h="3268472">
                <a:moveTo>
                  <a:pt x="541712" y="1186106"/>
                </a:moveTo>
                <a:lnTo>
                  <a:pt x="93533" y="1002492"/>
                </a:lnTo>
                <a:cubicBezTo>
                  <a:pt x="68910" y="989182"/>
                  <a:pt x="20213" y="965291"/>
                  <a:pt x="6641" y="954800"/>
                </a:cubicBezTo>
                <a:cubicBezTo>
                  <a:pt x="105949" y="536148"/>
                  <a:pt x="597968" y="173090"/>
                  <a:pt x="917094" y="0"/>
                </a:cubicBezTo>
                <a:lnTo>
                  <a:pt x="947818" y="69293"/>
                </a:lnTo>
                <a:lnTo>
                  <a:pt x="980624" y="144077"/>
                </a:lnTo>
                <a:lnTo>
                  <a:pt x="981756" y="144077"/>
                </a:lnTo>
                <a:lnTo>
                  <a:pt x="1160013" y="557753"/>
                </a:lnTo>
                <a:lnTo>
                  <a:pt x="1071875" y="599987"/>
                </a:lnTo>
                <a:cubicBezTo>
                  <a:pt x="840262" y="725143"/>
                  <a:pt x="655139" y="924637"/>
                  <a:pt x="548867" y="1166277"/>
                </a:cubicBezTo>
                <a:lnTo>
                  <a:pt x="541712" y="1186106"/>
                </a:lnTo>
                <a:close/>
                <a:moveTo>
                  <a:pt x="2738280" y="1191384"/>
                </a:moveTo>
                <a:lnTo>
                  <a:pt x="2733907" y="1179499"/>
                </a:lnTo>
                <a:cubicBezTo>
                  <a:pt x="2621113" y="914231"/>
                  <a:pt x="2416038" y="714228"/>
                  <a:pt x="2156180" y="589676"/>
                </a:cubicBezTo>
                <a:lnTo>
                  <a:pt x="2071399" y="547631"/>
                </a:lnTo>
                <a:lnTo>
                  <a:pt x="2207966" y="220099"/>
                </a:lnTo>
                <a:lnTo>
                  <a:pt x="2280323" y="5480"/>
                </a:lnTo>
                <a:lnTo>
                  <a:pt x="2380079" y="35716"/>
                </a:lnTo>
                <a:cubicBezTo>
                  <a:pt x="2842376" y="254792"/>
                  <a:pt x="3117172" y="597981"/>
                  <a:pt x="3268202" y="953790"/>
                </a:cubicBezTo>
                <a:lnTo>
                  <a:pt x="3271776" y="966133"/>
                </a:lnTo>
                <a:lnTo>
                  <a:pt x="2738280" y="1191384"/>
                </a:lnTo>
                <a:close/>
                <a:moveTo>
                  <a:pt x="1636971" y="1656375"/>
                </a:moveTo>
                <a:cubicBezTo>
                  <a:pt x="1637011" y="1656278"/>
                  <a:pt x="1637052" y="1656182"/>
                  <a:pt x="1637092" y="1656085"/>
                </a:cubicBezTo>
                <a:cubicBezTo>
                  <a:pt x="1637120" y="1656153"/>
                  <a:pt x="1637149" y="1656220"/>
                  <a:pt x="1637177" y="1656288"/>
                </a:cubicBezTo>
                <a:lnTo>
                  <a:pt x="1636971" y="1656375"/>
                </a:lnTo>
                <a:close/>
                <a:moveTo>
                  <a:pt x="1632275" y="1658357"/>
                </a:moveTo>
                <a:lnTo>
                  <a:pt x="1629070" y="1656970"/>
                </a:lnTo>
                <a:lnTo>
                  <a:pt x="1160013" y="557753"/>
                </a:lnTo>
                <a:lnTo>
                  <a:pt x="1175793" y="550191"/>
                </a:lnTo>
                <a:cubicBezTo>
                  <a:pt x="1318019" y="490352"/>
                  <a:pt x="1474389" y="457262"/>
                  <a:pt x="1638528" y="457262"/>
                </a:cubicBezTo>
                <a:cubicBezTo>
                  <a:pt x="1761632" y="457262"/>
                  <a:pt x="1880367" y="475875"/>
                  <a:pt x="1992041" y="510426"/>
                </a:cubicBezTo>
                <a:lnTo>
                  <a:pt x="2078173" y="552146"/>
                </a:lnTo>
                <a:lnTo>
                  <a:pt x="1637092" y="1656085"/>
                </a:lnTo>
                <a:lnTo>
                  <a:pt x="1635917" y="1653285"/>
                </a:lnTo>
                <a:lnTo>
                  <a:pt x="1634166" y="1657559"/>
                </a:lnTo>
                <a:lnTo>
                  <a:pt x="1632275" y="1658357"/>
                </a:lnTo>
                <a:close/>
                <a:moveTo>
                  <a:pt x="1635550" y="1659776"/>
                </a:moveTo>
                <a:lnTo>
                  <a:pt x="1633604" y="1658933"/>
                </a:lnTo>
                <a:lnTo>
                  <a:pt x="1634166" y="1657559"/>
                </a:lnTo>
                <a:lnTo>
                  <a:pt x="1636971" y="1656375"/>
                </a:lnTo>
                <a:lnTo>
                  <a:pt x="1635550" y="1659776"/>
                </a:lnTo>
                <a:close/>
                <a:moveTo>
                  <a:pt x="1632267" y="1662197"/>
                </a:moveTo>
                <a:lnTo>
                  <a:pt x="1631090" y="1661703"/>
                </a:lnTo>
                <a:lnTo>
                  <a:pt x="1630061" y="1659292"/>
                </a:lnTo>
                <a:lnTo>
                  <a:pt x="1632275" y="1658357"/>
                </a:lnTo>
                <a:lnTo>
                  <a:pt x="1633604" y="1658933"/>
                </a:lnTo>
                <a:lnTo>
                  <a:pt x="1632267" y="1662197"/>
                </a:lnTo>
                <a:close/>
                <a:moveTo>
                  <a:pt x="1636375" y="1663921"/>
                </a:moveTo>
                <a:lnTo>
                  <a:pt x="1634199" y="1663008"/>
                </a:lnTo>
                <a:lnTo>
                  <a:pt x="1635550" y="1659776"/>
                </a:lnTo>
                <a:lnTo>
                  <a:pt x="1639328" y="1661412"/>
                </a:lnTo>
                <a:lnTo>
                  <a:pt x="1639760" y="1662440"/>
                </a:lnTo>
                <a:lnTo>
                  <a:pt x="1636375" y="1663921"/>
                </a:lnTo>
                <a:close/>
                <a:moveTo>
                  <a:pt x="1632719" y="1665520"/>
                </a:moveTo>
                <a:lnTo>
                  <a:pt x="1631794" y="1663352"/>
                </a:lnTo>
                <a:lnTo>
                  <a:pt x="1632267" y="1662197"/>
                </a:lnTo>
                <a:lnTo>
                  <a:pt x="1634199" y="1663008"/>
                </a:lnTo>
                <a:lnTo>
                  <a:pt x="1633245" y="1665290"/>
                </a:lnTo>
                <a:lnTo>
                  <a:pt x="1632719" y="1665520"/>
                </a:lnTo>
                <a:close/>
                <a:moveTo>
                  <a:pt x="2723013" y="2119868"/>
                </a:moveTo>
                <a:lnTo>
                  <a:pt x="1641238" y="1665961"/>
                </a:lnTo>
                <a:lnTo>
                  <a:pt x="1639760" y="1662440"/>
                </a:lnTo>
                <a:lnTo>
                  <a:pt x="1640726" y="1662017"/>
                </a:lnTo>
                <a:lnTo>
                  <a:pt x="1639328" y="1661412"/>
                </a:lnTo>
                <a:lnTo>
                  <a:pt x="1637177" y="1656288"/>
                </a:lnTo>
                <a:lnTo>
                  <a:pt x="2738280" y="1191384"/>
                </a:lnTo>
                <a:lnTo>
                  <a:pt x="2773883" y="1288144"/>
                </a:lnTo>
                <a:cubicBezTo>
                  <a:pt x="2808617" y="1399230"/>
                  <a:pt x="2827329" y="1517338"/>
                  <a:pt x="2827329" y="1639793"/>
                </a:cubicBezTo>
                <a:cubicBezTo>
                  <a:pt x="2827329" y="1762248"/>
                  <a:pt x="2808617" y="1880356"/>
                  <a:pt x="2773883" y="1991441"/>
                </a:cubicBezTo>
                <a:lnTo>
                  <a:pt x="2723013" y="2119868"/>
                </a:lnTo>
                <a:close/>
                <a:moveTo>
                  <a:pt x="559980" y="2134859"/>
                </a:moveTo>
                <a:lnTo>
                  <a:pt x="503173" y="1991441"/>
                </a:lnTo>
                <a:cubicBezTo>
                  <a:pt x="468439" y="1880356"/>
                  <a:pt x="449727" y="1762248"/>
                  <a:pt x="449727" y="1639793"/>
                </a:cubicBezTo>
                <a:cubicBezTo>
                  <a:pt x="449727" y="1527542"/>
                  <a:pt x="465450" y="1418945"/>
                  <a:pt x="494825" y="1316061"/>
                </a:cubicBezTo>
                <a:lnTo>
                  <a:pt x="541712" y="1186106"/>
                </a:lnTo>
                <a:lnTo>
                  <a:pt x="1629070" y="1656970"/>
                </a:lnTo>
                <a:lnTo>
                  <a:pt x="1630061" y="1659292"/>
                </a:lnTo>
                <a:lnTo>
                  <a:pt x="1627710" y="1660285"/>
                </a:lnTo>
                <a:lnTo>
                  <a:pt x="1631090" y="1661703"/>
                </a:lnTo>
                <a:lnTo>
                  <a:pt x="1631794" y="1663352"/>
                </a:lnTo>
                <a:lnTo>
                  <a:pt x="1630510" y="1666487"/>
                </a:lnTo>
                <a:lnTo>
                  <a:pt x="559980" y="2134859"/>
                </a:lnTo>
                <a:close/>
                <a:moveTo>
                  <a:pt x="1638528" y="2822324"/>
                </a:moveTo>
                <a:cubicBezTo>
                  <a:pt x="1515424" y="2822324"/>
                  <a:pt x="1396690" y="2803711"/>
                  <a:pt x="1285015" y="2769160"/>
                </a:cubicBezTo>
                <a:lnTo>
                  <a:pt x="1192616" y="2735520"/>
                </a:lnTo>
                <a:lnTo>
                  <a:pt x="1630510" y="1666487"/>
                </a:lnTo>
                <a:lnTo>
                  <a:pt x="1632719" y="1665520"/>
                </a:lnTo>
                <a:cubicBezTo>
                  <a:pt x="1632791" y="1665690"/>
                  <a:pt x="1632864" y="1665859"/>
                  <a:pt x="1632936" y="1666029"/>
                </a:cubicBezTo>
                <a:lnTo>
                  <a:pt x="1633245" y="1665290"/>
                </a:lnTo>
                <a:lnTo>
                  <a:pt x="1636375" y="1663921"/>
                </a:lnTo>
                <a:lnTo>
                  <a:pt x="1641238" y="1665961"/>
                </a:lnTo>
                <a:lnTo>
                  <a:pt x="2089404" y="2733712"/>
                </a:lnTo>
                <a:lnTo>
                  <a:pt x="1992041" y="2769160"/>
                </a:lnTo>
                <a:cubicBezTo>
                  <a:pt x="1880366" y="2803711"/>
                  <a:pt x="1761632" y="2822324"/>
                  <a:pt x="1638528" y="2822324"/>
                </a:cubicBezTo>
                <a:close/>
                <a:moveTo>
                  <a:pt x="950084" y="3263689"/>
                </a:moveTo>
                <a:cubicBezTo>
                  <a:pt x="315284" y="2996143"/>
                  <a:pt x="106347" y="2628354"/>
                  <a:pt x="2295" y="2383925"/>
                </a:cubicBezTo>
                <a:lnTo>
                  <a:pt x="0" y="2383209"/>
                </a:lnTo>
                <a:lnTo>
                  <a:pt x="559980" y="2134859"/>
                </a:lnTo>
                <a:lnTo>
                  <a:pt x="566956" y="2152469"/>
                </a:lnTo>
                <a:cubicBezTo>
                  <a:pt x="692168" y="2410956"/>
                  <a:pt x="909119" y="2617196"/>
                  <a:pt x="1175793" y="2729395"/>
                </a:cubicBezTo>
                <a:lnTo>
                  <a:pt x="1192616" y="2735520"/>
                </a:lnTo>
                <a:lnTo>
                  <a:pt x="950084" y="3263689"/>
                </a:lnTo>
                <a:close/>
                <a:moveTo>
                  <a:pt x="2313859" y="3268472"/>
                </a:moveTo>
                <a:lnTo>
                  <a:pt x="2089404" y="2733712"/>
                </a:lnTo>
                <a:lnTo>
                  <a:pt x="2101263" y="2729395"/>
                </a:lnTo>
                <a:cubicBezTo>
                  <a:pt x="2367937" y="2617196"/>
                  <a:pt x="2584888" y="2410956"/>
                  <a:pt x="2710100" y="2152469"/>
                </a:cubicBezTo>
                <a:lnTo>
                  <a:pt x="2723013" y="2119868"/>
                </a:lnTo>
                <a:lnTo>
                  <a:pt x="3257174" y="2343999"/>
                </a:lnTo>
                <a:lnTo>
                  <a:pt x="3259694" y="2345502"/>
                </a:lnTo>
                <a:cubicBezTo>
                  <a:pt x="3078588" y="2758014"/>
                  <a:pt x="2743559" y="3088111"/>
                  <a:pt x="2326972" y="3263689"/>
                </a:cubicBezTo>
                <a:lnTo>
                  <a:pt x="2313859" y="3268472"/>
                </a:ln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25" name="Rechthoekige driehoek 24">
            <a:extLst>
              <a:ext uri="{FF2B5EF4-FFF2-40B4-BE49-F238E27FC236}">
                <a16:creationId xmlns:a16="http://schemas.microsoft.com/office/drawing/2014/main" id="{7498DCA8-479F-7897-B2D9-A4D33FE192FC}"/>
              </a:ext>
            </a:extLst>
          </p:cNvPr>
          <p:cNvSpPr/>
          <p:nvPr userDrawn="1"/>
        </p:nvSpPr>
        <p:spPr>
          <a:xfrm rot="2700811">
            <a:off x="3472599" y="3484237"/>
            <a:ext cx="2184873" cy="2181881"/>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7" name="Vrije vorm: vorm 26">
            <a:extLst>
              <a:ext uri="{FF2B5EF4-FFF2-40B4-BE49-F238E27FC236}">
                <a16:creationId xmlns:a16="http://schemas.microsoft.com/office/drawing/2014/main" id="{C9E1B645-3049-3E96-0E69-4840AF5CBDFE}"/>
              </a:ext>
            </a:extLst>
          </p:cNvPr>
          <p:cNvSpPr/>
          <p:nvPr userDrawn="1"/>
        </p:nvSpPr>
        <p:spPr>
          <a:xfrm>
            <a:off x="5129" y="7628925"/>
            <a:ext cx="3049200" cy="3049200"/>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26" name="Vrije vorm: vorm 25">
            <a:extLst>
              <a:ext uri="{FF2B5EF4-FFF2-40B4-BE49-F238E27FC236}">
                <a16:creationId xmlns:a16="http://schemas.microsoft.com/office/drawing/2014/main" id="{9CB7BC23-10A8-EB75-059D-AE5642CC6C00}"/>
              </a:ext>
            </a:extLst>
          </p:cNvPr>
          <p:cNvSpPr/>
          <p:nvPr userDrawn="1"/>
        </p:nvSpPr>
        <p:spPr>
          <a:xfrm rot="10800000">
            <a:off x="3037528" y="6108186"/>
            <a:ext cx="3049200" cy="3049200"/>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nvGrpSpPr>
          <p:cNvPr id="28" name="Groep 27">
            <a:extLst>
              <a:ext uri="{FF2B5EF4-FFF2-40B4-BE49-F238E27FC236}">
                <a16:creationId xmlns:a16="http://schemas.microsoft.com/office/drawing/2014/main" id="{52067C14-C979-9A81-DA58-173388E49208}"/>
              </a:ext>
            </a:extLst>
          </p:cNvPr>
          <p:cNvGrpSpPr/>
          <p:nvPr userDrawn="1"/>
        </p:nvGrpSpPr>
        <p:grpSpPr>
          <a:xfrm rot="16200000">
            <a:off x="0" y="10678124"/>
            <a:ext cx="3065759" cy="3065759"/>
            <a:chOff x="12176727" y="1582227"/>
            <a:chExt cx="12205686" cy="12133773"/>
          </a:xfrm>
          <a:solidFill>
            <a:schemeClr val="accent2"/>
          </a:solidFill>
        </p:grpSpPr>
        <p:sp>
          <p:nvSpPr>
            <p:cNvPr id="29" name="Gelijkbenige driehoek 6">
              <a:extLst>
                <a:ext uri="{FF2B5EF4-FFF2-40B4-BE49-F238E27FC236}">
                  <a16:creationId xmlns:a16="http://schemas.microsoft.com/office/drawing/2014/main" id="{4D0C90FC-E14F-C299-7B08-3A514F053266}"/>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Vrije vorm: vorm 29">
              <a:extLst>
                <a:ext uri="{FF2B5EF4-FFF2-40B4-BE49-F238E27FC236}">
                  <a16:creationId xmlns:a16="http://schemas.microsoft.com/office/drawing/2014/main" id="{263A07D5-BF77-1039-C494-F8310188911A}"/>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31" name="Vrije vorm: vorm 30">
              <a:extLst>
                <a:ext uri="{FF2B5EF4-FFF2-40B4-BE49-F238E27FC236}">
                  <a16:creationId xmlns:a16="http://schemas.microsoft.com/office/drawing/2014/main" id="{1E6443EC-5C64-94C5-955A-16468C732BEE}"/>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32" name="Vrije vorm: vorm 31">
              <a:extLst>
                <a:ext uri="{FF2B5EF4-FFF2-40B4-BE49-F238E27FC236}">
                  <a16:creationId xmlns:a16="http://schemas.microsoft.com/office/drawing/2014/main" id="{BA212DEA-5613-B2E0-B13E-FDD16F81AC54}"/>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33" name="Groep 32">
            <a:extLst>
              <a:ext uri="{FF2B5EF4-FFF2-40B4-BE49-F238E27FC236}">
                <a16:creationId xmlns:a16="http://schemas.microsoft.com/office/drawing/2014/main" id="{7BB46AD1-DAF0-0105-5C74-B7539BA7EF1C}"/>
              </a:ext>
            </a:extLst>
          </p:cNvPr>
          <p:cNvGrpSpPr/>
          <p:nvPr userDrawn="1"/>
        </p:nvGrpSpPr>
        <p:grpSpPr>
          <a:xfrm rot="10800000">
            <a:off x="3054329" y="10691186"/>
            <a:ext cx="3087762" cy="3080527"/>
            <a:chOff x="7855890" y="6119096"/>
            <a:chExt cx="5026922" cy="5015144"/>
          </a:xfrm>
        </p:grpSpPr>
        <p:grpSp>
          <p:nvGrpSpPr>
            <p:cNvPr id="34" name="Groep 33">
              <a:extLst>
                <a:ext uri="{FF2B5EF4-FFF2-40B4-BE49-F238E27FC236}">
                  <a16:creationId xmlns:a16="http://schemas.microsoft.com/office/drawing/2014/main" id="{E4CFEC50-AD2A-EB0C-77FA-645FC1F8B006}"/>
                </a:ext>
              </a:extLst>
            </p:cNvPr>
            <p:cNvGrpSpPr/>
            <p:nvPr userDrawn="1"/>
          </p:nvGrpSpPr>
          <p:grpSpPr>
            <a:xfrm>
              <a:off x="7860162" y="6119096"/>
              <a:ext cx="5020135" cy="725437"/>
              <a:chOff x="7860162" y="6119096"/>
              <a:chExt cx="5020135" cy="725437"/>
            </a:xfrm>
          </p:grpSpPr>
          <p:sp>
            <p:nvSpPr>
              <p:cNvPr id="83" name="Rechthoekige driehoek 82">
                <a:extLst>
                  <a:ext uri="{FF2B5EF4-FFF2-40B4-BE49-F238E27FC236}">
                    <a16:creationId xmlns:a16="http://schemas.microsoft.com/office/drawing/2014/main" id="{1E5A1A06-A832-7BE9-2DEE-702CCD8F5E87}"/>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4" name="Rechthoekige driehoek 83">
                <a:extLst>
                  <a:ext uri="{FF2B5EF4-FFF2-40B4-BE49-F238E27FC236}">
                    <a16:creationId xmlns:a16="http://schemas.microsoft.com/office/drawing/2014/main" id="{FE6719D2-8E91-AF96-68AF-6BABCC7C3376}"/>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5" name="Rechthoekige driehoek 84">
                <a:extLst>
                  <a:ext uri="{FF2B5EF4-FFF2-40B4-BE49-F238E27FC236}">
                    <a16:creationId xmlns:a16="http://schemas.microsoft.com/office/drawing/2014/main" id="{CD4C42B4-4110-8F82-204D-7DA699C8E9A4}"/>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6" name="Rechthoekige driehoek 85">
                <a:extLst>
                  <a:ext uri="{FF2B5EF4-FFF2-40B4-BE49-F238E27FC236}">
                    <a16:creationId xmlns:a16="http://schemas.microsoft.com/office/drawing/2014/main" id="{A9BF2F40-2F42-7085-BBC6-00599A15FE9B}"/>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7" name="Rechthoekige driehoek 86">
                <a:extLst>
                  <a:ext uri="{FF2B5EF4-FFF2-40B4-BE49-F238E27FC236}">
                    <a16:creationId xmlns:a16="http://schemas.microsoft.com/office/drawing/2014/main" id="{198521B6-7BD7-9A4D-FAE9-8BA57C59466A}"/>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8" name="Rechthoekige driehoek 87">
                <a:extLst>
                  <a:ext uri="{FF2B5EF4-FFF2-40B4-BE49-F238E27FC236}">
                    <a16:creationId xmlns:a16="http://schemas.microsoft.com/office/drawing/2014/main" id="{896CAB7B-F429-8232-CF16-F0CCE9F5F463}"/>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9" name="Rechthoekige driehoek 88">
                <a:extLst>
                  <a:ext uri="{FF2B5EF4-FFF2-40B4-BE49-F238E27FC236}">
                    <a16:creationId xmlns:a16="http://schemas.microsoft.com/office/drawing/2014/main" id="{5EC4A44D-C0BD-7568-F4B4-3C08284EF947}"/>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35" name="Groep 34">
              <a:extLst>
                <a:ext uri="{FF2B5EF4-FFF2-40B4-BE49-F238E27FC236}">
                  <a16:creationId xmlns:a16="http://schemas.microsoft.com/office/drawing/2014/main" id="{F5E4DD0A-6FE5-8B94-08CE-BF954C71C339}"/>
                </a:ext>
              </a:extLst>
            </p:cNvPr>
            <p:cNvGrpSpPr/>
            <p:nvPr userDrawn="1"/>
          </p:nvGrpSpPr>
          <p:grpSpPr>
            <a:xfrm>
              <a:off x="7855890" y="6821070"/>
              <a:ext cx="5020135" cy="725437"/>
              <a:chOff x="7860162" y="6119096"/>
              <a:chExt cx="5020135" cy="725437"/>
            </a:xfrm>
          </p:grpSpPr>
          <p:sp>
            <p:nvSpPr>
              <p:cNvPr id="76" name="Rechthoekige driehoek 75">
                <a:extLst>
                  <a:ext uri="{FF2B5EF4-FFF2-40B4-BE49-F238E27FC236}">
                    <a16:creationId xmlns:a16="http://schemas.microsoft.com/office/drawing/2014/main" id="{97E54458-E10A-BE54-FA37-01FD2DD1E87F}"/>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7" name="Rechthoekige driehoek 76">
                <a:extLst>
                  <a:ext uri="{FF2B5EF4-FFF2-40B4-BE49-F238E27FC236}">
                    <a16:creationId xmlns:a16="http://schemas.microsoft.com/office/drawing/2014/main" id="{C72EB962-B7F6-BE12-A073-022236484877}"/>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8" name="Rechthoekige driehoek 77">
                <a:extLst>
                  <a:ext uri="{FF2B5EF4-FFF2-40B4-BE49-F238E27FC236}">
                    <a16:creationId xmlns:a16="http://schemas.microsoft.com/office/drawing/2014/main" id="{B26EB9B2-9DE6-7CEE-BDC0-FB8B5E001B32}"/>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9" name="Rechthoekige driehoek 78">
                <a:extLst>
                  <a:ext uri="{FF2B5EF4-FFF2-40B4-BE49-F238E27FC236}">
                    <a16:creationId xmlns:a16="http://schemas.microsoft.com/office/drawing/2014/main" id="{D8CB441F-0C80-191B-2AAB-8B8BBB4DD5EA}"/>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0" name="Rechthoekige driehoek 79">
                <a:extLst>
                  <a:ext uri="{FF2B5EF4-FFF2-40B4-BE49-F238E27FC236}">
                    <a16:creationId xmlns:a16="http://schemas.microsoft.com/office/drawing/2014/main" id="{2A71E058-53FB-8BE1-24E8-4F0BFF950320}"/>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1" name="Rechthoekige driehoek 80">
                <a:extLst>
                  <a:ext uri="{FF2B5EF4-FFF2-40B4-BE49-F238E27FC236}">
                    <a16:creationId xmlns:a16="http://schemas.microsoft.com/office/drawing/2014/main" id="{7BD60CE9-577F-4BB3-DD49-64966A7F2A1F}"/>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2" name="Rechthoekige driehoek 81">
                <a:extLst>
                  <a:ext uri="{FF2B5EF4-FFF2-40B4-BE49-F238E27FC236}">
                    <a16:creationId xmlns:a16="http://schemas.microsoft.com/office/drawing/2014/main" id="{65908A0A-A6EC-29DD-7477-4AB82DFAE922}"/>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36" name="Groep 35">
              <a:extLst>
                <a:ext uri="{FF2B5EF4-FFF2-40B4-BE49-F238E27FC236}">
                  <a16:creationId xmlns:a16="http://schemas.microsoft.com/office/drawing/2014/main" id="{6FDC130C-5538-93BC-241C-12DB578D9E19}"/>
                </a:ext>
              </a:extLst>
            </p:cNvPr>
            <p:cNvGrpSpPr/>
            <p:nvPr userDrawn="1"/>
          </p:nvGrpSpPr>
          <p:grpSpPr>
            <a:xfrm>
              <a:off x="7855890" y="7541070"/>
              <a:ext cx="5020135" cy="725437"/>
              <a:chOff x="7860162" y="6119096"/>
              <a:chExt cx="5020135" cy="725437"/>
            </a:xfrm>
          </p:grpSpPr>
          <p:sp>
            <p:nvSpPr>
              <p:cNvPr id="69" name="Rechthoekige driehoek 68">
                <a:extLst>
                  <a:ext uri="{FF2B5EF4-FFF2-40B4-BE49-F238E27FC236}">
                    <a16:creationId xmlns:a16="http://schemas.microsoft.com/office/drawing/2014/main" id="{C3B51CD8-0609-4316-C8BB-0A411BC18057}"/>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0" name="Rechthoekige driehoek 69">
                <a:extLst>
                  <a:ext uri="{FF2B5EF4-FFF2-40B4-BE49-F238E27FC236}">
                    <a16:creationId xmlns:a16="http://schemas.microsoft.com/office/drawing/2014/main" id="{53F11EC2-3F6D-30DE-FD7A-B24C3BB5C034}"/>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1" name="Rechthoekige driehoek 70">
                <a:extLst>
                  <a:ext uri="{FF2B5EF4-FFF2-40B4-BE49-F238E27FC236}">
                    <a16:creationId xmlns:a16="http://schemas.microsoft.com/office/drawing/2014/main" id="{702AAA82-F3B5-2300-2202-1577F29AADB0}"/>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2" name="Rechthoekige driehoek 71">
                <a:extLst>
                  <a:ext uri="{FF2B5EF4-FFF2-40B4-BE49-F238E27FC236}">
                    <a16:creationId xmlns:a16="http://schemas.microsoft.com/office/drawing/2014/main" id="{22AEBE7E-7302-8A91-E4A5-E0414411AA95}"/>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3" name="Rechthoekige driehoek 72">
                <a:extLst>
                  <a:ext uri="{FF2B5EF4-FFF2-40B4-BE49-F238E27FC236}">
                    <a16:creationId xmlns:a16="http://schemas.microsoft.com/office/drawing/2014/main" id="{5E2842B7-8955-C2AF-1325-1E9C6CDC4F87}"/>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4" name="Rechthoekige driehoek 73">
                <a:extLst>
                  <a:ext uri="{FF2B5EF4-FFF2-40B4-BE49-F238E27FC236}">
                    <a16:creationId xmlns:a16="http://schemas.microsoft.com/office/drawing/2014/main" id="{96262D91-5887-469F-DB9E-A50E70874B8C}"/>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5" name="Rechthoekige driehoek 74">
                <a:extLst>
                  <a:ext uri="{FF2B5EF4-FFF2-40B4-BE49-F238E27FC236}">
                    <a16:creationId xmlns:a16="http://schemas.microsoft.com/office/drawing/2014/main" id="{FC39EE40-D597-55FA-FD21-14C1A49B9226}"/>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37" name="Groep 36">
              <a:extLst>
                <a:ext uri="{FF2B5EF4-FFF2-40B4-BE49-F238E27FC236}">
                  <a16:creationId xmlns:a16="http://schemas.microsoft.com/office/drawing/2014/main" id="{568DABC5-14A1-8849-E63F-FE4A9042CB70}"/>
                </a:ext>
              </a:extLst>
            </p:cNvPr>
            <p:cNvGrpSpPr/>
            <p:nvPr userDrawn="1"/>
          </p:nvGrpSpPr>
          <p:grpSpPr>
            <a:xfrm>
              <a:off x="7855890" y="8265536"/>
              <a:ext cx="5020135" cy="725437"/>
              <a:chOff x="7860162" y="6119096"/>
              <a:chExt cx="5020135" cy="725437"/>
            </a:xfrm>
          </p:grpSpPr>
          <p:sp>
            <p:nvSpPr>
              <p:cNvPr id="62" name="Rechthoekige driehoek 61">
                <a:extLst>
                  <a:ext uri="{FF2B5EF4-FFF2-40B4-BE49-F238E27FC236}">
                    <a16:creationId xmlns:a16="http://schemas.microsoft.com/office/drawing/2014/main" id="{C56FCD7E-D8E1-DA92-4773-0E218AB8CB6D}"/>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ige driehoek 62">
                <a:extLst>
                  <a:ext uri="{FF2B5EF4-FFF2-40B4-BE49-F238E27FC236}">
                    <a16:creationId xmlns:a16="http://schemas.microsoft.com/office/drawing/2014/main" id="{54763932-69C1-86B0-AF5E-1C6A02797929}"/>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ige driehoek 63">
                <a:extLst>
                  <a:ext uri="{FF2B5EF4-FFF2-40B4-BE49-F238E27FC236}">
                    <a16:creationId xmlns:a16="http://schemas.microsoft.com/office/drawing/2014/main" id="{5F102D69-3F59-273D-E0E2-8DC04A49A6FD}"/>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ige driehoek 64">
                <a:extLst>
                  <a:ext uri="{FF2B5EF4-FFF2-40B4-BE49-F238E27FC236}">
                    <a16:creationId xmlns:a16="http://schemas.microsoft.com/office/drawing/2014/main" id="{F6A0425B-B223-9743-F41C-00C77779509C}"/>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ige driehoek 65">
                <a:extLst>
                  <a:ext uri="{FF2B5EF4-FFF2-40B4-BE49-F238E27FC236}">
                    <a16:creationId xmlns:a16="http://schemas.microsoft.com/office/drawing/2014/main" id="{3BAE2B4D-0C97-5905-5B5F-F51E64C71F6F}"/>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ige driehoek 66">
                <a:extLst>
                  <a:ext uri="{FF2B5EF4-FFF2-40B4-BE49-F238E27FC236}">
                    <a16:creationId xmlns:a16="http://schemas.microsoft.com/office/drawing/2014/main" id="{78B0987A-3DCE-61DA-EA90-0F1E140125AB}"/>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8" name="Rechthoekige driehoek 67">
                <a:extLst>
                  <a:ext uri="{FF2B5EF4-FFF2-40B4-BE49-F238E27FC236}">
                    <a16:creationId xmlns:a16="http://schemas.microsoft.com/office/drawing/2014/main" id="{706B1525-DFF2-442F-17BF-378E12202EB5}"/>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38" name="Groep 37">
              <a:extLst>
                <a:ext uri="{FF2B5EF4-FFF2-40B4-BE49-F238E27FC236}">
                  <a16:creationId xmlns:a16="http://schemas.microsoft.com/office/drawing/2014/main" id="{40E25AA7-DA3D-BD23-C7C4-4594C453F9BC}"/>
                </a:ext>
              </a:extLst>
            </p:cNvPr>
            <p:cNvGrpSpPr/>
            <p:nvPr userDrawn="1"/>
          </p:nvGrpSpPr>
          <p:grpSpPr>
            <a:xfrm>
              <a:off x="7855890" y="8981071"/>
              <a:ext cx="5020135" cy="725437"/>
              <a:chOff x="7860162" y="6119096"/>
              <a:chExt cx="5020135" cy="725437"/>
            </a:xfrm>
          </p:grpSpPr>
          <p:sp>
            <p:nvSpPr>
              <p:cNvPr id="55" name="Rechthoekige driehoek 54">
                <a:extLst>
                  <a:ext uri="{FF2B5EF4-FFF2-40B4-BE49-F238E27FC236}">
                    <a16:creationId xmlns:a16="http://schemas.microsoft.com/office/drawing/2014/main" id="{2A8A663E-629A-C042-4692-0DABEC6FDF34}"/>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ige driehoek 55">
                <a:extLst>
                  <a:ext uri="{FF2B5EF4-FFF2-40B4-BE49-F238E27FC236}">
                    <a16:creationId xmlns:a16="http://schemas.microsoft.com/office/drawing/2014/main" id="{E339EC00-E31F-3B7D-C1C1-070E71B459B3}"/>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ige driehoek 56">
                <a:extLst>
                  <a:ext uri="{FF2B5EF4-FFF2-40B4-BE49-F238E27FC236}">
                    <a16:creationId xmlns:a16="http://schemas.microsoft.com/office/drawing/2014/main" id="{F440B5D4-CE46-7066-53D8-A4183BFFF7D3}"/>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ige driehoek 57">
                <a:extLst>
                  <a:ext uri="{FF2B5EF4-FFF2-40B4-BE49-F238E27FC236}">
                    <a16:creationId xmlns:a16="http://schemas.microsoft.com/office/drawing/2014/main" id="{0CE12D7F-B071-8FBC-BB77-784EF431141D}"/>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9" name="Rechthoekige driehoek 58">
                <a:extLst>
                  <a:ext uri="{FF2B5EF4-FFF2-40B4-BE49-F238E27FC236}">
                    <a16:creationId xmlns:a16="http://schemas.microsoft.com/office/drawing/2014/main" id="{625047BB-4FB7-80C4-F618-E6CCA79075B9}"/>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ige driehoek 59">
                <a:extLst>
                  <a:ext uri="{FF2B5EF4-FFF2-40B4-BE49-F238E27FC236}">
                    <a16:creationId xmlns:a16="http://schemas.microsoft.com/office/drawing/2014/main" id="{E11DFC5A-B113-3EC2-44A6-5216BBEA265B}"/>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1" name="Rechthoekige driehoek 60">
                <a:extLst>
                  <a:ext uri="{FF2B5EF4-FFF2-40B4-BE49-F238E27FC236}">
                    <a16:creationId xmlns:a16="http://schemas.microsoft.com/office/drawing/2014/main" id="{B6A465CE-9A27-8FD4-4930-EFBB9185070D}"/>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39" name="Groep 38">
              <a:extLst>
                <a:ext uri="{FF2B5EF4-FFF2-40B4-BE49-F238E27FC236}">
                  <a16:creationId xmlns:a16="http://schemas.microsoft.com/office/drawing/2014/main" id="{09478B54-F1E0-A4A8-68B8-904E8FE5A455}"/>
                </a:ext>
              </a:extLst>
            </p:cNvPr>
            <p:cNvGrpSpPr/>
            <p:nvPr userDrawn="1"/>
          </p:nvGrpSpPr>
          <p:grpSpPr>
            <a:xfrm>
              <a:off x="7860244" y="9705342"/>
              <a:ext cx="5020135" cy="725437"/>
              <a:chOff x="7860162" y="6119096"/>
              <a:chExt cx="5020135" cy="725437"/>
            </a:xfrm>
          </p:grpSpPr>
          <p:sp>
            <p:nvSpPr>
              <p:cNvPr id="48" name="Rechthoekige driehoek 47">
                <a:extLst>
                  <a:ext uri="{FF2B5EF4-FFF2-40B4-BE49-F238E27FC236}">
                    <a16:creationId xmlns:a16="http://schemas.microsoft.com/office/drawing/2014/main" id="{8F994E73-9BF2-0107-F87D-9572181172C7}"/>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9" name="Rechthoekige driehoek 48">
                <a:extLst>
                  <a:ext uri="{FF2B5EF4-FFF2-40B4-BE49-F238E27FC236}">
                    <a16:creationId xmlns:a16="http://schemas.microsoft.com/office/drawing/2014/main" id="{2BA28095-483D-5140-63A3-913E12D33353}"/>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0" name="Rechthoekige driehoek 49">
                <a:extLst>
                  <a:ext uri="{FF2B5EF4-FFF2-40B4-BE49-F238E27FC236}">
                    <a16:creationId xmlns:a16="http://schemas.microsoft.com/office/drawing/2014/main" id="{E67B6529-F002-F836-DF74-267D67F20B1E}"/>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1" name="Rechthoekige driehoek 50">
                <a:extLst>
                  <a:ext uri="{FF2B5EF4-FFF2-40B4-BE49-F238E27FC236}">
                    <a16:creationId xmlns:a16="http://schemas.microsoft.com/office/drawing/2014/main" id="{E5F6713E-FCD1-8831-3F0F-68DD2715213F}"/>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2" name="Rechthoekige driehoek 51">
                <a:extLst>
                  <a:ext uri="{FF2B5EF4-FFF2-40B4-BE49-F238E27FC236}">
                    <a16:creationId xmlns:a16="http://schemas.microsoft.com/office/drawing/2014/main" id="{FF52B71E-820E-FE7B-BC9B-EDB8A1006E43}"/>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ige driehoek 52">
                <a:extLst>
                  <a:ext uri="{FF2B5EF4-FFF2-40B4-BE49-F238E27FC236}">
                    <a16:creationId xmlns:a16="http://schemas.microsoft.com/office/drawing/2014/main" id="{1691D0A8-22AB-FBA0-86F2-681A5C0331BB}"/>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4" name="Rechthoekige driehoek 53">
                <a:extLst>
                  <a:ext uri="{FF2B5EF4-FFF2-40B4-BE49-F238E27FC236}">
                    <a16:creationId xmlns:a16="http://schemas.microsoft.com/office/drawing/2014/main" id="{6F83EDA0-DB7B-33B5-33A1-D27105A06346}"/>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40" name="Groep 39">
              <a:extLst>
                <a:ext uri="{FF2B5EF4-FFF2-40B4-BE49-F238E27FC236}">
                  <a16:creationId xmlns:a16="http://schemas.microsoft.com/office/drawing/2014/main" id="{ED939EBF-9358-2C56-70FA-AD2FE32BDF6F}"/>
                </a:ext>
              </a:extLst>
            </p:cNvPr>
            <p:cNvGrpSpPr/>
            <p:nvPr userDrawn="1"/>
          </p:nvGrpSpPr>
          <p:grpSpPr>
            <a:xfrm>
              <a:off x="7862677" y="10408803"/>
              <a:ext cx="5020135" cy="725437"/>
              <a:chOff x="7860162" y="6119096"/>
              <a:chExt cx="5020135" cy="725437"/>
            </a:xfrm>
          </p:grpSpPr>
          <p:sp>
            <p:nvSpPr>
              <p:cNvPr id="41" name="Rechthoekige driehoek 40">
                <a:extLst>
                  <a:ext uri="{FF2B5EF4-FFF2-40B4-BE49-F238E27FC236}">
                    <a16:creationId xmlns:a16="http://schemas.microsoft.com/office/drawing/2014/main" id="{ED815E04-A340-ED24-E278-6190B92351F1}"/>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2" name="Rechthoekige driehoek 41">
                <a:extLst>
                  <a:ext uri="{FF2B5EF4-FFF2-40B4-BE49-F238E27FC236}">
                    <a16:creationId xmlns:a16="http://schemas.microsoft.com/office/drawing/2014/main" id="{4D8BD2D6-0B4F-BB5D-2DAF-A2F9D34B6EBE}"/>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3" name="Rechthoekige driehoek 42">
                <a:extLst>
                  <a:ext uri="{FF2B5EF4-FFF2-40B4-BE49-F238E27FC236}">
                    <a16:creationId xmlns:a16="http://schemas.microsoft.com/office/drawing/2014/main" id="{A1674266-C7E8-8340-8CD6-52E6200E2C8B}"/>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4" name="Rechthoekige driehoek 43">
                <a:extLst>
                  <a:ext uri="{FF2B5EF4-FFF2-40B4-BE49-F238E27FC236}">
                    <a16:creationId xmlns:a16="http://schemas.microsoft.com/office/drawing/2014/main" id="{F4DD51A2-2E56-358C-7027-857D03233043}"/>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5" name="Rechthoekige driehoek 44">
                <a:extLst>
                  <a:ext uri="{FF2B5EF4-FFF2-40B4-BE49-F238E27FC236}">
                    <a16:creationId xmlns:a16="http://schemas.microsoft.com/office/drawing/2014/main" id="{FE87A56A-3CD3-5BEF-52CA-0AAB553CC246}"/>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6" name="Rechthoekige driehoek 45">
                <a:extLst>
                  <a:ext uri="{FF2B5EF4-FFF2-40B4-BE49-F238E27FC236}">
                    <a16:creationId xmlns:a16="http://schemas.microsoft.com/office/drawing/2014/main" id="{2BDF2791-DE3F-475F-DAD1-011EA56B8335}"/>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7" name="Rechthoekige driehoek 46">
                <a:extLst>
                  <a:ext uri="{FF2B5EF4-FFF2-40B4-BE49-F238E27FC236}">
                    <a16:creationId xmlns:a16="http://schemas.microsoft.com/office/drawing/2014/main" id="{87201B9D-A53C-E672-8F1F-95CE95E66343}"/>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grpSp>
        <p:nvGrpSpPr>
          <p:cNvPr id="90" name="Groep 89">
            <a:extLst>
              <a:ext uri="{FF2B5EF4-FFF2-40B4-BE49-F238E27FC236}">
                <a16:creationId xmlns:a16="http://schemas.microsoft.com/office/drawing/2014/main" id="{7D648EE1-F622-4557-DFB5-3999D611D48D}"/>
              </a:ext>
            </a:extLst>
          </p:cNvPr>
          <p:cNvGrpSpPr/>
          <p:nvPr userDrawn="1"/>
        </p:nvGrpSpPr>
        <p:grpSpPr>
          <a:xfrm rot="5400000">
            <a:off x="6134863" y="11958788"/>
            <a:ext cx="3088555" cy="3110862"/>
            <a:chOff x="13939593" y="3235289"/>
            <a:chExt cx="3424186" cy="3448918"/>
          </a:xfrm>
        </p:grpSpPr>
        <p:sp>
          <p:nvSpPr>
            <p:cNvPr id="91" name="Rechthoek 90">
              <a:extLst>
                <a:ext uri="{FF2B5EF4-FFF2-40B4-BE49-F238E27FC236}">
                  <a16:creationId xmlns:a16="http://schemas.microsoft.com/office/drawing/2014/main" id="{B42C175D-EC0D-DB0C-6F56-5AA340A86918}"/>
                </a:ext>
              </a:extLst>
            </p:cNvPr>
            <p:cNvSpPr/>
            <p:nvPr userDrawn="1"/>
          </p:nvSpPr>
          <p:spPr>
            <a:xfrm>
              <a:off x="16874179" y="3235289"/>
              <a:ext cx="489600" cy="34308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2" name="Rechthoek 91">
              <a:extLst>
                <a:ext uri="{FF2B5EF4-FFF2-40B4-BE49-F238E27FC236}">
                  <a16:creationId xmlns:a16="http://schemas.microsoft.com/office/drawing/2014/main" id="{F9271ECA-E496-2823-A6B4-BA617E169052}"/>
                </a:ext>
              </a:extLst>
            </p:cNvPr>
            <p:cNvSpPr/>
            <p:nvPr userDrawn="1"/>
          </p:nvSpPr>
          <p:spPr>
            <a:xfrm>
              <a:off x="16387843" y="3726785"/>
              <a:ext cx="489600" cy="2939737"/>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3" name="Rechthoek 92">
              <a:extLst>
                <a:ext uri="{FF2B5EF4-FFF2-40B4-BE49-F238E27FC236}">
                  <a16:creationId xmlns:a16="http://schemas.microsoft.com/office/drawing/2014/main" id="{266D8029-EE36-C373-1E1A-D8B06EC8A0F4}"/>
                </a:ext>
              </a:extLst>
            </p:cNvPr>
            <p:cNvSpPr/>
            <p:nvPr userDrawn="1"/>
          </p:nvSpPr>
          <p:spPr>
            <a:xfrm>
              <a:off x="15898241" y="4212917"/>
              <a:ext cx="489600" cy="245553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4" name="Rechthoek 93">
              <a:extLst>
                <a:ext uri="{FF2B5EF4-FFF2-40B4-BE49-F238E27FC236}">
                  <a16:creationId xmlns:a16="http://schemas.microsoft.com/office/drawing/2014/main" id="{A35D22E2-DC84-23F3-BDFD-A0164CC27DE6}"/>
                </a:ext>
              </a:extLst>
            </p:cNvPr>
            <p:cNvSpPr/>
            <p:nvPr userDrawn="1"/>
          </p:nvSpPr>
          <p:spPr>
            <a:xfrm>
              <a:off x="15407597" y="4707399"/>
              <a:ext cx="489601" cy="1976697"/>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5" name="Rechthoek 94">
              <a:extLst>
                <a:ext uri="{FF2B5EF4-FFF2-40B4-BE49-F238E27FC236}">
                  <a16:creationId xmlns:a16="http://schemas.microsoft.com/office/drawing/2014/main" id="{CCC5F75F-C011-86F1-71F0-2DFC2D3A5903}"/>
                </a:ext>
              </a:extLst>
            </p:cNvPr>
            <p:cNvSpPr/>
            <p:nvPr userDrawn="1"/>
          </p:nvSpPr>
          <p:spPr>
            <a:xfrm>
              <a:off x="14916844" y="5207761"/>
              <a:ext cx="489601" cy="1476446"/>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1"/>
            </a:p>
          </p:txBody>
        </p:sp>
        <p:sp>
          <p:nvSpPr>
            <p:cNvPr id="96" name="Rechthoek 95">
              <a:extLst>
                <a:ext uri="{FF2B5EF4-FFF2-40B4-BE49-F238E27FC236}">
                  <a16:creationId xmlns:a16="http://schemas.microsoft.com/office/drawing/2014/main" id="{BBF20187-2B07-3408-34A6-3B3517FD75A1}"/>
                </a:ext>
              </a:extLst>
            </p:cNvPr>
            <p:cNvSpPr/>
            <p:nvPr userDrawn="1"/>
          </p:nvSpPr>
          <p:spPr>
            <a:xfrm>
              <a:off x="14427727" y="5660933"/>
              <a:ext cx="489600" cy="1005735"/>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7" name="Rechthoek 96">
              <a:extLst>
                <a:ext uri="{FF2B5EF4-FFF2-40B4-BE49-F238E27FC236}">
                  <a16:creationId xmlns:a16="http://schemas.microsoft.com/office/drawing/2014/main" id="{EE1620B7-2431-069F-CA7C-EF98B62D7FF9}"/>
                </a:ext>
              </a:extLst>
            </p:cNvPr>
            <p:cNvSpPr/>
            <p:nvPr userDrawn="1"/>
          </p:nvSpPr>
          <p:spPr>
            <a:xfrm>
              <a:off x="13939593" y="6154839"/>
              <a:ext cx="489600" cy="51361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Tree>
    <p:extLst>
      <p:ext uri="{BB962C8B-B14F-4D97-AF65-F5344CB8AC3E}">
        <p14:creationId xmlns:p14="http://schemas.microsoft.com/office/powerpoint/2010/main" val="25639982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GO-Titel+BulletsGroen">
    <p:bg>
      <p:bgPr>
        <a:solidFill>
          <a:schemeClr val="bg1"/>
        </a:solidFill>
        <a:effectLst/>
      </p:bgPr>
    </p:bg>
    <p:spTree>
      <p:nvGrpSpPr>
        <p:cNvPr id="1" name=""/>
        <p:cNvGrpSpPr/>
        <p:nvPr/>
      </p:nvGrpSpPr>
      <p:grpSpPr>
        <a:xfrm>
          <a:off x="0" y="0"/>
          <a:ext cx="0" cy="0"/>
          <a:chOff x="0" y="0"/>
          <a:chExt cx="0" cy="0"/>
        </a:xfrm>
      </p:grpSpPr>
      <p:grpSp>
        <p:nvGrpSpPr>
          <p:cNvPr id="75" name="Groep 74">
            <a:extLst>
              <a:ext uri="{FF2B5EF4-FFF2-40B4-BE49-F238E27FC236}">
                <a16:creationId xmlns:a16="http://schemas.microsoft.com/office/drawing/2014/main" id="{A207533C-5393-8521-9A7D-0E0C8D21931C}"/>
              </a:ext>
            </a:extLst>
          </p:cNvPr>
          <p:cNvGrpSpPr/>
          <p:nvPr userDrawn="1"/>
        </p:nvGrpSpPr>
        <p:grpSpPr>
          <a:xfrm>
            <a:off x="18288000" y="7621257"/>
            <a:ext cx="5961064" cy="5961065"/>
            <a:chOff x="5103421" y="2272351"/>
            <a:chExt cx="9773625" cy="9803025"/>
          </a:xfrm>
          <a:solidFill>
            <a:schemeClr val="bg1"/>
          </a:solidFill>
        </p:grpSpPr>
        <p:grpSp>
          <p:nvGrpSpPr>
            <p:cNvPr id="76" name="Groep 75">
              <a:extLst>
                <a:ext uri="{FF2B5EF4-FFF2-40B4-BE49-F238E27FC236}">
                  <a16:creationId xmlns:a16="http://schemas.microsoft.com/office/drawing/2014/main" id="{673713B8-DE7B-53A6-E45E-5C98810A20D0}"/>
                </a:ext>
              </a:extLst>
            </p:cNvPr>
            <p:cNvGrpSpPr/>
            <p:nvPr userDrawn="1"/>
          </p:nvGrpSpPr>
          <p:grpSpPr>
            <a:xfrm>
              <a:off x="5118675" y="2272351"/>
              <a:ext cx="9758370" cy="1042138"/>
              <a:chOff x="5094646" y="2249878"/>
              <a:chExt cx="9758370" cy="1042138"/>
            </a:xfrm>
            <a:grpFill/>
          </p:grpSpPr>
          <p:sp>
            <p:nvSpPr>
              <p:cNvPr id="125" name="Rechthoek 124">
                <a:extLst>
                  <a:ext uri="{FF2B5EF4-FFF2-40B4-BE49-F238E27FC236}">
                    <a16:creationId xmlns:a16="http://schemas.microsoft.com/office/drawing/2014/main" id="{36F9F925-FFD0-F18A-FC09-3DCA666C59F3}"/>
                  </a:ext>
                </a:extLst>
              </p:cNvPr>
              <p:cNvSpPr/>
              <p:nvPr userDrawn="1"/>
            </p:nvSpPr>
            <p:spPr>
              <a:xfrm rot="18878291">
                <a:off x="5094646" y="2255862"/>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6" name="Rechthoek 125">
                <a:extLst>
                  <a:ext uri="{FF2B5EF4-FFF2-40B4-BE49-F238E27FC236}">
                    <a16:creationId xmlns:a16="http://schemas.microsoft.com/office/drawing/2014/main" id="{BAA032A9-EC49-78D6-B4F8-3679802728CA}"/>
                  </a:ext>
                </a:extLst>
              </p:cNvPr>
              <p:cNvSpPr/>
              <p:nvPr userDrawn="1"/>
            </p:nvSpPr>
            <p:spPr>
              <a:xfrm rot="18878291">
                <a:off x="6553108" y="2253391"/>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7" name="Rechthoek 126">
                <a:extLst>
                  <a:ext uri="{FF2B5EF4-FFF2-40B4-BE49-F238E27FC236}">
                    <a16:creationId xmlns:a16="http://schemas.microsoft.com/office/drawing/2014/main" id="{DB1993BF-D478-78CB-1C3E-02FF7EE02887}"/>
                  </a:ext>
                </a:extLst>
              </p:cNvPr>
              <p:cNvSpPr/>
              <p:nvPr userDrawn="1"/>
            </p:nvSpPr>
            <p:spPr>
              <a:xfrm rot="18878291">
                <a:off x="8009730" y="2249879"/>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8" name="Rechthoek 127">
                <a:extLst>
                  <a:ext uri="{FF2B5EF4-FFF2-40B4-BE49-F238E27FC236}">
                    <a16:creationId xmlns:a16="http://schemas.microsoft.com/office/drawing/2014/main" id="{5021F0E6-604A-D1FD-753A-3029CD5DAFF4}"/>
                  </a:ext>
                </a:extLst>
              </p:cNvPr>
              <p:cNvSpPr/>
              <p:nvPr userDrawn="1"/>
            </p:nvSpPr>
            <p:spPr>
              <a:xfrm rot="18878291">
                <a:off x="9465289" y="2249880"/>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9" name="Rechthoek 128">
                <a:extLst>
                  <a:ext uri="{FF2B5EF4-FFF2-40B4-BE49-F238E27FC236}">
                    <a16:creationId xmlns:a16="http://schemas.microsoft.com/office/drawing/2014/main" id="{54916193-622B-DC16-2427-66377F540C01}"/>
                  </a:ext>
                </a:extLst>
              </p:cNvPr>
              <p:cNvSpPr/>
              <p:nvPr userDrawn="1"/>
            </p:nvSpPr>
            <p:spPr>
              <a:xfrm rot="18878291">
                <a:off x="10920848" y="2253939"/>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30" name="Rechthoek 129">
                <a:extLst>
                  <a:ext uri="{FF2B5EF4-FFF2-40B4-BE49-F238E27FC236}">
                    <a16:creationId xmlns:a16="http://schemas.microsoft.com/office/drawing/2014/main" id="{A224276F-8B93-2261-3413-32F94C1779B3}"/>
                  </a:ext>
                </a:extLst>
              </p:cNvPr>
              <p:cNvSpPr/>
              <p:nvPr userDrawn="1"/>
            </p:nvSpPr>
            <p:spPr>
              <a:xfrm rot="18878291">
                <a:off x="12368354" y="2249878"/>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31" name="Rechthoek 130">
                <a:extLst>
                  <a:ext uri="{FF2B5EF4-FFF2-40B4-BE49-F238E27FC236}">
                    <a16:creationId xmlns:a16="http://schemas.microsoft.com/office/drawing/2014/main" id="{5DDD8762-4004-0A32-A6C5-65F7C6ECA1EF}"/>
                  </a:ext>
                </a:extLst>
              </p:cNvPr>
              <p:cNvSpPr/>
              <p:nvPr userDrawn="1"/>
            </p:nvSpPr>
            <p:spPr>
              <a:xfrm rot="18878291">
                <a:off x="13823384" y="2262384"/>
                <a:ext cx="1029633"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77" name="Groep 76">
              <a:extLst>
                <a:ext uri="{FF2B5EF4-FFF2-40B4-BE49-F238E27FC236}">
                  <a16:creationId xmlns:a16="http://schemas.microsoft.com/office/drawing/2014/main" id="{0E0D1E88-316B-9BF1-7678-19669961C494}"/>
                </a:ext>
              </a:extLst>
            </p:cNvPr>
            <p:cNvGrpSpPr/>
            <p:nvPr userDrawn="1"/>
          </p:nvGrpSpPr>
          <p:grpSpPr>
            <a:xfrm>
              <a:off x="5125089" y="3712463"/>
              <a:ext cx="9751956" cy="1042141"/>
              <a:chOff x="5101060" y="2249875"/>
              <a:chExt cx="9751956" cy="1042141"/>
            </a:xfrm>
            <a:grpFill/>
          </p:grpSpPr>
          <p:sp>
            <p:nvSpPr>
              <p:cNvPr id="118" name="Rechthoek 117">
                <a:extLst>
                  <a:ext uri="{FF2B5EF4-FFF2-40B4-BE49-F238E27FC236}">
                    <a16:creationId xmlns:a16="http://schemas.microsoft.com/office/drawing/2014/main" id="{234BECDF-FD94-5A90-87B2-EFBF1C63F666}"/>
                  </a:ext>
                </a:extLst>
              </p:cNvPr>
              <p:cNvSpPr/>
              <p:nvPr userDrawn="1"/>
            </p:nvSpPr>
            <p:spPr>
              <a:xfrm rot="18878291">
                <a:off x="5101060" y="2255860"/>
                <a:ext cx="1029632"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9" name="Rechthoek 118">
                <a:extLst>
                  <a:ext uri="{FF2B5EF4-FFF2-40B4-BE49-F238E27FC236}">
                    <a16:creationId xmlns:a16="http://schemas.microsoft.com/office/drawing/2014/main" id="{53E01AC3-A944-9F5B-F362-90F87F5C1A6B}"/>
                  </a:ext>
                </a:extLst>
              </p:cNvPr>
              <p:cNvSpPr/>
              <p:nvPr userDrawn="1"/>
            </p:nvSpPr>
            <p:spPr>
              <a:xfrm rot="18878291">
                <a:off x="6559519" y="2253390"/>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0" name="Rechthoek 119">
                <a:extLst>
                  <a:ext uri="{FF2B5EF4-FFF2-40B4-BE49-F238E27FC236}">
                    <a16:creationId xmlns:a16="http://schemas.microsoft.com/office/drawing/2014/main" id="{92FADF56-5BFE-7468-D14C-2E46964BECC4}"/>
                  </a:ext>
                </a:extLst>
              </p:cNvPr>
              <p:cNvSpPr/>
              <p:nvPr userDrawn="1"/>
            </p:nvSpPr>
            <p:spPr>
              <a:xfrm rot="18878291">
                <a:off x="8016139" y="2249877"/>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1" name="Rechthoek 120">
                <a:extLst>
                  <a:ext uri="{FF2B5EF4-FFF2-40B4-BE49-F238E27FC236}">
                    <a16:creationId xmlns:a16="http://schemas.microsoft.com/office/drawing/2014/main" id="{5E06B233-CD76-4D85-7E7C-3AB8460DD0E4}"/>
                  </a:ext>
                </a:extLst>
              </p:cNvPr>
              <p:cNvSpPr/>
              <p:nvPr userDrawn="1"/>
            </p:nvSpPr>
            <p:spPr>
              <a:xfrm rot="18878291">
                <a:off x="9471699" y="2249878"/>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2" name="Rechthoek 121">
                <a:extLst>
                  <a:ext uri="{FF2B5EF4-FFF2-40B4-BE49-F238E27FC236}">
                    <a16:creationId xmlns:a16="http://schemas.microsoft.com/office/drawing/2014/main" id="{11A42F74-15B6-2BCE-1248-FEEF21A4C8C3}"/>
                  </a:ext>
                </a:extLst>
              </p:cNvPr>
              <p:cNvSpPr/>
              <p:nvPr userDrawn="1"/>
            </p:nvSpPr>
            <p:spPr>
              <a:xfrm rot="18878291">
                <a:off x="10927259" y="2253937"/>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3" name="Rechthoek 122">
                <a:extLst>
                  <a:ext uri="{FF2B5EF4-FFF2-40B4-BE49-F238E27FC236}">
                    <a16:creationId xmlns:a16="http://schemas.microsoft.com/office/drawing/2014/main" id="{C92C4834-1765-3BFC-50E9-E90010BE3A3A}"/>
                  </a:ext>
                </a:extLst>
              </p:cNvPr>
              <p:cNvSpPr/>
              <p:nvPr userDrawn="1"/>
            </p:nvSpPr>
            <p:spPr>
              <a:xfrm rot="18878291">
                <a:off x="12374766" y="2249875"/>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4" name="Rechthoek 123">
                <a:extLst>
                  <a:ext uri="{FF2B5EF4-FFF2-40B4-BE49-F238E27FC236}">
                    <a16:creationId xmlns:a16="http://schemas.microsoft.com/office/drawing/2014/main" id="{D03ED41D-D237-AB13-FF8F-62B86C2F16B2}"/>
                  </a:ext>
                </a:extLst>
              </p:cNvPr>
              <p:cNvSpPr/>
              <p:nvPr userDrawn="1"/>
            </p:nvSpPr>
            <p:spPr>
              <a:xfrm rot="18878291">
                <a:off x="13823385" y="2262385"/>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78" name="Groep 77">
              <a:extLst>
                <a:ext uri="{FF2B5EF4-FFF2-40B4-BE49-F238E27FC236}">
                  <a16:creationId xmlns:a16="http://schemas.microsoft.com/office/drawing/2014/main" id="{45E04A3B-D26B-091B-70D1-2098127C7508}"/>
                </a:ext>
              </a:extLst>
            </p:cNvPr>
            <p:cNvGrpSpPr/>
            <p:nvPr userDrawn="1"/>
          </p:nvGrpSpPr>
          <p:grpSpPr>
            <a:xfrm>
              <a:off x="5118676" y="5154926"/>
              <a:ext cx="9758370" cy="1042140"/>
              <a:chOff x="5094647" y="2249878"/>
              <a:chExt cx="9758370" cy="1042140"/>
            </a:xfrm>
            <a:grpFill/>
          </p:grpSpPr>
          <p:sp>
            <p:nvSpPr>
              <p:cNvPr id="111" name="Rechthoek 110">
                <a:extLst>
                  <a:ext uri="{FF2B5EF4-FFF2-40B4-BE49-F238E27FC236}">
                    <a16:creationId xmlns:a16="http://schemas.microsoft.com/office/drawing/2014/main" id="{EBF58AE9-E959-8FDB-E5A9-23B3B31B9B5C}"/>
                  </a:ext>
                </a:extLst>
              </p:cNvPr>
              <p:cNvSpPr/>
              <p:nvPr userDrawn="1"/>
            </p:nvSpPr>
            <p:spPr>
              <a:xfrm rot="18878291">
                <a:off x="5094647" y="225586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2" name="Rechthoek 111">
                <a:extLst>
                  <a:ext uri="{FF2B5EF4-FFF2-40B4-BE49-F238E27FC236}">
                    <a16:creationId xmlns:a16="http://schemas.microsoft.com/office/drawing/2014/main" id="{45ACE65F-7D07-5C33-E43A-79D753F42639}"/>
                  </a:ext>
                </a:extLst>
              </p:cNvPr>
              <p:cNvSpPr/>
              <p:nvPr userDrawn="1"/>
            </p:nvSpPr>
            <p:spPr>
              <a:xfrm rot="18878291">
                <a:off x="6553107" y="2253392"/>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3" name="Rechthoek 112">
                <a:extLst>
                  <a:ext uri="{FF2B5EF4-FFF2-40B4-BE49-F238E27FC236}">
                    <a16:creationId xmlns:a16="http://schemas.microsoft.com/office/drawing/2014/main" id="{B189BE02-1EFF-C5CC-C040-137A79FBED43}"/>
                  </a:ext>
                </a:extLst>
              </p:cNvPr>
              <p:cNvSpPr/>
              <p:nvPr userDrawn="1"/>
            </p:nvSpPr>
            <p:spPr>
              <a:xfrm rot="18878291">
                <a:off x="8009727" y="2249879"/>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4" name="Rechthoek 113">
                <a:extLst>
                  <a:ext uri="{FF2B5EF4-FFF2-40B4-BE49-F238E27FC236}">
                    <a16:creationId xmlns:a16="http://schemas.microsoft.com/office/drawing/2014/main" id="{F008E51A-0C69-91C5-EF90-1EA74D086B71}"/>
                  </a:ext>
                </a:extLst>
              </p:cNvPr>
              <p:cNvSpPr/>
              <p:nvPr userDrawn="1"/>
            </p:nvSpPr>
            <p:spPr>
              <a:xfrm rot="18878291">
                <a:off x="9465288" y="2249879"/>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5" name="Rechthoek 114">
                <a:extLst>
                  <a:ext uri="{FF2B5EF4-FFF2-40B4-BE49-F238E27FC236}">
                    <a16:creationId xmlns:a16="http://schemas.microsoft.com/office/drawing/2014/main" id="{E4B2926B-44B3-5D29-2CAA-8A135DE0952D}"/>
                  </a:ext>
                </a:extLst>
              </p:cNvPr>
              <p:cNvSpPr/>
              <p:nvPr userDrawn="1"/>
            </p:nvSpPr>
            <p:spPr>
              <a:xfrm rot="18878291">
                <a:off x="10920847" y="2253940"/>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6" name="Rechthoek 115">
                <a:extLst>
                  <a:ext uri="{FF2B5EF4-FFF2-40B4-BE49-F238E27FC236}">
                    <a16:creationId xmlns:a16="http://schemas.microsoft.com/office/drawing/2014/main" id="{64EA3AA7-8C2C-CA2F-8901-0789E2F6E434}"/>
                  </a:ext>
                </a:extLst>
              </p:cNvPr>
              <p:cNvSpPr/>
              <p:nvPr userDrawn="1"/>
            </p:nvSpPr>
            <p:spPr>
              <a:xfrm rot="18878291">
                <a:off x="12368353" y="2249878"/>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7" name="Rechthoek 116">
                <a:extLst>
                  <a:ext uri="{FF2B5EF4-FFF2-40B4-BE49-F238E27FC236}">
                    <a16:creationId xmlns:a16="http://schemas.microsoft.com/office/drawing/2014/main" id="{943C457C-FD0B-FB8A-417B-079688D53FEB}"/>
                  </a:ext>
                </a:extLst>
              </p:cNvPr>
              <p:cNvSpPr/>
              <p:nvPr userDrawn="1"/>
            </p:nvSpPr>
            <p:spPr>
              <a:xfrm rot="18878291">
                <a:off x="13823384" y="2262386"/>
                <a:ext cx="1029633"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79" name="Groep 78">
              <a:extLst>
                <a:ext uri="{FF2B5EF4-FFF2-40B4-BE49-F238E27FC236}">
                  <a16:creationId xmlns:a16="http://schemas.microsoft.com/office/drawing/2014/main" id="{D7E25321-6F61-E733-A4E1-77D377FD4E08}"/>
                </a:ext>
              </a:extLst>
            </p:cNvPr>
            <p:cNvGrpSpPr/>
            <p:nvPr userDrawn="1"/>
          </p:nvGrpSpPr>
          <p:grpSpPr>
            <a:xfrm>
              <a:off x="5103421" y="6602678"/>
              <a:ext cx="9758368" cy="1042138"/>
              <a:chOff x="5094648" y="2249878"/>
              <a:chExt cx="9758368" cy="1042138"/>
            </a:xfrm>
            <a:grpFill/>
          </p:grpSpPr>
          <p:sp>
            <p:nvSpPr>
              <p:cNvPr id="104" name="Rechthoek 103">
                <a:extLst>
                  <a:ext uri="{FF2B5EF4-FFF2-40B4-BE49-F238E27FC236}">
                    <a16:creationId xmlns:a16="http://schemas.microsoft.com/office/drawing/2014/main" id="{6596258C-D2CC-832B-2556-A06195DE25A3}"/>
                  </a:ext>
                </a:extLst>
              </p:cNvPr>
              <p:cNvSpPr/>
              <p:nvPr userDrawn="1"/>
            </p:nvSpPr>
            <p:spPr>
              <a:xfrm rot="18878291">
                <a:off x="5094648" y="225586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5" name="Rechthoek 104">
                <a:extLst>
                  <a:ext uri="{FF2B5EF4-FFF2-40B4-BE49-F238E27FC236}">
                    <a16:creationId xmlns:a16="http://schemas.microsoft.com/office/drawing/2014/main" id="{7E4F2B98-2618-E9EA-7FB7-9999F487C2A5}"/>
                  </a:ext>
                </a:extLst>
              </p:cNvPr>
              <p:cNvSpPr/>
              <p:nvPr userDrawn="1"/>
            </p:nvSpPr>
            <p:spPr>
              <a:xfrm rot="18878291">
                <a:off x="6553108" y="225339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6" name="Rechthoek 105">
                <a:extLst>
                  <a:ext uri="{FF2B5EF4-FFF2-40B4-BE49-F238E27FC236}">
                    <a16:creationId xmlns:a16="http://schemas.microsoft.com/office/drawing/2014/main" id="{ED8063C3-D928-70B4-287E-3DFE27E7B3D3}"/>
                  </a:ext>
                </a:extLst>
              </p:cNvPr>
              <p:cNvSpPr/>
              <p:nvPr userDrawn="1"/>
            </p:nvSpPr>
            <p:spPr>
              <a:xfrm rot="18878291">
                <a:off x="8009729" y="2249879"/>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7" name="Rechthoek 106">
                <a:extLst>
                  <a:ext uri="{FF2B5EF4-FFF2-40B4-BE49-F238E27FC236}">
                    <a16:creationId xmlns:a16="http://schemas.microsoft.com/office/drawing/2014/main" id="{FCAC9F75-B98B-6B9B-F875-8898D77DC9DF}"/>
                  </a:ext>
                </a:extLst>
              </p:cNvPr>
              <p:cNvSpPr/>
              <p:nvPr userDrawn="1"/>
            </p:nvSpPr>
            <p:spPr>
              <a:xfrm rot="18878291">
                <a:off x="9465289" y="2249880"/>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8" name="Rechthoek 107">
                <a:extLst>
                  <a:ext uri="{FF2B5EF4-FFF2-40B4-BE49-F238E27FC236}">
                    <a16:creationId xmlns:a16="http://schemas.microsoft.com/office/drawing/2014/main" id="{5AAE101D-5D88-38E5-1E20-0D6073521D5B}"/>
                  </a:ext>
                </a:extLst>
              </p:cNvPr>
              <p:cNvSpPr/>
              <p:nvPr userDrawn="1"/>
            </p:nvSpPr>
            <p:spPr>
              <a:xfrm rot="18878291">
                <a:off x="10920849" y="2253939"/>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9" name="Rechthoek 108">
                <a:extLst>
                  <a:ext uri="{FF2B5EF4-FFF2-40B4-BE49-F238E27FC236}">
                    <a16:creationId xmlns:a16="http://schemas.microsoft.com/office/drawing/2014/main" id="{3C677955-070A-4F5D-8383-4B698861ABEA}"/>
                  </a:ext>
                </a:extLst>
              </p:cNvPr>
              <p:cNvSpPr/>
              <p:nvPr userDrawn="1"/>
            </p:nvSpPr>
            <p:spPr>
              <a:xfrm rot="18878291">
                <a:off x="12368355" y="2249878"/>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0" name="Rechthoek 109">
                <a:extLst>
                  <a:ext uri="{FF2B5EF4-FFF2-40B4-BE49-F238E27FC236}">
                    <a16:creationId xmlns:a16="http://schemas.microsoft.com/office/drawing/2014/main" id="{9253DE7E-5F85-5BB4-23FE-9FB15579E580}"/>
                  </a:ext>
                </a:extLst>
              </p:cNvPr>
              <p:cNvSpPr/>
              <p:nvPr userDrawn="1"/>
            </p:nvSpPr>
            <p:spPr>
              <a:xfrm rot="18878291">
                <a:off x="13823385" y="2262385"/>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80" name="Groep 79">
              <a:extLst>
                <a:ext uri="{FF2B5EF4-FFF2-40B4-BE49-F238E27FC236}">
                  <a16:creationId xmlns:a16="http://schemas.microsoft.com/office/drawing/2014/main" id="{82FEDDEE-8287-F186-C92A-71BF7F932D48}"/>
                </a:ext>
              </a:extLst>
            </p:cNvPr>
            <p:cNvGrpSpPr/>
            <p:nvPr userDrawn="1"/>
          </p:nvGrpSpPr>
          <p:grpSpPr>
            <a:xfrm>
              <a:off x="5118677" y="8084977"/>
              <a:ext cx="9758367" cy="1042138"/>
              <a:chOff x="5094648" y="2249878"/>
              <a:chExt cx="9758367" cy="1042138"/>
            </a:xfrm>
            <a:grpFill/>
          </p:grpSpPr>
          <p:sp>
            <p:nvSpPr>
              <p:cNvPr id="97" name="Rechthoek 96">
                <a:extLst>
                  <a:ext uri="{FF2B5EF4-FFF2-40B4-BE49-F238E27FC236}">
                    <a16:creationId xmlns:a16="http://schemas.microsoft.com/office/drawing/2014/main" id="{DEBD95D2-D384-8DC7-1E1F-1D2340556113}"/>
                  </a:ext>
                </a:extLst>
              </p:cNvPr>
              <p:cNvSpPr/>
              <p:nvPr userDrawn="1"/>
            </p:nvSpPr>
            <p:spPr>
              <a:xfrm rot="18878291">
                <a:off x="5094648" y="2255861"/>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8" name="Rechthoek 97">
                <a:extLst>
                  <a:ext uri="{FF2B5EF4-FFF2-40B4-BE49-F238E27FC236}">
                    <a16:creationId xmlns:a16="http://schemas.microsoft.com/office/drawing/2014/main" id="{B755ECD0-5DCA-7E76-90D2-3F8541ABB15A}"/>
                  </a:ext>
                </a:extLst>
              </p:cNvPr>
              <p:cNvSpPr/>
              <p:nvPr userDrawn="1"/>
            </p:nvSpPr>
            <p:spPr>
              <a:xfrm rot="18878291">
                <a:off x="6553108" y="2253391"/>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9" name="Rechthoek 98">
                <a:extLst>
                  <a:ext uri="{FF2B5EF4-FFF2-40B4-BE49-F238E27FC236}">
                    <a16:creationId xmlns:a16="http://schemas.microsoft.com/office/drawing/2014/main" id="{84A6A470-8108-ADEF-182A-04D2A41F268A}"/>
                  </a:ext>
                </a:extLst>
              </p:cNvPr>
              <p:cNvSpPr/>
              <p:nvPr userDrawn="1"/>
            </p:nvSpPr>
            <p:spPr>
              <a:xfrm rot="18878291">
                <a:off x="8009730" y="2249879"/>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0" name="Rechthoek 99">
                <a:extLst>
                  <a:ext uri="{FF2B5EF4-FFF2-40B4-BE49-F238E27FC236}">
                    <a16:creationId xmlns:a16="http://schemas.microsoft.com/office/drawing/2014/main" id="{1121FC16-E959-F545-C888-0D93D8424CC5}"/>
                  </a:ext>
                </a:extLst>
              </p:cNvPr>
              <p:cNvSpPr/>
              <p:nvPr userDrawn="1"/>
            </p:nvSpPr>
            <p:spPr>
              <a:xfrm rot="18878291">
                <a:off x="9465289" y="2249880"/>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1" name="Rechthoek 100">
                <a:extLst>
                  <a:ext uri="{FF2B5EF4-FFF2-40B4-BE49-F238E27FC236}">
                    <a16:creationId xmlns:a16="http://schemas.microsoft.com/office/drawing/2014/main" id="{209257E5-0178-F18E-3A65-2696ABF4073C}"/>
                  </a:ext>
                </a:extLst>
              </p:cNvPr>
              <p:cNvSpPr/>
              <p:nvPr userDrawn="1"/>
            </p:nvSpPr>
            <p:spPr>
              <a:xfrm rot="18878291">
                <a:off x="10920849" y="2253939"/>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2" name="Rechthoek 101">
                <a:extLst>
                  <a:ext uri="{FF2B5EF4-FFF2-40B4-BE49-F238E27FC236}">
                    <a16:creationId xmlns:a16="http://schemas.microsoft.com/office/drawing/2014/main" id="{CC2DAB64-8F7E-E8EF-EE0F-AC60551D3646}"/>
                  </a:ext>
                </a:extLst>
              </p:cNvPr>
              <p:cNvSpPr/>
              <p:nvPr userDrawn="1"/>
            </p:nvSpPr>
            <p:spPr>
              <a:xfrm rot="18878291">
                <a:off x="12368356" y="2249878"/>
                <a:ext cx="1029632"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3" name="Rechthoek 102">
                <a:extLst>
                  <a:ext uri="{FF2B5EF4-FFF2-40B4-BE49-F238E27FC236}">
                    <a16:creationId xmlns:a16="http://schemas.microsoft.com/office/drawing/2014/main" id="{339ACBA8-CE7D-8667-F178-9774414FD2B6}"/>
                  </a:ext>
                </a:extLst>
              </p:cNvPr>
              <p:cNvSpPr/>
              <p:nvPr userDrawn="1"/>
            </p:nvSpPr>
            <p:spPr>
              <a:xfrm rot="18878291">
                <a:off x="13823384" y="2262385"/>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81" name="Groep 80">
              <a:extLst>
                <a:ext uri="{FF2B5EF4-FFF2-40B4-BE49-F238E27FC236}">
                  <a16:creationId xmlns:a16="http://schemas.microsoft.com/office/drawing/2014/main" id="{C1EDCA73-2792-7D90-544B-A67104B49909}"/>
                </a:ext>
              </a:extLst>
            </p:cNvPr>
            <p:cNvGrpSpPr/>
            <p:nvPr userDrawn="1"/>
          </p:nvGrpSpPr>
          <p:grpSpPr>
            <a:xfrm>
              <a:off x="5113962" y="9547447"/>
              <a:ext cx="9758368" cy="1042138"/>
              <a:chOff x="5094648" y="2249878"/>
              <a:chExt cx="9758368" cy="1042138"/>
            </a:xfrm>
            <a:grpFill/>
          </p:grpSpPr>
          <p:sp>
            <p:nvSpPr>
              <p:cNvPr id="90" name="Rechthoek 89">
                <a:extLst>
                  <a:ext uri="{FF2B5EF4-FFF2-40B4-BE49-F238E27FC236}">
                    <a16:creationId xmlns:a16="http://schemas.microsoft.com/office/drawing/2014/main" id="{4687DB0D-E453-565F-33E3-DE191B6BD212}"/>
                  </a:ext>
                </a:extLst>
              </p:cNvPr>
              <p:cNvSpPr/>
              <p:nvPr userDrawn="1"/>
            </p:nvSpPr>
            <p:spPr>
              <a:xfrm rot="18878291">
                <a:off x="5094648" y="225586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1" name="Rechthoek 90">
                <a:extLst>
                  <a:ext uri="{FF2B5EF4-FFF2-40B4-BE49-F238E27FC236}">
                    <a16:creationId xmlns:a16="http://schemas.microsoft.com/office/drawing/2014/main" id="{3BF8EFF2-9E55-67E2-1A04-9E0DD3A1EAF5}"/>
                  </a:ext>
                </a:extLst>
              </p:cNvPr>
              <p:cNvSpPr/>
              <p:nvPr userDrawn="1"/>
            </p:nvSpPr>
            <p:spPr>
              <a:xfrm rot="18878291">
                <a:off x="6553108" y="225339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2" name="Rechthoek 91">
                <a:extLst>
                  <a:ext uri="{FF2B5EF4-FFF2-40B4-BE49-F238E27FC236}">
                    <a16:creationId xmlns:a16="http://schemas.microsoft.com/office/drawing/2014/main" id="{7ACF0DCF-A390-83EC-0FDE-B472100C6A97}"/>
                  </a:ext>
                </a:extLst>
              </p:cNvPr>
              <p:cNvSpPr/>
              <p:nvPr userDrawn="1"/>
            </p:nvSpPr>
            <p:spPr>
              <a:xfrm rot="18878291">
                <a:off x="8009729" y="2249879"/>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3" name="Rechthoek 92">
                <a:extLst>
                  <a:ext uri="{FF2B5EF4-FFF2-40B4-BE49-F238E27FC236}">
                    <a16:creationId xmlns:a16="http://schemas.microsoft.com/office/drawing/2014/main" id="{392F6387-23FB-F09D-5E49-767E22D61B66}"/>
                  </a:ext>
                </a:extLst>
              </p:cNvPr>
              <p:cNvSpPr/>
              <p:nvPr userDrawn="1"/>
            </p:nvSpPr>
            <p:spPr>
              <a:xfrm rot="18878291">
                <a:off x="9465289" y="2249880"/>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4" name="Rechthoek 93">
                <a:extLst>
                  <a:ext uri="{FF2B5EF4-FFF2-40B4-BE49-F238E27FC236}">
                    <a16:creationId xmlns:a16="http://schemas.microsoft.com/office/drawing/2014/main" id="{EBA14A00-58C3-D7E2-543B-816E5FDCD690}"/>
                  </a:ext>
                </a:extLst>
              </p:cNvPr>
              <p:cNvSpPr/>
              <p:nvPr userDrawn="1"/>
            </p:nvSpPr>
            <p:spPr>
              <a:xfrm rot="18878291">
                <a:off x="10920849" y="2253939"/>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5" name="Rechthoek 94">
                <a:extLst>
                  <a:ext uri="{FF2B5EF4-FFF2-40B4-BE49-F238E27FC236}">
                    <a16:creationId xmlns:a16="http://schemas.microsoft.com/office/drawing/2014/main" id="{8924AB88-1FE1-63F0-7B8E-91C220C40936}"/>
                  </a:ext>
                </a:extLst>
              </p:cNvPr>
              <p:cNvSpPr/>
              <p:nvPr userDrawn="1"/>
            </p:nvSpPr>
            <p:spPr>
              <a:xfrm rot="18878291">
                <a:off x="12368355" y="2249878"/>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6" name="Rechthoek 95">
                <a:extLst>
                  <a:ext uri="{FF2B5EF4-FFF2-40B4-BE49-F238E27FC236}">
                    <a16:creationId xmlns:a16="http://schemas.microsoft.com/office/drawing/2014/main" id="{9A543D73-D723-3FA2-851D-405203722CAF}"/>
                  </a:ext>
                </a:extLst>
              </p:cNvPr>
              <p:cNvSpPr/>
              <p:nvPr userDrawn="1"/>
            </p:nvSpPr>
            <p:spPr>
              <a:xfrm rot="18878291">
                <a:off x="13823385" y="2262385"/>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82" name="Groep 81">
              <a:extLst>
                <a:ext uri="{FF2B5EF4-FFF2-40B4-BE49-F238E27FC236}">
                  <a16:creationId xmlns:a16="http://schemas.microsoft.com/office/drawing/2014/main" id="{B2D94FE0-3D57-6508-8218-AC26C6641BD2}"/>
                </a:ext>
              </a:extLst>
            </p:cNvPr>
            <p:cNvGrpSpPr/>
            <p:nvPr userDrawn="1"/>
          </p:nvGrpSpPr>
          <p:grpSpPr>
            <a:xfrm>
              <a:off x="5113962" y="11033236"/>
              <a:ext cx="9758370" cy="1042140"/>
              <a:chOff x="5094648" y="2249878"/>
              <a:chExt cx="9758370" cy="1042140"/>
            </a:xfrm>
            <a:grpFill/>
          </p:grpSpPr>
          <p:sp>
            <p:nvSpPr>
              <p:cNvPr id="83" name="Rechthoek 82">
                <a:extLst>
                  <a:ext uri="{FF2B5EF4-FFF2-40B4-BE49-F238E27FC236}">
                    <a16:creationId xmlns:a16="http://schemas.microsoft.com/office/drawing/2014/main" id="{7612BF26-FBEE-A252-0CFE-3792F1D2084C}"/>
                  </a:ext>
                </a:extLst>
              </p:cNvPr>
              <p:cNvSpPr/>
              <p:nvPr userDrawn="1"/>
            </p:nvSpPr>
            <p:spPr>
              <a:xfrm rot="18878291">
                <a:off x="5094648" y="225586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4" name="Rechthoek 83">
                <a:extLst>
                  <a:ext uri="{FF2B5EF4-FFF2-40B4-BE49-F238E27FC236}">
                    <a16:creationId xmlns:a16="http://schemas.microsoft.com/office/drawing/2014/main" id="{6C6083A4-AE8B-6DE2-FFA8-B5F09CB125EF}"/>
                  </a:ext>
                </a:extLst>
              </p:cNvPr>
              <p:cNvSpPr/>
              <p:nvPr userDrawn="1"/>
            </p:nvSpPr>
            <p:spPr>
              <a:xfrm rot="18878291">
                <a:off x="6553108" y="2253392"/>
                <a:ext cx="1029631" cy="1029631"/>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5" name="Rechthoek 84">
                <a:extLst>
                  <a:ext uri="{FF2B5EF4-FFF2-40B4-BE49-F238E27FC236}">
                    <a16:creationId xmlns:a16="http://schemas.microsoft.com/office/drawing/2014/main" id="{2DEEEE88-A3BE-5035-8CF5-DC96E91CD607}"/>
                  </a:ext>
                </a:extLst>
              </p:cNvPr>
              <p:cNvSpPr/>
              <p:nvPr userDrawn="1"/>
            </p:nvSpPr>
            <p:spPr>
              <a:xfrm rot="18878291">
                <a:off x="8009730" y="2249879"/>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6" name="Rechthoek 85">
                <a:extLst>
                  <a:ext uri="{FF2B5EF4-FFF2-40B4-BE49-F238E27FC236}">
                    <a16:creationId xmlns:a16="http://schemas.microsoft.com/office/drawing/2014/main" id="{A683F761-57C3-C7FD-5C9F-A076C651D117}"/>
                  </a:ext>
                </a:extLst>
              </p:cNvPr>
              <p:cNvSpPr/>
              <p:nvPr userDrawn="1"/>
            </p:nvSpPr>
            <p:spPr>
              <a:xfrm rot="18878291">
                <a:off x="9465289" y="2249879"/>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7" name="Rechthoek 86">
                <a:extLst>
                  <a:ext uri="{FF2B5EF4-FFF2-40B4-BE49-F238E27FC236}">
                    <a16:creationId xmlns:a16="http://schemas.microsoft.com/office/drawing/2014/main" id="{5241485C-4A68-F1AC-1793-BC9D1B6A6E2F}"/>
                  </a:ext>
                </a:extLst>
              </p:cNvPr>
              <p:cNvSpPr/>
              <p:nvPr userDrawn="1"/>
            </p:nvSpPr>
            <p:spPr>
              <a:xfrm rot="18878291">
                <a:off x="10920848" y="2253940"/>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8" name="Rechthoek 87">
                <a:extLst>
                  <a:ext uri="{FF2B5EF4-FFF2-40B4-BE49-F238E27FC236}">
                    <a16:creationId xmlns:a16="http://schemas.microsoft.com/office/drawing/2014/main" id="{95323B5F-3629-1A03-F117-C314B494AFCC}"/>
                  </a:ext>
                </a:extLst>
              </p:cNvPr>
              <p:cNvSpPr/>
              <p:nvPr userDrawn="1"/>
            </p:nvSpPr>
            <p:spPr>
              <a:xfrm rot="18878291">
                <a:off x="12368356" y="2249878"/>
                <a:ext cx="1029631"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9" name="Rechthoek 88">
                <a:extLst>
                  <a:ext uri="{FF2B5EF4-FFF2-40B4-BE49-F238E27FC236}">
                    <a16:creationId xmlns:a16="http://schemas.microsoft.com/office/drawing/2014/main" id="{1912F37E-84EB-6C21-8593-47086F30F006}"/>
                  </a:ext>
                </a:extLst>
              </p:cNvPr>
              <p:cNvSpPr/>
              <p:nvPr userDrawn="1"/>
            </p:nvSpPr>
            <p:spPr>
              <a:xfrm rot="18878291">
                <a:off x="13823385" y="2262386"/>
                <a:ext cx="1029633" cy="1029632"/>
              </a:xfrm>
              <a:prstGeom prst="rect">
                <a:avLst/>
              </a:prstGeom>
              <a:solidFill>
                <a:schemeClr val="accent2">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grpSp>
        <p:nvGrpSpPr>
          <p:cNvPr id="6" name="Groep 5">
            <a:extLst>
              <a:ext uri="{FF2B5EF4-FFF2-40B4-BE49-F238E27FC236}">
                <a16:creationId xmlns:a16="http://schemas.microsoft.com/office/drawing/2014/main" id="{EB65590B-B97C-5A61-F764-DD7876D0EC6D}"/>
              </a:ext>
            </a:extLst>
          </p:cNvPr>
          <p:cNvGrpSpPr/>
          <p:nvPr userDrawn="1"/>
        </p:nvGrpSpPr>
        <p:grpSpPr>
          <a:xfrm>
            <a:off x="-2706274" y="-24986"/>
            <a:ext cx="6689287" cy="3363022"/>
            <a:chOff x="-3377538" y="10359797"/>
            <a:chExt cx="6689287" cy="3363022"/>
          </a:xfrm>
        </p:grpSpPr>
        <p:grpSp>
          <p:nvGrpSpPr>
            <p:cNvPr id="65" name="Groep 64">
              <a:extLst>
                <a:ext uri="{FF2B5EF4-FFF2-40B4-BE49-F238E27FC236}">
                  <a16:creationId xmlns:a16="http://schemas.microsoft.com/office/drawing/2014/main" id="{8AFFAB87-5D82-2784-2B59-741F7BCB2D2C}"/>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71" name="Gelijkbenige driehoek 6">
                <a:extLst>
                  <a:ext uri="{FF2B5EF4-FFF2-40B4-BE49-F238E27FC236}">
                    <a16:creationId xmlns:a16="http://schemas.microsoft.com/office/drawing/2014/main" id="{67EF2629-077B-7EC1-245A-6D6CF223FBD2}"/>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72" name="Vrije vorm: vorm 71">
                <a:extLst>
                  <a:ext uri="{FF2B5EF4-FFF2-40B4-BE49-F238E27FC236}">
                    <a16:creationId xmlns:a16="http://schemas.microsoft.com/office/drawing/2014/main" id="{A6C53561-EEE9-7538-691D-2D2905C9A731}"/>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73" name="Vrije vorm: vorm 72">
                <a:extLst>
                  <a:ext uri="{FF2B5EF4-FFF2-40B4-BE49-F238E27FC236}">
                    <a16:creationId xmlns:a16="http://schemas.microsoft.com/office/drawing/2014/main" id="{A316AFF7-969C-F17A-BC76-8BD7F2681142}"/>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74" name="Vrije vorm: vorm 73">
                <a:extLst>
                  <a:ext uri="{FF2B5EF4-FFF2-40B4-BE49-F238E27FC236}">
                    <a16:creationId xmlns:a16="http://schemas.microsoft.com/office/drawing/2014/main" id="{AB5D8B49-0D26-DFAF-0CFD-9A1139E5B9BD}"/>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66" name="Groep 65">
              <a:extLst>
                <a:ext uri="{FF2B5EF4-FFF2-40B4-BE49-F238E27FC236}">
                  <a16:creationId xmlns:a16="http://schemas.microsoft.com/office/drawing/2014/main" id="{9A9616C3-AFDD-FBA8-EBE0-B7BB132D5AE3}"/>
                </a:ext>
              </a:extLst>
            </p:cNvPr>
            <p:cNvGrpSpPr/>
            <p:nvPr userDrawn="1"/>
          </p:nvGrpSpPr>
          <p:grpSpPr>
            <a:xfrm rot="5400000">
              <a:off x="-3371085" y="10353345"/>
              <a:ext cx="3356594" cy="3369499"/>
              <a:chOff x="16340012" y="7076837"/>
              <a:chExt cx="3296953" cy="3300752"/>
            </a:xfrm>
          </p:grpSpPr>
          <p:sp>
            <p:nvSpPr>
              <p:cNvPr id="67" name="Rechthoek 66">
                <a:extLst>
                  <a:ext uri="{FF2B5EF4-FFF2-40B4-BE49-F238E27FC236}">
                    <a16:creationId xmlns:a16="http://schemas.microsoft.com/office/drawing/2014/main" id="{41372386-4EAF-0311-7A19-8027089EC9AD}"/>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68" name="Rechthoek 67">
                <a:extLst>
                  <a:ext uri="{FF2B5EF4-FFF2-40B4-BE49-F238E27FC236}">
                    <a16:creationId xmlns:a16="http://schemas.microsoft.com/office/drawing/2014/main" id="{F7685063-7684-A5BA-7B7A-DD34D6922802}"/>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69" name="Rechthoek 68">
                <a:extLst>
                  <a:ext uri="{FF2B5EF4-FFF2-40B4-BE49-F238E27FC236}">
                    <a16:creationId xmlns:a16="http://schemas.microsoft.com/office/drawing/2014/main" id="{D3791AAD-91B6-0B2D-D062-E5215617390E}"/>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70" name="Rechthoek 69">
                <a:extLst>
                  <a:ext uri="{FF2B5EF4-FFF2-40B4-BE49-F238E27FC236}">
                    <a16:creationId xmlns:a16="http://schemas.microsoft.com/office/drawing/2014/main" id="{5664162A-83DE-AD37-DEE3-9EDA69E225BE}"/>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222874448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GO-Titel+BulletsPaars">
    <p:bg>
      <p:bgPr>
        <a:solidFill>
          <a:schemeClr val="bg1"/>
        </a:solidFill>
        <a:effectLst/>
      </p:bgPr>
    </p:bg>
    <p:spTree>
      <p:nvGrpSpPr>
        <p:cNvPr id="1" name=""/>
        <p:cNvGrpSpPr/>
        <p:nvPr/>
      </p:nvGrpSpPr>
      <p:grpSpPr>
        <a:xfrm>
          <a:off x="0" y="0"/>
          <a:ext cx="0" cy="0"/>
          <a:chOff x="0" y="0"/>
          <a:chExt cx="0" cy="0"/>
        </a:xfrm>
      </p:grpSpPr>
      <p:grpSp>
        <p:nvGrpSpPr>
          <p:cNvPr id="24" name="Groep 23">
            <a:extLst>
              <a:ext uri="{FF2B5EF4-FFF2-40B4-BE49-F238E27FC236}">
                <a16:creationId xmlns:a16="http://schemas.microsoft.com/office/drawing/2014/main" id="{A6785C68-E8EE-812D-A670-4EFFAA109EEF}"/>
              </a:ext>
            </a:extLst>
          </p:cNvPr>
          <p:cNvGrpSpPr/>
          <p:nvPr userDrawn="1"/>
        </p:nvGrpSpPr>
        <p:grpSpPr>
          <a:xfrm>
            <a:off x="17895570" y="7236000"/>
            <a:ext cx="6480000" cy="6480000"/>
            <a:chOff x="12176727" y="1582227"/>
            <a:chExt cx="12205686" cy="12133773"/>
          </a:xfrm>
          <a:solidFill>
            <a:schemeClr val="accent2">
              <a:alpha val="25000"/>
            </a:schemeClr>
          </a:solidFill>
        </p:grpSpPr>
        <p:sp>
          <p:nvSpPr>
            <p:cNvPr id="7" name="Gelijkbenige driehoek 6">
              <a:extLst>
                <a:ext uri="{FF2B5EF4-FFF2-40B4-BE49-F238E27FC236}">
                  <a16:creationId xmlns:a16="http://schemas.microsoft.com/office/drawing/2014/main" id="{03C2C3B7-A3FA-A9A5-FB9A-67784B1016B3}"/>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5" name="Vrije vorm: vorm 14">
              <a:extLst>
                <a:ext uri="{FF2B5EF4-FFF2-40B4-BE49-F238E27FC236}">
                  <a16:creationId xmlns:a16="http://schemas.microsoft.com/office/drawing/2014/main" id="{1606A5BC-8456-92A9-CE75-4224543A08BB}"/>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20" name="Vrije vorm: vorm 19">
              <a:extLst>
                <a:ext uri="{FF2B5EF4-FFF2-40B4-BE49-F238E27FC236}">
                  <a16:creationId xmlns:a16="http://schemas.microsoft.com/office/drawing/2014/main" id="{1351BFE3-34BF-87A5-78FF-A64D7C47FE63}"/>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23" name="Vrije vorm: vorm 22">
              <a:extLst>
                <a:ext uri="{FF2B5EF4-FFF2-40B4-BE49-F238E27FC236}">
                  <a16:creationId xmlns:a16="http://schemas.microsoft.com/office/drawing/2014/main" id="{3C655612-6472-04A5-B183-26F6DB91C4FB}"/>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2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6" name="Groep 5">
            <a:extLst>
              <a:ext uri="{FF2B5EF4-FFF2-40B4-BE49-F238E27FC236}">
                <a16:creationId xmlns:a16="http://schemas.microsoft.com/office/drawing/2014/main" id="{B05CFC32-B27D-59E9-0325-7ABB0110E589}"/>
              </a:ext>
            </a:extLst>
          </p:cNvPr>
          <p:cNvGrpSpPr/>
          <p:nvPr userDrawn="1"/>
        </p:nvGrpSpPr>
        <p:grpSpPr>
          <a:xfrm>
            <a:off x="-2706274" y="-24986"/>
            <a:ext cx="6689287" cy="3363022"/>
            <a:chOff x="-3377538" y="10359797"/>
            <a:chExt cx="6689287" cy="3363022"/>
          </a:xfrm>
        </p:grpSpPr>
        <p:grpSp>
          <p:nvGrpSpPr>
            <p:cNvPr id="9" name="Groep 8">
              <a:extLst>
                <a:ext uri="{FF2B5EF4-FFF2-40B4-BE49-F238E27FC236}">
                  <a16:creationId xmlns:a16="http://schemas.microsoft.com/office/drawing/2014/main" id="{E510EBBB-80C1-7550-F65C-FB9EE0D1A3BD}"/>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16" name="Gelijkbenige driehoek 6">
                <a:extLst>
                  <a:ext uri="{FF2B5EF4-FFF2-40B4-BE49-F238E27FC236}">
                    <a16:creationId xmlns:a16="http://schemas.microsoft.com/office/drawing/2014/main" id="{3D22B80C-B0E5-712D-843C-F2BBED58C304}"/>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7" name="Vrije vorm: vorm 16">
                <a:extLst>
                  <a:ext uri="{FF2B5EF4-FFF2-40B4-BE49-F238E27FC236}">
                    <a16:creationId xmlns:a16="http://schemas.microsoft.com/office/drawing/2014/main" id="{8882DC2F-C279-626C-1E2C-0F261BE31FF6}"/>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8" name="Vrije vorm: vorm 17">
                <a:extLst>
                  <a:ext uri="{FF2B5EF4-FFF2-40B4-BE49-F238E27FC236}">
                    <a16:creationId xmlns:a16="http://schemas.microsoft.com/office/drawing/2014/main" id="{648CA8D0-3C3B-80BB-1275-05603845A660}"/>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9" name="Vrije vorm: vorm 18">
                <a:extLst>
                  <a:ext uri="{FF2B5EF4-FFF2-40B4-BE49-F238E27FC236}">
                    <a16:creationId xmlns:a16="http://schemas.microsoft.com/office/drawing/2014/main" id="{6B1C2561-A7A6-BD30-B7EE-D93913C4D51D}"/>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10" name="Groep 9">
              <a:extLst>
                <a:ext uri="{FF2B5EF4-FFF2-40B4-BE49-F238E27FC236}">
                  <a16:creationId xmlns:a16="http://schemas.microsoft.com/office/drawing/2014/main" id="{F130FE62-EDA5-1AAD-928B-8DE7FA247FDE}"/>
                </a:ext>
              </a:extLst>
            </p:cNvPr>
            <p:cNvGrpSpPr/>
            <p:nvPr userDrawn="1"/>
          </p:nvGrpSpPr>
          <p:grpSpPr>
            <a:xfrm rot="5400000">
              <a:off x="-3371085" y="10353345"/>
              <a:ext cx="3356594" cy="3369499"/>
              <a:chOff x="16340012" y="7076837"/>
              <a:chExt cx="3296953" cy="3300752"/>
            </a:xfrm>
          </p:grpSpPr>
          <p:sp>
            <p:nvSpPr>
              <p:cNvPr id="11" name="Rechthoek 10">
                <a:extLst>
                  <a:ext uri="{FF2B5EF4-FFF2-40B4-BE49-F238E27FC236}">
                    <a16:creationId xmlns:a16="http://schemas.microsoft.com/office/drawing/2014/main" id="{05CA0F9E-CCA4-A9D8-09A0-BA53C9BE4908}"/>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2" name="Rechthoek 11">
                <a:extLst>
                  <a:ext uri="{FF2B5EF4-FFF2-40B4-BE49-F238E27FC236}">
                    <a16:creationId xmlns:a16="http://schemas.microsoft.com/office/drawing/2014/main" id="{D4816410-3C2A-8250-BF39-632300A57D46}"/>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3" name="Rechthoek 12">
                <a:extLst>
                  <a:ext uri="{FF2B5EF4-FFF2-40B4-BE49-F238E27FC236}">
                    <a16:creationId xmlns:a16="http://schemas.microsoft.com/office/drawing/2014/main" id="{843C0D2C-0E5C-6B0D-E3D7-C2260AA260CF}"/>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4" name="Rechthoek 13">
                <a:extLst>
                  <a:ext uri="{FF2B5EF4-FFF2-40B4-BE49-F238E27FC236}">
                    <a16:creationId xmlns:a16="http://schemas.microsoft.com/office/drawing/2014/main" id="{2833E9D3-AD3F-4D54-C081-6AEEFAF2236D}"/>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5524599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GO-Titel+BulletsMagenta">
    <p:bg>
      <p:bgPr>
        <a:solidFill>
          <a:schemeClr val="bg1"/>
        </a:solidFill>
        <a:effectLst/>
      </p:bgPr>
    </p:bg>
    <p:spTree>
      <p:nvGrpSpPr>
        <p:cNvPr id="1" name=""/>
        <p:cNvGrpSpPr/>
        <p:nvPr/>
      </p:nvGrpSpPr>
      <p:grpSpPr>
        <a:xfrm>
          <a:off x="0" y="0"/>
          <a:ext cx="0" cy="0"/>
          <a:chOff x="0" y="0"/>
          <a:chExt cx="0" cy="0"/>
        </a:xfrm>
      </p:grpSpPr>
      <p:grpSp>
        <p:nvGrpSpPr>
          <p:cNvPr id="15" name="Groep 14">
            <a:extLst>
              <a:ext uri="{FF2B5EF4-FFF2-40B4-BE49-F238E27FC236}">
                <a16:creationId xmlns:a16="http://schemas.microsoft.com/office/drawing/2014/main" id="{9D7D21E8-E699-4F6E-670F-C75548F1681C}"/>
              </a:ext>
            </a:extLst>
          </p:cNvPr>
          <p:cNvGrpSpPr/>
          <p:nvPr userDrawn="1"/>
        </p:nvGrpSpPr>
        <p:grpSpPr>
          <a:xfrm>
            <a:off x="15810631" y="7338222"/>
            <a:ext cx="8571782" cy="6377778"/>
            <a:chOff x="15810631" y="7338222"/>
            <a:chExt cx="8571782" cy="6377778"/>
          </a:xfrm>
          <a:solidFill>
            <a:srgbClr val="FF81B1">
              <a:alpha val="25000"/>
            </a:srgbClr>
          </a:solidFill>
        </p:grpSpPr>
        <p:sp>
          <p:nvSpPr>
            <p:cNvPr id="4" name="Half kader 3">
              <a:extLst>
                <a:ext uri="{FF2B5EF4-FFF2-40B4-BE49-F238E27FC236}">
                  <a16:creationId xmlns:a16="http://schemas.microsoft.com/office/drawing/2014/main" id="{7A3484F7-CA92-1971-C644-83FDC84500C1}"/>
                </a:ext>
              </a:extLst>
            </p:cNvPr>
            <p:cNvSpPr/>
            <p:nvPr userDrawn="1"/>
          </p:nvSpPr>
          <p:spPr>
            <a:xfrm rot="8122589">
              <a:off x="15810631" y="8269145"/>
              <a:ext cx="4440924" cy="4541661"/>
            </a:xfrm>
            <a:prstGeom prst="halfFrame">
              <a:avLst>
                <a:gd name="adj1" fmla="val 15767"/>
                <a:gd name="adj2" fmla="val 17350"/>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9" name="Rechthoekige driehoek 8">
              <a:extLst>
                <a:ext uri="{FF2B5EF4-FFF2-40B4-BE49-F238E27FC236}">
                  <a16:creationId xmlns:a16="http://schemas.microsoft.com/office/drawing/2014/main" id="{FD9D1F98-F750-CCD9-220B-0D857285AA61}"/>
                </a:ext>
              </a:extLst>
            </p:cNvPr>
            <p:cNvSpPr/>
            <p:nvPr userDrawn="1"/>
          </p:nvSpPr>
          <p:spPr>
            <a:xfrm rot="13517569">
              <a:off x="17197717" y="9739040"/>
              <a:ext cx="1665302" cy="1648368"/>
            </a:xfrm>
            <a:prstGeom prst="rtTriangle">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 name="Rechthoekige driehoek 9">
              <a:extLst>
                <a:ext uri="{FF2B5EF4-FFF2-40B4-BE49-F238E27FC236}">
                  <a16:creationId xmlns:a16="http://schemas.microsoft.com/office/drawing/2014/main" id="{822CD6D6-F6F3-23BB-3639-76831FC8F969}"/>
                </a:ext>
              </a:extLst>
            </p:cNvPr>
            <p:cNvSpPr/>
            <p:nvPr userDrawn="1"/>
          </p:nvSpPr>
          <p:spPr>
            <a:xfrm rot="10800000">
              <a:off x="23161451" y="7363954"/>
              <a:ext cx="1220962" cy="1208546"/>
            </a:xfrm>
            <a:prstGeom prst="rtTriangle">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 name="Rechthoekige driehoek 10">
              <a:extLst>
                <a:ext uri="{FF2B5EF4-FFF2-40B4-BE49-F238E27FC236}">
                  <a16:creationId xmlns:a16="http://schemas.microsoft.com/office/drawing/2014/main" id="{E7063F04-00AE-F771-2481-E6B61DAD5E55}"/>
                </a:ext>
              </a:extLst>
            </p:cNvPr>
            <p:cNvSpPr/>
            <p:nvPr userDrawn="1"/>
          </p:nvSpPr>
          <p:spPr>
            <a:xfrm rot="16200000">
              <a:off x="23167659" y="12501246"/>
              <a:ext cx="1220962" cy="1208546"/>
            </a:xfrm>
            <a:prstGeom prst="rtTriangle">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 name="Pijl: punthaak 11">
              <a:extLst>
                <a:ext uri="{FF2B5EF4-FFF2-40B4-BE49-F238E27FC236}">
                  <a16:creationId xmlns:a16="http://schemas.microsoft.com/office/drawing/2014/main" id="{B4F5B5CB-9CBD-FEA6-E95F-416631CC3279}"/>
                </a:ext>
              </a:extLst>
            </p:cNvPr>
            <p:cNvSpPr/>
            <p:nvPr userDrawn="1"/>
          </p:nvSpPr>
          <p:spPr>
            <a:xfrm>
              <a:off x="19201883" y="7338222"/>
              <a:ext cx="4129734" cy="6377778"/>
            </a:xfrm>
            <a:prstGeom prst="chevron">
              <a:avLst>
                <a:gd name="adj" fmla="val 76155"/>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3" name="Diagonale streep 12">
              <a:extLst>
                <a:ext uri="{FF2B5EF4-FFF2-40B4-BE49-F238E27FC236}">
                  <a16:creationId xmlns:a16="http://schemas.microsoft.com/office/drawing/2014/main" id="{3F8765C7-5A81-2138-F10B-6E9C382C486B}"/>
                </a:ext>
              </a:extLst>
            </p:cNvPr>
            <p:cNvSpPr/>
            <p:nvPr userDrawn="1"/>
          </p:nvSpPr>
          <p:spPr>
            <a:xfrm rot="5400000">
              <a:off x="21223236" y="7345881"/>
              <a:ext cx="3141105" cy="3177249"/>
            </a:xfrm>
            <a:prstGeom prst="diagStripe">
              <a:avLst>
                <a:gd name="adj" fmla="val 67391"/>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4" name="Diagonale streep 13">
              <a:extLst>
                <a:ext uri="{FF2B5EF4-FFF2-40B4-BE49-F238E27FC236}">
                  <a16:creationId xmlns:a16="http://schemas.microsoft.com/office/drawing/2014/main" id="{50A52556-DD59-5D3A-B01A-D014631C2B6B}"/>
                </a:ext>
              </a:extLst>
            </p:cNvPr>
            <p:cNvSpPr/>
            <p:nvPr userDrawn="1"/>
          </p:nvSpPr>
          <p:spPr>
            <a:xfrm rot="10800000">
              <a:off x="21241308" y="10538750"/>
              <a:ext cx="3141105" cy="3177249"/>
            </a:xfrm>
            <a:prstGeom prst="diagStripe">
              <a:avLst>
                <a:gd name="adj" fmla="val 67391"/>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grpSp>
        <p:nvGrpSpPr>
          <p:cNvPr id="7" name="Groep 6">
            <a:extLst>
              <a:ext uri="{FF2B5EF4-FFF2-40B4-BE49-F238E27FC236}">
                <a16:creationId xmlns:a16="http://schemas.microsoft.com/office/drawing/2014/main" id="{70A73B1D-8CD8-2FB4-497C-1D07602F3E80}"/>
              </a:ext>
            </a:extLst>
          </p:cNvPr>
          <p:cNvGrpSpPr/>
          <p:nvPr userDrawn="1"/>
        </p:nvGrpSpPr>
        <p:grpSpPr>
          <a:xfrm>
            <a:off x="-2706274" y="-24986"/>
            <a:ext cx="6689287" cy="3363022"/>
            <a:chOff x="-3377538" y="10359797"/>
            <a:chExt cx="6689287" cy="3363022"/>
          </a:xfrm>
        </p:grpSpPr>
        <p:grpSp>
          <p:nvGrpSpPr>
            <p:cNvPr id="16" name="Groep 15">
              <a:extLst>
                <a:ext uri="{FF2B5EF4-FFF2-40B4-BE49-F238E27FC236}">
                  <a16:creationId xmlns:a16="http://schemas.microsoft.com/office/drawing/2014/main" id="{76AA4E2A-6ACB-3022-542C-CED7474D399D}"/>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22" name="Gelijkbenige driehoek 6">
                <a:extLst>
                  <a:ext uri="{FF2B5EF4-FFF2-40B4-BE49-F238E27FC236}">
                    <a16:creationId xmlns:a16="http://schemas.microsoft.com/office/drawing/2014/main" id="{5595AC0D-E950-5359-355F-34B951D0969F}"/>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23" name="Vrije vorm: vorm 22">
                <a:extLst>
                  <a:ext uri="{FF2B5EF4-FFF2-40B4-BE49-F238E27FC236}">
                    <a16:creationId xmlns:a16="http://schemas.microsoft.com/office/drawing/2014/main" id="{422491DA-5F02-5A0D-FC6F-BBA647FB9744}"/>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24" name="Vrije vorm: vorm 23">
                <a:extLst>
                  <a:ext uri="{FF2B5EF4-FFF2-40B4-BE49-F238E27FC236}">
                    <a16:creationId xmlns:a16="http://schemas.microsoft.com/office/drawing/2014/main" id="{EEA407BB-C609-93F3-E676-3331333FFAA0}"/>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25" name="Vrije vorm: vorm 24">
                <a:extLst>
                  <a:ext uri="{FF2B5EF4-FFF2-40B4-BE49-F238E27FC236}">
                    <a16:creationId xmlns:a16="http://schemas.microsoft.com/office/drawing/2014/main" id="{E7BA91DB-EF50-7FC0-71FD-3ED1386940FE}"/>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17" name="Groep 16">
              <a:extLst>
                <a:ext uri="{FF2B5EF4-FFF2-40B4-BE49-F238E27FC236}">
                  <a16:creationId xmlns:a16="http://schemas.microsoft.com/office/drawing/2014/main" id="{C9395496-937B-6A65-3BAE-8482A04CB68C}"/>
                </a:ext>
              </a:extLst>
            </p:cNvPr>
            <p:cNvGrpSpPr/>
            <p:nvPr userDrawn="1"/>
          </p:nvGrpSpPr>
          <p:grpSpPr>
            <a:xfrm rot="5400000">
              <a:off x="-3371085" y="10353345"/>
              <a:ext cx="3356594" cy="3369499"/>
              <a:chOff x="16340012" y="7076837"/>
              <a:chExt cx="3296953" cy="3300752"/>
            </a:xfrm>
          </p:grpSpPr>
          <p:sp>
            <p:nvSpPr>
              <p:cNvPr id="18" name="Rechthoek 17">
                <a:extLst>
                  <a:ext uri="{FF2B5EF4-FFF2-40B4-BE49-F238E27FC236}">
                    <a16:creationId xmlns:a16="http://schemas.microsoft.com/office/drawing/2014/main" id="{AF3FB35F-78B3-3B77-227D-7820F59949BE}"/>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9" name="Rechthoek 18">
                <a:extLst>
                  <a:ext uri="{FF2B5EF4-FFF2-40B4-BE49-F238E27FC236}">
                    <a16:creationId xmlns:a16="http://schemas.microsoft.com/office/drawing/2014/main" id="{356E2805-065B-3FB4-749B-5650F9EB66B5}"/>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20" name="Rechthoek 19">
                <a:extLst>
                  <a:ext uri="{FF2B5EF4-FFF2-40B4-BE49-F238E27FC236}">
                    <a16:creationId xmlns:a16="http://schemas.microsoft.com/office/drawing/2014/main" id="{47359919-D278-6B4D-2D83-8865AA129F25}"/>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21" name="Rechthoek 20">
                <a:extLst>
                  <a:ext uri="{FF2B5EF4-FFF2-40B4-BE49-F238E27FC236}">
                    <a16:creationId xmlns:a16="http://schemas.microsoft.com/office/drawing/2014/main" id="{C5EDC2C3-56B1-5D7D-759F-7BEBD1CA1CF9}"/>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314065318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GO-Titel+Bullets">
    <p:bg>
      <p:bgPr>
        <a:solidFill>
          <a:schemeClr val="bg1"/>
        </a:solidFill>
        <a:effectLst/>
      </p:bgPr>
    </p:bg>
    <p:spTree>
      <p:nvGrpSpPr>
        <p:cNvPr id="1" name=""/>
        <p:cNvGrpSpPr/>
        <p:nvPr/>
      </p:nvGrpSpPr>
      <p:grpSpPr>
        <a:xfrm>
          <a:off x="0" y="0"/>
          <a:ext cx="0" cy="0"/>
          <a:chOff x="0" y="0"/>
          <a:chExt cx="0" cy="0"/>
        </a:xfrm>
      </p:grpSpPr>
      <p:grpSp>
        <p:nvGrpSpPr>
          <p:cNvPr id="4" name="Groep 3">
            <a:extLst>
              <a:ext uri="{FF2B5EF4-FFF2-40B4-BE49-F238E27FC236}">
                <a16:creationId xmlns:a16="http://schemas.microsoft.com/office/drawing/2014/main" id="{E9F8E0EE-0C0D-551F-6DEF-AC86BBD06528}"/>
              </a:ext>
            </a:extLst>
          </p:cNvPr>
          <p:cNvGrpSpPr/>
          <p:nvPr userDrawn="1"/>
        </p:nvGrpSpPr>
        <p:grpSpPr>
          <a:xfrm>
            <a:off x="-2706274" y="-24986"/>
            <a:ext cx="6689287" cy="3363022"/>
            <a:chOff x="-3377538" y="10359797"/>
            <a:chExt cx="6689287" cy="3363022"/>
          </a:xfrm>
        </p:grpSpPr>
        <p:grpSp>
          <p:nvGrpSpPr>
            <p:cNvPr id="7" name="Groep 6">
              <a:extLst>
                <a:ext uri="{FF2B5EF4-FFF2-40B4-BE49-F238E27FC236}">
                  <a16:creationId xmlns:a16="http://schemas.microsoft.com/office/drawing/2014/main" id="{F71811ED-46AD-A91F-AABF-2D8D5F1A42D6}"/>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14" name="Gelijkbenige driehoek 6">
                <a:extLst>
                  <a:ext uri="{FF2B5EF4-FFF2-40B4-BE49-F238E27FC236}">
                    <a16:creationId xmlns:a16="http://schemas.microsoft.com/office/drawing/2014/main" id="{656E3077-9254-5275-EA49-5882FB170448}"/>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5" name="Vrije vorm: vorm 14">
                <a:extLst>
                  <a:ext uri="{FF2B5EF4-FFF2-40B4-BE49-F238E27FC236}">
                    <a16:creationId xmlns:a16="http://schemas.microsoft.com/office/drawing/2014/main" id="{7D95FC75-928D-6AC0-9243-809130B1C1EF}"/>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6" name="Vrije vorm: vorm 15">
                <a:extLst>
                  <a:ext uri="{FF2B5EF4-FFF2-40B4-BE49-F238E27FC236}">
                    <a16:creationId xmlns:a16="http://schemas.microsoft.com/office/drawing/2014/main" id="{D30038C4-009D-322C-ABC2-DF6045B4014F}"/>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7" name="Vrije vorm: vorm 16">
                <a:extLst>
                  <a:ext uri="{FF2B5EF4-FFF2-40B4-BE49-F238E27FC236}">
                    <a16:creationId xmlns:a16="http://schemas.microsoft.com/office/drawing/2014/main" id="{469CB01F-7EC1-39D3-BFE9-B756C21B94F7}"/>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9" name="Groep 8">
              <a:extLst>
                <a:ext uri="{FF2B5EF4-FFF2-40B4-BE49-F238E27FC236}">
                  <a16:creationId xmlns:a16="http://schemas.microsoft.com/office/drawing/2014/main" id="{69BE11FC-FB21-4295-68BB-57FE9EDCC629}"/>
                </a:ext>
              </a:extLst>
            </p:cNvPr>
            <p:cNvGrpSpPr/>
            <p:nvPr userDrawn="1"/>
          </p:nvGrpSpPr>
          <p:grpSpPr>
            <a:xfrm rot="5400000">
              <a:off x="-3371085" y="10353345"/>
              <a:ext cx="3356594" cy="3369499"/>
              <a:chOff x="16340012" y="7076837"/>
              <a:chExt cx="3296953" cy="3300752"/>
            </a:xfrm>
          </p:grpSpPr>
          <p:sp>
            <p:nvSpPr>
              <p:cNvPr id="10" name="Rechthoek 9">
                <a:extLst>
                  <a:ext uri="{FF2B5EF4-FFF2-40B4-BE49-F238E27FC236}">
                    <a16:creationId xmlns:a16="http://schemas.microsoft.com/office/drawing/2014/main" id="{118054B6-662F-EF70-B222-03502C28F649}"/>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1" name="Rechthoek 10">
                <a:extLst>
                  <a:ext uri="{FF2B5EF4-FFF2-40B4-BE49-F238E27FC236}">
                    <a16:creationId xmlns:a16="http://schemas.microsoft.com/office/drawing/2014/main" id="{BC18F4FB-A730-9E12-5283-F626A04C7A3A}"/>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2" name="Rechthoek 11">
                <a:extLst>
                  <a:ext uri="{FF2B5EF4-FFF2-40B4-BE49-F238E27FC236}">
                    <a16:creationId xmlns:a16="http://schemas.microsoft.com/office/drawing/2014/main" id="{8CD14B58-257D-6D6F-0FC9-DFD22FC2C7F1}"/>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3" name="Rechthoek 12">
                <a:extLst>
                  <a:ext uri="{FF2B5EF4-FFF2-40B4-BE49-F238E27FC236}">
                    <a16:creationId xmlns:a16="http://schemas.microsoft.com/office/drawing/2014/main" id="{34ACC957-E8D0-EED6-358A-3E03E822498D}"/>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5" name="Tijdelijke aanduiding voor tekst 8">
            <a:extLst>
              <a:ext uri="{FF2B5EF4-FFF2-40B4-BE49-F238E27FC236}">
                <a16:creationId xmlns:a16="http://schemas.microsoft.com/office/drawing/2014/main" id="{04E4A025-CBAF-AE35-03EF-0859462FB2C6}"/>
              </a:ext>
            </a:extLst>
          </p:cNvPr>
          <p:cNvSpPr>
            <a:spLocks noGrp="1"/>
          </p:cNvSpPr>
          <p:nvPr>
            <p:ph type="body" sz="quarter" idx="13"/>
          </p:nvPr>
        </p:nvSpPr>
        <p:spPr>
          <a:xfrm>
            <a:off x="1522798" y="4215600"/>
            <a:ext cx="20635741" cy="7791083"/>
          </a:xfrm>
          <a:prstGeom prst="rect">
            <a:avLst/>
          </a:prstGeom>
        </p:spPr>
        <p:txBody>
          <a:bodyPr lIns="0"/>
          <a:lstStyle>
            <a:lvl1pPr marL="717550" indent="-717550">
              <a:buFontTx/>
              <a:buBlip>
                <a:blip>
                  <a:extLst>
                    <a:ext uri="{96DAC541-7B7A-43D3-8B79-37D633B846F1}">
                      <asvg:svgBlip xmlns:asvg="http://schemas.microsoft.com/office/drawing/2016/SVG/main" r:embed="rId2"/>
                    </a:ext>
                  </a:extLst>
                </a:blip>
              </a:buBlip>
              <a:defRPr lang="nl-NL"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320620419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2341413" y="2478319"/>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9583848"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16821000" y="2341800"/>
            <a:ext cx="5220000" cy="5220000"/>
          </a:xfrm>
          <a:prstGeom prst="ellipse">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11515095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800" y="1522800"/>
            <a:ext cx="6858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800" y="8566274"/>
            <a:ext cx="6858000" cy="1503014"/>
          </a:xfrm>
          <a:prstGeom prst="rect">
            <a:avLst/>
          </a:prstGeom>
        </p:spPr>
        <p:txBody>
          <a:bodyPr lIns="0" tIns="0" rIns="0" bIns="0" anchor="b" anchorCtr="0">
            <a:noAutofit/>
          </a:bodyPr>
          <a:lstStyle>
            <a:lvl1pPr marL="0" indent="0" algn="ctr">
              <a:buNone/>
              <a:defRPr sz="53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8762400" y="8566274"/>
            <a:ext cx="6858000" cy="1503014"/>
          </a:xfrm>
          <a:prstGeom prst="rect">
            <a:avLst/>
          </a:prstGeom>
        </p:spPr>
        <p:txBody>
          <a:bodyPr lIns="0" tIns="0" rIns="0" bIns="0" anchor="b" anchorCtr="0">
            <a:noAutofit/>
          </a:bodyPr>
          <a:lstStyle>
            <a:lvl1pPr marL="0" indent="0" algn="ctr">
              <a:buNone/>
              <a:defRPr sz="53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16002000" y="8566274"/>
            <a:ext cx="6858000" cy="1503014"/>
          </a:xfrm>
          <a:prstGeom prst="rect">
            <a:avLst/>
          </a:prstGeom>
        </p:spPr>
        <p:txBody>
          <a:bodyPr lIns="0" tIns="0" rIns="0" bIns="0" anchor="b" anchorCtr="0">
            <a:noAutofit/>
          </a:bodyPr>
          <a:lstStyle>
            <a:lvl1pPr marL="0" indent="0" algn="ctr">
              <a:buNone/>
              <a:defRPr sz="53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8762457"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16002000" y="10547350"/>
            <a:ext cx="6858000" cy="2078886"/>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517517"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8764848" y="1522800"/>
            <a:ext cx="6858000" cy="685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16002000" y="1522800"/>
            <a:ext cx="6858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afbeelding 2">
            <a:extLst>
              <a:ext uri="{FF2B5EF4-FFF2-40B4-BE49-F238E27FC236}">
                <a16:creationId xmlns:a16="http://schemas.microsoft.com/office/drawing/2014/main" id="{0F157873-A6EA-97D5-0010-6AFC852F2C6A}"/>
              </a:ext>
            </a:extLst>
          </p:cNvPr>
          <p:cNvSpPr>
            <a:spLocks noGrp="1"/>
          </p:cNvSpPr>
          <p:nvPr>
            <p:ph type="pic" sz="quarter" idx="23"/>
          </p:nvPr>
        </p:nvSpPr>
        <p:spPr>
          <a:xfrm>
            <a:off x="8763000" y="1522799"/>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
        <p:nvSpPr>
          <p:cNvPr id="10" name="Tijdelijke aanduiding voor afbeelding 2">
            <a:extLst>
              <a:ext uri="{FF2B5EF4-FFF2-40B4-BE49-F238E27FC236}">
                <a16:creationId xmlns:a16="http://schemas.microsoft.com/office/drawing/2014/main" id="{B999820C-E7DA-7DA4-25A7-2CB837255DC5}"/>
              </a:ext>
            </a:extLst>
          </p:cNvPr>
          <p:cNvSpPr>
            <a:spLocks noGrp="1"/>
          </p:cNvSpPr>
          <p:nvPr>
            <p:ph type="pic" sz="quarter" idx="24"/>
          </p:nvPr>
        </p:nvSpPr>
        <p:spPr>
          <a:xfrm>
            <a:off x="16006896" y="1469243"/>
            <a:ext cx="6858000" cy="6858000"/>
          </a:xfrm>
          <a:prstGeom prst="diamond">
            <a:avLst/>
          </a:prstGeom>
          <a:solidFill>
            <a:schemeClr val="bg2"/>
          </a:solidFill>
        </p:spPr>
        <p:txBody>
          <a:bodyPr>
            <a:normAutofit/>
          </a:bodyPr>
          <a:lstStyle>
            <a:lvl1pPr algn="ctr">
              <a:defRPr sz="3000" baseline="0"/>
            </a:lvl1pPr>
          </a:lstStyle>
          <a:p>
            <a:r>
              <a:rPr lang="nl-NL"/>
              <a:t>Klik op het pictogram als u een afbeelding wilt toevoegen</a:t>
            </a:r>
            <a:endParaRPr lang="nl-BE"/>
          </a:p>
        </p:txBody>
      </p:sp>
    </p:spTree>
    <p:extLst>
      <p:ext uri="{BB962C8B-B14F-4D97-AF65-F5344CB8AC3E}">
        <p14:creationId xmlns:p14="http://schemas.microsoft.com/office/powerpoint/2010/main" val="44394808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1522413" y="1522800"/>
            <a:ext cx="4585392" cy="458539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1522412" y="6385882"/>
            <a:ext cx="4585391" cy="1380150"/>
          </a:xfrm>
          <a:prstGeom prst="rect">
            <a:avLst/>
          </a:prstGeom>
        </p:spPr>
        <p:txBody>
          <a:bodyPr lIns="0" tIns="0" rIns="0" bIns="0" anchor="ctr" anchorCtr="0">
            <a:noAutofit/>
          </a:bodyPr>
          <a:lstStyle>
            <a:lvl1pPr marL="0" indent="0" algn="ctr">
              <a:buNone/>
              <a:defRPr sz="4400" b="1" i="0" baseline="0">
                <a:solidFill>
                  <a:schemeClr val="accent1"/>
                </a:solidFill>
                <a:latin typeface="Flanders Art Sans Condensed" pitchFamily="2" charset="77"/>
              </a:defRPr>
            </a:lvl1pPr>
          </a:lstStyle>
          <a:p>
            <a:pPr lvl="0"/>
            <a:r>
              <a:rPr lang="nl-NL"/>
              <a:t>Klikken om de tekststijl van het model te bewerken</a:t>
            </a:r>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1522413" y="8043722"/>
            <a:ext cx="4585390" cy="4582513"/>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10" name="Tijdelijke aanduiding voor tekst 9">
            <a:extLst>
              <a:ext uri="{FF2B5EF4-FFF2-40B4-BE49-F238E27FC236}">
                <a16:creationId xmlns:a16="http://schemas.microsoft.com/office/drawing/2014/main" id="{0E49FB6B-E387-0BE0-B3B2-B55C2337B324}"/>
              </a:ext>
            </a:extLst>
          </p:cNvPr>
          <p:cNvSpPr>
            <a:spLocks noGrp="1"/>
          </p:cNvSpPr>
          <p:nvPr>
            <p:ph type="body" sz="quarter" idx="25" hasCustomPrompt="1"/>
          </p:nvPr>
        </p:nvSpPr>
        <p:spPr>
          <a:xfrm>
            <a:off x="1997704" y="1957752"/>
            <a:ext cx="3509098" cy="3515312"/>
          </a:xfrm>
          <a:prstGeom prst="ellipse">
            <a:avLst/>
          </a:prstGeom>
          <a:solidFill>
            <a:schemeClr val="bg1"/>
          </a:solidFill>
        </p:spPr>
        <p:txBody>
          <a:bodyPr anchor="ctr">
            <a:normAutofit/>
          </a:bodyPr>
          <a:lstStyle>
            <a:lvl1pPr marL="0" indent="0" algn="ctr">
              <a:buNone/>
              <a:defRPr sz="9600" b="1">
                <a:solidFill>
                  <a:schemeClr val="accent1"/>
                </a:solidFill>
                <a:latin typeface="+mn-lt"/>
              </a:defRPr>
            </a:lvl1pPr>
          </a:lstStyle>
          <a:p>
            <a:pPr lvl="0"/>
            <a:r>
              <a:rPr lang="nl-NL"/>
              <a:t>01</a:t>
            </a:r>
            <a:endParaRPr lang="nl-BE"/>
          </a:p>
        </p:txBody>
      </p:sp>
      <p:sp>
        <p:nvSpPr>
          <p:cNvPr id="27" name="Rechthoek 26">
            <a:extLst>
              <a:ext uri="{FF2B5EF4-FFF2-40B4-BE49-F238E27FC236}">
                <a16:creationId xmlns:a16="http://schemas.microsoft.com/office/drawing/2014/main" id="{9244D21E-8FD1-5E48-C4CF-D954CB2B8EE3}"/>
              </a:ext>
            </a:extLst>
          </p:cNvPr>
          <p:cNvSpPr/>
          <p:nvPr userDrawn="1"/>
        </p:nvSpPr>
        <p:spPr>
          <a:xfrm>
            <a:off x="7106478" y="1522800"/>
            <a:ext cx="4585392" cy="458539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Tijdelijke aanduiding voor tekst 9">
            <a:extLst>
              <a:ext uri="{FF2B5EF4-FFF2-40B4-BE49-F238E27FC236}">
                <a16:creationId xmlns:a16="http://schemas.microsoft.com/office/drawing/2014/main" id="{6F85F73F-9968-6579-EC4C-5BBD96617BDE}"/>
              </a:ext>
            </a:extLst>
          </p:cNvPr>
          <p:cNvSpPr>
            <a:spLocks noGrp="1"/>
          </p:cNvSpPr>
          <p:nvPr>
            <p:ph type="body" sz="quarter" idx="26" hasCustomPrompt="1"/>
          </p:nvPr>
        </p:nvSpPr>
        <p:spPr>
          <a:xfrm>
            <a:off x="7693636" y="1957752"/>
            <a:ext cx="3509098" cy="3515312"/>
          </a:xfrm>
          <a:prstGeom prst="ellipse">
            <a:avLst/>
          </a:prstGeom>
          <a:solidFill>
            <a:schemeClr val="bg1"/>
          </a:solidFill>
        </p:spPr>
        <p:txBody>
          <a:bodyPr anchor="ctr">
            <a:normAutofit/>
          </a:bodyPr>
          <a:lstStyle>
            <a:lvl1pPr marL="0" indent="0" algn="ctr">
              <a:buNone/>
              <a:defRPr sz="9600" b="1">
                <a:solidFill>
                  <a:schemeClr val="accent2"/>
                </a:solidFill>
                <a:latin typeface="+mn-lt"/>
              </a:defRPr>
            </a:lvl1pPr>
          </a:lstStyle>
          <a:p>
            <a:pPr lvl="0"/>
            <a:r>
              <a:rPr lang="nl-NL"/>
              <a:t>02</a:t>
            </a:r>
            <a:endParaRPr lang="nl-BE"/>
          </a:p>
        </p:txBody>
      </p:sp>
      <p:sp>
        <p:nvSpPr>
          <p:cNvPr id="29" name="Rechthoek 28">
            <a:extLst>
              <a:ext uri="{FF2B5EF4-FFF2-40B4-BE49-F238E27FC236}">
                <a16:creationId xmlns:a16="http://schemas.microsoft.com/office/drawing/2014/main" id="{909BB2AC-7EE2-047D-957D-6FB1248822F7}"/>
              </a:ext>
            </a:extLst>
          </p:cNvPr>
          <p:cNvSpPr/>
          <p:nvPr userDrawn="1"/>
        </p:nvSpPr>
        <p:spPr>
          <a:xfrm>
            <a:off x="12690543" y="1522800"/>
            <a:ext cx="4585392" cy="4585392"/>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Tijdelijke aanduiding voor tekst 9">
            <a:extLst>
              <a:ext uri="{FF2B5EF4-FFF2-40B4-BE49-F238E27FC236}">
                <a16:creationId xmlns:a16="http://schemas.microsoft.com/office/drawing/2014/main" id="{1F118E88-4C7C-FC7C-BAD8-F34DEBFE9E29}"/>
              </a:ext>
            </a:extLst>
          </p:cNvPr>
          <p:cNvSpPr>
            <a:spLocks noGrp="1"/>
          </p:cNvSpPr>
          <p:nvPr>
            <p:ph type="body" sz="quarter" idx="27" hasCustomPrompt="1"/>
          </p:nvPr>
        </p:nvSpPr>
        <p:spPr>
          <a:xfrm>
            <a:off x="13179679" y="1957752"/>
            <a:ext cx="3509098" cy="3515312"/>
          </a:xfrm>
          <a:prstGeom prst="ellipse">
            <a:avLst/>
          </a:prstGeom>
          <a:solidFill>
            <a:schemeClr val="bg1"/>
          </a:solidFill>
        </p:spPr>
        <p:txBody>
          <a:bodyPr anchor="ctr">
            <a:normAutofit/>
          </a:bodyPr>
          <a:lstStyle>
            <a:lvl1pPr marL="0" indent="0" algn="ctr">
              <a:buNone/>
              <a:defRPr sz="9600" b="1">
                <a:solidFill>
                  <a:schemeClr val="accent3"/>
                </a:solidFill>
                <a:latin typeface="+mn-lt"/>
              </a:defRPr>
            </a:lvl1pPr>
          </a:lstStyle>
          <a:p>
            <a:pPr lvl="0"/>
            <a:r>
              <a:rPr lang="nl-NL"/>
              <a:t>03</a:t>
            </a:r>
            <a:endParaRPr lang="nl-BE"/>
          </a:p>
        </p:txBody>
      </p:sp>
      <p:sp>
        <p:nvSpPr>
          <p:cNvPr id="31" name="Rechthoek 30">
            <a:extLst>
              <a:ext uri="{FF2B5EF4-FFF2-40B4-BE49-F238E27FC236}">
                <a16:creationId xmlns:a16="http://schemas.microsoft.com/office/drawing/2014/main" id="{E88A2F9F-03B9-B6BC-7D9E-6D2A22E5DFFA}"/>
              </a:ext>
            </a:extLst>
          </p:cNvPr>
          <p:cNvSpPr/>
          <p:nvPr userDrawn="1"/>
        </p:nvSpPr>
        <p:spPr>
          <a:xfrm>
            <a:off x="18274608" y="1522800"/>
            <a:ext cx="4585392" cy="4585392"/>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2" name="Tijdelijke aanduiding voor tekst 9">
            <a:extLst>
              <a:ext uri="{FF2B5EF4-FFF2-40B4-BE49-F238E27FC236}">
                <a16:creationId xmlns:a16="http://schemas.microsoft.com/office/drawing/2014/main" id="{5693997D-D6E1-23C3-2F42-3870A4C41BC1}"/>
              </a:ext>
            </a:extLst>
          </p:cNvPr>
          <p:cNvSpPr>
            <a:spLocks noGrp="1"/>
          </p:cNvSpPr>
          <p:nvPr>
            <p:ph type="body" sz="quarter" idx="28" hasCustomPrompt="1"/>
          </p:nvPr>
        </p:nvSpPr>
        <p:spPr>
          <a:xfrm>
            <a:off x="18812755" y="1957752"/>
            <a:ext cx="3509098" cy="3515312"/>
          </a:xfrm>
          <a:prstGeom prst="ellipse">
            <a:avLst/>
          </a:prstGeom>
          <a:solidFill>
            <a:schemeClr val="bg1"/>
          </a:solidFill>
        </p:spPr>
        <p:txBody>
          <a:bodyPr anchor="ctr">
            <a:normAutofit/>
          </a:bodyPr>
          <a:lstStyle>
            <a:lvl1pPr marL="0" indent="0" algn="ctr">
              <a:buNone/>
              <a:defRPr sz="9600" b="1">
                <a:solidFill>
                  <a:schemeClr val="tx1">
                    <a:lumMod val="50000"/>
                    <a:lumOff val="50000"/>
                  </a:schemeClr>
                </a:solidFill>
                <a:latin typeface="+mn-lt"/>
              </a:defRPr>
            </a:lvl1pPr>
          </a:lstStyle>
          <a:p>
            <a:pPr lvl="0"/>
            <a:r>
              <a:rPr lang="nl-NL"/>
              <a:t>04</a:t>
            </a:r>
            <a:endParaRPr lang="nl-BE"/>
          </a:p>
        </p:txBody>
      </p:sp>
      <p:sp>
        <p:nvSpPr>
          <p:cNvPr id="33" name="Tijdelijke aanduiding voor tekst 5">
            <a:extLst>
              <a:ext uri="{FF2B5EF4-FFF2-40B4-BE49-F238E27FC236}">
                <a16:creationId xmlns:a16="http://schemas.microsoft.com/office/drawing/2014/main" id="{02D02677-78F9-B52B-B980-1462D51D4875}"/>
              </a:ext>
            </a:extLst>
          </p:cNvPr>
          <p:cNvSpPr>
            <a:spLocks noGrp="1"/>
          </p:cNvSpPr>
          <p:nvPr>
            <p:ph type="body" sz="quarter" idx="29"/>
          </p:nvPr>
        </p:nvSpPr>
        <p:spPr>
          <a:xfrm>
            <a:off x="7053728" y="6373779"/>
            <a:ext cx="4585391" cy="1392253"/>
          </a:xfrm>
          <a:prstGeom prst="rect">
            <a:avLst/>
          </a:prstGeom>
        </p:spPr>
        <p:txBody>
          <a:bodyPr lIns="0" tIns="0" rIns="0" bIns="0" anchor="ctr" anchorCtr="0">
            <a:noAutofit/>
          </a:bodyPr>
          <a:lstStyle>
            <a:lvl1pPr marL="0" indent="0" algn="ctr">
              <a:buNone/>
              <a:defRPr sz="4400" b="1" i="0" baseline="0">
                <a:solidFill>
                  <a:schemeClr val="accent2"/>
                </a:solidFill>
                <a:latin typeface="Flanders Art Sans Condensed" pitchFamily="2" charset="77"/>
              </a:defRPr>
            </a:lvl1pPr>
          </a:lstStyle>
          <a:p>
            <a:pPr lvl="0"/>
            <a:r>
              <a:rPr lang="nl-NL"/>
              <a:t>Klikken om de tekststijl van het model te bewerken</a:t>
            </a:r>
          </a:p>
        </p:txBody>
      </p:sp>
      <p:sp>
        <p:nvSpPr>
          <p:cNvPr id="34" name="Tijdelijke aanduiding voor tekst 14">
            <a:extLst>
              <a:ext uri="{FF2B5EF4-FFF2-40B4-BE49-F238E27FC236}">
                <a16:creationId xmlns:a16="http://schemas.microsoft.com/office/drawing/2014/main" id="{30886D13-CE88-6272-57A9-53DDFF64A0C2}"/>
              </a:ext>
            </a:extLst>
          </p:cNvPr>
          <p:cNvSpPr>
            <a:spLocks noGrp="1"/>
          </p:cNvSpPr>
          <p:nvPr>
            <p:ph type="body" sz="quarter" idx="30"/>
          </p:nvPr>
        </p:nvSpPr>
        <p:spPr>
          <a:xfrm>
            <a:off x="7053729"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5" name="Tijdelijke aanduiding voor tekst 5">
            <a:extLst>
              <a:ext uri="{FF2B5EF4-FFF2-40B4-BE49-F238E27FC236}">
                <a16:creationId xmlns:a16="http://schemas.microsoft.com/office/drawing/2014/main" id="{9B4A8E26-FFD6-99F0-336C-836C69A5EBBB}"/>
              </a:ext>
            </a:extLst>
          </p:cNvPr>
          <p:cNvSpPr>
            <a:spLocks noGrp="1"/>
          </p:cNvSpPr>
          <p:nvPr>
            <p:ph type="body" sz="quarter" idx="31"/>
          </p:nvPr>
        </p:nvSpPr>
        <p:spPr>
          <a:xfrm>
            <a:off x="12690543" y="6373779"/>
            <a:ext cx="4585391" cy="1392253"/>
          </a:xfrm>
          <a:prstGeom prst="rect">
            <a:avLst/>
          </a:prstGeom>
        </p:spPr>
        <p:txBody>
          <a:bodyPr lIns="0" tIns="0" rIns="0" bIns="0" anchor="ctr" anchorCtr="0">
            <a:noAutofit/>
          </a:bodyPr>
          <a:lstStyle>
            <a:lvl1pPr marL="0" indent="0" algn="ctr">
              <a:buNone/>
              <a:defRPr sz="4400" b="1" i="0" baseline="0">
                <a:solidFill>
                  <a:schemeClr val="accent3"/>
                </a:solidFill>
                <a:latin typeface="Flanders Art Sans Condensed" pitchFamily="2" charset="77"/>
              </a:defRPr>
            </a:lvl1pPr>
          </a:lstStyle>
          <a:p>
            <a:pPr lvl="0"/>
            <a:r>
              <a:rPr lang="nl-NL"/>
              <a:t>Klikken om de tekststijl van het model te bewerken</a:t>
            </a:r>
          </a:p>
        </p:txBody>
      </p:sp>
      <p:sp>
        <p:nvSpPr>
          <p:cNvPr id="36" name="Tijdelijke aanduiding voor tekst 14">
            <a:extLst>
              <a:ext uri="{FF2B5EF4-FFF2-40B4-BE49-F238E27FC236}">
                <a16:creationId xmlns:a16="http://schemas.microsoft.com/office/drawing/2014/main" id="{0667DE11-F357-80BC-CDBB-5D71D74B5022}"/>
              </a:ext>
            </a:extLst>
          </p:cNvPr>
          <p:cNvSpPr>
            <a:spLocks noGrp="1"/>
          </p:cNvSpPr>
          <p:nvPr>
            <p:ph type="body" sz="quarter" idx="32"/>
          </p:nvPr>
        </p:nvSpPr>
        <p:spPr>
          <a:xfrm>
            <a:off x="12690544" y="804206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
        <p:nvSpPr>
          <p:cNvPr id="37" name="Tijdelijke aanduiding voor tekst 5">
            <a:extLst>
              <a:ext uri="{FF2B5EF4-FFF2-40B4-BE49-F238E27FC236}">
                <a16:creationId xmlns:a16="http://schemas.microsoft.com/office/drawing/2014/main" id="{A7A06302-282F-53AE-35F0-7C83DEC84E3C}"/>
              </a:ext>
            </a:extLst>
          </p:cNvPr>
          <p:cNvSpPr>
            <a:spLocks noGrp="1"/>
          </p:cNvSpPr>
          <p:nvPr>
            <p:ph type="body" sz="quarter" idx="33"/>
          </p:nvPr>
        </p:nvSpPr>
        <p:spPr>
          <a:xfrm>
            <a:off x="18274608" y="6369820"/>
            <a:ext cx="4585391" cy="1392254"/>
          </a:xfrm>
          <a:prstGeom prst="rect">
            <a:avLst/>
          </a:prstGeom>
        </p:spPr>
        <p:txBody>
          <a:bodyPr lIns="0" tIns="0" rIns="0" bIns="0" anchor="ctr" anchorCtr="0">
            <a:noAutofit/>
          </a:bodyPr>
          <a:lstStyle>
            <a:lvl1pPr marL="0" indent="0" algn="ctr">
              <a:buNone/>
              <a:defRPr sz="4400" b="1" i="0" baseline="0">
                <a:solidFill>
                  <a:schemeClr val="accent4"/>
                </a:solidFill>
                <a:latin typeface="Flanders Art Sans Condensed" pitchFamily="2" charset="77"/>
              </a:defRPr>
            </a:lvl1pPr>
          </a:lstStyle>
          <a:p>
            <a:pPr lvl="0"/>
            <a:r>
              <a:rPr lang="nl-NL"/>
              <a:t>Klikken om de tekststijl van het model te bewerken</a:t>
            </a:r>
          </a:p>
        </p:txBody>
      </p:sp>
      <p:sp>
        <p:nvSpPr>
          <p:cNvPr id="38" name="Tijdelijke aanduiding voor tekst 14">
            <a:extLst>
              <a:ext uri="{FF2B5EF4-FFF2-40B4-BE49-F238E27FC236}">
                <a16:creationId xmlns:a16="http://schemas.microsoft.com/office/drawing/2014/main" id="{81DBDFBA-1D51-A1FE-0848-17D9571AF9A3}"/>
              </a:ext>
            </a:extLst>
          </p:cNvPr>
          <p:cNvSpPr>
            <a:spLocks noGrp="1"/>
          </p:cNvSpPr>
          <p:nvPr>
            <p:ph type="body" sz="quarter" idx="34"/>
          </p:nvPr>
        </p:nvSpPr>
        <p:spPr>
          <a:xfrm>
            <a:off x="18274609" y="8038109"/>
            <a:ext cx="4585390" cy="4572064"/>
          </a:xfrm>
          <a:prstGeom prst="rect">
            <a:avLst/>
          </a:prstGeom>
        </p:spPr>
        <p:txBody>
          <a:bodyPr lIns="0" tIns="0" rIns="0" bIns="0">
            <a:noAutofit/>
          </a:bodyPr>
          <a:lstStyle>
            <a:lvl1pPr marL="0" indent="0" algn="ctr">
              <a:lnSpc>
                <a:spcPct val="100000"/>
              </a:lnSpc>
              <a:buNone/>
              <a:defRPr sz="3500" baseline="0">
                <a:solidFill>
                  <a:schemeClr val="tx1"/>
                </a:solidFill>
                <a:latin typeface="Flanders Art Sans" pitchFamily="2" charset="77"/>
              </a:defRPr>
            </a:lvl1pPr>
          </a:lstStyle>
          <a:p>
            <a:pPr lvl="0"/>
            <a:r>
              <a:rPr lang="nl-NL"/>
              <a:t>Klikken om de tekststijl van het model te bewerken</a:t>
            </a:r>
          </a:p>
        </p:txBody>
      </p:sp>
    </p:spTree>
    <p:extLst>
      <p:ext uri="{BB962C8B-B14F-4D97-AF65-F5344CB8AC3E}">
        <p14:creationId xmlns:p14="http://schemas.microsoft.com/office/powerpoint/2010/main" val="333103325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17524417" y="3425802"/>
            <a:ext cx="6858000" cy="6858000"/>
          </a:xfrm>
          <a:blipFill>
            <a:blip>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nl-NL"/>
              <a:t>Klik op het pictogram als u een afbeelding wilt toevoegen</a:t>
            </a:r>
            <a:endParaRPr lang="nl-BE"/>
          </a:p>
        </p:txBody>
      </p:sp>
      <p:sp>
        <p:nvSpPr>
          <p:cNvPr id="5" name="Vrije vorm: vorm 4">
            <a:extLst>
              <a:ext uri="{FF2B5EF4-FFF2-40B4-BE49-F238E27FC236}">
                <a16:creationId xmlns:a16="http://schemas.microsoft.com/office/drawing/2014/main" id="{2907DDAC-A27F-1C50-07F4-938649AEF5C0}"/>
              </a:ext>
            </a:extLst>
          </p:cNvPr>
          <p:cNvSpPr/>
          <p:nvPr userDrawn="1"/>
        </p:nvSpPr>
        <p:spPr>
          <a:xfrm>
            <a:off x="14107850" y="10290198"/>
            <a:ext cx="3416567" cy="3425802"/>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Tree>
    <p:extLst>
      <p:ext uri="{BB962C8B-B14F-4D97-AF65-F5344CB8AC3E}">
        <p14:creationId xmlns:p14="http://schemas.microsoft.com/office/powerpoint/2010/main" val="221170056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24382800" cy="13715325"/>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4" y="-1"/>
            <a:ext cx="24382803" cy="6858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r>
              <a:rPr lang="nl-NL"/>
              <a:t>Klik op het pictogram als u een afbeelding wilt toevoegen</a:t>
            </a:r>
            <a:endParaRPr lang="nl-BE"/>
          </a:p>
        </p:txBody>
      </p:sp>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17524291" y="3426525"/>
            <a:ext cx="6858000" cy="6858000"/>
          </a:xfrm>
          <a:blipFill>
            <a:blip>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
        <p:nvSpPr>
          <p:cNvPr id="5" name="Gelijkbenige driehoek 4">
            <a:extLst>
              <a:ext uri="{FF2B5EF4-FFF2-40B4-BE49-F238E27FC236}">
                <a16:creationId xmlns:a16="http://schemas.microsoft.com/office/drawing/2014/main" id="{9FA816AF-94A6-8FEA-C717-DD550D6654C9}"/>
              </a:ext>
            </a:extLst>
          </p:cNvPr>
          <p:cNvSpPr/>
          <p:nvPr userDrawn="1"/>
        </p:nvSpPr>
        <p:spPr>
          <a:xfrm>
            <a:off x="14092656" y="10342196"/>
            <a:ext cx="3431635" cy="3424810"/>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70037460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24382800" cy="6858000"/>
          </a:xfrm>
          <a:prstGeom prst="rect">
            <a:avLst/>
          </a:prstGeom>
        </p:spPr>
        <p:txBody>
          <a:bodyPr/>
          <a:lstStyle/>
          <a:p>
            <a:r>
              <a:rPr lang="nl-NL"/>
              <a:t>Klik op het pictogram als u een afbeelding wilt toevoegen</a:t>
            </a:r>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17524413" y="3439366"/>
            <a:ext cx="6858000" cy="6858000"/>
          </a:xfrm>
          <a:blipFill>
            <a:blip>
              <a:extLst>
                <a:ext uri="{96DAC541-7B7A-43D3-8B79-37D633B846F1}">
                  <asvg:svgBlip xmlns:asvg="http://schemas.microsoft.com/office/drawing/2016/SVG/main" r:embed="rId2"/>
                </a:ext>
              </a:extLst>
            </a:blip>
            <a:stretch>
              <a:fillRect/>
            </a:stretch>
          </a:blipFill>
        </p:spPr>
        <p:txBody>
          <a:bodyPr>
            <a:normAutofit/>
          </a:bodyPr>
          <a:lstStyle>
            <a:lvl1pPr>
              <a:defRPr sz="100"/>
            </a:lvl1pPr>
          </a:lstStyle>
          <a:p>
            <a:r>
              <a:rPr lang="en-GB" err="1"/>
              <a:t>Negeer</a:t>
            </a:r>
            <a:r>
              <a:rPr lang="en-GB"/>
              <a:t> </a:t>
            </a:r>
            <a:r>
              <a:rPr lang="en-GB" err="1"/>
              <a:t>deze</a:t>
            </a:r>
            <a:r>
              <a:rPr lang="en-GB"/>
              <a:t> </a:t>
            </a:r>
            <a:r>
              <a:rPr lang="en-GB" err="1"/>
              <a:t>tekst</a:t>
            </a:r>
            <a:endParaRPr lang="nl-BE"/>
          </a:p>
        </p:txBody>
      </p:sp>
      <p:sp>
        <p:nvSpPr>
          <p:cNvPr id="5" name="Rechthoek: afgeronde diagonale hoeken 4">
            <a:extLst>
              <a:ext uri="{FF2B5EF4-FFF2-40B4-BE49-F238E27FC236}">
                <a16:creationId xmlns:a16="http://schemas.microsoft.com/office/drawing/2014/main" id="{D2A46E35-0115-3A1F-74F0-855BCF6A28CE}"/>
              </a:ext>
            </a:extLst>
          </p:cNvPr>
          <p:cNvSpPr/>
          <p:nvPr userDrawn="1"/>
        </p:nvSpPr>
        <p:spPr>
          <a:xfrm>
            <a:off x="14105779" y="10356625"/>
            <a:ext cx="3418634" cy="3418634"/>
          </a:xfrm>
          <a:prstGeom prst="round2DiagRect">
            <a:avLst>
              <a:gd name="adj1" fmla="val 50000"/>
              <a:gd name="adj2"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88073261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GO-Titel+vormenMagentaGroen">
    <p:bg>
      <p:bgPr>
        <a:solidFill>
          <a:schemeClr val="bg1"/>
        </a:solidFill>
        <a:effectLst/>
      </p:bgPr>
    </p:bg>
    <p:spTree>
      <p:nvGrpSpPr>
        <p:cNvPr id="1" name=""/>
        <p:cNvGrpSpPr/>
        <p:nvPr/>
      </p:nvGrpSpPr>
      <p:grpSpPr>
        <a:xfrm>
          <a:off x="0" y="0"/>
          <a:ext cx="0" cy="0"/>
          <a:chOff x="0" y="0"/>
          <a:chExt cx="0" cy="0"/>
        </a:xfrm>
      </p:grpSpPr>
      <p:grpSp>
        <p:nvGrpSpPr>
          <p:cNvPr id="48" name="Groep 47">
            <a:extLst>
              <a:ext uri="{FF2B5EF4-FFF2-40B4-BE49-F238E27FC236}">
                <a16:creationId xmlns:a16="http://schemas.microsoft.com/office/drawing/2014/main" id="{248D365D-D614-56A3-71E1-5E16CE61D0FB}"/>
              </a:ext>
            </a:extLst>
          </p:cNvPr>
          <p:cNvGrpSpPr/>
          <p:nvPr userDrawn="1"/>
        </p:nvGrpSpPr>
        <p:grpSpPr>
          <a:xfrm>
            <a:off x="17900694" y="3981160"/>
            <a:ext cx="6481719" cy="6466532"/>
            <a:chOff x="7855890" y="6119096"/>
            <a:chExt cx="5026922" cy="5015144"/>
          </a:xfrm>
        </p:grpSpPr>
        <p:grpSp>
          <p:nvGrpSpPr>
            <p:cNvPr id="49" name="Groep 48">
              <a:extLst>
                <a:ext uri="{FF2B5EF4-FFF2-40B4-BE49-F238E27FC236}">
                  <a16:creationId xmlns:a16="http://schemas.microsoft.com/office/drawing/2014/main" id="{6B9FC7B5-27F7-0121-E074-63D2C0072DD1}"/>
                </a:ext>
              </a:extLst>
            </p:cNvPr>
            <p:cNvGrpSpPr/>
            <p:nvPr userDrawn="1"/>
          </p:nvGrpSpPr>
          <p:grpSpPr>
            <a:xfrm>
              <a:off x="7860162" y="6119096"/>
              <a:ext cx="5020135" cy="725437"/>
              <a:chOff x="7860162" y="6119096"/>
              <a:chExt cx="5020135" cy="725437"/>
            </a:xfrm>
          </p:grpSpPr>
          <p:sp>
            <p:nvSpPr>
              <p:cNvPr id="98" name="Rechthoekige driehoek 97">
                <a:extLst>
                  <a:ext uri="{FF2B5EF4-FFF2-40B4-BE49-F238E27FC236}">
                    <a16:creationId xmlns:a16="http://schemas.microsoft.com/office/drawing/2014/main" id="{FE0C5944-A0A6-BF9A-63E4-AF9490AC30DC}"/>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9" name="Rechthoekige driehoek 98">
                <a:extLst>
                  <a:ext uri="{FF2B5EF4-FFF2-40B4-BE49-F238E27FC236}">
                    <a16:creationId xmlns:a16="http://schemas.microsoft.com/office/drawing/2014/main" id="{DAE7C5C5-0DFF-F77F-F62F-3DDE8606199D}"/>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0" name="Rechthoekige driehoek 99">
                <a:extLst>
                  <a:ext uri="{FF2B5EF4-FFF2-40B4-BE49-F238E27FC236}">
                    <a16:creationId xmlns:a16="http://schemas.microsoft.com/office/drawing/2014/main" id="{FAFC8BD1-E2F9-C45C-F23C-0F32FBFBC7A0}"/>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1" name="Rechthoekige driehoek 100">
                <a:extLst>
                  <a:ext uri="{FF2B5EF4-FFF2-40B4-BE49-F238E27FC236}">
                    <a16:creationId xmlns:a16="http://schemas.microsoft.com/office/drawing/2014/main" id="{45EC7995-61A1-066E-83C5-C9D808C58935}"/>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2" name="Rechthoekige driehoek 101">
                <a:extLst>
                  <a:ext uri="{FF2B5EF4-FFF2-40B4-BE49-F238E27FC236}">
                    <a16:creationId xmlns:a16="http://schemas.microsoft.com/office/drawing/2014/main" id="{77DDBB14-DFD5-7E93-3B27-D9E5A012A7C6}"/>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3" name="Rechthoekige driehoek 102">
                <a:extLst>
                  <a:ext uri="{FF2B5EF4-FFF2-40B4-BE49-F238E27FC236}">
                    <a16:creationId xmlns:a16="http://schemas.microsoft.com/office/drawing/2014/main" id="{1763C542-BB87-A9A1-25EF-A5EE15A8BA43}"/>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4" name="Rechthoekige driehoek 103">
                <a:extLst>
                  <a:ext uri="{FF2B5EF4-FFF2-40B4-BE49-F238E27FC236}">
                    <a16:creationId xmlns:a16="http://schemas.microsoft.com/office/drawing/2014/main" id="{07BCF3F8-6A36-D45A-27E3-80C574F976EE}"/>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0" name="Groep 49">
              <a:extLst>
                <a:ext uri="{FF2B5EF4-FFF2-40B4-BE49-F238E27FC236}">
                  <a16:creationId xmlns:a16="http://schemas.microsoft.com/office/drawing/2014/main" id="{80BE6BE6-9408-F144-CB60-4979438A9186}"/>
                </a:ext>
              </a:extLst>
            </p:cNvPr>
            <p:cNvGrpSpPr/>
            <p:nvPr userDrawn="1"/>
          </p:nvGrpSpPr>
          <p:grpSpPr>
            <a:xfrm>
              <a:off x="7855890" y="6821070"/>
              <a:ext cx="5020135" cy="725437"/>
              <a:chOff x="7860162" y="6119096"/>
              <a:chExt cx="5020135" cy="725437"/>
            </a:xfrm>
          </p:grpSpPr>
          <p:sp>
            <p:nvSpPr>
              <p:cNvPr id="91" name="Rechthoekige driehoek 90">
                <a:extLst>
                  <a:ext uri="{FF2B5EF4-FFF2-40B4-BE49-F238E27FC236}">
                    <a16:creationId xmlns:a16="http://schemas.microsoft.com/office/drawing/2014/main" id="{01C313B0-34CA-E6BE-5B12-7EDC4DB0A8AC}"/>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2" name="Rechthoekige driehoek 91">
                <a:extLst>
                  <a:ext uri="{FF2B5EF4-FFF2-40B4-BE49-F238E27FC236}">
                    <a16:creationId xmlns:a16="http://schemas.microsoft.com/office/drawing/2014/main" id="{2BA1D0F8-3BC5-BAD6-76FA-7B7BBDCC180C}"/>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3" name="Rechthoekige driehoek 92">
                <a:extLst>
                  <a:ext uri="{FF2B5EF4-FFF2-40B4-BE49-F238E27FC236}">
                    <a16:creationId xmlns:a16="http://schemas.microsoft.com/office/drawing/2014/main" id="{2C871AAD-7555-1DF4-674B-8FD00880225E}"/>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4" name="Rechthoekige driehoek 93">
                <a:extLst>
                  <a:ext uri="{FF2B5EF4-FFF2-40B4-BE49-F238E27FC236}">
                    <a16:creationId xmlns:a16="http://schemas.microsoft.com/office/drawing/2014/main" id="{C65ACE03-BB9F-F14E-6E32-C37CE453A431}"/>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5" name="Rechthoekige driehoek 94">
                <a:extLst>
                  <a:ext uri="{FF2B5EF4-FFF2-40B4-BE49-F238E27FC236}">
                    <a16:creationId xmlns:a16="http://schemas.microsoft.com/office/drawing/2014/main" id="{9C1C6E8F-EB2D-DF23-FF69-8CC3329B8A9C}"/>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6" name="Rechthoekige driehoek 95">
                <a:extLst>
                  <a:ext uri="{FF2B5EF4-FFF2-40B4-BE49-F238E27FC236}">
                    <a16:creationId xmlns:a16="http://schemas.microsoft.com/office/drawing/2014/main" id="{E896871D-C67D-E33D-F664-FC62B8025C91}"/>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7" name="Rechthoekige driehoek 96">
                <a:extLst>
                  <a:ext uri="{FF2B5EF4-FFF2-40B4-BE49-F238E27FC236}">
                    <a16:creationId xmlns:a16="http://schemas.microsoft.com/office/drawing/2014/main" id="{FC853218-527E-C8DD-BEAD-9145DD5B7C7F}"/>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1" name="Groep 50">
              <a:extLst>
                <a:ext uri="{FF2B5EF4-FFF2-40B4-BE49-F238E27FC236}">
                  <a16:creationId xmlns:a16="http://schemas.microsoft.com/office/drawing/2014/main" id="{6E2FE4AC-4DF9-76B7-7765-379623EAF524}"/>
                </a:ext>
              </a:extLst>
            </p:cNvPr>
            <p:cNvGrpSpPr/>
            <p:nvPr userDrawn="1"/>
          </p:nvGrpSpPr>
          <p:grpSpPr>
            <a:xfrm>
              <a:off x="7855890" y="7541070"/>
              <a:ext cx="5020135" cy="725437"/>
              <a:chOff x="7860162" y="6119096"/>
              <a:chExt cx="5020135" cy="725437"/>
            </a:xfrm>
          </p:grpSpPr>
          <p:sp>
            <p:nvSpPr>
              <p:cNvPr id="84" name="Rechthoekige driehoek 83">
                <a:extLst>
                  <a:ext uri="{FF2B5EF4-FFF2-40B4-BE49-F238E27FC236}">
                    <a16:creationId xmlns:a16="http://schemas.microsoft.com/office/drawing/2014/main" id="{C739FC79-658A-0736-8725-0AA68B77E8C5}"/>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5" name="Rechthoekige driehoek 84">
                <a:extLst>
                  <a:ext uri="{FF2B5EF4-FFF2-40B4-BE49-F238E27FC236}">
                    <a16:creationId xmlns:a16="http://schemas.microsoft.com/office/drawing/2014/main" id="{A2D6C78D-E4F5-26C8-F157-66FB50B2B0CD}"/>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6" name="Rechthoekige driehoek 85">
                <a:extLst>
                  <a:ext uri="{FF2B5EF4-FFF2-40B4-BE49-F238E27FC236}">
                    <a16:creationId xmlns:a16="http://schemas.microsoft.com/office/drawing/2014/main" id="{BDFE4692-8809-7569-B448-B1803FD89F58}"/>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7" name="Rechthoekige driehoek 86">
                <a:extLst>
                  <a:ext uri="{FF2B5EF4-FFF2-40B4-BE49-F238E27FC236}">
                    <a16:creationId xmlns:a16="http://schemas.microsoft.com/office/drawing/2014/main" id="{6E68883B-18D5-A52E-63A5-58DEC8B719F5}"/>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8" name="Rechthoekige driehoek 87">
                <a:extLst>
                  <a:ext uri="{FF2B5EF4-FFF2-40B4-BE49-F238E27FC236}">
                    <a16:creationId xmlns:a16="http://schemas.microsoft.com/office/drawing/2014/main" id="{641FB997-EAC3-8535-A899-EC708BE385C1}"/>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9" name="Rechthoekige driehoek 88">
                <a:extLst>
                  <a:ext uri="{FF2B5EF4-FFF2-40B4-BE49-F238E27FC236}">
                    <a16:creationId xmlns:a16="http://schemas.microsoft.com/office/drawing/2014/main" id="{1BFD9DCE-53A8-66E6-072F-450A84F3CDAA}"/>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90" name="Rechthoekige driehoek 89">
                <a:extLst>
                  <a:ext uri="{FF2B5EF4-FFF2-40B4-BE49-F238E27FC236}">
                    <a16:creationId xmlns:a16="http://schemas.microsoft.com/office/drawing/2014/main" id="{C8228BA9-8CFE-6707-4A75-F8A5B2D2D3DA}"/>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2" name="Groep 51">
              <a:extLst>
                <a:ext uri="{FF2B5EF4-FFF2-40B4-BE49-F238E27FC236}">
                  <a16:creationId xmlns:a16="http://schemas.microsoft.com/office/drawing/2014/main" id="{8BABE7D9-47CA-36D3-D957-6C8F0A46E3D3}"/>
                </a:ext>
              </a:extLst>
            </p:cNvPr>
            <p:cNvGrpSpPr/>
            <p:nvPr userDrawn="1"/>
          </p:nvGrpSpPr>
          <p:grpSpPr>
            <a:xfrm>
              <a:off x="7855890" y="8265536"/>
              <a:ext cx="5020135" cy="725437"/>
              <a:chOff x="7860162" y="6119096"/>
              <a:chExt cx="5020135" cy="725437"/>
            </a:xfrm>
          </p:grpSpPr>
          <p:sp>
            <p:nvSpPr>
              <p:cNvPr id="77" name="Rechthoekige driehoek 76">
                <a:extLst>
                  <a:ext uri="{FF2B5EF4-FFF2-40B4-BE49-F238E27FC236}">
                    <a16:creationId xmlns:a16="http://schemas.microsoft.com/office/drawing/2014/main" id="{D6785DED-34C2-9879-1206-2CFC1FF1BE33}"/>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8" name="Rechthoekige driehoek 77">
                <a:extLst>
                  <a:ext uri="{FF2B5EF4-FFF2-40B4-BE49-F238E27FC236}">
                    <a16:creationId xmlns:a16="http://schemas.microsoft.com/office/drawing/2014/main" id="{777C8DB8-5B62-5D6B-E922-7E5D94D06E0E}"/>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9" name="Rechthoekige driehoek 78">
                <a:extLst>
                  <a:ext uri="{FF2B5EF4-FFF2-40B4-BE49-F238E27FC236}">
                    <a16:creationId xmlns:a16="http://schemas.microsoft.com/office/drawing/2014/main" id="{75CDC0C2-5B20-1287-60E8-C7B0C42EED3D}"/>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0" name="Rechthoekige driehoek 79">
                <a:extLst>
                  <a:ext uri="{FF2B5EF4-FFF2-40B4-BE49-F238E27FC236}">
                    <a16:creationId xmlns:a16="http://schemas.microsoft.com/office/drawing/2014/main" id="{E840DB6B-AAF4-EC1B-CF3A-E7DAEC954308}"/>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1" name="Rechthoekige driehoek 80">
                <a:extLst>
                  <a:ext uri="{FF2B5EF4-FFF2-40B4-BE49-F238E27FC236}">
                    <a16:creationId xmlns:a16="http://schemas.microsoft.com/office/drawing/2014/main" id="{6AA25E90-EC42-5C64-0DD6-2995714D9683}"/>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2" name="Rechthoekige driehoek 81">
                <a:extLst>
                  <a:ext uri="{FF2B5EF4-FFF2-40B4-BE49-F238E27FC236}">
                    <a16:creationId xmlns:a16="http://schemas.microsoft.com/office/drawing/2014/main" id="{813798C3-9F50-E192-4F25-C140BD7B2FAD}"/>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83" name="Rechthoekige driehoek 82">
                <a:extLst>
                  <a:ext uri="{FF2B5EF4-FFF2-40B4-BE49-F238E27FC236}">
                    <a16:creationId xmlns:a16="http://schemas.microsoft.com/office/drawing/2014/main" id="{D488DD3F-2D5D-37B4-3199-B6FF2167F3D1}"/>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3" name="Groep 52">
              <a:extLst>
                <a:ext uri="{FF2B5EF4-FFF2-40B4-BE49-F238E27FC236}">
                  <a16:creationId xmlns:a16="http://schemas.microsoft.com/office/drawing/2014/main" id="{7FBF197E-7B41-47FE-4C71-3D5AEF2FACBD}"/>
                </a:ext>
              </a:extLst>
            </p:cNvPr>
            <p:cNvGrpSpPr/>
            <p:nvPr userDrawn="1"/>
          </p:nvGrpSpPr>
          <p:grpSpPr>
            <a:xfrm>
              <a:off x="7855890" y="8981071"/>
              <a:ext cx="5020135" cy="725437"/>
              <a:chOff x="7860162" y="6119096"/>
              <a:chExt cx="5020135" cy="725437"/>
            </a:xfrm>
          </p:grpSpPr>
          <p:sp>
            <p:nvSpPr>
              <p:cNvPr id="70" name="Rechthoekige driehoek 69">
                <a:extLst>
                  <a:ext uri="{FF2B5EF4-FFF2-40B4-BE49-F238E27FC236}">
                    <a16:creationId xmlns:a16="http://schemas.microsoft.com/office/drawing/2014/main" id="{327B3DD6-A61B-FB04-16BB-6AE7A4ABC73C}"/>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1" name="Rechthoekige driehoek 70">
                <a:extLst>
                  <a:ext uri="{FF2B5EF4-FFF2-40B4-BE49-F238E27FC236}">
                    <a16:creationId xmlns:a16="http://schemas.microsoft.com/office/drawing/2014/main" id="{3B765089-1D99-4740-FFAA-46FEE9548B04}"/>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2" name="Rechthoekige driehoek 71">
                <a:extLst>
                  <a:ext uri="{FF2B5EF4-FFF2-40B4-BE49-F238E27FC236}">
                    <a16:creationId xmlns:a16="http://schemas.microsoft.com/office/drawing/2014/main" id="{D465F65B-DA86-1223-4722-38FCDE1E36C1}"/>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3" name="Rechthoekige driehoek 72">
                <a:extLst>
                  <a:ext uri="{FF2B5EF4-FFF2-40B4-BE49-F238E27FC236}">
                    <a16:creationId xmlns:a16="http://schemas.microsoft.com/office/drawing/2014/main" id="{F6B95F12-72B3-7694-5E26-EAEFBCF9B814}"/>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4" name="Rechthoekige driehoek 73">
                <a:extLst>
                  <a:ext uri="{FF2B5EF4-FFF2-40B4-BE49-F238E27FC236}">
                    <a16:creationId xmlns:a16="http://schemas.microsoft.com/office/drawing/2014/main" id="{FDB84946-D2B7-5548-6D18-1B81C74D3420}"/>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5" name="Rechthoekige driehoek 74">
                <a:extLst>
                  <a:ext uri="{FF2B5EF4-FFF2-40B4-BE49-F238E27FC236}">
                    <a16:creationId xmlns:a16="http://schemas.microsoft.com/office/drawing/2014/main" id="{436293F3-9310-1621-110F-9D93F26F8DE4}"/>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76" name="Rechthoekige driehoek 75">
                <a:extLst>
                  <a:ext uri="{FF2B5EF4-FFF2-40B4-BE49-F238E27FC236}">
                    <a16:creationId xmlns:a16="http://schemas.microsoft.com/office/drawing/2014/main" id="{A3864BC8-8B24-3C0F-0A16-1206543AE66F}"/>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4" name="Groep 53">
              <a:extLst>
                <a:ext uri="{FF2B5EF4-FFF2-40B4-BE49-F238E27FC236}">
                  <a16:creationId xmlns:a16="http://schemas.microsoft.com/office/drawing/2014/main" id="{AD82A5E1-3FC1-9270-C471-84E5E539C50D}"/>
                </a:ext>
              </a:extLst>
            </p:cNvPr>
            <p:cNvGrpSpPr/>
            <p:nvPr userDrawn="1"/>
          </p:nvGrpSpPr>
          <p:grpSpPr>
            <a:xfrm>
              <a:off x="7860244" y="9705342"/>
              <a:ext cx="5020135" cy="725437"/>
              <a:chOff x="7860162" y="6119096"/>
              <a:chExt cx="5020135" cy="725437"/>
            </a:xfrm>
          </p:grpSpPr>
          <p:sp>
            <p:nvSpPr>
              <p:cNvPr id="63" name="Rechthoekige driehoek 62">
                <a:extLst>
                  <a:ext uri="{FF2B5EF4-FFF2-40B4-BE49-F238E27FC236}">
                    <a16:creationId xmlns:a16="http://schemas.microsoft.com/office/drawing/2014/main" id="{F454B501-75E1-2570-F2D4-366B65B42F3F}"/>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ige driehoek 63">
                <a:extLst>
                  <a:ext uri="{FF2B5EF4-FFF2-40B4-BE49-F238E27FC236}">
                    <a16:creationId xmlns:a16="http://schemas.microsoft.com/office/drawing/2014/main" id="{E4FF5EE3-44FF-DD46-C76A-42C77945931E}"/>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ige driehoek 64">
                <a:extLst>
                  <a:ext uri="{FF2B5EF4-FFF2-40B4-BE49-F238E27FC236}">
                    <a16:creationId xmlns:a16="http://schemas.microsoft.com/office/drawing/2014/main" id="{4F7E1CA1-C6E8-34DE-C91D-FB5DAB11574C}"/>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ige driehoek 65">
                <a:extLst>
                  <a:ext uri="{FF2B5EF4-FFF2-40B4-BE49-F238E27FC236}">
                    <a16:creationId xmlns:a16="http://schemas.microsoft.com/office/drawing/2014/main" id="{3DFB901C-2D21-509F-1BFE-2A90B734E89E}"/>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ige driehoek 66">
                <a:extLst>
                  <a:ext uri="{FF2B5EF4-FFF2-40B4-BE49-F238E27FC236}">
                    <a16:creationId xmlns:a16="http://schemas.microsoft.com/office/drawing/2014/main" id="{0A383D51-4DFF-8DEA-AB21-2D32A0649D79}"/>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8" name="Rechthoekige driehoek 67">
                <a:extLst>
                  <a:ext uri="{FF2B5EF4-FFF2-40B4-BE49-F238E27FC236}">
                    <a16:creationId xmlns:a16="http://schemas.microsoft.com/office/drawing/2014/main" id="{354C5F20-6E76-9533-EDB7-E504FF17BC5F}"/>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9" name="Rechthoekige driehoek 68">
                <a:extLst>
                  <a:ext uri="{FF2B5EF4-FFF2-40B4-BE49-F238E27FC236}">
                    <a16:creationId xmlns:a16="http://schemas.microsoft.com/office/drawing/2014/main" id="{25A92DEC-3326-3483-78B0-A487F9D48334}"/>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55" name="Groep 54">
              <a:extLst>
                <a:ext uri="{FF2B5EF4-FFF2-40B4-BE49-F238E27FC236}">
                  <a16:creationId xmlns:a16="http://schemas.microsoft.com/office/drawing/2014/main" id="{9A99D218-83AE-244E-1E8A-C9FA21F9E8F8}"/>
                </a:ext>
              </a:extLst>
            </p:cNvPr>
            <p:cNvGrpSpPr/>
            <p:nvPr userDrawn="1"/>
          </p:nvGrpSpPr>
          <p:grpSpPr>
            <a:xfrm>
              <a:off x="7862677" y="10408803"/>
              <a:ext cx="5020135" cy="725437"/>
              <a:chOff x="7860162" y="6119096"/>
              <a:chExt cx="5020135" cy="725437"/>
            </a:xfrm>
          </p:grpSpPr>
          <p:sp>
            <p:nvSpPr>
              <p:cNvPr id="56" name="Rechthoekige driehoek 55">
                <a:extLst>
                  <a:ext uri="{FF2B5EF4-FFF2-40B4-BE49-F238E27FC236}">
                    <a16:creationId xmlns:a16="http://schemas.microsoft.com/office/drawing/2014/main" id="{0B0EFF70-C286-F820-5BD1-157358C628F8}"/>
                  </a:ext>
                </a:extLst>
              </p:cNvPr>
              <p:cNvSpPr/>
              <p:nvPr userDrawn="1"/>
            </p:nvSpPr>
            <p:spPr>
              <a:xfrm rot="16200000">
                <a:off x="786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ige driehoek 56">
                <a:extLst>
                  <a:ext uri="{FF2B5EF4-FFF2-40B4-BE49-F238E27FC236}">
                    <a16:creationId xmlns:a16="http://schemas.microsoft.com/office/drawing/2014/main" id="{A3551B95-C8F3-1CF3-C332-76E57A6C2478}"/>
                  </a:ext>
                </a:extLst>
              </p:cNvPr>
              <p:cNvSpPr/>
              <p:nvPr userDrawn="1"/>
            </p:nvSpPr>
            <p:spPr>
              <a:xfrm rot="16200000">
                <a:off x="858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ige driehoek 57">
                <a:extLst>
                  <a:ext uri="{FF2B5EF4-FFF2-40B4-BE49-F238E27FC236}">
                    <a16:creationId xmlns:a16="http://schemas.microsoft.com/office/drawing/2014/main" id="{D24C8A86-DC4D-4B71-AF00-CD584A3B3DEC}"/>
                  </a:ext>
                </a:extLst>
              </p:cNvPr>
              <p:cNvSpPr/>
              <p:nvPr userDrawn="1"/>
            </p:nvSpPr>
            <p:spPr>
              <a:xfrm rot="16200000">
                <a:off x="9300162" y="6119922"/>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9" name="Rechthoekige driehoek 58">
                <a:extLst>
                  <a:ext uri="{FF2B5EF4-FFF2-40B4-BE49-F238E27FC236}">
                    <a16:creationId xmlns:a16="http://schemas.microsoft.com/office/drawing/2014/main" id="{A377A1A7-40CB-76A9-770A-D2904E8481A3}"/>
                  </a:ext>
                </a:extLst>
              </p:cNvPr>
              <p:cNvSpPr/>
              <p:nvPr userDrawn="1"/>
            </p:nvSpPr>
            <p:spPr>
              <a:xfrm rot="16200000">
                <a:off x="10014584" y="6124533"/>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ige driehoek 59">
                <a:extLst>
                  <a:ext uri="{FF2B5EF4-FFF2-40B4-BE49-F238E27FC236}">
                    <a16:creationId xmlns:a16="http://schemas.microsoft.com/office/drawing/2014/main" id="{FDF66363-41FB-12EE-9262-8C9EB3569789}"/>
                  </a:ext>
                </a:extLst>
              </p:cNvPr>
              <p:cNvSpPr/>
              <p:nvPr userDrawn="1"/>
            </p:nvSpPr>
            <p:spPr>
              <a:xfrm rot="16200000">
                <a:off x="1072900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1" name="Rechthoekige driehoek 60">
                <a:extLst>
                  <a:ext uri="{FF2B5EF4-FFF2-40B4-BE49-F238E27FC236}">
                    <a16:creationId xmlns:a16="http://schemas.microsoft.com/office/drawing/2014/main" id="{70A23085-47C1-47FC-0CFA-D54F72154979}"/>
                  </a:ext>
                </a:extLst>
              </p:cNvPr>
              <p:cNvSpPr/>
              <p:nvPr userDrawn="1"/>
            </p:nvSpPr>
            <p:spPr>
              <a:xfrm rot="16200000">
                <a:off x="11446796" y="6123950"/>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ige driehoek 61">
                <a:extLst>
                  <a:ext uri="{FF2B5EF4-FFF2-40B4-BE49-F238E27FC236}">
                    <a16:creationId xmlns:a16="http://schemas.microsoft.com/office/drawing/2014/main" id="{95257488-15FE-906C-693C-7835E9C32D07}"/>
                  </a:ext>
                </a:extLst>
              </p:cNvPr>
              <p:cNvSpPr/>
              <p:nvPr userDrawn="1"/>
            </p:nvSpPr>
            <p:spPr>
              <a:xfrm rot="16200000">
                <a:off x="12160297" y="6119096"/>
                <a:ext cx="720000" cy="720000"/>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
        <p:nvSpPr>
          <p:cNvPr id="105" name="Rechthoek: afgeronde diagonale hoeken 104">
            <a:extLst>
              <a:ext uri="{FF2B5EF4-FFF2-40B4-BE49-F238E27FC236}">
                <a16:creationId xmlns:a16="http://schemas.microsoft.com/office/drawing/2014/main" id="{F5F8D991-397A-638B-82BE-24D93D97F15B}"/>
              </a:ext>
            </a:extLst>
          </p:cNvPr>
          <p:cNvSpPr/>
          <p:nvPr userDrawn="1"/>
        </p:nvSpPr>
        <p:spPr>
          <a:xfrm>
            <a:off x="14626974" y="10411420"/>
            <a:ext cx="3304580" cy="3304580"/>
          </a:xfrm>
          <a:prstGeom prst="round2DiagRect">
            <a:avLst>
              <a:gd name="adj1" fmla="val 50000"/>
              <a:gd name="adj2"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 name="Rechthoek 3">
            <a:extLst>
              <a:ext uri="{FF2B5EF4-FFF2-40B4-BE49-F238E27FC236}">
                <a16:creationId xmlns:a16="http://schemas.microsoft.com/office/drawing/2014/main" id="{521B35DF-D7EB-972A-C6D2-36E0D91B44D1}"/>
              </a:ext>
            </a:extLst>
          </p:cNvPr>
          <p:cNvSpPr/>
          <p:nvPr userDrawn="1"/>
        </p:nvSpPr>
        <p:spPr>
          <a:xfrm>
            <a:off x="0" y="0"/>
            <a:ext cx="24382413" cy="400122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grpSp>
        <p:nvGrpSpPr>
          <p:cNvPr id="5" name="Groep 4">
            <a:extLst>
              <a:ext uri="{FF2B5EF4-FFF2-40B4-BE49-F238E27FC236}">
                <a16:creationId xmlns:a16="http://schemas.microsoft.com/office/drawing/2014/main" id="{BDDCB462-823A-DC91-6A5A-ED7A6A8A8411}"/>
              </a:ext>
            </a:extLst>
          </p:cNvPr>
          <p:cNvGrpSpPr/>
          <p:nvPr userDrawn="1"/>
        </p:nvGrpSpPr>
        <p:grpSpPr>
          <a:xfrm>
            <a:off x="-1" y="739252"/>
            <a:ext cx="3226857" cy="3267317"/>
            <a:chOff x="13939593" y="3216369"/>
            <a:chExt cx="3405266" cy="3447961"/>
          </a:xfrm>
        </p:grpSpPr>
        <p:sp>
          <p:nvSpPr>
            <p:cNvPr id="7" name="Rechthoek 6">
              <a:extLst>
                <a:ext uri="{FF2B5EF4-FFF2-40B4-BE49-F238E27FC236}">
                  <a16:creationId xmlns:a16="http://schemas.microsoft.com/office/drawing/2014/main" id="{769263EB-F04D-2228-0171-D7181978A43C}"/>
                </a:ext>
              </a:extLst>
            </p:cNvPr>
            <p:cNvSpPr/>
            <p:nvPr userDrawn="1"/>
          </p:nvSpPr>
          <p:spPr>
            <a:xfrm>
              <a:off x="16855259" y="3216369"/>
              <a:ext cx="489600" cy="34308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Rechthoek 9">
              <a:extLst>
                <a:ext uri="{FF2B5EF4-FFF2-40B4-BE49-F238E27FC236}">
                  <a16:creationId xmlns:a16="http://schemas.microsoft.com/office/drawing/2014/main" id="{2CC087A2-D5B4-34EC-D1F4-90727FD492F8}"/>
                </a:ext>
              </a:extLst>
            </p:cNvPr>
            <p:cNvSpPr/>
            <p:nvPr userDrawn="1"/>
          </p:nvSpPr>
          <p:spPr>
            <a:xfrm>
              <a:off x="16368922" y="3707865"/>
              <a:ext cx="489600" cy="293973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Rechthoek 11">
              <a:extLst>
                <a:ext uri="{FF2B5EF4-FFF2-40B4-BE49-F238E27FC236}">
                  <a16:creationId xmlns:a16="http://schemas.microsoft.com/office/drawing/2014/main" id="{A579C9A4-1BE2-1116-C7A8-C00FDDA6523A}"/>
                </a:ext>
              </a:extLst>
            </p:cNvPr>
            <p:cNvSpPr/>
            <p:nvPr userDrawn="1"/>
          </p:nvSpPr>
          <p:spPr>
            <a:xfrm>
              <a:off x="15879320" y="4193452"/>
              <a:ext cx="489600" cy="2455532"/>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Rechthoek 12">
              <a:extLst>
                <a:ext uri="{FF2B5EF4-FFF2-40B4-BE49-F238E27FC236}">
                  <a16:creationId xmlns:a16="http://schemas.microsoft.com/office/drawing/2014/main" id="{C4372535-5B84-207D-4836-09418EF985DB}"/>
                </a:ext>
              </a:extLst>
            </p:cNvPr>
            <p:cNvSpPr/>
            <p:nvPr userDrawn="1"/>
          </p:nvSpPr>
          <p:spPr>
            <a:xfrm>
              <a:off x="15407597" y="4687522"/>
              <a:ext cx="489600" cy="1976697"/>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Rechthoek 13">
              <a:extLst>
                <a:ext uri="{FF2B5EF4-FFF2-40B4-BE49-F238E27FC236}">
                  <a16:creationId xmlns:a16="http://schemas.microsoft.com/office/drawing/2014/main" id="{395E7FC7-1116-1024-ED7C-903B4F828392}"/>
                </a:ext>
              </a:extLst>
            </p:cNvPr>
            <p:cNvSpPr/>
            <p:nvPr userDrawn="1"/>
          </p:nvSpPr>
          <p:spPr>
            <a:xfrm>
              <a:off x="14916845" y="5187884"/>
              <a:ext cx="489600" cy="147644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b="1"/>
            </a:p>
          </p:txBody>
        </p:sp>
        <p:sp>
          <p:nvSpPr>
            <p:cNvPr id="15" name="Rechthoek 14">
              <a:extLst>
                <a:ext uri="{FF2B5EF4-FFF2-40B4-BE49-F238E27FC236}">
                  <a16:creationId xmlns:a16="http://schemas.microsoft.com/office/drawing/2014/main" id="{71E01CE8-DA14-4293-B247-74BE2CE492E5}"/>
                </a:ext>
              </a:extLst>
            </p:cNvPr>
            <p:cNvSpPr/>
            <p:nvPr userDrawn="1"/>
          </p:nvSpPr>
          <p:spPr>
            <a:xfrm>
              <a:off x="14427727" y="5642012"/>
              <a:ext cx="489600" cy="100573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Rechthoek 16">
              <a:extLst>
                <a:ext uri="{FF2B5EF4-FFF2-40B4-BE49-F238E27FC236}">
                  <a16:creationId xmlns:a16="http://schemas.microsoft.com/office/drawing/2014/main" id="{3133F728-B2AB-40B5-7DA7-E97033495236}"/>
                </a:ext>
              </a:extLst>
            </p:cNvPr>
            <p:cNvSpPr/>
            <p:nvPr userDrawn="1"/>
          </p:nvSpPr>
          <p:spPr>
            <a:xfrm>
              <a:off x="13939593" y="6135374"/>
              <a:ext cx="489600" cy="51361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sp>
        <p:nvSpPr>
          <p:cNvPr id="18" name="Vrije vorm: vorm 17">
            <a:extLst>
              <a:ext uri="{FF2B5EF4-FFF2-40B4-BE49-F238E27FC236}">
                <a16:creationId xmlns:a16="http://schemas.microsoft.com/office/drawing/2014/main" id="{96D8EA23-0470-26C4-E8B2-A0DC547E903B}"/>
              </a:ext>
            </a:extLst>
          </p:cNvPr>
          <p:cNvSpPr/>
          <p:nvPr userDrawn="1"/>
        </p:nvSpPr>
        <p:spPr>
          <a:xfrm rot="5400000">
            <a:off x="3224949" y="734846"/>
            <a:ext cx="3259121" cy="3267931"/>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solidFill>
            <a:schemeClr val="bg1"/>
          </a:solidFill>
          <a:ln>
            <a:noFill/>
          </a:ln>
        </p:spPr>
        <p:style>
          <a:lnRef idx="3">
            <a:schemeClr val="lt1"/>
          </a:lnRef>
          <a:fillRef idx="1">
            <a:schemeClr val="accent2"/>
          </a:fillRef>
          <a:effectRef idx="1">
            <a:schemeClr val="accent2"/>
          </a:effectRef>
          <a:fontRef idx="minor">
            <a:schemeClr val="lt1"/>
          </a:fontRef>
        </p:style>
        <p:txBody>
          <a:bodyPr wrap="square" rtlCol="0" anchor="ctr">
            <a:noAutofit/>
          </a:bodyPr>
          <a:lstStyle/>
          <a:p>
            <a:pPr algn="ctr"/>
            <a:endParaRPr lang="nl-BE"/>
          </a:p>
        </p:txBody>
      </p:sp>
      <p:sp>
        <p:nvSpPr>
          <p:cNvPr id="19" name="Gelijkbenige driehoek 4">
            <a:extLst>
              <a:ext uri="{FF2B5EF4-FFF2-40B4-BE49-F238E27FC236}">
                <a16:creationId xmlns:a16="http://schemas.microsoft.com/office/drawing/2014/main" id="{BD5D07E1-D8FD-9459-5C6D-85A85C1BD42E}"/>
              </a:ext>
            </a:extLst>
          </p:cNvPr>
          <p:cNvSpPr/>
          <p:nvPr userDrawn="1"/>
        </p:nvSpPr>
        <p:spPr>
          <a:xfrm rot="16200000">
            <a:off x="3235073" y="3995263"/>
            <a:ext cx="3253672" cy="3247201"/>
          </a:xfrm>
          <a:custGeom>
            <a:avLst/>
            <a:gdLst>
              <a:gd name="csX0" fmla="*/ 0 w 3238444"/>
              <a:gd name="csY0" fmla="*/ 2884131 h 2884131"/>
              <a:gd name="csX1" fmla="*/ 1619222 w 3238444"/>
              <a:gd name="csY1" fmla="*/ 0 h 2884131"/>
              <a:gd name="csX2" fmla="*/ 3238444 w 3238444"/>
              <a:gd name="csY2" fmla="*/ 2884131 h 2884131"/>
              <a:gd name="csX3" fmla="*/ 0 w 3238444"/>
              <a:gd name="csY3" fmla="*/ 2884131 h 2884131"/>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0 w 3238444"/>
              <a:gd name="csY0" fmla="*/ 3251390 h 3251390"/>
              <a:gd name="csX1" fmla="*/ 3230665 w 3238444"/>
              <a:gd name="csY1" fmla="*/ 0 h 3251390"/>
              <a:gd name="csX2" fmla="*/ 3238444 w 3238444"/>
              <a:gd name="csY2" fmla="*/ 3251390 h 3251390"/>
              <a:gd name="csX3" fmla="*/ 0 w 3238444"/>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43 w 3242887"/>
              <a:gd name="csY0" fmla="*/ 3251390 h 3251390"/>
              <a:gd name="csX1" fmla="*/ 3235108 w 3242887"/>
              <a:gd name="csY1" fmla="*/ 0 h 3251390"/>
              <a:gd name="csX2" fmla="*/ 3242887 w 3242887"/>
              <a:gd name="csY2" fmla="*/ 3251390 h 3251390"/>
              <a:gd name="csX3" fmla="*/ 4443 w 3242887"/>
              <a:gd name="csY3" fmla="*/ 3251390 h 3251390"/>
              <a:gd name="csX0" fmla="*/ 4406 w 3242850"/>
              <a:gd name="csY0" fmla="*/ 3236400 h 3236400"/>
              <a:gd name="csX1" fmla="*/ 3242566 w 3242850"/>
              <a:gd name="csY1" fmla="*/ 0 h 3236400"/>
              <a:gd name="csX2" fmla="*/ 3242850 w 3242850"/>
              <a:gd name="csY2" fmla="*/ 3236400 h 3236400"/>
              <a:gd name="csX3" fmla="*/ 4406 w 3242850"/>
              <a:gd name="csY3" fmla="*/ 3236400 h 3236400"/>
            </a:gdLst>
            <a:ahLst/>
            <a:cxnLst>
              <a:cxn ang="0">
                <a:pos x="csX0" y="csY0"/>
              </a:cxn>
              <a:cxn ang="0">
                <a:pos x="csX1" y="csY1"/>
              </a:cxn>
              <a:cxn ang="0">
                <a:pos x="csX2" y="csY2"/>
              </a:cxn>
              <a:cxn ang="0">
                <a:pos x="csX3" y="csY3"/>
              </a:cxn>
            </a:cxnLst>
            <a:rect l="l" t="t" r="r" b="b"/>
            <a:pathLst>
              <a:path w="3242850" h="3236400">
                <a:moveTo>
                  <a:pt x="4406" y="3236400"/>
                </a:moveTo>
                <a:cubicBezTo>
                  <a:pt x="-65453" y="2332485"/>
                  <a:pt x="681651" y="41980"/>
                  <a:pt x="3242566" y="0"/>
                </a:cubicBezTo>
                <a:cubicBezTo>
                  <a:pt x="3242661" y="1078800"/>
                  <a:pt x="3242755" y="2157600"/>
                  <a:pt x="3242850" y="3236400"/>
                </a:cubicBezTo>
                <a:lnTo>
                  <a:pt x="4406" y="323640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Rechthoekige driehoek 19">
            <a:extLst>
              <a:ext uri="{FF2B5EF4-FFF2-40B4-BE49-F238E27FC236}">
                <a16:creationId xmlns:a16="http://schemas.microsoft.com/office/drawing/2014/main" id="{9A68A1D3-1D41-B2DF-C7E2-890B5103C73E}"/>
              </a:ext>
            </a:extLst>
          </p:cNvPr>
          <p:cNvSpPr/>
          <p:nvPr userDrawn="1"/>
        </p:nvSpPr>
        <p:spPr>
          <a:xfrm rot="2700811">
            <a:off x="463385" y="4468207"/>
            <a:ext cx="2260576" cy="2257480"/>
          </a:xfrm>
          <a:prstGeom prst="rtTriangl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nvGrpSpPr>
          <p:cNvPr id="21" name="Groep 20">
            <a:extLst>
              <a:ext uri="{FF2B5EF4-FFF2-40B4-BE49-F238E27FC236}">
                <a16:creationId xmlns:a16="http://schemas.microsoft.com/office/drawing/2014/main" id="{93C9061D-1C54-21FC-A2EF-12D36CD5CB2F}"/>
              </a:ext>
            </a:extLst>
          </p:cNvPr>
          <p:cNvGrpSpPr/>
          <p:nvPr userDrawn="1"/>
        </p:nvGrpSpPr>
        <p:grpSpPr>
          <a:xfrm rot="10800000">
            <a:off x="6467745" y="3999572"/>
            <a:ext cx="4372960" cy="3253672"/>
            <a:chOff x="15810631" y="7338222"/>
            <a:chExt cx="8571782" cy="6377778"/>
          </a:xfrm>
          <a:solidFill>
            <a:schemeClr val="accent2"/>
          </a:solidFill>
        </p:grpSpPr>
        <p:sp>
          <p:nvSpPr>
            <p:cNvPr id="22" name="Half kader 21">
              <a:extLst>
                <a:ext uri="{FF2B5EF4-FFF2-40B4-BE49-F238E27FC236}">
                  <a16:creationId xmlns:a16="http://schemas.microsoft.com/office/drawing/2014/main" id="{9452CB35-4DD1-923C-E37D-501B78F31E9F}"/>
                </a:ext>
              </a:extLst>
            </p:cNvPr>
            <p:cNvSpPr/>
            <p:nvPr userDrawn="1"/>
          </p:nvSpPr>
          <p:spPr>
            <a:xfrm rot="8122589">
              <a:off x="15810631" y="8269145"/>
              <a:ext cx="4440924" cy="4541661"/>
            </a:xfrm>
            <a:prstGeom prst="halfFrame">
              <a:avLst>
                <a:gd name="adj1" fmla="val 15767"/>
                <a:gd name="adj2" fmla="val 1735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23" name="Rechthoekige driehoek 22">
              <a:extLst>
                <a:ext uri="{FF2B5EF4-FFF2-40B4-BE49-F238E27FC236}">
                  <a16:creationId xmlns:a16="http://schemas.microsoft.com/office/drawing/2014/main" id="{EEEFFF1F-DED2-72C0-0EA0-8DF2891106B2}"/>
                </a:ext>
              </a:extLst>
            </p:cNvPr>
            <p:cNvSpPr/>
            <p:nvPr userDrawn="1"/>
          </p:nvSpPr>
          <p:spPr>
            <a:xfrm rot="13517569">
              <a:off x="17197717" y="9739040"/>
              <a:ext cx="1665302" cy="1648368"/>
            </a:xfrm>
            <a:prstGeom prst="rtTriangl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4" name="Rechthoekige driehoek 23">
              <a:extLst>
                <a:ext uri="{FF2B5EF4-FFF2-40B4-BE49-F238E27FC236}">
                  <a16:creationId xmlns:a16="http://schemas.microsoft.com/office/drawing/2014/main" id="{95B4EB8C-8D32-539F-75C5-31DC2798F0A2}"/>
                </a:ext>
              </a:extLst>
            </p:cNvPr>
            <p:cNvSpPr/>
            <p:nvPr userDrawn="1"/>
          </p:nvSpPr>
          <p:spPr>
            <a:xfrm rot="10800000">
              <a:off x="23161451" y="7363954"/>
              <a:ext cx="1220962" cy="1208546"/>
            </a:xfrm>
            <a:prstGeom prst="rtTriangl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5" name="Rechthoekige driehoek 24">
              <a:extLst>
                <a:ext uri="{FF2B5EF4-FFF2-40B4-BE49-F238E27FC236}">
                  <a16:creationId xmlns:a16="http://schemas.microsoft.com/office/drawing/2014/main" id="{6F740882-EE97-8119-7A13-AA78629896D5}"/>
                </a:ext>
              </a:extLst>
            </p:cNvPr>
            <p:cNvSpPr/>
            <p:nvPr userDrawn="1"/>
          </p:nvSpPr>
          <p:spPr>
            <a:xfrm rot="16200000">
              <a:off x="23167659" y="12501246"/>
              <a:ext cx="1220962" cy="1208546"/>
            </a:xfrm>
            <a:prstGeom prst="rtTriangl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7" name="Pijl: punthaak 26">
              <a:extLst>
                <a:ext uri="{FF2B5EF4-FFF2-40B4-BE49-F238E27FC236}">
                  <a16:creationId xmlns:a16="http://schemas.microsoft.com/office/drawing/2014/main" id="{5E39BBD8-BE22-2BB2-1E8D-25E8A771CB96}"/>
                </a:ext>
              </a:extLst>
            </p:cNvPr>
            <p:cNvSpPr/>
            <p:nvPr userDrawn="1"/>
          </p:nvSpPr>
          <p:spPr>
            <a:xfrm>
              <a:off x="19201883" y="7338222"/>
              <a:ext cx="4129734" cy="6377778"/>
            </a:xfrm>
            <a:prstGeom prst="chevron">
              <a:avLst>
                <a:gd name="adj" fmla="val 76155"/>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28" name="Diagonale streep 27">
              <a:extLst>
                <a:ext uri="{FF2B5EF4-FFF2-40B4-BE49-F238E27FC236}">
                  <a16:creationId xmlns:a16="http://schemas.microsoft.com/office/drawing/2014/main" id="{AD3D6937-9A3D-4511-3701-099AF9802ECD}"/>
                </a:ext>
              </a:extLst>
            </p:cNvPr>
            <p:cNvSpPr/>
            <p:nvPr userDrawn="1"/>
          </p:nvSpPr>
          <p:spPr>
            <a:xfrm rot="5400000">
              <a:off x="21223236" y="7345881"/>
              <a:ext cx="3141105" cy="3177249"/>
            </a:xfrm>
            <a:prstGeom prst="diagStripe">
              <a:avLst>
                <a:gd name="adj" fmla="val 67391"/>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29" name="Diagonale streep 28">
              <a:extLst>
                <a:ext uri="{FF2B5EF4-FFF2-40B4-BE49-F238E27FC236}">
                  <a16:creationId xmlns:a16="http://schemas.microsoft.com/office/drawing/2014/main" id="{31C298FA-979C-E4B3-98A4-AF2B781B03CE}"/>
                </a:ext>
              </a:extLst>
            </p:cNvPr>
            <p:cNvSpPr/>
            <p:nvPr userDrawn="1"/>
          </p:nvSpPr>
          <p:spPr>
            <a:xfrm rot="10800000">
              <a:off x="21241308" y="10538750"/>
              <a:ext cx="3141105" cy="3177249"/>
            </a:xfrm>
            <a:prstGeom prst="diagStripe">
              <a:avLst>
                <a:gd name="adj" fmla="val 67391"/>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sp>
        <p:nvSpPr>
          <p:cNvPr id="30" name="Vrije vorm: vorm 29">
            <a:extLst>
              <a:ext uri="{FF2B5EF4-FFF2-40B4-BE49-F238E27FC236}">
                <a16:creationId xmlns:a16="http://schemas.microsoft.com/office/drawing/2014/main" id="{F0F9062C-2E05-3239-1ED1-80E3104282C4}"/>
              </a:ext>
            </a:extLst>
          </p:cNvPr>
          <p:cNvSpPr/>
          <p:nvPr userDrawn="1"/>
        </p:nvSpPr>
        <p:spPr>
          <a:xfrm>
            <a:off x="9702418" y="746446"/>
            <a:ext cx="6481719" cy="6480000"/>
          </a:xfrm>
          <a:custGeom>
            <a:avLst/>
            <a:gdLst>
              <a:gd name="csX0" fmla="*/ 1617511 w 3247200"/>
              <a:gd name="csY0" fmla="*/ 3516 h 3246339"/>
              <a:gd name="csX1" fmla="*/ 2739 w 3247200"/>
              <a:gd name="csY1" fmla="*/ 1618288 h 3246339"/>
              <a:gd name="csX2" fmla="*/ 2739 w 3247200"/>
              <a:gd name="csY2" fmla="*/ 1622405 h 3246339"/>
              <a:gd name="csX3" fmla="*/ 1617511 w 3247200"/>
              <a:gd name="csY3" fmla="*/ 3237177 h 3246339"/>
              <a:gd name="csX4" fmla="*/ 3232283 w 3247200"/>
              <a:gd name="csY4" fmla="*/ 1622405 h 3246339"/>
              <a:gd name="csX5" fmla="*/ 3232283 w 3247200"/>
              <a:gd name="csY5" fmla="*/ 1618288 h 3246339"/>
              <a:gd name="csX6" fmla="*/ 1617511 w 3247200"/>
              <a:gd name="csY6" fmla="*/ 3516 h 3246339"/>
              <a:gd name="csX7" fmla="*/ 0 w 3247200"/>
              <a:gd name="csY7" fmla="*/ 0 h 3246339"/>
              <a:gd name="csX8" fmla="*/ 3247200 w 3247200"/>
              <a:gd name="csY8" fmla="*/ 0 h 3246339"/>
              <a:gd name="csX9" fmla="*/ 3247200 w 3247200"/>
              <a:gd name="csY9" fmla="*/ 3246339 h 3246339"/>
              <a:gd name="csX10" fmla="*/ 0 w 3247200"/>
              <a:gd name="csY10" fmla="*/ 3246339 h 32463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3247200" h="3246339">
                <a:moveTo>
                  <a:pt x="1617511" y="3516"/>
                </a:moveTo>
                <a:cubicBezTo>
                  <a:pt x="1617511" y="895330"/>
                  <a:pt x="894553" y="1618288"/>
                  <a:pt x="2739" y="1618288"/>
                </a:cubicBezTo>
                <a:lnTo>
                  <a:pt x="2739" y="1622405"/>
                </a:lnTo>
                <a:cubicBezTo>
                  <a:pt x="894553" y="1622405"/>
                  <a:pt x="1617511" y="2345363"/>
                  <a:pt x="1617511" y="3237177"/>
                </a:cubicBezTo>
                <a:cubicBezTo>
                  <a:pt x="1617511" y="2345363"/>
                  <a:pt x="2340469" y="1622405"/>
                  <a:pt x="3232283" y="1622405"/>
                </a:cubicBezTo>
                <a:lnTo>
                  <a:pt x="3232283" y="1618288"/>
                </a:lnTo>
                <a:cubicBezTo>
                  <a:pt x="2340469" y="1618288"/>
                  <a:pt x="1617511" y="895330"/>
                  <a:pt x="1617511" y="3516"/>
                </a:cubicBezTo>
                <a:close/>
                <a:moveTo>
                  <a:pt x="0" y="0"/>
                </a:moveTo>
                <a:lnTo>
                  <a:pt x="3247200" y="0"/>
                </a:lnTo>
                <a:lnTo>
                  <a:pt x="3247200" y="3246339"/>
                </a:lnTo>
                <a:lnTo>
                  <a:pt x="0" y="3246339"/>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31" name="Rechthoekige driehoek 30">
            <a:extLst>
              <a:ext uri="{FF2B5EF4-FFF2-40B4-BE49-F238E27FC236}">
                <a16:creationId xmlns:a16="http://schemas.microsoft.com/office/drawing/2014/main" id="{C06DABA2-A467-ECE3-80A4-ACCFF8FF2D4F}"/>
              </a:ext>
            </a:extLst>
          </p:cNvPr>
          <p:cNvSpPr/>
          <p:nvPr userDrawn="1"/>
        </p:nvSpPr>
        <p:spPr>
          <a:xfrm rot="2700811">
            <a:off x="16634182" y="1218851"/>
            <a:ext cx="2302746" cy="2299592"/>
          </a:xfrm>
          <a:prstGeom prst="rtTriangle">
            <a:avLst/>
          </a:prstGeom>
          <a:solidFill>
            <a:schemeClr val="bg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nvGrpSpPr>
          <p:cNvPr id="32" name="Groep 31">
            <a:extLst>
              <a:ext uri="{FF2B5EF4-FFF2-40B4-BE49-F238E27FC236}">
                <a16:creationId xmlns:a16="http://schemas.microsoft.com/office/drawing/2014/main" id="{44AEC757-7694-2A44-249F-0B9F4ADCB30C}"/>
              </a:ext>
            </a:extLst>
          </p:cNvPr>
          <p:cNvGrpSpPr/>
          <p:nvPr userDrawn="1"/>
        </p:nvGrpSpPr>
        <p:grpSpPr>
          <a:xfrm rot="5400000">
            <a:off x="17778251" y="759146"/>
            <a:ext cx="3254634" cy="3240000"/>
            <a:chOff x="16340013" y="7095499"/>
            <a:chExt cx="3315660" cy="3300752"/>
          </a:xfrm>
        </p:grpSpPr>
        <p:sp>
          <p:nvSpPr>
            <p:cNvPr id="33" name="Rechthoek 32">
              <a:extLst>
                <a:ext uri="{FF2B5EF4-FFF2-40B4-BE49-F238E27FC236}">
                  <a16:creationId xmlns:a16="http://schemas.microsoft.com/office/drawing/2014/main" id="{FB90A4FF-E87F-3BF4-FE8D-912446771D80}"/>
                </a:ext>
              </a:extLst>
            </p:cNvPr>
            <p:cNvSpPr/>
            <p:nvPr userDrawn="1"/>
          </p:nvSpPr>
          <p:spPr>
            <a:xfrm>
              <a:off x="16340013"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4" name="Rechthoek 33">
              <a:extLst>
                <a:ext uri="{FF2B5EF4-FFF2-40B4-BE49-F238E27FC236}">
                  <a16:creationId xmlns:a16="http://schemas.microsoft.com/office/drawing/2014/main" id="{BA84DD64-7195-99EA-24BB-BCA252F495CC}"/>
                </a:ext>
              </a:extLst>
            </p:cNvPr>
            <p:cNvSpPr/>
            <p:nvPr userDrawn="1"/>
          </p:nvSpPr>
          <p:spPr>
            <a:xfrm>
              <a:off x="17292972"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6" name="Rechthoek 35">
              <a:extLst>
                <a:ext uri="{FF2B5EF4-FFF2-40B4-BE49-F238E27FC236}">
                  <a16:creationId xmlns:a16="http://schemas.microsoft.com/office/drawing/2014/main" id="{D6EF17A7-36E9-CB74-C30E-449D2046FF29}"/>
                </a:ext>
              </a:extLst>
            </p:cNvPr>
            <p:cNvSpPr/>
            <p:nvPr userDrawn="1"/>
          </p:nvSpPr>
          <p:spPr>
            <a:xfrm>
              <a:off x="18239197"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7" name="Rechthoek 36">
              <a:extLst>
                <a:ext uri="{FF2B5EF4-FFF2-40B4-BE49-F238E27FC236}">
                  <a16:creationId xmlns:a16="http://schemas.microsoft.com/office/drawing/2014/main" id="{13418BD7-6CFF-D137-C450-3161FFD4153F}"/>
                </a:ext>
              </a:extLst>
            </p:cNvPr>
            <p:cNvSpPr/>
            <p:nvPr userDrawn="1"/>
          </p:nvSpPr>
          <p:spPr>
            <a:xfrm>
              <a:off x="19185422"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39" name="Groep 38">
            <a:extLst>
              <a:ext uri="{FF2B5EF4-FFF2-40B4-BE49-F238E27FC236}">
                <a16:creationId xmlns:a16="http://schemas.microsoft.com/office/drawing/2014/main" id="{CA06EDBC-E43C-684D-3139-8B2C271E2E08}"/>
              </a:ext>
            </a:extLst>
          </p:cNvPr>
          <p:cNvGrpSpPr/>
          <p:nvPr userDrawn="1"/>
        </p:nvGrpSpPr>
        <p:grpSpPr>
          <a:xfrm rot="5400000">
            <a:off x="21025566" y="746447"/>
            <a:ext cx="3255972" cy="3255972"/>
            <a:chOff x="12176727" y="1582227"/>
            <a:chExt cx="12205686" cy="12133773"/>
          </a:xfrm>
          <a:solidFill>
            <a:schemeClr val="bg1"/>
          </a:solidFill>
        </p:grpSpPr>
        <p:sp>
          <p:nvSpPr>
            <p:cNvPr id="41" name="Gelijkbenige driehoek 6">
              <a:extLst>
                <a:ext uri="{FF2B5EF4-FFF2-40B4-BE49-F238E27FC236}">
                  <a16:creationId xmlns:a16="http://schemas.microsoft.com/office/drawing/2014/main" id="{D7BE90CB-013F-F66C-8F5E-1CBF0399CE36}"/>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grp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nl-BE"/>
            </a:p>
          </p:txBody>
        </p:sp>
        <p:sp>
          <p:nvSpPr>
            <p:cNvPr id="43" name="Vrije vorm: vorm 42">
              <a:extLst>
                <a:ext uri="{FF2B5EF4-FFF2-40B4-BE49-F238E27FC236}">
                  <a16:creationId xmlns:a16="http://schemas.microsoft.com/office/drawing/2014/main" id="{9D7B04A3-837B-0491-AAE0-9D762DEE3078}"/>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45" name="Vrije vorm: vorm 44">
              <a:extLst>
                <a:ext uri="{FF2B5EF4-FFF2-40B4-BE49-F238E27FC236}">
                  <a16:creationId xmlns:a16="http://schemas.microsoft.com/office/drawing/2014/main" id="{B5C5DA8E-34D6-1BC7-6A8D-9B05061FFF37}"/>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sp>
          <p:nvSpPr>
            <p:cNvPr id="47" name="Vrije vorm: vorm 46">
              <a:extLst>
                <a:ext uri="{FF2B5EF4-FFF2-40B4-BE49-F238E27FC236}">
                  <a16:creationId xmlns:a16="http://schemas.microsoft.com/office/drawing/2014/main" id="{13E5B8CA-564E-9994-0EF2-3FE028C27F56}"/>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grpFill/>
            <a:ln>
              <a:noFill/>
            </a:ln>
          </p:spPr>
          <p:style>
            <a:lnRef idx="2">
              <a:schemeClr val="accent2"/>
            </a:lnRef>
            <a:fillRef idx="1">
              <a:schemeClr val="lt1"/>
            </a:fillRef>
            <a:effectRef idx="0">
              <a:schemeClr val="accent2"/>
            </a:effectRef>
            <a:fontRef idx="minor">
              <a:schemeClr val="dk1"/>
            </a:fontRef>
          </p:style>
          <p:txBody>
            <a:bodyPr wrap="square" rtlCol="0" anchor="ctr">
              <a:noAutofit/>
            </a:bodyPr>
            <a:lstStyle/>
            <a:p>
              <a:pPr algn="ctr"/>
              <a:endParaRPr lang="nl-BE"/>
            </a:p>
          </p:txBody>
        </p:sp>
      </p:grpSp>
    </p:spTree>
    <p:extLst>
      <p:ext uri="{BB962C8B-B14F-4D97-AF65-F5344CB8AC3E}">
        <p14:creationId xmlns:p14="http://schemas.microsoft.com/office/powerpoint/2010/main" val="153236866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GO-Titel+vormenPaarsGroen">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D2B950FF-050B-9BF4-EC8C-0FBAB2A36C77}"/>
              </a:ext>
            </a:extLst>
          </p:cNvPr>
          <p:cNvSpPr/>
          <p:nvPr userDrawn="1"/>
        </p:nvSpPr>
        <p:spPr>
          <a:xfrm>
            <a:off x="0" y="0"/>
            <a:ext cx="24382413" cy="4001220"/>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63735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968063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9" name="Broche 8">
            <a:extLst>
              <a:ext uri="{FF2B5EF4-FFF2-40B4-BE49-F238E27FC236}">
                <a16:creationId xmlns:a16="http://schemas.microsoft.com/office/drawing/2014/main" id="{6624975E-32BF-7489-D391-15684B2B0D58}"/>
              </a:ext>
            </a:extLst>
          </p:cNvPr>
          <p:cNvSpPr/>
          <p:nvPr userDrawn="1"/>
        </p:nvSpPr>
        <p:spPr>
          <a:xfrm>
            <a:off x="29376" y="4016315"/>
            <a:ext cx="3327652" cy="3327652"/>
          </a:xfrm>
          <a:prstGeom prst="plaque">
            <a:avLst>
              <a:gd name="adj" fmla="val 5000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Rechthoek: afgeronde diagonale hoeken 9">
            <a:extLst>
              <a:ext uri="{FF2B5EF4-FFF2-40B4-BE49-F238E27FC236}">
                <a16:creationId xmlns:a16="http://schemas.microsoft.com/office/drawing/2014/main" id="{44AD6CD3-1598-ACB0-4311-FB7CC13E4E5A}"/>
              </a:ext>
            </a:extLst>
          </p:cNvPr>
          <p:cNvSpPr/>
          <p:nvPr userDrawn="1"/>
        </p:nvSpPr>
        <p:spPr>
          <a:xfrm rot="5400000">
            <a:off x="6564416" y="3997981"/>
            <a:ext cx="3244018" cy="3244018"/>
          </a:xfrm>
          <a:prstGeom prst="round2DiagRect">
            <a:avLst>
              <a:gd name="adj1" fmla="val 50000"/>
              <a:gd name="adj2" fmla="val 0"/>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nvGrpSpPr>
          <p:cNvPr id="13" name="Groep 12">
            <a:extLst>
              <a:ext uri="{FF2B5EF4-FFF2-40B4-BE49-F238E27FC236}">
                <a16:creationId xmlns:a16="http://schemas.microsoft.com/office/drawing/2014/main" id="{FBEF8DB7-1EBA-FD7D-79DF-CE5082D54CAC}"/>
              </a:ext>
            </a:extLst>
          </p:cNvPr>
          <p:cNvGrpSpPr/>
          <p:nvPr userDrawn="1"/>
        </p:nvGrpSpPr>
        <p:grpSpPr>
          <a:xfrm rot="5400000">
            <a:off x="14718380" y="10490048"/>
            <a:ext cx="3233659" cy="3219120"/>
            <a:chOff x="16340013" y="7095499"/>
            <a:chExt cx="3315660" cy="3300752"/>
          </a:xfrm>
        </p:grpSpPr>
        <p:sp>
          <p:nvSpPr>
            <p:cNvPr id="14" name="Rechthoek 13">
              <a:extLst>
                <a:ext uri="{FF2B5EF4-FFF2-40B4-BE49-F238E27FC236}">
                  <a16:creationId xmlns:a16="http://schemas.microsoft.com/office/drawing/2014/main" id="{99209BD1-4718-F029-C05A-C51B9A0D7103}"/>
                </a:ext>
              </a:extLst>
            </p:cNvPr>
            <p:cNvSpPr/>
            <p:nvPr userDrawn="1"/>
          </p:nvSpPr>
          <p:spPr>
            <a:xfrm>
              <a:off x="16340013"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6" name="Rechthoek 15">
              <a:extLst>
                <a:ext uri="{FF2B5EF4-FFF2-40B4-BE49-F238E27FC236}">
                  <a16:creationId xmlns:a16="http://schemas.microsoft.com/office/drawing/2014/main" id="{688EBA87-4CCC-793A-F729-7EE279158516}"/>
                </a:ext>
              </a:extLst>
            </p:cNvPr>
            <p:cNvSpPr/>
            <p:nvPr userDrawn="1"/>
          </p:nvSpPr>
          <p:spPr>
            <a:xfrm>
              <a:off x="17292972"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8" name="Rechthoek 17">
              <a:extLst>
                <a:ext uri="{FF2B5EF4-FFF2-40B4-BE49-F238E27FC236}">
                  <a16:creationId xmlns:a16="http://schemas.microsoft.com/office/drawing/2014/main" id="{76965C32-FD2F-B5F0-4DCB-D7C1C310310D}"/>
                </a:ext>
              </a:extLst>
            </p:cNvPr>
            <p:cNvSpPr/>
            <p:nvPr userDrawn="1"/>
          </p:nvSpPr>
          <p:spPr>
            <a:xfrm>
              <a:off x="18239197"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19CC77AD-AD1D-55D5-A7CB-FFE0A2EF60CC}"/>
                </a:ext>
              </a:extLst>
            </p:cNvPr>
            <p:cNvSpPr/>
            <p:nvPr userDrawn="1"/>
          </p:nvSpPr>
          <p:spPr>
            <a:xfrm>
              <a:off x="19185422" y="7095499"/>
              <a:ext cx="470251" cy="3300752"/>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sp>
        <p:nvSpPr>
          <p:cNvPr id="21" name="Rechthoekige driehoek 20">
            <a:extLst>
              <a:ext uri="{FF2B5EF4-FFF2-40B4-BE49-F238E27FC236}">
                <a16:creationId xmlns:a16="http://schemas.microsoft.com/office/drawing/2014/main" id="{A5C1BB12-E5C5-CF65-A3D5-B09E43772305}"/>
              </a:ext>
            </a:extLst>
          </p:cNvPr>
          <p:cNvSpPr/>
          <p:nvPr userDrawn="1"/>
        </p:nvSpPr>
        <p:spPr>
          <a:xfrm rot="18889953">
            <a:off x="499843" y="1169381"/>
            <a:ext cx="2354623" cy="2351398"/>
          </a:xfrm>
          <a:prstGeom prst="rtTriangle">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nvGrpSpPr>
          <p:cNvPr id="22" name="Groep 21">
            <a:extLst>
              <a:ext uri="{FF2B5EF4-FFF2-40B4-BE49-F238E27FC236}">
                <a16:creationId xmlns:a16="http://schemas.microsoft.com/office/drawing/2014/main" id="{0EA21DF1-CC5E-68B5-7BEE-BBA4A8247AC5}"/>
              </a:ext>
            </a:extLst>
          </p:cNvPr>
          <p:cNvGrpSpPr/>
          <p:nvPr userDrawn="1"/>
        </p:nvGrpSpPr>
        <p:grpSpPr>
          <a:xfrm rot="16200000">
            <a:off x="3339143" y="3997061"/>
            <a:ext cx="3240000" cy="3240000"/>
            <a:chOff x="12176727" y="1582227"/>
            <a:chExt cx="12205686" cy="12133773"/>
          </a:xfrm>
          <a:solidFill>
            <a:schemeClr val="accent2"/>
          </a:solidFill>
        </p:grpSpPr>
        <p:sp>
          <p:nvSpPr>
            <p:cNvPr id="24" name="Gelijkbenige driehoek 6">
              <a:extLst>
                <a:ext uri="{FF2B5EF4-FFF2-40B4-BE49-F238E27FC236}">
                  <a16:creationId xmlns:a16="http://schemas.microsoft.com/office/drawing/2014/main" id="{17A0CB6F-4363-8277-1DF9-B03B46ABC1A1}"/>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5" name="Vrije vorm: vorm 24">
              <a:extLst>
                <a:ext uri="{FF2B5EF4-FFF2-40B4-BE49-F238E27FC236}">
                  <a16:creationId xmlns:a16="http://schemas.microsoft.com/office/drawing/2014/main" id="{A507B824-EE35-0C0C-9A87-01BC8D4598C4}"/>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26" name="Vrije vorm: vorm 25">
              <a:extLst>
                <a:ext uri="{FF2B5EF4-FFF2-40B4-BE49-F238E27FC236}">
                  <a16:creationId xmlns:a16="http://schemas.microsoft.com/office/drawing/2014/main" id="{6B7627CB-C047-BC90-8FE2-66899F3F5E16}"/>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27" name="Vrije vorm: vorm 26">
              <a:extLst>
                <a:ext uri="{FF2B5EF4-FFF2-40B4-BE49-F238E27FC236}">
                  <a16:creationId xmlns:a16="http://schemas.microsoft.com/office/drawing/2014/main" id="{EAE5BD9E-C68B-BDC8-6E98-F385AB405123}"/>
                </a:ext>
              </a:extLst>
            </p:cNvPr>
            <p:cNvSpPr/>
            <p:nvPr userDrawn="1"/>
          </p:nvSpPr>
          <p:spPr>
            <a:xfrm>
              <a:off x="12176727" y="1582227"/>
              <a:ext cx="12205686"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grpSp>
      <p:grpSp>
        <p:nvGrpSpPr>
          <p:cNvPr id="29" name="Groep 28">
            <a:extLst>
              <a:ext uri="{FF2B5EF4-FFF2-40B4-BE49-F238E27FC236}">
                <a16:creationId xmlns:a16="http://schemas.microsoft.com/office/drawing/2014/main" id="{B9434C59-1992-7DBC-F51B-E1CBBDFBEFD3}"/>
              </a:ext>
            </a:extLst>
          </p:cNvPr>
          <p:cNvGrpSpPr/>
          <p:nvPr userDrawn="1"/>
        </p:nvGrpSpPr>
        <p:grpSpPr>
          <a:xfrm rot="10800000">
            <a:off x="9804417" y="783867"/>
            <a:ext cx="8715806" cy="6484938"/>
            <a:chOff x="15810631" y="7338222"/>
            <a:chExt cx="8571782" cy="6377778"/>
          </a:xfrm>
          <a:solidFill>
            <a:schemeClr val="accent2"/>
          </a:solidFill>
        </p:grpSpPr>
        <p:sp>
          <p:nvSpPr>
            <p:cNvPr id="30" name="Half kader 29">
              <a:extLst>
                <a:ext uri="{FF2B5EF4-FFF2-40B4-BE49-F238E27FC236}">
                  <a16:creationId xmlns:a16="http://schemas.microsoft.com/office/drawing/2014/main" id="{9FBB647F-70BB-F653-9644-641D75537EAF}"/>
                </a:ext>
              </a:extLst>
            </p:cNvPr>
            <p:cNvSpPr/>
            <p:nvPr userDrawn="1"/>
          </p:nvSpPr>
          <p:spPr>
            <a:xfrm rot="8122589">
              <a:off x="15810631" y="8269145"/>
              <a:ext cx="4440924" cy="4541661"/>
            </a:xfrm>
            <a:prstGeom prst="halfFrame">
              <a:avLst>
                <a:gd name="adj1" fmla="val 15767"/>
                <a:gd name="adj2" fmla="val 1735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31" name="Rechthoekige driehoek 30">
              <a:extLst>
                <a:ext uri="{FF2B5EF4-FFF2-40B4-BE49-F238E27FC236}">
                  <a16:creationId xmlns:a16="http://schemas.microsoft.com/office/drawing/2014/main" id="{ADDDA684-6F0E-F4D2-A4A9-39D0B99F90FF}"/>
                </a:ext>
              </a:extLst>
            </p:cNvPr>
            <p:cNvSpPr/>
            <p:nvPr userDrawn="1"/>
          </p:nvSpPr>
          <p:spPr>
            <a:xfrm rot="13517569">
              <a:off x="17197717" y="9739040"/>
              <a:ext cx="1665302" cy="1648368"/>
            </a:xfrm>
            <a:prstGeom prst="rtTriangle">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2" name="Rechthoekige driehoek 31">
              <a:extLst>
                <a:ext uri="{FF2B5EF4-FFF2-40B4-BE49-F238E27FC236}">
                  <a16:creationId xmlns:a16="http://schemas.microsoft.com/office/drawing/2014/main" id="{0F30D7E3-C35D-C6E1-5533-68815A24E864}"/>
                </a:ext>
              </a:extLst>
            </p:cNvPr>
            <p:cNvSpPr/>
            <p:nvPr userDrawn="1"/>
          </p:nvSpPr>
          <p:spPr>
            <a:xfrm rot="10800000">
              <a:off x="23161451" y="7363954"/>
              <a:ext cx="1220962" cy="1208546"/>
            </a:xfrm>
            <a:prstGeom prst="rtTriangle">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3" name="Rechthoekige driehoek 32">
              <a:extLst>
                <a:ext uri="{FF2B5EF4-FFF2-40B4-BE49-F238E27FC236}">
                  <a16:creationId xmlns:a16="http://schemas.microsoft.com/office/drawing/2014/main" id="{8A8A78B8-7B9A-DEEC-1553-8526F2264D70}"/>
                </a:ext>
              </a:extLst>
            </p:cNvPr>
            <p:cNvSpPr/>
            <p:nvPr userDrawn="1"/>
          </p:nvSpPr>
          <p:spPr>
            <a:xfrm rot="16200000">
              <a:off x="23167659" y="12501246"/>
              <a:ext cx="1220962" cy="1208546"/>
            </a:xfrm>
            <a:prstGeom prst="rtTriangle">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4" name="Pijl: punthaak 33">
              <a:extLst>
                <a:ext uri="{FF2B5EF4-FFF2-40B4-BE49-F238E27FC236}">
                  <a16:creationId xmlns:a16="http://schemas.microsoft.com/office/drawing/2014/main" id="{1FB19F23-9918-2F90-6D10-B64FDBA8E027}"/>
                </a:ext>
              </a:extLst>
            </p:cNvPr>
            <p:cNvSpPr/>
            <p:nvPr userDrawn="1"/>
          </p:nvSpPr>
          <p:spPr>
            <a:xfrm>
              <a:off x="19201883" y="7338222"/>
              <a:ext cx="4129734" cy="6377778"/>
            </a:xfrm>
            <a:prstGeom prst="chevron">
              <a:avLst>
                <a:gd name="adj" fmla="val 76155"/>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35" name="Diagonale streep 34">
              <a:extLst>
                <a:ext uri="{FF2B5EF4-FFF2-40B4-BE49-F238E27FC236}">
                  <a16:creationId xmlns:a16="http://schemas.microsoft.com/office/drawing/2014/main" id="{C5918569-E9CE-C4DA-A9D7-098987902FA0}"/>
                </a:ext>
              </a:extLst>
            </p:cNvPr>
            <p:cNvSpPr/>
            <p:nvPr userDrawn="1"/>
          </p:nvSpPr>
          <p:spPr>
            <a:xfrm rot="5400000">
              <a:off x="21223236" y="7345881"/>
              <a:ext cx="3141105" cy="3177249"/>
            </a:xfrm>
            <a:prstGeom prst="diagStripe">
              <a:avLst>
                <a:gd name="adj" fmla="val 67391"/>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36" name="Diagonale streep 35">
              <a:extLst>
                <a:ext uri="{FF2B5EF4-FFF2-40B4-BE49-F238E27FC236}">
                  <a16:creationId xmlns:a16="http://schemas.microsoft.com/office/drawing/2014/main" id="{2AEF4EAB-D273-FD99-1378-E0669E2336B2}"/>
                </a:ext>
              </a:extLst>
            </p:cNvPr>
            <p:cNvSpPr/>
            <p:nvPr userDrawn="1"/>
          </p:nvSpPr>
          <p:spPr>
            <a:xfrm rot="10800000">
              <a:off x="21241308" y="10538750"/>
              <a:ext cx="3141105" cy="3177249"/>
            </a:xfrm>
            <a:prstGeom prst="diagStripe">
              <a:avLst>
                <a:gd name="adj" fmla="val 67391"/>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sp>
        <p:nvSpPr>
          <p:cNvPr id="37" name="Vrije vorm: vorm 36">
            <a:extLst>
              <a:ext uri="{FF2B5EF4-FFF2-40B4-BE49-F238E27FC236}">
                <a16:creationId xmlns:a16="http://schemas.microsoft.com/office/drawing/2014/main" id="{DF511D02-0B21-6BE9-A97F-6362E10A477B}"/>
              </a:ext>
            </a:extLst>
          </p:cNvPr>
          <p:cNvSpPr/>
          <p:nvPr userDrawn="1"/>
        </p:nvSpPr>
        <p:spPr>
          <a:xfrm rot="10800000">
            <a:off x="19534334" y="764287"/>
            <a:ext cx="3240000" cy="3240000"/>
          </a:xfrm>
          <a:custGeom>
            <a:avLst/>
            <a:gdLst>
              <a:gd name="csX0" fmla="*/ 557648 w 3287712"/>
              <a:gd name="csY0" fmla="*/ 1305414 h 3387780"/>
              <a:gd name="csX1" fmla="*/ 40230 w 3287712"/>
              <a:gd name="csY1" fmla="*/ 1075893 h 3387780"/>
              <a:gd name="csX2" fmla="*/ 0 w 3287712"/>
              <a:gd name="csY2" fmla="*/ 1055293 h 3387780"/>
              <a:gd name="csX3" fmla="*/ 775705 w 3287712"/>
              <a:gd name="csY3" fmla="*/ 60313 h 3387780"/>
              <a:gd name="csX4" fmla="*/ 878471 w 3287712"/>
              <a:gd name="csY4" fmla="*/ 0 h 3387780"/>
              <a:gd name="csX5" fmla="*/ 996560 w 3287712"/>
              <a:gd name="csY5" fmla="*/ 263385 h 3387780"/>
              <a:gd name="csX6" fmla="*/ 997692 w 3287712"/>
              <a:gd name="csY6" fmla="*/ 263385 h 3387780"/>
              <a:gd name="csX7" fmla="*/ 1175949 w 3287712"/>
              <a:gd name="csY7" fmla="*/ 677061 h 3387780"/>
              <a:gd name="csX8" fmla="*/ 1087811 w 3287712"/>
              <a:gd name="csY8" fmla="*/ 719295 h 3387780"/>
              <a:gd name="csX9" fmla="*/ 564803 w 3287712"/>
              <a:gd name="csY9" fmla="*/ 1285585 h 3387780"/>
              <a:gd name="csX10" fmla="*/ 2754216 w 3287712"/>
              <a:gd name="csY10" fmla="*/ 1310692 h 3387780"/>
              <a:gd name="csX11" fmla="*/ 2749843 w 3287712"/>
              <a:gd name="csY11" fmla="*/ 1298807 h 3387780"/>
              <a:gd name="csX12" fmla="*/ 2169858 w 3287712"/>
              <a:gd name="csY12" fmla="*/ 693180 h 3387780"/>
              <a:gd name="csX13" fmla="*/ 2114428 w 3287712"/>
              <a:gd name="csY13" fmla="*/ 671455 h 3387780"/>
              <a:gd name="csX14" fmla="*/ 2310450 w 3287712"/>
              <a:gd name="csY14" fmla="*/ 207703 h 3387780"/>
              <a:gd name="csX15" fmla="*/ 2370753 w 3287712"/>
              <a:gd name="csY15" fmla="*/ 73204 h 3387780"/>
              <a:gd name="csX16" fmla="*/ 2422356 w 3287712"/>
              <a:gd name="csY16" fmla="*/ 106105 h 3387780"/>
              <a:gd name="csX17" fmla="*/ 3284138 w 3287712"/>
              <a:gd name="csY17" fmla="*/ 1073098 h 3387780"/>
              <a:gd name="csX18" fmla="*/ 3287712 w 3287712"/>
              <a:gd name="csY18" fmla="*/ 1085441 h 3387780"/>
              <a:gd name="csX19" fmla="*/ 1652907 w 3287712"/>
              <a:gd name="csY19" fmla="*/ 1775683 h 3387780"/>
              <a:gd name="csX20" fmla="*/ 1653028 w 3287712"/>
              <a:gd name="csY20" fmla="*/ 1775393 h 3387780"/>
              <a:gd name="csX21" fmla="*/ 1653113 w 3287712"/>
              <a:gd name="csY21" fmla="*/ 1775596 h 3387780"/>
              <a:gd name="csX22" fmla="*/ 1648211 w 3287712"/>
              <a:gd name="csY22" fmla="*/ 1777665 h 3387780"/>
              <a:gd name="csX23" fmla="*/ 1645006 w 3287712"/>
              <a:gd name="csY23" fmla="*/ 1776278 h 3387780"/>
              <a:gd name="csX24" fmla="*/ 1175949 w 3287712"/>
              <a:gd name="csY24" fmla="*/ 677061 h 3387780"/>
              <a:gd name="csX25" fmla="*/ 1191729 w 3287712"/>
              <a:gd name="csY25" fmla="*/ 669499 h 3387780"/>
              <a:gd name="csX26" fmla="*/ 1654464 w 3287712"/>
              <a:gd name="csY26" fmla="*/ 576570 h 3387780"/>
              <a:gd name="csX27" fmla="*/ 2007977 w 3287712"/>
              <a:gd name="csY27" fmla="*/ 629734 h 3387780"/>
              <a:gd name="csX28" fmla="*/ 2114428 w 3287712"/>
              <a:gd name="csY28" fmla="*/ 671455 h 3387780"/>
              <a:gd name="csX29" fmla="*/ 1653028 w 3287712"/>
              <a:gd name="csY29" fmla="*/ 1775393 h 3387780"/>
              <a:gd name="csX30" fmla="*/ 1651853 w 3287712"/>
              <a:gd name="csY30" fmla="*/ 1772593 h 3387780"/>
              <a:gd name="csX31" fmla="*/ 1650102 w 3287712"/>
              <a:gd name="csY31" fmla="*/ 1776867 h 3387780"/>
              <a:gd name="csX32" fmla="*/ 1651486 w 3287712"/>
              <a:gd name="csY32" fmla="*/ 1779084 h 3387780"/>
              <a:gd name="csX33" fmla="*/ 1649540 w 3287712"/>
              <a:gd name="csY33" fmla="*/ 1778241 h 3387780"/>
              <a:gd name="csX34" fmla="*/ 1650102 w 3287712"/>
              <a:gd name="csY34" fmla="*/ 1776867 h 3387780"/>
              <a:gd name="csX35" fmla="*/ 1652907 w 3287712"/>
              <a:gd name="csY35" fmla="*/ 1775683 h 3387780"/>
              <a:gd name="csX36" fmla="*/ 1648203 w 3287712"/>
              <a:gd name="csY36" fmla="*/ 1781505 h 3387780"/>
              <a:gd name="csX37" fmla="*/ 1647026 w 3287712"/>
              <a:gd name="csY37" fmla="*/ 1781011 h 3387780"/>
              <a:gd name="csX38" fmla="*/ 1645997 w 3287712"/>
              <a:gd name="csY38" fmla="*/ 1778600 h 3387780"/>
              <a:gd name="csX39" fmla="*/ 1648211 w 3287712"/>
              <a:gd name="csY39" fmla="*/ 1777665 h 3387780"/>
              <a:gd name="csX40" fmla="*/ 1649540 w 3287712"/>
              <a:gd name="csY40" fmla="*/ 1778241 h 3387780"/>
              <a:gd name="csX41" fmla="*/ 1652311 w 3287712"/>
              <a:gd name="csY41" fmla="*/ 1783229 h 3387780"/>
              <a:gd name="csX42" fmla="*/ 1650135 w 3287712"/>
              <a:gd name="csY42" fmla="*/ 1782316 h 3387780"/>
              <a:gd name="csX43" fmla="*/ 1651486 w 3287712"/>
              <a:gd name="csY43" fmla="*/ 1779084 h 3387780"/>
              <a:gd name="csX44" fmla="*/ 1655264 w 3287712"/>
              <a:gd name="csY44" fmla="*/ 1780720 h 3387780"/>
              <a:gd name="csX45" fmla="*/ 1655696 w 3287712"/>
              <a:gd name="csY45" fmla="*/ 1781748 h 3387780"/>
              <a:gd name="csX46" fmla="*/ 1648655 w 3287712"/>
              <a:gd name="csY46" fmla="*/ 1784828 h 3387780"/>
              <a:gd name="csX47" fmla="*/ 1647730 w 3287712"/>
              <a:gd name="csY47" fmla="*/ 1782660 h 3387780"/>
              <a:gd name="csX48" fmla="*/ 1648203 w 3287712"/>
              <a:gd name="csY48" fmla="*/ 1781505 h 3387780"/>
              <a:gd name="csX49" fmla="*/ 1650135 w 3287712"/>
              <a:gd name="csY49" fmla="*/ 1782316 h 3387780"/>
              <a:gd name="csX50" fmla="*/ 1649181 w 3287712"/>
              <a:gd name="csY50" fmla="*/ 1784598 h 3387780"/>
              <a:gd name="csX51" fmla="*/ 2738949 w 3287712"/>
              <a:gd name="csY51" fmla="*/ 2239176 h 3387780"/>
              <a:gd name="csX52" fmla="*/ 1657174 w 3287712"/>
              <a:gd name="csY52" fmla="*/ 1785269 h 3387780"/>
              <a:gd name="csX53" fmla="*/ 1655696 w 3287712"/>
              <a:gd name="csY53" fmla="*/ 1781748 h 3387780"/>
              <a:gd name="csX54" fmla="*/ 1656662 w 3287712"/>
              <a:gd name="csY54" fmla="*/ 1781325 h 3387780"/>
              <a:gd name="csX55" fmla="*/ 1655264 w 3287712"/>
              <a:gd name="csY55" fmla="*/ 1780720 h 3387780"/>
              <a:gd name="csX56" fmla="*/ 1653113 w 3287712"/>
              <a:gd name="csY56" fmla="*/ 1775596 h 3387780"/>
              <a:gd name="csX57" fmla="*/ 2754216 w 3287712"/>
              <a:gd name="csY57" fmla="*/ 1310692 h 3387780"/>
              <a:gd name="csX58" fmla="*/ 2789819 w 3287712"/>
              <a:gd name="csY58" fmla="*/ 1407452 h 3387780"/>
              <a:gd name="csX59" fmla="*/ 2843265 w 3287712"/>
              <a:gd name="csY59" fmla="*/ 1759101 h 3387780"/>
              <a:gd name="csX60" fmla="*/ 2789819 w 3287712"/>
              <a:gd name="csY60" fmla="*/ 2110749 h 3387780"/>
              <a:gd name="csX61" fmla="*/ 575916 w 3287712"/>
              <a:gd name="csY61" fmla="*/ 2254167 h 3387780"/>
              <a:gd name="csX62" fmla="*/ 519109 w 3287712"/>
              <a:gd name="csY62" fmla="*/ 2110749 h 3387780"/>
              <a:gd name="csX63" fmla="*/ 465663 w 3287712"/>
              <a:gd name="csY63" fmla="*/ 1759101 h 3387780"/>
              <a:gd name="csX64" fmla="*/ 510761 w 3287712"/>
              <a:gd name="csY64" fmla="*/ 1435369 h 3387780"/>
              <a:gd name="csX65" fmla="*/ 557648 w 3287712"/>
              <a:gd name="csY65" fmla="*/ 1305414 h 3387780"/>
              <a:gd name="csX66" fmla="*/ 1645006 w 3287712"/>
              <a:gd name="csY66" fmla="*/ 1776278 h 3387780"/>
              <a:gd name="csX67" fmla="*/ 1645997 w 3287712"/>
              <a:gd name="csY67" fmla="*/ 1778600 h 3387780"/>
              <a:gd name="csX68" fmla="*/ 1643646 w 3287712"/>
              <a:gd name="csY68" fmla="*/ 1779593 h 3387780"/>
              <a:gd name="csX69" fmla="*/ 1647026 w 3287712"/>
              <a:gd name="csY69" fmla="*/ 1781011 h 3387780"/>
              <a:gd name="csX70" fmla="*/ 1647730 w 3287712"/>
              <a:gd name="csY70" fmla="*/ 1782660 h 3387780"/>
              <a:gd name="csX71" fmla="*/ 1646446 w 3287712"/>
              <a:gd name="csY71" fmla="*/ 1785795 h 3387780"/>
              <a:gd name="csX72" fmla="*/ 1654464 w 3287712"/>
              <a:gd name="csY72" fmla="*/ 2941632 h 3387780"/>
              <a:gd name="csX73" fmla="*/ 1300951 w 3287712"/>
              <a:gd name="csY73" fmla="*/ 2888468 h 3387780"/>
              <a:gd name="csX74" fmla="*/ 1208552 w 3287712"/>
              <a:gd name="csY74" fmla="*/ 2854828 h 3387780"/>
              <a:gd name="csX75" fmla="*/ 1646446 w 3287712"/>
              <a:gd name="csY75" fmla="*/ 1785795 h 3387780"/>
              <a:gd name="csX76" fmla="*/ 1648655 w 3287712"/>
              <a:gd name="csY76" fmla="*/ 1784828 h 3387780"/>
              <a:gd name="csX77" fmla="*/ 1648872 w 3287712"/>
              <a:gd name="csY77" fmla="*/ 1785337 h 3387780"/>
              <a:gd name="csX78" fmla="*/ 1649181 w 3287712"/>
              <a:gd name="csY78" fmla="*/ 1784598 h 3387780"/>
              <a:gd name="csX79" fmla="*/ 1652311 w 3287712"/>
              <a:gd name="csY79" fmla="*/ 1783229 h 3387780"/>
              <a:gd name="csX80" fmla="*/ 1657174 w 3287712"/>
              <a:gd name="csY80" fmla="*/ 1785269 h 3387780"/>
              <a:gd name="csX81" fmla="*/ 2105340 w 3287712"/>
              <a:gd name="csY81" fmla="*/ 2853020 h 3387780"/>
              <a:gd name="csX82" fmla="*/ 2007977 w 3287712"/>
              <a:gd name="csY82" fmla="*/ 2888468 h 3387780"/>
              <a:gd name="csX83" fmla="*/ 1654464 w 3287712"/>
              <a:gd name="csY83" fmla="*/ 2941632 h 3387780"/>
              <a:gd name="csX84" fmla="*/ 966020 w 3287712"/>
              <a:gd name="csY84" fmla="*/ 3382997 h 3387780"/>
              <a:gd name="csX85" fmla="*/ 18231 w 3287712"/>
              <a:gd name="csY85" fmla="*/ 2503233 h 3387780"/>
              <a:gd name="csX86" fmla="*/ 15936 w 3287712"/>
              <a:gd name="csY86" fmla="*/ 2502517 h 3387780"/>
              <a:gd name="csX87" fmla="*/ 575916 w 3287712"/>
              <a:gd name="csY87" fmla="*/ 2254167 h 3387780"/>
              <a:gd name="csX88" fmla="*/ 582892 w 3287712"/>
              <a:gd name="csY88" fmla="*/ 2271777 h 3387780"/>
              <a:gd name="csX89" fmla="*/ 1191729 w 3287712"/>
              <a:gd name="csY89" fmla="*/ 2848703 h 3387780"/>
              <a:gd name="csX90" fmla="*/ 1208552 w 3287712"/>
              <a:gd name="csY90" fmla="*/ 2854828 h 3387780"/>
              <a:gd name="csX91" fmla="*/ 2329795 w 3287712"/>
              <a:gd name="csY91" fmla="*/ 3387780 h 3387780"/>
              <a:gd name="csX92" fmla="*/ 2105340 w 3287712"/>
              <a:gd name="csY92" fmla="*/ 2853020 h 3387780"/>
              <a:gd name="csX93" fmla="*/ 2117199 w 3287712"/>
              <a:gd name="csY93" fmla="*/ 2848703 h 3387780"/>
              <a:gd name="csX94" fmla="*/ 2726036 w 3287712"/>
              <a:gd name="csY94" fmla="*/ 2271777 h 3387780"/>
              <a:gd name="csX95" fmla="*/ 2738949 w 3287712"/>
              <a:gd name="csY95" fmla="*/ 2239176 h 3387780"/>
              <a:gd name="csX96" fmla="*/ 3273110 w 3287712"/>
              <a:gd name="csY96" fmla="*/ 2463307 h 3387780"/>
              <a:gd name="csX97" fmla="*/ 3275630 w 3287712"/>
              <a:gd name="csY97" fmla="*/ 2464810 h 3387780"/>
              <a:gd name="csX98" fmla="*/ 2342908 w 3287712"/>
              <a:gd name="csY98" fmla="*/ 3382997 h 3387780"/>
              <a:gd name="csX0" fmla="*/ 557648 w 3287712"/>
              <a:gd name="csY0" fmla="*/ 1245101 h 3327467"/>
              <a:gd name="csX1" fmla="*/ 40230 w 3287712"/>
              <a:gd name="csY1" fmla="*/ 1015580 h 3327467"/>
              <a:gd name="csX2" fmla="*/ 0 w 3287712"/>
              <a:gd name="csY2" fmla="*/ 994980 h 3327467"/>
              <a:gd name="csX3" fmla="*/ 775705 w 3287712"/>
              <a:gd name="csY3" fmla="*/ 0 h 3327467"/>
              <a:gd name="csX4" fmla="*/ 933650 w 3287712"/>
              <a:gd name="csY4" fmla="*/ 60556 h 3327467"/>
              <a:gd name="csX5" fmla="*/ 996560 w 3287712"/>
              <a:gd name="csY5" fmla="*/ 203072 h 3327467"/>
              <a:gd name="csX6" fmla="*/ 997692 w 3287712"/>
              <a:gd name="csY6" fmla="*/ 203072 h 3327467"/>
              <a:gd name="csX7" fmla="*/ 1175949 w 3287712"/>
              <a:gd name="csY7" fmla="*/ 616748 h 3327467"/>
              <a:gd name="csX8" fmla="*/ 1087811 w 3287712"/>
              <a:gd name="csY8" fmla="*/ 658982 h 3327467"/>
              <a:gd name="csX9" fmla="*/ 564803 w 3287712"/>
              <a:gd name="csY9" fmla="*/ 1225272 h 3327467"/>
              <a:gd name="csX10" fmla="*/ 557648 w 3287712"/>
              <a:gd name="csY10" fmla="*/ 1245101 h 3327467"/>
              <a:gd name="csX11" fmla="*/ 2754216 w 3287712"/>
              <a:gd name="csY11" fmla="*/ 1250379 h 3327467"/>
              <a:gd name="csX12" fmla="*/ 2749843 w 3287712"/>
              <a:gd name="csY12" fmla="*/ 1238494 h 3327467"/>
              <a:gd name="csX13" fmla="*/ 2169858 w 3287712"/>
              <a:gd name="csY13" fmla="*/ 632867 h 3327467"/>
              <a:gd name="csX14" fmla="*/ 2114428 w 3287712"/>
              <a:gd name="csY14" fmla="*/ 611142 h 3327467"/>
              <a:gd name="csX15" fmla="*/ 2310450 w 3287712"/>
              <a:gd name="csY15" fmla="*/ 147390 h 3327467"/>
              <a:gd name="csX16" fmla="*/ 2370753 w 3287712"/>
              <a:gd name="csY16" fmla="*/ 12891 h 3327467"/>
              <a:gd name="csX17" fmla="*/ 2422356 w 3287712"/>
              <a:gd name="csY17" fmla="*/ 45792 h 3327467"/>
              <a:gd name="csX18" fmla="*/ 3284138 w 3287712"/>
              <a:gd name="csY18" fmla="*/ 1012785 h 3327467"/>
              <a:gd name="csX19" fmla="*/ 3287712 w 3287712"/>
              <a:gd name="csY19" fmla="*/ 1025128 h 3327467"/>
              <a:gd name="csX20" fmla="*/ 2754216 w 3287712"/>
              <a:gd name="csY20" fmla="*/ 1250379 h 3327467"/>
              <a:gd name="csX21" fmla="*/ 1652907 w 3287712"/>
              <a:gd name="csY21" fmla="*/ 1715370 h 3327467"/>
              <a:gd name="csX22" fmla="*/ 1653028 w 3287712"/>
              <a:gd name="csY22" fmla="*/ 1715080 h 3327467"/>
              <a:gd name="csX23" fmla="*/ 1653113 w 3287712"/>
              <a:gd name="csY23" fmla="*/ 1715283 h 3327467"/>
              <a:gd name="csX24" fmla="*/ 1652907 w 3287712"/>
              <a:gd name="csY24" fmla="*/ 1715370 h 3327467"/>
              <a:gd name="csX25" fmla="*/ 1648211 w 3287712"/>
              <a:gd name="csY25" fmla="*/ 1717352 h 3327467"/>
              <a:gd name="csX26" fmla="*/ 1645006 w 3287712"/>
              <a:gd name="csY26" fmla="*/ 1715965 h 3327467"/>
              <a:gd name="csX27" fmla="*/ 1175949 w 3287712"/>
              <a:gd name="csY27" fmla="*/ 616748 h 3327467"/>
              <a:gd name="csX28" fmla="*/ 1191729 w 3287712"/>
              <a:gd name="csY28" fmla="*/ 609186 h 3327467"/>
              <a:gd name="csX29" fmla="*/ 1654464 w 3287712"/>
              <a:gd name="csY29" fmla="*/ 516257 h 3327467"/>
              <a:gd name="csX30" fmla="*/ 2007977 w 3287712"/>
              <a:gd name="csY30" fmla="*/ 569421 h 3327467"/>
              <a:gd name="csX31" fmla="*/ 2114428 w 3287712"/>
              <a:gd name="csY31" fmla="*/ 611142 h 3327467"/>
              <a:gd name="csX32" fmla="*/ 1653028 w 3287712"/>
              <a:gd name="csY32" fmla="*/ 1715080 h 3327467"/>
              <a:gd name="csX33" fmla="*/ 1651853 w 3287712"/>
              <a:gd name="csY33" fmla="*/ 1712280 h 3327467"/>
              <a:gd name="csX34" fmla="*/ 1650102 w 3287712"/>
              <a:gd name="csY34" fmla="*/ 1716554 h 3327467"/>
              <a:gd name="csX35" fmla="*/ 1648211 w 3287712"/>
              <a:gd name="csY35" fmla="*/ 1717352 h 3327467"/>
              <a:gd name="csX36" fmla="*/ 1651486 w 3287712"/>
              <a:gd name="csY36" fmla="*/ 1718771 h 3327467"/>
              <a:gd name="csX37" fmla="*/ 1649540 w 3287712"/>
              <a:gd name="csY37" fmla="*/ 1717928 h 3327467"/>
              <a:gd name="csX38" fmla="*/ 1650102 w 3287712"/>
              <a:gd name="csY38" fmla="*/ 1716554 h 3327467"/>
              <a:gd name="csX39" fmla="*/ 1652907 w 3287712"/>
              <a:gd name="csY39" fmla="*/ 1715370 h 3327467"/>
              <a:gd name="csX40" fmla="*/ 1651486 w 3287712"/>
              <a:gd name="csY40" fmla="*/ 1718771 h 3327467"/>
              <a:gd name="csX41" fmla="*/ 1648203 w 3287712"/>
              <a:gd name="csY41" fmla="*/ 1721192 h 3327467"/>
              <a:gd name="csX42" fmla="*/ 1647026 w 3287712"/>
              <a:gd name="csY42" fmla="*/ 1720698 h 3327467"/>
              <a:gd name="csX43" fmla="*/ 1645997 w 3287712"/>
              <a:gd name="csY43" fmla="*/ 1718287 h 3327467"/>
              <a:gd name="csX44" fmla="*/ 1648211 w 3287712"/>
              <a:gd name="csY44" fmla="*/ 1717352 h 3327467"/>
              <a:gd name="csX45" fmla="*/ 1649540 w 3287712"/>
              <a:gd name="csY45" fmla="*/ 1717928 h 3327467"/>
              <a:gd name="csX46" fmla="*/ 1648203 w 3287712"/>
              <a:gd name="csY46" fmla="*/ 1721192 h 3327467"/>
              <a:gd name="csX47" fmla="*/ 1652311 w 3287712"/>
              <a:gd name="csY47" fmla="*/ 1722916 h 3327467"/>
              <a:gd name="csX48" fmla="*/ 1650135 w 3287712"/>
              <a:gd name="csY48" fmla="*/ 1722003 h 3327467"/>
              <a:gd name="csX49" fmla="*/ 1651486 w 3287712"/>
              <a:gd name="csY49" fmla="*/ 1718771 h 3327467"/>
              <a:gd name="csX50" fmla="*/ 1655264 w 3287712"/>
              <a:gd name="csY50" fmla="*/ 1720407 h 3327467"/>
              <a:gd name="csX51" fmla="*/ 1655696 w 3287712"/>
              <a:gd name="csY51" fmla="*/ 1721435 h 3327467"/>
              <a:gd name="csX52" fmla="*/ 1652311 w 3287712"/>
              <a:gd name="csY52" fmla="*/ 1722916 h 3327467"/>
              <a:gd name="csX53" fmla="*/ 1648655 w 3287712"/>
              <a:gd name="csY53" fmla="*/ 1724515 h 3327467"/>
              <a:gd name="csX54" fmla="*/ 1647730 w 3287712"/>
              <a:gd name="csY54" fmla="*/ 1722347 h 3327467"/>
              <a:gd name="csX55" fmla="*/ 1648203 w 3287712"/>
              <a:gd name="csY55" fmla="*/ 1721192 h 3327467"/>
              <a:gd name="csX56" fmla="*/ 1650135 w 3287712"/>
              <a:gd name="csY56" fmla="*/ 1722003 h 3327467"/>
              <a:gd name="csX57" fmla="*/ 1649181 w 3287712"/>
              <a:gd name="csY57" fmla="*/ 1724285 h 3327467"/>
              <a:gd name="csX58" fmla="*/ 1648655 w 3287712"/>
              <a:gd name="csY58" fmla="*/ 1724515 h 3327467"/>
              <a:gd name="csX59" fmla="*/ 2738949 w 3287712"/>
              <a:gd name="csY59" fmla="*/ 2178863 h 3327467"/>
              <a:gd name="csX60" fmla="*/ 1657174 w 3287712"/>
              <a:gd name="csY60" fmla="*/ 1724956 h 3327467"/>
              <a:gd name="csX61" fmla="*/ 1655696 w 3287712"/>
              <a:gd name="csY61" fmla="*/ 1721435 h 3327467"/>
              <a:gd name="csX62" fmla="*/ 1656662 w 3287712"/>
              <a:gd name="csY62" fmla="*/ 1721012 h 3327467"/>
              <a:gd name="csX63" fmla="*/ 1655264 w 3287712"/>
              <a:gd name="csY63" fmla="*/ 1720407 h 3327467"/>
              <a:gd name="csX64" fmla="*/ 1653113 w 3287712"/>
              <a:gd name="csY64" fmla="*/ 1715283 h 3327467"/>
              <a:gd name="csX65" fmla="*/ 2754216 w 3287712"/>
              <a:gd name="csY65" fmla="*/ 1250379 h 3327467"/>
              <a:gd name="csX66" fmla="*/ 2789819 w 3287712"/>
              <a:gd name="csY66" fmla="*/ 1347139 h 3327467"/>
              <a:gd name="csX67" fmla="*/ 2843265 w 3287712"/>
              <a:gd name="csY67" fmla="*/ 1698788 h 3327467"/>
              <a:gd name="csX68" fmla="*/ 2789819 w 3287712"/>
              <a:gd name="csY68" fmla="*/ 2050436 h 3327467"/>
              <a:gd name="csX69" fmla="*/ 2738949 w 3287712"/>
              <a:gd name="csY69" fmla="*/ 2178863 h 3327467"/>
              <a:gd name="csX70" fmla="*/ 575916 w 3287712"/>
              <a:gd name="csY70" fmla="*/ 2193854 h 3327467"/>
              <a:gd name="csX71" fmla="*/ 519109 w 3287712"/>
              <a:gd name="csY71" fmla="*/ 2050436 h 3327467"/>
              <a:gd name="csX72" fmla="*/ 465663 w 3287712"/>
              <a:gd name="csY72" fmla="*/ 1698788 h 3327467"/>
              <a:gd name="csX73" fmla="*/ 510761 w 3287712"/>
              <a:gd name="csY73" fmla="*/ 1375056 h 3327467"/>
              <a:gd name="csX74" fmla="*/ 557648 w 3287712"/>
              <a:gd name="csY74" fmla="*/ 1245101 h 3327467"/>
              <a:gd name="csX75" fmla="*/ 1645006 w 3287712"/>
              <a:gd name="csY75" fmla="*/ 1715965 h 3327467"/>
              <a:gd name="csX76" fmla="*/ 1645997 w 3287712"/>
              <a:gd name="csY76" fmla="*/ 1718287 h 3327467"/>
              <a:gd name="csX77" fmla="*/ 1643646 w 3287712"/>
              <a:gd name="csY77" fmla="*/ 1719280 h 3327467"/>
              <a:gd name="csX78" fmla="*/ 1647026 w 3287712"/>
              <a:gd name="csY78" fmla="*/ 1720698 h 3327467"/>
              <a:gd name="csX79" fmla="*/ 1647730 w 3287712"/>
              <a:gd name="csY79" fmla="*/ 1722347 h 3327467"/>
              <a:gd name="csX80" fmla="*/ 1646446 w 3287712"/>
              <a:gd name="csY80" fmla="*/ 1725482 h 3327467"/>
              <a:gd name="csX81" fmla="*/ 575916 w 3287712"/>
              <a:gd name="csY81" fmla="*/ 2193854 h 3327467"/>
              <a:gd name="csX82" fmla="*/ 1654464 w 3287712"/>
              <a:gd name="csY82" fmla="*/ 2881319 h 3327467"/>
              <a:gd name="csX83" fmla="*/ 1300951 w 3287712"/>
              <a:gd name="csY83" fmla="*/ 2828155 h 3327467"/>
              <a:gd name="csX84" fmla="*/ 1208552 w 3287712"/>
              <a:gd name="csY84" fmla="*/ 2794515 h 3327467"/>
              <a:gd name="csX85" fmla="*/ 1646446 w 3287712"/>
              <a:gd name="csY85" fmla="*/ 1725482 h 3327467"/>
              <a:gd name="csX86" fmla="*/ 1648655 w 3287712"/>
              <a:gd name="csY86" fmla="*/ 1724515 h 3327467"/>
              <a:gd name="csX87" fmla="*/ 1648872 w 3287712"/>
              <a:gd name="csY87" fmla="*/ 1725024 h 3327467"/>
              <a:gd name="csX88" fmla="*/ 1649181 w 3287712"/>
              <a:gd name="csY88" fmla="*/ 1724285 h 3327467"/>
              <a:gd name="csX89" fmla="*/ 1652311 w 3287712"/>
              <a:gd name="csY89" fmla="*/ 1722916 h 3327467"/>
              <a:gd name="csX90" fmla="*/ 1657174 w 3287712"/>
              <a:gd name="csY90" fmla="*/ 1724956 h 3327467"/>
              <a:gd name="csX91" fmla="*/ 2105340 w 3287712"/>
              <a:gd name="csY91" fmla="*/ 2792707 h 3327467"/>
              <a:gd name="csX92" fmla="*/ 2007977 w 3287712"/>
              <a:gd name="csY92" fmla="*/ 2828155 h 3327467"/>
              <a:gd name="csX93" fmla="*/ 1654464 w 3287712"/>
              <a:gd name="csY93" fmla="*/ 2881319 h 3327467"/>
              <a:gd name="csX94" fmla="*/ 966020 w 3287712"/>
              <a:gd name="csY94" fmla="*/ 3322684 h 3327467"/>
              <a:gd name="csX95" fmla="*/ 18231 w 3287712"/>
              <a:gd name="csY95" fmla="*/ 2442920 h 3327467"/>
              <a:gd name="csX96" fmla="*/ 15936 w 3287712"/>
              <a:gd name="csY96" fmla="*/ 2442204 h 3327467"/>
              <a:gd name="csX97" fmla="*/ 575916 w 3287712"/>
              <a:gd name="csY97" fmla="*/ 2193854 h 3327467"/>
              <a:gd name="csX98" fmla="*/ 582892 w 3287712"/>
              <a:gd name="csY98" fmla="*/ 2211464 h 3327467"/>
              <a:gd name="csX99" fmla="*/ 1191729 w 3287712"/>
              <a:gd name="csY99" fmla="*/ 2788390 h 3327467"/>
              <a:gd name="csX100" fmla="*/ 1208552 w 3287712"/>
              <a:gd name="csY100" fmla="*/ 2794515 h 3327467"/>
              <a:gd name="csX101" fmla="*/ 966020 w 3287712"/>
              <a:gd name="csY101" fmla="*/ 3322684 h 3327467"/>
              <a:gd name="csX102" fmla="*/ 2329795 w 3287712"/>
              <a:gd name="csY102" fmla="*/ 3327467 h 3327467"/>
              <a:gd name="csX103" fmla="*/ 2105340 w 3287712"/>
              <a:gd name="csY103" fmla="*/ 2792707 h 3327467"/>
              <a:gd name="csX104" fmla="*/ 2117199 w 3287712"/>
              <a:gd name="csY104" fmla="*/ 2788390 h 3327467"/>
              <a:gd name="csX105" fmla="*/ 2726036 w 3287712"/>
              <a:gd name="csY105" fmla="*/ 2211464 h 3327467"/>
              <a:gd name="csX106" fmla="*/ 2738949 w 3287712"/>
              <a:gd name="csY106" fmla="*/ 2178863 h 3327467"/>
              <a:gd name="csX107" fmla="*/ 3273110 w 3287712"/>
              <a:gd name="csY107" fmla="*/ 2402994 h 3327467"/>
              <a:gd name="csX108" fmla="*/ 3275630 w 3287712"/>
              <a:gd name="csY108" fmla="*/ 2404497 h 3327467"/>
              <a:gd name="csX109" fmla="*/ 2342908 w 3287712"/>
              <a:gd name="csY109" fmla="*/ 3322684 h 3327467"/>
              <a:gd name="csX110" fmla="*/ 2329795 w 3287712"/>
              <a:gd name="csY110" fmla="*/ 3327467 h 3327467"/>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32210 h 3314576"/>
              <a:gd name="csX1" fmla="*/ 40230 w 3287712"/>
              <a:gd name="csY1" fmla="*/ 1002689 h 3314576"/>
              <a:gd name="csX2" fmla="*/ 0 w 3287712"/>
              <a:gd name="csY2" fmla="*/ 982089 h 3314576"/>
              <a:gd name="csX3" fmla="*/ 914967 w 3287712"/>
              <a:gd name="csY3" fmla="*/ 21268 h 3314576"/>
              <a:gd name="csX4" fmla="*/ 933650 w 3287712"/>
              <a:gd name="csY4" fmla="*/ 47665 h 3314576"/>
              <a:gd name="csX5" fmla="*/ 996560 w 3287712"/>
              <a:gd name="csY5" fmla="*/ 190181 h 3314576"/>
              <a:gd name="csX6" fmla="*/ 997692 w 3287712"/>
              <a:gd name="csY6" fmla="*/ 190181 h 3314576"/>
              <a:gd name="csX7" fmla="*/ 1175949 w 3287712"/>
              <a:gd name="csY7" fmla="*/ 603857 h 3314576"/>
              <a:gd name="csX8" fmla="*/ 1087811 w 3287712"/>
              <a:gd name="csY8" fmla="*/ 646091 h 3314576"/>
              <a:gd name="csX9" fmla="*/ 564803 w 3287712"/>
              <a:gd name="csY9" fmla="*/ 1212381 h 3314576"/>
              <a:gd name="csX10" fmla="*/ 557648 w 3287712"/>
              <a:gd name="csY10" fmla="*/ 1232210 h 3314576"/>
              <a:gd name="csX11" fmla="*/ 2754216 w 3287712"/>
              <a:gd name="csY11" fmla="*/ 1237488 h 3314576"/>
              <a:gd name="csX12" fmla="*/ 2749843 w 3287712"/>
              <a:gd name="csY12" fmla="*/ 1225603 h 3314576"/>
              <a:gd name="csX13" fmla="*/ 2169858 w 3287712"/>
              <a:gd name="csY13" fmla="*/ 619976 h 3314576"/>
              <a:gd name="csX14" fmla="*/ 2114428 w 3287712"/>
              <a:gd name="csY14" fmla="*/ 598251 h 3314576"/>
              <a:gd name="csX15" fmla="*/ 2310450 w 3287712"/>
              <a:gd name="csY15" fmla="*/ 134499 h 3314576"/>
              <a:gd name="csX16" fmla="*/ 2370753 w 3287712"/>
              <a:gd name="csY16" fmla="*/ 0 h 3314576"/>
              <a:gd name="csX17" fmla="*/ 2422356 w 3287712"/>
              <a:gd name="csY17" fmla="*/ 32901 h 3314576"/>
              <a:gd name="csX18" fmla="*/ 3284138 w 3287712"/>
              <a:gd name="csY18" fmla="*/ 999894 h 3314576"/>
              <a:gd name="csX19" fmla="*/ 3287712 w 3287712"/>
              <a:gd name="csY19" fmla="*/ 1012237 h 3314576"/>
              <a:gd name="csX20" fmla="*/ 2754216 w 3287712"/>
              <a:gd name="csY20" fmla="*/ 1237488 h 3314576"/>
              <a:gd name="csX21" fmla="*/ 1652907 w 3287712"/>
              <a:gd name="csY21" fmla="*/ 1702479 h 3314576"/>
              <a:gd name="csX22" fmla="*/ 1653028 w 3287712"/>
              <a:gd name="csY22" fmla="*/ 1702189 h 3314576"/>
              <a:gd name="csX23" fmla="*/ 1653113 w 3287712"/>
              <a:gd name="csY23" fmla="*/ 1702392 h 3314576"/>
              <a:gd name="csX24" fmla="*/ 1652907 w 3287712"/>
              <a:gd name="csY24" fmla="*/ 1702479 h 3314576"/>
              <a:gd name="csX25" fmla="*/ 1648211 w 3287712"/>
              <a:gd name="csY25" fmla="*/ 1704461 h 3314576"/>
              <a:gd name="csX26" fmla="*/ 1645006 w 3287712"/>
              <a:gd name="csY26" fmla="*/ 1703074 h 3314576"/>
              <a:gd name="csX27" fmla="*/ 1175949 w 3287712"/>
              <a:gd name="csY27" fmla="*/ 603857 h 3314576"/>
              <a:gd name="csX28" fmla="*/ 1191729 w 3287712"/>
              <a:gd name="csY28" fmla="*/ 596295 h 3314576"/>
              <a:gd name="csX29" fmla="*/ 1654464 w 3287712"/>
              <a:gd name="csY29" fmla="*/ 503366 h 3314576"/>
              <a:gd name="csX30" fmla="*/ 2007977 w 3287712"/>
              <a:gd name="csY30" fmla="*/ 556530 h 3314576"/>
              <a:gd name="csX31" fmla="*/ 2114428 w 3287712"/>
              <a:gd name="csY31" fmla="*/ 598251 h 3314576"/>
              <a:gd name="csX32" fmla="*/ 1653028 w 3287712"/>
              <a:gd name="csY32" fmla="*/ 1702189 h 3314576"/>
              <a:gd name="csX33" fmla="*/ 1651853 w 3287712"/>
              <a:gd name="csY33" fmla="*/ 1699389 h 3314576"/>
              <a:gd name="csX34" fmla="*/ 1650102 w 3287712"/>
              <a:gd name="csY34" fmla="*/ 1703663 h 3314576"/>
              <a:gd name="csX35" fmla="*/ 1648211 w 3287712"/>
              <a:gd name="csY35" fmla="*/ 1704461 h 3314576"/>
              <a:gd name="csX36" fmla="*/ 1651486 w 3287712"/>
              <a:gd name="csY36" fmla="*/ 1705880 h 3314576"/>
              <a:gd name="csX37" fmla="*/ 1649540 w 3287712"/>
              <a:gd name="csY37" fmla="*/ 1705037 h 3314576"/>
              <a:gd name="csX38" fmla="*/ 1650102 w 3287712"/>
              <a:gd name="csY38" fmla="*/ 1703663 h 3314576"/>
              <a:gd name="csX39" fmla="*/ 1652907 w 3287712"/>
              <a:gd name="csY39" fmla="*/ 1702479 h 3314576"/>
              <a:gd name="csX40" fmla="*/ 1651486 w 3287712"/>
              <a:gd name="csY40" fmla="*/ 1705880 h 3314576"/>
              <a:gd name="csX41" fmla="*/ 1648203 w 3287712"/>
              <a:gd name="csY41" fmla="*/ 1708301 h 3314576"/>
              <a:gd name="csX42" fmla="*/ 1647026 w 3287712"/>
              <a:gd name="csY42" fmla="*/ 1707807 h 3314576"/>
              <a:gd name="csX43" fmla="*/ 1645997 w 3287712"/>
              <a:gd name="csY43" fmla="*/ 1705396 h 3314576"/>
              <a:gd name="csX44" fmla="*/ 1648211 w 3287712"/>
              <a:gd name="csY44" fmla="*/ 1704461 h 3314576"/>
              <a:gd name="csX45" fmla="*/ 1649540 w 3287712"/>
              <a:gd name="csY45" fmla="*/ 1705037 h 3314576"/>
              <a:gd name="csX46" fmla="*/ 1648203 w 3287712"/>
              <a:gd name="csY46" fmla="*/ 1708301 h 3314576"/>
              <a:gd name="csX47" fmla="*/ 1652311 w 3287712"/>
              <a:gd name="csY47" fmla="*/ 1710025 h 3314576"/>
              <a:gd name="csX48" fmla="*/ 1650135 w 3287712"/>
              <a:gd name="csY48" fmla="*/ 1709112 h 3314576"/>
              <a:gd name="csX49" fmla="*/ 1651486 w 3287712"/>
              <a:gd name="csY49" fmla="*/ 1705880 h 3314576"/>
              <a:gd name="csX50" fmla="*/ 1655264 w 3287712"/>
              <a:gd name="csY50" fmla="*/ 1707516 h 3314576"/>
              <a:gd name="csX51" fmla="*/ 1655696 w 3287712"/>
              <a:gd name="csY51" fmla="*/ 1708544 h 3314576"/>
              <a:gd name="csX52" fmla="*/ 1652311 w 3287712"/>
              <a:gd name="csY52" fmla="*/ 1710025 h 3314576"/>
              <a:gd name="csX53" fmla="*/ 1648655 w 3287712"/>
              <a:gd name="csY53" fmla="*/ 1711624 h 3314576"/>
              <a:gd name="csX54" fmla="*/ 1647730 w 3287712"/>
              <a:gd name="csY54" fmla="*/ 1709456 h 3314576"/>
              <a:gd name="csX55" fmla="*/ 1648203 w 3287712"/>
              <a:gd name="csY55" fmla="*/ 1708301 h 3314576"/>
              <a:gd name="csX56" fmla="*/ 1650135 w 3287712"/>
              <a:gd name="csY56" fmla="*/ 1709112 h 3314576"/>
              <a:gd name="csX57" fmla="*/ 1649181 w 3287712"/>
              <a:gd name="csY57" fmla="*/ 1711394 h 3314576"/>
              <a:gd name="csX58" fmla="*/ 1648655 w 3287712"/>
              <a:gd name="csY58" fmla="*/ 1711624 h 3314576"/>
              <a:gd name="csX59" fmla="*/ 2738949 w 3287712"/>
              <a:gd name="csY59" fmla="*/ 2165972 h 3314576"/>
              <a:gd name="csX60" fmla="*/ 1657174 w 3287712"/>
              <a:gd name="csY60" fmla="*/ 1712065 h 3314576"/>
              <a:gd name="csX61" fmla="*/ 1655696 w 3287712"/>
              <a:gd name="csY61" fmla="*/ 1708544 h 3314576"/>
              <a:gd name="csX62" fmla="*/ 1656662 w 3287712"/>
              <a:gd name="csY62" fmla="*/ 1708121 h 3314576"/>
              <a:gd name="csX63" fmla="*/ 1655264 w 3287712"/>
              <a:gd name="csY63" fmla="*/ 1707516 h 3314576"/>
              <a:gd name="csX64" fmla="*/ 1653113 w 3287712"/>
              <a:gd name="csY64" fmla="*/ 1702392 h 3314576"/>
              <a:gd name="csX65" fmla="*/ 2754216 w 3287712"/>
              <a:gd name="csY65" fmla="*/ 1237488 h 3314576"/>
              <a:gd name="csX66" fmla="*/ 2789819 w 3287712"/>
              <a:gd name="csY66" fmla="*/ 1334248 h 3314576"/>
              <a:gd name="csX67" fmla="*/ 2843265 w 3287712"/>
              <a:gd name="csY67" fmla="*/ 1685897 h 3314576"/>
              <a:gd name="csX68" fmla="*/ 2789819 w 3287712"/>
              <a:gd name="csY68" fmla="*/ 2037545 h 3314576"/>
              <a:gd name="csX69" fmla="*/ 2738949 w 3287712"/>
              <a:gd name="csY69" fmla="*/ 2165972 h 3314576"/>
              <a:gd name="csX70" fmla="*/ 575916 w 3287712"/>
              <a:gd name="csY70" fmla="*/ 2180963 h 3314576"/>
              <a:gd name="csX71" fmla="*/ 519109 w 3287712"/>
              <a:gd name="csY71" fmla="*/ 2037545 h 3314576"/>
              <a:gd name="csX72" fmla="*/ 465663 w 3287712"/>
              <a:gd name="csY72" fmla="*/ 1685897 h 3314576"/>
              <a:gd name="csX73" fmla="*/ 510761 w 3287712"/>
              <a:gd name="csY73" fmla="*/ 1362165 h 3314576"/>
              <a:gd name="csX74" fmla="*/ 557648 w 3287712"/>
              <a:gd name="csY74" fmla="*/ 1232210 h 3314576"/>
              <a:gd name="csX75" fmla="*/ 1645006 w 3287712"/>
              <a:gd name="csY75" fmla="*/ 1703074 h 3314576"/>
              <a:gd name="csX76" fmla="*/ 1645997 w 3287712"/>
              <a:gd name="csY76" fmla="*/ 1705396 h 3314576"/>
              <a:gd name="csX77" fmla="*/ 1643646 w 3287712"/>
              <a:gd name="csY77" fmla="*/ 1706389 h 3314576"/>
              <a:gd name="csX78" fmla="*/ 1647026 w 3287712"/>
              <a:gd name="csY78" fmla="*/ 1707807 h 3314576"/>
              <a:gd name="csX79" fmla="*/ 1647730 w 3287712"/>
              <a:gd name="csY79" fmla="*/ 1709456 h 3314576"/>
              <a:gd name="csX80" fmla="*/ 1646446 w 3287712"/>
              <a:gd name="csY80" fmla="*/ 1712591 h 3314576"/>
              <a:gd name="csX81" fmla="*/ 575916 w 3287712"/>
              <a:gd name="csY81" fmla="*/ 2180963 h 3314576"/>
              <a:gd name="csX82" fmla="*/ 1654464 w 3287712"/>
              <a:gd name="csY82" fmla="*/ 2868428 h 3314576"/>
              <a:gd name="csX83" fmla="*/ 1300951 w 3287712"/>
              <a:gd name="csY83" fmla="*/ 2815264 h 3314576"/>
              <a:gd name="csX84" fmla="*/ 1208552 w 3287712"/>
              <a:gd name="csY84" fmla="*/ 2781624 h 3314576"/>
              <a:gd name="csX85" fmla="*/ 1646446 w 3287712"/>
              <a:gd name="csY85" fmla="*/ 1712591 h 3314576"/>
              <a:gd name="csX86" fmla="*/ 1648655 w 3287712"/>
              <a:gd name="csY86" fmla="*/ 1711624 h 3314576"/>
              <a:gd name="csX87" fmla="*/ 1648872 w 3287712"/>
              <a:gd name="csY87" fmla="*/ 1712133 h 3314576"/>
              <a:gd name="csX88" fmla="*/ 1649181 w 3287712"/>
              <a:gd name="csY88" fmla="*/ 1711394 h 3314576"/>
              <a:gd name="csX89" fmla="*/ 1652311 w 3287712"/>
              <a:gd name="csY89" fmla="*/ 1710025 h 3314576"/>
              <a:gd name="csX90" fmla="*/ 1657174 w 3287712"/>
              <a:gd name="csY90" fmla="*/ 1712065 h 3314576"/>
              <a:gd name="csX91" fmla="*/ 2105340 w 3287712"/>
              <a:gd name="csY91" fmla="*/ 2779816 h 3314576"/>
              <a:gd name="csX92" fmla="*/ 2007977 w 3287712"/>
              <a:gd name="csY92" fmla="*/ 2815264 h 3314576"/>
              <a:gd name="csX93" fmla="*/ 1654464 w 3287712"/>
              <a:gd name="csY93" fmla="*/ 2868428 h 3314576"/>
              <a:gd name="csX94" fmla="*/ 966020 w 3287712"/>
              <a:gd name="csY94" fmla="*/ 3309793 h 3314576"/>
              <a:gd name="csX95" fmla="*/ 18231 w 3287712"/>
              <a:gd name="csY95" fmla="*/ 2430029 h 3314576"/>
              <a:gd name="csX96" fmla="*/ 15936 w 3287712"/>
              <a:gd name="csY96" fmla="*/ 2429313 h 3314576"/>
              <a:gd name="csX97" fmla="*/ 575916 w 3287712"/>
              <a:gd name="csY97" fmla="*/ 2180963 h 3314576"/>
              <a:gd name="csX98" fmla="*/ 582892 w 3287712"/>
              <a:gd name="csY98" fmla="*/ 2198573 h 3314576"/>
              <a:gd name="csX99" fmla="*/ 1191729 w 3287712"/>
              <a:gd name="csY99" fmla="*/ 2775499 h 3314576"/>
              <a:gd name="csX100" fmla="*/ 1208552 w 3287712"/>
              <a:gd name="csY100" fmla="*/ 2781624 h 3314576"/>
              <a:gd name="csX101" fmla="*/ 966020 w 3287712"/>
              <a:gd name="csY101" fmla="*/ 3309793 h 3314576"/>
              <a:gd name="csX102" fmla="*/ 2329795 w 3287712"/>
              <a:gd name="csY102" fmla="*/ 3314576 h 3314576"/>
              <a:gd name="csX103" fmla="*/ 2105340 w 3287712"/>
              <a:gd name="csY103" fmla="*/ 2779816 h 3314576"/>
              <a:gd name="csX104" fmla="*/ 2117199 w 3287712"/>
              <a:gd name="csY104" fmla="*/ 2775499 h 3314576"/>
              <a:gd name="csX105" fmla="*/ 2726036 w 3287712"/>
              <a:gd name="csY105" fmla="*/ 2198573 h 3314576"/>
              <a:gd name="csX106" fmla="*/ 2738949 w 3287712"/>
              <a:gd name="csY106" fmla="*/ 2165972 h 3314576"/>
              <a:gd name="csX107" fmla="*/ 3273110 w 3287712"/>
              <a:gd name="csY107" fmla="*/ 2390103 h 3314576"/>
              <a:gd name="csX108" fmla="*/ 3275630 w 3287712"/>
              <a:gd name="csY108" fmla="*/ 2391606 h 3314576"/>
              <a:gd name="csX109" fmla="*/ 2342908 w 3287712"/>
              <a:gd name="csY109" fmla="*/ 3309793 h 3314576"/>
              <a:gd name="csX110" fmla="*/ 2329795 w 3287712"/>
              <a:gd name="csY110" fmla="*/ 3314576 h 3314576"/>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310450 w 3287712"/>
              <a:gd name="csY15" fmla="*/ 147637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45348 h 3327714"/>
              <a:gd name="csX1" fmla="*/ 40230 w 3287712"/>
              <a:gd name="csY1" fmla="*/ 1015827 h 3327714"/>
              <a:gd name="csX2" fmla="*/ 0 w 3287712"/>
              <a:gd name="csY2" fmla="*/ 995227 h 3327714"/>
              <a:gd name="csX3" fmla="*/ 914967 w 3287712"/>
              <a:gd name="csY3" fmla="*/ 34406 h 3327714"/>
              <a:gd name="csX4" fmla="*/ 933650 w 3287712"/>
              <a:gd name="csY4" fmla="*/ 60803 h 3327714"/>
              <a:gd name="csX5" fmla="*/ 996560 w 3287712"/>
              <a:gd name="csY5" fmla="*/ 203319 h 3327714"/>
              <a:gd name="csX6" fmla="*/ 997692 w 3287712"/>
              <a:gd name="csY6" fmla="*/ 203319 h 3327714"/>
              <a:gd name="csX7" fmla="*/ 1175949 w 3287712"/>
              <a:gd name="csY7" fmla="*/ 616995 h 3327714"/>
              <a:gd name="csX8" fmla="*/ 1087811 w 3287712"/>
              <a:gd name="csY8" fmla="*/ 659229 h 3327714"/>
              <a:gd name="csX9" fmla="*/ 564803 w 3287712"/>
              <a:gd name="csY9" fmla="*/ 1225519 h 3327714"/>
              <a:gd name="csX10" fmla="*/ 557648 w 3287712"/>
              <a:gd name="csY10" fmla="*/ 1245348 h 3327714"/>
              <a:gd name="csX11" fmla="*/ 2754216 w 3287712"/>
              <a:gd name="csY11" fmla="*/ 1250626 h 3327714"/>
              <a:gd name="csX12" fmla="*/ 2749843 w 3287712"/>
              <a:gd name="csY12" fmla="*/ 1238741 h 3327714"/>
              <a:gd name="csX13" fmla="*/ 2169858 w 3287712"/>
              <a:gd name="csY13" fmla="*/ 633114 h 3327714"/>
              <a:gd name="csX14" fmla="*/ 2114428 w 3287712"/>
              <a:gd name="csY14" fmla="*/ 611389 h 3327714"/>
              <a:gd name="csX15" fmla="*/ 2223902 w 3287712"/>
              <a:gd name="csY15" fmla="*/ 279341 h 3327714"/>
              <a:gd name="csX16" fmla="*/ 2365497 w 3287712"/>
              <a:gd name="csY16" fmla="*/ 0 h 3327714"/>
              <a:gd name="csX17" fmla="*/ 2422356 w 3287712"/>
              <a:gd name="csY17" fmla="*/ 46039 h 3327714"/>
              <a:gd name="csX18" fmla="*/ 3284138 w 3287712"/>
              <a:gd name="csY18" fmla="*/ 1013032 h 3327714"/>
              <a:gd name="csX19" fmla="*/ 3287712 w 3287712"/>
              <a:gd name="csY19" fmla="*/ 1025375 h 3327714"/>
              <a:gd name="csX20" fmla="*/ 2754216 w 3287712"/>
              <a:gd name="csY20" fmla="*/ 1250626 h 3327714"/>
              <a:gd name="csX21" fmla="*/ 1652907 w 3287712"/>
              <a:gd name="csY21" fmla="*/ 1715617 h 3327714"/>
              <a:gd name="csX22" fmla="*/ 1653028 w 3287712"/>
              <a:gd name="csY22" fmla="*/ 1715327 h 3327714"/>
              <a:gd name="csX23" fmla="*/ 1653113 w 3287712"/>
              <a:gd name="csY23" fmla="*/ 1715530 h 3327714"/>
              <a:gd name="csX24" fmla="*/ 1652907 w 3287712"/>
              <a:gd name="csY24" fmla="*/ 1715617 h 3327714"/>
              <a:gd name="csX25" fmla="*/ 1648211 w 3287712"/>
              <a:gd name="csY25" fmla="*/ 1717599 h 3327714"/>
              <a:gd name="csX26" fmla="*/ 1645006 w 3287712"/>
              <a:gd name="csY26" fmla="*/ 1716212 h 3327714"/>
              <a:gd name="csX27" fmla="*/ 1175949 w 3287712"/>
              <a:gd name="csY27" fmla="*/ 616995 h 3327714"/>
              <a:gd name="csX28" fmla="*/ 1191729 w 3287712"/>
              <a:gd name="csY28" fmla="*/ 609433 h 3327714"/>
              <a:gd name="csX29" fmla="*/ 1654464 w 3287712"/>
              <a:gd name="csY29" fmla="*/ 516504 h 3327714"/>
              <a:gd name="csX30" fmla="*/ 2007977 w 3287712"/>
              <a:gd name="csY30" fmla="*/ 569668 h 3327714"/>
              <a:gd name="csX31" fmla="*/ 2114428 w 3287712"/>
              <a:gd name="csY31" fmla="*/ 611389 h 3327714"/>
              <a:gd name="csX32" fmla="*/ 1653028 w 3287712"/>
              <a:gd name="csY32" fmla="*/ 1715327 h 3327714"/>
              <a:gd name="csX33" fmla="*/ 1651853 w 3287712"/>
              <a:gd name="csY33" fmla="*/ 1712527 h 3327714"/>
              <a:gd name="csX34" fmla="*/ 1650102 w 3287712"/>
              <a:gd name="csY34" fmla="*/ 1716801 h 3327714"/>
              <a:gd name="csX35" fmla="*/ 1648211 w 3287712"/>
              <a:gd name="csY35" fmla="*/ 1717599 h 3327714"/>
              <a:gd name="csX36" fmla="*/ 1651486 w 3287712"/>
              <a:gd name="csY36" fmla="*/ 1719018 h 3327714"/>
              <a:gd name="csX37" fmla="*/ 1649540 w 3287712"/>
              <a:gd name="csY37" fmla="*/ 1718175 h 3327714"/>
              <a:gd name="csX38" fmla="*/ 1650102 w 3287712"/>
              <a:gd name="csY38" fmla="*/ 1716801 h 3327714"/>
              <a:gd name="csX39" fmla="*/ 1652907 w 3287712"/>
              <a:gd name="csY39" fmla="*/ 1715617 h 3327714"/>
              <a:gd name="csX40" fmla="*/ 1651486 w 3287712"/>
              <a:gd name="csY40" fmla="*/ 1719018 h 3327714"/>
              <a:gd name="csX41" fmla="*/ 1648203 w 3287712"/>
              <a:gd name="csY41" fmla="*/ 1721439 h 3327714"/>
              <a:gd name="csX42" fmla="*/ 1647026 w 3287712"/>
              <a:gd name="csY42" fmla="*/ 1720945 h 3327714"/>
              <a:gd name="csX43" fmla="*/ 1645997 w 3287712"/>
              <a:gd name="csY43" fmla="*/ 1718534 h 3327714"/>
              <a:gd name="csX44" fmla="*/ 1648211 w 3287712"/>
              <a:gd name="csY44" fmla="*/ 1717599 h 3327714"/>
              <a:gd name="csX45" fmla="*/ 1649540 w 3287712"/>
              <a:gd name="csY45" fmla="*/ 1718175 h 3327714"/>
              <a:gd name="csX46" fmla="*/ 1648203 w 3287712"/>
              <a:gd name="csY46" fmla="*/ 1721439 h 3327714"/>
              <a:gd name="csX47" fmla="*/ 1652311 w 3287712"/>
              <a:gd name="csY47" fmla="*/ 1723163 h 3327714"/>
              <a:gd name="csX48" fmla="*/ 1650135 w 3287712"/>
              <a:gd name="csY48" fmla="*/ 1722250 h 3327714"/>
              <a:gd name="csX49" fmla="*/ 1651486 w 3287712"/>
              <a:gd name="csY49" fmla="*/ 1719018 h 3327714"/>
              <a:gd name="csX50" fmla="*/ 1655264 w 3287712"/>
              <a:gd name="csY50" fmla="*/ 1720654 h 3327714"/>
              <a:gd name="csX51" fmla="*/ 1655696 w 3287712"/>
              <a:gd name="csY51" fmla="*/ 1721682 h 3327714"/>
              <a:gd name="csX52" fmla="*/ 1652311 w 3287712"/>
              <a:gd name="csY52" fmla="*/ 1723163 h 3327714"/>
              <a:gd name="csX53" fmla="*/ 1648655 w 3287712"/>
              <a:gd name="csY53" fmla="*/ 1724762 h 3327714"/>
              <a:gd name="csX54" fmla="*/ 1647730 w 3287712"/>
              <a:gd name="csY54" fmla="*/ 1722594 h 3327714"/>
              <a:gd name="csX55" fmla="*/ 1648203 w 3287712"/>
              <a:gd name="csY55" fmla="*/ 1721439 h 3327714"/>
              <a:gd name="csX56" fmla="*/ 1650135 w 3287712"/>
              <a:gd name="csY56" fmla="*/ 1722250 h 3327714"/>
              <a:gd name="csX57" fmla="*/ 1649181 w 3287712"/>
              <a:gd name="csY57" fmla="*/ 1724532 h 3327714"/>
              <a:gd name="csX58" fmla="*/ 1648655 w 3287712"/>
              <a:gd name="csY58" fmla="*/ 1724762 h 3327714"/>
              <a:gd name="csX59" fmla="*/ 2738949 w 3287712"/>
              <a:gd name="csY59" fmla="*/ 2179110 h 3327714"/>
              <a:gd name="csX60" fmla="*/ 1657174 w 3287712"/>
              <a:gd name="csY60" fmla="*/ 1725203 h 3327714"/>
              <a:gd name="csX61" fmla="*/ 1655696 w 3287712"/>
              <a:gd name="csY61" fmla="*/ 1721682 h 3327714"/>
              <a:gd name="csX62" fmla="*/ 1656662 w 3287712"/>
              <a:gd name="csY62" fmla="*/ 1721259 h 3327714"/>
              <a:gd name="csX63" fmla="*/ 1655264 w 3287712"/>
              <a:gd name="csY63" fmla="*/ 1720654 h 3327714"/>
              <a:gd name="csX64" fmla="*/ 1653113 w 3287712"/>
              <a:gd name="csY64" fmla="*/ 1715530 h 3327714"/>
              <a:gd name="csX65" fmla="*/ 2754216 w 3287712"/>
              <a:gd name="csY65" fmla="*/ 1250626 h 3327714"/>
              <a:gd name="csX66" fmla="*/ 2789819 w 3287712"/>
              <a:gd name="csY66" fmla="*/ 1347386 h 3327714"/>
              <a:gd name="csX67" fmla="*/ 2843265 w 3287712"/>
              <a:gd name="csY67" fmla="*/ 1699035 h 3327714"/>
              <a:gd name="csX68" fmla="*/ 2789819 w 3287712"/>
              <a:gd name="csY68" fmla="*/ 2050683 h 3327714"/>
              <a:gd name="csX69" fmla="*/ 2738949 w 3287712"/>
              <a:gd name="csY69" fmla="*/ 2179110 h 3327714"/>
              <a:gd name="csX70" fmla="*/ 575916 w 3287712"/>
              <a:gd name="csY70" fmla="*/ 2194101 h 3327714"/>
              <a:gd name="csX71" fmla="*/ 519109 w 3287712"/>
              <a:gd name="csY71" fmla="*/ 2050683 h 3327714"/>
              <a:gd name="csX72" fmla="*/ 465663 w 3287712"/>
              <a:gd name="csY72" fmla="*/ 1699035 h 3327714"/>
              <a:gd name="csX73" fmla="*/ 510761 w 3287712"/>
              <a:gd name="csY73" fmla="*/ 1375303 h 3327714"/>
              <a:gd name="csX74" fmla="*/ 557648 w 3287712"/>
              <a:gd name="csY74" fmla="*/ 1245348 h 3327714"/>
              <a:gd name="csX75" fmla="*/ 1645006 w 3287712"/>
              <a:gd name="csY75" fmla="*/ 1716212 h 3327714"/>
              <a:gd name="csX76" fmla="*/ 1645997 w 3287712"/>
              <a:gd name="csY76" fmla="*/ 1718534 h 3327714"/>
              <a:gd name="csX77" fmla="*/ 1643646 w 3287712"/>
              <a:gd name="csY77" fmla="*/ 1719527 h 3327714"/>
              <a:gd name="csX78" fmla="*/ 1647026 w 3287712"/>
              <a:gd name="csY78" fmla="*/ 1720945 h 3327714"/>
              <a:gd name="csX79" fmla="*/ 1647730 w 3287712"/>
              <a:gd name="csY79" fmla="*/ 1722594 h 3327714"/>
              <a:gd name="csX80" fmla="*/ 1646446 w 3287712"/>
              <a:gd name="csY80" fmla="*/ 1725729 h 3327714"/>
              <a:gd name="csX81" fmla="*/ 575916 w 3287712"/>
              <a:gd name="csY81" fmla="*/ 2194101 h 3327714"/>
              <a:gd name="csX82" fmla="*/ 1654464 w 3287712"/>
              <a:gd name="csY82" fmla="*/ 2881566 h 3327714"/>
              <a:gd name="csX83" fmla="*/ 1300951 w 3287712"/>
              <a:gd name="csY83" fmla="*/ 2828402 h 3327714"/>
              <a:gd name="csX84" fmla="*/ 1208552 w 3287712"/>
              <a:gd name="csY84" fmla="*/ 2794762 h 3327714"/>
              <a:gd name="csX85" fmla="*/ 1646446 w 3287712"/>
              <a:gd name="csY85" fmla="*/ 1725729 h 3327714"/>
              <a:gd name="csX86" fmla="*/ 1648655 w 3287712"/>
              <a:gd name="csY86" fmla="*/ 1724762 h 3327714"/>
              <a:gd name="csX87" fmla="*/ 1648872 w 3287712"/>
              <a:gd name="csY87" fmla="*/ 1725271 h 3327714"/>
              <a:gd name="csX88" fmla="*/ 1649181 w 3287712"/>
              <a:gd name="csY88" fmla="*/ 1724532 h 3327714"/>
              <a:gd name="csX89" fmla="*/ 1652311 w 3287712"/>
              <a:gd name="csY89" fmla="*/ 1723163 h 3327714"/>
              <a:gd name="csX90" fmla="*/ 1657174 w 3287712"/>
              <a:gd name="csY90" fmla="*/ 1725203 h 3327714"/>
              <a:gd name="csX91" fmla="*/ 2105340 w 3287712"/>
              <a:gd name="csY91" fmla="*/ 2792954 h 3327714"/>
              <a:gd name="csX92" fmla="*/ 2007977 w 3287712"/>
              <a:gd name="csY92" fmla="*/ 2828402 h 3327714"/>
              <a:gd name="csX93" fmla="*/ 1654464 w 3287712"/>
              <a:gd name="csY93" fmla="*/ 2881566 h 3327714"/>
              <a:gd name="csX94" fmla="*/ 966020 w 3287712"/>
              <a:gd name="csY94" fmla="*/ 3322931 h 3327714"/>
              <a:gd name="csX95" fmla="*/ 18231 w 3287712"/>
              <a:gd name="csY95" fmla="*/ 2443167 h 3327714"/>
              <a:gd name="csX96" fmla="*/ 15936 w 3287712"/>
              <a:gd name="csY96" fmla="*/ 2442451 h 3327714"/>
              <a:gd name="csX97" fmla="*/ 575916 w 3287712"/>
              <a:gd name="csY97" fmla="*/ 2194101 h 3327714"/>
              <a:gd name="csX98" fmla="*/ 582892 w 3287712"/>
              <a:gd name="csY98" fmla="*/ 2211711 h 3327714"/>
              <a:gd name="csX99" fmla="*/ 1191729 w 3287712"/>
              <a:gd name="csY99" fmla="*/ 2788637 h 3327714"/>
              <a:gd name="csX100" fmla="*/ 1208552 w 3287712"/>
              <a:gd name="csY100" fmla="*/ 2794762 h 3327714"/>
              <a:gd name="csX101" fmla="*/ 966020 w 3287712"/>
              <a:gd name="csY101" fmla="*/ 3322931 h 3327714"/>
              <a:gd name="csX102" fmla="*/ 2329795 w 3287712"/>
              <a:gd name="csY102" fmla="*/ 3327714 h 3327714"/>
              <a:gd name="csX103" fmla="*/ 2105340 w 3287712"/>
              <a:gd name="csY103" fmla="*/ 2792954 h 3327714"/>
              <a:gd name="csX104" fmla="*/ 2117199 w 3287712"/>
              <a:gd name="csY104" fmla="*/ 2788637 h 3327714"/>
              <a:gd name="csX105" fmla="*/ 2726036 w 3287712"/>
              <a:gd name="csY105" fmla="*/ 2211711 h 3327714"/>
              <a:gd name="csX106" fmla="*/ 2738949 w 3287712"/>
              <a:gd name="csY106" fmla="*/ 2179110 h 3327714"/>
              <a:gd name="csX107" fmla="*/ 3273110 w 3287712"/>
              <a:gd name="csY107" fmla="*/ 2403241 h 3327714"/>
              <a:gd name="csX108" fmla="*/ 3275630 w 3287712"/>
              <a:gd name="csY108" fmla="*/ 2404744 h 3327714"/>
              <a:gd name="csX109" fmla="*/ 2342908 w 3287712"/>
              <a:gd name="csY109" fmla="*/ 3322931 h 3327714"/>
              <a:gd name="csX110" fmla="*/ 2329795 w 3287712"/>
              <a:gd name="csY110" fmla="*/ 3327714 h 3327714"/>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422356 w 3287712"/>
              <a:gd name="csY17" fmla="*/ 11633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33650 w 3287712"/>
              <a:gd name="csY4" fmla="*/ 26397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210942 h 3293308"/>
              <a:gd name="csX1" fmla="*/ 40230 w 3287712"/>
              <a:gd name="csY1" fmla="*/ 981421 h 3293308"/>
              <a:gd name="csX2" fmla="*/ 0 w 3287712"/>
              <a:gd name="csY2" fmla="*/ 960821 h 3293308"/>
              <a:gd name="csX3" fmla="*/ 914967 w 3287712"/>
              <a:gd name="csY3" fmla="*/ 0 h 3293308"/>
              <a:gd name="csX4" fmla="*/ 971280 w 3287712"/>
              <a:gd name="csY4" fmla="*/ 82841 h 3293308"/>
              <a:gd name="csX5" fmla="*/ 996560 w 3287712"/>
              <a:gd name="csY5" fmla="*/ 168913 h 3293308"/>
              <a:gd name="csX6" fmla="*/ 997692 w 3287712"/>
              <a:gd name="csY6" fmla="*/ 168913 h 3293308"/>
              <a:gd name="csX7" fmla="*/ 1175949 w 3287712"/>
              <a:gd name="csY7" fmla="*/ 582589 h 3293308"/>
              <a:gd name="csX8" fmla="*/ 1087811 w 3287712"/>
              <a:gd name="csY8" fmla="*/ 624823 h 3293308"/>
              <a:gd name="csX9" fmla="*/ 564803 w 3287712"/>
              <a:gd name="csY9" fmla="*/ 1191113 h 3293308"/>
              <a:gd name="csX10" fmla="*/ 557648 w 3287712"/>
              <a:gd name="csY10" fmla="*/ 1210942 h 3293308"/>
              <a:gd name="csX11" fmla="*/ 2754216 w 3287712"/>
              <a:gd name="csY11" fmla="*/ 1216220 h 3293308"/>
              <a:gd name="csX12" fmla="*/ 2749843 w 3287712"/>
              <a:gd name="csY12" fmla="*/ 1204335 h 3293308"/>
              <a:gd name="csX13" fmla="*/ 2169858 w 3287712"/>
              <a:gd name="csY13" fmla="*/ 598708 h 3293308"/>
              <a:gd name="csX14" fmla="*/ 2114428 w 3287712"/>
              <a:gd name="csY14" fmla="*/ 576983 h 3293308"/>
              <a:gd name="csX15" fmla="*/ 2223902 w 3287712"/>
              <a:gd name="csY15" fmla="*/ 244935 h 3293308"/>
              <a:gd name="csX16" fmla="*/ 2294001 w 3287712"/>
              <a:gd name="csY16" fmla="*/ 37090 h 3293308"/>
              <a:gd name="csX17" fmla="*/ 2396015 w 3287712"/>
              <a:gd name="csY17" fmla="*/ 60552 h 3293308"/>
              <a:gd name="csX18" fmla="*/ 3284138 w 3287712"/>
              <a:gd name="csY18" fmla="*/ 978626 h 3293308"/>
              <a:gd name="csX19" fmla="*/ 3287712 w 3287712"/>
              <a:gd name="csY19" fmla="*/ 990969 h 3293308"/>
              <a:gd name="csX20" fmla="*/ 2754216 w 3287712"/>
              <a:gd name="csY20" fmla="*/ 1216220 h 3293308"/>
              <a:gd name="csX21" fmla="*/ 1652907 w 3287712"/>
              <a:gd name="csY21" fmla="*/ 1681211 h 3293308"/>
              <a:gd name="csX22" fmla="*/ 1653028 w 3287712"/>
              <a:gd name="csY22" fmla="*/ 1680921 h 3293308"/>
              <a:gd name="csX23" fmla="*/ 1653113 w 3287712"/>
              <a:gd name="csY23" fmla="*/ 1681124 h 3293308"/>
              <a:gd name="csX24" fmla="*/ 1652907 w 3287712"/>
              <a:gd name="csY24" fmla="*/ 1681211 h 3293308"/>
              <a:gd name="csX25" fmla="*/ 1648211 w 3287712"/>
              <a:gd name="csY25" fmla="*/ 1683193 h 3293308"/>
              <a:gd name="csX26" fmla="*/ 1645006 w 3287712"/>
              <a:gd name="csY26" fmla="*/ 1681806 h 3293308"/>
              <a:gd name="csX27" fmla="*/ 1175949 w 3287712"/>
              <a:gd name="csY27" fmla="*/ 582589 h 3293308"/>
              <a:gd name="csX28" fmla="*/ 1191729 w 3287712"/>
              <a:gd name="csY28" fmla="*/ 575027 h 3293308"/>
              <a:gd name="csX29" fmla="*/ 1654464 w 3287712"/>
              <a:gd name="csY29" fmla="*/ 482098 h 3293308"/>
              <a:gd name="csX30" fmla="*/ 2007977 w 3287712"/>
              <a:gd name="csY30" fmla="*/ 535262 h 3293308"/>
              <a:gd name="csX31" fmla="*/ 2114428 w 3287712"/>
              <a:gd name="csY31" fmla="*/ 576983 h 3293308"/>
              <a:gd name="csX32" fmla="*/ 1653028 w 3287712"/>
              <a:gd name="csY32" fmla="*/ 1680921 h 3293308"/>
              <a:gd name="csX33" fmla="*/ 1651853 w 3287712"/>
              <a:gd name="csY33" fmla="*/ 1678121 h 3293308"/>
              <a:gd name="csX34" fmla="*/ 1650102 w 3287712"/>
              <a:gd name="csY34" fmla="*/ 1682395 h 3293308"/>
              <a:gd name="csX35" fmla="*/ 1648211 w 3287712"/>
              <a:gd name="csY35" fmla="*/ 1683193 h 3293308"/>
              <a:gd name="csX36" fmla="*/ 1651486 w 3287712"/>
              <a:gd name="csY36" fmla="*/ 1684612 h 3293308"/>
              <a:gd name="csX37" fmla="*/ 1649540 w 3287712"/>
              <a:gd name="csY37" fmla="*/ 1683769 h 3293308"/>
              <a:gd name="csX38" fmla="*/ 1650102 w 3287712"/>
              <a:gd name="csY38" fmla="*/ 1682395 h 3293308"/>
              <a:gd name="csX39" fmla="*/ 1652907 w 3287712"/>
              <a:gd name="csY39" fmla="*/ 1681211 h 3293308"/>
              <a:gd name="csX40" fmla="*/ 1651486 w 3287712"/>
              <a:gd name="csY40" fmla="*/ 1684612 h 3293308"/>
              <a:gd name="csX41" fmla="*/ 1648203 w 3287712"/>
              <a:gd name="csY41" fmla="*/ 1687033 h 3293308"/>
              <a:gd name="csX42" fmla="*/ 1647026 w 3287712"/>
              <a:gd name="csY42" fmla="*/ 1686539 h 3293308"/>
              <a:gd name="csX43" fmla="*/ 1645997 w 3287712"/>
              <a:gd name="csY43" fmla="*/ 1684128 h 3293308"/>
              <a:gd name="csX44" fmla="*/ 1648211 w 3287712"/>
              <a:gd name="csY44" fmla="*/ 1683193 h 3293308"/>
              <a:gd name="csX45" fmla="*/ 1649540 w 3287712"/>
              <a:gd name="csY45" fmla="*/ 1683769 h 3293308"/>
              <a:gd name="csX46" fmla="*/ 1648203 w 3287712"/>
              <a:gd name="csY46" fmla="*/ 1687033 h 3293308"/>
              <a:gd name="csX47" fmla="*/ 1652311 w 3287712"/>
              <a:gd name="csY47" fmla="*/ 1688757 h 3293308"/>
              <a:gd name="csX48" fmla="*/ 1650135 w 3287712"/>
              <a:gd name="csY48" fmla="*/ 1687844 h 3293308"/>
              <a:gd name="csX49" fmla="*/ 1651486 w 3287712"/>
              <a:gd name="csY49" fmla="*/ 1684612 h 3293308"/>
              <a:gd name="csX50" fmla="*/ 1655264 w 3287712"/>
              <a:gd name="csY50" fmla="*/ 1686248 h 3293308"/>
              <a:gd name="csX51" fmla="*/ 1655696 w 3287712"/>
              <a:gd name="csY51" fmla="*/ 1687276 h 3293308"/>
              <a:gd name="csX52" fmla="*/ 1652311 w 3287712"/>
              <a:gd name="csY52" fmla="*/ 1688757 h 3293308"/>
              <a:gd name="csX53" fmla="*/ 1648655 w 3287712"/>
              <a:gd name="csY53" fmla="*/ 1690356 h 3293308"/>
              <a:gd name="csX54" fmla="*/ 1647730 w 3287712"/>
              <a:gd name="csY54" fmla="*/ 1688188 h 3293308"/>
              <a:gd name="csX55" fmla="*/ 1648203 w 3287712"/>
              <a:gd name="csY55" fmla="*/ 1687033 h 3293308"/>
              <a:gd name="csX56" fmla="*/ 1650135 w 3287712"/>
              <a:gd name="csY56" fmla="*/ 1687844 h 3293308"/>
              <a:gd name="csX57" fmla="*/ 1649181 w 3287712"/>
              <a:gd name="csY57" fmla="*/ 1690126 h 3293308"/>
              <a:gd name="csX58" fmla="*/ 1648655 w 3287712"/>
              <a:gd name="csY58" fmla="*/ 1690356 h 3293308"/>
              <a:gd name="csX59" fmla="*/ 2738949 w 3287712"/>
              <a:gd name="csY59" fmla="*/ 2144704 h 3293308"/>
              <a:gd name="csX60" fmla="*/ 1657174 w 3287712"/>
              <a:gd name="csY60" fmla="*/ 1690797 h 3293308"/>
              <a:gd name="csX61" fmla="*/ 1655696 w 3287712"/>
              <a:gd name="csY61" fmla="*/ 1687276 h 3293308"/>
              <a:gd name="csX62" fmla="*/ 1656662 w 3287712"/>
              <a:gd name="csY62" fmla="*/ 1686853 h 3293308"/>
              <a:gd name="csX63" fmla="*/ 1655264 w 3287712"/>
              <a:gd name="csY63" fmla="*/ 1686248 h 3293308"/>
              <a:gd name="csX64" fmla="*/ 1653113 w 3287712"/>
              <a:gd name="csY64" fmla="*/ 1681124 h 3293308"/>
              <a:gd name="csX65" fmla="*/ 2754216 w 3287712"/>
              <a:gd name="csY65" fmla="*/ 1216220 h 3293308"/>
              <a:gd name="csX66" fmla="*/ 2789819 w 3287712"/>
              <a:gd name="csY66" fmla="*/ 1312980 h 3293308"/>
              <a:gd name="csX67" fmla="*/ 2843265 w 3287712"/>
              <a:gd name="csY67" fmla="*/ 1664629 h 3293308"/>
              <a:gd name="csX68" fmla="*/ 2789819 w 3287712"/>
              <a:gd name="csY68" fmla="*/ 2016277 h 3293308"/>
              <a:gd name="csX69" fmla="*/ 2738949 w 3287712"/>
              <a:gd name="csY69" fmla="*/ 2144704 h 3293308"/>
              <a:gd name="csX70" fmla="*/ 575916 w 3287712"/>
              <a:gd name="csY70" fmla="*/ 2159695 h 3293308"/>
              <a:gd name="csX71" fmla="*/ 519109 w 3287712"/>
              <a:gd name="csY71" fmla="*/ 2016277 h 3293308"/>
              <a:gd name="csX72" fmla="*/ 465663 w 3287712"/>
              <a:gd name="csY72" fmla="*/ 1664629 h 3293308"/>
              <a:gd name="csX73" fmla="*/ 510761 w 3287712"/>
              <a:gd name="csY73" fmla="*/ 1340897 h 3293308"/>
              <a:gd name="csX74" fmla="*/ 557648 w 3287712"/>
              <a:gd name="csY74" fmla="*/ 1210942 h 3293308"/>
              <a:gd name="csX75" fmla="*/ 1645006 w 3287712"/>
              <a:gd name="csY75" fmla="*/ 1681806 h 3293308"/>
              <a:gd name="csX76" fmla="*/ 1645997 w 3287712"/>
              <a:gd name="csY76" fmla="*/ 1684128 h 3293308"/>
              <a:gd name="csX77" fmla="*/ 1643646 w 3287712"/>
              <a:gd name="csY77" fmla="*/ 1685121 h 3293308"/>
              <a:gd name="csX78" fmla="*/ 1647026 w 3287712"/>
              <a:gd name="csY78" fmla="*/ 1686539 h 3293308"/>
              <a:gd name="csX79" fmla="*/ 1647730 w 3287712"/>
              <a:gd name="csY79" fmla="*/ 1688188 h 3293308"/>
              <a:gd name="csX80" fmla="*/ 1646446 w 3287712"/>
              <a:gd name="csY80" fmla="*/ 1691323 h 3293308"/>
              <a:gd name="csX81" fmla="*/ 575916 w 3287712"/>
              <a:gd name="csY81" fmla="*/ 2159695 h 3293308"/>
              <a:gd name="csX82" fmla="*/ 1654464 w 3287712"/>
              <a:gd name="csY82" fmla="*/ 2847160 h 3293308"/>
              <a:gd name="csX83" fmla="*/ 1300951 w 3287712"/>
              <a:gd name="csY83" fmla="*/ 2793996 h 3293308"/>
              <a:gd name="csX84" fmla="*/ 1208552 w 3287712"/>
              <a:gd name="csY84" fmla="*/ 2760356 h 3293308"/>
              <a:gd name="csX85" fmla="*/ 1646446 w 3287712"/>
              <a:gd name="csY85" fmla="*/ 1691323 h 3293308"/>
              <a:gd name="csX86" fmla="*/ 1648655 w 3287712"/>
              <a:gd name="csY86" fmla="*/ 1690356 h 3293308"/>
              <a:gd name="csX87" fmla="*/ 1648872 w 3287712"/>
              <a:gd name="csY87" fmla="*/ 1690865 h 3293308"/>
              <a:gd name="csX88" fmla="*/ 1649181 w 3287712"/>
              <a:gd name="csY88" fmla="*/ 1690126 h 3293308"/>
              <a:gd name="csX89" fmla="*/ 1652311 w 3287712"/>
              <a:gd name="csY89" fmla="*/ 1688757 h 3293308"/>
              <a:gd name="csX90" fmla="*/ 1657174 w 3287712"/>
              <a:gd name="csY90" fmla="*/ 1690797 h 3293308"/>
              <a:gd name="csX91" fmla="*/ 2105340 w 3287712"/>
              <a:gd name="csY91" fmla="*/ 2758548 h 3293308"/>
              <a:gd name="csX92" fmla="*/ 2007977 w 3287712"/>
              <a:gd name="csY92" fmla="*/ 2793996 h 3293308"/>
              <a:gd name="csX93" fmla="*/ 1654464 w 3287712"/>
              <a:gd name="csY93" fmla="*/ 2847160 h 3293308"/>
              <a:gd name="csX94" fmla="*/ 966020 w 3287712"/>
              <a:gd name="csY94" fmla="*/ 3288525 h 3293308"/>
              <a:gd name="csX95" fmla="*/ 18231 w 3287712"/>
              <a:gd name="csY95" fmla="*/ 2408761 h 3293308"/>
              <a:gd name="csX96" fmla="*/ 15936 w 3287712"/>
              <a:gd name="csY96" fmla="*/ 2408045 h 3293308"/>
              <a:gd name="csX97" fmla="*/ 575916 w 3287712"/>
              <a:gd name="csY97" fmla="*/ 2159695 h 3293308"/>
              <a:gd name="csX98" fmla="*/ 582892 w 3287712"/>
              <a:gd name="csY98" fmla="*/ 2177305 h 3293308"/>
              <a:gd name="csX99" fmla="*/ 1191729 w 3287712"/>
              <a:gd name="csY99" fmla="*/ 2754231 h 3293308"/>
              <a:gd name="csX100" fmla="*/ 1208552 w 3287712"/>
              <a:gd name="csY100" fmla="*/ 2760356 h 3293308"/>
              <a:gd name="csX101" fmla="*/ 966020 w 3287712"/>
              <a:gd name="csY101" fmla="*/ 3288525 h 3293308"/>
              <a:gd name="csX102" fmla="*/ 2329795 w 3287712"/>
              <a:gd name="csY102" fmla="*/ 3293308 h 3293308"/>
              <a:gd name="csX103" fmla="*/ 2105340 w 3287712"/>
              <a:gd name="csY103" fmla="*/ 2758548 h 3293308"/>
              <a:gd name="csX104" fmla="*/ 2117199 w 3287712"/>
              <a:gd name="csY104" fmla="*/ 2754231 h 3293308"/>
              <a:gd name="csX105" fmla="*/ 2726036 w 3287712"/>
              <a:gd name="csY105" fmla="*/ 2177305 h 3293308"/>
              <a:gd name="csX106" fmla="*/ 2738949 w 3287712"/>
              <a:gd name="csY106" fmla="*/ 2144704 h 3293308"/>
              <a:gd name="csX107" fmla="*/ 3273110 w 3287712"/>
              <a:gd name="csY107" fmla="*/ 2368835 h 3293308"/>
              <a:gd name="csX108" fmla="*/ 3275630 w 3287712"/>
              <a:gd name="csY108" fmla="*/ 2370338 h 3293308"/>
              <a:gd name="csX109" fmla="*/ 2342908 w 3287712"/>
              <a:gd name="csY109" fmla="*/ 3288525 h 3293308"/>
              <a:gd name="csX110" fmla="*/ 2329795 w 3287712"/>
              <a:gd name="csY110" fmla="*/ 3293308 h 3293308"/>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40230 w 3287712"/>
              <a:gd name="csY1" fmla="*/ 966369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57648 w 3287712"/>
              <a:gd name="csY0" fmla="*/ 1195890 h 3278256"/>
              <a:gd name="csX1" fmla="*/ 77860 w 3287712"/>
              <a:gd name="csY1" fmla="*/ 985183 h 3278256"/>
              <a:gd name="csX2" fmla="*/ 0 w 3287712"/>
              <a:gd name="csY2" fmla="*/ 945769 h 3278256"/>
              <a:gd name="csX3" fmla="*/ 922493 w 3287712"/>
              <a:gd name="csY3" fmla="*/ 0 h 3278256"/>
              <a:gd name="csX4" fmla="*/ 971280 w 3287712"/>
              <a:gd name="csY4" fmla="*/ 67789 h 3278256"/>
              <a:gd name="csX5" fmla="*/ 996560 w 3287712"/>
              <a:gd name="csY5" fmla="*/ 153861 h 3278256"/>
              <a:gd name="csX6" fmla="*/ 997692 w 3287712"/>
              <a:gd name="csY6" fmla="*/ 153861 h 3278256"/>
              <a:gd name="csX7" fmla="*/ 1175949 w 3287712"/>
              <a:gd name="csY7" fmla="*/ 567537 h 3278256"/>
              <a:gd name="csX8" fmla="*/ 1087811 w 3287712"/>
              <a:gd name="csY8" fmla="*/ 609771 h 3278256"/>
              <a:gd name="csX9" fmla="*/ 564803 w 3287712"/>
              <a:gd name="csY9" fmla="*/ 1176061 h 3278256"/>
              <a:gd name="csX10" fmla="*/ 557648 w 3287712"/>
              <a:gd name="csY10" fmla="*/ 1195890 h 3278256"/>
              <a:gd name="csX11" fmla="*/ 2754216 w 3287712"/>
              <a:gd name="csY11" fmla="*/ 1201168 h 3278256"/>
              <a:gd name="csX12" fmla="*/ 2749843 w 3287712"/>
              <a:gd name="csY12" fmla="*/ 1189283 h 3278256"/>
              <a:gd name="csX13" fmla="*/ 2169858 w 3287712"/>
              <a:gd name="csY13" fmla="*/ 583656 h 3278256"/>
              <a:gd name="csX14" fmla="*/ 2114428 w 3287712"/>
              <a:gd name="csY14" fmla="*/ 561931 h 3278256"/>
              <a:gd name="csX15" fmla="*/ 2223902 w 3287712"/>
              <a:gd name="csY15" fmla="*/ 229883 h 3278256"/>
              <a:gd name="csX16" fmla="*/ 2294001 w 3287712"/>
              <a:gd name="csY16" fmla="*/ 22038 h 3278256"/>
              <a:gd name="csX17" fmla="*/ 2396015 w 3287712"/>
              <a:gd name="csY17" fmla="*/ 45500 h 3278256"/>
              <a:gd name="csX18" fmla="*/ 3284138 w 3287712"/>
              <a:gd name="csY18" fmla="*/ 963574 h 3278256"/>
              <a:gd name="csX19" fmla="*/ 3287712 w 3287712"/>
              <a:gd name="csY19" fmla="*/ 975917 h 3278256"/>
              <a:gd name="csX20" fmla="*/ 2754216 w 3287712"/>
              <a:gd name="csY20" fmla="*/ 1201168 h 3278256"/>
              <a:gd name="csX21" fmla="*/ 1652907 w 3287712"/>
              <a:gd name="csY21" fmla="*/ 1666159 h 3278256"/>
              <a:gd name="csX22" fmla="*/ 1653028 w 3287712"/>
              <a:gd name="csY22" fmla="*/ 1665869 h 3278256"/>
              <a:gd name="csX23" fmla="*/ 1653113 w 3287712"/>
              <a:gd name="csY23" fmla="*/ 1666072 h 3278256"/>
              <a:gd name="csX24" fmla="*/ 1652907 w 3287712"/>
              <a:gd name="csY24" fmla="*/ 1666159 h 3278256"/>
              <a:gd name="csX25" fmla="*/ 1648211 w 3287712"/>
              <a:gd name="csY25" fmla="*/ 1668141 h 3278256"/>
              <a:gd name="csX26" fmla="*/ 1645006 w 3287712"/>
              <a:gd name="csY26" fmla="*/ 1666754 h 3278256"/>
              <a:gd name="csX27" fmla="*/ 1175949 w 3287712"/>
              <a:gd name="csY27" fmla="*/ 567537 h 3278256"/>
              <a:gd name="csX28" fmla="*/ 1191729 w 3287712"/>
              <a:gd name="csY28" fmla="*/ 559975 h 3278256"/>
              <a:gd name="csX29" fmla="*/ 1654464 w 3287712"/>
              <a:gd name="csY29" fmla="*/ 467046 h 3278256"/>
              <a:gd name="csX30" fmla="*/ 2007977 w 3287712"/>
              <a:gd name="csY30" fmla="*/ 520210 h 3278256"/>
              <a:gd name="csX31" fmla="*/ 2114428 w 3287712"/>
              <a:gd name="csY31" fmla="*/ 561931 h 3278256"/>
              <a:gd name="csX32" fmla="*/ 1653028 w 3287712"/>
              <a:gd name="csY32" fmla="*/ 1665869 h 3278256"/>
              <a:gd name="csX33" fmla="*/ 1651853 w 3287712"/>
              <a:gd name="csY33" fmla="*/ 1663069 h 3278256"/>
              <a:gd name="csX34" fmla="*/ 1650102 w 3287712"/>
              <a:gd name="csY34" fmla="*/ 1667343 h 3278256"/>
              <a:gd name="csX35" fmla="*/ 1648211 w 3287712"/>
              <a:gd name="csY35" fmla="*/ 1668141 h 3278256"/>
              <a:gd name="csX36" fmla="*/ 1651486 w 3287712"/>
              <a:gd name="csY36" fmla="*/ 1669560 h 3278256"/>
              <a:gd name="csX37" fmla="*/ 1649540 w 3287712"/>
              <a:gd name="csY37" fmla="*/ 1668717 h 3278256"/>
              <a:gd name="csX38" fmla="*/ 1650102 w 3287712"/>
              <a:gd name="csY38" fmla="*/ 1667343 h 3278256"/>
              <a:gd name="csX39" fmla="*/ 1652907 w 3287712"/>
              <a:gd name="csY39" fmla="*/ 1666159 h 3278256"/>
              <a:gd name="csX40" fmla="*/ 1651486 w 3287712"/>
              <a:gd name="csY40" fmla="*/ 1669560 h 3278256"/>
              <a:gd name="csX41" fmla="*/ 1648203 w 3287712"/>
              <a:gd name="csY41" fmla="*/ 1671981 h 3278256"/>
              <a:gd name="csX42" fmla="*/ 1647026 w 3287712"/>
              <a:gd name="csY42" fmla="*/ 1671487 h 3278256"/>
              <a:gd name="csX43" fmla="*/ 1645997 w 3287712"/>
              <a:gd name="csY43" fmla="*/ 1669076 h 3278256"/>
              <a:gd name="csX44" fmla="*/ 1648211 w 3287712"/>
              <a:gd name="csY44" fmla="*/ 1668141 h 3278256"/>
              <a:gd name="csX45" fmla="*/ 1649540 w 3287712"/>
              <a:gd name="csY45" fmla="*/ 1668717 h 3278256"/>
              <a:gd name="csX46" fmla="*/ 1648203 w 3287712"/>
              <a:gd name="csY46" fmla="*/ 1671981 h 3278256"/>
              <a:gd name="csX47" fmla="*/ 1652311 w 3287712"/>
              <a:gd name="csY47" fmla="*/ 1673705 h 3278256"/>
              <a:gd name="csX48" fmla="*/ 1650135 w 3287712"/>
              <a:gd name="csY48" fmla="*/ 1672792 h 3278256"/>
              <a:gd name="csX49" fmla="*/ 1651486 w 3287712"/>
              <a:gd name="csY49" fmla="*/ 1669560 h 3278256"/>
              <a:gd name="csX50" fmla="*/ 1655264 w 3287712"/>
              <a:gd name="csY50" fmla="*/ 1671196 h 3278256"/>
              <a:gd name="csX51" fmla="*/ 1655696 w 3287712"/>
              <a:gd name="csY51" fmla="*/ 1672224 h 3278256"/>
              <a:gd name="csX52" fmla="*/ 1652311 w 3287712"/>
              <a:gd name="csY52" fmla="*/ 1673705 h 3278256"/>
              <a:gd name="csX53" fmla="*/ 1648655 w 3287712"/>
              <a:gd name="csY53" fmla="*/ 1675304 h 3278256"/>
              <a:gd name="csX54" fmla="*/ 1647730 w 3287712"/>
              <a:gd name="csY54" fmla="*/ 1673136 h 3278256"/>
              <a:gd name="csX55" fmla="*/ 1648203 w 3287712"/>
              <a:gd name="csY55" fmla="*/ 1671981 h 3278256"/>
              <a:gd name="csX56" fmla="*/ 1650135 w 3287712"/>
              <a:gd name="csY56" fmla="*/ 1672792 h 3278256"/>
              <a:gd name="csX57" fmla="*/ 1649181 w 3287712"/>
              <a:gd name="csY57" fmla="*/ 1675074 h 3278256"/>
              <a:gd name="csX58" fmla="*/ 1648655 w 3287712"/>
              <a:gd name="csY58" fmla="*/ 1675304 h 3278256"/>
              <a:gd name="csX59" fmla="*/ 2738949 w 3287712"/>
              <a:gd name="csY59" fmla="*/ 2129652 h 3278256"/>
              <a:gd name="csX60" fmla="*/ 1657174 w 3287712"/>
              <a:gd name="csY60" fmla="*/ 1675745 h 3278256"/>
              <a:gd name="csX61" fmla="*/ 1655696 w 3287712"/>
              <a:gd name="csY61" fmla="*/ 1672224 h 3278256"/>
              <a:gd name="csX62" fmla="*/ 1656662 w 3287712"/>
              <a:gd name="csY62" fmla="*/ 1671801 h 3278256"/>
              <a:gd name="csX63" fmla="*/ 1655264 w 3287712"/>
              <a:gd name="csY63" fmla="*/ 1671196 h 3278256"/>
              <a:gd name="csX64" fmla="*/ 1653113 w 3287712"/>
              <a:gd name="csY64" fmla="*/ 1666072 h 3278256"/>
              <a:gd name="csX65" fmla="*/ 2754216 w 3287712"/>
              <a:gd name="csY65" fmla="*/ 1201168 h 3278256"/>
              <a:gd name="csX66" fmla="*/ 2789819 w 3287712"/>
              <a:gd name="csY66" fmla="*/ 1297928 h 3278256"/>
              <a:gd name="csX67" fmla="*/ 2843265 w 3287712"/>
              <a:gd name="csY67" fmla="*/ 1649577 h 3278256"/>
              <a:gd name="csX68" fmla="*/ 2789819 w 3287712"/>
              <a:gd name="csY68" fmla="*/ 2001225 h 3278256"/>
              <a:gd name="csX69" fmla="*/ 2738949 w 3287712"/>
              <a:gd name="csY69" fmla="*/ 2129652 h 3278256"/>
              <a:gd name="csX70" fmla="*/ 575916 w 3287712"/>
              <a:gd name="csY70" fmla="*/ 2144643 h 3278256"/>
              <a:gd name="csX71" fmla="*/ 519109 w 3287712"/>
              <a:gd name="csY71" fmla="*/ 2001225 h 3278256"/>
              <a:gd name="csX72" fmla="*/ 465663 w 3287712"/>
              <a:gd name="csY72" fmla="*/ 1649577 h 3278256"/>
              <a:gd name="csX73" fmla="*/ 510761 w 3287712"/>
              <a:gd name="csY73" fmla="*/ 1325845 h 3278256"/>
              <a:gd name="csX74" fmla="*/ 557648 w 3287712"/>
              <a:gd name="csY74" fmla="*/ 1195890 h 3278256"/>
              <a:gd name="csX75" fmla="*/ 1645006 w 3287712"/>
              <a:gd name="csY75" fmla="*/ 1666754 h 3278256"/>
              <a:gd name="csX76" fmla="*/ 1645997 w 3287712"/>
              <a:gd name="csY76" fmla="*/ 1669076 h 3278256"/>
              <a:gd name="csX77" fmla="*/ 1643646 w 3287712"/>
              <a:gd name="csY77" fmla="*/ 1670069 h 3278256"/>
              <a:gd name="csX78" fmla="*/ 1647026 w 3287712"/>
              <a:gd name="csY78" fmla="*/ 1671487 h 3278256"/>
              <a:gd name="csX79" fmla="*/ 1647730 w 3287712"/>
              <a:gd name="csY79" fmla="*/ 1673136 h 3278256"/>
              <a:gd name="csX80" fmla="*/ 1646446 w 3287712"/>
              <a:gd name="csY80" fmla="*/ 1676271 h 3278256"/>
              <a:gd name="csX81" fmla="*/ 575916 w 3287712"/>
              <a:gd name="csY81" fmla="*/ 2144643 h 3278256"/>
              <a:gd name="csX82" fmla="*/ 1654464 w 3287712"/>
              <a:gd name="csY82" fmla="*/ 2832108 h 3278256"/>
              <a:gd name="csX83" fmla="*/ 1300951 w 3287712"/>
              <a:gd name="csY83" fmla="*/ 2778944 h 3278256"/>
              <a:gd name="csX84" fmla="*/ 1208552 w 3287712"/>
              <a:gd name="csY84" fmla="*/ 2745304 h 3278256"/>
              <a:gd name="csX85" fmla="*/ 1646446 w 3287712"/>
              <a:gd name="csY85" fmla="*/ 1676271 h 3278256"/>
              <a:gd name="csX86" fmla="*/ 1648655 w 3287712"/>
              <a:gd name="csY86" fmla="*/ 1675304 h 3278256"/>
              <a:gd name="csX87" fmla="*/ 1648872 w 3287712"/>
              <a:gd name="csY87" fmla="*/ 1675813 h 3278256"/>
              <a:gd name="csX88" fmla="*/ 1649181 w 3287712"/>
              <a:gd name="csY88" fmla="*/ 1675074 h 3278256"/>
              <a:gd name="csX89" fmla="*/ 1652311 w 3287712"/>
              <a:gd name="csY89" fmla="*/ 1673705 h 3278256"/>
              <a:gd name="csX90" fmla="*/ 1657174 w 3287712"/>
              <a:gd name="csY90" fmla="*/ 1675745 h 3278256"/>
              <a:gd name="csX91" fmla="*/ 2105340 w 3287712"/>
              <a:gd name="csY91" fmla="*/ 2743496 h 3278256"/>
              <a:gd name="csX92" fmla="*/ 2007977 w 3287712"/>
              <a:gd name="csY92" fmla="*/ 2778944 h 3278256"/>
              <a:gd name="csX93" fmla="*/ 1654464 w 3287712"/>
              <a:gd name="csY93" fmla="*/ 2832108 h 3278256"/>
              <a:gd name="csX94" fmla="*/ 966020 w 3287712"/>
              <a:gd name="csY94" fmla="*/ 3273473 h 3278256"/>
              <a:gd name="csX95" fmla="*/ 18231 w 3287712"/>
              <a:gd name="csY95" fmla="*/ 2393709 h 3278256"/>
              <a:gd name="csX96" fmla="*/ 15936 w 3287712"/>
              <a:gd name="csY96" fmla="*/ 2392993 h 3278256"/>
              <a:gd name="csX97" fmla="*/ 575916 w 3287712"/>
              <a:gd name="csY97" fmla="*/ 2144643 h 3278256"/>
              <a:gd name="csX98" fmla="*/ 582892 w 3287712"/>
              <a:gd name="csY98" fmla="*/ 2162253 h 3278256"/>
              <a:gd name="csX99" fmla="*/ 1191729 w 3287712"/>
              <a:gd name="csY99" fmla="*/ 2739179 h 3278256"/>
              <a:gd name="csX100" fmla="*/ 1208552 w 3287712"/>
              <a:gd name="csY100" fmla="*/ 2745304 h 3278256"/>
              <a:gd name="csX101" fmla="*/ 966020 w 3287712"/>
              <a:gd name="csY101" fmla="*/ 3273473 h 3278256"/>
              <a:gd name="csX102" fmla="*/ 2329795 w 3287712"/>
              <a:gd name="csY102" fmla="*/ 3278256 h 3278256"/>
              <a:gd name="csX103" fmla="*/ 2105340 w 3287712"/>
              <a:gd name="csY103" fmla="*/ 2743496 h 3278256"/>
              <a:gd name="csX104" fmla="*/ 2117199 w 3287712"/>
              <a:gd name="csY104" fmla="*/ 2739179 h 3278256"/>
              <a:gd name="csX105" fmla="*/ 2726036 w 3287712"/>
              <a:gd name="csY105" fmla="*/ 2162253 h 3278256"/>
              <a:gd name="csX106" fmla="*/ 2738949 w 3287712"/>
              <a:gd name="csY106" fmla="*/ 2129652 h 3278256"/>
              <a:gd name="csX107" fmla="*/ 3273110 w 3287712"/>
              <a:gd name="csY107" fmla="*/ 2353783 h 3278256"/>
              <a:gd name="csX108" fmla="*/ 3275630 w 3287712"/>
              <a:gd name="csY108" fmla="*/ 2355286 h 3278256"/>
              <a:gd name="csX109" fmla="*/ 2342908 w 3287712"/>
              <a:gd name="csY109" fmla="*/ 3273473 h 3278256"/>
              <a:gd name="csX110" fmla="*/ 2329795 w 3287712"/>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55344 w 3271776"/>
              <a:gd name="csY4" fmla="*/ 67789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95890 h 3278256"/>
              <a:gd name="csX1" fmla="*/ 61924 w 3271776"/>
              <a:gd name="csY1" fmla="*/ 985183 h 3278256"/>
              <a:gd name="csX2" fmla="*/ 6641 w 3271776"/>
              <a:gd name="csY2" fmla="*/ 964584 h 3278256"/>
              <a:gd name="csX3" fmla="*/ 906557 w 3271776"/>
              <a:gd name="csY3" fmla="*/ 0 h 3278256"/>
              <a:gd name="csX4" fmla="*/ 947818 w 3271776"/>
              <a:gd name="csY4" fmla="*/ 79077 h 3278256"/>
              <a:gd name="csX5" fmla="*/ 980624 w 3271776"/>
              <a:gd name="csY5" fmla="*/ 153861 h 3278256"/>
              <a:gd name="csX6" fmla="*/ 981756 w 3271776"/>
              <a:gd name="csY6" fmla="*/ 153861 h 3278256"/>
              <a:gd name="csX7" fmla="*/ 1160013 w 3271776"/>
              <a:gd name="csY7" fmla="*/ 567537 h 3278256"/>
              <a:gd name="csX8" fmla="*/ 1071875 w 3271776"/>
              <a:gd name="csY8" fmla="*/ 609771 h 3278256"/>
              <a:gd name="csX9" fmla="*/ 548867 w 3271776"/>
              <a:gd name="csY9" fmla="*/ 1176061 h 3278256"/>
              <a:gd name="csX10" fmla="*/ 541712 w 3271776"/>
              <a:gd name="csY10" fmla="*/ 1195890 h 3278256"/>
              <a:gd name="csX11" fmla="*/ 2738280 w 3271776"/>
              <a:gd name="csY11" fmla="*/ 1201168 h 3278256"/>
              <a:gd name="csX12" fmla="*/ 2733907 w 3271776"/>
              <a:gd name="csY12" fmla="*/ 1189283 h 3278256"/>
              <a:gd name="csX13" fmla="*/ 2153922 w 3271776"/>
              <a:gd name="csY13" fmla="*/ 583656 h 3278256"/>
              <a:gd name="csX14" fmla="*/ 2098492 w 3271776"/>
              <a:gd name="csY14" fmla="*/ 561931 h 3278256"/>
              <a:gd name="csX15" fmla="*/ 2207966 w 3271776"/>
              <a:gd name="csY15" fmla="*/ 229883 h 3278256"/>
              <a:gd name="csX16" fmla="*/ 2278065 w 3271776"/>
              <a:gd name="csY16" fmla="*/ 22038 h 3278256"/>
              <a:gd name="csX17" fmla="*/ 2380079 w 3271776"/>
              <a:gd name="csY17" fmla="*/ 45500 h 3278256"/>
              <a:gd name="csX18" fmla="*/ 3268202 w 3271776"/>
              <a:gd name="csY18" fmla="*/ 963574 h 3278256"/>
              <a:gd name="csX19" fmla="*/ 3271776 w 3271776"/>
              <a:gd name="csY19" fmla="*/ 975917 h 3278256"/>
              <a:gd name="csX20" fmla="*/ 2738280 w 3271776"/>
              <a:gd name="csY20" fmla="*/ 1201168 h 3278256"/>
              <a:gd name="csX21" fmla="*/ 1636971 w 3271776"/>
              <a:gd name="csY21" fmla="*/ 1666159 h 3278256"/>
              <a:gd name="csX22" fmla="*/ 1637092 w 3271776"/>
              <a:gd name="csY22" fmla="*/ 1665869 h 3278256"/>
              <a:gd name="csX23" fmla="*/ 1637177 w 3271776"/>
              <a:gd name="csY23" fmla="*/ 1666072 h 3278256"/>
              <a:gd name="csX24" fmla="*/ 1636971 w 3271776"/>
              <a:gd name="csY24" fmla="*/ 1666159 h 3278256"/>
              <a:gd name="csX25" fmla="*/ 1632275 w 3271776"/>
              <a:gd name="csY25" fmla="*/ 1668141 h 3278256"/>
              <a:gd name="csX26" fmla="*/ 1629070 w 3271776"/>
              <a:gd name="csY26" fmla="*/ 1666754 h 3278256"/>
              <a:gd name="csX27" fmla="*/ 1160013 w 3271776"/>
              <a:gd name="csY27" fmla="*/ 567537 h 3278256"/>
              <a:gd name="csX28" fmla="*/ 1175793 w 3271776"/>
              <a:gd name="csY28" fmla="*/ 559975 h 3278256"/>
              <a:gd name="csX29" fmla="*/ 1638528 w 3271776"/>
              <a:gd name="csY29" fmla="*/ 467046 h 3278256"/>
              <a:gd name="csX30" fmla="*/ 1992041 w 3271776"/>
              <a:gd name="csY30" fmla="*/ 520210 h 3278256"/>
              <a:gd name="csX31" fmla="*/ 2098492 w 3271776"/>
              <a:gd name="csY31" fmla="*/ 561931 h 3278256"/>
              <a:gd name="csX32" fmla="*/ 1637092 w 3271776"/>
              <a:gd name="csY32" fmla="*/ 1665869 h 3278256"/>
              <a:gd name="csX33" fmla="*/ 1635917 w 3271776"/>
              <a:gd name="csY33" fmla="*/ 1663069 h 3278256"/>
              <a:gd name="csX34" fmla="*/ 1634166 w 3271776"/>
              <a:gd name="csY34" fmla="*/ 1667343 h 3278256"/>
              <a:gd name="csX35" fmla="*/ 1632275 w 3271776"/>
              <a:gd name="csY35" fmla="*/ 1668141 h 3278256"/>
              <a:gd name="csX36" fmla="*/ 1635550 w 3271776"/>
              <a:gd name="csY36" fmla="*/ 1669560 h 3278256"/>
              <a:gd name="csX37" fmla="*/ 1633604 w 3271776"/>
              <a:gd name="csY37" fmla="*/ 1668717 h 3278256"/>
              <a:gd name="csX38" fmla="*/ 1634166 w 3271776"/>
              <a:gd name="csY38" fmla="*/ 1667343 h 3278256"/>
              <a:gd name="csX39" fmla="*/ 1636971 w 3271776"/>
              <a:gd name="csY39" fmla="*/ 1666159 h 3278256"/>
              <a:gd name="csX40" fmla="*/ 1635550 w 3271776"/>
              <a:gd name="csY40" fmla="*/ 1669560 h 3278256"/>
              <a:gd name="csX41" fmla="*/ 1632267 w 3271776"/>
              <a:gd name="csY41" fmla="*/ 1671981 h 3278256"/>
              <a:gd name="csX42" fmla="*/ 1631090 w 3271776"/>
              <a:gd name="csY42" fmla="*/ 1671487 h 3278256"/>
              <a:gd name="csX43" fmla="*/ 1630061 w 3271776"/>
              <a:gd name="csY43" fmla="*/ 1669076 h 3278256"/>
              <a:gd name="csX44" fmla="*/ 1632275 w 3271776"/>
              <a:gd name="csY44" fmla="*/ 1668141 h 3278256"/>
              <a:gd name="csX45" fmla="*/ 1633604 w 3271776"/>
              <a:gd name="csY45" fmla="*/ 1668717 h 3278256"/>
              <a:gd name="csX46" fmla="*/ 1632267 w 3271776"/>
              <a:gd name="csY46" fmla="*/ 1671981 h 3278256"/>
              <a:gd name="csX47" fmla="*/ 1636375 w 3271776"/>
              <a:gd name="csY47" fmla="*/ 1673705 h 3278256"/>
              <a:gd name="csX48" fmla="*/ 1634199 w 3271776"/>
              <a:gd name="csY48" fmla="*/ 1672792 h 3278256"/>
              <a:gd name="csX49" fmla="*/ 1635550 w 3271776"/>
              <a:gd name="csY49" fmla="*/ 1669560 h 3278256"/>
              <a:gd name="csX50" fmla="*/ 1639328 w 3271776"/>
              <a:gd name="csY50" fmla="*/ 1671196 h 3278256"/>
              <a:gd name="csX51" fmla="*/ 1639760 w 3271776"/>
              <a:gd name="csY51" fmla="*/ 1672224 h 3278256"/>
              <a:gd name="csX52" fmla="*/ 1636375 w 3271776"/>
              <a:gd name="csY52" fmla="*/ 1673705 h 3278256"/>
              <a:gd name="csX53" fmla="*/ 1632719 w 3271776"/>
              <a:gd name="csY53" fmla="*/ 1675304 h 3278256"/>
              <a:gd name="csX54" fmla="*/ 1631794 w 3271776"/>
              <a:gd name="csY54" fmla="*/ 1673136 h 3278256"/>
              <a:gd name="csX55" fmla="*/ 1632267 w 3271776"/>
              <a:gd name="csY55" fmla="*/ 1671981 h 3278256"/>
              <a:gd name="csX56" fmla="*/ 1634199 w 3271776"/>
              <a:gd name="csY56" fmla="*/ 1672792 h 3278256"/>
              <a:gd name="csX57" fmla="*/ 1633245 w 3271776"/>
              <a:gd name="csY57" fmla="*/ 1675074 h 3278256"/>
              <a:gd name="csX58" fmla="*/ 1632719 w 3271776"/>
              <a:gd name="csY58" fmla="*/ 1675304 h 3278256"/>
              <a:gd name="csX59" fmla="*/ 2723013 w 3271776"/>
              <a:gd name="csY59" fmla="*/ 2129652 h 3278256"/>
              <a:gd name="csX60" fmla="*/ 1641238 w 3271776"/>
              <a:gd name="csY60" fmla="*/ 1675745 h 3278256"/>
              <a:gd name="csX61" fmla="*/ 1639760 w 3271776"/>
              <a:gd name="csY61" fmla="*/ 1672224 h 3278256"/>
              <a:gd name="csX62" fmla="*/ 1640726 w 3271776"/>
              <a:gd name="csY62" fmla="*/ 1671801 h 3278256"/>
              <a:gd name="csX63" fmla="*/ 1639328 w 3271776"/>
              <a:gd name="csY63" fmla="*/ 1671196 h 3278256"/>
              <a:gd name="csX64" fmla="*/ 1637177 w 3271776"/>
              <a:gd name="csY64" fmla="*/ 1666072 h 3278256"/>
              <a:gd name="csX65" fmla="*/ 2738280 w 3271776"/>
              <a:gd name="csY65" fmla="*/ 1201168 h 3278256"/>
              <a:gd name="csX66" fmla="*/ 2773883 w 3271776"/>
              <a:gd name="csY66" fmla="*/ 1297928 h 3278256"/>
              <a:gd name="csX67" fmla="*/ 2827329 w 3271776"/>
              <a:gd name="csY67" fmla="*/ 1649577 h 3278256"/>
              <a:gd name="csX68" fmla="*/ 2773883 w 3271776"/>
              <a:gd name="csY68" fmla="*/ 2001225 h 3278256"/>
              <a:gd name="csX69" fmla="*/ 2723013 w 3271776"/>
              <a:gd name="csY69" fmla="*/ 2129652 h 3278256"/>
              <a:gd name="csX70" fmla="*/ 559980 w 3271776"/>
              <a:gd name="csY70" fmla="*/ 2144643 h 3278256"/>
              <a:gd name="csX71" fmla="*/ 503173 w 3271776"/>
              <a:gd name="csY71" fmla="*/ 2001225 h 3278256"/>
              <a:gd name="csX72" fmla="*/ 449727 w 3271776"/>
              <a:gd name="csY72" fmla="*/ 1649577 h 3278256"/>
              <a:gd name="csX73" fmla="*/ 494825 w 3271776"/>
              <a:gd name="csY73" fmla="*/ 1325845 h 3278256"/>
              <a:gd name="csX74" fmla="*/ 541712 w 3271776"/>
              <a:gd name="csY74" fmla="*/ 1195890 h 3278256"/>
              <a:gd name="csX75" fmla="*/ 1629070 w 3271776"/>
              <a:gd name="csY75" fmla="*/ 1666754 h 3278256"/>
              <a:gd name="csX76" fmla="*/ 1630061 w 3271776"/>
              <a:gd name="csY76" fmla="*/ 1669076 h 3278256"/>
              <a:gd name="csX77" fmla="*/ 1627710 w 3271776"/>
              <a:gd name="csY77" fmla="*/ 1670069 h 3278256"/>
              <a:gd name="csX78" fmla="*/ 1631090 w 3271776"/>
              <a:gd name="csY78" fmla="*/ 1671487 h 3278256"/>
              <a:gd name="csX79" fmla="*/ 1631794 w 3271776"/>
              <a:gd name="csY79" fmla="*/ 1673136 h 3278256"/>
              <a:gd name="csX80" fmla="*/ 1630510 w 3271776"/>
              <a:gd name="csY80" fmla="*/ 1676271 h 3278256"/>
              <a:gd name="csX81" fmla="*/ 559980 w 3271776"/>
              <a:gd name="csY81" fmla="*/ 2144643 h 3278256"/>
              <a:gd name="csX82" fmla="*/ 1638528 w 3271776"/>
              <a:gd name="csY82" fmla="*/ 2832108 h 3278256"/>
              <a:gd name="csX83" fmla="*/ 1285015 w 3271776"/>
              <a:gd name="csY83" fmla="*/ 2778944 h 3278256"/>
              <a:gd name="csX84" fmla="*/ 1192616 w 3271776"/>
              <a:gd name="csY84" fmla="*/ 2745304 h 3278256"/>
              <a:gd name="csX85" fmla="*/ 1630510 w 3271776"/>
              <a:gd name="csY85" fmla="*/ 1676271 h 3278256"/>
              <a:gd name="csX86" fmla="*/ 1632719 w 3271776"/>
              <a:gd name="csY86" fmla="*/ 1675304 h 3278256"/>
              <a:gd name="csX87" fmla="*/ 1632936 w 3271776"/>
              <a:gd name="csY87" fmla="*/ 1675813 h 3278256"/>
              <a:gd name="csX88" fmla="*/ 1633245 w 3271776"/>
              <a:gd name="csY88" fmla="*/ 1675074 h 3278256"/>
              <a:gd name="csX89" fmla="*/ 1636375 w 3271776"/>
              <a:gd name="csY89" fmla="*/ 1673705 h 3278256"/>
              <a:gd name="csX90" fmla="*/ 1641238 w 3271776"/>
              <a:gd name="csY90" fmla="*/ 1675745 h 3278256"/>
              <a:gd name="csX91" fmla="*/ 2089404 w 3271776"/>
              <a:gd name="csY91" fmla="*/ 2743496 h 3278256"/>
              <a:gd name="csX92" fmla="*/ 1992041 w 3271776"/>
              <a:gd name="csY92" fmla="*/ 2778944 h 3278256"/>
              <a:gd name="csX93" fmla="*/ 1638528 w 3271776"/>
              <a:gd name="csY93" fmla="*/ 2832108 h 3278256"/>
              <a:gd name="csX94" fmla="*/ 950084 w 3271776"/>
              <a:gd name="csY94" fmla="*/ 3273473 h 3278256"/>
              <a:gd name="csX95" fmla="*/ 2295 w 3271776"/>
              <a:gd name="csY95" fmla="*/ 2393709 h 3278256"/>
              <a:gd name="csX96" fmla="*/ 0 w 3271776"/>
              <a:gd name="csY96" fmla="*/ 2392993 h 3278256"/>
              <a:gd name="csX97" fmla="*/ 559980 w 3271776"/>
              <a:gd name="csY97" fmla="*/ 2144643 h 3278256"/>
              <a:gd name="csX98" fmla="*/ 566956 w 3271776"/>
              <a:gd name="csY98" fmla="*/ 2162253 h 3278256"/>
              <a:gd name="csX99" fmla="*/ 1175793 w 3271776"/>
              <a:gd name="csY99" fmla="*/ 2739179 h 3278256"/>
              <a:gd name="csX100" fmla="*/ 1192616 w 3271776"/>
              <a:gd name="csY100" fmla="*/ 2745304 h 3278256"/>
              <a:gd name="csX101" fmla="*/ 950084 w 3271776"/>
              <a:gd name="csY101" fmla="*/ 3273473 h 3278256"/>
              <a:gd name="csX102" fmla="*/ 2313859 w 3271776"/>
              <a:gd name="csY102" fmla="*/ 3278256 h 3278256"/>
              <a:gd name="csX103" fmla="*/ 2089404 w 3271776"/>
              <a:gd name="csY103" fmla="*/ 2743496 h 3278256"/>
              <a:gd name="csX104" fmla="*/ 2101263 w 3271776"/>
              <a:gd name="csY104" fmla="*/ 2739179 h 3278256"/>
              <a:gd name="csX105" fmla="*/ 2710100 w 3271776"/>
              <a:gd name="csY105" fmla="*/ 2162253 h 3278256"/>
              <a:gd name="csX106" fmla="*/ 2723013 w 3271776"/>
              <a:gd name="csY106" fmla="*/ 2129652 h 3278256"/>
              <a:gd name="csX107" fmla="*/ 3257174 w 3271776"/>
              <a:gd name="csY107" fmla="*/ 2353783 h 3278256"/>
              <a:gd name="csX108" fmla="*/ 3259694 w 3271776"/>
              <a:gd name="csY108" fmla="*/ 2355286 h 3278256"/>
              <a:gd name="csX109" fmla="*/ 2326972 w 3271776"/>
              <a:gd name="csY109" fmla="*/ 3273473 h 3278256"/>
              <a:gd name="csX110" fmla="*/ 2313859 w 3271776"/>
              <a:gd name="csY110" fmla="*/ 3278256 h 3278256"/>
              <a:gd name="csX0" fmla="*/ 541712 w 3271776"/>
              <a:gd name="csY0" fmla="*/ 1177075 h 3259441"/>
              <a:gd name="csX1" fmla="*/ 61924 w 3271776"/>
              <a:gd name="csY1" fmla="*/ 966368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77075 h 3259441"/>
              <a:gd name="csX1" fmla="*/ 93533 w 3271776"/>
              <a:gd name="csY1" fmla="*/ 993461 h 3259441"/>
              <a:gd name="csX2" fmla="*/ 6641 w 3271776"/>
              <a:gd name="csY2" fmla="*/ 945769 h 3259441"/>
              <a:gd name="csX3" fmla="*/ 899032 w 3271776"/>
              <a:gd name="csY3" fmla="*/ 0 h 3259441"/>
              <a:gd name="csX4" fmla="*/ 947818 w 3271776"/>
              <a:gd name="csY4" fmla="*/ 60262 h 3259441"/>
              <a:gd name="csX5" fmla="*/ 980624 w 3271776"/>
              <a:gd name="csY5" fmla="*/ 135046 h 3259441"/>
              <a:gd name="csX6" fmla="*/ 981756 w 3271776"/>
              <a:gd name="csY6" fmla="*/ 135046 h 3259441"/>
              <a:gd name="csX7" fmla="*/ 1160013 w 3271776"/>
              <a:gd name="csY7" fmla="*/ 548722 h 3259441"/>
              <a:gd name="csX8" fmla="*/ 1071875 w 3271776"/>
              <a:gd name="csY8" fmla="*/ 590956 h 3259441"/>
              <a:gd name="csX9" fmla="*/ 548867 w 3271776"/>
              <a:gd name="csY9" fmla="*/ 1157246 h 3259441"/>
              <a:gd name="csX10" fmla="*/ 541712 w 3271776"/>
              <a:gd name="csY10" fmla="*/ 1177075 h 3259441"/>
              <a:gd name="csX11" fmla="*/ 2738280 w 3271776"/>
              <a:gd name="csY11" fmla="*/ 1182353 h 3259441"/>
              <a:gd name="csX12" fmla="*/ 2733907 w 3271776"/>
              <a:gd name="csY12" fmla="*/ 1170468 h 3259441"/>
              <a:gd name="csX13" fmla="*/ 2153922 w 3271776"/>
              <a:gd name="csY13" fmla="*/ 564841 h 3259441"/>
              <a:gd name="csX14" fmla="*/ 2098492 w 3271776"/>
              <a:gd name="csY14" fmla="*/ 543116 h 3259441"/>
              <a:gd name="csX15" fmla="*/ 2207966 w 3271776"/>
              <a:gd name="csY15" fmla="*/ 211068 h 3259441"/>
              <a:gd name="csX16" fmla="*/ 2278065 w 3271776"/>
              <a:gd name="csY16" fmla="*/ 3223 h 3259441"/>
              <a:gd name="csX17" fmla="*/ 2380079 w 3271776"/>
              <a:gd name="csY17" fmla="*/ 26685 h 3259441"/>
              <a:gd name="csX18" fmla="*/ 3268202 w 3271776"/>
              <a:gd name="csY18" fmla="*/ 944759 h 3259441"/>
              <a:gd name="csX19" fmla="*/ 3271776 w 3271776"/>
              <a:gd name="csY19" fmla="*/ 957102 h 3259441"/>
              <a:gd name="csX20" fmla="*/ 2738280 w 3271776"/>
              <a:gd name="csY20" fmla="*/ 1182353 h 3259441"/>
              <a:gd name="csX21" fmla="*/ 1636971 w 3271776"/>
              <a:gd name="csY21" fmla="*/ 1647344 h 3259441"/>
              <a:gd name="csX22" fmla="*/ 1637092 w 3271776"/>
              <a:gd name="csY22" fmla="*/ 1647054 h 3259441"/>
              <a:gd name="csX23" fmla="*/ 1637177 w 3271776"/>
              <a:gd name="csY23" fmla="*/ 1647257 h 3259441"/>
              <a:gd name="csX24" fmla="*/ 1636971 w 3271776"/>
              <a:gd name="csY24" fmla="*/ 1647344 h 3259441"/>
              <a:gd name="csX25" fmla="*/ 1632275 w 3271776"/>
              <a:gd name="csY25" fmla="*/ 1649326 h 3259441"/>
              <a:gd name="csX26" fmla="*/ 1629070 w 3271776"/>
              <a:gd name="csY26" fmla="*/ 1647939 h 3259441"/>
              <a:gd name="csX27" fmla="*/ 1160013 w 3271776"/>
              <a:gd name="csY27" fmla="*/ 548722 h 3259441"/>
              <a:gd name="csX28" fmla="*/ 1175793 w 3271776"/>
              <a:gd name="csY28" fmla="*/ 541160 h 3259441"/>
              <a:gd name="csX29" fmla="*/ 1638528 w 3271776"/>
              <a:gd name="csY29" fmla="*/ 448231 h 3259441"/>
              <a:gd name="csX30" fmla="*/ 1992041 w 3271776"/>
              <a:gd name="csY30" fmla="*/ 501395 h 3259441"/>
              <a:gd name="csX31" fmla="*/ 2098492 w 3271776"/>
              <a:gd name="csY31" fmla="*/ 543116 h 3259441"/>
              <a:gd name="csX32" fmla="*/ 1637092 w 3271776"/>
              <a:gd name="csY32" fmla="*/ 1647054 h 3259441"/>
              <a:gd name="csX33" fmla="*/ 1635917 w 3271776"/>
              <a:gd name="csY33" fmla="*/ 1644254 h 3259441"/>
              <a:gd name="csX34" fmla="*/ 1634166 w 3271776"/>
              <a:gd name="csY34" fmla="*/ 1648528 h 3259441"/>
              <a:gd name="csX35" fmla="*/ 1632275 w 3271776"/>
              <a:gd name="csY35" fmla="*/ 1649326 h 3259441"/>
              <a:gd name="csX36" fmla="*/ 1635550 w 3271776"/>
              <a:gd name="csY36" fmla="*/ 1650745 h 3259441"/>
              <a:gd name="csX37" fmla="*/ 1633604 w 3271776"/>
              <a:gd name="csY37" fmla="*/ 1649902 h 3259441"/>
              <a:gd name="csX38" fmla="*/ 1634166 w 3271776"/>
              <a:gd name="csY38" fmla="*/ 1648528 h 3259441"/>
              <a:gd name="csX39" fmla="*/ 1636971 w 3271776"/>
              <a:gd name="csY39" fmla="*/ 1647344 h 3259441"/>
              <a:gd name="csX40" fmla="*/ 1635550 w 3271776"/>
              <a:gd name="csY40" fmla="*/ 1650745 h 3259441"/>
              <a:gd name="csX41" fmla="*/ 1632267 w 3271776"/>
              <a:gd name="csY41" fmla="*/ 1653166 h 3259441"/>
              <a:gd name="csX42" fmla="*/ 1631090 w 3271776"/>
              <a:gd name="csY42" fmla="*/ 1652672 h 3259441"/>
              <a:gd name="csX43" fmla="*/ 1630061 w 3271776"/>
              <a:gd name="csY43" fmla="*/ 1650261 h 3259441"/>
              <a:gd name="csX44" fmla="*/ 1632275 w 3271776"/>
              <a:gd name="csY44" fmla="*/ 1649326 h 3259441"/>
              <a:gd name="csX45" fmla="*/ 1633604 w 3271776"/>
              <a:gd name="csY45" fmla="*/ 1649902 h 3259441"/>
              <a:gd name="csX46" fmla="*/ 1632267 w 3271776"/>
              <a:gd name="csY46" fmla="*/ 1653166 h 3259441"/>
              <a:gd name="csX47" fmla="*/ 1636375 w 3271776"/>
              <a:gd name="csY47" fmla="*/ 1654890 h 3259441"/>
              <a:gd name="csX48" fmla="*/ 1634199 w 3271776"/>
              <a:gd name="csY48" fmla="*/ 1653977 h 3259441"/>
              <a:gd name="csX49" fmla="*/ 1635550 w 3271776"/>
              <a:gd name="csY49" fmla="*/ 1650745 h 3259441"/>
              <a:gd name="csX50" fmla="*/ 1639328 w 3271776"/>
              <a:gd name="csY50" fmla="*/ 1652381 h 3259441"/>
              <a:gd name="csX51" fmla="*/ 1639760 w 3271776"/>
              <a:gd name="csY51" fmla="*/ 1653409 h 3259441"/>
              <a:gd name="csX52" fmla="*/ 1636375 w 3271776"/>
              <a:gd name="csY52" fmla="*/ 1654890 h 3259441"/>
              <a:gd name="csX53" fmla="*/ 1632719 w 3271776"/>
              <a:gd name="csY53" fmla="*/ 1656489 h 3259441"/>
              <a:gd name="csX54" fmla="*/ 1631794 w 3271776"/>
              <a:gd name="csY54" fmla="*/ 1654321 h 3259441"/>
              <a:gd name="csX55" fmla="*/ 1632267 w 3271776"/>
              <a:gd name="csY55" fmla="*/ 1653166 h 3259441"/>
              <a:gd name="csX56" fmla="*/ 1634199 w 3271776"/>
              <a:gd name="csY56" fmla="*/ 1653977 h 3259441"/>
              <a:gd name="csX57" fmla="*/ 1633245 w 3271776"/>
              <a:gd name="csY57" fmla="*/ 1656259 h 3259441"/>
              <a:gd name="csX58" fmla="*/ 1632719 w 3271776"/>
              <a:gd name="csY58" fmla="*/ 1656489 h 3259441"/>
              <a:gd name="csX59" fmla="*/ 2723013 w 3271776"/>
              <a:gd name="csY59" fmla="*/ 2110837 h 3259441"/>
              <a:gd name="csX60" fmla="*/ 1641238 w 3271776"/>
              <a:gd name="csY60" fmla="*/ 1656930 h 3259441"/>
              <a:gd name="csX61" fmla="*/ 1639760 w 3271776"/>
              <a:gd name="csY61" fmla="*/ 1653409 h 3259441"/>
              <a:gd name="csX62" fmla="*/ 1640726 w 3271776"/>
              <a:gd name="csY62" fmla="*/ 1652986 h 3259441"/>
              <a:gd name="csX63" fmla="*/ 1639328 w 3271776"/>
              <a:gd name="csY63" fmla="*/ 1652381 h 3259441"/>
              <a:gd name="csX64" fmla="*/ 1637177 w 3271776"/>
              <a:gd name="csY64" fmla="*/ 1647257 h 3259441"/>
              <a:gd name="csX65" fmla="*/ 2738280 w 3271776"/>
              <a:gd name="csY65" fmla="*/ 1182353 h 3259441"/>
              <a:gd name="csX66" fmla="*/ 2773883 w 3271776"/>
              <a:gd name="csY66" fmla="*/ 1279113 h 3259441"/>
              <a:gd name="csX67" fmla="*/ 2827329 w 3271776"/>
              <a:gd name="csY67" fmla="*/ 1630762 h 3259441"/>
              <a:gd name="csX68" fmla="*/ 2773883 w 3271776"/>
              <a:gd name="csY68" fmla="*/ 1982410 h 3259441"/>
              <a:gd name="csX69" fmla="*/ 2723013 w 3271776"/>
              <a:gd name="csY69" fmla="*/ 2110837 h 3259441"/>
              <a:gd name="csX70" fmla="*/ 559980 w 3271776"/>
              <a:gd name="csY70" fmla="*/ 2125828 h 3259441"/>
              <a:gd name="csX71" fmla="*/ 503173 w 3271776"/>
              <a:gd name="csY71" fmla="*/ 1982410 h 3259441"/>
              <a:gd name="csX72" fmla="*/ 449727 w 3271776"/>
              <a:gd name="csY72" fmla="*/ 1630762 h 3259441"/>
              <a:gd name="csX73" fmla="*/ 494825 w 3271776"/>
              <a:gd name="csY73" fmla="*/ 1307030 h 3259441"/>
              <a:gd name="csX74" fmla="*/ 541712 w 3271776"/>
              <a:gd name="csY74" fmla="*/ 1177075 h 3259441"/>
              <a:gd name="csX75" fmla="*/ 1629070 w 3271776"/>
              <a:gd name="csY75" fmla="*/ 1647939 h 3259441"/>
              <a:gd name="csX76" fmla="*/ 1630061 w 3271776"/>
              <a:gd name="csY76" fmla="*/ 1650261 h 3259441"/>
              <a:gd name="csX77" fmla="*/ 1627710 w 3271776"/>
              <a:gd name="csY77" fmla="*/ 1651254 h 3259441"/>
              <a:gd name="csX78" fmla="*/ 1631090 w 3271776"/>
              <a:gd name="csY78" fmla="*/ 1652672 h 3259441"/>
              <a:gd name="csX79" fmla="*/ 1631794 w 3271776"/>
              <a:gd name="csY79" fmla="*/ 1654321 h 3259441"/>
              <a:gd name="csX80" fmla="*/ 1630510 w 3271776"/>
              <a:gd name="csY80" fmla="*/ 1657456 h 3259441"/>
              <a:gd name="csX81" fmla="*/ 559980 w 3271776"/>
              <a:gd name="csY81" fmla="*/ 2125828 h 3259441"/>
              <a:gd name="csX82" fmla="*/ 1638528 w 3271776"/>
              <a:gd name="csY82" fmla="*/ 2813293 h 3259441"/>
              <a:gd name="csX83" fmla="*/ 1285015 w 3271776"/>
              <a:gd name="csY83" fmla="*/ 2760129 h 3259441"/>
              <a:gd name="csX84" fmla="*/ 1192616 w 3271776"/>
              <a:gd name="csY84" fmla="*/ 2726489 h 3259441"/>
              <a:gd name="csX85" fmla="*/ 1630510 w 3271776"/>
              <a:gd name="csY85" fmla="*/ 1657456 h 3259441"/>
              <a:gd name="csX86" fmla="*/ 1632719 w 3271776"/>
              <a:gd name="csY86" fmla="*/ 1656489 h 3259441"/>
              <a:gd name="csX87" fmla="*/ 1632936 w 3271776"/>
              <a:gd name="csY87" fmla="*/ 1656998 h 3259441"/>
              <a:gd name="csX88" fmla="*/ 1633245 w 3271776"/>
              <a:gd name="csY88" fmla="*/ 1656259 h 3259441"/>
              <a:gd name="csX89" fmla="*/ 1636375 w 3271776"/>
              <a:gd name="csY89" fmla="*/ 1654890 h 3259441"/>
              <a:gd name="csX90" fmla="*/ 1641238 w 3271776"/>
              <a:gd name="csY90" fmla="*/ 1656930 h 3259441"/>
              <a:gd name="csX91" fmla="*/ 2089404 w 3271776"/>
              <a:gd name="csY91" fmla="*/ 2724681 h 3259441"/>
              <a:gd name="csX92" fmla="*/ 1992041 w 3271776"/>
              <a:gd name="csY92" fmla="*/ 2760129 h 3259441"/>
              <a:gd name="csX93" fmla="*/ 1638528 w 3271776"/>
              <a:gd name="csY93" fmla="*/ 2813293 h 3259441"/>
              <a:gd name="csX94" fmla="*/ 950084 w 3271776"/>
              <a:gd name="csY94" fmla="*/ 3254658 h 3259441"/>
              <a:gd name="csX95" fmla="*/ 2295 w 3271776"/>
              <a:gd name="csY95" fmla="*/ 2374894 h 3259441"/>
              <a:gd name="csX96" fmla="*/ 0 w 3271776"/>
              <a:gd name="csY96" fmla="*/ 2374178 h 3259441"/>
              <a:gd name="csX97" fmla="*/ 559980 w 3271776"/>
              <a:gd name="csY97" fmla="*/ 2125828 h 3259441"/>
              <a:gd name="csX98" fmla="*/ 566956 w 3271776"/>
              <a:gd name="csY98" fmla="*/ 2143438 h 3259441"/>
              <a:gd name="csX99" fmla="*/ 1175793 w 3271776"/>
              <a:gd name="csY99" fmla="*/ 2720364 h 3259441"/>
              <a:gd name="csX100" fmla="*/ 1192616 w 3271776"/>
              <a:gd name="csY100" fmla="*/ 2726489 h 3259441"/>
              <a:gd name="csX101" fmla="*/ 950084 w 3271776"/>
              <a:gd name="csY101" fmla="*/ 3254658 h 3259441"/>
              <a:gd name="csX102" fmla="*/ 2313859 w 3271776"/>
              <a:gd name="csY102" fmla="*/ 3259441 h 3259441"/>
              <a:gd name="csX103" fmla="*/ 2089404 w 3271776"/>
              <a:gd name="csY103" fmla="*/ 2724681 h 3259441"/>
              <a:gd name="csX104" fmla="*/ 2101263 w 3271776"/>
              <a:gd name="csY104" fmla="*/ 2720364 h 3259441"/>
              <a:gd name="csX105" fmla="*/ 2710100 w 3271776"/>
              <a:gd name="csY105" fmla="*/ 2143438 h 3259441"/>
              <a:gd name="csX106" fmla="*/ 2723013 w 3271776"/>
              <a:gd name="csY106" fmla="*/ 2110837 h 3259441"/>
              <a:gd name="csX107" fmla="*/ 3257174 w 3271776"/>
              <a:gd name="csY107" fmla="*/ 2334968 h 3259441"/>
              <a:gd name="csX108" fmla="*/ 3259694 w 3271776"/>
              <a:gd name="csY108" fmla="*/ 2336471 h 3259441"/>
              <a:gd name="csX109" fmla="*/ 2326972 w 3271776"/>
              <a:gd name="csY109" fmla="*/ 3254658 h 3259441"/>
              <a:gd name="csX110" fmla="*/ 2313859 w 3271776"/>
              <a:gd name="csY110" fmla="*/ 3259441 h 3259441"/>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78065 w 3271776"/>
              <a:gd name="csY16" fmla="*/ 12254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98492 w 3271776"/>
              <a:gd name="csY31" fmla="*/ 552147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82688 w 3271776"/>
              <a:gd name="csY31" fmla="*/ 549889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98492 w 3271776"/>
              <a:gd name="csY14" fmla="*/ 552147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3922 w 3271776"/>
              <a:gd name="csY13" fmla="*/ 573872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 name="csX0" fmla="*/ 541712 w 3271776"/>
              <a:gd name="csY0" fmla="*/ 1186106 h 3268472"/>
              <a:gd name="csX1" fmla="*/ 93533 w 3271776"/>
              <a:gd name="csY1" fmla="*/ 1002492 h 3268472"/>
              <a:gd name="csX2" fmla="*/ 6641 w 3271776"/>
              <a:gd name="csY2" fmla="*/ 954800 h 3268472"/>
              <a:gd name="csX3" fmla="*/ 917094 w 3271776"/>
              <a:gd name="csY3" fmla="*/ 0 h 3268472"/>
              <a:gd name="csX4" fmla="*/ 947818 w 3271776"/>
              <a:gd name="csY4" fmla="*/ 69293 h 3268472"/>
              <a:gd name="csX5" fmla="*/ 980624 w 3271776"/>
              <a:gd name="csY5" fmla="*/ 144077 h 3268472"/>
              <a:gd name="csX6" fmla="*/ 981756 w 3271776"/>
              <a:gd name="csY6" fmla="*/ 144077 h 3268472"/>
              <a:gd name="csX7" fmla="*/ 1160013 w 3271776"/>
              <a:gd name="csY7" fmla="*/ 557753 h 3268472"/>
              <a:gd name="csX8" fmla="*/ 1071875 w 3271776"/>
              <a:gd name="csY8" fmla="*/ 599987 h 3268472"/>
              <a:gd name="csX9" fmla="*/ 548867 w 3271776"/>
              <a:gd name="csY9" fmla="*/ 1166277 h 3268472"/>
              <a:gd name="csX10" fmla="*/ 541712 w 3271776"/>
              <a:gd name="csY10" fmla="*/ 1186106 h 3268472"/>
              <a:gd name="csX11" fmla="*/ 2738280 w 3271776"/>
              <a:gd name="csY11" fmla="*/ 1191384 h 3268472"/>
              <a:gd name="csX12" fmla="*/ 2733907 w 3271776"/>
              <a:gd name="csY12" fmla="*/ 1179499 h 3268472"/>
              <a:gd name="csX13" fmla="*/ 2156180 w 3271776"/>
              <a:gd name="csY13" fmla="*/ 589676 h 3268472"/>
              <a:gd name="csX14" fmla="*/ 2071399 w 3271776"/>
              <a:gd name="csY14" fmla="*/ 547631 h 3268472"/>
              <a:gd name="csX15" fmla="*/ 2207966 w 3271776"/>
              <a:gd name="csY15" fmla="*/ 220099 h 3268472"/>
              <a:gd name="csX16" fmla="*/ 2280323 w 3271776"/>
              <a:gd name="csY16" fmla="*/ 5480 h 3268472"/>
              <a:gd name="csX17" fmla="*/ 2380079 w 3271776"/>
              <a:gd name="csY17" fmla="*/ 35716 h 3268472"/>
              <a:gd name="csX18" fmla="*/ 3268202 w 3271776"/>
              <a:gd name="csY18" fmla="*/ 953790 h 3268472"/>
              <a:gd name="csX19" fmla="*/ 3271776 w 3271776"/>
              <a:gd name="csY19" fmla="*/ 966133 h 3268472"/>
              <a:gd name="csX20" fmla="*/ 2738280 w 3271776"/>
              <a:gd name="csY20" fmla="*/ 1191384 h 3268472"/>
              <a:gd name="csX21" fmla="*/ 1636971 w 3271776"/>
              <a:gd name="csY21" fmla="*/ 1656375 h 3268472"/>
              <a:gd name="csX22" fmla="*/ 1637092 w 3271776"/>
              <a:gd name="csY22" fmla="*/ 1656085 h 3268472"/>
              <a:gd name="csX23" fmla="*/ 1637177 w 3271776"/>
              <a:gd name="csY23" fmla="*/ 1656288 h 3268472"/>
              <a:gd name="csX24" fmla="*/ 1636971 w 3271776"/>
              <a:gd name="csY24" fmla="*/ 1656375 h 3268472"/>
              <a:gd name="csX25" fmla="*/ 1632275 w 3271776"/>
              <a:gd name="csY25" fmla="*/ 1658357 h 3268472"/>
              <a:gd name="csX26" fmla="*/ 1629070 w 3271776"/>
              <a:gd name="csY26" fmla="*/ 1656970 h 3268472"/>
              <a:gd name="csX27" fmla="*/ 1160013 w 3271776"/>
              <a:gd name="csY27" fmla="*/ 557753 h 3268472"/>
              <a:gd name="csX28" fmla="*/ 1175793 w 3271776"/>
              <a:gd name="csY28" fmla="*/ 550191 h 3268472"/>
              <a:gd name="csX29" fmla="*/ 1638528 w 3271776"/>
              <a:gd name="csY29" fmla="*/ 457262 h 3268472"/>
              <a:gd name="csX30" fmla="*/ 1992041 w 3271776"/>
              <a:gd name="csY30" fmla="*/ 510426 h 3268472"/>
              <a:gd name="csX31" fmla="*/ 2078173 w 3271776"/>
              <a:gd name="csY31" fmla="*/ 552146 h 3268472"/>
              <a:gd name="csX32" fmla="*/ 1637092 w 3271776"/>
              <a:gd name="csY32" fmla="*/ 1656085 h 3268472"/>
              <a:gd name="csX33" fmla="*/ 1635917 w 3271776"/>
              <a:gd name="csY33" fmla="*/ 1653285 h 3268472"/>
              <a:gd name="csX34" fmla="*/ 1634166 w 3271776"/>
              <a:gd name="csY34" fmla="*/ 1657559 h 3268472"/>
              <a:gd name="csX35" fmla="*/ 1632275 w 3271776"/>
              <a:gd name="csY35" fmla="*/ 1658357 h 3268472"/>
              <a:gd name="csX36" fmla="*/ 1635550 w 3271776"/>
              <a:gd name="csY36" fmla="*/ 1659776 h 3268472"/>
              <a:gd name="csX37" fmla="*/ 1633604 w 3271776"/>
              <a:gd name="csY37" fmla="*/ 1658933 h 3268472"/>
              <a:gd name="csX38" fmla="*/ 1634166 w 3271776"/>
              <a:gd name="csY38" fmla="*/ 1657559 h 3268472"/>
              <a:gd name="csX39" fmla="*/ 1636971 w 3271776"/>
              <a:gd name="csY39" fmla="*/ 1656375 h 3268472"/>
              <a:gd name="csX40" fmla="*/ 1635550 w 3271776"/>
              <a:gd name="csY40" fmla="*/ 1659776 h 3268472"/>
              <a:gd name="csX41" fmla="*/ 1632267 w 3271776"/>
              <a:gd name="csY41" fmla="*/ 1662197 h 3268472"/>
              <a:gd name="csX42" fmla="*/ 1631090 w 3271776"/>
              <a:gd name="csY42" fmla="*/ 1661703 h 3268472"/>
              <a:gd name="csX43" fmla="*/ 1630061 w 3271776"/>
              <a:gd name="csY43" fmla="*/ 1659292 h 3268472"/>
              <a:gd name="csX44" fmla="*/ 1632275 w 3271776"/>
              <a:gd name="csY44" fmla="*/ 1658357 h 3268472"/>
              <a:gd name="csX45" fmla="*/ 1633604 w 3271776"/>
              <a:gd name="csY45" fmla="*/ 1658933 h 3268472"/>
              <a:gd name="csX46" fmla="*/ 1632267 w 3271776"/>
              <a:gd name="csY46" fmla="*/ 1662197 h 3268472"/>
              <a:gd name="csX47" fmla="*/ 1636375 w 3271776"/>
              <a:gd name="csY47" fmla="*/ 1663921 h 3268472"/>
              <a:gd name="csX48" fmla="*/ 1634199 w 3271776"/>
              <a:gd name="csY48" fmla="*/ 1663008 h 3268472"/>
              <a:gd name="csX49" fmla="*/ 1635550 w 3271776"/>
              <a:gd name="csY49" fmla="*/ 1659776 h 3268472"/>
              <a:gd name="csX50" fmla="*/ 1639328 w 3271776"/>
              <a:gd name="csY50" fmla="*/ 1661412 h 3268472"/>
              <a:gd name="csX51" fmla="*/ 1639760 w 3271776"/>
              <a:gd name="csY51" fmla="*/ 1662440 h 3268472"/>
              <a:gd name="csX52" fmla="*/ 1636375 w 3271776"/>
              <a:gd name="csY52" fmla="*/ 1663921 h 3268472"/>
              <a:gd name="csX53" fmla="*/ 1632719 w 3271776"/>
              <a:gd name="csY53" fmla="*/ 1665520 h 3268472"/>
              <a:gd name="csX54" fmla="*/ 1631794 w 3271776"/>
              <a:gd name="csY54" fmla="*/ 1663352 h 3268472"/>
              <a:gd name="csX55" fmla="*/ 1632267 w 3271776"/>
              <a:gd name="csY55" fmla="*/ 1662197 h 3268472"/>
              <a:gd name="csX56" fmla="*/ 1634199 w 3271776"/>
              <a:gd name="csY56" fmla="*/ 1663008 h 3268472"/>
              <a:gd name="csX57" fmla="*/ 1633245 w 3271776"/>
              <a:gd name="csY57" fmla="*/ 1665290 h 3268472"/>
              <a:gd name="csX58" fmla="*/ 1632719 w 3271776"/>
              <a:gd name="csY58" fmla="*/ 1665520 h 3268472"/>
              <a:gd name="csX59" fmla="*/ 2723013 w 3271776"/>
              <a:gd name="csY59" fmla="*/ 2119868 h 3268472"/>
              <a:gd name="csX60" fmla="*/ 1641238 w 3271776"/>
              <a:gd name="csY60" fmla="*/ 1665961 h 3268472"/>
              <a:gd name="csX61" fmla="*/ 1639760 w 3271776"/>
              <a:gd name="csY61" fmla="*/ 1662440 h 3268472"/>
              <a:gd name="csX62" fmla="*/ 1640726 w 3271776"/>
              <a:gd name="csY62" fmla="*/ 1662017 h 3268472"/>
              <a:gd name="csX63" fmla="*/ 1639328 w 3271776"/>
              <a:gd name="csY63" fmla="*/ 1661412 h 3268472"/>
              <a:gd name="csX64" fmla="*/ 1637177 w 3271776"/>
              <a:gd name="csY64" fmla="*/ 1656288 h 3268472"/>
              <a:gd name="csX65" fmla="*/ 2738280 w 3271776"/>
              <a:gd name="csY65" fmla="*/ 1191384 h 3268472"/>
              <a:gd name="csX66" fmla="*/ 2773883 w 3271776"/>
              <a:gd name="csY66" fmla="*/ 1288144 h 3268472"/>
              <a:gd name="csX67" fmla="*/ 2827329 w 3271776"/>
              <a:gd name="csY67" fmla="*/ 1639793 h 3268472"/>
              <a:gd name="csX68" fmla="*/ 2773883 w 3271776"/>
              <a:gd name="csY68" fmla="*/ 1991441 h 3268472"/>
              <a:gd name="csX69" fmla="*/ 2723013 w 3271776"/>
              <a:gd name="csY69" fmla="*/ 2119868 h 3268472"/>
              <a:gd name="csX70" fmla="*/ 559980 w 3271776"/>
              <a:gd name="csY70" fmla="*/ 2134859 h 3268472"/>
              <a:gd name="csX71" fmla="*/ 503173 w 3271776"/>
              <a:gd name="csY71" fmla="*/ 1991441 h 3268472"/>
              <a:gd name="csX72" fmla="*/ 449727 w 3271776"/>
              <a:gd name="csY72" fmla="*/ 1639793 h 3268472"/>
              <a:gd name="csX73" fmla="*/ 494825 w 3271776"/>
              <a:gd name="csY73" fmla="*/ 1316061 h 3268472"/>
              <a:gd name="csX74" fmla="*/ 541712 w 3271776"/>
              <a:gd name="csY74" fmla="*/ 1186106 h 3268472"/>
              <a:gd name="csX75" fmla="*/ 1629070 w 3271776"/>
              <a:gd name="csY75" fmla="*/ 1656970 h 3268472"/>
              <a:gd name="csX76" fmla="*/ 1630061 w 3271776"/>
              <a:gd name="csY76" fmla="*/ 1659292 h 3268472"/>
              <a:gd name="csX77" fmla="*/ 1627710 w 3271776"/>
              <a:gd name="csY77" fmla="*/ 1660285 h 3268472"/>
              <a:gd name="csX78" fmla="*/ 1631090 w 3271776"/>
              <a:gd name="csY78" fmla="*/ 1661703 h 3268472"/>
              <a:gd name="csX79" fmla="*/ 1631794 w 3271776"/>
              <a:gd name="csY79" fmla="*/ 1663352 h 3268472"/>
              <a:gd name="csX80" fmla="*/ 1630510 w 3271776"/>
              <a:gd name="csY80" fmla="*/ 1666487 h 3268472"/>
              <a:gd name="csX81" fmla="*/ 559980 w 3271776"/>
              <a:gd name="csY81" fmla="*/ 2134859 h 3268472"/>
              <a:gd name="csX82" fmla="*/ 1638528 w 3271776"/>
              <a:gd name="csY82" fmla="*/ 2822324 h 3268472"/>
              <a:gd name="csX83" fmla="*/ 1285015 w 3271776"/>
              <a:gd name="csY83" fmla="*/ 2769160 h 3268472"/>
              <a:gd name="csX84" fmla="*/ 1192616 w 3271776"/>
              <a:gd name="csY84" fmla="*/ 2735520 h 3268472"/>
              <a:gd name="csX85" fmla="*/ 1630510 w 3271776"/>
              <a:gd name="csY85" fmla="*/ 1666487 h 3268472"/>
              <a:gd name="csX86" fmla="*/ 1632719 w 3271776"/>
              <a:gd name="csY86" fmla="*/ 1665520 h 3268472"/>
              <a:gd name="csX87" fmla="*/ 1632936 w 3271776"/>
              <a:gd name="csY87" fmla="*/ 1666029 h 3268472"/>
              <a:gd name="csX88" fmla="*/ 1633245 w 3271776"/>
              <a:gd name="csY88" fmla="*/ 1665290 h 3268472"/>
              <a:gd name="csX89" fmla="*/ 1636375 w 3271776"/>
              <a:gd name="csY89" fmla="*/ 1663921 h 3268472"/>
              <a:gd name="csX90" fmla="*/ 1641238 w 3271776"/>
              <a:gd name="csY90" fmla="*/ 1665961 h 3268472"/>
              <a:gd name="csX91" fmla="*/ 2089404 w 3271776"/>
              <a:gd name="csY91" fmla="*/ 2733712 h 3268472"/>
              <a:gd name="csX92" fmla="*/ 1992041 w 3271776"/>
              <a:gd name="csY92" fmla="*/ 2769160 h 3268472"/>
              <a:gd name="csX93" fmla="*/ 1638528 w 3271776"/>
              <a:gd name="csY93" fmla="*/ 2822324 h 3268472"/>
              <a:gd name="csX94" fmla="*/ 950084 w 3271776"/>
              <a:gd name="csY94" fmla="*/ 3263689 h 3268472"/>
              <a:gd name="csX95" fmla="*/ 2295 w 3271776"/>
              <a:gd name="csY95" fmla="*/ 2383925 h 3268472"/>
              <a:gd name="csX96" fmla="*/ 0 w 3271776"/>
              <a:gd name="csY96" fmla="*/ 2383209 h 3268472"/>
              <a:gd name="csX97" fmla="*/ 559980 w 3271776"/>
              <a:gd name="csY97" fmla="*/ 2134859 h 3268472"/>
              <a:gd name="csX98" fmla="*/ 566956 w 3271776"/>
              <a:gd name="csY98" fmla="*/ 2152469 h 3268472"/>
              <a:gd name="csX99" fmla="*/ 1175793 w 3271776"/>
              <a:gd name="csY99" fmla="*/ 2729395 h 3268472"/>
              <a:gd name="csX100" fmla="*/ 1192616 w 3271776"/>
              <a:gd name="csY100" fmla="*/ 2735520 h 3268472"/>
              <a:gd name="csX101" fmla="*/ 950084 w 3271776"/>
              <a:gd name="csY101" fmla="*/ 3263689 h 3268472"/>
              <a:gd name="csX102" fmla="*/ 2313859 w 3271776"/>
              <a:gd name="csY102" fmla="*/ 3268472 h 3268472"/>
              <a:gd name="csX103" fmla="*/ 2089404 w 3271776"/>
              <a:gd name="csY103" fmla="*/ 2733712 h 3268472"/>
              <a:gd name="csX104" fmla="*/ 2101263 w 3271776"/>
              <a:gd name="csY104" fmla="*/ 2729395 h 3268472"/>
              <a:gd name="csX105" fmla="*/ 2710100 w 3271776"/>
              <a:gd name="csY105" fmla="*/ 2152469 h 3268472"/>
              <a:gd name="csX106" fmla="*/ 2723013 w 3271776"/>
              <a:gd name="csY106" fmla="*/ 2119868 h 3268472"/>
              <a:gd name="csX107" fmla="*/ 3257174 w 3271776"/>
              <a:gd name="csY107" fmla="*/ 2343999 h 3268472"/>
              <a:gd name="csX108" fmla="*/ 3259694 w 3271776"/>
              <a:gd name="csY108" fmla="*/ 2345502 h 3268472"/>
              <a:gd name="csX109" fmla="*/ 2326972 w 3271776"/>
              <a:gd name="csY109" fmla="*/ 3263689 h 3268472"/>
              <a:gd name="csX110" fmla="*/ 2313859 w 3271776"/>
              <a:gd name="csY110" fmla="*/ 3268472 h 32684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Lst>
            <a:rect l="l" t="t" r="r" b="b"/>
            <a:pathLst>
              <a:path w="3271776" h="3268472">
                <a:moveTo>
                  <a:pt x="541712" y="1186106"/>
                </a:moveTo>
                <a:lnTo>
                  <a:pt x="93533" y="1002492"/>
                </a:lnTo>
                <a:cubicBezTo>
                  <a:pt x="68910" y="989182"/>
                  <a:pt x="20213" y="965291"/>
                  <a:pt x="6641" y="954800"/>
                </a:cubicBezTo>
                <a:cubicBezTo>
                  <a:pt x="105949" y="536148"/>
                  <a:pt x="597968" y="173090"/>
                  <a:pt x="917094" y="0"/>
                </a:cubicBezTo>
                <a:lnTo>
                  <a:pt x="947818" y="69293"/>
                </a:lnTo>
                <a:lnTo>
                  <a:pt x="980624" y="144077"/>
                </a:lnTo>
                <a:lnTo>
                  <a:pt x="981756" y="144077"/>
                </a:lnTo>
                <a:lnTo>
                  <a:pt x="1160013" y="557753"/>
                </a:lnTo>
                <a:lnTo>
                  <a:pt x="1071875" y="599987"/>
                </a:lnTo>
                <a:cubicBezTo>
                  <a:pt x="840262" y="725143"/>
                  <a:pt x="655139" y="924637"/>
                  <a:pt x="548867" y="1166277"/>
                </a:cubicBezTo>
                <a:lnTo>
                  <a:pt x="541712" y="1186106"/>
                </a:lnTo>
                <a:close/>
                <a:moveTo>
                  <a:pt x="2738280" y="1191384"/>
                </a:moveTo>
                <a:lnTo>
                  <a:pt x="2733907" y="1179499"/>
                </a:lnTo>
                <a:cubicBezTo>
                  <a:pt x="2621113" y="914231"/>
                  <a:pt x="2416038" y="714228"/>
                  <a:pt x="2156180" y="589676"/>
                </a:cubicBezTo>
                <a:lnTo>
                  <a:pt x="2071399" y="547631"/>
                </a:lnTo>
                <a:lnTo>
                  <a:pt x="2207966" y="220099"/>
                </a:lnTo>
                <a:lnTo>
                  <a:pt x="2280323" y="5480"/>
                </a:lnTo>
                <a:lnTo>
                  <a:pt x="2380079" y="35716"/>
                </a:lnTo>
                <a:cubicBezTo>
                  <a:pt x="2842376" y="254792"/>
                  <a:pt x="3117172" y="597981"/>
                  <a:pt x="3268202" y="953790"/>
                </a:cubicBezTo>
                <a:lnTo>
                  <a:pt x="3271776" y="966133"/>
                </a:lnTo>
                <a:lnTo>
                  <a:pt x="2738280" y="1191384"/>
                </a:lnTo>
                <a:close/>
                <a:moveTo>
                  <a:pt x="1636971" y="1656375"/>
                </a:moveTo>
                <a:cubicBezTo>
                  <a:pt x="1637011" y="1656278"/>
                  <a:pt x="1637052" y="1656182"/>
                  <a:pt x="1637092" y="1656085"/>
                </a:cubicBezTo>
                <a:cubicBezTo>
                  <a:pt x="1637120" y="1656153"/>
                  <a:pt x="1637149" y="1656220"/>
                  <a:pt x="1637177" y="1656288"/>
                </a:cubicBezTo>
                <a:lnTo>
                  <a:pt x="1636971" y="1656375"/>
                </a:lnTo>
                <a:close/>
                <a:moveTo>
                  <a:pt x="1632275" y="1658357"/>
                </a:moveTo>
                <a:lnTo>
                  <a:pt x="1629070" y="1656970"/>
                </a:lnTo>
                <a:lnTo>
                  <a:pt x="1160013" y="557753"/>
                </a:lnTo>
                <a:lnTo>
                  <a:pt x="1175793" y="550191"/>
                </a:lnTo>
                <a:cubicBezTo>
                  <a:pt x="1318019" y="490352"/>
                  <a:pt x="1474389" y="457262"/>
                  <a:pt x="1638528" y="457262"/>
                </a:cubicBezTo>
                <a:cubicBezTo>
                  <a:pt x="1761632" y="457262"/>
                  <a:pt x="1880367" y="475875"/>
                  <a:pt x="1992041" y="510426"/>
                </a:cubicBezTo>
                <a:lnTo>
                  <a:pt x="2078173" y="552146"/>
                </a:lnTo>
                <a:lnTo>
                  <a:pt x="1637092" y="1656085"/>
                </a:lnTo>
                <a:lnTo>
                  <a:pt x="1635917" y="1653285"/>
                </a:lnTo>
                <a:lnTo>
                  <a:pt x="1634166" y="1657559"/>
                </a:lnTo>
                <a:lnTo>
                  <a:pt x="1632275" y="1658357"/>
                </a:lnTo>
                <a:close/>
                <a:moveTo>
                  <a:pt x="1635550" y="1659776"/>
                </a:moveTo>
                <a:lnTo>
                  <a:pt x="1633604" y="1658933"/>
                </a:lnTo>
                <a:lnTo>
                  <a:pt x="1634166" y="1657559"/>
                </a:lnTo>
                <a:lnTo>
                  <a:pt x="1636971" y="1656375"/>
                </a:lnTo>
                <a:lnTo>
                  <a:pt x="1635550" y="1659776"/>
                </a:lnTo>
                <a:close/>
                <a:moveTo>
                  <a:pt x="1632267" y="1662197"/>
                </a:moveTo>
                <a:lnTo>
                  <a:pt x="1631090" y="1661703"/>
                </a:lnTo>
                <a:lnTo>
                  <a:pt x="1630061" y="1659292"/>
                </a:lnTo>
                <a:lnTo>
                  <a:pt x="1632275" y="1658357"/>
                </a:lnTo>
                <a:lnTo>
                  <a:pt x="1633604" y="1658933"/>
                </a:lnTo>
                <a:lnTo>
                  <a:pt x="1632267" y="1662197"/>
                </a:lnTo>
                <a:close/>
                <a:moveTo>
                  <a:pt x="1636375" y="1663921"/>
                </a:moveTo>
                <a:lnTo>
                  <a:pt x="1634199" y="1663008"/>
                </a:lnTo>
                <a:lnTo>
                  <a:pt x="1635550" y="1659776"/>
                </a:lnTo>
                <a:lnTo>
                  <a:pt x="1639328" y="1661412"/>
                </a:lnTo>
                <a:lnTo>
                  <a:pt x="1639760" y="1662440"/>
                </a:lnTo>
                <a:lnTo>
                  <a:pt x="1636375" y="1663921"/>
                </a:lnTo>
                <a:close/>
                <a:moveTo>
                  <a:pt x="1632719" y="1665520"/>
                </a:moveTo>
                <a:lnTo>
                  <a:pt x="1631794" y="1663352"/>
                </a:lnTo>
                <a:lnTo>
                  <a:pt x="1632267" y="1662197"/>
                </a:lnTo>
                <a:lnTo>
                  <a:pt x="1634199" y="1663008"/>
                </a:lnTo>
                <a:lnTo>
                  <a:pt x="1633245" y="1665290"/>
                </a:lnTo>
                <a:lnTo>
                  <a:pt x="1632719" y="1665520"/>
                </a:lnTo>
                <a:close/>
                <a:moveTo>
                  <a:pt x="2723013" y="2119868"/>
                </a:moveTo>
                <a:lnTo>
                  <a:pt x="1641238" y="1665961"/>
                </a:lnTo>
                <a:lnTo>
                  <a:pt x="1639760" y="1662440"/>
                </a:lnTo>
                <a:lnTo>
                  <a:pt x="1640726" y="1662017"/>
                </a:lnTo>
                <a:lnTo>
                  <a:pt x="1639328" y="1661412"/>
                </a:lnTo>
                <a:lnTo>
                  <a:pt x="1637177" y="1656288"/>
                </a:lnTo>
                <a:lnTo>
                  <a:pt x="2738280" y="1191384"/>
                </a:lnTo>
                <a:lnTo>
                  <a:pt x="2773883" y="1288144"/>
                </a:lnTo>
                <a:cubicBezTo>
                  <a:pt x="2808617" y="1399230"/>
                  <a:pt x="2827329" y="1517338"/>
                  <a:pt x="2827329" y="1639793"/>
                </a:cubicBezTo>
                <a:cubicBezTo>
                  <a:pt x="2827329" y="1762248"/>
                  <a:pt x="2808617" y="1880356"/>
                  <a:pt x="2773883" y="1991441"/>
                </a:cubicBezTo>
                <a:lnTo>
                  <a:pt x="2723013" y="2119868"/>
                </a:lnTo>
                <a:close/>
                <a:moveTo>
                  <a:pt x="559980" y="2134859"/>
                </a:moveTo>
                <a:lnTo>
                  <a:pt x="503173" y="1991441"/>
                </a:lnTo>
                <a:cubicBezTo>
                  <a:pt x="468439" y="1880356"/>
                  <a:pt x="449727" y="1762248"/>
                  <a:pt x="449727" y="1639793"/>
                </a:cubicBezTo>
                <a:cubicBezTo>
                  <a:pt x="449727" y="1527542"/>
                  <a:pt x="465450" y="1418945"/>
                  <a:pt x="494825" y="1316061"/>
                </a:cubicBezTo>
                <a:lnTo>
                  <a:pt x="541712" y="1186106"/>
                </a:lnTo>
                <a:lnTo>
                  <a:pt x="1629070" y="1656970"/>
                </a:lnTo>
                <a:lnTo>
                  <a:pt x="1630061" y="1659292"/>
                </a:lnTo>
                <a:lnTo>
                  <a:pt x="1627710" y="1660285"/>
                </a:lnTo>
                <a:lnTo>
                  <a:pt x="1631090" y="1661703"/>
                </a:lnTo>
                <a:lnTo>
                  <a:pt x="1631794" y="1663352"/>
                </a:lnTo>
                <a:lnTo>
                  <a:pt x="1630510" y="1666487"/>
                </a:lnTo>
                <a:lnTo>
                  <a:pt x="559980" y="2134859"/>
                </a:lnTo>
                <a:close/>
                <a:moveTo>
                  <a:pt x="1638528" y="2822324"/>
                </a:moveTo>
                <a:cubicBezTo>
                  <a:pt x="1515424" y="2822324"/>
                  <a:pt x="1396690" y="2803711"/>
                  <a:pt x="1285015" y="2769160"/>
                </a:cubicBezTo>
                <a:lnTo>
                  <a:pt x="1192616" y="2735520"/>
                </a:lnTo>
                <a:lnTo>
                  <a:pt x="1630510" y="1666487"/>
                </a:lnTo>
                <a:lnTo>
                  <a:pt x="1632719" y="1665520"/>
                </a:lnTo>
                <a:cubicBezTo>
                  <a:pt x="1632791" y="1665690"/>
                  <a:pt x="1632864" y="1665859"/>
                  <a:pt x="1632936" y="1666029"/>
                </a:cubicBezTo>
                <a:lnTo>
                  <a:pt x="1633245" y="1665290"/>
                </a:lnTo>
                <a:lnTo>
                  <a:pt x="1636375" y="1663921"/>
                </a:lnTo>
                <a:lnTo>
                  <a:pt x="1641238" y="1665961"/>
                </a:lnTo>
                <a:lnTo>
                  <a:pt x="2089404" y="2733712"/>
                </a:lnTo>
                <a:lnTo>
                  <a:pt x="1992041" y="2769160"/>
                </a:lnTo>
                <a:cubicBezTo>
                  <a:pt x="1880366" y="2803711"/>
                  <a:pt x="1761632" y="2822324"/>
                  <a:pt x="1638528" y="2822324"/>
                </a:cubicBezTo>
                <a:close/>
                <a:moveTo>
                  <a:pt x="950084" y="3263689"/>
                </a:moveTo>
                <a:cubicBezTo>
                  <a:pt x="315284" y="2996143"/>
                  <a:pt x="106347" y="2628354"/>
                  <a:pt x="2295" y="2383925"/>
                </a:cubicBezTo>
                <a:lnTo>
                  <a:pt x="0" y="2383209"/>
                </a:lnTo>
                <a:lnTo>
                  <a:pt x="559980" y="2134859"/>
                </a:lnTo>
                <a:lnTo>
                  <a:pt x="566956" y="2152469"/>
                </a:lnTo>
                <a:cubicBezTo>
                  <a:pt x="692168" y="2410956"/>
                  <a:pt x="909119" y="2617196"/>
                  <a:pt x="1175793" y="2729395"/>
                </a:cubicBezTo>
                <a:lnTo>
                  <a:pt x="1192616" y="2735520"/>
                </a:lnTo>
                <a:lnTo>
                  <a:pt x="950084" y="3263689"/>
                </a:lnTo>
                <a:close/>
                <a:moveTo>
                  <a:pt x="2313859" y="3268472"/>
                </a:moveTo>
                <a:lnTo>
                  <a:pt x="2089404" y="2733712"/>
                </a:lnTo>
                <a:lnTo>
                  <a:pt x="2101263" y="2729395"/>
                </a:lnTo>
                <a:cubicBezTo>
                  <a:pt x="2367937" y="2617196"/>
                  <a:pt x="2584888" y="2410956"/>
                  <a:pt x="2710100" y="2152469"/>
                </a:cubicBezTo>
                <a:lnTo>
                  <a:pt x="2723013" y="2119868"/>
                </a:lnTo>
                <a:lnTo>
                  <a:pt x="3257174" y="2343999"/>
                </a:lnTo>
                <a:lnTo>
                  <a:pt x="3259694" y="2345502"/>
                </a:lnTo>
                <a:cubicBezTo>
                  <a:pt x="3078588" y="2758014"/>
                  <a:pt x="2743559" y="3088111"/>
                  <a:pt x="2326972" y="3263689"/>
                </a:cubicBezTo>
                <a:lnTo>
                  <a:pt x="2313859" y="3268472"/>
                </a:ln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38" name="Vrije vorm: vorm 37">
            <a:extLst>
              <a:ext uri="{FF2B5EF4-FFF2-40B4-BE49-F238E27FC236}">
                <a16:creationId xmlns:a16="http://schemas.microsoft.com/office/drawing/2014/main" id="{537137DA-F2C3-FBC8-CE8F-646DCABA7B1D}"/>
              </a:ext>
            </a:extLst>
          </p:cNvPr>
          <p:cNvSpPr/>
          <p:nvPr userDrawn="1"/>
        </p:nvSpPr>
        <p:spPr>
          <a:xfrm rot="10800000">
            <a:off x="17944770" y="3997060"/>
            <a:ext cx="6450978" cy="6468416"/>
          </a:xfrm>
          <a:custGeom>
            <a:avLst/>
            <a:gdLst>
              <a:gd name="csX0" fmla="*/ 532047 w 3238446"/>
              <a:gd name="csY0" fmla="*/ 2708745 h 3247200"/>
              <a:gd name="csX1" fmla="*/ 1615622 w 3238446"/>
              <a:gd name="csY1" fmla="*/ 2708746 h 3247200"/>
              <a:gd name="csX2" fmla="*/ 2699198 w 3238446"/>
              <a:gd name="csY2" fmla="*/ 1625170 h 3247200"/>
              <a:gd name="csX3" fmla="*/ 2699198 w 3238446"/>
              <a:gd name="csY3" fmla="*/ 535736 h 3247200"/>
              <a:gd name="csX4" fmla="*/ 1615623 w 3238446"/>
              <a:gd name="csY4" fmla="*/ 535736 h 3247200"/>
              <a:gd name="csX5" fmla="*/ 532047 w 3238446"/>
              <a:gd name="csY5" fmla="*/ 1619312 h 3247200"/>
              <a:gd name="csX6" fmla="*/ 0 w 3238446"/>
              <a:gd name="csY6" fmla="*/ 3247200 h 3247200"/>
              <a:gd name="csX7" fmla="*/ 0 w 3238446"/>
              <a:gd name="csY7" fmla="*/ 1619223 h 3247200"/>
              <a:gd name="csX8" fmla="*/ 1619223 w 3238446"/>
              <a:gd name="csY8" fmla="*/ 0 h 3247200"/>
              <a:gd name="csX9" fmla="*/ 3238446 w 3238446"/>
              <a:gd name="csY9" fmla="*/ 0 h 3247200"/>
              <a:gd name="csX10" fmla="*/ 3238446 w 3238446"/>
              <a:gd name="csY10" fmla="*/ 1627977 h 3247200"/>
              <a:gd name="csX11" fmla="*/ 1619223 w 3238446"/>
              <a:gd name="csY11" fmla="*/ 3247200 h 324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38446" h="3247200">
                <a:moveTo>
                  <a:pt x="532047" y="2708745"/>
                </a:moveTo>
                <a:lnTo>
                  <a:pt x="1615622" y="2708746"/>
                </a:lnTo>
                <a:cubicBezTo>
                  <a:pt x="2214065" y="2708746"/>
                  <a:pt x="2699198" y="2223613"/>
                  <a:pt x="2699198" y="1625170"/>
                </a:cubicBezTo>
                <a:lnTo>
                  <a:pt x="2699198" y="535736"/>
                </a:lnTo>
                <a:lnTo>
                  <a:pt x="1615623" y="535736"/>
                </a:lnTo>
                <a:cubicBezTo>
                  <a:pt x="1017180" y="535736"/>
                  <a:pt x="532047" y="1020869"/>
                  <a:pt x="532047" y="1619312"/>
                </a:cubicBezTo>
                <a:close/>
                <a:moveTo>
                  <a:pt x="0" y="3247200"/>
                </a:moveTo>
                <a:lnTo>
                  <a:pt x="0" y="1619223"/>
                </a:lnTo>
                <a:cubicBezTo>
                  <a:pt x="0" y="724951"/>
                  <a:pt x="724951" y="0"/>
                  <a:pt x="1619223" y="0"/>
                </a:cubicBezTo>
                <a:lnTo>
                  <a:pt x="3238446" y="0"/>
                </a:lnTo>
                <a:lnTo>
                  <a:pt x="3238446" y="1627977"/>
                </a:lnTo>
                <a:cubicBezTo>
                  <a:pt x="3238446" y="2522249"/>
                  <a:pt x="2513495" y="3247200"/>
                  <a:pt x="1619223" y="3247200"/>
                </a:cubicBez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39" name="Vrije vorm: vorm 38">
            <a:extLst>
              <a:ext uri="{FF2B5EF4-FFF2-40B4-BE49-F238E27FC236}">
                <a16:creationId xmlns:a16="http://schemas.microsoft.com/office/drawing/2014/main" id="{FA5EC2D8-0511-29AF-49BB-8B8247FF4F05}"/>
              </a:ext>
            </a:extLst>
          </p:cNvPr>
          <p:cNvSpPr/>
          <p:nvPr userDrawn="1"/>
        </p:nvSpPr>
        <p:spPr>
          <a:xfrm>
            <a:off x="3339142" y="761014"/>
            <a:ext cx="3240072" cy="3240001"/>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41" name="Vrije vorm: vorm 40">
            <a:extLst>
              <a:ext uri="{FF2B5EF4-FFF2-40B4-BE49-F238E27FC236}">
                <a16:creationId xmlns:a16="http://schemas.microsoft.com/office/drawing/2014/main" id="{C7BB5A0D-CAA5-72E8-06D3-54F57134DE02}"/>
              </a:ext>
            </a:extLst>
          </p:cNvPr>
          <p:cNvSpPr/>
          <p:nvPr userDrawn="1"/>
        </p:nvSpPr>
        <p:spPr>
          <a:xfrm>
            <a:off x="16270379" y="761237"/>
            <a:ext cx="3240000" cy="3240000"/>
          </a:xfrm>
          <a:custGeom>
            <a:avLst/>
            <a:gdLst>
              <a:gd name="csX0" fmla="*/ 1634316 w 3240000"/>
              <a:gd name="csY0" fmla="*/ 0 h 3240000"/>
              <a:gd name="csX1" fmla="*/ 3240000 w 3240000"/>
              <a:gd name="csY1" fmla="*/ 0 h 3240000"/>
              <a:gd name="csX2" fmla="*/ 3240000 w 3240000"/>
              <a:gd name="csY2" fmla="*/ 1569085 h 3240000"/>
              <a:gd name="csX3" fmla="*/ 0 w 3240000"/>
              <a:gd name="csY3" fmla="*/ 0 h 3240000"/>
              <a:gd name="csX4" fmla="*/ 1598821 w 3240000"/>
              <a:gd name="csY4" fmla="*/ 0 h 3240000"/>
              <a:gd name="csX5" fmla="*/ 13525 w 3240000"/>
              <a:gd name="csY5" fmla="*/ 1622273 h 3240000"/>
              <a:gd name="csX6" fmla="*/ 1653541 w 3240000"/>
              <a:gd name="csY6" fmla="*/ 3224907 h 3240000"/>
              <a:gd name="csX7" fmla="*/ 3240000 w 3240000"/>
              <a:gd name="csY7" fmla="*/ 1601443 h 3240000"/>
              <a:gd name="csX8" fmla="*/ 3240000 w 3240000"/>
              <a:gd name="csY8" fmla="*/ 3240000 h 3240000"/>
              <a:gd name="csX9" fmla="*/ 0 w 3240000"/>
              <a:gd name="csY9" fmla="*/ 3240000 h 3240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3240000" h="3240000">
                <a:moveTo>
                  <a:pt x="1634316" y="0"/>
                </a:moveTo>
                <a:lnTo>
                  <a:pt x="3240000" y="0"/>
                </a:lnTo>
                <a:lnTo>
                  <a:pt x="3240000" y="1569085"/>
                </a:lnTo>
                <a:close/>
                <a:moveTo>
                  <a:pt x="0" y="0"/>
                </a:moveTo>
                <a:lnTo>
                  <a:pt x="1598821" y="0"/>
                </a:lnTo>
                <a:lnTo>
                  <a:pt x="13525" y="1622273"/>
                </a:lnTo>
                <a:lnTo>
                  <a:pt x="1653541" y="3224907"/>
                </a:lnTo>
                <a:lnTo>
                  <a:pt x="3240000" y="1601443"/>
                </a:lnTo>
                <a:lnTo>
                  <a:pt x="3240000" y="3240000"/>
                </a:lnTo>
                <a:lnTo>
                  <a:pt x="0" y="324000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nl-BE"/>
          </a:p>
        </p:txBody>
      </p:sp>
      <p:sp>
        <p:nvSpPr>
          <p:cNvPr id="43" name="Rechthoekige driehoek 42">
            <a:extLst>
              <a:ext uri="{FF2B5EF4-FFF2-40B4-BE49-F238E27FC236}">
                <a16:creationId xmlns:a16="http://schemas.microsoft.com/office/drawing/2014/main" id="{3DD20008-E862-5AD2-7DBA-BD60F658C50D}"/>
              </a:ext>
            </a:extLst>
          </p:cNvPr>
          <p:cNvSpPr/>
          <p:nvPr userDrawn="1"/>
        </p:nvSpPr>
        <p:spPr>
          <a:xfrm rot="2738919">
            <a:off x="23229056" y="1140322"/>
            <a:ext cx="2354623" cy="2351398"/>
          </a:xfrm>
          <a:prstGeom prst="rtTriangle">
            <a:avLst/>
          </a:prstGeom>
          <a:solidFill>
            <a:schemeClr val="bg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268328041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_GO-Titel+2Kolommen">
    <p:bg>
      <p:bgPr>
        <a:solidFill>
          <a:schemeClr val="bg1"/>
        </a:solidFill>
        <a:effectLst/>
      </p:bgPr>
    </p:bg>
    <p:spTree>
      <p:nvGrpSpPr>
        <p:cNvPr id="1" name=""/>
        <p:cNvGrpSpPr/>
        <p:nvPr/>
      </p:nvGrpSpPr>
      <p:grpSpPr>
        <a:xfrm>
          <a:off x="0" y="0"/>
          <a:ext cx="0" cy="0"/>
          <a:chOff x="0" y="0"/>
          <a:chExt cx="0" cy="0"/>
        </a:xfrm>
      </p:grpSpPr>
      <p:grpSp>
        <p:nvGrpSpPr>
          <p:cNvPr id="5" name="Groep 4">
            <a:extLst>
              <a:ext uri="{FF2B5EF4-FFF2-40B4-BE49-F238E27FC236}">
                <a16:creationId xmlns:a16="http://schemas.microsoft.com/office/drawing/2014/main" id="{C0D5F63B-0015-82C7-6108-002FF2DA18AB}"/>
              </a:ext>
            </a:extLst>
          </p:cNvPr>
          <p:cNvGrpSpPr/>
          <p:nvPr userDrawn="1"/>
        </p:nvGrpSpPr>
        <p:grpSpPr>
          <a:xfrm>
            <a:off x="15810631" y="7338222"/>
            <a:ext cx="8571782" cy="6377778"/>
            <a:chOff x="15810631" y="7338222"/>
            <a:chExt cx="8571782" cy="6377778"/>
          </a:xfrm>
          <a:solidFill>
            <a:srgbClr val="FF81B1">
              <a:alpha val="25000"/>
            </a:srgbClr>
          </a:solidFill>
        </p:grpSpPr>
        <p:sp>
          <p:nvSpPr>
            <p:cNvPr id="6" name="Half kader 5">
              <a:extLst>
                <a:ext uri="{FF2B5EF4-FFF2-40B4-BE49-F238E27FC236}">
                  <a16:creationId xmlns:a16="http://schemas.microsoft.com/office/drawing/2014/main" id="{EBC36653-4F83-5C46-5BD1-505DD7E51EF6}"/>
                </a:ext>
              </a:extLst>
            </p:cNvPr>
            <p:cNvSpPr/>
            <p:nvPr userDrawn="1"/>
          </p:nvSpPr>
          <p:spPr>
            <a:xfrm rot="8122589">
              <a:off x="15810631" y="8269145"/>
              <a:ext cx="4440924" cy="4541661"/>
            </a:xfrm>
            <a:prstGeom prst="halfFrame">
              <a:avLst>
                <a:gd name="adj1" fmla="val 15767"/>
                <a:gd name="adj2" fmla="val 17350"/>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9" name="Rechthoekige driehoek 8">
              <a:extLst>
                <a:ext uri="{FF2B5EF4-FFF2-40B4-BE49-F238E27FC236}">
                  <a16:creationId xmlns:a16="http://schemas.microsoft.com/office/drawing/2014/main" id="{9FFD035C-5CB1-AB78-D833-E4AD6E74D7F1}"/>
                </a:ext>
              </a:extLst>
            </p:cNvPr>
            <p:cNvSpPr/>
            <p:nvPr userDrawn="1"/>
          </p:nvSpPr>
          <p:spPr>
            <a:xfrm rot="13517569">
              <a:off x="17197717" y="9739040"/>
              <a:ext cx="1665302" cy="1648368"/>
            </a:xfrm>
            <a:prstGeom prst="rtTriangle">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0" name="Rechthoekige driehoek 9">
              <a:extLst>
                <a:ext uri="{FF2B5EF4-FFF2-40B4-BE49-F238E27FC236}">
                  <a16:creationId xmlns:a16="http://schemas.microsoft.com/office/drawing/2014/main" id="{A255716B-87A4-88F1-19A3-FC6939905173}"/>
                </a:ext>
              </a:extLst>
            </p:cNvPr>
            <p:cNvSpPr/>
            <p:nvPr userDrawn="1"/>
          </p:nvSpPr>
          <p:spPr>
            <a:xfrm rot="10800000">
              <a:off x="23161451" y="7363954"/>
              <a:ext cx="1220962" cy="1208546"/>
            </a:xfrm>
            <a:prstGeom prst="rtTriangle">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1" name="Rechthoekige driehoek 10">
              <a:extLst>
                <a:ext uri="{FF2B5EF4-FFF2-40B4-BE49-F238E27FC236}">
                  <a16:creationId xmlns:a16="http://schemas.microsoft.com/office/drawing/2014/main" id="{864873EF-5BDF-04E8-FB30-FEE701032B45}"/>
                </a:ext>
              </a:extLst>
            </p:cNvPr>
            <p:cNvSpPr/>
            <p:nvPr userDrawn="1"/>
          </p:nvSpPr>
          <p:spPr>
            <a:xfrm rot="16200000">
              <a:off x="23167659" y="12501246"/>
              <a:ext cx="1220962" cy="1208546"/>
            </a:xfrm>
            <a:prstGeom prst="rtTriangle">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2" name="Pijl: punthaak 11">
              <a:extLst>
                <a:ext uri="{FF2B5EF4-FFF2-40B4-BE49-F238E27FC236}">
                  <a16:creationId xmlns:a16="http://schemas.microsoft.com/office/drawing/2014/main" id="{690414FC-4466-78BC-F4C1-92963A6337D2}"/>
                </a:ext>
              </a:extLst>
            </p:cNvPr>
            <p:cNvSpPr/>
            <p:nvPr userDrawn="1"/>
          </p:nvSpPr>
          <p:spPr>
            <a:xfrm>
              <a:off x="19201883" y="7338222"/>
              <a:ext cx="4129734" cy="6377778"/>
            </a:xfrm>
            <a:prstGeom prst="chevron">
              <a:avLst>
                <a:gd name="adj" fmla="val 76155"/>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3" name="Diagonale streep 12">
              <a:extLst>
                <a:ext uri="{FF2B5EF4-FFF2-40B4-BE49-F238E27FC236}">
                  <a16:creationId xmlns:a16="http://schemas.microsoft.com/office/drawing/2014/main" id="{33FE0A6C-83CF-850F-A857-4E3AFEC84529}"/>
                </a:ext>
              </a:extLst>
            </p:cNvPr>
            <p:cNvSpPr/>
            <p:nvPr userDrawn="1"/>
          </p:nvSpPr>
          <p:spPr>
            <a:xfrm rot="5400000">
              <a:off x="21223236" y="7345881"/>
              <a:ext cx="3141105" cy="3177249"/>
            </a:xfrm>
            <a:prstGeom prst="diagStripe">
              <a:avLst>
                <a:gd name="adj" fmla="val 67391"/>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sp>
          <p:nvSpPr>
            <p:cNvPr id="14" name="Diagonale streep 13">
              <a:extLst>
                <a:ext uri="{FF2B5EF4-FFF2-40B4-BE49-F238E27FC236}">
                  <a16:creationId xmlns:a16="http://schemas.microsoft.com/office/drawing/2014/main" id="{3C13A415-9428-5A32-5FAB-E38B89F75F69}"/>
                </a:ext>
              </a:extLst>
            </p:cNvPr>
            <p:cNvSpPr/>
            <p:nvPr userDrawn="1"/>
          </p:nvSpPr>
          <p:spPr>
            <a:xfrm rot="10800000">
              <a:off x="21241308" y="10538750"/>
              <a:ext cx="3141105" cy="3177249"/>
            </a:xfrm>
            <a:prstGeom prst="diagStripe">
              <a:avLst>
                <a:gd name="adj" fmla="val 67391"/>
              </a:avLst>
            </a:prstGeom>
            <a:solidFill>
              <a:schemeClr val="accent1">
                <a:alpha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solidFill>
                  <a:schemeClr val="tx1"/>
                </a:solidFill>
              </a:endParaRPr>
            </a:p>
          </p:txBody>
        </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317500707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O-Titel+2Kolommen-2">
    <p:bg>
      <p:bgPr>
        <a:solidFill>
          <a:schemeClr val="bg1"/>
        </a:solidFill>
        <a:effectLst/>
      </p:bgPr>
    </p:bg>
    <p:spTree>
      <p:nvGrpSpPr>
        <p:cNvPr id="1" name=""/>
        <p:cNvGrpSpPr/>
        <p:nvPr/>
      </p:nvGrpSpPr>
      <p:grpSpPr>
        <a:xfrm>
          <a:off x="0" y="0"/>
          <a:ext cx="0" cy="0"/>
          <a:chOff x="0" y="0"/>
          <a:chExt cx="0" cy="0"/>
        </a:xfrm>
      </p:grpSpPr>
      <p:grpSp>
        <p:nvGrpSpPr>
          <p:cNvPr id="5" name="Groep 4">
            <a:extLst>
              <a:ext uri="{FF2B5EF4-FFF2-40B4-BE49-F238E27FC236}">
                <a16:creationId xmlns:a16="http://schemas.microsoft.com/office/drawing/2014/main" id="{29E7A223-DB0B-2ADB-9B0E-6E478323572D}"/>
              </a:ext>
            </a:extLst>
          </p:cNvPr>
          <p:cNvGrpSpPr/>
          <p:nvPr userDrawn="1"/>
        </p:nvGrpSpPr>
        <p:grpSpPr>
          <a:xfrm>
            <a:off x="-2706274" y="-24986"/>
            <a:ext cx="6689287" cy="3363022"/>
            <a:chOff x="-3377538" y="10359797"/>
            <a:chExt cx="6689287" cy="3363022"/>
          </a:xfrm>
        </p:grpSpPr>
        <p:grpSp>
          <p:nvGrpSpPr>
            <p:cNvPr id="6" name="Groep 5">
              <a:extLst>
                <a:ext uri="{FF2B5EF4-FFF2-40B4-BE49-F238E27FC236}">
                  <a16:creationId xmlns:a16="http://schemas.microsoft.com/office/drawing/2014/main" id="{9D62ADD3-8460-546D-397C-F90C57CA9792}"/>
                </a:ext>
              </a:extLst>
            </p:cNvPr>
            <p:cNvGrpSpPr/>
            <p:nvPr userDrawn="1"/>
          </p:nvGrpSpPr>
          <p:grpSpPr>
            <a:xfrm rot="5400000">
              <a:off x="-25636" y="10385433"/>
              <a:ext cx="3363022" cy="3311749"/>
              <a:chOff x="12176728" y="1582227"/>
              <a:chExt cx="12205687" cy="12133773"/>
            </a:xfrm>
            <a:solidFill>
              <a:schemeClr val="accent2">
                <a:alpha val="25000"/>
              </a:schemeClr>
            </a:solidFill>
          </p:grpSpPr>
          <p:sp>
            <p:nvSpPr>
              <p:cNvPr id="15" name="Gelijkbenige driehoek 6">
                <a:extLst>
                  <a:ext uri="{FF2B5EF4-FFF2-40B4-BE49-F238E27FC236}">
                    <a16:creationId xmlns:a16="http://schemas.microsoft.com/office/drawing/2014/main" id="{1D4AE2AD-267C-A8C5-CBE4-32BB32BFCF9D}"/>
                  </a:ext>
                </a:extLst>
              </p:cNvPr>
              <p:cNvSpPr/>
              <p:nvPr userDrawn="1"/>
            </p:nvSpPr>
            <p:spPr>
              <a:xfrm>
                <a:off x="22631401" y="11975304"/>
                <a:ext cx="1751012" cy="1740696"/>
              </a:xfrm>
              <a:custGeom>
                <a:avLst/>
                <a:gdLst>
                  <a:gd name="csX0" fmla="*/ 0 w 2532063"/>
                  <a:gd name="csY0" fmla="*/ 2552700 h 2552700"/>
                  <a:gd name="csX1" fmla="*/ 1266032 w 2532063"/>
                  <a:gd name="csY1" fmla="*/ 0 h 2552700"/>
                  <a:gd name="csX2" fmla="*/ 2532063 w 2532063"/>
                  <a:gd name="csY2" fmla="*/ 2552700 h 2552700"/>
                  <a:gd name="csX3" fmla="*/ 0 w 2532063"/>
                  <a:gd name="csY3" fmla="*/ 2552700 h 2552700"/>
                  <a:gd name="csX0" fmla="*/ 0 w 2532063"/>
                  <a:gd name="csY0" fmla="*/ 1752600 h 1752600"/>
                  <a:gd name="csX1" fmla="*/ 2523332 w 2532063"/>
                  <a:gd name="csY1" fmla="*/ 0 h 1752600"/>
                  <a:gd name="csX2" fmla="*/ 2532063 w 2532063"/>
                  <a:gd name="csY2" fmla="*/ 1752600 h 1752600"/>
                  <a:gd name="csX3" fmla="*/ 0 w 2532063"/>
                  <a:gd name="csY3" fmla="*/ 1752600 h 1752600"/>
                  <a:gd name="csX0" fmla="*/ 0 w 1636713"/>
                  <a:gd name="csY0" fmla="*/ 1733550 h 1752600"/>
                  <a:gd name="csX1" fmla="*/ 1627982 w 1636713"/>
                  <a:gd name="csY1" fmla="*/ 0 h 1752600"/>
                  <a:gd name="csX2" fmla="*/ 1636713 w 1636713"/>
                  <a:gd name="csY2" fmla="*/ 1752600 h 1752600"/>
                  <a:gd name="csX3" fmla="*/ 0 w 1636713"/>
                  <a:gd name="csY3" fmla="*/ 1733550 h 1752600"/>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56569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5926 h 1755926"/>
                  <a:gd name="csX1" fmla="*/ 1763712 w 1765300"/>
                  <a:gd name="csY1" fmla="*/ 945 h 1755926"/>
                  <a:gd name="csX2" fmla="*/ 1765300 w 1765300"/>
                  <a:gd name="csY2" fmla="*/ 1753545 h 1755926"/>
                  <a:gd name="csX3" fmla="*/ 0 w 1765300"/>
                  <a:gd name="csY3" fmla="*/ 1755926 h 1755926"/>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54981 h 1754981"/>
                  <a:gd name="csX1" fmla="*/ 1763712 w 1765300"/>
                  <a:gd name="csY1" fmla="*/ 0 h 1754981"/>
                  <a:gd name="csX2" fmla="*/ 1765300 w 1765300"/>
                  <a:gd name="csY2" fmla="*/ 1752600 h 1754981"/>
                  <a:gd name="csX3" fmla="*/ 0 w 1765300"/>
                  <a:gd name="csY3" fmla="*/ 1754981 h 1754981"/>
                  <a:gd name="csX0" fmla="*/ 0 w 1765300"/>
                  <a:gd name="csY0" fmla="*/ 1740694 h 1740694"/>
                  <a:gd name="csX1" fmla="*/ 1763712 w 1765300"/>
                  <a:gd name="csY1" fmla="*/ 0 h 1740694"/>
                  <a:gd name="csX2" fmla="*/ 1765300 w 1765300"/>
                  <a:gd name="csY2" fmla="*/ 1738313 h 1740694"/>
                  <a:gd name="csX3" fmla="*/ 0 w 1765300"/>
                  <a:gd name="csY3" fmla="*/ 1740694 h 1740694"/>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3175 h 1743175"/>
                  <a:gd name="csX1" fmla="*/ 1763712 w 1765300"/>
                  <a:gd name="csY1" fmla="*/ 2481 h 1743175"/>
                  <a:gd name="csX2" fmla="*/ 1765300 w 1765300"/>
                  <a:gd name="csY2" fmla="*/ 1740794 h 1743175"/>
                  <a:gd name="csX3" fmla="*/ 0 w 1765300"/>
                  <a:gd name="csY3" fmla="*/ 1743175 h 1743175"/>
                  <a:gd name="csX0" fmla="*/ 0 w 1765300"/>
                  <a:gd name="csY0" fmla="*/ 1746305 h 1746305"/>
                  <a:gd name="csX1" fmla="*/ 1763712 w 1765300"/>
                  <a:gd name="csY1" fmla="*/ 5611 h 1746305"/>
                  <a:gd name="csX2" fmla="*/ 1765300 w 1765300"/>
                  <a:gd name="csY2" fmla="*/ 1743924 h 1746305"/>
                  <a:gd name="csX3" fmla="*/ 0 w 1765300"/>
                  <a:gd name="csY3" fmla="*/ 1746305 h 1746305"/>
                  <a:gd name="csX0" fmla="*/ 0 w 1751012"/>
                  <a:gd name="csY0" fmla="*/ 1746305 h 1746305"/>
                  <a:gd name="csX1" fmla="*/ 1749424 w 1751012"/>
                  <a:gd name="csY1" fmla="*/ 5611 h 1746305"/>
                  <a:gd name="csX2" fmla="*/ 1751012 w 1751012"/>
                  <a:gd name="csY2" fmla="*/ 1743924 h 1746305"/>
                  <a:gd name="csX3" fmla="*/ 0 w 1751012"/>
                  <a:gd name="csY3" fmla="*/ 1746305 h 1746305"/>
                  <a:gd name="csX0" fmla="*/ 0 w 1751012"/>
                  <a:gd name="csY0" fmla="*/ 1740696 h 1740696"/>
                  <a:gd name="csX1" fmla="*/ 1749424 w 1751012"/>
                  <a:gd name="csY1" fmla="*/ 2 h 1740696"/>
                  <a:gd name="csX2" fmla="*/ 1751012 w 1751012"/>
                  <a:gd name="csY2" fmla="*/ 1738315 h 1740696"/>
                  <a:gd name="csX3" fmla="*/ 0 w 1751012"/>
                  <a:gd name="csY3" fmla="*/ 1740696 h 1740696"/>
                </a:gdLst>
                <a:ahLst/>
                <a:cxnLst>
                  <a:cxn ang="0">
                    <a:pos x="csX0" y="csY0"/>
                  </a:cxn>
                  <a:cxn ang="0">
                    <a:pos x="csX1" y="csY1"/>
                  </a:cxn>
                  <a:cxn ang="0">
                    <a:pos x="csX2" y="csY2"/>
                  </a:cxn>
                  <a:cxn ang="0">
                    <a:pos x="csX3" y="csY3"/>
                  </a:cxn>
                </a:cxnLst>
                <a:rect l="l" t="t" r="r" b="b"/>
                <a:pathLst>
                  <a:path w="1751012" h="1740696">
                    <a:moveTo>
                      <a:pt x="0" y="1740696"/>
                    </a:moveTo>
                    <a:cubicBezTo>
                      <a:pt x="35454" y="319884"/>
                      <a:pt x="1221052" y="-792"/>
                      <a:pt x="1749424" y="2"/>
                    </a:cubicBezTo>
                    <a:cubicBezTo>
                      <a:pt x="1752334" y="584202"/>
                      <a:pt x="1748102" y="1154115"/>
                      <a:pt x="1751012" y="1738315"/>
                    </a:cubicBezTo>
                    <a:lnTo>
                      <a:pt x="0" y="1740696"/>
                    </a:ln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6" name="Vrije vorm: vorm 15">
                <a:extLst>
                  <a:ext uri="{FF2B5EF4-FFF2-40B4-BE49-F238E27FC236}">
                    <a16:creationId xmlns:a16="http://schemas.microsoft.com/office/drawing/2014/main" id="{B3B4D1BB-709B-20F5-1575-42C97286DB7F}"/>
                  </a:ext>
                </a:extLst>
              </p:cNvPr>
              <p:cNvSpPr/>
              <p:nvPr userDrawn="1"/>
            </p:nvSpPr>
            <p:spPr>
              <a:xfrm>
                <a:off x="19130964" y="8495491"/>
                <a:ext cx="5251448" cy="5220509"/>
              </a:xfrm>
              <a:custGeom>
                <a:avLst/>
                <a:gdLst>
                  <a:gd name="csX0" fmla="*/ 5251442 w 5251448"/>
                  <a:gd name="csY0" fmla="*/ 5213368 h 5220509"/>
                  <a:gd name="csX1" fmla="*/ 5251448 w 5251448"/>
                  <a:gd name="csY1" fmla="*/ 5215760 h 5220509"/>
                  <a:gd name="csX2" fmla="*/ 1759012 w 5251448"/>
                  <a:gd name="csY2" fmla="*/ 5220509 h 5220509"/>
                  <a:gd name="csX3" fmla="*/ 1759134 w 5251448"/>
                  <a:gd name="csY3" fmla="*/ 5218117 h 5220509"/>
                  <a:gd name="csX4" fmla="*/ 5249322 w 5251448"/>
                  <a:gd name="csY4" fmla="*/ 4344315 h 5220509"/>
                  <a:gd name="csX5" fmla="*/ 5251448 w 5251448"/>
                  <a:gd name="csY5" fmla="*/ 5213368 h 5220509"/>
                  <a:gd name="csX6" fmla="*/ 5251442 w 5251448"/>
                  <a:gd name="csY6" fmla="*/ 5213368 h 5220509"/>
                  <a:gd name="csX7" fmla="*/ 5249320 w 5251448"/>
                  <a:gd name="csY7" fmla="*/ 4346312 h 5220509"/>
                  <a:gd name="csX8" fmla="*/ 5249336 w 5251448"/>
                  <a:gd name="csY8" fmla="*/ 2179633 h 5220509"/>
                  <a:gd name="csX9" fmla="*/ 5250410 w 5251448"/>
                  <a:gd name="csY9" fmla="*/ 2618100 h 5220509"/>
                  <a:gd name="csX10" fmla="*/ 5249866 w 5251448"/>
                  <a:gd name="csY10" fmla="*/ 3482206 h 5220509"/>
                  <a:gd name="csX11" fmla="*/ 5249322 w 5251448"/>
                  <a:gd name="csY11" fmla="*/ 4344315 h 5220509"/>
                  <a:gd name="csX12" fmla="*/ 5248250 w 5251448"/>
                  <a:gd name="csY12" fmla="*/ 3906010 h 5220509"/>
                  <a:gd name="csX13" fmla="*/ 5249068 w 5251448"/>
                  <a:gd name="csY13" fmla="*/ 2606686 h 5220509"/>
                  <a:gd name="csX14" fmla="*/ 5246686 w 5251448"/>
                  <a:gd name="csY14" fmla="*/ 4 h 5220509"/>
                  <a:gd name="csX15" fmla="*/ 5249886 w 5251448"/>
                  <a:gd name="csY15" fmla="*/ 1307362 h 5220509"/>
                  <a:gd name="csX16" fmla="*/ 5249336 w 5251448"/>
                  <a:gd name="csY16" fmla="*/ 2179633 h 5220509"/>
                  <a:gd name="csX17" fmla="*/ 5248282 w 5251448"/>
                  <a:gd name="csY17" fmla="*/ 1748651 h 5220509"/>
                  <a:gd name="csX18" fmla="*/ 1772252 w 5251448"/>
                  <a:gd name="csY18" fmla="*/ 4961217 h 5220509"/>
                  <a:gd name="csX19" fmla="*/ 1759134 w 5251448"/>
                  <a:gd name="csY19" fmla="*/ 5218117 h 5220509"/>
                  <a:gd name="csX20" fmla="*/ 0 w 5251448"/>
                  <a:gd name="csY20" fmla="*/ 5220509 h 5220509"/>
                  <a:gd name="csX21" fmla="*/ 5246686 w 5251448"/>
                  <a:gd name="csY21" fmla="*/ 4 h 522050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5251448" h="5220509">
                    <a:moveTo>
                      <a:pt x="5251442" y="5213368"/>
                    </a:moveTo>
                    <a:lnTo>
                      <a:pt x="5251448" y="5215760"/>
                    </a:lnTo>
                    <a:lnTo>
                      <a:pt x="1759012" y="5220509"/>
                    </a:lnTo>
                    <a:lnTo>
                      <a:pt x="1759134" y="5218117"/>
                    </a:lnTo>
                    <a:close/>
                    <a:moveTo>
                      <a:pt x="5249322" y="4344315"/>
                    </a:moveTo>
                    <a:lnTo>
                      <a:pt x="5251448" y="5213368"/>
                    </a:lnTo>
                    <a:lnTo>
                      <a:pt x="5251442" y="5213368"/>
                    </a:lnTo>
                    <a:lnTo>
                      <a:pt x="5249320" y="4346312"/>
                    </a:lnTo>
                    <a:close/>
                    <a:moveTo>
                      <a:pt x="5249336" y="2179633"/>
                    </a:moveTo>
                    <a:lnTo>
                      <a:pt x="5250410" y="2618100"/>
                    </a:lnTo>
                    <a:cubicBezTo>
                      <a:pt x="5250524" y="2906729"/>
                      <a:pt x="5250194" y="3194467"/>
                      <a:pt x="5249866" y="3482206"/>
                    </a:cubicBezTo>
                    <a:lnTo>
                      <a:pt x="5249322" y="4344315"/>
                    </a:lnTo>
                    <a:lnTo>
                      <a:pt x="5248250" y="3906010"/>
                    </a:lnTo>
                    <a:cubicBezTo>
                      <a:pt x="5248076" y="3472009"/>
                      <a:pt x="5248572" y="3039348"/>
                      <a:pt x="5249068" y="2606686"/>
                    </a:cubicBezTo>
                    <a:close/>
                    <a:moveTo>
                      <a:pt x="5246686" y="4"/>
                    </a:moveTo>
                    <a:cubicBezTo>
                      <a:pt x="5248868" y="438022"/>
                      <a:pt x="5249712" y="873362"/>
                      <a:pt x="5249886" y="1307362"/>
                    </a:cubicBezTo>
                    <a:lnTo>
                      <a:pt x="5249336" y="2179633"/>
                    </a:lnTo>
                    <a:lnTo>
                      <a:pt x="5248282" y="1748651"/>
                    </a:lnTo>
                    <a:cubicBezTo>
                      <a:pt x="4227362" y="1747117"/>
                      <a:pt x="1976238" y="2347315"/>
                      <a:pt x="1772252" y="4961217"/>
                    </a:cubicBezTo>
                    <a:lnTo>
                      <a:pt x="1759134" y="5218117"/>
                    </a:lnTo>
                    <a:lnTo>
                      <a:pt x="0" y="5220509"/>
                    </a:lnTo>
                    <a:cubicBezTo>
                      <a:pt x="106328" y="959360"/>
                      <a:pt x="3662048" y="-2377"/>
                      <a:pt x="5246686" y="4"/>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7" name="Vrije vorm: vorm 16">
                <a:extLst>
                  <a:ext uri="{FF2B5EF4-FFF2-40B4-BE49-F238E27FC236}">
                    <a16:creationId xmlns:a16="http://schemas.microsoft.com/office/drawing/2014/main" id="{6E58996E-9D7E-9274-C860-5A7DE7872992}"/>
                  </a:ext>
                </a:extLst>
              </p:cNvPr>
              <p:cNvSpPr/>
              <p:nvPr userDrawn="1"/>
            </p:nvSpPr>
            <p:spPr>
              <a:xfrm>
                <a:off x="15666033" y="5050973"/>
                <a:ext cx="8716379" cy="8665026"/>
              </a:xfrm>
              <a:custGeom>
                <a:avLst/>
                <a:gdLst>
                  <a:gd name="csX0" fmla="*/ 8716373 w 8716379"/>
                  <a:gd name="csY0" fmla="*/ 8653174 h 8665026"/>
                  <a:gd name="csX1" fmla="*/ 8716379 w 8716379"/>
                  <a:gd name="csY1" fmla="*/ 8655512 h 8665026"/>
                  <a:gd name="csX2" fmla="*/ 1719187 w 8716379"/>
                  <a:gd name="csY2" fmla="*/ 8665026 h 8665026"/>
                  <a:gd name="csX3" fmla="*/ 1719307 w 8716379"/>
                  <a:gd name="csY3" fmla="*/ 8662688 h 8665026"/>
                  <a:gd name="csX4" fmla="*/ 8712119 w 8716379"/>
                  <a:gd name="csY4" fmla="*/ 6911601 h 8665026"/>
                  <a:gd name="csX5" fmla="*/ 8716379 w 8716379"/>
                  <a:gd name="csY5" fmla="*/ 8653174 h 8665026"/>
                  <a:gd name="csX6" fmla="*/ 8716373 w 8716379"/>
                  <a:gd name="csY6" fmla="*/ 8653174 h 8665026"/>
                  <a:gd name="csX7" fmla="*/ 8712117 w 8716379"/>
                  <a:gd name="csY7" fmla="*/ 6913547 h 8665026"/>
                  <a:gd name="csX8" fmla="*/ 8713249 w 8716379"/>
                  <a:gd name="csY8" fmla="*/ 3022482 h 8665026"/>
                  <a:gd name="csX9" fmla="*/ 8714297 w 8716379"/>
                  <a:gd name="csY9" fmla="*/ 3451027 h 8665026"/>
                  <a:gd name="csX10" fmla="*/ 8713207 w 8716379"/>
                  <a:gd name="csY10" fmla="*/ 5182287 h 8665026"/>
                  <a:gd name="csX11" fmla="*/ 8712119 w 8716379"/>
                  <a:gd name="csY11" fmla="*/ 6911601 h 8665026"/>
                  <a:gd name="csX12" fmla="*/ 8711071 w 8716379"/>
                  <a:gd name="csY12" fmla="*/ 6483215 h 8665026"/>
                  <a:gd name="csX13" fmla="*/ 8712427 w 8716379"/>
                  <a:gd name="csY13" fmla="*/ 4326590 h 8665026"/>
                  <a:gd name="csX14" fmla="*/ 8708475 w 8716379"/>
                  <a:gd name="csY14" fmla="*/ 7 h 8665026"/>
                  <a:gd name="csX15" fmla="*/ 8713785 w 8716379"/>
                  <a:gd name="csY15" fmla="*/ 2169966 h 8665026"/>
                  <a:gd name="csX16" fmla="*/ 8713249 w 8716379"/>
                  <a:gd name="csY16" fmla="*/ 3022482 h 8665026"/>
                  <a:gd name="csX17" fmla="*/ 8710035 w 8716379"/>
                  <a:gd name="csY17" fmla="*/ 1709063 h 8665026"/>
                  <a:gd name="csX18" fmla="*/ 1745713 w 8716379"/>
                  <a:gd name="csY18" fmla="*/ 8145527 h 8665026"/>
                  <a:gd name="csX19" fmla="*/ 1719307 w 8716379"/>
                  <a:gd name="csY19" fmla="*/ 8662688 h 8665026"/>
                  <a:gd name="csX20" fmla="*/ 0 w 8716379"/>
                  <a:gd name="csY20" fmla="*/ 8665026 h 8665026"/>
                  <a:gd name="csX21" fmla="*/ 8708475 w 8716379"/>
                  <a:gd name="csY21" fmla="*/ 7 h 8665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8716379" h="8665026">
                    <a:moveTo>
                      <a:pt x="8716373" y="8653174"/>
                    </a:moveTo>
                    <a:lnTo>
                      <a:pt x="8716379" y="8655512"/>
                    </a:lnTo>
                    <a:lnTo>
                      <a:pt x="1719187" y="8665026"/>
                    </a:lnTo>
                    <a:lnTo>
                      <a:pt x="1719307" y="8662688"/>
                    </a:lnTo>
                    <a:close/>
                    <a:moveTo>
                      <a:pt x="8712119" y="6911601"/>
                    </a:moveTo>
                    <a:lnTo>
                      <a:pt x="8716379" y="8653174"/>
                    </a:lnTo>
                    <a:lnTo>
                      <a:pt x="8716373" y="8653174"/>
                    </a:lnTo>
                    <a:lnTo>
                      <a:pt x="8712117" y="6913547"/>
                    </a:lnTo>
                    <a:close/>
                    <a:moveTo>
                      <a:pt x="8713249" y="3022482"/>
                    </a:moveTo>
                    <a:lnTo>
                      <a:pt x="8714297" y="3451027"/>
                    </a:lnTo>
                    <a:cubicBezTo>
                      <a:pt x="8714527" y="4029303"/>
                      <a:pt x="8713867" y="4605795"/>
                      <a:pt x="8713207" y="5182287"/>
                    </a:cubicBezTo>
                    <a:lnTo>
                      <a:pt x="8712119" y="6911601"/>
                    </a:lnTo>
                    <a:lnTo>
                      <a:pt x="8711071" y="6483215"/>
                    </a:lnTo>
                    <a:cubicBezTo>
                      <a:pt x="8710783" y="5762858"/>
                      <a:pt x="8711605" y="5044724"/>
                      <a:pt x="8712427" y="4326590"/>
                    </a:cubicBezTo>
                    <a:close/>
                    <a:moveTo>
                      <a:pt x="8708475" y="7"/>
                    </a:moveTo>
                    <a:cubicBezTo>
                      <a:pt x="8712097" y="727031"/>
                      <a:pt x="8713497" y="1449609"/>
                      <a:pt x="8713785" y="2169966"/>
                    </a:cubicBezTo>
                    <a:lnTo>
                      <a:pt x="8713249" y="3022482"/>
                    </a:lnTo>
                    <a:lnTo>
                      <a:pt x="8710035" y="1709063"/>
                    </a:lnTo>
                    <a:cubicBezTo>
                      <a:pt x="6664597" y="1705989"/>
                      <a:pt x="2154407" y="2908503"/>
                      <a:pt x="1745713" y="8145527"/>
                    </a:cubicBezTo>
                    <a:lnTo>
                      <a:pt x="1719307" y="8662688"/>
                    </a:lnTo>
                    <a:lnTo>
                      <a:pt x="0" y="8665026"/>
                    </a:lnTo>
                    <a:cubicBezTo>
                      <a:pt x="176487" y="1592351"/>
                      <a:pt x="6078287" y="-3946"/>
                      <a:pt x="8708475" y="7"/>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sp>
            <p:nvSpPr>
              <p:cNvPr id="18" name="Vrije vorm: vorm 17">
                <a:extLst>
                  <a:ext uri="{FF2B5EF4-FFF2-40B4-BE49-F238E27FC236}">
                    <a16:creationId xmlns:a16="http://schemas.microsoft.com/office/drawing/2014/main" id="{3AAA6C9A-8CC4-F1D4-EA24-FAEE6D926767}"/>
                  </a:ext>
                </a:extLst>
              </p:cNvPr>
              <p:cNvSpPr/>
              <p:nvPr userDrawn="1"/>
            </p:nvSpPr>
            <p:spPr>
              <a:xfrm>
                <a:off x="12176728" y="1582227"/>
                <a:ext cx="12205687" cy="12133773"/>
              </a:xfrm>
              <a:custGeom>
                <a:avLst/>
                <a:gdLst>
                  <a:gd name="csX0" fmla="*/ 12205676 w 12205686"/>
                  <a:gd name="csY0" fmla="*/ 12117176 h 12133773"/>
                  <a:gd name="csX1" fmla="*/ 12205684 w 12205686"/>
                  <a:gd name="csY1" fmla="*/ 12119565 h 12133773"/>
                  <a:gd name="csX2" fmla="*/ 1756986 w 12205686"/>
                  <a:gd name="csY2" fmla="*/ 12133773 h 12133773"/>
                  <a:gd name="csX3" fmla="*/ 1757077 w 12205686"/>
                  <a:gd name="csY3" fmla="*/ 12131384 h 12133773"/>
                  <a:gd name="csX4" fmla="*/ 12200998 w 12205686"/>
                  <a:gd name="csY4" fmla="*/ 10811608 h 12133773"/>
                  <a:gd name="csX5" fmla="*/ 12205686 w 12205686"/>
                  <a:gd name="csY5" fmla="*/ 12117176 h 12133773"/>
                  <a:gd name="csX6" fmla="*/ 12205676 w 12205686"/>
                  <a:gd name="csY6" fmla="*/ 12117176 h 12133773"/>
                  <a:gd name="csX7" fmla="*/ 12201004 w 12205686"/>
                  <a:gd name="csY7" fmla="*/ 10815957 h 12133773"/>
                  <a:gd name="csX8" fmla="*/ 12201666 w 12205686"/>
                  <a:gd name="csY8" fmla="*/ 3649075 h 12133773"/>
                  <a:gd name="csX9" fmla="*/ 12202574 w 12205686"/>
                  <a:gd name="csY9" fmla="*/ 4347867 h 12133773"/>
                  <a:gd name="csX10" fmla="*/ 12199320 w 12205686"/>
                  <a:gd name="csY10" fmla="*/ 9518342 h 12133773"/>
                  <a:gd name="csX11" fmla="*/ 12200998 w 12205686"/>
                  <a:gd name="csY11" fmla="*/ 10811608 h 12133773"/>
                  <a:gd name="csX12" fmla="*/ 12200218 w 12205686"/>
                  <a:gd name="csY12" fmla="*/ 10594361 h 12133773"/>
                  <a:gd name="csX13" fmla="*/ 12200150 w 12205686"/>
                  <a:gd name="csY13" fmla="*/ 6058593 h 12133773"/>
                  <a:gd name="csX14" fmla="*/ 12194616 w 12205686"/>
                  <a:gd name="csY14" fmla="*/ 10 h 12133773"/>
                  <a:gd name="csX15" fmla="*/ 12202050 w 12205686"/>
                  <a:gd name="csY15" fmla="*/ 3038638 h 12133773"/>
                  <a:gd name="csX16" fmla="*/ 12201666 w 12205686"/>
                  <a:gd name="csY16" fmla="*/ 3649075 h 12133773"/>
                  <a:gd name="csX17" fmla="*/ 12200888 w 12205686"/>
                  <a:gd name="csY17" fmla="*/ 3050253 h 12133773"/>
                  <a:gd name="csX18" fmla="*/ 12196208 w 12205686"/>
                  <a:gd name="csY18" fmla="*/ 1746644 h 12133773"/>
                  <a:gd name="csX19" fmla="*/ 1771889 w 12205686"/>
                  <a:gd name="csY19" fmla="*/ 11741142 h 12133773"/>
                  <a:gd name="csX20" fmla="*/ 1757077 w 12205686"/>
                  <a:gd name="csY20" fmla="*/ 12131384 h 12133773"/>
                  <a:gd name="csX21" fmla="*/ 0 w 12205686"/>
                  <a:gd name="csY21" fmla="*/ 12133773 h 12133773"/>
                  <a:gd name="csX22" fmla="*/ 12194616 w 12205686"/>
                  <a:gd name="csY22" fmla="*/ 10 h 1213377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Lst>
                <a:rect l="l" t="t" r="r" b="b"/>
                <a:pathLst>
                  <a:path w="12205686" h="12133773">
                    <a:moveTo>
                      <a:pt x="12205676" y="12117176"/>
                    </a:moveTo>
                    <a:lnTo>
                      <a:pt x="12205684" y="12119565"/>
                    </a:lnTo>
                    <a:lnTo>
                      <a:pt x="1756986" y="12133773"/>
                    </a:lnTo>
                    <a:lnTo>
                      <a:pt x="1757077" y="12131384"/>
                    </a:lnTo>
                    <a:close/>
                    <a:moveTo>
                      <a:pt x="12200998" y="10811608"/>
                    </a:moveTo>
                    <a:lnTo>
                      <a:pt x="12205686" y="12117176"/>
                    </a:lnTo>
                    <a:lnTo>
                      <a:pt x="12205676" y="12117176"/>
                    </a:lnTo>
                    <a:lnTo>
                      <a:pt x="12201004" y="10815957"/>
                    </a:lnTo>
                    <a:close/>
                    <a:moveTo>
                      <a:pt x="12201666" y="3649075"/>
                    </a:moveTo>
                    <a:lnTo>
                      <a:pt x="12202574" y="4347867"/>
                    </a:lnTo>
                    <a:cubicBezTo>
                      <a:pt x="12203264" y="6074911"/>
                      <a:pt x="12198628" y="7791298"/>
                      <a:pt x="12199320" y="9518342"/>
                    </a:cubicBezTo>
                    <a:lnTo>
                      <a:pt x="12200998" y="10811608"/>
                    </a:lnTo>
                    <a:lnTo>
                      <a:pt x="12200218" y="10594361"/>
                    </a:lnTo>
                    <a:cubicBezTo>
                      <a:pt x="12196694" y="9075436"/>
                      <a:pt x="12198422" y="7567014"/>
                      <a:pt x="12200150" y="6058593"/>
                    </a:cubicBezTo>
                    <a:close/>
                    <a:moveTo>
                      <a:pt x="12194616" y="10"/>
                    </a:moveTo>
                    <a:cubicBezTo>
                      <a:pt x="12199686" y="1018073"/>
                      <a:pt x="12201646" y="2029912"/>
                      <a:pt x="12202050" y="3038638"/>
                    </a:cubicBezTo>
                    <a:lnTo>
                      <a:pt x="12201666" y="3649075"/>
                    </a:lnTo>
                    <a:lnTo>
                      <a:pt x="12200888" y="3050253"/>
                    </a:lnTo>
                    <a:cubicBezTo>
                      <a:pt x="12199884" y="2616827"/>
                      <a:pt x="12198378" y="2182402"/>
                      <a:pt x="12196208" y="1746644"/>
                    </a:cubicBezTo>
                    <a:cubicBezTo>
                      <a:pt x="9092554" y="1741980"/>
                      <a:pt x="2188676" y="3596125"/>
                      <a:pt x="1771889" y="11741142"/>
                    </a:cubicBezTo>
                    <a:lnTo>
                      <a:pt x="1757077" y="12131384"/>
                    </a:lnTo>
                    <a:lnTo>
                      <a:pt x="0" y="12133773"/>
                    </a:lnTo>
                    <a:cubicBezTo>
                      <a:pt x="247137" y="2229795"/>
                      <a:pt x="8511522" y="-5525"/>
                      <a:pt x="12194616" y="10"/>
                    </a:cubicBezTo>
                    <a:close/>
                  </a:path>
                </a:pathLst>
              </a:cu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baseline="-25000"/>
              </a:p>
            </p:txBody>
          </p:sp>
        </p:grpSp>
        <p:grpSp>
          <p:nvGrpSpPr>
            <p:cNvPr id="9" name="Groep 8">
              <a:extLst>
                <a:ext uri="{FF2B5EF4-FFF2-40B4-BE49-F238E27FC236}">
                  <a16:creationId xmlns:a16="http://schemas.microsoft.com/office/drawing/2014/main" id="{035EBF5A-15E5-4610-2B68-12A69747A697}"/>
                </a:ext>
              </a:extLst>
            </p:cNvPr>
            <p:cNvGrpSpPr/>
            <p:nvPr userDrawn="1"/>
          </p:nvGrpSpPr>
          <p:grpSpPr>
            <a:xfrm rot="5400000">
              <a:off x="-3371085" y="10353345"/>
              <a:ext cx="3356594" cy="3369499"/>
              <a:chOff x="16340012" y="7076837"/>
              <a:chExt cx="3296953" cy="3300752"/>
            </a:xfrm>
          </p:grpSpPr>
          <p:sp>
            <p:nvSpPr>
              <p:cNvPr id="10" name="Rechthoek 9">
                <a:extLst>
                  <a:ext uri="{FF2B5EF4-FFF2-40B4-BE49-F238E27FC236}">
                    <a16:creationId xmlns:a16="http://schemas.microsoft.com/office/drawing/2014/main" id="{C799E748-7408-DF76-7B92-BC07358795F9}"/>
                  </a:ext>
                </a:extLst>
              </p:cNvPr>
              <p:cNvSpPr/>
              <p:nvPr userDrawn="1"/>
            </p:nvSpPr>
            <p:spPr>
              <a:xfrm>
                <a:off x="1634001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1" name="Rechthoek 10">
                <a:extLst>
                  <a:ext uri="{FF2B5EF4-FFF2-40B4-BE49-F238E27FC236}">
                    <a16:creationId xmlns:a16="http://schemas.microsoft.com/office/drawing/2014/main" id="{9FB503F7-10B6-59B3-DEA5-AC5C0FC6E220}"/>
                  </a:ext>
                </a:extLst>
              </p:cNvPr>
              <p:cNvSpPr/>
              <p:nvPr userDrawn="1"/>
            </p:nvSpPr>
            <p:spPr>
              <a:xfrm>
                <a:off x="17274262"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2" name="Rechthoek 11">
                <a:extLst>
                  <a:ext uri="{FF2B5EF4-FFF2-40B4-BE49-F238E27FC236}">
                    <a16:creationId xmlns:a16="http://schemas.microsoft.com/office/drawing/2014/main" id="{C3788ECD-A3A6-90BD-03E6-DCF280DDD92E}"/>
                  </a:ext>
                </a:extLst>
              </p:cNvPr>
              <p:cNvSpPr/>
              <p:nvPr userDrawn="1"/>
            </p:nvSpPr>
            <p:spPr>
              <a:xfrm>
                <a:off x="18220487"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sp>
            <p:nvSpPr>
              <p:cNvPr id="14" name="Rechthoek 13">
                <a:extLst>
                  <a:ext uri="{FF2B5EF4-FFF2-40B4-BE49-F238E27FC236}">
                    <a16:creationId xmlns:a16="http://schemas.microsoft.com/office/drawing/2014/main" id="{3D884FA4-19AF-60FD-7BE4-02F3E85DD75C}"/>
                  </a:ext>
                </a:extLst>
              </p:cNvPr>
              <p:cNvSpPr/>
              <p:nvPr userDrawn="1"/>
            </p:nvSpPr>
            <p:spPr>
              <a:xfrm>
                <a:off x="19166714" y="7076837"/>
                <a:ext cx="470251" cy="3300752"/>
              </a:xfrm>
              <a:prstGeom prst="rect">
                <a:avLst/>
              </a:prstGeom>
              <a:solidFill>
                <a:schemeClr val="accent3">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baseline="-25000"/>
              </a:p>
            </p:txBody>
          </p:sp>
        </p:grpSp>
      </p:grpSp>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2575600" y="763200"/>
            <a:ext cx="1047600" cy="764812"/>
          </a:xfrm>
          <a:prstGeom prst="rect">
            <a:avLst/>
          </a:prstGeom>
        </p:spPr>
      </p:pic>
      <p:sp>
        <p:nvSpPr>
          <p:cNvPr id="4" name="Tijdelijke aanduiding voor tekst 8">
            <a:extLst>
              <a:ext uri="{FF2B5EF4-FFF2-40B4-BE49-F238E27FC236}">
                <a16:creationId xmlns:a16="http://schemas.microsoft.com/office/drawing/2014/main" id="{62D47763-58CA-B336-0CA5-B8EB7B17C3DC}"/>
              </a:ext>
            </a:extLst>
          </p:cNvPr>
          <p:cNvSpPr>
            <a:spLocks noGrp="1"/>
          </p:cNvSpPr>
          <p:nvPr>
            <p:ph type="body" sz="quarter" idx="13"/>
          </p:nvPr>
        </p:nvSpPr>
        <p:spPr>
          <a:xfrm>
            <a:off x="1522798" y="4215600"/>
            <a:ext cx="20635741" cy="7791083"/>
          </a:xfrm>
          <a:prstGeom prst="rect">
            <a:avLst/>
          </a:prstGeom>
        </p:spPr>
        <p:txBody>
          <a:bodyPr lIns="0" rIns="0" numCol="2" spcCol="180000">
            <a:normAutofit/>
          </a:bodyPr>
          <a:lstStyle>
            <a:lvl1pPr marL="0" indent="0">
              <a:lnSpc>
                <a:spcPct val="110000"/>
              </a:lnSpc>
              <a:buFontTx/>
              <a:buNone/>
              <a:defRPr lang="nl-NL" sz="2800" dirty="0"/>
            </a:lvl1pPr>
            <a:lvl2pPr marL="1076325" indent="-361950">
              <a:buClr>
                <a:schemeClr val="accent1"/>
              </a:buClr>
              <a:defRPr lang="nl-NL" dirty="0"/>
            </a:lvl2pPr>
            <a:lvl3pPr marL="1524000" indent="-455613">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p:txBody>
      </p:sp>
    </p:spTree>
    <p:extLst>
      <p:ext uri="{BB962C8B-B14F-4D97-AF65-F5344CB8AC3E}">
        <p14:creationId xmlns:p14="http://schemas.microsoft.com/office/powerpoint/2010/main" val="242063906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1522800" y="722980"/>
            <a:ext cx="20635742" cy="1939924"/>
          </a:xfrm>
        </p:spPr>
        <p:txBody>
          <a:bodyPr lIns="0" tIns="0" rIns="0" bIns="0" anchor="b">
            <a:noAutofit/>
          </a:bodyPr>
          <a:lstStyle>
            <a:lvl1pPr algn="l">
              <a:defRPr sz="90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1522799" y="2766265"/>
            <a:ext cx="20635742" cy="1054173"/>
          </a:xfrm>
          <a:prstGeom prst="rect">
            <a:avLst/>
          </a:prstGeom>
        </p:spPr>
        <p:txBody>
          <a:bodyPr lIns="0" tIns="0" rIns="0" bIns="0">
            <a:noAutofit/>
          </a:bodyPr>
          <a:lstStyle>
            <a:lvl1pPr marL="0" indent="0" algn="l">
              <a:buNone/>
              <a:defRPr sz="5000" cap="all" baseline="0">
                <a:solidFill>
                  <a:schemeClr val="accent3"/>
                </a:solidFill>
                <a:latin typeface="Flanders Art Sans Condensed" pitchFamily="2" charset="77"/>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9448185" y="12890170"/>
            <a:ext cx="5486043" cy="730250"/>
          </a:xfrm>
        </p:spPr>
        <p:txBody>
          <a:bodyPr lIns="0" tIns="0" rIns="0" bIns="0" anchor="t" anchorCtr="0"/>
          <a:lstStyle>
            <a:lvl1pPr algn="ctr">
              <a:defRPr sz="3000" baseline="0">
                <a:solidFill>
                  <a:schemeClr val="accent3"/>
                </a:solidFill>
                <a:latin typeface="Flanders Art Sans Condensed" pitchFamily="2" charset="77"/>
              </a:defRPr>
            </a:lvl1pPr>
          </a:lstStyle>
          <a:p>
            <a:fld id="{7ED1649C-F388-3F46-A60C-0AF6BF34E8D4}" type="slidenum">
              <a:rPr lang="nl-BE" smtClean="0"/>
              <a:pPr/>
              <a:t>‹#›</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763200" y="4694400"/>
            <a:ext cx="22096800" cy="7498799"/>
          </a:xfrm>
          <a:prstGeom prst="rect">
            <a:avLst/>
          </a:prstGeom>
        </p:spPr>
        <p:txBody>
          <a:bodyPr lIns="0" tIns="0" rIns="0" bIns="0">
            <a:noAutofit/>
          </a:bodyPr>
          <a:lstStyle/>
          <a:p>
            <a:r>
              <a:rPr lang="nl-NL"/>
              <a:t>Klik op het pictogram als u een grafiek wilt toevoegen</a:t>
            </a:r>
            <a:endParaRPr lang="nl-BE"/>
          </a:p>
        </p:txBody>
      </p:sp>
    </p:spTree>
    <p:extLst>
      <p:ext uri="{BB962C8B-B14F-4D97-AF65-F5344CB8AC3E}">
        <p14:creationId xmlns:p14="http://schemas.microsoft.com/office/powerpoint/2010/main" val="13067794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21239163" cy="13716000"/>
          </a:xfrm>
          <a:prstGeom prst="rect">
            <a:avLst/>
          </a:prstGeom>
        </p:spPr>
        <p:txBody>
          <a:bodyPr/>
          <a:lstStyle/>
          <a:p>
            <a:r>
              <a:rPr lang="nl-NL"/>
              <a:t>Klik op het pictogram als u een afbeelding wilt toevoegen</a:t>
            </a:r>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21239613" y="0"/>
            <a:ext cx="3142800" cy="137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2575600" y="763200"/>
            <a:ext cx="1047600" cy="764812"/>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1239613"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a:extLst>
              <a:ext uri="{96DAC541-7B7A-43D3-8B79-37D633B846F1}">
                <asvg:svgBlip xmlns:asvg="http://schemas.microsoft.com/office/drawing/2016/SVG/main" r:embed="rId4"/>
              </a:ext>
            </a:extLst>
          </a:blip>
          <a:stretch>
            <a:fillRect/>
          </a:stretch>
        </p:blipFill>
        <p:spPr>
          <a:xfrm>
            <a:off x="21239613" y="10593000"/>
            <a:ext cx="1562400" cy="3124800"/>
          </a:xfrm>
          <a:prstGeom prst="rect">
            <a:avLst/>
          </a:prstGeom>
        </p:spPr>
      </p:pic>
    </p:spTree>
    <p:extLst>
      <p:ext uri="{BB962C8B-B14F-4D97-AF65-F5344CB8AC3E}">
        <p14:creationId xmlns:p14="http://schemas.microsoft.com/office/powerpoint/2010/main" val="203539778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GO-Quote2">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794" y="0"/>
            <a:ext cx="24382413" cy="13716000"/>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52000"/>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8127442" y="1059045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21257107" y="1181088"/>
            <a:ext cx="3142800" cy="3142800"/>
          </a:xfrm>
          <a:prstGeom prst="rect">
            <a:avLst/>
          </a:prstGeom>
        </p:spPr>
      </p:pic>
      <p:grpSp>
        <p:nvGrpSpPr>
          <p:cNvPr id="2" name="Groep 1">
            <a:extLst>
              <a:ext uri="{FF2B5EF4-FFF2-40B4-BE49-F238E27FC236}">
                <a16:creationId xmlns:a16="http://schemas.microsoft.com/office/drawing/2014/main" id="{3015A4F4-B27C-7091-A876-F4642EDD4BDE}"/>
              </a:ext>
            </a:extLst>
          </p:cNvPr>
          <p:cNvGrpSpPr/>
          <p:nvPr userDrawn="1"/>
        </p:nvGrpSpPr>
        <p:grpSpPr>
          <a:xfrm>
            <a:off x="21308148" y="-1876832"/>
            <a:ext cx="2987728" cy="2987728"/>
            <a:chOff x="5103421" y="2272351"/>
            <a:chExt cx="9773624" cy="9803023"/>
          </a:xfrm>
        </p:grpSpPr>
        <p:grpSp>
          <p:nvGrpSpPr>
            <p:cNvPr id="3" name="Groep 2">
              <a:extLst>
                <a:ext uri="{FF2B5EF4-FFF2-40B4-BE49-F238E27FC236}">
                  <a16:creationId xmlns:a16="http://schemas.microsoft.com/office/drawing/2014/main" id="{56AA909C-7EF6-62FE-A394-F53D8A6D9ACF}"/>
                </a:ext>
              </a:extLst>
            </p:cNvPr>
            <p:cNvGrpSpPr/>
            <p:nvPr userDrawn="1"/>
          </p:nvGrpSpPr>
          <p:grpSpPr>
            <a:xfrm>
              <a:off x="5118677" y="2272351"/>
              <a:ext cx="9758368" cy="1042138"/>
              <a:chOff x="5094648" y="2249878"/>
              <a:chExt cx="9758368" cy="1042138"/>
            </a:xfrm>
          </p:grpSpPr>
          <p:sp>
            <p:nvSpPr>
              <p:cNvPr id="61" name="Rechthoek 60">
                <a:extLst>
                  <a:ext uri="{FF2B5EF4-FFF2-40B4-BE49-F238E27FC236}">
                    <a16:creationId xmlns:a16="http://schemas.microsoft.com/office/drawing/2014/main" id="{60C7458D-F097-FCB6-F9AB-63F543B9D9FD}"/>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 61">
                <a:extLst>
                  <a:ext uri="{FF2B5EF4-FFF2-40B4-BE49-F238E27FC236}">
                    <a16:creationId xmlns:a16="http://schemas.microsoft.com/office/drawing/2014/main" id="{CE5AE5E0-37C9-C1A0-7020-B24BDCE6741D}"/>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 62">
                <a:extLst>
                  <a:ext uri="{FF2B5EF4-FFF2-40B4-BE49-F238E27FC236}">
                    <a16:creationId xmlns:a16="http://schemas.microsoft.com/office/drawing/2014/main" id="{8C52A970-CB39-7F98-69E1-F18C38923D5D}"/>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 63">
                <a:extLst>
                  <a:ext uri="{FF2B5EF4-FFF2-40B4-BE49-F238E27FC236}">
                    <a16:creationId xmlns:a16="http://schemas.microsoft.com/office/drawing/2014/main" id="{EA4D720A-CF96-4E21-AAF6-FBF00A4B6D27}"/>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 64">
                <a:extLst>
                  <a:ext uri="{FF2B5EF4-FFF2-40B4-BE49-F238E27FC236}">
                    <a16:creationId xmlns:a16="http://schemas.microsoft.com/office/drawing/2014/main" id="{165D770F-F9A0-2650-98D4-54C81875A181}"/>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 65">
                <a:extLst>
                  <a:ext uri="{FF2B5EF4-FFF2-40B4-BE49-F238E27FC236}">
                    <a16:creationId xmlns:a16="http://schemas.microsoft.com/office/drawing/2014/main" id="{B46F62C3-3A24-0E3D-D091-2172EDFCC24B}"/>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 66">
                <a:extLst>
                  <a:ext uri="{FF2B5EF4-FFF2-40B4-BE49-F238E27FC236}">
                    <a16:creationId xmlns:a16="http://schemas.microsoft.com/office/drawing/2014/main" id="{FBBE3843-0B1C-28B0-A237-5F99A2EF748C}"/>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7" name="Groep 6">
              <a:extLst>
                <a:ext uri="{FF2B5EF4-FFF2-40B4-BE49-F238E27FC236}">
                  <a16:creationId xmlns:a16="http://schemas.microsoft.com/office/drawing/2014/main" id="{99E98EC3-C344-A59C-9E8E-58C53EA1C0AB}"/>
                </a:ext>
              </a:extLst>
            </p:cNvPr>
            <p:cNvGrpSpPr/>
            <p:nvPr userDrawn="1"/>
          </p:nvGrpSpPr>
          <p:grpSpPr>
            <a:xfrm>
              <a:off x="5118677" y="3712466"/>
              <a:ext cx="9758368" cy="1042138"/>
              <a:chOff x="5094648" y="2249878"/>
              <a:chExt cx="9758368" cy="1042138"/>
            </a:xfrm>
          </p:grpSpPr>
          <p:sp>
            <p:nvSpPr>
              <p:cNvPr id="54" name="Rechthoek 53">
                <a:extLst>
                  <a:ext uri="{FF2B5EF4-FFF2-40B4-BE49-F238E27FC236}">
                    <a16:creationId xmlns:a16="http://schemas.microsoft.com/office/drawing/2014/main" id="{808C3F9C-062F-C378-7CDF-BDC55600D702}"/>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5" name="Rechthoek 54">
                <a:extLst>
                  <a:ext uri="{FF2B5EF4-FFF2-40B4-BE49-F238E27FC236}">
                    <a16:creationId xmlns:a16="http://schemas.microsoft.com/office/drawing/2014/main" id="{B55E7D19-55D5-BD9A-AC8E-AE95D40A76A3}"/>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 55">
                <a:extLst>
                  <a:ext uri="{FF2B5EF4-FFF2-40B4-BE49-F238E27FC236}">
                    <a16:creationId xmlns:a16="http://schemas.microsoft.com/office/drawing/2014/main" id="{4240CA34-35AC-2148-70EA-F3982041B4F1}"/>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 56">
                <a:extLst>
                  <a:ext uri="{FF2B5EF4-FFF2-40B4-BE49-F238E27FC236}">
                    <a16:creationId xmlns:a16="http://schemas.microsoft.com/office/drawing/2014/main" id="{7F8043D3-18C9-CC74-BD30-4EA9F4D17E1E}"/>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 57">
                <a:extLst>
                  <a:ext uri="{FF2B5EF4-FFF2-40B4-BE49-F238E27FC236}">
                    <a16:creationId xmlns:a16="http://schemas.microsoft.com/office/drawing/2014/main" id="{B4C90149-9750-2943-0E1E-A6E658668C6B}"/>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9" name="Rechthoek 58">
                <a:extLst>
                  <a:ext uri="{FF2B5EF4-FFF2-40B4-BE49-F238E27FC236}">
                    <a16:creationId xmlns:a16="http://schemas.microsoft.com/office/drawing/2014/main" id="{80D2EDD0-D469-511C-D8FB-A62A7A666772}"/>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 59">
                <a:extLst>
                  <a:ext uri="{FF2B5EF4-FFF2-40B4-BE49-F238E27FC236}">
                    <a16:creationId xmlns:a16="http://schemas.microsoft.com/office/drawing/2014/main" id="{A02A5345-F709-59FE-8D93-5E9D6F013F25}"/>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8" name="Groep 7">
              <a:extLst>
                <a:ext uri="{FF2B5EF4-FFF2-40B4-BE49-F238E27FC236}">
                  <a16:creationId xmlns:a16="http://schemas.microsoft.com/office/drawing/2014/main" id="{B29E7909-B2D2-E6C4-CD9C-3075619800DA}"/>
                </a:ext>
              </a:extLst>
            </p:cNvPr>
            <p:cNvGrpSpPr/>
            <p:nvPr userDrawn="1"/>
          </p:nvGrpSpPr>
          <p:grpSpPr>
            <a:xfrm>
              <a:off x="5118677" y="5154926"/>
              <a:ext cx="9758368" cy="1042138"/>
              <a:chOff x="5094648" y="2249878"/>
              <a:chExt cx="9758368" cy="1042138"/>
            </a:xfrm>
          </p:grpSpPr>
          <p:sp>
            <p:nvSpPr>
              <p:cNvPr id="47" name="Rechthoek 46">
                <a:extLst>
                  <a:ext uri="{FF2B5EF4-FFF2-40B4-BE49-F238E27FC236}">
                    <a16:creationId xmlns:a16="http://schemas.microsoft.com/office/drawing/2014/main" id="{9FE7DCA5-F38F-8FFB-6815-DC305EF9D329}"/>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8" name="Rechthoek 47">
                <a:extLst>
                  <a:ext uri="{FF2B5EF4-FFF2-40B4-BE49-F238E27FC236}">
                    <a16:creationId xmlns:a16="http://schemas.microsoft.com/office/drawing/2014/main" id="{1EBDEFD0-B354-3EB0-EA85-1B017BC66728}"/>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9" name="Rechthoek 48">
                <a:extLst>
                  <a:ext uri="{FF2B5EF4-FFF2-40B4-BE49-F238E27FC236}">
                    <a16:creationId xmlns:a16="http://schemas.microsoft.com/office/drawing/2014/main" id="{7120B4B4-0FA1-FECB-0E7B-FE8CC1CDB7BA}"/>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0" name="Rechthoek 49">
                <a:extLst>
                  <a:ext uri="{FF2B5EF4-FFF2-40B4-BE49-F238E27FC236}">
                    <a16:creationId xmlns:a16="http://schemas.microsoft.com/office/drawing/2014/main" id="{AD5597F9-B2BD-A538-C1FC-1EF959B6B0C1}"/>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1" name="Rechthoek 50">
                <a:extLst>
                  <a:ext uri="{FF2B5EF4-FFF2-40B4-BE49-F238E27FC236}">
                    <a16:creationId xmlns:a16="http://schemas.microsoft.com/office/drawing/2014/main" id="{C3AC40B0-44E6-DD58-CB0C-EC42893B1D13}"/>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2" name="Rechthoek 51">
                <a:extLst>
                  <a:ext uri="{FF2B5EF4-FFF2-40B4-BE49-F238E27FC236}">
                    <a16:creationId xmlns:a16="http://schemas.microsoft.com/office/drawing/2014/main" id="{D4AB59CE-1490-2FCD-F7A9-8CB79A66F6D7}"/>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 52">
                <a:extLst>
                  <a:ext uri="{FF2B5EF4-FFF2-40B4-BE49-F238E27FC236}">
                    <a16:creationId xmlns:a16="http://schemas.microsoft.com/office/drawing/2014/main" id="{D6FCBA6E-6A6C-9C12-B988-D052CB311E47}"/>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9" name="Groep 8">
              <a:extLst>
                <a:ext uri="{FF2B5EF4-FFF2-40B4-BE49-F238E27FC236}">
                  <a16:creationId xmlns:a16="http://schemas.microsoft.com/office/drawing/2014/main" id="{CE584C49-4F5A-7429-08DB-BD75F2F56F76}"/>
                </a:ext>
              </a:extLst>
            </p:cNvPr>
            <p:cNvGrpSpPr/>
            <p:nvPr userDrawn="1"/>
          </p:nvGrpSpPr>
          <p:grpSpPr>
            <a:xfrm>
              <a:off x="5103421" y="6602678"/>
              <a:ext cx="9758368" cy="1042138"/>
              <a:chOff x="5094648" y="2249878"/>
              <a:chExt cx="9758368" cy="1042138"/>
            </a:xfrm>
          </p:grpSpPr>
          <p:sp>
            <p:nvSpPr>
              <p:cNvPr id="40" name="Rechthoek 39">
                <a:extLst>
                  <a:ext uri="{FF2B5EF4-FFF2-40B4-BE49-F238E27FC236}">
                    <a16:creationId xmlns:a16="http://schemas.microsoft.com/office/drawing/2014/main" id="{655E4F6B-51BC-2840-02D7-9E76DCD8EF9E}"/>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1" name="Rechthoek 40">
                <a:extLst>
                  <a:ext uri="{FF2B5EF4-FFF2-40B4-BE49-F238E27FC236}">
                    <a16:creationId xmlns:a16="http://schemas.microsoft.com/office/drawing/2014/main" id="{B4087F9A-5B90-1E31-DEA2-A8D7F1BD34A6}"/>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2" name="Rechthoek 41">
                <a:extLst>
                  <a:ext uri="{FF2B5EF4-FFF2-40B4-BE49-F238E27FC236}">
                    <a16:creationId xmlns:a16="http://schemas.microsoft.com/office/drawing/2014/main" id="{8F30C7FB-3B44-FA5B-62AD-BA47EAED0DD2}"/>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3" name="Rechthoek 42">
                <a:extLst>
                  <a:ext uri="{FF2B5EF4-FFF2-40B4-BE49-F238E27FC236}">
                    <a16:creationId xmlns:a16="http://schemas.microsoft.com/office/drawing/2014/main" id="{CAEA052C-00FD-6773-9E19-FB94F09B9504}"/>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4" name="Rechthoek 43">
                <a:extLst>
                  <a:ext uri="{FF2B5EF4-FFF2-40B4-BE49-F238E27FC236}">
                    <a16:creationId xmlns:a16="http://schemas.microsoft.com/office/drawing/2014/main" id="{FF13AD92-2456-38F8-89BC-94FEEFE2FFDA}"/>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5" name="Rechthoek 44">
                <a:extLst>
                  <a:ext uri="{FF2B5EF4-FFF2-40B4-BE49-F238E27FC236}">
                    <a16:creationId xmlns:a16="http://schemas.microsoft.com/office/drawing/2014/main" id="{81BB63D1-7413-0EA3-5E8D-F5E30589E3D9}"/>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6" name="Rechthoek 45">
                <a:extLst>
                  <a:ext uri="{FF2B5EF4-FFF2-40B4-BE49-F238E27FC236}">
                    <a16:creationId xmlns:a16="http://schemas.microsoft.com/office/drawing/2014/main" id="{473DB013-36D0-A11E-CEF7-3F0FEF36D58B}"/>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2" name="Groep 11">
              <a:extLst>
                <a:ext uri="{FF2B5EF4-FFF2-40B4-BE49-F238E27FC236}">
                  <a16:creationId xmlns:a16="http://schemas.microsoft.com/office/drawing/2014/main" id="{D74030A3-419B-224B-589F-E3FBE2363BF0}"/>
                </a:ext>
              </a:extLst>
            </p:cNvPr>
            <p:cNvGrpSpPr/>
            <p:nvPr userDrawn="1"/>
          </p:nvGrpSpPr>
          <p:grpSpPr>
            <a:xfrm>
              <a:off x="5118677" y="8084977"/>
              <a:ext cx="9758368" cy="1042138"/>
              <a:chOff x="5094648" y="2249878"/>
              <a:chExt cx="9758368" cy="1042138"/>
            </a:xfrm>
          </p:grpSpPr>
          <p:sp>
            <p:nvSpPr>
              <p:cNvPr id="33" name="Rechthoek 32">
                <a:extLst>
                  <a:ext uri="{FF2B5EF4-FFF2-40B4-BE49-F238E27FC236}">
                    <a16:creationId xmlns:a16="http://schemas.microsoft.com/office/drawing/2014/main" id="{5912F16E-DA7D-CF03-C302-3FDE4CAD007D}"/>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4" name="Rechthoek 33">
                <a:extLst>
                  <a:ext uri="{FF2B5EF4-FFF2-40B4-BE49-F238E27FC236}">
                    <a16:creationId xmlns:a16="http://schemas.microsoft.com/office/drawing/2014/main" id="{4C8BFA3D-9301-B069-5DBE-9E49B057543A}"/>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5" name="Rechthoek 34">
                <a:extLst>
                  <a:ext uri="{FF2B5EF4-FFF2-40B4-BE49-F238E27FC236}">
                    <a16:creationId xmlns:a16="http://schemas.microsoft.com/office/drawing/2014/main" id="{03118899-0239-598C-58DB-EEA24630A4AF}"/>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6" name="Rechthoek 35">
                <a:extLst>
                  <a:ext uri="{FF2B5EF4-FFF2-40B4-BE49-F238E27FC236}">
                    <a16:creationId xmlns:a16="http://schemas.microsoft.com/office/drawing/2014/main" id="{1A02A37C-EBD5-6DFA-6104-9BC763DED669}"/>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7" name="Rechthoek 36">
                <a:extLst>
                  <a:ext uri="{FF2B5EF4-FFF2-40B4-BE49-F238E27FC236}">
                    <a16:creationId xmlns:a16="http://schemas.microsoft.com/office/drawing/2014/main" id="{DC0CED67-9AEC-A2C6-F96A-5AD3588310D6}"/>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8" name="Rechthoek 37">
                <a:extLst>
                  <a:ext uri="{FF2B5EF4-FFF2-40B4-BE49-F238E27FC236}">
                    <a16:creationId xmlns:a16="http://schemas.microsoft.com/office/drawing/2014/main" id="{B176283F-FB0F-4A2D-5960-038AE43F9D59}"/>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9" name="Rechthoek 38">
                <a:extLst>
                  <a:ext uri="{FF2B5EF4-FFF2-40B4-BE49-F238E27FC236}">
                    <a16:creationId xmlns:a16="http://schemas.microsoft.com/office/drawing/2014/main" id="{D03A6188-CBBF-E71A-19D1-961A76C39419}"/>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3" name="Groep 12">
              <a:extLst>
                <a:ext uri="{FF2B5EF4-FFF2-40B4-BE49-F238E27FC236}">
                  <a16:creationId xmlns:a16="http://schemas.microsoft.com/office/drawing/2014/main" id="{6499DBBD-93A0-94B2-B374-863044A79AD7}"/>
                </a:ext>
              </a:extLst>
            </p:cNvPr>
            <p:cNvGrpSpPr/>
            <p:nvPr userDrawn="1"/>
          </p:nvGrpSpPr>
          <p:grpSpPr>
            <a:xfrm>
              <a:off x="5113962" y="9547447"/>
              <a:ext cx="9758368" cy="1042138"/>
              <a:chOff x="5094648" y="2249878"/>
              <a:chExt cx="9758368" cy="1042138"/>
            </a:xfrm>
          </p:grpSpPr>
          <p:sp>
            <p:nvSpPr>
              <p:cNvPr id="26" name="Rechthoek 25">
                <a:extLst>
                  <a:ext uri="{FF2B5EF4-FFF2-40B4-BE49-F238E27FC236}">
                    <a16:creationId xmlns:a16="http://schemas.microsoft.com/office/drawing/2014/main" id="{0F215663-6BDE-A4AC-1401-483F05DFC385}"/>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7" name="Rechthoek 26">
                <a:extLst>
                  <a:ext uri="{FF2B5EF4-FFF2-40B4-BE49-F238E27FC236}">
                    <a16:creationId xmlns:a16="http://schemas.microsoft.com/office/drawing/2014/main" id="{6C9E0E30-F981-8F66-B5AA-490543CD0588}"/>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Rechthoek 27">
                <a:extLst>
                  <a:ext uri="{FF2B5EF4-FFF2-40B4-BE49-F238E27FC236}">
                    <a16:creationId xmlns:a16="http://schemas.microsoft.com/office/drawing/2014/main" id="{48BBD44C-62A7-4738-4049-B9CE20F82B4C}"/>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9" name="Rechthoek 28">
                <a:extLst>
                  <a:ext uri="{FF2B5EF4-FFF2-40B4-BE49-F238E27FC236}">
                    <a16:creationId xmlns:a16="http://schemas.microsoft.com/office/drawing/2014/main" id="{DB530E68-3B34-1785-1307-87FA3EAFDD26}"/>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Rechthoek 29">
                <a:extLst>
                  <a:ext uri="{FF2B5EF4-FFF2-40B4-BE49-F238E27FC236}">
                    <a16:creationId xmlns:a16="http://schemas.microsoft.com/office/drawing/2014/main" id="{3651B85B-E0C8-16CA-0CE1-768EB105705B}"/>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1" name="Rechthoek 30">
                <a:extLst>
                  <a:ext uri="{FF2B5EF4-FFF2-40B4-BE49-F238E27FC236}">
                    <a16:creationId xmlns:a16="http://schemas.microsoft.com/office/drawing/2014/main" id="{7CDEAC01-2A05-6F5C-AAF3-9EBAC15500E5}"/>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2" name="Rechthoek 31">
                <a:extLst>
                  <a:ext uri="{FF2B5EF4-FFF2-40B4-BE49-F238E27FC236}">
                    <a16:creationId xmlns:a16="http://schemas.microsoft.com/office/drawing/2014/main" id="{FB66570F-7702-A3B2-4B7D-92CCFE1C5709}"/>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4" name="Groep 13">
              <a:extLst>
                <a:ext uri="{FF2B5EF4-FFF2-40B4-BE49-F238E27FC236}">
                  <a16:creationId xmlns:a16="http://schemas.microsoft.com/office/drawing/2014/main" id="{7D37EAA4-A0FA-4DBB-04F7-EC86647E5D6B}"/>
                </a:ext>
              </a:extLst>
            </p:cNvPr>
            <p:cNvGrpSpPr/>
            <p:nvPr userDrawn="1"/>
          </p:nvGrpSpPr>
          <p:grpSpPr>
            <a:xfrm>
              <a:off x="5113962" y="11033236"/>
              <a:ext cx="9758368" cy="1042138"/>
              <a:chOff x="5094648" y="2249878"/>
              <a:chExt cx="9758368" cy="1042138"/>
            </a:xfrm>
          </p:grpSpPr>
          <p:sp>
            <p:nvSpPr>
              <p:cNvPr id="17" name="Rechthoek 16">
                <a:extLst>
                  <a:ext uri="{FF2B5EF4-FFF2-40B4-BE49-F238E27FC236}">
                    <a16:creationId xmlns:a16="http://schemas.microsoft.com/office/drawing/2014/main" id="{DC5EED8B-FC82-BC55-FB00-F11168A89217}"/>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3FA5875C-9D7C-650C-D7E1-450EF95735F9}"/>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1" name="Rechthoek 20">
                <a:extLst>
                  <a:ext uri="{FF2B5EF4-FFF2-40B4-BE49-F238E27FC236}">
                    <a16:creationId xmlns:a16="http://schemas.microsoft.com/office/drawing/2014/main" id="{ED7EFE1C-ED55-AF13-C30B-81E7272A7F42}"/>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2" name="Rechthoek 21">
                <a:extLst>
                  <a:ext uri="{FF2B5EF4-FFF2-40B4-BE49-F238E27FC236}">
                    <a16:creationId xmlns:a16="http://schemas.microsoft.com/office/drawing/2014/main" id="{7AD8C526-CDFC-9E2E-F5B2-6DA5AB49FA46}"/>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3" name="Rechthoek 22">
                <a:extLst>
                  <a:ext uri="{FF2B5EF4-FFF2-40B4-BE49-F238E27FC236}">
                    <a16:creationId xmlns:a16="http://schemas.microsoft.com/office/drawing/2014/main" id="{FA72847D-F8CC-3F27-6727-03A257A67A96}"/>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4" name="Rechthoek 23">
                <a:extLst>
                  <a:ext uri="{FF2B5EF4-FFF2-40B4-BE49-F238E27FC236}">
                    <a16:creationId xmlns:a16="http://schemas.microsoft.com/office/drawing/2014/main" id="{B60BDA36-49BB-C2CD-ABE1-96F759E234CE}"/>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5" name="Rechthoek 24">
                <a:extLst>
                  <a:ext uri="{FF2B5EF4-FFF2-40B4-BE49-F238E27FC236}">
                    <a16:creationId xmlns:a16="http://schemas.microsoft.com/office/drawing/2014/main" id="{6B9D7A51-1342-0408-94F1-ADE7D5316995}"/>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
        <p:nvSpPr>
          <p:cNvPr id="68" name="Vrije vorm: vorm 67">
            <a:extLst>
              <a:ext uri="{FF2B5EF4-FFF2-40B4-BE49-F238E27FC236}">
                <a16:creationId xmlns:a16="http://schemas.microsoft.com/office/drawing/2014/main" id="{F5B805FF-0A43-31D2-D5BE-B1FB50BA0368}"/>
              </a:ext>
            </a:extLst>
          </p:cNvPr>
          <p:cNvSpPr/>
          <p:nvPr userDrawn="1"/>
        </p:nvSpPr>
        <p:spPr>
          <a:xfrm>
            <a:off x="21238819" y="4326888"/>
            <a:ext cx="3142800" cy="3142800"/>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8" name="Rechthoekige driehoek 17">
            <a:extLst>
              <a:ext uri="{FF2B5EF4-FFF2-40B4-BE49-F238E27FC236}">
                <a16:creationId xmlns:a16="http://schemas.microsoft.com/office/drawing/2014/main" id="{5997EDF9-11AF-E487-A851-C4CCB694FB7A}"/>
              </a:ext>
            </a:extLst>
          </p:cNvPr>
          <p:cNvSpPr/>
          <p:nvPr userDrawn="1"/>
        </p:nvSpPr>
        <p:spPr>
          <a:xfrm rot="13493553">
            <a:off x="20144155" y="11035328"/>
            <a:ext cx="2226698" cy="2223648"/>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273145282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GO-Quote3">
    <p:bg>
      <p:bgPr>
        <a:solidFill>
          <a:schemeClr val="bg2"/>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A7290BD7-5767-8778-DFD5-A388094E0A46}"/>
              </a:ext>
            </a:extLst>
          </p:cNvPr>
          <p:cNvSpPr/>
          <p:nvPr userDrawn="1"/>
        </p:nvSpPr>
        <p:spPr>
          <a:xfrm>
            <a:off x="-151606" y="-169531"/>
            <a:ext cx="24534019" cy="13885531"/>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1257901" y="7434071"/>
            <a:ext cx="3142800" cy="31428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3380400" y="4456800"/>
            <a:ext cx="14479200" cy="4442400"/>
          </a:xfrm>
          <a:prstGeom prst="rect">
            <a:avLst/>
          </a:prstGeom>
        </p:spPr>
        <p:txBody>
          <a:bodyPr lIns="0" tIns="0" rIns="0" bIns="0" anchor="ctr" anchorCtr="0">
            <a:noAutofit/>
          </a:bodyPr>
          <a:lstStyle>
            <a:lvl1pPr marL="0" indent="0" algn="ctr">
              <a:buNone/>
              <a:defRPr sz="11659" baseline="0">
                <a:solidFill>
                  <a:schemeClr val="bg1"/>
                </a:solidFill>
                <a:effectLst>
                  <a:outerShdw blurRad="1016000" algn="ctr" rotWithShape="0">
                    <a:prstClr val="black">
                      <a:alpha val="75000"/>
                    </a:prstClr>
                  </a:outerShdw>
                </a:effectLst>
                <a:latin typeface="+mj-lt"/>
              </a:defRPr>
            </a:lvl1pPr>
          </a:lstStyle>
          <a:p>
            <a:pPr lvl="0"/>
            <a:r>
              <a:rPr lang="nl-NL"/>
              <a:t>Klikken om de tekststijl van het model te bewerken</a:t>
            </a:r>
          </a:p>
        </p:txBody>
      </p:sp>
      <p:pic>
        <p:nvPicPr>
          <p:cNvPr id="5" name="Afbeelding 4" descr="Afbeelding met lijn, wit, Symmetrie, patroon&#10;&#10;Automatisch gegenereerde beschrijving">
            <a:extLst>
              <a:ext uri="{FF2B5EF4-FFF2-40B4-BE49-F238E27FC236}">
                <a16:creationId xmlns:a16="http://schemas.microsoft.com/office/drawing/2014/main" id="{DC754C4B-357C-867A-48BB-164547FF806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8127442" y="10571400"/>
            <a:ext cx="3142800" cy="3142800"/>
          </a:xfrm>
          <a:prstGeom prst="rect">
            <a:avLst/>
          </a:prstGeom>
        </p:spPr>
      </p:pic>
      <p:pic>
        <p:nvPicPr>
          <p:cNvPr id="16" name="Afbeelding 15">
            <a:extLst>
              <a:ext uri="{FF2B5EF4-FFF2-40B4-BE49-F238E27FC236}">
                <a16:creationId xmlns:a16="http://schemas.microsoft.com/office/drawing/2014/main" id="{76249B01-6F20-8078-F99C-517996F80CD5}"/>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21257107" y="1199017"/>
            <a:ext cx="3142800" cy="3142800"/>
          </a:xfrm>
          <a:prstGeom prst="rect">
            <a:avLst/>
          </a:prstGeom>
        </p:spPr>
      </p:pic>
      <p:grpSp>
        <p:nvGrpSpPr>
          <p:cNvPr id="2" name="Groep 1">
            <a:extLst>
              <a:ext uri="{FF2B5EF4-FFF2-40B4-BE49-F238E27FC236}">
                <a16:creationId xmlns:a16="http://schemas.microsoft.com/office/drawing/2014/main" id="{D6BAF703-F6AE-002A-8588-5A8E7F2D819D}"/>
              </a:ext>
            </a:extLst>
          </p:cNvPr>
          <p:cNvGrpSpPr/>
          <p:nvPr userDrawn="1"/>
        </p:nvGrpSpPr>
        <p:grpSpPr>
          <a:xfrm>
            <a:off x="21293779" y="-1858903"/>
            <a:ext cx="2987728" cy="2987728"/>
            <a:chOff x="5103421" y="2272351"/>
            <a:chExt cx="9773624" cy="9803023"/>
          </a:xfrm>
        </p:grpSpPr>
        <p:grpSp>
          <p:nvGrpSpPr>
            <p:cNvPr id="3" name="Groep 2">
              <a:extLst>
                <a:ext uri="{FF2B5EF4-FFF2-40B4-BE49-F238E27FC236}">
                  <a16:creationId xmlns:a16="http://schemas.microsoft.com/office/drawing/2014/main" id="{FE94822A-60B4-F883-BEB5-58FAA8DA6D7D}"/>
                </a:ext>
              </a:extLst>
            </p:cNvPr>
            <p:cNvGrpSpPr/>
            <p:nvPr userDrawn="1"/>
          </p:nvGrpSpPr>
          <p:grpSpPr>
            <a:xfrm>
              <a:off x="5118677" y="2272351"/>
              <a:ext cx="9758368" cy="1042138"/>
              <a:chOff x="5094648" y="2249878"/>
              <a:chExt cx="9758368" cy="1042138"/>
            </a:xfrm>
          </p:grpSpPr>
          <p:sp>
            <p:nvSpPr>
              <p:cNvPr id="61" name="Rechthoek 60">
                <a:extLst>
                  <a:ext uri="{FF2B5EF4-FFF2-40B4-BE49-F238E27FC236}">
                    <a16:creationId xmlns:a16="http://schemas.microsoft.com/office/drawing/2014/main" id="{9897AD0C-0075-728E-0598-13530ED432C7}"/>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2" name="Rechthoek 61">
                <a:extLst>
                  <a:ext uri="{FF2B5EF4-FFF2-40B4-BE49-F238E27FC236}">
                    <a16:creationId xmlns:a16="http://schemas.microsoft.com/office/drawing/2014/main" id="{D1B430D3-2CA9-6670-C3D8-CC3E5683F8BE}"/>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3" name="Rechthoek 62">
                <a:extLst>
                  <a:ext uri="{FF2B5EF4-FFF2-40B4-BE49-F238E27FC236}">
                    <a16:creationId xmlns:a16="http://schemas.microsoft.com/office/drawing/2014/main" id="{7A48E5E3-B0D1-7DEC-23FF-10346BA5A0CC}"/>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4" name="Rechthoek 63">
                <a:extLst>
                  <a:ext uri="{FF2B5EF4-FFF2-40B4-BE49-F238E27FC236}">
                    <a16:creationId xmlns:a16="http://schemas.microsoft.com/office/drawing/2014/main" id="{3BB25246-BEE3-45F2-6456-CBC1ED693521}"/>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5" name="Rechthoek 64">
                <a:extLst>
                  <a:ext uri="{FF2B5EF4-FFF2-40B4-BE49-F238E27FC236}">
                    <a16:creationId xmlns:a16="http://schemas.microsoft.com/office/drawing/2014/main" id="{912874FB-9745-EA0B-5D8A-4DB69F2A627D}"/>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6" name="Rechthoek 65">
                <a:extLst>
                  <a:ext uri="{FF2B5EF4-FFF2-40B4-BE49-F238E27FC236}">
                    <a16:creationId xmlns:a16="http://schemas.microsoft.com/office/drawing/2014/main" id="{DB44AFF4-E702-8A16-E08D-AE288762FAE8}"/>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7" name="Rechthoek 66">
                <a:extLst>
                  <a:ext uri="{FF2B5EF4-FFF2-40B4-BE49-F238E27FC236}">
                    <a16:creationId xmlns:a16="http://schemas.microsoft.com/office/drawing/2014/main" id="{7A2004CD-436F-4A40-E420-FC2E77E31531}"/>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7" name="Groep 6">
              <a:extLst>
                <a:ext uri="{FF2B5EF4-FFF2-40B4-BE49-F238E27FC236}">
                  <a16:creationId xmlns:a16="http://schemas.microsoft.com/office/drawing/2014/main" id="{24A2D47F-D161-830A-0F9E-9218F8F681A4}"/>
                </a:ext>
              </a:extLst>
            </p:cNvPr>
            <p:cNvGrpSpPr/>
            <p:nvPr userDrawn="1"/>
          </p:nvGrpSpPr>
          <p:grpSpPr>
            <a:xfrm>
              <a:off x="5118677" y="3712466"/>
              <a:ext cx="9758368" cy="1042138"/>
              <a:chOff x="5094648" y="2249878"/>
              <a:chExt cx="9758368" cy="1042138"/>
            </a:xfrm>
          </p:grpSpPr>
          <p:sp>
            <p:nvSpPr>
              <p:cNvPr id="54" name="Rechthoek 53">
                <a:extLst>
                  <a:ext uri="{FF2B5EF4-FFF2-40B4-BE49-F238E27FC236}">
                    <a16:creationId xmlns:a16="http://schemas.microsoft.com/office/drawing/2014/main" id="{84E449CC-9339-87ED-93EF-9881C1D15B5E}"/>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5" name="Rechthoek 54">
                <a:extLst>
                  <a:ext uri="{FF2B5EF4-FFF2-40B4-BE49-F238E27FC236}">
                    <a16:creationId xmlns:a16="http://schemas.microsoft.com/office/drawing/2014/main" id="{C4F287D0-98AE-88FF-AA87-4B23927CB70D}"/>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6" name="Rechthoek 55">
                <a:extLst>
                  <a:ext uri="{FF2B5EF4-FFF2-40B4-BE49-F238E27FC236}">
                    <a16:creationId xmlns:a16="http://schemas.microsoft.com/office/drawing/2014/main" id="{88360101-241A-BABC-8021-2A9345EAB8DF}"/>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7" name="Rechthoek 56">
                <a:extLst>
                  <a:ext uri="{FF2B5EF4-FFF2-40B4-BE49-F238E27FC236}">
                    <a16:creationId xmlns:a16="http://schemas.microsoft.com/office/drawing/2014/main" id="{4EC4A2F0-5A38-0DE8-BE5E-B5C6845C9B83}"/>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8" name="Rechthoek 57">
                <a:extLst>
                  <a:ext uri="{FF2B5EF4-FFF2-40B4-BE49-F238E27FC236}">
                    <a16:creationId xmlns:a16="http://schemas.microsoft.com/office/drawing/2014/main" id="{E9B7DECD-C325-2369-F8DB-A2C52760841B}"/>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9" name="Rechthoek 58">
                <a:extLst>
                  <a:ext uri="{FF2B5EF4-FFF2-40B4-BE49-F238E27FC236}">
                    <a16:creationId xmlns:a16="http://schemas.microsoft.com/office/drawing/2014/main" id="{ADD8CD39-C4A1-59C2-5825-DDB8A55A5536}"/>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60" name="Rechthoek 59">
                <a:extLst>
                  <a:ext uri="{FF2B5EF4-FFF2-40B4-BE49-F238E27FC236}">
                    <a16:creationId xmlns:a16="http://schemas.microsoft.com/office/drawing/2014/main" id="{F8317BFC-26A6-00D4-02D6-AEAFE6F23196}"/>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8" name="Groep 7">
              <a:extLst>
                <a:ext uri="{FF2B5EF4-FFF2-40B4-BE49-F238E27FC236}">
                  <a16:creationId xmlns:a16="http://schemas.microsoft.com/office/drawing/2014/main" id="{BD6AC1F1-9BA1-F1FD-208C-4E1BA8F02C29}"/>
                </a:ext>
              </a:extLst>
            </p:cNvPr>
            <p:cNvGrpSpPr/>
            <p:nvPr userDrawn="1"/>
          </p:nvGrpSpPr>
          <p:grpSpPr>
            <a:xfrm>
              <a:off x="5118677" y="5154926"/>
              <a:ext cx="9758368" cy="1042138"/>
              <a:chOff x="5094648" y="2249878"/>
              <a:chExt cx="9758368" cy="1042138"/>
            </a:xfrm>
          </p:grpSpPr>
          <p:sp>
            <p:nvSpPr>
              <p:cNvPr id="47" name="Rechthoek 46">
                <a:extLst>
                  <a:ext uri="{FF2B5EF4-FFF2-40B4-BE49-F238E27FC236}">
                    <a16:creationId xmlns:a16="http://schemas.microsoft.com/office/drawing/2014/main" id="{31A3EC0D-D786-65BC-B1DD-B7D9AB08B3C6}"/>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8" name="Rechthoek 47">
                <a:extLst>
                  <a:ext uri="{FF2B5EF4-FFF2-40B4-BE49-F238E27FC236}">
                    <a16:creationId xmlns:a16="http://schemas.microsoft.com/office/drawing/2014/main" id="{6E48B534-5142-B9FD-19E6-589C584B7C51}"/>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9" name="Rechthoek 48">
                <a:extLst>
                  <a:ext uri="{FF2B5EF4-FFF2-40B4-BE49-F238E27FC236}">
                    <a16:creationId xmlns:a16="http://schemas.microsoft.com/office/drawing/2014/main" id="{9C9211E3-5560-28A7-C9E5-2BE36C3CD108}"/>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0" name="Rechthoek 49">
                <a:extLst>
                  <a:ext uri="{FF2B5EF4-FFF2-40B4-BE49-F238E27FC236}">
                    <a16:creationId xmlns:a16="http://schemas.microsoft.com/office/drawing/2014/main" id="{4BC22F5E-6326-9EE8-51E7-223516B58F42}"/>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1" name="Rechthoek 50">
                <a:extLst>
                  <a:ext uri="{FF2B5EF4-FFF2-40B4-BE49-F238E27FC236}">
                    <a16:creationId xmlns:a16="http://schemas.microsoft.com/office/drawing/2014/main" id="{B89D200E-D0FF-81B3-43D7-11AC79565682}"/>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2" name="Rechthoek 51">
                <a:extLst>
                  <a:ext uri="{FF2B5EF4-FFF2-40B4-BE49-F238E27FC236}">
                    <a16:creationId xmlns:a16="http://schemas.microsoft.com/office/drawing/2014/main" id="{6E07FC34-168E-189F-DC22-42DA88EF5D3B}"/>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53" name="Rechthoek 52">
                <a:extLst>
                  <a:ext uri="{FF2B5EF4-FFF2-40B4-BE49-F238E27FC236}">
                    <a16:creationId xmlns:a16="http://schemas.microsoft.com/office/drawing/2014/main" id="{829CCF9A-F73E-22F1-BCE7-82661CBD23B6}"/>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9" name="Groep 8">
              <a:extLst>
                <a:ext uri="{FF2B5EF4-FFF2-40B4-BE49-F238E27FC236}">
                  <a16:creationId xmlns:a16="http://schemas.microsoft.com/office/drawing/2014/main" id="{ACCA6EA9-8F30-DC30-F95A-C8298D9155B5}"/>
                </a:ext>
              </a:extLst>
            </p:cNvPr>
            <p:cNvGrpSpPr/>
            <p:nvPr userDrawn="1"/>
          </p:nvGrpSpPr>
          <p:grpSpPr>
            <a:xfrm>
              <a:off x="5103421" y="6602678"/>
              <a:ext cx="9758368" cy="1042138"/>
              <a:chOff x="5094648" y="2249878"/>
              <a:chExt cx="9758368" cy="1042138"/>
            </a:xfrm>
          </p:grpSpPr>
          <p:sp>
            <p:nvSpPr>
              <p:cNvPr id="40" name="Rechthoek 39">
                <a:extLst>
                  <a:ext uri="{FF2B5EF4-FFF2-40B4-BE49-F238E27FC236}">
                    <a16:creationId xmlns:a16="http://schemas.microsoft.com/office/drawing/2014/main" id="{80072F71-DB22-48A7-05EB-54CC7014FB1C}"/>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1" name="Rechthoek 40">
                <a:extLst>
                  <a:ext uri="{FF2B5EF4-FFF2-40B4-BE49-F238E27FC236}">
                    <a16:creationId xmlns:a16="http://schemas.microsoft.com/office/drawing/2014/main" id="{008495E3-AAF1-1895-CA72-5291C1E0863B}"/>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2" name="Rechthoek 41">
                <a:extLst>
                  <a:ext uri="{FF2B5EF4-FFF2-40B4-BE49-F238E27FC236}">
                    <a16:creationId xmlns:a16="http://schemas.microsoft.com/office/drawing/2014/main" id="{A47C8735-373A-26B7-E757-951EE1FF40F4}"/>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3" name="Rechthoek 42">
                <a:extLst>
                  <a:ext uri="{FF2B5EF4-FFF2-40B4-BE49-F238E27FC236}">
                    <a16:creationId xmlns:a16="http://schemas.microsoft.com/office/drawing/2014/main" id="{81DFB08C-515F-A94B-FECA-2FBE1BB95E53}"/>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4" name="Rechthoek 43">
                <a:extLst>
                  <a:ext uri="{FF2B5EF4-FFF2-40B4-BE49-F238E27FC236}">
                    <a16:creationId xmlns:a16="http://schemas.microsoft.com/office/drawing/2014/main" id="{D7DB989B-45F5-F0FA-9FE9-07D3C6F45CCB}"/>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5" name="Rechthoek 44">
                <a:extLst>
                  <a:ext uri="{FF2B5EF4-FFF2-40B4-BE49-F238E27FC236}">
                    <a16:creationId xmlns:a16="http://schemas.microsoft.com/office/drawing/2014/main" id="{DCE934A7-A6CC-D9D4-2719-32387587B6DB}"/>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46" name="Rechthoek 45">
                <a:extLst>
                  <a:ext uri="{FF2B5EF4-FFF2-40B4-BE49-F238E27FC236}">
                    <a16:creationId xmlns:a16="http://schemas.microsoft.com/office/drawing/2014/main" id="{5B26AB93-ADD2-CFD2-547D-F9C498BD397E}"/>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2" name="Groep 11">
              <a:extLst>
                <a:ext uri="{FF2B5EF4-FFF2-40B4-BE49-F238E27FC236}">
                  <a16:creationId xmlns:a16="http://schemas.microsoft.com/office/drawing/2014/main" id="{58F2D19C-8A10-EAEC-8AB6-B9E961C0D4B8}"/>
                </a:ext>
              </a:extLst>
            </p:cNvPr>
            <p:cNvGrpSpPr/>
            <p:nvPr userDrawn="1"/>
          </p:nvGrpSpPr>
          <p:grpSpPr>
            <a:xfrm>
              <a:off x="5118677" y="8084977"/>
              <a:ext cx="9758368" cy="1042138"/>
              <a:chOff x="5094648" y="2249878"/>
              <a:chExt cx="9758368" cy="1042138"/>
            </a:xfrm>
          </p:grpSpPr>
          <p:sp>
            <p:nvSpPr>
              <p:cNvPr id="33" name="Rechthoek 32">
                <a:extLst>
                  <a:ext uri="{FF2B5EF4-FFF2-40B4-BE49-F238E27FC236}">
                    <a16:creationId xmlns:a16="http://schemas.microsoft.com/office/drawing/2014/main" id="{4D552831-559F-1982-9865-71D426F354D4}"/>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4" name="Rechthoek 33">
                <a:extLst>
                  <a:ext uri="{FF2B5EF4-FFF2-40B4-BE49-F238E27FC236}">
                    <a16:creationId xmlns:a16="http://schemas.microsoft.com/office/drawing/2014/main" id="{2EFEFE3B-1D2C-B9AF-0D93-6C1F7342FB3B}"/>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5" name="Rechthoek 34">
                <a:extLst>
                  <a:ext uri="{FF2B5EF4-FFF2-40B4-BE49-F238E27FC236}">
                    <a16:creationId xmlns:a16="http://schemas.microsoft.com/office/drawing/2014/main" id="{80F9E4F2-1162-5D4C-FD06-2B86BBB794CD}"/>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6" name="Rechthoek 35">
                <a:extLst>
                  <a:ext uri="{FF2B5EF4-FFF2-40B4-BE49-F238E27FC236}">
                    <a16:creationId xmlns:a16="http://schemas.microsoft.com/office/drawing/2014/main" id="{EAE63128-9B9B-6753-57A6-39A86E2D6390}"/>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7" name="Rechthoek 36">
                <a:extLst>
                  <a:ext uri="{FF2B5EF4-FFF2-40B4-BE49-F238E27FC236}">
                    <a16:creationId xmlns:a16="http://schemas.microsoft.com/office/drawing/2014/main" id="{92596F70-622D-AD7D-6F36-7B04B37DD63C}"/>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8" name="Rechthoek 37">
                <a:extLst>
                  <a:ext uri="{FF2B5EF4-FFF2-40B4-BE49-F238E27FC236}">
                    <a16:creationId xmlns:a16="http://schemas.microsoft.com/office/drawing/2014/main" id="{F10FC6D8-60CE-1431-0623-23A974A2CA11}"/>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9" name="Rechthoek 38">
                <a:extLst>
                  <a:ext uri="{FF2B5EF4-FFF2-40B4-BE49-F238E27FC236}">
                    <a16:creationId xmlns:a16="http://schemas.microsoft.com/office/drawing/2014/main" id="{DEC51C09-2F7B-0EAA-B406-4B98D377B339}"/>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3" name="Groep 12">
              <a:extLst>
                <a:ext uri="{FF2B5EF4-FFF2-40B4-BE49-F238E27FC236}">
                  <a16:creationId xmlns:a16="http://schemas.microsoft.com/office/drawing/2014/main" id="{5ACE4F17-7533-A3D0-79C7-1C7369F0BEF8}"/>
                </a:ext>
              </a:extLst>
            </p:cNvPr>
            <p:cNvGrpSpPr/>
            <p:nvPr userDrawn="1"/>
          </p:nvGrpSpPr>
          <p:grpSpPr>
            <a:xfrm>
              <a:off x="5113962" y="9547447"/>
              <a:ext cx="9758368" cy="1042138"/>
              <a:chOff x="5094648" y="2249878"/>
              <a:chExt cx="9758368" cy="1042138"/>
            </a:xfrm>
          </p:grpSpPr>
          <p:sp>
            <p:nvSpPr>
              <p:cNvPr id="26" name="Rechthoek 25">
                <a:extLst>
                  <a:ext uri="{FF2B5EF4-FFF2-40B4-BE49-F238E27FC236}">
                    <a16:creationId xmlns:a16="http://schemas.microsoft.com/office/drawing/2014/main" id="{24C6FC4B-0775-22E9-2068-26E7B0A0F1D4}"/>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7" name="Rechthoek 26">
                <a:extLst>
                  <a:ext uri="{FF2B5EF4-FFF2-40B4-BE49-F238E27FC236}">
                    <a16:creationId xmlns:a16="http://schemas.microsoft.com/office/drawing/2014/main" id="{4DC44B2E-A623-45B1-730D-04F812E240FB}"/>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8" name="Rechthoek 27">
                <a:extLst>
                  <a:ext uri="{FF2B5EF4-FFF2-40B4-BE49-F238E27FC236}">
                    <a16:creationId xmlns:a16="http://schemas.microsoft.com/office/drawing/2014/main" id="{FC9D8D6D-1A93-D243-8708-2EEAD42C6E97}"/>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9" name="Rechthoek 28">
                <a:extLst>
                  <a:ext uri="{FF2B5EF4-FFF2-40B4-BE49-F238E27FC236}">
                    <a16:creationId xmlns:a16="http://schemas.microsoft.com/office/drawing/2014/main" id="{53A2A69B-AADB-E9BF-42A2-995AAF0A0B0F}"/>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0" name="Rechthoek 29">
                <a:extLst>
                  <a:ext uri="{FF2B5EF4-FFF2-40B4-BE49-F238E27FC236}">
                    <a16:creationId xmlns:a16="http://schemas.microsoft.com/office/drawing/2014/main" id="{060FED2C-7C18-3C23-11FD-ED71038CEE8E}"/>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1" name="Rechthoek 30">
                <a:extLst>
                  <a:ext uri="{FF2B5EF4-FFF2-40B4-BE49-F238E27FC236}">
                    <a16:creationId xmlns:a16="http://schemas.microsoft.com/office/drawing/2014/main" id="{6DD13EC2-0B07-490B-1977-29114F1DA59D}"/>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32" name="Rechthoek 31">
                <a:extLst>
                  <a:ext uri="{FF2B5EF4-FFF2-40B4-BE49-F238E27FC236}">
                    <a16:creationId xmlns:a16="http://schemas.microsoft.com/office/drawing/2014/main" id="{E1EA3A2F-EE22-9E26-5F4D-06FB09417E1D}"/>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nvGrpSpPr>
            <p:cNvPr id="14" name="Groep 13">
              <a:extLst>
                <a:ext uri="{FF2B5EF4-FFF2-40B4-BE49-F238E27FC236}">
                  <a16:creationId xmlns:a16="http://schemas.microsoft.com/office/drawing/2014/main" id="{B62BC0DE-9004-6407-390C-5295299432A1}"/>
                </a:ext>
              </a:extLst>
            </p:cNvPr>
            <p:cNvGrpSpPr/>
            <p:nvPr userDrawn="1"/>
          </p:nvGrpSpPr>
          <p:grpSpPr>
            <a:xfrm>
              <a:off x="5113962" y="11033236"/>
              <a:ext cx="9758368" cy="1042138"/>
              <a:chOff x="5094648" y="2249878"/>
              <a:chExt cx="9758368" cy="1042138"/>
            </a:xfrm>
          </p:grpSpPr>
          <p:sp>
            <p:nvSpPr>
              <p:cNvPr id="17" name="Rechthoek 16">
                <a:extLst>
                  <a:ext uri="{FF2B5EF4-FFF2-40B4-BE49-F238E27FC236}">
                    <a16:creationId xmlns:a16="http://schemas.microsoft.com/office/drawing/2014/main" id="{EF352879-0115-0B01-43D2-84194ACE17C3}"/>
                  </a:ext>
                </a:extLst>
              </p:cNvPr>
              <p:cNvSpPr/>
              <p:nvPr userDrawn="1"/>
            </p:nvSpPr>
            <p:spPr>
              <a:xfrm rot="18878291">
                <a:off x="5094648" y="225586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19" name="Rechthoek 18">
                <a:extLst>
                  <a:ext uri="{FF2B5EF4-FFF2-40B4-BE49-F238E27FC236}">
                    <a16:creationId xmlns:a16="http://schemas.microsoft.com/office/drawing/2014/main" id="{1E2A2DC6-7B26-D82F-3953-C87924383532}"/>
                  </a:ext>
                </a:extLst>
              </p:cNvPr>
              <p:cNvSpPr/>
              <p:nvPr userDrawn="1"/>
            </p:nvSpPr>
            <p:spPr>
              <a:xfrm rot="18878291">
                <a:off x="6553108" y="2253392"/>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1" name="Rechthoek 20">
                <a:extLst>
                  <a:ext uri="{FF2B5EF4-FFF2-40B4-BE49-F238E27FC236}">
                    <a16:creationId xmlns:a16="http://schemas.microsoft.com/office/drawing/2014/main" id="{4A798DE6-54B6-B863-41EA-07EA5B3366F4}"/>
                  </a:ext>
                </a:extLst>
              </p:cNvPr>
              <p:cNvSpPr/>
              <p:nvPr userDrawn="1"/>
            </p:nvSpPr>
            <p:spPr>
              <a:xfrm rot="18878291">
                <a:off x="8009729" y="224987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2" name="Rechthoek 21">
                <a:extLst>
                  <a:ext uri="{FF2B5EF4-FFF2-40B4-BE49-F238E27FC236}">
                    <a16:creationId xmlns:a16="http://schemas.microsoft.com/office/drawing/2014/main" id="{86652BF2-6A3E-C22C-DBB5-B2EE92C790AD}"/>
                  </a:ext>
                </a:extLst>
              </p:cNvPr>
              <p:cNvSpPr/>
              <p:nvPr userDrawn="1"/>
            </p:nvSpPr>
            <p:spPr>
              <a:xfrm rot="18878291">
                <a:off x="9465289" y="2249880"/>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3" name="Rechthoek 22">
                <a:extLst>
                  <a:ext uri="{FF2B5EF4-FFF2-40B4-BE49-F238E27FC236}">
                    <a16:creationId xmlns:a16="http://schemas.microsoft.com/office/drawing/2014/main" id="{6A148D3B-22DF-48C7-70F8-1197B836E552}"/>
                  </a:ext>
                </a:extLst>
              </p:cNvPr>
              <p:cNvSpPr/>
              <p:nvPr userDrawn="1"/>
            </p:nvSpPr>
            <p:spPr>
              <a:xfrm rot="18878291">
                <a:off x="10920849" y="2253939"/>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4" name="Rechthoek 23">
                <a:extLst>
                  <a:ext uri="{FF2B5EF4-FFF2-40B4-BE49-F238E27FC236}">
                    <a16:creationId xmlns:a16="http://schemas.microsoft.com/office/drawing/2014/main" id="{A21B47C0-EC8A-3196-E8C6-1DE80D8C1A42}"/>
                  </a:ext>
                </a:extLst>
              </p:cNvPr>
              <p:cNvSpPr/>
              <p:nvPr userDrawn="1"/>
            </p:nvSpPr>
            <p:spPr>
              <a:xfrm rot="18878291">
                <a:off x="12368355" y="2249878"/>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5" name="Rechthoek 24">
                <a:extLst>
                  <a:ext uri="{FF2B5EF4-FFF2-40B4-BE49-F238E27FC236}">
                    <a16:creationId xmlns:a16="http://schemas.microsoft.com/office/drawing/2014/main" id="{EF5DC6D6-F669-F803-FA0A-8B474BC879D7}"/>
                  </a:ext>
                </a:extLst>
              </p:cNvPr>
              <p:cNvSpPr/>
              <p:nvPr userDrawn="1"/>
            </p:nvSpPr>
            <p:spPr>
              <a:xfrm rot="18878291">
                <a:off x="13823385" y="2262385"/>
                <a:ext cx="1029631" cy="102963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grpSp>
      </p:grpSp>
      <p:sp>
        <p:nvSpPr>
          <p:cNvPr id="68" name="Vrije vorm: vorm 67">
            <a:extLst>
              <a:ext uri="{FF2B5EF4-FFF2-40B4-BE49-F238E27FC236}">
                <a16:creationId xmlns:a16="http://schemas.microsoft.com/office/drawing/2014/main" id="{B04F90FA-0382-FDA3-D96A-47DA9E9752F4}"/>
              </a:ext>
            </a:extLst>
          </p:cNvPr>
          <p:cNvSpPr/>
          <p:nvPr userDrawn="1"/>
        </p:nvSpPr>
        <p:spPr>
          <a:xfrm>
            <a:off x="21257107" y="4344807"/>
            <a:ext cx="3142800" cy="3142800"/>
          </a:xfrm>
          <a:custGeom>
            <a:avLst/>
            <a:gdLst>
              <a:gd name="csX0" fmla="*/ 1715667 w 3430800"/>
              <a:gd name="csY0" fmla="*/ 420343 h 3430725"/>
              <a:gd name="csX1" fmla="*/ 420648 w 3430800"/>
              <a:gd name="csY1" fmla="*/ 1715362 h 3430725"/>
              <a:gd name="csX2" fmla="*/ 1715667 w 3430800"/>
              <a:gd name="csY2" fmla="*/ 3010381 h 3430725"/>
              <a:gd name="csX3" fmla="*/ 3010686 w 3430800"/>
              <a:gd name="csY3" fmla="*/ 1715362 h 3430725"/>
              <a:gd name="csX4" fmla="*/ 1715667 w 3430800"/>
              <a:gd name="csY4" fmla="*/ 420343 h 3430725"/>
              <a:gd name="csX5" fmla="*/ 0 w 3430800"/>
              <a:gd name="csY5" fmla="*/ 0 h 3430725"/>
              <a:gd name="csX6" fmla="*/ 3430800 w 3430800"/>
              <a:gd name="csY6" fmla="*/ 0 h 3430725"/>
              <a:gd name="csX7" fmla="*/ 3430800 w 3430800"/>
              <a:gd name="csY7" fmla="*/ 3430725 h 3430725"/>
              <a:gd name="csX8" fmla="*/ 0 w 3430800"/>
              <a:gd name="csY8" fmla="*/ 3430725 h 34307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3430800" h="3430725">
                <a:moveTo>
                  <a:pt x="1715667" y="420343"/>
                </a:moveTo>
                <a:cubicBezTo>
                  <a:pt x="1000448" y="420343"/>
                  <a:pt x="420648" y="1000143"/>
                  <a:pt x="420648" y="1715362"/>
                </a:cubicBezTo>
                <a:cubicBezTo>
                  <a:pt x="420648" y="2430581"/>
                  <a:pt x="1000448" y="3010381"/>
                  <a:pt x="1715667" y="3010381"/>
                </a:cubicBezTo>
                <a:cubicBezTo>
                  <a:pt x="2430886" y="3010381"/>
                  <a:pt x="3010686" y="2430581"/>
                  <a:pt x="3010686" y="1715362"/>
                </a:cubicBezTo>
                <a:cubicBezTo>
                  <a:pt x="3010686" y="1000143"/>
                  <a:pt x="2430886" y="420343"/>
                  <a:pt x="1715667" y="420343"/>
                </a:cubicBezTo>
                <a:close/>
                <a:moveTo>
                  <a:pt x="0" y="0"/>
                </a:moveTo>
                <a:lnTo>
                  <a:pt x="3430800" y="0"/>
                </a:lnTo>
                <a:lnTo>
                  <a:pt x="3430800" y="3430725"/>
                </a:lnTo>
                <a:lnTo>
                  <a:pt x="0" y="3430725"/>
                </a:ln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p>
            <a:pPr algn="ctr"/>
            <a:endParaRPr lang="nl-BE"/>
          </a:p>
        </p:txBody>
      </p:sp>
      <p:sp>
        <p:nvSpPr>
          <p:cNvPr id="10" name="Rechthoekige driehoek 9">
            <a:extLst>
              <a:ext uri="{FF2B5EF4-FFF2-40B4-BE49-F238E27FC236}">
                <a16:creationId xmlns:a16="http://schemas.microsoft.com/office/drawing/2014/main" id="{DF96EBF2-AC59-8C76-FE2C-FD50871EB08C}"/>
              </a:ext>
            </a:extLst>
          </p:cNvPr>
          <p:cNvSpPr/>
          <p:nvPr userDrawn="1"/>
        </p:nvSpPr>
        <p:spPr>
          <a:xfrm rot="13493553">
            <a:off x="20136569" y="11038484"/>
            <a:ext cx="2241924" cy="2238853"/>
          </a:xfrm>
          <a:prstGeom prst="rtTriangl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Tree>
    <p:extLst>
      <p:ext uri="{BB962C8B-B14F-4D97-AF65-F5344CB8AC3E}">
        <p14:creationId xmlns:p14="http://schemas.microsoft.com/office/powerpoint/2010/main" val="131263117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8179200" y="5490000"/>
            <a:ext cx="8020800" cy="2734886"/>
          </a:xfrm>
          <a:prstGeom prst="rect">
            <a:avLst/>
          </a:prstGeom>
        </p:spPr>
      </p:pic>
    </p:spTree>
    <p:extLst>
      <p:ext uri="{BB962C8B-B14F-4D97-AF65-F5344CB8AC3E}">
        <p14:creationId xmlns:p14="http://schemas.microsoft.com/office/powerpoint/2010/main" val="92965388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223213"/>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noRot="1" noMove="1" noResize="1" noEditPoints="1" noAdjustHandles="1" noChangeArrowheads="1" noChangeShapeType="1"/>
          </p:cNvSpPr>
          <p:nvPr>
            <p:ph type="title"/>
          </p:nvPr>
        </p:nvSpPr>
        <p:spPr>
          <a:xfrm>
            <a:off x="1676291" y="730251"/>
            <a:ext cx="21029831" cy="2651126"/>
          </a:xfrm>
          <a:prstGeom prst="rect">
            <a:avLst/>
          </a:prstGeom>
        </p:spPr>
        <p:txBody>
          <a:bodyPr vert="horz" lIns="0" tIns="0" rIns="0" bIns="0" rtlCol="0" anchor="b">
            <a:noAutofit/>
          </a:bodyPr>
          <a:lstStyle/>
          <a:p>
            <a:pPr lvl="0"/>
            <a:r>
              <a:rPr lang="nl-NL"/>
              <a:t>Klik om stijl te bewerken</a:t>
            </a:r>
            <a:endParaRPr lang="nl-BE"/>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1676291" y="12712701"/>
            <a:ext cx="5486043" cy="730250"/>
          </a:xfrm>
          <a:prstGeom prst="rect">
            <a:avLst/>
          </a:prstGeom>
        </p:spPr>
        <p:txBody>
          <a:bodyPr vert="horz" lIns="91440" tIns="45720" rIns="91440" bIns="45720" rtlCol="0" anchor="ctr"/>
          <a:lstStyle>
            <a:lvl1pPr algn="l">
              <a:defRPr sz="24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8076675" y="12712701"/>
            <a:ext cx="8229064"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17220079" y="12712701"/>
            <a:ext cx="5486043"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7ED1649C-F388-3F46-A60C-0AF6BF34E8D4}" type="slidenum">
              <a:rPr lang="nl-BE" smtClean="0"/>
              <a:t>‹#›</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noRot="1" noMove="1" noResize="1" noEditPoints="1" noAdjustHandles="1" noChangeArrowheads="1" noChangeShapeType="1"/>
          </p:cNvSpPr>
          <p:nvPr>
            <p:ph type="body" idx="1"/>
          </p:nvPr>
        </p:nvSpPr>
        <p:spPr>
          <a:xfrm>
            <a:off x="1676400" y="3651250"/>
            <a:ext cx="21029613" cy="8702675"/>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27469344"/>
      </p:ext>
    </p:extLst>
  </p:cSld>
  <p:clrMap bg1="lt1" tx1="dk1" bg2="lt2" tx2="dk2" accent1="accent1" accent2="accent2" accent3="accent3" accent4="accent4" accent5="accent5" accent6="accent6" hlink="hlink" folHlink="folHlink"/>
  <p:sldLayoutIdLst>
    <p:sldLayoutId id="2147483649" r:id="rId1"/>
    <p:sldLayoutId id="2147483690" r:id="rId2"/>
    <p:sldLayoutId id="2147483660" r:id="rId3"/>
    <p:sldLayoutId id="2147483673" r:id="rId4"/>
    <p:sldLayoutId id="2147483674" r:id="rId5"/>
    <p:sldLayoutId id="2147483689" r:id="rId6"/>
    <p:sldLayoutId id="2147483661" r:id="rId7"/>
    <p:sldLayoutId id="2147483675" r:id="rId8"/>
    <p:sldLayoutId id="2147483662" r:id="rId9"/>
    <p:sldLayoutId id="2147483676" r:id="rId10"/>
    <p:sldLayoutId id="2147483686" r:id="rId11"/>
    <p:sldLayoutId id="2147483663" r:id="rId12"/>
    <p:sldLayoutId id="2147483677" r:id="rId13"/>
    <p:sldLayoutId id="2147483687" r:id="rId14"/>
    <p:sldLayoutId id="2147483664" r:id="rId15"/>
    <p:sldLayoutId id="2147483678" r:id="rId16"/>
    <p:sldLayoutId id="2147483683" r:id="rId17"/>
    <p:sldLayoutId id="2147483665" r:id="rId18"/>
    <p:sldLayoutId id="2147483680" r:id="rId19"/>
    <p:sldLayoutId id="2147483684" r:id="rId20"/>
    <p:sldLayoutId id="2147483666" r:id="rId21"/>
    <p:sldLayoutId id="2147483692" r:id="rId22"/>
    <p:sldLayoutId id="2147483693" r:id="rId23"/>
    <p:sldLayoutId id="2147483699" r:id="rId24"/>
    <p:sldLayoutId id="2147483667" r:id="rId25"/>
    <p:sldLayoutId id="2147483695" r:id="rId26"/>
    <p:sldLayoutId id="2147483697" r:id="rId27"/>
    <p:sldLayoutId id="2147483668" r:id="rId28"/>
    <p:sldLayoutId id="2147483681" r:id="rId29"/>
    <p:sldLayoutId id="2147483682" r:id="rId30"/>
    <p:sldLayoutId id="2147483696" r:id="rId31"/>
    <p:sldLayoutId id="2147483691" r:id="rId32"/>
    <p:sldLayoutId id="2147483698" r:id="rId33"/>
    <p:sldLayoutId id="2147483671" r:id="rId34"/>
    <p:sldLayoutId id="2147483669" r:id="rId35"/>
    <p:sldLayoutId id="2147483670" r:id="rId36"/>
    <p:sldLayoutId id="2147483688" r:id="rId37"/>
    <p:sldLayoutId id="2147483694" r:id="rId38"/>
    <p:sldLayoutId id="2147483672" r:id="rId39"/>
    <p:sldLayoutId id="2147483679" r:id="rId40"/>
  </p:sldLayoutIdLst>
  <p:hf sldNum="0" hdr="0" ftr="0" dt="0"/>
  <p:txStyles>
    <p:titleStyle>
      <a:lvl1pPr algn="l" defTabSz="1828709" rtl="0" eaLnBrk="1" latinLnBrk="0" hangingPunct="1">
        <a:lnSpc>
          <a:spcPct val="90000"/>
        </a:lnSpc>
        <a:spcBef>
          <a:spcPct val="0"/>
        </a:spcBef>
        <a:buNone/>
        <a:defRPr lang="nl-BE" sz="13230" b="1" i="0" kern="1200" baseline="0" dirty="0">
          <a:solidFill>
            <a:schemeClr val="accent1"/>
          </a:solidFill>
          <a:latin typeface="Flanders Art Sans Condensed" panose="00000506000000000000" pitchFamily="50" charset="0"/>
          <a:ea typeface="+mj-ea"/>
          <a:cs typeface="+mj-cs"/>
        </a:defRPr>
      </a:lvl1pPr>
    </p:titleStyle>
    <p:bodyStyle>
      <a:lvl1pPr marL="720000" indent="-720000" algn="l" defTabSz="1828709" rtl="0" eaLnBrk="1" latinLnBrk="0" hangingPunct="1">
        <a:lnSpc>
          <a:spcPct val="90000"/>
        </a:lnSpc>
        <a:spcBef>
          <a:spcPts val="2000"/>
        </a:spcBef>
        <a:buClr>
          <a:schemeClr val="accent1"/>
        </a:buClr>
        <a:buFont typeface="Wingdings 2" panose="05020102010507070707" pitchFamily="18" charset="2"/>
        <a:buChar char=""/>
        <a:defRPr lang="nl-NL" sz="5600" kern="1200" baseline="0" dirty="0">
          <a:solidFill>
            <a:schemeClr val="tx1"/>
          </a:solidFill>
          <a:latin typeface="Flanders Art Sans" pitchFamily="2" charset="77"/>
          <a:ea typeface="+mn-ea"/>
          <a:cs typeface="+mn-cs"/>
        </a:defRPr>
      </a:lvl1pPr>
      <a:lvl2pPr marL="1085850"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619250" indent="-457200" algn="l" defTabSz="1828709" rtl="0" eaLnBrk="1" latinLnBrk="0" hangingPunct="1">
        <a:lnSpc>
          <a:spcPct val="90000"/>
        </a:lnSpc>
        <a:spcBef>
          <a:spcPts val="1000"/>
        </a:spcBef>
        <a:buClr>
          <a:schemeClr val="accent1"/>
        </a:buClr>
        <a:buFont typeface="Wingdings" panose="05000000000000000000"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dirty="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dirty="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nl-BE"/>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7.xml"/><Relationship Id="rId1" Type="http://schemas.openxmlformats.org/officeDocument/2006/relationships/video" Target="https://www.youtube.com/embed/P46vqhjJwxc?feature=oembed" TargetMode="Externa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3FD372F-E0C6-C436-D1D7-A5620E7BD833}"/>
              </a:ext>
            </a:extLst>
          </p:cNvPr>
          <p:cNvSpPr>
            <a:spLocks noGrp="1"/>
          </p:cNvSpPr>
          <p:nvPr>
            <p:ph type="ctrTitle"/>
          </p:nvPr>
        </p:nvSpPr>
        <p:spPr>
          <a:xfrm>
            <a:off x="1522800" y="6668449"/>
            <a:ext cx="12249184" cy="4329554"/>
          </a:xfrm>
        </p:spPr>
        <p:txBody>
          <a:bodyPr/>
          <a:lstStyle/>
          <a:p>
            <a:r>
              <a:rPr lang="nl-NL" sz="11250">
                <a:latin typeface="Flanders Art Sans Condensed"/>
              </a:rPr>
              <a:t>Verkiezingen </a:t>
            </a:r>
            <a:br>
              <a:rPr lang="nl-NL" sz="11250">
                <a:latin typeface="Flanders Art Sans Condensed"/>
              </a:rPr>
            </a:br>
            <a:r>
              <a:rPr lang="nl-NL" sz="11250">
                <a:latin typeface="Flanders Art Sans Condensed"/>
              </a:rPr>
              <a:t>Raad GO! </a:t>
            </a:r>
            <a:endParaRPr lang="nl-BE" sz="11250">
              <a:latin typeface="Flanders Art Sans Condensed"/>
            </a:endParaRPr>
          </a:p>
        </p:txBody>
      </p:sp>
      <p:sp>
        <p:nvSpPr>
          <p:cNvPr id="3" name="Ondertitel 2">
            <a:extLst>
              <a:ext uri="{FF2B5EF4-FFF2-40B4-BE49-F238E27FC236}">
                <a16:creationId xmlns:a16="http://schemas.microsoft.com/office/drawing/2014/main" id="{3F7F51B8-0D8F-E042-CD57-E99A90B6FECD}"/>
              </a:ext>
            </a:extLst>
          </p:cNvPr>
          <p:cNvSpPr>
            <a:spLocks noGrp="1"/>
          </p:cNvSpPr>
          <p:nvPr>
            <p:ph type="subTitle" idx="1"/>
          </p:nvPr>
        </p:nvSpPr>
        <p:spPr>
          <a:xfrm>
            <a:off x="1522800" y="11164582"/>
            <a:ext cx="12379812" cy="2534118"/>
          </a:xfrm>
        </p:spPr>
        <p:txBody>
          <a:bodyPr/>
          <a:lstStyle/>
          <a:p>
            <a:r>
              <a:rPr lang="nl-NL" sz="7200"/>
              <a:t>Hoe brengen wij onze stem uit?</a:t>
            </a:r>
            <a:endParaRPr lang="nl-BE" sz="7200"/>
          </a:p>
        </p:txBody>
      </p:sp>
    </p:spTree>
    <p:extLst>
      <p:ext uri="{BB962C8B-B14F-4D97-AF65-F5344CB8AC3E}">
        <p14:creationId xmlns:p14="http://schemas.microsoft.com/office/powerpoint/2010/main" val="266423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B68C259-CA0E-9171-0E30-AE674D15399C}"/>
              </a:ext>
            </a:extLst>
          </p:cNvPr>
          <p:cNvSpPr>
            <a:spLocks noGrp="1"/>
          </p:cNvSpPr>
          <p:nvPr>
            <p:ph type="ctrTitle"/>
          </p:nvPr>
        </p:nvSpPr>
        <p:spPr/>
        <p:txBody>
          <a:bodyPr/>
          <a:lstStyle/>
          <a:p>
            <a:r>
              <a:rPr lang="nl-NL"/>
              <a:t>Wij verkiezen de Raad van het GO!</a:t>
            </a:r>
            <a:endParaRPr lang="nl-BE"/>
          </a:p>
        </p:txBody>
      </p:sp>
      <p:sp>
        <p:nvSpPr>
          <p:cNvPr id="3" name="Ondertitel 2">
            <a:extLst>
              <a:ext uri="{FF2B5EF4-FFF2-40B4-BE49-F238E27FC236}">
                <a16:creationId xmlns:a16="http://schemas.microsoft.com/office/drawing/2014/main" id="{48EC7AF1-99A1-C59F-DBD8-65EEC45B05CA}"/>
              </a:ext>
            </a:extLst>
          </p:cNvPr>
          <p:cNvSpPr>
            <a:spLocks noGrp="1"/>
          </p:cNvSpPr>
          <p:nvPr>
            <p:ph type="subTitle" idx="1"/>
          </p:nvPr>
        </p:nvSpPr>
        <p:spPr/>
        <p:txBody>
          <a:bodyPr/>
          <a:lstStyle/>
          <a:p>
            <a:r>
              <a:rPr lang="nl-NL" err="1"/>
              <a:t>Mandaatsperiode</a:t>
            </a:r>
            <a:r>
              <a:rPr lang="nl-NL"/>
              <a:t> 2027-2030</a:t>
            </a:r>
            <a:endParaRPr lang="nl-BE"/>
          </a:p>
        </p:txBody>
      </p:sp>
      <p:sp>
        <p:nvSpPr>
          <p:cNvPr id="4" name="Tijdelijke aanduiding voor tekst 3">
            <a:extLst>
              <a:ext uri="{FF2B5EF4-FFF2-40B4-BE49-F238E27FC236}">
                <a16:creationId xmlns:a16="http://schemas.microsoft.com/office/drawing/2014/main" id="{32B41625-C1A6-692A-AAE5-E81EF5719FA9}"/>
              </a:ext>
            </a:extLst>
          </p:cNvPr>
          <p:cNvSpPr>
            <a:spLocks noGrp="1"/>
          </p:cNvSpPr>
          <p:nvPr>
            <p:ph type="body" sz="quarter" idx="13"/>
          </p:nvPr>
        </p:nvSpPr>
        <p:spPr>
          <a:xfrm>
            <a:off x="1522414" y="4191000"/>
            <a:ext cx="21373775" cy="8285480"/>
          </a:xfrm>
        </p:spPr>
        <p:txBody>
          <a:bodyPr vert="horz" lIns="91440" tIns="45720" rIns="91440" bIns="45720" rtlCol="0" anchor="t">
            <a:normAutofit fontScale="70000" lnSpcReduction="20000"/>
          </a:bodyPr>
          <a:lstStyle/>
          <a:p>
            <a:pPr marL="719455" indent="-719455"/>
            <a:r>
              <a:rPr lang="nl-NL"/>
              <a:t>De Raad van het GO! is onze centrale inrichtende macht.</a:t>
            </a:r>
            <a:endParaRPr lang="en-US"/>
          </a:p>
          <a:p>
            <a:pPr marL="719455" indent="-719455"/>
            <a:r>
              <a:rPr lang="nl-NL">
                <a:latin typeface="Flanders Art Sans"/>
              </a:rPr>
              <a:t>De leden worden democratisch verkozen door de schoolraden en directeurs van alle basis- en secundaire scholen, CVO's en academies</a:t>
            </a:r>
            <a:r>
              <a:rPr lang="nl-NL" dirty="0">
                <a:latin typeface="Flanders Art Sans"/>
              </a:rPr>
              <a:t> </a:t>
            </a:r>
            <a:r>
              <a:rPr lang="nl-NL">
                <a:latin typeface="Flanders Art Sans"/>
              </a:rPr>
              <a:t>van het GO!</a:t>
            </a:r>
            <a:r>
              <a:rPr lang="nl-NL" dirty="0">
                <a:latin typeface="Flanders Art Sans"/>
              </a:rPr>
              <a:t> </a:t>
            </a:r>
          </a:p>
          <a:p>
            <a:pPr marL="719455" indent="-719455"/>
            <a:r>
              <a:rPr lang="nl-NL">
                <a:latin typeface="Flanders Art Sans"/>
              </a:rPr>
              <a:t>Mandaat van 4 jaar.</a:t>
            </a:r>
            <a:endParaRPr lang="nl-NL"/>
          </a:p>
          <a:p>
            <a:pPr marL="719455" indent="-719455"/>
            <a:r>
              <a:rPr lang="nl-NL">
                <a:latin typeface="Flanders Art Sans"/>
              </a:rPr>
              <a:t>Er zijn </a:t>
            </a:r>
            <a:r>
              <a:rPr lang="nl-NL" b="1">
                <a:latin typeface="Flanders Art Sans"/>
              </a:rPr>
              <a:t>2 geledingen, met elk een eigen kandidatenlijst</a:t>
            </a:r>
            <a:r>
              <a:rPr lang="nl-NL" dirty="0">
                <a:latin typeface="Flanders Art Sans"/>
              </a:rPr>
              <a:t>:</a:t>
            </a:r>
          </a:p>
          <a:p>
            <a:pPr lvl="1"/>
            <a:r>
              <a:rPr lang="nl-NL">
                <a:latin typeface="Flanders Art Sans"/>
              </a:rPr>
              <a:t>De ouders en gecoöpteerden stemmen voor de 1</a:t>
            </a:r>
            <a:r>
              <a:rPr lang="nl-NL" baseline="30000">
                <a:latin typeface="Flanders Art Sans"/>
              </a:rPr>
              <a:t>e</a:t>
            </a:r>
            <a:r>
              <a:rPr lang="nl-NL">
                <a:latin typeface="Flanders Art Sans"/>
              </a:rPr>
              <a:t> geleding</a:t>
            </a:r>
          </a:p>
          <a:p>
            <a:pPr lvl="1"/>
            <a:r>
              <a:rPr lang="nl-NL"/>
              <a:t>De personeelsleden en directeur stemmen voor de 2</a:t>
            </a:r>
            <a:r>
              <a:rPr lang="nl-NL" baseline="30000"/>
              <a:t>e</a:t>
            </a:r>
            <a:r>
              <a:rPr lang="nl-NL"/>
              <a:t> geleding</a:t>
            </a:r>
          </a:p>
          <a:p>
            <a:pPr marL="719455" indent="-719455"/>
            <a:r>
              <a:rPr lang="nl-BE">
                <a:latin typeface="Flanders Art Sans"/>
              </a:rPr>
              <a:t>De verkozenen vormen (samen met de vijf aangeduide leden uit de universiteiten en hogescholen) onze Raad van het GO!. </a:t>
            </a:r>
          </a:p>
          <a:p>
            <a:pPr marL="719455" indent="-719455"/>
            <a:r>
              <a:rPr lang="nl-BE"/>
              <a:t>De Raad </a:t>
            </a:r>
            <a:r>
              <a:rPr lang="nl-BE" sz="6000"/>
              <a:t>bepaalt de strategische visie van het net, tekent de hoofdlijnen uit en oefent controle uit.</a:t>
            </a:r>
            <a:endParaRPr lang="nl-BE"/>
          </a:p>
          <a:p>
            <a:pPr marL="719455" indent="-719455"/>
            <a:r>
              <a:rPr lang="nl-BE">
                <a:latin typeface="Flanders Art Sans"/>
              </a:rPr>
              <a:t>Zo meteen starten we de digitale stemming in het platform </a:t>
            </a:r>
            <a:r>
              <a:rPr lang="nl-BE" b="1">
                <a:latin typeface="Flanders Art Sans"/>
              </a:rPr>
              <a:t>NemoVote </a:t>
            </a:r>
            <a:r>
              <a:rPr lang="nl-BE">
                <a:latin typeface="Flanders Art Sans"/>
              </a:rPr>
              <a:t>met de aanwezige leden van onze schoolraad. </a:t>
            </a:r>
          </a:p>
          <a:p>
            <a:pPr marL="719455" indent="-719455"/>
            <a:r>
              <a:rPr lang="nl-BE" b="1">
                <a:solidFill>
                  <a:srgbClr val="C00000"/>
                </a:solidFill>
              </a:rPr>
              <a:t>Jouw stem telt! </a:t>
            </a:r>
            <a:r>
              <a:rPr lang="nl-BE"/>
              <a:t>Er is echter geen stemplicht.</a:t>
            </a:r>
            <a:endParaRPr lang="nl-NL"/>
          </a:p>
        </p:txBody>
      </p:sp>
    </p:spTree>
    <p:extLst>
      <p:ext uri="{BB962C8B-B14F-4D97-AF65-F5344CB8AC3E}">
        <p14:creationId xmlns:p14="http://schemas.microsoft.com/office/powerpoint/2010/main" val="3867683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45ACC-B44A-1D62-391A-50BC7B4732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0E90625-FEF0-7CDE-8E7A-FB357D5A65FC}"/>
              </a:ext>
            </a:extLst>
          </p:cNvPr>
          <p:cNvSpPr>
            <a:spLocks noGrp="1"/>
          </p:cNvSpPr>
          <p:nvPr>
            <p:ph type="ctrTitle"/>
          </p:nvPr>
        </p:nvSpPr>
        <p:spPr/>
        <p:txBody>
          <a:bodyPr/>
          <a:lstStyle/>
          <a:p>
            <a:r>
              <a:rPr lang="nl-NL"/>
              <a:t>Zijn er getuigen aanwezig? </a:t>
            </a:r>
            <a:endParaRPr lang="nl-BE"/>
          </a:p>
        </p:txBody>
      </p:sp>
      <p:sp>
        <p:nvSpPr>
          <p:cNvPr id="3" name="Ondertitel 2">
            <a:extLst>
              <a:ext uri="{FF2B5EF4-FFF2-40B4-BE49-F238E27FC236}">
                <a16:creationId xmlns:a16="http://schemas.microsoft.com/office/drawing/2014/main" id="{3F393521-47DF-A5D3-C3A0-FD89707F015D}"/>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07DCDB24-B101-0FA7-261C-5B5A8A4668F5}"/>
              </a:ext>
            </a:extLst>
          </p:cNvPr>
          <p:cNvSpPr>
            <a:spLocks noGrp="1"/>
          </p:cNvSpPr>
          <p:nvPr>
            <p:ph type="body" sz="quarter" idx="13"/>
          </p:nvPr>
        </p:nvSpPr>
        <p:spPr>
          <a:xfrm>
            <a:off x="1522414" y="4191000"/>
            <a:ext cx="21373775" cy="8285480"/>
          </a:xfrm>
        </p:spPr>
        <p:txBody>
          <a:bodyPr vert="horz" lIns="91440" tIns="45720" rIns="91440" bIns="45720" rtlCol="0" anchor="t">
            <a:normAutofit/>
          </a:bodyPr>
          <a:lstStyle/>
          <a:p>
            <a:pPr marL="719455" indent="-719455"/>
            <a:r>
              <a:rPr lang="nl-NL">
                <a:latin typeface="Flanders Art Sans"/>
              </a:rPr>
              <a:t>Kandidaat-Raadsleden of hun vertegenwoordigers (met geldige toestemming) mogen zich nu kenbaar maken.</a:t>
            </a:r>
          </a:p>
          <a:p>
            <a:pPr marL="719455" indent="-719455"/>
            <a:r>
              <a:rPr lang="nl-NL">
                <a:latin typeface="Flanders Art Sans"/>
              </a:rPr>
              <a:t>Jullie mogen geen (stem)advies verlenen.</a:t>
            </a:r>
          </a:p>
          <a:p>
            <a:pPr marL="719455" indent="-719455"/>
            <a:r>
              <a:rPr lang="nl-NL">
                <a:latin typeface="Flanders Art Sans"/>
              </a:rPr>
              <a:t>Jullie hebben het recht om na de stemming jullie opmerkingen te laten noteren op de processen-verbaal.</a:t>
            </a:r>
            <a:endParaRPr lang="nl-NL"/>
          </a:p>
          <a:p>
            <a:pPr marL="719455" indent="-719455"/>
            <a:r>
              <a:rPr lang="nl-NL">
                <a:latin typeface="Flanders Art Sans"/>
              </a:rPr>
              <a:t>Jullie zetten jullie naam en handtekening op de processen-verbaal.</a:t>
            </a:r>
            <a:endParaRPr lang="nl-NL"/>
          </a:p>
          <a:p>
            <a:pPr marL="719455" indent="-719455"/>
            <a:endParaRPr lang="nl-NL" dirty="0"/>
          </a:p>
          <a:p>
            <a:pPr marL="719455" indent="-719455"/>
            <a:endParaRPr lang="nl-NL" dirty="0"/>
          </a:p>
        </p:txBody>
      </p:sp>
    </p:spTree>
    <p:extLst>
      <p:ext uri="{BB962C8B-B14F-4D97-AF65-F5344CB8AC3E}">
        <p14:creationId xmlns:p14="http://schemas.microsoft.com/office/powerpoint/2010/main" val="152467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13F9D-E764-8996-3A8A-F7B4139D8EF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721B303-4882-A6A1-418D-EC1180277B62}"/>
              </a:ext>
            </a:extLst>
          </p:cNvPr>
          <p:cNvSpPr>
            <a:spLocks noGrp="1"/>
          </p:cNvSpPr>
          <p:nvPr>
            <p:ph type="ctrTitle"/>
          </p:nvPr>
        </p:nvSpPr>
        <p:spPr>
          <a:xfrm>
            <a:off x="1522800" y="2462570"/>
            <a:ext cx="20635742" cy="1939924"/>
          </a:xfrm>
        </p:spPr>
        <p:txBody>
          <a:bodyPr/>
          <a:lstStyle/>
          <a:p>
            <a:r>
              <a:rPr lang="nl-BE" sz="6000">
                <a:latin typeface="Flanders Art Sans Condensed"/>
              </a:rPr>
              <a:t>Eerste geleding</a:t>
            </a:r>
            <a:endParaRPr lang="nl-BE" sz="6000"/>
          </a:p>
        </p:txBody>
      </p:sp>
      <p:sp>
        <p:nvSpPr>
          <p:cNvPr id="3" name="Ondertitel 2">
            <a:extLst>
              <a:ext uri="{FF2B5EF4-FFF2-40B4-BE49-F238E27FC236}">
                <a16:creationId xmlns:a16="http://schemas.microsoft.com/office/drawing/2014/main" id="{508C35C1-2EB0-F421-4E87-7FC619607B61}"/>
              </a:ext>
            </a:extLst>
          </p:cNvPr>
          <p:cNvSpPr>
            <a:spLocks noGrp="1"/>
          </p:cNvSpPr>
          <p:nvPr>
            <p:ph type="subTitle" idx="1"/>
          </p:nvPr>
        </p:nvSpPr>
        <p:spPr>
          <a:xfrm>
            <a:off x="1522799" y="4706577"/>
            <a:ext cx="20635742" cy="1054173"/>
          </a:xfrm>
        </p:spPr>
        <p:txBody>
          <a:bodyPr vert="horz" lIns="0" tIns="0" rIns="0" bIns="0" rtlCol="0" anchor="t">
            <a:noAutofit/>
          </a:bodyPr>
          <a:lstStyle/>
          <a:p>
            <a:r>
              <a:rPr lang="nl-BE" sz="4000">
                <a:latin typeface="Flanders Art Sans Condensed"/>
              </a:rPr>
              <a:t>9 kandidaten</a:t>
            </a:r>
          </a:p>
        </p:txBody>
      </p:sp>
      <p:sp>
        <p:nvSpPr>
          <p:cNvPr id="4" name="Tijdelijke aanduiding voor tekst 3">
            <a:extLst>
              <a:ext uri="{FF2B5EF4-FFF2-40B4-BE49-F238E27FC236}">
                <a16:creationId xmlns:a16="http://schemas.microsoft.com/office/drawing/2014/main" id="{79B7E406-53C1-44C9-2868-E2269AD93BCD}"/>
              </a:ext>
            </a:extLst>
          </p:cNvPr>
          <p:cNvSpPr>
            <a:spLocks noGrp="1"/>
          </p:cNvSpPr>
          <p:nvPr>
            <p:ph type="body" sz="quarter" idx="13"/>
          </p:nvPr>
        </p:nvSpPr>
        <p:spPr>
          <a:xfrm>
            <a:off x="1519937" y="5499018"/>
            <a:ext cx="6772752" cy="9148110"/>
          </a:xfrm>
        </p:spPr>
        <p:txBody>
          <a:bodyPr vert="horz" lIns="0" tIns="45720" rIns="91440" bIns="45720" rtlCol="0" anchor="t">
            <a:normAutofit/>
          </a:bodyPr>
          <a:lstStyle/>
          <a:p>
            <a:pPr>
              <a:buFont typeface="Arial,Sans-Serif"/>
              <a:buChar char="•"/>
            </a:pPr>
            <a:r>
              <a:rPr lang="nl-BE" sz="4500">
                <a:highlight>
                  <a:srgbClr val="FFFFFF"/>
                </a:highlight>
                <a:latin typeface="Flanders Art Sans"/>
                <a:ea typeface="Calibri"/>
                <a:cs typeface="Calibri"/>
              </a:rPr>
              <a:t>Ann Van Driessche</a:t>
            </a:r>
          </a:p>
          <a:p>
            <a:pPr>
              <a:buFont typeface="Arial,Sans-Serif"/>
              <a:buChar char="•"/>
            </a:pPr>
            <a:r>
              <a:rPr lang="nl-BE" sz="4500">
                <a:highlight>
                  <a:srgbClr val="FFFFFF"/>
                </a:highlight>
                <a:latin typeface="Flanders Art Sans"/>
                <a:ea typeface="Calibri"/>
                <a:cs typeface="Calibri"/>
              </a:rPr>
              <a:t>Arlette Verkruyssen</a:t>
            </a:r>
          </a:p>
          <a:p>
            <a:pPr>
              <a:buFont typeface="Arial"/>
              <a:buChar char="•"/>
            </a:pPr>
            <a:r>
              <a:rPr lang="nl-BE" sz="4500">
                <a:highlight>
                  <a:srgbClr val="FFFFFF"/>
                </a:highlight>
                <a:latin typeface="Flanders Art Sans"/>
                <a:ea typeface="Calibri"/>
                <a:cs typeface="Calibri"/>
              </a:rPr>
              <a:t>Yadira Arpajón Mulet</a:t>
            </a:r>
            <a:endParaRPr lang="en-US" sz="4500"/>
          </a:p>
          <a:p>
            <a:pPr>
              <a:buFont typeface="Arial"/>
              <a:buChar char="•"/>
            </a:pPr>
            <a:r>
              <a:rPr lang="nl-BE" sz="4500">
                <a:highlight>
                  <a:srgbClr val="FFFFFF"/>
                </a:highlight>
                <a:latin typeface="Flanders Art Sans"/>
                <a:ea typeface="Calibri"/>
                <a:cs typeface="Calibri"/>
              </a:rPr>
              <a:t>Willem De Wachter</a:t>
            </a:r>
            <a:endParaRPr lang="nl-BE" sz="4500">
              <a:latin typeface="Flanders Art Sans"/>
            </a:endParaRPr>
          </a:p>
          <a:p>
            <a:pPr>
              <a:buFont typeface="Arial"/>
              <a:buChar char="•"/>
            </a:pPr>
            <a:r>
              <a:rPr lang="nl-BE" sz="4500">
                <a:highlight>
                  <a:srgbClr val="FFFFFF"/>
                </a:highlight>
                <a:latin typeface="Flanders Art Sans"/>
                <a:ea typeface="Calibri"/>
                <a:cs typeface="Calibri"/>
              </a:rPr>
              <a:t>Dirk Dobbelaere</a:t>
            </a:r>
            <a:endParaRPr lang="nl-BE" sz="4500"/>
          </a:p>
          <a:p>
            <a:pPr>
              <a:buFont typeface="Arial"/>
              <a:buChar char="•"/>
            </a:pPr>
            <a:r>
              <a:rPr lang="nl-BE" sz="4500">
                <a:highlight>
                  <a:srgbClr val="FFFFFF"/>
                </a:highlight>
                <a:latin typeface="Flanders Art Sans"/>
                <a:ea typeface="Calibri"/>
                <a:cs typeface="Calibri"/>
              </a:rPr>
              <a:t>Marianne Hintjens</a:t>
            </a:r>
            <a:endParaRPr lang="nl-BE" sz="4500">
              <a:latin typeface="Flanders Art Sans"/>
            </a:endParaRPr>
          </a:p>
          <a:p>
            <a:pPr>
              <a:buFont typeface="Arial"/>
              <a:buChar char="•"/>
            </a:pPr>
            <a:r>
              <a:rPr lang="nl-BE" sz="4500">
                <a:highlight>
                  <a:srgbClr val="FFFFFF"/>
                </a:highlight>
                <a:latin typeface="Flanders Art Sans"/>
                <a:ea typeface="Calibri"/>
                <a:cs typeface="Calibri"/>
              </a:rPr>
              <a:t>Audrey Joy Hollevoet</a:t>
            </a:r>
            <a:endParaRPr lang="nl-BE" sz="4500"/>
          </a:p>
          <a:p>
            <a:pPr>
              <a:buFont typeface="Arial"/>
              <a:buChar char="•"/>
            </a:pPr>
            <a:r>
              <a:rPr lang="nl-BE" sz="4500">
                <a:highlight>
                  <a:srgbClr val="FFFFFF"/>
                </a:highlight>
                <a:latin typeface="Flanders Art Sans"/>
                <a:ea typeface="Calibri"/>
                <a:cs typeface="Calibri"/>
              </a:rPr>
              <a:t>Dimokritos Kavadias</a:t>
            </a:r>
            <a:endParaRPr lang="nl-BE" sz="4500"/>
          </a:p>
          <a:p>
            <a:pPr>
              <a:buFont typeface="Arial"/>
              <a:buChar char="•"/>
            </a:pPr>
            <a:r>
              <a:rPr lang="nl-BE" sz="4500">
                <a:highlight>
                  <a:srgbClr val="FFFFFF"/>
                </a:highlight>
                <a:latin typeface="Flanders Art Sans"/>
                <a:ea typeface="Calibri"/>
                <a:cs typeface="Calibri"/>
              </a:rPr>
              <a:t>Ingrid Lieten</a:t>
            </a:r>
            <a:endParaRPr lang="nl-BE" sz="4500">
              <a:latin typeface="Flanders Art Sans"/>
            </a:endParaRPr>
          </a:p>
        </p:txBody>
      </p:sp>
      <p:sp>
        <p:nvSpPr>
          <p:cNvPr id="6" name="Titel 1">
            <a:extLst>
              <a:ext uri="{FF2B5EF4-FFF2-40B4-BE49-F238E27FC236}">
                <a16:creationId xmlns:a16="http://schemas.microsoft.com/office/drawing/2014/main" id="{0F9ED0D7-DB0E-A917-35DF-197D194A68B0}"/>
              </a:ext>
            </a:extLst>
          </p:cNvPr>
          <p:cNvSpPr txBox="1">
            <a:spLocks/>
          </p:cNvSpPr>
          <p:nvPr/>
        </p:nvSpPr>
        <p:spPr>
          <a:xfrm>
            <a:off x="11365931" y="2459430"/>
            <a:ext cx="20635742" cy="1939924"/>
          </a:xfrm>
          <a:prstGeom prst="rect">
            <a:avLst/>
          </a:prstGeom>
        </p:spPr>
        <p:txBody>
          <a:bodyPr vert="horz" lIns="0" tIns="0" rIns="0" bIns="0" rtlCol="0" anchor="b">
            <a:noAutofit/>
          </a:bodyPr>
          <a:lstStyle>
            <a:lvl1pPr algn="l" defTabSz="1828709" rtl="0" eaLnBrk="1" latinLnBrk="0" hangingPunct="1">
              <a:lnSpc>
                <a:spcPct val="90000"/>
              </a:lnSpc>
              <a:spcBef>
                <a:spcPct val="0"/>
              </a:spcBef>
              <a:buNone/>
              <a:defRPr lang="nl-BE" sz="9000" b="1" i="0" kern="1200" baseline="0">
                <a:solidFill>
                  <a:schemeClr val="accent1"/>
                </a:solidFill>
                <a:latin typeface="Flanders Art Sans Condensed" panose="00000506000000000000" pitchFamily="50" charset="0"/>
                <a:ea typeface="+mj-ea"/>
                <a:cs typeface="+mj-cs"/>
              </a:defRPr>
            </a:lvl1pPr>
          </a:lstStyle>
          <a:p>
            <a:r>
              <a:rPr lang="en-US" sz="6000" dirty="0">
                <a:latin typeface="Flanders Art Sans Condensed"/>
              </a:rPr>
              <a:t>Tweede </a:t>
            </a:r>
            <a:r>
              <a:rPr lang="en-US" sz="6000" dirty="0" err="1">
                <a:latin typeface="Flanders Art Sans Condensed"/>
              </a:rPr>
              <a:t>geleding</a:t>
            </a:r>
            <a:endParaRPr lang="en-US" sz="6000"/>
          </a:p>
        </p:txBody>
      </p:sp>
      <p:sp>
        <p:nvSpPr>
          <p:cNvPr id="11" name="Ondertitel 2">
            <a:extLst>
              <a:ext uri="{FF2B5EF4-FFF2-40B4-BE49-F238E27FC236}">
                <a16:creationId xmlns:a16="http://schemas.microsoft.com/office/drawing/2014/main" id="{4F306F29-C499-EAF9-1974-A29D7D0B643A}"/>
              </a:ext>
            </a:extLst>
          </p:cNvPr>
          <p:cNvSpPr txBox="1">
            <a:spLocks/>
          </p:cNvSpPr>
          <p:nvPr/>
        </p:nvSpPr>
        <p:spPr>
          <a:xfrm>
            <a:off x="11365930" y="4703437"/>
            <a:ext cx="20635742" cy="1054173"/>
          </a:xfrm>
          <a:prstGeom prst="rect">
            <a:avLst/>
          </a:prstGeom>
        </p:spPr>
        <p:txBody>
          <a:bodyPr vert="horz" lIns="0" tIns="0" rIns="0" bIns="0" rtlCol="0" anchor="t">
            <a:no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000" kern="1200" cap="all" baseline="0">
                <a:solidFill>
                  <a:schemeClr val="accent3"/>
                </a:solidFill>
                <a:latin typeface="Flanders Art Sans Condensed" pitchFamily="2" charset="77"/>
                <a:ea typeface="+mn-ea"/>
                <a:cs typeface="+mn-cs"/>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r>
              <a:rPr lang="nl-BE" sz="4000">
                <a:latin typeface="Flanders Art Sans Condensed"/>
              </a:rPr>
              <a:t>18 kandidaten</a:t>
            </a:r>
          </a:p>
        </p:txBody>
      </p:sp>
      <p:sp>
        <p:nvSpPr>
          <p:cNvPr id="7" name="Tijdelijke aanduiding voor tekst 3">
            <a:extLst>
              <a:ext uri="{FF2B5EF4-FFF2-40B4-BE49-F238E27FC236}">
                <a16:creationId xmlns:a16="http://schemas.microsoft.com/office/drawing/2014/main" id="{968B74DA-48C4-8CDE-C227-46C31C10CE0E}"/>
              </a:ext>
            </a:extLst>
          </p:cNvPr>
          <p:cNvSpPr txBox="1">
            <a:spLocks/>
          </p:cNvSpPr>
          <p:nvPr/>
        </p:nvSpPr>
        <p:spPr>
          <a:xfrm>
            <a:off x="11369117" y="5499163"/>
            <a:ext cx="5861468" cy="8681277"/>
          </a:xfrm>
          <a:prstGeom prst="rect">
            <a:avLst/>
          </a:prstGeom>
        </p:spPr>
        <p:txBody>
          <a:bodyPr vert="horz" lIns="0" tIns="45720" rIns="91440" bIns="45720" rtlCol="0" anchor="t">
            <a:noAutofit/>
          </a:bodyPr>
          <a:lstStyle>
            <a:lvl1pPr marL="717550" indent="-717550" algn="l" defTabSz="1828709" rtl="0" eaLnBrk="1" latinLnBrk="0" hangingPunct="1">
              <a:lnSpc>
                <a:spcPct val="90000"/>
              </a:lnSpc>
              <a:spcBef>
                <a:spcPts val="2000"/>
              </a:spcBef>
              <a:buClr>
                <a:schemeClr val="accent1"/>
              </a:buClr>
              <a:buFontTx/>
              <a:buBlip>
                <a:blip>
                  <a:extLst>
                    <a:ext uri="{96DAC541-7B7A-43D3-8B79-37D633B846F1}">
                      <asvg:svgBlip xmlns:asvg="http://schemas.microsoft.com/office/drawing/2016/SVG/main" r:embed="rId3"/>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457200" indent="-457200">
              <a:buFont typeface="Arial,Sans-Serif"/>
              <a:buChar char="•"/>
            </a:pPr>
            <a:r>
              <a:rPr lang="nl-BE" sz="4500">
                <a:highlight>
                  <a:srgbClr val="FFFFFF"/>
                </a:highlight>
                <a:latin typeface="Flanders Art Sans"/>
                <a:ea typeface="Calibri"/>
                <a:cs typeface="Calibri"/>
              </a:rPr>
              <a:t>Karolien Silverans</a:t>
            </a:r>
          </a:p>
          <a:p>
            <a:pPr marL="457200" indent="-457200">
              <a:buFont typeface="Arial,Sans-Serif"/>
              <a:buChar char="•"/>
            </a:pPr>
            <a:r>
              <a:rPr lang="nl-BE" sz="4500">
                <a:highlight>
                  <a:srgbClr val="FFFFFF"/>
                </a:highlight>
                <a:latin typeface="Flanders Art Sans"/>
                <a:ea typeface="Calibri"/>
                <a:cs typeface="Calibri"/>
              </a:rPr>
              <a:t>Rouby Toch</a:t>
            </a:r>
          </a:p>
          <a:p>
            <a:pPr marL="457200" indent="-457200">
              <a:buFont typeface="Arial,Sans-Serif"/>
              <a:buChar char="•"/>
            </a:pPr>
            <a:r>
              <a:rPr lang="nl-BE" sz="4500">
                <a:highlight>
                  <a:srgbClr val="FFFFFF"/>
                </a:highlight>
                <a:latin typeface="Flanders Art Sans"/>
                <a:ea typeface="Calibri"/>
                <a:cs typeface="Calibri"/>
              </a:rPr>
              <a:t>Inge Van Trimpont</a:t>
            </a:r>
          </a:p>
          <a:p>
            <a:pPr marL="457200" indent="-457200">
              <a:buFont typeface="Arial,Sans-Serif"/>
              <a:buChar char="•"/>
            </a:pPr>
            <a:r>
              <a:rPr lang="nl-BE" sz="4500">
                <a:highlight>
                  <a:srgbClr val="FFFFFF"/>
                </a:highlight>
                <a:latin typeface="Flanders Art Sans"/>
                <a:ea typeface="Calibri"/>
                <a:cs typeface="Calibri"/>
              </a:rPr>
              <a:t>Raymonda Verdyck</a:t>
            </a:r>
          </a:p>
          <a:p>
            <a:pPr marL="685800" indent="-685800">
              <a:buFont typeface="Arial"/>
              <a:buChar char="•"/>
            </a:pPr>
            <a:r>
              <a:rPr lang="nl-BE" sz="4500">
                <a:highlight>
                  <a:srgbClr val="FFFFFF"/>
                </a:highlight>
                <a:latin typeface="Flanders Art Sans"/>
                <a:ea typeface="Calibri"/>
                <a:cs typeface="Calibri"/>
              </a:rPr>
              <a:t>Sven Berckmoes</a:t>
            </a:r>
            <a:endParaRPr lang="en-US" sz="4500">
              <a:latin typeface="Flanders Art Sans"/>
              <a:ea typeface="Calibri"/>
              <a:cs typeface="Calibri"/>
            </a:endParaRPr>
          </a:p>
          <a:p>
            <a:pPr marL="685800" indent="-685800">
              <a:buFont typeface="Arial"/>
              <a:buChar char="•"/>
            </a:pPr>
            <a:r>
              <a:rPr lang="nl-BE" sz="4500">
                <a:highlight>
                  <a:srgbClr val="FFFFFF"/>
                </a:highlight>
                <a:latin typeface="Flanders Art Sans"/>
                <a:ea typeface="Calibri"/>
                <a:cs typeface="Calibri"/>
              </a:rPr>
              <a:t>Bernard Billiet</a:t>
            </a:r>
            <a:endParaRPr lang="nl-BE" sz="4500"/>
          </a:p>
          <a:p>
            <a:pPr marL="685800" indent="-685800">
              <a:buFont typeface="Arial"/>
              <a:buChar char="•"/>
            </a:pPr>
            <a:r>
              <a:rPr lang="nl-BE" sz="4500">
                <a:highlight>
                  <a:srgbClr val="FFFFFF"/>
                </a:highlight>
                <a:latin typeface="Flanders Art Sans"/>
                <a:ea typeface="Calibri"/>
                <a:cs typeface="Calibri"/>
              </a:rPr>
              <a:t>An Boone</a:t>
            </a:r>
            <a:endParaRPr lang="nl-BE" sz="4500"/>
          </a:p>
          <a:p>
            <a:pPr marL="685800" indent="-685800">
              <a:buFont typeface="Arial"/>
              <a:buChar char="•"/>
            </a:pPr>
            <a:r>
              <a:rPr lang="nl-BE" sz="4500">
                <a:highlight>
                  <a:srgbClr val="FFFFFF"/>
                </a:highlight>
                <a:latin typeface="Flanders Art Sans"/>
                <a:ea typeface="Calibri"/>
                <a:cs typeface="Calibri"/>
              </a:rPr>
              <a:t>Sofie Christiaens</a:t>
            </a:r>
            <a:endParaRPr lang="en-US" sz="4500"/>
          </a:p>
          <a:p>
            <a:pPr marL="685800" indent="-685800">
              <a:buFont typeface="Arial"/>
              <a:buChar char="•"/>
            </a:pPr>
            <a:r>
              <a:rPr lang="nl-BE" sz="4500">
                <a:highlight>
                  <a:srgbClr val="FFFFFF"/>
                </a:highlight>
                <a:latin typeface="Flanders Art Sans"/>
                <a:ea typeface="Calibri"/>
                <a:cs typeface="Calibri"/>
              </a:rPr>
              <a:t>Tiebe De Bruycker</a:t>
            </a:r>
            <a:endParaRPr lang="nl-BE" sz="4500">
              <a:latin typeface="Flanders Art Sans"/>
            </a:endParaRPr>
          </a:p>
        </p:txBody>
      </p:sp>
      <p:sp>
        <p:nvSpPr>
          <p:cNvPr id="9" name="Tijdelijke aanduiding voor tekst 3">
            <a:extLst>
              <a:ext uri="{FF2B5EF4-FFF2-40B4-BE49-F238E27FC236}">
                <a16:creationId xmlns:a16="http://schemas.microsoft.com/office/drawing/2014/main" id="{572EA35F-BBBA-0136-A4D9-5989AE6599EC}"/>
              </a:ext>
            </a:extLst>
          </p:cNvPr>
          <p:cNvSpPr txBox="1">
            <a:spLocks/>
          </p:cNvSpPr>
          <p:nvPr/>
        </p:nvSpPr>
        <p:spPr>
          <a:xfrm>
            <a:off x="17033799" y="5496023"/>
            <a:ext cx="5394712" cy="6258191"/>
          </a:xfrm>
          <a:prstGeom prst="rect">
            <a:avLst/>
          </a:prstGeom>
        </p:spPr>
        <p:txBody>
          <a:bodyPr vert="horz" lIns="0" tIns="45720" rIns="91440" bIns="45720" rtlCol="0" anchor="t">
            <a:noAutofit/>
          </a:bodyPr>
          <a:lstStyle>
            <a:lvl1pPr marL="717550" indent="-717550" algn="l" defTabSz="1828709" rtl="0" eaLnBrk="1" latinLnBrk="0" hangingPunct="1">
              <a:lnSpc>
                <a:spcPct val="90000"/>
              </a:lnSpc>
              <a:spcBef>
                <a:spcPts val="2000"/>
              </a:spcBef>
              <a:buClr>
                <a:schemeClr val="accent1"/>
              </a:buClr>
              <a:buFontTx/>
              <a:buBlip>
                <a:blip>
                  <a:extLst>
                    <a:ext uri="{96DAC541-7B7A-43D3-8B79-37D633B846F1}">
                      <asvg:svgBlip xmlns:asvg="http://schemas.microsoft.com/office/drawing/2016/SVG/main" r:embed="rId3"/>
                    </a:ext>
                  </a:extLst>
                </a:blip>
              </a:buBlip>
              <a:defRPr lang="nl-NL" sz="5600" kern="1200" baseline="0" dirty="0">
                <a:solidFill>
                  <a:schemeClr val="tx1"/>
                </a:solidFill>
                <a:latin typeface="Flanders Art Sans" pitchFamily="2" charset="77"/>
                <a:ea typeface="+mn-ea"/>
                <a:cs typeface="+mn-cs"/>
              </a:defRPr>
            </a:lvl1pPr>
            <a:lvl2pPr marL="1076325" indent="-361950" algn="l" defTabSz="1828709" rtl="0" eaLnBrk="1" latinLnBrk="0" hangingPunct="1">
              <a:lnSpc>
                <a:spcPct val="90000"/>
              </a:lnSpc>
              <a:spcBef>
                <a:spcPts val="1000"/>
              </a:spcBef>
              <a:buClr>
                <a:schemeClr val="accent1"/>
              </a:buClr>
              <a:buFont typeface="Arial" panose="020B0604020202020204" pitchFamily="34" charset="0"/>
              <a:buChar char="•"/>
              <a:defRPr lang="nl-NL" sz="4800" i="1" kern="1200" baseline="0" dirty="0">
                <a:solidFill>
                  <a:schemeClr val="tx1"/>
                </a:solidFill>
                <a:latin typeface="Flanders Art Sans" pitchFamily="2" charset="77"/>
                <a:ea typeface="+mn-ea"/>
                <a:cs typeface="+mn-cs"/>
              </a:defRPr>
            </a:lvl2pPr>
            <a:lvl3pPr marL="1524000" indent="-455613" algn="l" defTabSz="1828709" rtl="0" eaLnBrk="1" latinLnBrk="0" hangingPunct="1">
              <a:lnSpc>
                <a:spcPct val="90000"/>
              </a:lnSpc>
              <a:spcBef>
                <a:spcPts val="1000"/>
              </a:spcBef>
              <a:buClr>
                <a:schemeClr val="accent1"/>
              </a:buClr>
              <a:buFont typeface="Wingdings" pitchFamily="2" charset="2"/>
              <a:buChar char="§"/>
              <a:defRPr lang="nl-NL" sz="4000" kern="1200" baseline="0" dirty="0">
                <a:solidFill>
                  <a:schemeClr val="tx1"/>
                </a:solidFill>
                <a:latin typeface="Flanders Art Sans" pitchFamily="2" charset="77"/>
                <a:ea typeface="+mn-ea"/>
                <a:cs typeface="+mn-cs"/>
              </a:defRPr>
            </a:lvl3pPr>
            <a:lvl4pPr marL="1981200" indent="-381000" algn="l" defTabSz="1828709" rtl="0" eaLnBrk="1" latinLnBrk="0" hangingPunct="1">
              <a:lnSpc>
                <a:spcPct val="90000"/>
              </a:lnSpc>
              <a:spcBef>
                <a:spcPts val="1000"/>
              </a:spcBef>
              <a:buClr>
                <a:schemeClr val="accent1"/>
              </a:buClr>
              <a:buFont typeface="Arial" panose="020B0604020202020204" pitchFamily="34" charset="0"/>
              <a:buChar char="•"/>
              <a:defRPr lang="nl-NL" sz="3600" kern="1200" baseline="0">
                <a:solidFill>
                  <a:schemeClr val="tx1"/>
                </a:solidFill>
                <a:latin typeface="Flanders Art Sans" pitchFamily="2" charset="77"/>
                <a:ea typeface="+mn-ea"/>
                <a:cs typeface="+mn-cs"/>
              </a:defRPr>
            </a:lvl4pPr>
            <a:lvl5pPr marL="2419350" indent="-533400" algn="l" defTabSz="1828709" rtl="0" eaLnBrk="1" latinLnBrk="0" hangingPunct="1">
              <a:lnSpc>
                <a:spcPct val="90000"/>
              </a:lnSpc>
              <a:spcBef>
                <a:spcPts val="1000"/>
              </a:spcBef>
              <a:buClr>
                <a:schemeClr val="accent1"/>
              </a:buClr>
              <a:buFont typeface="Wingdings" panose="05000000000000000000" pitchFamily="2" charset="2"/>
              <a:buChar char="§"/>
              <a:defRPr lang="nl-BE" sz="3600" kern="1200" baseline="0">
                <a:solidFill>
                  <a:schemeClr val="tx1"/>
                </a:solidFill>
                <a:latin typeface="Flanders Art Sans" pitchFamily="2" charset="77"/>
                <a:ea typeface="+mn-ea"/>
                <a:cs typeface="+mn-cs"/>
              </a:defRPr>
            </a:lvl5pPr>
            <a:lvl6pPr marL="5028949"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303"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7657"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011" indent="-457177" algn="l" defTabSz="1828709"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a:lstStyle>
          <a:p>
            <a:pPr marL="685800" indent="-685800">
              <a:buFont typeface="Arial,Sans-Serif"/>
              <a:buChar char="•"/>
            </a:pPr>
            <a:r>
              <a:rPr lang="nl-BE" sz="4500">
                <a:highlight>
                  <a:srgbClr val="FFFFFF"/>
                </a:highlight>
                <a:latin typeface="Flanders Art Sans"/>
                <a:ea typeface="Calibri"/>
                <a:cs typeface="Calibri"/>
              </a:rPr>
              <a:t>Luc De Man</a:t>
            </a:r>
          </a:p>
          <a:p>
            <a:pPr marL="685800" indent="-685800">
              <a:buFont typeface="Arial,Sans-Serif"/>
              <a:buChar char="•"/>
            </a:pPr>
            <a:r>
              <a:rPr lang="nl-BE" sz="4500">
                <a:highlight>
                  <a:srgbClr val="FFFFFF"/>
                </a:highlight>
                <a:latin typeface="Flanders Art Sans"/>
                <a:ea typeface="Calibri"/>
                <a:cs typeface="Calibri"/>
              </a:rPr>
              <a:t>Else De Wachter</a:t>
            </a:r>
          </a:p>
          <a:p>
            <a:pPr marL="685800" indent="-685800">
              <a:buFont typeface="Arial,Sans-Serif"/>
              <a:buChar char="•"/>
            </a:pPr>
            <a:r>
              <a:rPr lang="nl-BE" sz="4500">
                <a:highlight>
                  <a:srgbClr val="FFFFFF"/>
                </a:highlight>
                <a:latin typeface="Flanders Art Sans"/>
                <a:ea typeface="Calibri"/>
                <a:cs typeface="Calibri"/>
              </a:rPr>
              <a:t>Stijn Deriemaeker</a:t>
            </a:r>
          </a:p>
          <a:p>
            <a:pPr marL="685800" indent="-685800">
              <a:buFont typeface="Arial,Sans-Serif"/>
              <a:buChar char="•"/>
            </a:pPr>
            <a:r>
              <a:rPr lang="nl-BE" sz="4500">
                <a:highlight>
                  <a:srgbClr val="FFFFFF"/>
                </a:highlight>
                <a:latin typeface="Flanders Art Sans"/>
                <a:ea typeface="Calibri"/>
                <a:cs typeface="Calibri"/>
              </a:rPr>
              <a:t>Filip Giraldo</a:t>
            </a:r>
            <a:endParaRPr lang="nl-BE" sz="4500">
              <a:latin typeface="Flanders Art Sans"/>
              <a:ea typeface="Calibri"/>
              <a:cs typeface="Calibri"/>
            </a:endParaRPr>
          </a:p>
          <a:p>
            <a:pPr marL="685800" indent="-685800">
              <a:buFont typeface="Arial,Sans-Serif"/>
              <a:buChar char="•"/>
            </a:pPr>
            <a:r>
              <a:rPr lang="nl-BE" sz="4500">
                <a:highlight>
                  <a:srgbClr val="FFFFFF"/>
                </a:highlight>
                <a:latin typeface="Flanders Art Sans"/>
                <a:ea typeface="Calibri"/>
                <a:cs typeface="Calibri"/>
              </a:rPr>
              <a:t>Katrien Goossens</a:t>
            </a:r>
            <a:endParaRPr lang="nl-BE" sz="4500">
              <a:latin typeface="Flanders Art Sans"/>
              <a:ea typeface="Calibri"/>
              <a:cs typeface="Calibri"/>
            </a:endParaRPr>
          </a:p>
          <a:p>
            <a:pPr marL="685800" indent="-685800">
              <a:buFont typeface="Arial,Sans-Serif"/>
              <a:buChar char="•"/>
            </a:pPr>
            <a:r>
              <a:rPr lang="nl-BE" sz="4500">
                <a:highlight>
                  <a:srgbClr val="FFFFFF"/>
                </a:highlight>
                <a:latin typeface="Flanders Art Sans"/>
                <a:ea typeface="Calibri"/>
                <a:cs typeface="Calibri"/>
              </a:rPr>
              <a:t>Jimmy Koppen</a:t>
            </a:r>
            <a:endParaRPr lang="nl-BE" sz="4500"/>
          </a:p>
          <a:p>
            <a:pPr marL="685800" indent="-685800">
              <a:buFont typeface="Arial,Sans-Serif"/>
              <a:buChar char="•"/>
            </a:pPr>
            <a:r>
              <a:rPr lang="nl-BE" sz="4500">
                <a:highlight>
                  <a:srgbClr val="FFFFFF"/>
                </a:highlight>
                <a:latin typeface="Flanders Art Sans"/>
                <a:ea typeface="Calibri"/>
                <a:cs typeface="Calibri"/>
              </a:rPr>
              <a:t>Philippe Monserez</a:t>
            </a:r>
            <a:endParaRPr lang="nl-BE" sz="4500">
              <a:latin typeface="Flanders Art Sans"/>
              <a:ea typeface="Calibri"/>
              <a:cs typeface="Calibri"/>
            </a:endParaRPr>
          </a:p>
          <a:p>
            <a:pPr marL="685800" indent="-685800">
              <a:buFont typeface="Arial,Sans-Serif"/>
              <a:buChar char="•"/>
            </a:pPr>
            <a:r>
              <a:rPr lang="nl-BE" sz="4500">
                <a:highlight>
                  <a:srgbClr val="FFFFFF"/>
                </a:highlight>
                <a:latin typeface="Flanders Art Sans"/>
                <a:ea typeface="Calibri"/>
                <a:cs typeface="Calibri"/>
              </a:rPr>
              <a:t>Freddy</a:t>
            </a:r>
            <a:r>
              <a:rPr lang="nl-BE" sz="4500" dirty="0">
                <a:highlight>
                  <a:srgbClr val="FFFFFF"/>
                </a:highlight>
                <a:latin typeface="Flanders Art Sans"/>
                <a:ea typeface="Calibri"/>
                <a:cs typeface="Calibri"/>
              </a:rPr>
              <a:t> </a:t>
            </a:r>
            <a:r>
              <a:rPr lang="nl-BE" sz="4500">
                <a:highlight>
                  <a:srgbClr val="FFFFFF"/>
                </a:highlight>
                <a:latin typeface="Flanders Art Sans"/>
                <a:ea typeface="Calibri"/>
                <a:cs typeface="Calibri"/>
              </a:rPr>
              <a:t>Moreels</a:t>
            </a:r>
            <a:endParaRPr lang="nl-BE" sz="4500">
              <a:latin typeface="Flanders Art Sans"/>
              <a:ea typeface="Calibri"/>
              <a:cs typeface="Calibri"/>
            </a:endParaRPr>
          </a:p>
          <a:p>
            <a:pPr marL="685800" indent="-685800">
              <a:buFont typeface="Arial,Sans-Serif"/>
              <a:buChar char="•"/>
            </a:pPr>
            <a:r>
              <a:rPr lang="nl-BE" sz="4500">
                <a:highlight>
                  <a:srgbClr val="FFFFFF"/>
                </a:highlight>
                <a:latin typeface="Flanders Art Sans"/>
                <a:ea typeface="Calibri"/>
                <a:cs typeface="Calibri"/>
              </a:rPr>
              <a:t>Hasan Ozan</a:t>
            </a:r>
            <a:endParaRPr lang="nl-BE" sz="4500">
              <a:latin typeface="Flanders Art Sans"/>
            </a:endParaRPr>
          </a:p>
        </p:txBody>
      </p:sp>
      <p:sp>
        <p:nvSpPr>
          <p:cNvPr id="8" name="Titel 1">
            <a:extLst>
              <a:ext uri="{FF2B5EF4-FFF2-40B4-BE49-F238E27FC236}">
                <a16:creationId xmlns:a16="http://schemas.microsoft.com/office/drawing/2014/main" id="{D625F0DF-E5C1-3D21-BB35-96E59182E5F0}"/>
              </a:ext>
            </a:extLst>
          </p:cNvPr>
          <p:cNvSpPr txBox="1">
            <a:spLocks/>
          </p:cNvSpPr>
          <p:nvPr/>
        </p:nvSpPr>
        <p:spPr>
          <a:xfrm>
            <a:off x="1522800" y="232326"/>
            <a:ext cx="21373776" cy="1939924"/>
          </a:xfrm>
          <a:prstGeom prst="rect">
            <a:avLst/>
          </a:prstGeom>
        </p:spPr>
        <p:txBody>
          <a:bodyPr vert="horz" lIns="0" tIns="0" rIns="0" bIns="0" rtlCol="0" anchor="b">
            <a:noAutofit/>
          </a:bodyPr>
          <a:lstStyle>
            <a:lvl1pPr algn="l" defTabSz="1828709" rtl="0" eaLnBrk="1" latinLnBrk="0" hangingPunct="1">
              <a:lnSpc>
                <a:spcPct val="90000"/>
              </a:lnSpc>
              <a:spcBef>
                <a:spcPct val="0"/>
              </a:spcBef>
              <a:buNone/>
              <a:defRPr lang="nl-BE" sz="9000" b="1" i="0" kern="1200" baseline="0">
                <a:solidFill>
                  <a:schemeClr val="accent1"/>
                </a:solidFill>
                <a:latin typeface="Flanders Art Sans Condensed" panose="00000506000000000000" pitchFamily="50" charset="0"/>
                <a:ea typeface="+mj-ea"/>
                <a:cs typeface="+mj-cs"/>
              </a:defRPr>
            </a:lvl1pPr>
          </a:lstStyle>
          <a:p>
            <a:r>
              <a:rPr lang="nl-NL"/>
              <a:t>Kandidaat raadsleden </a:t>
            </a:r>
          </a:p>
        </p:txBody>
      </p:sp>
      <p:sp>
        <p:nvSpPr>
          <p:cNvPr id="12" name="Ondertitel 2">
            <a:extLst>
              <a:ext uri="{FF2B5EF4-FFF2-40B4-BE49-F238E27FC236}">
                <a16:creationId xmlns:a16="http://schemas.microsoft.com/office/drawing/2014/main" id="{D925A1EF-4E6A-E6BE-6D4F-3B06EC4BA5CA}"/>
              </a:ext>
            </a:extLst>
          </p:cNvPr>
          <p:cNvSpPr txBox="1">
            <a:spLocks/>
          </p:cNvSpPr>
          <p:nvPr/>
        </p:nvSpPr>
        <p:spPr>
          <a:xfrm>
            <a:off x="1522798" y="2164099"/>
            <a:ext cx="21373775" cy="1054173"/>
          </a:xfrm>
          <a:prstGeom prst="rect">
            <a:avLst/>
          </a:prstGeom>
        </p:spPr>
        <p:txBody>
          <a:bodyPr vert="horz" lIns="0" tIns="0" rIns="0" bIns="0" rtlCol="0" anchor="t">
            <a:no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000" kern="1200" cap="all" baseline="0">
                <a:solidFill>
                  <a:schemeClr val="accent3"/>
                </a:solidFill>
                <a:latin typeface="Flanders Art Sans Condensed" pitchFamily="2" charset="77"/>
                <a:ea typeface="+mn-ea"/>
                <a:cs typeface="+mn-cs"/>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r>
              <a:rPr lang="en-US" sz="4000" dirty="0" err="1">
                <a:latin typeface="Flanders Art Sans Condensed"/>
              </a:rPr>
              <a:t>Mandaatsperiode</a:t>
            </a:r>
            <a:r>
              <a:rPr lang="en-US" sz="4000" dirty="0">
                <a:latin typeface="Flanders Art Sans Condensed"/>
              </a:rPr>
              <a:t> 2027-2030</a:t>
            </a:r>
          </a:p>
        </p:txBody>
      </p:sp>
    </p:spTree>
    <p:extLst>
      <p:ext uri="{BB962C8B-B14F-4D97-AF65-F5344CB8AC3E}">
        <p14:creationId xmlns:p14="http://schemas.microsoft.com/office/powerpoint/2010/main" val="2624046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39F8D-1995-A913-4EEC-5982FFB94E5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D729B02-3D81-1C0A-FE6C-565189BEA2A0}"/>
              </a:ext>
            </a:extLst>
          </p:cNvPr>
          <p:cNvSpPr>
            <a:spLocks noGrp="1"/>
          </p:cNvSpPr>
          <p:nvPr>
            <p:ph type="ctrTitle"/>
          </p:nvPr>
        </p:nvSpPr>
        <p:spPr/>
        <p:txBody>
          <a:bodyPr/>
          <a:lstStyle/>
          <a:p>
            <a:r>
              <a:rPr lang="nl-NL"/>
              <a:t>Stemming </a:t>
            </a:r>
            <a:endParaRPr lang="nl-BE"/>
          </a:p>
        </p:txBody>
      </p:sp>
      <p:sp>
        <p:nvSpPr>
          <p:cNvPr id="3" name="Ondertitel 2">
            <a:extLst>
              <a:ext uri="{FF2B5EF4-FFF2-40B4-BE49-F238E27FC236}">
                <a16:creationId xmlns:a16="http://schemas.microsoft.com/office/drawing/2014/main" id="{F1684820-0FF1-632E-F110-00DF805A5E04}"/>
              </a:ext>
            </a:extLst>
          </p:cNvPr>
          <p:cNvSpPr>
            <a:spLocks noGrp="1"/>
          </p:cNvSpPr>
          <p:nvPr>
            <p:ph type="subTitle" idx="1"/>
          </p:nvPr>
        </p:nvSpPr>
        <p:spPr/>
        <p:txBody>
          <a:bodyPr/>
          <a:lstStyle/>
          <a:p>
            <a:r>
              <a:rPr lang="nl-NL"/>
              <a:t>Neem je toestel en ga naar jouw mailbox </a:t>
            </a:r>
            <a:endParaRPr lang="nl-BE"/>
          </a:p>
        </p:txBody>
      </p:sp>
      <p:sp>
        <p:nvSpPr>
          <p:cNvPr id="4" name="Tijdelijke aanduiding voor tekst 3">
            <a:extLst>
              <a:ext uri="{FF2B5EF4-FFF2-40B4-BE49-F238E27FC236}">
                <a16:creationId xmlns:a16="http://schemas.microsoft.com/office/drawing/2014/main" id="{5584BB76-C52A-8C55-E1A3-12FFA6744EFB}"/>
              </a:ext>
            </a:extLst>
          </p:cNvPr>
          <p:cNvSpPr>
            <a:spLocks noGrp="1"/>
          </p:cNvSpPr>
          <p:nvPr>
            <p:ph type="body" sz="quarter" idx="13"/>
          </p:nvPr>
        </p:nvSpPr>
        <p:spPr>
          <a:xfrm>
            <a:off x="1522414" y="4191000"/>
            <a:ext cx="21373775" cy="8285480"/>
          </a:xfrm>
        </p:spPr>
        <p:txBody>
          <a:bodyPr vert="horz" lIns="91440" tIns="45720" rIns="91440" bIns="45720" rtlCol="0" anchor="t">
            <a:normAutofit fontScale="92500" lnSpcReduction="10000"/>
          </a:bodyPr>
          <a:lstStyle/>
          <a:p>
            <a:pPr marL="719455" indent="-719455"/>
            <a:r>
              <a:rPr lang="nl-NL">
                <a:latin typeface="Flanders Art Sans"/>
              </a:rPr>
              <a:t>Ik ben als directeur de begeleider van de stemming en zal zo meteen de stemming opstarten in NemoVote.</a:t>
            </a:r>
            <a:endParaRPr lang="en-US">
              <a:latin typeface="Flanders Art Sans"/>
            </a:endParaRPr>
          </a:p>
          <a:p>
            <a:pPr marL="719455" indent="-719455"/>
            <a:r>
              <a:rPr lang="nl-NL">
                <a:latin typeface="Flanders Art Sans"/>
              </a:rPr>
              <a:t>De voorzitter van de schoolraad zal mee toezien op het geheim van de stemming.</a:t>
            </a:r>
          </a:p>
          <a:p>
            <a:pPr marL="719455" indent="-719455"/>
            <a:r>
              <a:rPr lang="nl-NL"/>
              <a:t>Neem je </a:t>
            </a:r>
            <a:r>
              <a:rPr lang="nl-NL" b="1"/>
              <a:t>toestel</a:t>
            </a:r>
            <a:r>
              <a:rPr lang="nl-NL"/>
              <a:t> klaar waarmee je je stem zal uitbrengen. Check of je </a:t>
            </a:r>
            <a:r>
              <a:rPr lang="nl-NL" b="1"/>
              <a:t>internetconnectie</a:t>
            </a:r>
            <a:r>
              <a:rPr lang="nl-NL"/>
              <a:t> hebt.</a:t>
            </a:r>
          </a:p>
          <a:p>
            <a:pPr marL="719455" indent="-719455"/>
            <a:r>
              <a:rPr lang="nl-NL"/>
              <a:t>Ga naar je mailbox (van het e-mailadres zoals doorgegeven op de kieslijsten). </a:t>
            </a:r>
            <a:r>
              <a:rPr lang="nl-NL" i="1"/>
              <a:t>Twijfel je over welk adres het gaat? Spreek me aan, ik kan dit voor jou checken.</a:t>
            </a:r>
          </a:p>
          <a:p>
            <a:pPr marL="719455" indent="-719455"/>
            <a:r>
              <a:rPr lang="nl-NL"/>
              <a:t>Je krijgt zo meteen de stemlink</a:t>
            </a:r>
            <a:r>
              <a:rPr lang="nl-NL" b="1"/>
              <a:t> in jouw mailbox</a:t>
            </a:r>
            <a:r>
              <a:rPr lang="nl-NL"/>
              <a:t>. Dit is een </a:t>
            </a:r>
            <a:r>
              <a:rPr lang="nl-NL" b="1"/>
              <a:t>persoonlijke stemlink</a:t>
            </a:r>
            <a:r>
              <a:rPr lang="nl-NL"/>
              <a:t>. Je mag deze dus niet delen met iemand anders.</a:t>
            </a:r>
          </a:p>
        </p:txBody>
      </p:sp>
    </p:spTree>
    <p:extLst>
      <p:ext uri="{BB962C8B-B14F-4D97-AF65-F5344CB8AC3E}">
        <p14:creationId xmlns:p14="http://schemas.microsoft.com/office/powerpoint/2010/main" val="2177934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791D6-B31B-0340-04E7-164167B63AC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1547CB4-856A-7385-BF3C-FC51D0833CA7}"/>
              </a:ext>
            </a:extLst>
          </p:cNvPr>
          <p:cNvSpPr>
            <a:spLocks noGrp="1"/>
          </p:cNvSpPr>
          <p:nvPr>
            <p:ph type="ctrTitle"/>
          </p:nvPr>
        </p:nvSpPr>
        <p:spPr/>
        <p:txBody>
          <a:bodyPr/>
          <a:lstStyle/>
          <a:p>
            <a:r>
              <a:rPr lang="nl-NL"/>
              <a:t>Stemming </a:t>
            </a:r>
            <a:endParaRPr lang="nl-BE"/>
          </a:p>
        </p:txBody>
      </p:sp>
      <p:sp>
        <p:nvSpPr>
          <p:cNvPr id="3" name="Ondertitel 2">
            <a:extLst>
              <a:ext uri="{FF2B5EF4-FFF2-40B4-BE49-F238E27FC236}">
                <a16:creationId xmlns:a16="http://schemas.microsoft.com/office/drawing/2014/main" id="{AD68A926-AE6F-B169-3D31-0D9E1C9AEDC8}"/>
              </a:ext>
            </a:extLst>
          </p:cNvPr>
          <p:cNvSpPr>
            <a:spLocks noGrp="1"/>
          </p:cNvSpPr>
          <p:nvPr>
            <p:ph type="subTitle" idx="1"/>
          </p:nvPr>
        </p:nvSpPr>
        <p:spPr/>
        <p:txBody>
          <a:bodyPr/>
          <a:lstStyle/>
          <a:p>
            <a:r>
              <a:rPr lang="nl-NL"/>
              <a:t>Stemming per geleding</a:t>
            </a:r>
            <a:endParaRPr lang="nl-BE"/>
          </a:p>
        </p:txBody>
      </p:sp>
      <p:sp>
        <p:nvSpPr>
          <p:cNvPr id="4" name="Tijdelijke aanduiding voor tekst 3">
            <a:extLst>
              <a:ext uri="{FF2B5EF4-FFF2-40B4-BE49-F238E27FC236}">
                <a16:creationId xmlns:a16="http://schemas.microsoft.com/office/drawing/2014/main" id="{2702AE42-CB24-D024-52F2-D36A2029700C}"/>
              </a:ext>
            </a:extLst>
          </p:cNvPr>
          <p:cNvSpPr>
            <a:spLocks noGrp="1"/>
          </p:cNvSpPr>
          <p:nvPr>
            <p:ph type="body" sz="quarter" idx="13"/>
          </p:nvPr>
        </p:nvSpPr>
        <p:spPr>
          <a:xfrm>
            <a:off x="1522414" y="4191000"/>
            <a:ext cx="21373775" cy="8285480"/>
          </a:xfrm>
        </p:spPr>
        <p:txBody>
          <a:bodyPr>
            <a:normAutofit/>
          </a:bodyPr>
          <a:lstStyle/>
          <a:p>
            <a:r>
              <a:rPr lang="nl-NL"/>
              <a:t>In ons stemplatform </a:t>
            </a:r>
            <a:r>
              <a:rPr lang="nl-NL" err="1"/>
              <a:t>NemoVote</a:t>
            </a:r>
            <a:r>
              <a:rPr lang="nl-NL"/>
              <a:t> zet ik de stemming open per geleding. We </a:t>
            </a:r>
            <a:r>
              <a:rPr lang="nl-NL" b="1"/>
              <a:t>starten</a:t>
            </a:r>
            <a:r>
              <a:rPr lang="nl-NL"/>
              <a:t> met de </a:t>
            </a:r>
            <a:r>
              <a:rPr lang="nl-NL" b="1"/>
              <a:t>eerste geleding</a:t>
            </a:r>
            <a:r>
              <a:rPr lang="nl-NL"/>
              <a:t> en gaan </a:t>
            </a:r>
            <a:r>
              <a:rPr lang="nl-NL" b="1"/>
              <a:t>nadien</a:t>
            </a:r>
            <a:r>
              <a:rPr lang="nl-NL"/>
              <a:t> over tot stemming van de </a:t>
            </a:r>
            <a:r>
              <a:rPr lang="nl-NL" b="1"/>
              <a:t>tweede geleding</a:t>
            </a:r>
            <a:r>
              <a:rPr lang="nl-NL"/>
              <a:t>.</a:t>
            </a:r>
          </a:p>
          <a:p>
            <a:r>
              <a:rPr lang="nl-NL"/>
              <a:t>Ik zal aanduiden wie aanwezig is. </a:t>
            </a:r>
            <a:r>
              <a:rPr lang="nl-NL" b="1"/>
              <a:t>Enkel wie fysiek aanwezig is, mag stemmen. </a:t>
            </a:r>
          </a:p>
          <a:p>
            <a:r>
              <a:rPr lang="nl-NL"/>
              <a:t>De stemlink wordt verzonden naar jouw mailbox.</a:t>
            </a:r>
          </a:p>
          <a:p>
            <a:r>
              <a:rPr lang="nl-NL" b="1"/>
              <a:t>Via de link in jouw mail</a:t>
            </a:r>
            <a:r>
              <a:rPr lang="nl-NL"/>
              <a:t>, kan je individueel</a:t>
            </a:r>
            <a:r>
              <a:rPr lang="nl-NL" b="1"/>
              <a:t> </a:t>
            </a:r>
            <a:r>
              <a:rPr lang="nl-NL"/>
              <a:t>jouw stem uitbrengen.</a:t>
            </a:r>
          </a:p>
          <a:p>
            <a:r>
              <a:rPr lang="nl-NL"/>
              <a:t>Stemmen is niet verplicht, je mag ook blanco indienen.</a:t>
            </a:r>
          </a:p>
        </p:txBody>
      </p:sp>
    </p:spTree>
    <p:extLst>
      <p:ext uri="{BB962C8B-B14F-4D97-AF65-F5344CB8AC3E}">
        <p14:creationId xmlns:p14="http://schemas.microsoft.com/office/powerpoint/2010/main" val="1502928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DBEDD-A1C2-F19B-6383-80A91903209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948929A-C9EC-C07E-1F36-550784DE152B}"/>
              </a:ext>
            </a:extLst>
          </p:cNvPr>
          <p:cNvSpPr>
            <a:spLocks noGrp="1"/>
          </p:cNvSpPr>
          <p:nvPr>
            <p:ph type="ctrTitle"/>
          </p:nvPr>
        </p:nvSpPr>
        <p:spPr/>
        <p:txBody>
          <a:bodyPr/>
          <a:lstStyle/>
          <a:p>
            <a:r>
              <a:rPr lang="nl-NL"/>
              <a:t>Stemming </a:t>
            </a:r>
            <a:endParaRPr lang="nl-BE"/>
          </a:p>
        </p:txBody>
      </p:sp>
      <p:sp>
        <p:nvSpPr>
          <p:cNvPr id="3" name="Ondertitel 2">
            <a:extLst>
              <a:ext uri="{FF2B5EF4-FFF2-40B4-BE49-F238E27FC236}">
                <a16:creationId xmlns:a16="http://schemas.microsoft.com/office/drawing/2014/main" id="{732C681B-27CD-E629-BAB8-1CDD3CB5F902}"/>
              </a:ext>
            </a:extLst>
          </p:cNvPr>
          <p:cNvSpPr>
            <a:spLocks noGrp="1"/>
          </p:cNvSpPr>
          <p:nvPr>
            <p:ph type="subTitle" idx="1"/>
          </p:nvPr>
        </p:nvSpPr>
        <p:spPr/>
        <p:txBody>
          <a:bodyPr/>
          <a:lstStyle/>
          <a:p>
            <a:r>
              <a:rPr lang="nl-NL"/>
              <a:t>Stemming per geleding</a:t>
            </a:r>
            <a:endParaRPr lang="nl-BE"/>
          </a:p>
        </p:txBody>
      </p:sp>
      <p:sp>
        <p:nvSpPr>
          <p:cNvPr id="4" name="Tijdelijke aanduiding voor tekst 3">
            <a:extLst>
              <a:ext uri="{FF2B5EF4-FFF2-40B4-BE49-F238E27FC236}">
                <a16:creationId xmlns:a16="http://schemas.microsoft.com/office/drawing/2014/main" id="{DFE84378-EA5A-4CB5-F49C-A2C8BED5CC5D}"/>
              </a:ext>
            </a:extLst>
          </p:cNvPr>
          <p:cNvSpPr>
            <a:spLocks noGrp="1"/>
          </p:cNvSpPr>
          <p:nvPr>
            <p:ph type="body" sz="quarter" idx="13"/>
          </p:nvPr>
        </p:nvSpPr>
        <p:spPr>
          <a:xfrm>
            <a:off x="1522414" y="4191000"/>
            <a:ext cx="21373775" cy="8285480"/>
          </a:xfrm>
        </p:spPr>
        <p:txBody>
          <a:bodyPr vert="horz" lIns="91440" tIns="45720" rIns="91440" bIns="45720" rtlCol="0" anchor="t">
            <a:normAutofit/>
          </a:bodyPr>
          <a:lstStyle/>
          <a:p>
            <a:pPr marL="0" indent="0">
              <a:buNone/>
            </a:pPr>
            <a:r>
              <a:rPr lang="nl-NL"/>
              <a:t>In dit filmpje krijg je een mooi beeld van hoe je jouw stem geldig kan uitbrengen.</a:t>
            </a:r>
          </a:p>
          <a:p>
            <a:pPr marL="0" indent="0">
              <a:buNone/>
            </a:pPr>
            <a:endParaRPr lang="nl-NL" dirty="0"/>
          </a:p>
          <a:p>
            <a:pPr marL="0" indent="0">
              <a:buNone/>
            </a:pPr>
            <a:endParaRPr lang="nl-NL"/>
          </a:p>
          <a:p>
            <a:endParaRPr lang="nl-NL">
              <a:highlight>
                <a:srgbClr val="FFFF00"/>
              </a:highlight>
            </a:endParaRPr>
          </a:p>
        </p:txBody>
      </p:sp>
      <p:pic>
        <p:nvPicPr>
          <p:cNvPr id="5" name="Online Media 4" title="Stemmen met NemoVote - kiesgerechtigde schoolraadsleden">
            <a:hlinkClick r:id="" action="ppaction://noaction"/>
            <a:extLst>
              <a:ext uri="{FF2B5EF4-FFF2-40B4-BE49-F238E27FC236}">
                <a16:creationId xmlns:a16="http://schemas.microsoft.com/office/drawing/2014/main" id="{EE3A2553-891E-E945-5B74-27CDC0948320}"/>
              </a:ext>
            </a:extLst>
          </p:cNvPr>
          <p:cNvPicPr>
            <a:picLocks noRot="1" noChangeAspect="1"/>
          </p:cNvPicPr>
          <p:nvPr>
            <a:videoFile r:link="rId1"/>
          </p:nvPr>
        </p:nvPicPr>
        <p:blipFill>
          <a:blip r:embed="rId4"/>
          <a:stretch>
            <a:fillRect/>
          </a:stretch>
        </p:blipFill>
        <p:spPr>
          <a:xfrm>
            <a:off x="6359270" y="6166625"/>
            <a:ext cx="11665461" cy="6690731"/>
          </a:xfrm>
          <a:prstGeom prst="rect">
            <a:avLst/>
          </a:prstGeom>
        </p:spPr>
      </p:pic>
    </p:spTree>
    <p:extLst>
      <p:ext uri="{BB962C8B-B14F-4D97-AF65-F5344CB8AC3E}">
        <p14:creationId xmlns:p14="http://schemas.microsoft.com/office/powerpoint/2010/main" val="2190285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8E255-D55A-C1F8-C719-B64B49D0F03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F799233-039F-3834-4886-7E11FBB41D43}"/>
              </a:ext>
            </a:extLst>
          </p:cNvPr>
          <p:cNvSpPr>
            <a:spLocks noGrp="1"/>
          </p:cNvSpPr>
          <p:nvPr>
            <p:ph type="ctrTitle"/>
          </p:nvPr>
        </p:nvSpPr>
        <p:spPr/>
        <p:txBody>
          <a:bodyPr/>
          <a:lstStyle/>
          <a:p>
            <a:r>
              <a:rPr lang="nl-NL"/>
              <a:t>Stemming </a:t>
            </a:r>
            <a:endParaRPr lang="nl-BE"/>
          </a:p>
        </p:txBody>
      </p:sp>
      <p:sp>
        <p:nvSpPr>
          <p:cNvPr id="3" name="Ondertitel 2">
            <a:extLst>
              <a:ext uri="{FF2B5EF4-FFF2-40B4-BE49-F238E27FC236}">
                <a16:creationId xmlns:a16="http://schemas.microsoft.com/office/drawing/2014/main" id="{D3A90FD4-D048-561D-0E2B-1E32028FD9FF}"/>
              </a:ext>
            </a:extLst>
          </p:cNvPr>
          <p:cNvSpPr>
            <a:spLocks noGrp="1"/>
          </p:cNvSpPr>
          <p:nvPr>
            <p:ph type="subTitle" idx="1"/>
          </p:nvPr>
        </p:nvSpPr>
        <p:spPr/>
        <p:txBody>
          <a:bodyPr/>
          <a:lstStyle/>
          <a:p>
            <a:r>
              <a:rPr lang="nl-NL"/>
              <a:t>STEMMING AFSLUITEN EN pv’s opmaken</a:t>
            </a:r>
            <a:endParaRPr lang="nl-BE"/>
          </a:p>
        </p:txBody>
      </p:sp>
      <p:sp>
        <p:nvSpPr>
          <p:cNvPr id="4" name="Tijdelijke aanduiding voor tekst 3">
            <a:extLst>
              <a:ext uri="{FF2B5EF4-FFF2-40B4-BE49-F238E27FC236}">
                <a16:creationId xmlns:a16="http://schemas.microsoft.com/office/drawing/2014/main" id="{B15EFC52-26D1-D2C0-FBEC-4D6876548A06}"/>
              </a:ext>
            </a:extLst>
          </p:cNvPr>
          <p:cNvSpPr>
            <a:spLocks noGrp="1"/>
          </p:cNvSpPr>
          <p:nvPr>
            <p:ph type="body" sz="quarter" idx="13"/>
          </p:nvPr>
        </p:nvSpPr>
        <p:spPr>
          <a:xfrm>
            <a:off x="1522414" y="4191000"/>
            <a:ext cx="21373775" cy="8285480"/>
          </a:xfrm>
        </p:spPr>
        <p:txBody>
          <a:bodyPr vert="horz" lIns="91440" tIns="45720" rIns="91440" bIns="45720" rtlCol="0" anchor="t">
            <a:normAutofit/>
          </a:bodyPr>
          <a:lstStyle/>
          <a:p>
            <a:pPr marL="719455" indent="-719455"/>
            <a:r>
              <a:rPr lang="nl-NL">
                <a:latin typeface="Flanders Art Sans"/>
              </a:rPr>
              <a:t>Als alle stemgerechtigden, inclusief ikzelf, gestemd hebben, zal ik de stemming afsluiten en twee processen-verbaal (PV's) opmaken.</a:t>
            </a:r>
            <a:endParaRPr lang="en-US">
              <a:latin typeface="Flanders Art Sans"/>
            </a:endParaRPr>
          </a:p>
          <a:p>
            <a:pPr marL="719455" indent="-719455"/>
            <a:r>
              <a:rPr lang="nl-NL" b="1">
                <a:latin typeface="Flanders Art Sans"/>
              </a:rPr>
              <a:t>Iedereen die gestemd heeft</a:t>
            </a:r>
            <a:r>
              <a:rPr lang="nl-NL">
                <a:latin typeface="Flanders Art Sans"/>
              </a:rPr>
              <a:t>, schrijft zijn naam en tekent het PV van de geleding waarvoor hij/zij bevoegd was om te stemmen.</a:t>
            </a:r>
            <a:endParaRPr lang="nl-NL" dirty="0">
              <a:latin typeface="Flanders Art Sans"/>
            </a:endParaRPr>
          </a:p>
          <a:p>
            <a:pPr marL="719455" indent="-719455"/>
            <a:r>
              <a:rPr lang="nl-NL">
                <a:latin typeface="Flanders Art Sans"/>
              </a:rPr>
              <a:t>De </a:t>
            </a:r>
            <a:r>
              <a:rPr lang="nl-NL" b="1">
                <a:latin typeface="Flanders Art Sans"/>
              </a:rPr>
              <a:t>aanwezige kandidaten/getuigen</a:t>
            </a:r>
            <a:r>
              <a:rPr lang="nl-NL">
                <a:latin typeface="Flanders Art Sans"/>
              </a:rPr>
              <a:t> zetten hun naam op, en ondertekenen, beide PV's.</a:t>
            </a:r>
          </a:p>
          <a:p>
            <a:pPr marL="719455" indent="-719455"/>
            <a:r>
              <a:rPr lang="nl-NL">
                <a:latin typeface="Flanders Art Sans"/>
              </a:rPr>
              <a:t>Ik ben verantwoordelijk om alle eventuele onregelmatigheden te vermelden in de PV’s. De voorzitter ziet hier mee op toe.</a:t>
            </a:r>
            <a:endParaRPr lang="nl-NL" dirty="0"/>
          </a:p>
          <a:p>
            <a:pPr marL="719455" indent="-719455"/>
            <a:r>
              <a:rPr lang="nl-NL">
                <a:latin typeface="Flanders Art Sans"/>
              </a:rPr>
              <a:t>Ook de eventuele getuigen zal ik vermelden in de PV’s. </a:t>
            </a:r>
            <a:endParaRPr lang="nl-NL" dirty="0">
              <a:latin typeface="Flanders Art Sans"/>
            </a:endParaRPr>
          </a:p>
          <a:p>
            <a:pPr marL="719455" indent="-719455"/>
            <a:endParaRPr lang="nl-NL" dirty="0"/>
          </a:p>
        </p:txBody>
      </p:sp>
    </p:spTree>
    <p:extLst>
      <p:ext uri="{BB962C8B-B14F-4D97-AF65-F5344CB8AC3E}">
        <p14:creationId xmlns:p14="http://schemas.microsoft.com/office/powerpoint/2010/main" val="1711606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BEB49-2D49-2783-C644-089BCAFD023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3005E48-EFB5-964B-F15A-67F77D20030A}"/>
              </a:ext>
            </a:extLst>
          </p:cNvPr>
          <p:cNvSpPr>
            <a:spLocks noGrp="1"/>
          </p:cNvSpPr>
          <p:nvPr>
            <p:ph type="ctrTitle"/>
          </p:nvPr>
        </p:nvSpPr>
        <p:spPr/>
        <p:txBody>
          <a:bodyPr/>
          <a:lstStyle/>
          <a:p>
            <a:r>
              <a:rPr lang="nl-NL"/>
              <a:t>Iemand nog vragen? </a:t>
            </a:r>
            <a:endParaRPr lang="nl-BE"/>
          </a:p>
        </p:txBody>
      </p:sp>
      <p:sp>
        <p:nvSpPr>
          <p:cNvPr id="3" name="Ondertitel 2">
            <a:extLst>
              <a:ext uri="{FF2B5EF4-FFF2-40B4-BE49-F238E27FC236}">
                <a16:creationId xmlns:a16="http://schemas.microsoft.com/office/drawing/2014/main" id="{0E52870E-7627-469B-BF7B-8D0AE7D29DBA}"/>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697558BB-A14E-4424-87F2-56A488A9FB5D}"/>
              </a:ext>
            </a:extLst>
          </p:cNvPr>
          <p:cNvSpPr>
            <a:spLocks noGrp="1"/>
          </p:cNvSpPr>
          <p:nvPr>
            <p:ph type="body" sz="quarter" idx="13"/>
          </p:nvPr>
        </p:nvSpPr>
        <p:spPr>
          <a:xfrm>
            <a:off x="1522414" y="4191000"/>
            <a:ext cx="21373775" cy="8285480"/>
          </a:xfrm>
        </p:spPr>
        <p:txBody>
          <a:bodyPr>
            <a:normAutofit/>
          </a:bodyPr>
          <a:lstStyle/>
          <a:p>
            <a:endParaRPr lang="nl-NL"/>
          </a:p>
          <a:p>
            <a:endParaRPr lang="nl-NL"/>
          </a:p>
        </p:txBody>
      </p:sp>
    </p:spTree>
    <p:extLst>
      <p:ext uri="{BB962C8B-B14F-4D97-AF65-F5344CB8AC3E}">
        <p14:creationId xmlns:p14="http://schemas.microsoft.com/office/powerpoint/2010/main" val="1220511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0771B-AD70-0682-1193-A1D47D18F65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0CFABB9-8FC5-0149-ED0F-349CE158542D}"/>
              </a:ext>
            </a:extLst>
          </p:cNvPr>
          <p:cNvSpPr>
            <a:spLocks noGrp="1"/>
          </p:cNvSpPr>
          <p:nvPr>
            <p:ph type="ctrTitle"/>
          </p:nvPr>
        </p:nvSpPr>
        <p:spPr/>
        <p:txBody>
          <a:bodyPr/>
          <a:lstStyle/>
          <a:p>
            <a:r>
              <a:rPr lang="nl-NL">
                <a:latin typeface="Flanders Art Sans Condensed"/>
              </a:rPr>
              <a:t>We starten de stemming in NemoVote </a:t>
            </a:r>
            <a:endParaRPr lang="nl-BE">
              <a:latin typeface="Flanders Art Sans Condensed"/>
            </a:endParaRPr>
          </a:p>
        </p:txBody>
      </p:sp>
      <p:sp>
        <p:nvSpPr>
          <p:cNvPr id="3" name="Ondertitel 2">
            <a:extLst>
              <a:ext uri="{FF2B5EF4-FFF2-40B4-BE49-F238E27FC236}">
                <a16:creationId xmlns:a16="http://schemas.microsoft.com/office/drawing/2014/main" id="{96E0CFA8-4498-52E7-2F05-47AC151ECA85}"/>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A9A041C2-07EB-1BFF-DA26-937F6CC6821B}"/>
              </a:ext>
            </a:extLst>
          </p:cNvPr>
          <p:cNvSpPr>
            <a:spLocks noGrp="1"/>
          </p:cNvSpPr>
          <p:nvPr>
            <p:ph type="body" sz="quarter" idx="13"/>
          </p:nvPr>
        </p:nvSpPr>
        <p:spPr>
          <a:xfrm>
            <a:off x="1522414" y="4191000"/>
            <a:ext cx="21373775" cy="8285480"/>
          </a:xfrm>
        </p:spPr>
        <p:txBody>
          <a:bodyPr>
            <a:normAutofit/>
          </a:bodyPr>
          <a:lstStyle/>
          <a:p>
            <a:endParaRPr lang="nl-NL"/>
          </a:p>
          <a:p>
            <a:endParaRPr lang="nl-NL"/>
          </a:p>
        </p:txBody>
      </p:sp>
    </p:spTree>
    <p:extLst>
      <p:ext uri="{BB962C8B-B14F-4D97-AF65-F5344CB8AC3E}">
        <p14:creationId xmlns:p14="http://schemas.microsoft.com/office/powerpoint/2010/main" val="3574602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021D1-BAAC-CB02-D661-998E3CA23D5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7F19784-EE5C-8343-FA5E-203DF5AA1E1D}"/>
              </a:ext>
            </a:extLst>
          </p:cNvPr>
          <p:cNvSpPr>
            <a:spLocks noGrp="1"/>
          </p:cNvSpPr>
          <p:nvPr>
            <p:ph type="ctrTitle"/>
          </p:nvPr>
        </p:nvSpPr>
        <p:spPr/>
        <p:txBody>
          <a:bodyPr/>
          <a:lstStyle/>
          <a:p>
            <a:r>
              <a:rPr lang="nl-NL"/>
              <a:t>Bedankt om jouw stem uit te brengen </a:t>
            </a:r>
            <a:endParaRPr lang="nl-BE"/>
          </a:p>
        </p:txBody>
      </p:sp>
      <p:sp>
        <p:nvSpPr>
          <p:cNvPr id="3" name="Ondertitel 2">
            <a:extLst>
              <a:ext uri="{FF2B5EF4-FFF2-40B4-BE49-F238E27FC236}">
                <a16:creationId xmlns:a16="http://schemas.microsoft.com/office/drawing/2014/main" id="{3A04FCB1-AC9F-1C20-6359-21E91BD83B5C}"/>
              </a:ext>
            </a:extLst>
          </p:cNvPr>
          <p:cNvSpPr>
            <a:spLocks noGrp="1"/>
          </p:cNvSpPr>
          <p:nvPr>
            <p:ph type="subTitle" idx="1"/>
          </p:nvPr>
        </p:nvSpPr>
        <p:spPr/>
        <p:txBody>
          <a:bodyPr/>
          <a:lstStyle/>
          <a:p>
            <a:endParaRPr lang="nl-BE"/>
          </a:p>
        </p:txBody>
      </p:sp>
      <p:sp>
        <p:nvSpPr>
          <p:cNvPr id="4" name="Tijdelijke aanduiding voor tekst 3">
            <a:extLst>
              <a:ext uri="{FF2B5EF4-FFF2-40B4-BE49-F238E27FC236}">
                <a16:creationId xmlns:a16="http://schemas.microsoft.com/office/drawing/2014/main" id="{6A91D956-0095-3595-E8D1-3CE76FC8286C}"/>
              </a:ext>
            </a:extLst>
          </p:cNvPr>
          <p:cNvSpPr>
            <a:spLocks noGrp="1"/>
          </p:cNvSpPr>
          <p:nvPr>
            <p:ph type="body" sz="quarter" idx="13"/>
          </p:nvPr>
        </p:nvSpPr>
        <p:spPr>
          <a:xfrm>
            <a:off x="1522414" y="3923799"/>
            <a:ext cx="21373775" cy="8552681"/>
          </a:xfrm>
        </p:spPr>
        <p:txBody>
          <a:bodyPr vert="horz" lIns="91440" tIns="45720" rIns="91440" bIns="45720" rtlCol="0" anchor="t">
            <a:normAutofit fontScale="92500" lnSpcReduction="10000"/>
          </a:bodyPr>
          <a:lstStyle/>
          <a:p>
            <a:endParaRPr lang="nl-NL"/>
          </a:p>
          <a:p>
            <a:pPr marL="719455" indent="-719455"/>
            <a:r>
              <a:rPr lang="nl-NL">
                <a:latin typeface="Flanders Art Sans"/>
              </a:rPr>
              <a:t>Uiterlijk 1 december worden de resultaten van de verkiezingen officieel</a:t>
            </a:r>
            <a:r>
              <a:rPr lang="nl-NL" dirty="0">
                <a:latin typeface="Flanders Art Sans"/>
              </a:rPr>
              <a:t> </a:t>
            </a:r>
            <a:r>
              <a:rPr lang="nl-NL">
                <a:latin typeface="Flanders Art Sans"/>
              </a:rPr>
              <a:t>vastgesteld door het kiesbureau van het GO!. </a:t>
            </a:r>
          </a:p>
          <a:p>
            <a:pPr marL="719455" indent="-719455"/>
            <a:r>
              <a:rPr lang="nl-NL" i="1">
                <a:solidFill>
                  <a:schemeClr val="bg1">
                    <a:lumMod val="50000"/>
                  </a:schemeClr>
                </a:solidFill>
                <a:latin typeface="Flanders Art Sans"/>
              </a:rPr>
              <a:t>Mochten er onregelmatigheden vastgesteld worden, dan kan het zijn dat de stemming in onze schoolraad opnieuw moet gedaan worden. In dat geval zullen we een bijkomende vergadering inplannen in de week van 26 oktober.</a:t>
            </a:r>
          </a:p>
          <a:p>
            <a:pPr marL="719455" indent="-719455"/>
            <a:r>
              <a:rPr lang="nl-NL">
                <a:latin typeface="Flanders Art Sans"/>
              </a:rPr>
              <a:t>Indien er geen onregelmatigheden vastgesteld worden, dan worden de verkozen Raadsleden bekend gemaakt via GO! pro. </a:t>
            </a:r>
            <a:endParaRPr lang="nl-NL"/>
          </a:p>
          <a:p>
            <a:pPr marL="719455" indent="-719455"/>
            <a:r>
              <a:rPr lang="nl-NL"/>
              <a:t>Bedankt om jouw stem uit te brengen voor een sterk bestuur van ons GO!</a:t>
            </a:r>
          </a:p>
          <a:p>
            <a:endParaRPr lang="nl-NL"/>
          </a:p>
          <a:p>
            <a:pPr marL="0" indent="0">
              <a:buNone/>
            </a:pPr>
            <a:endParaRPr lang="nl-NL"/>
          </a:p>
        </p:txBody>
      </p:sp>
    </p:spTree>
    <p:extLst>
      <p:ext uri="{BB962C8B-B14F-4D97-AF65-F5344CB8AC3E}">
        <p14:creationId xmlns:p14="http://schemas.microsoft.com/office/powerpoint/2010/main" val="2850878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14162578"/>
      </p:ext>
    </p:extLst>
  </p:cSld>
  <p:clrMapOvr>
    <a:masterClrMapping/>
  </p:clrMapOvr>
</p:sld>
</file>

<file path=ppt/theme/theme1.xml><?xml version="1.0" encoding="utf-8"?>
<a:theme xmlns:a="http://schemas.openxmlformats.org/drawingml/2006/main" name="Kantoorthema">
  <a:themeElements>
    <a:clrScheme name="GO! kleuren">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lettertype">
      <a:majorFont>
        <a:latin typeface="Flanders Art Sans Condensed Bold"/>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O! PowerPointsjabloon" id="{BE05C23D-E69C-462F-909A-6A86B59471D8}" vid="{6AE1F9FD-AB9D-4D92-A83A-32DE62ABB1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dafdf1008e6bcff424b9222b5dee611c">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b5c6786e74a03dbee41a66915f26d8c"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2026</TermName>
          <TermId xmlns="http://schemas.microsoft.com/office/infopath/2007/PartnerControls">14401e67-f5b6-4a03-b209-4bc270cd4fda</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TaxCatchAll xmlns="cfc230b1-6dd3-467a-8fcc-dfa9df38b740">
      <Value>13</Value>
      <Value>14</Value>
      <Value>1</Value>
      <Value>119</Value>
    </TaxCatchAll>
    <_dlc_DocId xmlns="cfc230b1-6dd3-467a-8fcc-dfa9df38b740">GOPRO-1830562155-30705</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https://gemeenschapsonderwijs.sharepoint.com/sites/prodoc/_layouts/15/DocIdRedir.aspx?ID=GOPRO-1830562155-30705</Url>
      <Description>GOPRO-1830562155-30705</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Organisatie en regelgeving</TermName>
          <TermId xmlns="http://schemas.microsoft.com/office/infopath/2007/PartnerControls">5fbbe23b-2c8c-41dc-a7c6-a3ad781c6d9c</TermId>
        </TermInfo>
      </Terms>
    </fef4875bd7d04335af313950a580cd9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73C11BCA-86DA-40B3-9E69-B32FA4A12209}"/>
</file>

<file path=customXml/itemProps2.xml><?xml version="1.0" encoding="utf-8"?>
<ds:datastoreItem xmlns:ds="http://schemas.openxmlformats.org/officeDocument/2006/customXml" ds:itemID="{98EB5F29-041E-453A-A6F5-5DD34E6C2521}">
  <ds:schemaRefs>
    <ds:schemaRef ds:uri="6a682720-3b3c-4191-8670-e6c6770d211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5E65345-A321-491F-8216-285F902E66FE}">
  <ds:schemaRefs>
    <ds:schemaRef ds:uri="http://schemas.microsoft.com/sharepoint/v3/contenttype/forms"/>
  </ds:schemaRefs>
</ds:datastoreItem>
</file>

<file path=customXml/itemProps4.xml><?xml version="1.0" encoding="utf-8"?>
<ds:datastoreItem xmlns:ds="http://schemas.openxmlformats.org/officeDocument/2006/customXml" ds:itemID="{2D8CE594-B710-49E2-AEDC-DB1ADBF2B920}"/>
</file>

<file path=docMetadata/LabelInfo.xml><?xml version="1.0" encoding="utf-8"?>
<clbl:labelList xmlns:clbl="http://schemas.microsoft.com/office/2020/mipLabelMetadata">
  <clbl:label id="{49c3d703-3579-47bf-a888-7c913fbdced9}" enabled="0" method="" siteId="{49c3d703-3579-47bf-a888-7c913fbdced9}" removed="1"/>
</clbl:labelList>
</file>

<file path=docProps/app.xml><?xml version="1.0" encoding="utf-8"?>
<Properties xmlns="http://schemas.openxmlformats.org/officeDocument/2006/extended-properties" xmlns:vt="http://schemas.openxmlformats.org/officeDocument/2006/docPropsVTypes">
  <Template>GO! PowerPointsjabloon</Template>
  <TotalTime>0</TotalTime>
  <Application>Microsoft Office PowerPoint</Application>
  <PresentationFormat>Custom</PresentationFormat>
  <Slides>12</Slides>
  <Notes>10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Kantoorthema</vt:lpstr>
      <vt:lpstr>Verkiezingen  Raad GO! </vt:lpstr>
      <vt:lpstr>Wij verkiezen de Raad van het GO!</vt:lpstr>
      <vt:lpstr>Zijn er getuigen aanwezig? </vt:lpstr>
      <vt:lpstr>Eerste geleding</vt:lpstr>
      <vt:lpstr>Stemming </vt:lpstr>
      <vt:lpstr>Stemming </vt:lpstr>
      <vt:lpstr>Stemming </vt:lpstr>
      <vt:lpstr>Stemming </vt:lpstr>
      <vt:lpstr>Iemand nog vragen? </vt:lpstr>
      <vt:lpstr>We starten de stemming in NemoVote </vt:lpstr>
      <vt:lpstr>Bedankt om jouw stem uit te brengen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Slidedeck voor stemming op schoolraad</dc:title>
  <dc:creator>Brenda Van Rillaer</dc:creator>
  <cp:revision>122</cp:revision>
  <dcterms:created xsi:type="dcterms:W3CDTF">2025-02-13T09:36:54Z</dcterms:created>
  <dcterms:modified xsi:type="dcterms:W3CDTF">2026-08-21T06:23:20Z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BoxJaar">
    <vt:lpwstr/>
  </property>
  <property fmtid="{D5CDD505-2E9C-101B-9397-08002B2CF9AE}" pid="4" name="MediaServiceImageTags">
    <vt:lpwstr/>
  </property>
  <property fmtid="{D5CDD505-2E9C-101B-9397-08002B2CF9AE}" pid="5" name="GOBoxStatusDocument">
    <vt:lpwstr/>
  </property>
  <property fmtid="{D5CDD505-2E9C-101B-9397-08002B2CF9AE}" pid="6" name="GOBoxAfdeling">
    <vt:lpwstr/>
  </property>
  <property fmtid="{D5CDD505-2E9C-101B-9397-08002B2CF9AE}" pid="7" name="Campagnenaam">
    <vt:lpwstr/>
  </property>
  <property fmtid="{D5CDD505-2E9C-101B-9397-08002B2CF9AE}" pid="8" name="GOProPublicatiestatus">
    <vt:lpwstr>1;#Online|5d773375-47c0-4896-afa8-6eac5ed3e165</vt:lpwstr>
  </property>
  <property fmtid="{D5CDD505-2E9C-101B-9397-08002B2CF9AE}" pid="9" name="GOProOnderwijsniveaus">
    <vt:lpwstr>14;#Alle onderwijsniveaus|2fe7c676-0ce6-4fab-b265-4b19c15279a5</vt:lpwstr>
  </property>
  <property fmtid="{D5CDD505-2E9C-101B-9397-08002B2CF9AE}" pid="10" name="_dlc_DocIdItemGuid">
    <vt:lpwstr>d5127111-d122-4324-a4e3-2c41821aab96</vt:lpwstr>
  </property>
  <property fmtid="{D5CDD505-2E9C-101B-9397-08002B2CF9AE}" pid="11" name="GOProOorsprong">
    <vt:lpwstr/>
  </property>
  <property fmtid="{D5CDD505-2E9C-101B-9397-08002B2CF9AE}" pid="12" name="GOProThemas">
    <vt:lpwstr>13;#Organisatie en regelgeving|5fbbe23b-2c8c-41dc-a7c6-a3ad781c6d9c</vt:lpwstr>
  </property>
  <property fmtid="{D5CDD505-2E9C-101B-9397-08002B2CF9AE}" pid="13" name="GOProSchooljaar">
    <vt:lpwstr/>
  </property>
  <property fmtid="{D5CDD505-2E9C-101B-9397-08002B2CF9AE}" pid="14" name="GOProJaar">
    <vt:lpwstr>119;#2026|14401e67-f5b6-4a03-b209-4bc270cd4fda</vt:lpwstr>
  </property>
</Properties>
</file>