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119.jpg" ContentType="image/jpg"/>
  <Override PartName="/ppt/media/image120.jpg" ContentType="image/jpg"/>
  <Override PartName="/ppt/notesSlides/notesSlide9.xml" ContentType="application/vnd.openxmlformats-officedocument.presentationml.notesSlide+xml"/>
  <Override PartName="/ppt/media/image121.jpg" ContentType="image/jpg"/>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image122.jpg" ContentType="image/jpg"/>
  <Override PartName="/ppt/media/image123.jpg" ContentType="image/jpg"/>
  <Override PartName="/ppt/media/image124.jpg" ContentType="image/jpg"/>
  <Override PartName="/ppt/media/image125.jpg" ContentType="image/jpg"/>
  <Override PartName="/ppt/media/image126.jpg" ContentType="image/jpg"/>
  <Override PartName="/ppt/media/image128.jpg" ContentType="image/jpg"/>
  <Override PartName="/ppt/media/image129.jpg" ContentType="image/jpg"/>
  <Override PartName="/ppt/media/image130.jpg" ContentType="image/jpg"/>
  <Override PartName="/ppt/media/image131.jpg" ContentType="image/jpg"/>
  <Override PartName="/ppt/media/image133.jpg" ContentType="image/jpg"/>
  <Override PartName="/ppt/media/image134.jpg" ContentType="image/jpg"/>
  <Override PartName="/ppt/media/image136.jpg" ContentType="image/jpg"/>
  <Override PartName="/ppt/media/image137.jpg" ContentType="image/jpg"/>
  <Override PartName="/ppt/media/image138.jpg" ContentType="image/jpg"/>
  <Override PartName="/ppt/media/image139.jpg" ContentType="image/jpg"/>
  <Override PartName="/ppt/media/image140.jpg" ContentType="image/jpg"/>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media/image171.jpg" ContentType="image/jpg"/>
  <Override PartName="/ppt/media/image174.jpg" ContentType="image/jpg"/>
  <Override PartName="/ppt/media/image175.jpg" ContentType="image/jpg"/>
  <Override PartName="/ppt/media/image251.jpg" ContentType="image/jpg"/>
  <Override PartName="/ppt/media/image301.jpg" ContentType="image/jpg"/>
  <Override PartName="/ppt/media/image420.jpg" ContentType="image/jpg"/>
  <Override PartName="/ppt/media/image657.jpg" ContentType="image/jpg"/>
  <Override PartName="/ppt/media/image660.jpg" ContentType="image/jpg"/>
  <Override PartName="/ppt/media/image806.jpg" ContentType="image/jpg"/>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5"/>
  </p:sldMasterIdLst>
  <p:notesMasterIdLst>
    <p:notesMasterId r:id="rId85"/>
  </p:notesMasterIdLst>
  <p:sldIdLst>
    <p:sldId id="257" r:id="rId6"/>
    <p:sldId id="258" r:id="rId7"/>
    <p:sldId id="289" r:id="rId8"/>
    <p:sldId id="282" r:id="rId9"/>
    <p:sldId id="317" r:id="rId10"/>
    <p:sldId id="260" r:id="rId11"/>
    <p:sldId id="266" r:id="rId12"/>
    <p:sldId id="264" r:id="rId13"/>
    <p:sldId id="267" r:id="rId14"/>
    <p:sldId id="318" r:id="rId15"/>
    <p:sldId id="271" r:id="rId16"/>
    <p:sldId id="259" r:id="rId17"/>
    <p:sldId id="261" r:id="rId18"/>
    <p:sldId id="329" r:id="rId19"/>
    <p:sldId id="330" r:id="rId20"/>
    <p:sldId id="331" r:id="rId21"/>
    <p:sldId id="332" r:id="rId22"/>
    <p:sldId id="333" r:id="rId23"/>
    <p:sldId id="334" r:id="rId24"/>
    <p:sldId id="335" r:id="rId25"/>
    <p:sldId id="336" r:id="rId26"/>
    <p:sldId id="337" r:id="rId27"/>
    <p:sldId id="338" r:id="rId28"/>
    <p:sldId id="339" r:id="rId29"/>
    <p:sldId id="340" r:id="rId30"/>
    <p:sldId id="341" r:id="rId31"/>
    <p:sldId id="342" r:id="rId32"/>
    <p:sldId id="343" r:id="rId33"/>
    <p:sldId id="344" r:id="rId34"/>
    <p:sldId id="345" r:id="rId35"/>
    <p:sldId id="346" r:id="rId36"/>
    <p:sldId id="347" r:id="rId37"/>
    <p:sldId id="348" r:id="rId38"/>
    <p:sldId id="276" r:id="rId39"/>
    <p:sldId id="277" r:id="rId40"/>
    <p:sldId id="278" r:id="rId41"/>
    <p:sldId id="279" r:id="rId42"/>
    <p:sldId id="280" r:id="rId43"/>
    <p:sldId id="281" r:id="rId44"/>
    <p:sldId id="349" r:id="rId45"/>
    <p:sldId id="283" r:id="rId46"/>
    <p:sldId id="284" r:id="rId47"/>
    <p:sldId id="350" r:id="rId48"/>
    <p:sldId id="351" r:id="rId49"/>
    <p:sldId id="287" r:id="rId50"/>
    <p:sldId id="288" r:id="rId51"/>
    <p:sldId id="352" r:id="rId52"/>
    <p:sldId id="290" r:id="rId53"/>
    <p:sldId id="293" r:id="rId54"/>
    <p:sldId id="286" r:id="rId55"/>
    <p:sldId id="311" r:id="rId56"/>
    <p:sldId id="285" r:id="rId57"/>
    <p:sldId id="313" r:id="rId58"/>
    <p:sldId id="314" r:id="rId59"/>
    <p:sldId id="312" r:id="rId60"/>
    <p:sldId id="315" r:id="rId61"/>
    <p:sldId id="310" r:id="rId62"/>
    <p:sldId id="309" r:id="rId63"/>
    <p:sldId id="256" r:id="rId64"/>
    <p:sldId id="319" r:id="rId65"/>
    <p:sldId id="320" r:id="rId66"/>
    <p:sldId id="321" r:id="rId67"/>
    <p:sldId id="322" r:id="rId68"/>
    <p:sldId id="323" r:id="rId69"/>
    <p:sldId id="262" r:id="rId70"/>
    <p:sldId id="263" r:id="rId71"/>
    <p:sldId id="324" r:id="rId72"/>
    <p:sldId id="265" r:id="rId73"/>
    <p:sldId id="325" r:id="rId74"/>
    <p:sldId id="326" r:id="rId75"/>
    <p:sldId id="268" r:id="rId76"/>
    <p:sldId id="269" r:id="rId77"/>
    <p:sldId id="327" r:id="rId78"/>
    <p:sldId id="328" r:id="rId79"/>
    <p:sldId id="272" r:id="rId80"/>
    <p:sldId id="273" r:id="rId81"/>
    <p:sldId id="274" r:id="rId82"/>
    <p:sldId id="275" r:id="rId83"/>
    <p:sldId id="270" r:id="rId84"/>
  </p:sldIdLst>
  <p:sldSz cx="24382413" cy="13716000"/>
  <p:notesSz cx="6858000" cy="9144000"/>
  <p:embeddedFontLst>
    <p:embeddedFont>
      <p:font typeface="Berlin Sans FB" panose="020E0602020502020306" pitchFamily="34" charset="0"/>
      <p:regular r:id="rId86"/>
      <p:bold r:id="rId87"/>
    </p:embeddedFont>
    <p:embeddedFont>
      <p:font typeface="Corbel" panose="020B0503020204020204" pitchFamily="34" charset="0"/>
      <p:regular r:id="rId88"/>
      <p:bold r:id="rId89"/>
      <p:italic r:id="rId90"/>
      <p:boldItalic r:id="rId91"/>
    </p:embeddedFont>
    <p:embeddedFont>
      <p:font typeface="Flanders Art Sans" panose="020B0604020202020204" charset="0"/>
      <p:regular r:id="rId92"/>
      <p:bold r:id="rId93"/>
      <p:italic r:id="rId94"/>
    </p:embeddedFont>
    <p:embeddedFont>
      <p:font typeface="Flanders Art Sans Condensed" panose="020B0604020202020204" charset="0"/>
      <p:regular r:id="rId95"/>
      <p:bold r:id="rId96"/>
      <p:italic r:id="rId97"/>
    </p:embeddedFont>
    <p:embeddedFont>
      <p:font typeface="Trebuchet MS" panose="020B0603020202020204" pitchFamily="34" charset="0"/>
      <p:regular r:id="rId98"/>
      <p:bold r:id="rId99"/>
      <p:italic r:id="rId100"/>
      <p:boldItalic r:id="rId101"/>
    </p:embeddedFont>
    <p:embeddedFont>
      <p:font typeface="Wingdings 2" panose="05020102010507070707" pitchFamily="18" charset="2"/>
      <p:regular r:id="rId102"/>
    </p:embeddedFont>
  </p:embeddedFontLst>
  <p:defaultText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43" userDrawn="1">
          <p15:clr>
            <a:srgbClr val="A4A3A4"/>
          </p15:clr>
        </p15:guide>
        <p15:guide id="2" pos="76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6E6"/>
    <a:srgbClr val="67C0BA"/>
    <a:srgbClr val="FF81B1"/>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C7AD42-F65F-4DBD-B06F-8ED32D8C3EF1}" v="23" dt="2026-06-08T11:34:17.339"/>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Geen stijl, gee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06799F8-075E-4A3A-A7F6-7FBC6576F1A4}" styleName="Stijl, thema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54906" autoAdjust="0"/>
  </p:normalViewPr>
  <p:slideViewPr>
    <p:cSldViewPr snapToGrid="0" showGuides="1">
      <p:cViewPr varScale="1">
        <p:scale>
          <a:sx n="26" d="100"/>
          <a:sy n="26" d="100"/>
        </p:scale>
        <p:origin x="1862" y="86"/>
      </p:cViewPr>
      <p:guideLst>
        <p:guide orient="horz" pos="4343"/>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font" Target="fonts/font4.fntdata"/><Relationship Id="rId16" Type="http://schemas.openxmlformats.org/officeDocument/2006/relationships/slide" Target="slides/slide11.xml"/><Relationship Id="rId107" Type="http://schemas.microsoft.com/office/2016/11/relationships/changesInfo" Target="changesInfos/changesInfo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font" Target="fonts/font17.fntdata"/><Relationship Id="rId5" Type="http://schemas.openxmlformats.org/officeDocument/2006/relationships/slideMaster" Target="slideMasters/slideMaster1.xml"/><Relationship Id="rId90" Type="http://schemas.openxmlformats.org/officeDocument/2006/relationships/font" Target="fonts/font5.fntdata"/><Relationship Id="rId95" Type="http://schemas.openxmlformats.org/officeDocument/2006/relationships/font" Target="fonts/font10.fntdata"/><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slide" Target="slides/slide75.xml"/><Relationship Id="rId85" Type="http://schemas.openxmlformats.org/officeDocument/2006/relationships/notesMaster" Target="notesMasters/notesMaster1.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presProps" Target="presProps.xml"/><Relationship Id="rId108" Type="http://schemas.microsoft.com/office/2015/10/relationships/revisionInfo" Target="revisionInfo.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font" Target="fonts/font3.fntdata"/><Relationship Id="rId91" Type="http://schemas.openxmlformats.org/officeDocument/2006/relationships/font" Target="fonts/font6.fntdata"/><Relationship Id="rId96"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font" Target="fonts/font1.fntdata"/><Relationship Id="rId94" Type="http://schemas.openxmlformats.org/officeDocument/2006/relationships/font" Target="fonts/font9.fntdata"/><Relationship Id="rId99" Type="http://schemas.openxmlformats.org/officeDocument/2006/relationships/font" Target="fonts/font14.fntdata"/><Relationship Id="rId101" Type="http://schemas.openxmlformats.org/officeDocument/2006/relationships/font" Target="fonts/font16.fntdata"/><Relationship Id="rId4" Type="http://schemas.openxmlformats.org/officeDocument/2006/relationships/customXml" Target="../customXml/item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font" Target="fonts/font12.fntdata"/><Relationship Id="rId104"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font" Target="fonts/font7.fntdata"/><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font" Target="fonts/font2.fntdata"/><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font" Target="fonts/font15.fntdata"/><Relationship Id="rId105"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font" Target="fonts/font8.fntdata"/><Relationship Id="rId98" Type="http://schemas.openxmlformats.org/officeDocument/2006/relationships/font" Target="fonts/font13.fntdata"/><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rien Lehouck" userId="9ea51683-5b8f-4b4f-967b-7bd7269b9a91" providerId="ADAL" clId="{3FA2DB87-0338-454E-88EB-64CBF0A0B49C}"/>
    <pc:docChg chg="addSld delSld modSld">
      <pc:chgData name="Katrien Lehouck" userId="9ea51683-5b8f-4b4f-967b-7bd7269b9a91" providerId="ADAL" clId="{3FA2DB87-0338-454E-88EB-64CBF0A0B49C}" dt="2026-06-08T11:42:21.187" v="93" actId="1076"/>
      <pc:docMkLst>
        <pc:docMk/>
      </pc:docMkLst>
      <pc:sldChg chg="add">
        <pc:chgData name="Katrien Lehouck" userId="9ea51683-5b8f-4b4f-967b-7bd7269b9a91" providerId="ADAL" clId="{3FA2DB87-0338-454E-88EB-64CBF0A0B49C}" dt="2026-06-08T10:12:51.313" v="0"/>
        <pc:sldMkLst>
          <pc:docMk/>
          <pc:sldMk cId="0" sldId="256"/>
        </pc:sldMkLst>
      </pc:sldChg>
      <pc:sldChg chg="add">
        <pc:chgData name="Katrien Lehouck" userId="9ea51683-5b8f-4b4f-967b-7bd7269b9a91" providerId="ADAL" clId="{3FA2DB87-0338-454E-88EB-64CBF0A0B49C}" dt="2026-06-08T10:14:18.429" v="6"/>
        <pc:sldMkLst>
          <pc:docMk/>
          <pc:sldMk cId="0" sldId="262"/>
        </pc:sldMkLst>
      </pc:sldChg>
      <pc:sldChg chg="add">
        <pc:chgData name="Katrien Lehouck" userId="9ea51683-5b8f-4b4f-967b-7bd7269b9a91" providerId="ADAL" clId="{3FA2DB87-0338-454E-88EB-64CBF0A0B49C}" dt="2026-06-08T10:14:29.438" v="7"/>
        <pc:sldMkLst>
          <pc:docMk/>
          <pc:sldMk cId="0" sldId="263"/>
        </pc:sldMkLst>
      </pc:sldChg>
      <pc:sldChg chg="add">
        <pc:chgData name="Katrien Lehouck" userId="9ea51683-5b8f-4b4f-967b-7bd7269b9a91" providerId="ADAL" clId="{3FA2DB87-0338-454E-88EB-64CBF0A0B49C}" dt="2026-06-08T10:14:57.306" v="9"/>
        <pc:sldMkLst>
          <pc:docMk/>
          <pc:sldMk cId="0" sldId="265"/>
        </pc:sldMkLst>
      </pc:sldChg>
      <pc:sldChg chg="add">
        <pc:chgData name="Katrien Lehouck" userId="9ea51683-5b8f-4b4f-967b-7bd7269b9a91" providerId="ADAL" clId="{3FA2DB87-0338-454E-88EB-64CBF0A0B49C}" dt="2026-06-08T10:15:34.644" v="12"/>
        <pc:sldMkLst>
          <pc:docMk/>
          <pc:sldMk cId="0" sldId="268"/>
        </pc:sldMkLst>
      </pc:sldChg>
      <pc:sldChg chg="add">
        <pc:chgData name="Katrien Lehouck" userId="9ea51683-5b8f-4b4f-967b-7bd7269b9a91" providerId="ADAL" clId="{3FA2DB87-0338-454E-88EB-64CBF0A0B49C}" dt="2026-06-08T10:15:46.438" v="13"/>
        <pc:sldMkLst>
          <pc:docMk/>
          <pc:sldMk cId="0" sldId="269"/>
        </pc:sldMkLst>
      </pc:sldChg>
      <pc:sldChg chg="add">
        <pc:chgData name="Katrien Lehouck" userId="9ea51683-5b8f-4b4f-967b-7bd7269b9a91" providerId="ADAL" clId="{3FA2DB87-0338-454E-88EB-64CBF0A0B49C}" dt="2026-06-08T10:16:26.321" v="16"/>
        <pc:sldMkLst>
          <pc:docMk/>
          <pc:sldMk cId="0" sldId="272"/>
        </pc:sldMkLst>
      </pc:sldChg>
      <pc:sldChg chg="add">
        <pc:chgData name="Katrien Lehouck" userId="9ea51683-5b8f-4b4f-967b-7bd7269b9a91" providerId="ADAL" clId="{3FA2DB87-0338-454E-88EB-64CBF0A0B49C}" dt="2026-06-08T10:16:39.493" v="17"/>
        <pc:sldMkLst>
          <pc:docMk/>
          <pc:sldMk cId="0" sldId="273"/>
        </pc:sldMkLst>
      </pc:sldChg>
      <pc:sldChg chg="add">
        <pc:chgData name="Katrien Lehouck" userId="9ea51683-5b8f-4b4f-967b-7bd7269b9a91" providerId="ADAL" clId="{3FA2DB87-0338-454E-88EB-64CBF0A0B49C}" dt="2026-06-08T10:16:52.345" v="18"/>
        <pc:sldMkLst>
          <pc:docMk/>
          <pc:sldMk cId="0" sldId="274"/>
        </pc:sldMkLst>
      </pc:sldChg>
      <pc:sldChg chg="add">
        <pc:chgData name="Katrien Lehouck" userId="9ea51683-5b8f-4b4f-967b-7bd7269b9a91" providerId="ADAL" clId="{3FA2DB87-0338-454E-88EB-64CBF0A0B49C}" dt="2026-06-08T10:17:02.007" v="19"/>
        <pc:sldMkLst>
          <pc:docMk/>
          <pc:sldMk cId="0" sldId="275"/>
        </pc:sldMkLst>
      </pc:sldChg>
      <pc:sldChg chg="add">
        <pc:chgData name="Katrien Lehouck" userId="9ea51683-5b8f-4b4f-967b-7bd7269b9a91" providerId="ADAL" clId="{3FA2DB87-0338-454E-88EB-64CBF0A0B49C}" dt="2026-06-08T11:29:31.178" v="20"/>
        <pc:sldMkLst>
          <pc:docMk/>
          <pc:sldMk cId="0" sldId="276"/>
        </pc:sldMkLst>
      </pc:sldChg>
      <pc:sldChg chg="add">
        <pc:chgData name="Katrien Lehouck" userId="9ea51683-5b8f-4b4f-967b-7bd7269b9a91" providerId="ADAL" clId="{3FA2DB87-0338-454E-88EB-64CBF0A0B49C}" dt="2026-06-08T11:29:31.178" v="20"/>
        <pc:sldMkLst>
          <pc:docMk/>
          <pc:sldMk cId="0" sldId="277"/>
        </pc:sldMkLst>
      </pc:sldChg>
      <pc:sldChg chg="add">
        <pc:chgData name="Katrien Lehouck" userId="9ea51683-5b8f-4b4f-967b-7bd7269b9a91" providerId="ADAL" clId="{3FA2DB87-0338-454E-88EB-64CBF0A0B49C}" dt="2026-06-08T11:29:31.178" v="20"/>
        <pc:sldMkLst>
          <pc:docMk/>
          <pc:sldMk cId="0" sldId="278"/>
        </pc:sldMkLst>
      </pc:sldChg>
      <pc:sldChg chg="add">
        <pc:chgData name="Katrien Lehouck" userId="9ea51683-5b8f-4b4f-967b-7bd7269b9a91" providerId="ADAL" clId="{3FA2DB87-0338-454E-88EB-64CBF0A0B49C}" dt="2026-06-08T11:29:31.178" v="20"/>
        <pc:sldMkLst>
          <pc:docMk/>
          <pc:sldMk cId="0" sldId="279"/>
        </pc:sldMkLst>
      </pc:sldChg>
      <pc:sldChg chg="add">
        <pc:chgData name="Katrien Lehouck" userId="9ea51683-5b8f-4b4f-967b-7bd7269b9a91" providerId="ADAL" clId="{3FA2DB87-0338-454E-88EB-64CBF0A0B49C}" dt="2026-06-08T11:29:31.178" v="20"/>
        <pc:sldMkLst>
          <pc:docMk/>
          <pc:sldMk cId="0" sldId="280"/>
        </pc:sldMkLst>
      </pc:sldChg>
      <pc:sldChg chg="modSp add mod">
        <pc:chgData name="Katrien Lehouck" userId="9ea51683-5b8f-4b4f-967b-7bd7269b9a91" providerId="ADAL" clId="{3FA2DB87-0338-454E-88EB-64CBF0A0B49C}" dt="2026-06-08T11:38:55.190" v="61" actId="1076"/>
        <pc:sldMkLst>
          <pc:docMk/>
          <pc:sldMk cId="0" sldId="281"/>
        </pc:sldMkLst>
        <pc:spChg chg="mod">
          <ac:chgData name="Katrien Lehouck" userId="9ea51683-5b8f-4b4f-967b-7bd7269b9a91" providerId="ADAL" clId="{3FA2DB87-0338-454E-88EB-64CBF0A0B49C}" dt="2026-06-08T11:38:48.527" v="60" actId="1076"/>
          <ac:spMkLst>
            <pc:docMk/>
            <pc:sldMk cId="0" sldId="281"/>
            <ac:spMk id="2" creationId="{00000000-0000-0000-0000-000000000000}"/>
          </ac:spMkLst>
        </pc:spChg>
        <pc:spChg chg="mod">
          <ac:chgData name="Katrien Lehouck" userId="9ea51683-5b8f-4b4f-967b-7bd7269b9a91" providerId="ADAL" clId="{3FA2DB87-0338-454E-88EB-64CBF0A0B49C}" dt="2026-06-08T11:38:55.190" v="61" actId="1076"/>
          <ac:spMkLst>
            <pc:docMk/>
            <pc:sldMk cId="0" sldId="281"/>
            <ac:spMk id="5" creationId="{00000000-0000-0000-0000-000000000000}"/>
          </ac:spMkLst>
        </pc:spChg>
      </pc:sldChg>
      <pc:sldChg chg="add">
        <pc:chgData name="Katrien Lehouck" userId="9ea51683-5b8f-4b4f-967b-7bd7269b9a91" providerId="ADAL" clId="{3FA2DB87-0338-454E-88EB-64CBF0A0B49C}" dt="2026-06-08T11:29:31.178" v="20"/>
        <pc:sldMkLst>
          <pc:docMk/>
          <pc:sldMk cId="0" sldId="283"/>
        </pc:sldMkLst>
      </pc:sldChg>
      <pc:sldChg chg="modSp add mod">
        <pc:chgData name="Katrien Lehouck" userId="9ea51683-5b8f-4b4f-967b-7bd7269b9a91" providerId="ADAL" clId="{3FA2DB87-0338-454E-88EB-64CBF0A0B49C}" dt="2026-06-08T11:42:06.387" v="92" actId="20577"/>
        <pc:sldMkLst>
          <pc:docMk/>
          <pc:sldMk cId="0" sldId="284"/>
        </pc:sldMkLst>
        <pc:spChg chg="mod">
          <ac:chgData name="Katrien Lehouck" userId="9ea51683-5b8f-4b4f-967b-7bd7269b9a91" providerId="ADAL" clId="{3FA2DB87-0338-454E-88EB-64CBF0A0B49C}" dt="2026-06-08T11:42:06.387" v="92" actId="20577"/>
          <ac:spMkLst>
            <pc:docMk/>
            <pc:sldMk cId="0" sldId="284"/>
            <ac:spMk id="4" creationId="{00000000-0000-0000-0000-000000000000}"/>
          </ac:spMkLst>
        </pc:spChg>
      </pc:sldChg>
      <pc:sldChg chg="add">
        <pc:chgData name="Katrien Lehouck" userId="9ea51683-5b8f-4b4f-967b-7bd7269b9a91" providerId="ADAL" clId="{3FA2DB87-0338-454E-88EB-64CBF0A0B49C}" dt="2026-06-08T11:29:31.178" v="20"/>
        <pc:sldMkLst>
          <pc:docMk/>
          <pc:sldMk cId="0" sldId="287"/>
        </pc:sldMkLst>
      </pc:sldChg>
      <pc:sldChg chg="add">
        <pc:chgData name="Katrien Lehouck" userId="9ea51683-5b8f-4b4f-967b-7bd7269b9a91" providerId="ADAL" clId="{3FA2DB87-0338-454E-88EB-64CBF0A0B49C}" dt="2026-06-08T11:29:31.178" v="20"/>
        <pc:sldMkLst>
          <pc:docMk/>
          <pc:sldMk cId="0" sldId="288"/>
        </pc:sldMkLst>
      </pc:sldChg>
      <pc:sldChg chg="add">
        <pc:chgData name="Katrien Lehouck" userId="9ea51683-5b8f-4b4f-967b-7bd7269b9a91" providerId="ADAL" clId="{3FA2DB87-0338-454E-88EB-64CBF0A0B49C}" dt="2026-06-08T11:29:31.178" v="20"/>
        <pc:sldMkLst>
          <pc:docMk/>
          <pc:sldMk cId="0" sldId="290"/>
        </pc:sldMkLst>
      </pc:sldChg>
      <pc:sldChg chg="add">
        <pc:chgData name="Katrien Lehouck" userId="9ea51683-5b8f-4b4f-967b-7bd7269b9a91" providerId="ADAL" clId="{3FA2DB87-0338-454E-88EB-64CBF0A0B49C}" dt="2026-06-08T10:13:11.257" v="1"/>
        <pc:sldMkLst>
          <pc:docMk/>
          <pc:sldMk cId="0" sldId="319"/>
        </pc:sldMkLst>
      </pc:sldChg>
      <pc:sldChg chg="add">
        <pc:chgData name="Katrien Lehouck" userId="9ea51683-5b8f-4b4f-967b-7bd7269b9a91" providerId="ADAL" clId="{3FA2DB87-0338-454E-88EB-64CBF0A0B49C}" dt="2026-06-08T10:13:26.600" v="2"/>
        <pc:sldMkLst>
          <pc:docMk/>
          <pc:sldMk cId="0" sldId="320"/>
        </pc:sldMkLst>
      </pc:sldChg>
      <pc:sldChg chg="add">
        <pc:chgData name="Katrien Lehouck" userId="9ea51683-5b8f-4b4f-967b-7bd7269b9a91" providerId="ADAL" clId="{3FA2DB87-0338-454E-88EB-64CBF0A0B49C}" dt="2026-06-08T10:13:39.526" v="3"/>
        <pc:sldMkLst>
          <pc:docMk/>
          <pc:sldMk cId="0" sldId="321"/>
        </pc:sldMkLst>
      </pc:sldChg>
      <pc:sldChg chg="add">
        <pc:chgData name="Katrien Lehouck" userId="9ea51683-5b8f-4b4f-967b-7bd7269b9a91" providerId="ADAL" clId="{3FA2DB87-0338-454E-88EB-64CBF0A0B49C}" dt="2026-06-08T10:13:51.551" v="4"/>
        <pc:sldMkLst>
          <pc:docMk/>
          <pc:sldMk cId="0" sldId="322"/>
        </pc:sldMkLst>
      </pc:sldChg>
      <pc:sldChg chg="add">
        <pc:chgData name="Katrien Lehouck" userId="9ea51683-5b8f-4b4f-967b-7bd7269b9a91" providerId="ADAL" clId="{3FA2DB87-0338-454E-88EB-64CBF0A0B49C}" dt="2026-06-08T10:14:02.784" v="5"/>
        <pc:sldMkLst>
          <pc:docMk/>
          <pc:sldMk cId="0" sldId="323"/>
        </pc:sldMkLst>
      </pc:sldChg>
      <pc:sldChg chg="add">
        <pc:chgData name="Katrien Lehouck" userId="9ea51683-5b8f-4b4f-967b-7bd7269b9a91" providerId="ADAL" clId="{3FA2DB87-0338-454E-88EB-64CBF0A0B49C}" dt="2026-06-08T10:14:43.683" v="8"/>
        <pc:sldMkLst>
          <pc:docMk/>
          <pc:sldMk cId="0" sldId="324"/>
        </pc:sldMkLst>
      </pc:sldChg>
      <pc:sldChg chg="add">
        <pc:chgData name="Katrien Lehouck" userId="9ea51683-5b8f-4b4f-967b-7bd7269b9a91" providerId="ADAL" clId="{3FA2DB87-0338-454E-88EB-64CBF0A0B49C}" dt="2026-06-08T10:15:08.866" v="10"/>
        <pc:sldMkLst>
          <pc:docMk/>
          <pc:sldMk cId="0" sldId="325"/>
        </pc:sldMkLst>
      </pc:sldChg>
      <pc:sldChg chg="add">
        <pc:chgData name="Katrien Lehouck" userId="9ea51683-5b8f-4b4f-967b-7bd7269b9a91" providerId="ADAL" clId="{3FA2DB87-0338-454E-88EB-64CBF0A0B49C}" dt="2026-06-08T10:15:22.321" v="11"/>
        <pc:sldMkLst>
          <pc:docMk/>
          <pc:sldMk cId="0" sldId="326"/>
        </pc:sldMkLst>
      </pc:sldChg>
      <pc:sldChg chg="add">
        <pc:chgData name="Katrien Lehouck" userId="9ea51683-5b8f-4b4f-967b-7bd7269b9a91" providerId="ADAL" clId="{3FA2DB87-0338-454E-88EB-64CBF0A0B49C}" dt="2026-06-08T10:15:59.627" v="14"/>
        <pc:sldMkLst>
          <pc:docMk/>
          <pc:sldMk cId="0" sldId="327"/>
        </pc:sldMkLst>
      </pc:sldChg>
      <pc:sldChg chg="add">
        <pc:chgData name="Katrien Lehouck" userId="9ea51683-5b8f-4b4f-967b-7bd7269b9a91" providerId="ADAL" clId="{3FA2DB87-0338-454E-88EB-64CBF0A0B49C}" dt="2026-06-08T10:16:15.490" v="15"/>
        <pc:sldMkLst>
          <pc:docMk/>
          <pc:sldMk cId="0" sldId="328"/>
        </pc:sldMkLst>
      </pc:sldChg>
      <pc:sldChg chg="add">
        <pc:chgData name="Katrien Lehouck" userId="9ea51683-5b8f-4b4f-967b-7bd7269b9a91" providerId="ADAL" clId="{3FA2DB87-0338-454E-88EB-64CBF0A0B49C}" dt="2026-06-08T11:29:31.178" v="20"/>
        <pc:sldMkLst>
          <pc:docMk/>
          <pc:sldMk cId="0" sldId="329"/>
        </pc:sldMkLst>
      </pc:sldChg>
      <pc:sldChg chg="add">
        <pc:chgData name="Katrien Lehouck" userId="9ea51683-5b8f-4b4f-967b-7bd7269b9a91" providerId="ADAL" clId="{3FA2DB87-0338-454E-88EB-64CBF0A0B49C}" dt="2026-06-08T11:29:31.178" v="20"/>
        <pc:sldMkLst>
          <pc:docMk/>
          <pc:sldMk cId="0" sldId="330"/>
        </pc:sldMkLst>
      </pc:sldChg>
      <pc:sldChg chg="add">
        <pc:chgData name="Katrien Lehouck" userId="9ea51683-5b8f-4b4f-967b-7bd7269b9a91" providerId="ADAL" clId="{3FA2DB87-0338-454E-88EB-64CBF0A0B49C}" dt="2026-06-08T11:29:31.178" v="20"/>
        <pc:sldMkLst>
          <pc:docMk/>
          <pc:sldMk cId="0" sldId="331"/>
        </pc:sldMkLst>
      </pc:sldChg>
      <pc:sldChg chg="modSp add mod">
        <pc:chgData name="Katrien Lehouck" userId="9ea51683-5b8f-4b4f-967b-7bd7269b9a91" providerId="ADAL" clId="{3FA2DB87-0338-454E-88EB-64CBF0A0B49C}" dt="2026-06-08T11:32:44.033" v="25" actId="1076"/>
        <pc:sldMkLst>
          <pc:docMk/>
          <pc:sldMk cId="0" sldId="332"/>
        </pc:sldMkLst>
        <pc:spChg chg="mod">
          <ac:chgData name="Katrien Lehouck" userId="9ea51683-5b8f-4b4f-967b-7bd7269b9a91" providerId="ADAL" clId="{3FA2DB87-0338-454E-88EB-64CBF0A0B49C}" dt="2026-06-08T11:32:39.598" v="24" actId="1076"/>
          <ac:spMkLst>
            <pc:docMk/>
            <pc:sldMk cId="0" sldId="332"/>
            <ac:spMk id="3" creationId="{00000000-0000-0000-0000-000000000000}"/>
          </ac:spMkLst>
        </pc:spChg>
        <pc:spChg chg="mod">
          <ac:chgData name="Katrien Lehouck" userId="9ea51683-5b8f-4b4f-967b-7bd7269b9a91" providerId="ADAL" clId="{3FA2DB87-0338-454E-88EB-64CBF0A0B49C}" dt="2026-06-08T11:32:44.033" v="25" actId="1076"/>
          <ac:spMkLst>
            <pc:docMk/>
            <pc:sldMk cId="0" sldId="332"/>
            <ac:spMk id="4" creationId="{00000000-0000-0000-0000-000000000000}"/>
          </ac:spMkLst>
        </pc:spChg>
      </pc:sldChg>
      <pc:sldChg chg="add">
        <pc:chgData name="Katrien Lehouck" userId="9ea51683-5b8f-4b4f-967b-7bd7269b9a91" providerId="ADAL" clId="{3FA2DB87-0338-454E-88EB-64CBF0A0B49C}" dt="2026-06-08T11:29:31.178" v="20"/>
        <pc:sldMkLst>
          <pc:docMk/>
          <pc:sldMk cId="0" sldId="333"/>
        </pc:sldMkLst>
      </pc:sldChg>
      <pc:sldChg chg="modSp add mod">
        <pc:chgData name="Katrien Lehouck" userId="9ea51683-5b8f-4b4f-967b-7bd7269b9a91" providerId="ADAL" clId="{3FA2DB87-0338-454E-88EB-64CBF0A0B49C}" dt="2026-06-08T11:33:02.787" v="28" actId="1076"/>
        <pc:sldMkLst>
          <pc:docMk/>
          <pc:sldMk cId="0" sldId="334"/>
        </pc:sldMkLst>
        <pc:spChg chg="mod">
          <ac:chgData name="Katrien Lehouck" userId="9ea51683-5b8f-4b4f-967b-7bd7269b9a91" providerId="ADAL" clId="{3FA2DB87-0338-454E-88EB-64CBF0A0B49C}" dt="2026-06-08T11:32:59.111" v="27" actId="1076"/>
          <ac:spMkLst>
            <pc:docMk/>
            <pc:sldMk cId="0" sldId="334"/>
            <ac:spMk id="2" creationId="{00000000-0000-0000-0000-000000000000}"/>
          </ac:spMkLst>
        </pc:spChg>
        <pc:spChg chg="mod">
          <ac:chgData name="Katrien Lehouck" userId="9ea51683-5b8f-4b4f-967b-7bd7269b9a91" providerId="ADAL" clId="{3FA2DB87-0338-454E-88EB-64CBF0A0B49C}" dt="2026-06-08T11:33:02.787" v="28" actId="1076"/>
          <ac:spMkLst>
            <pc:docMk/>
            <pc:sldMk cId="0" sldId="334"/>
            <ac:spMk id="3" creationId="{00000000-0000-0000-0000-000000000000}"/>
          </ac:spMkLst>
        </pc:spChg>
      </pc:sldChg>
      <pc:sldChg chg="modSp add mod">
        <pc:chgData name="Katrien Lehouck" userId="9ea51683-5b8f-4b4f-967b-7bd7269b9a91" providerId="ADAL" clId="{3FA2DB87-0338-454E-88EB-64CBF0A0B49C}" dt="2026-06-08T11:33:22.651" v="31" actId="1076"/>
        <pc:sldMkLst>
          <pc:docMk/>
          <pc:sldMk cId="0" sldId="335"/>
        </pc:sldMkLst>
        <pc:spChg chg="mod">
          <ac:chgData name="Katrien Lehouck" userId="9ea51683-5b8f-4b4f-967b-7bd7269b9a91" providerId="ADAL" clId="{3FA2DB87-0338-454E-88EB-64CBF0A0B49C}" dt="2026-06-08T11:33:19.123" v="30" actId="1076"/>
          <ac:spMkLst>
            <pc:docMk/>
            <pc:sldMk cId="0" sldId="335"/>
            <ac:spMk id="3" creationId="{00000000-0000-0000-0000-000000000000}"/>
          </ac:spMkLst>
        </pc:spChg>
        <pc:spChg chg="mod">
          <ac:chgData name="Katrien Lehouck" userId="9ea51683-5b8f-4b4f-967b-7bd7269b9a91" providerId="ADAL" clId="{3FA2DB87-0338-454E-88EB-64CBF0A0B49C}" dt="2026-06-08T11:33:22.651" v="31" actId="1076"/>
          <ac:spMkLst>
            <pc:docMk/>
            <pc:sldMk cId="0" sldId="335"/>
            <ac:spMk id="4" creationId="{00000000-0000-0000-0000-000000000000}"/>
          </ac:spMkLst>
        </pc:spChg>
      </pc:sldChg>
      <pc:sldChg chg="add">
        <pc:chgData name="Katrien Lehouck" userId="9ea51683-5b8f-4b4f-967b-7bd7269b9a91" providerId="ADAL" clId="{3FA2DB87-0338-454E-88EB-64CBF0A0B49C}" dt="2026-06-08T11:29:31.178" v="20"/>
        <pc:sldMkLst>
          <pc:docMk/>
          <pc:sldMk cId="0" sldId="336"/>
        </pc:sldMkLst>
      </pc:sldChg>
      <pc:sldChg chg="modSp add mod">
        <pc:chgData name="Katrien Lehouck" userId="9ea51683-5b8f-4b4f-967b-7bd7269b9a91" providerId="ADAL" clId="{3FA2DB87-0338-454E-88EB-64CBF0A0B49C}" dt="2026-06-08T11:34:55.628" v="44" actId="1076"/>
        <pc:sldMkLst>
          <pc:docMk/>
          <pc:sldMk cId="0" sldId="337"/>
        </pc:sldMkLst>
        <pc:spChg chg="mod">
          <ac:chgData name="Katrien Lehouck" userId="9ea51683-5b8f-4b4f-967b-7bd7269b9a91" providerId="ADAL" clId="{3FA2DB87-0338-454E-88EB-64CBF0A0B49C}" dt="2026-06-08T11:33:56.868" v="36" actId="1076"/>
          <ac:spMkLst>
            <pc:docMk/>
            <pc:sldMk cId="0" sldId="337"/>
            <ac:spMk id="2" creationId="{00000000-0000-0000-0000-000000000000}"/>
          </ac:spMkLst>
        </pc:spChg>
        <pc:spChg chg="mod">
          <ac:chgData name="Katrien Lehouck" userId="9ea51683-5b8f-4b4f-967b-7bd7269b9a91" providerId="ADAL" clId="{3FA2DB87-0338-454E-88EB-64CBF0A0B49C}" dt="2026-06-08T11:34:17.339" v="40"/>
          <ac:spMkLst>
            <pc:docMk/>
            <pc:sldMk cId="0" sldId="337"/>
            <ac:spMk id="4" creationId="{00000000-0000-0000-0000-000000000000}"/>
          </ac:spMkLst>
        </pc:spChg>
        <pc:spChg chg="mod">
          <ac:chgData name="Katrien Lehouck" userId="9ea51683-5b8f-4b4f-967b-7bd7269b9a91" providerId="ADAL" clId="{3FA2DB87-0338-454E-88EB-64CBF0A0B49C}" dt="2026-06-08T11:34:55.628" v="44" actId="1076"/>
          <ac:spMkLst>
            <pc:docMk/>
            <pc:sldMk cId="0" sldId="337"/>
            <ac:spMk id="5" creationId="{00000000-0000-0000-0000-000000000000}"/>
          </ac:spMkLst>
        </pc:spChg>
        <pc:spChg chg="mod">
          <ac:chgData name="Katrien Lehouck" userId="9ea51683-5b8f-4b4f-967b-7bd7269b9a91" providerId="ADAL" clId="{3FA2DB87-0338-454E-88EB-64CBF0A0B49C}" dt="2026-06-08T11:34:40.283" v="41" actId="1076"/>
          <ac:spMkLst>
            <pc:docMk/>
            <pc:sldMk cId="0" sldId="337"/>
            <ac:spMk id="6" creationId="{00000000-0000-0000-0000-000000000000}"/>
          </ac:spMkLst>
        </pc:spChg>
      </pc:sldChg>
      <pc:sldChg chg="modSp add mod">
        <pc:chgData name="Katrien Lehouck" userId="9ea51683-5b8f-4b4f-967b-7bd7269b9a91" providerId="ADAL" clId="{3FA2DB87-0338-454E-88EB-64CBF0A0B49C}" dt="2026-06-08T11:36:08.608" v="49" actId="1076"/>
        <pc:sldMkLst>
          <pc:docMk/>
          <pc:sldMk cId="0" sldId="338"/>
        </pc:sldMkLst>
        <pc:spChg chg="mod">
          <ac:chgData name="Katrien Lehouck" userId="9ea51683-5b8f-4b4f-967b-7bd7269b9a91" providerId="ADAL" clId="{3FA2DB87-0338-454E-88EB-64CBF0A0B49C}" dt="2026-06-08T11:36:00.966" v="48" actId="1076"/>
          <ac:spMkLst>
            <pc:docMk/>
            <pc:sldMk cId="0" sldId="338"/>
            <ac:spMk id="2" creationId="{00000000-0000-0000-0000-000000000000}"/>
          </ac:spMkLst>
        </pc:spChg>
        <pc:spChg chg="mod">
          <ac:chgData name="Katrien Lehouck" userId="9ea51683-5b8f-4b4f-967b-7bd7269b9a91" providerId="ADAL" clId="{3FA2DB87-0338-454E-88EB-64CBF0A0B49C}" dt="2026-06-08T11:36:08.608" v="49" actId="1076"/>
          <ac:spMkLst>
            <pc:docMk/>
            <pc:sldMk cId="0" sldId="338"/>
            <ac:spMk id="5" creationId="{00000000-0000-0000-0000-000000000000}"/>
          </ac:spMkLst>
        </pc:spChg>
      </pc:sldChg>
      <pc:sldChg chg="modSp add mod">
        <pc:chgData name="Katrien Lehouck" userId="9ea51683-5b8f-4b4f-967b-7bd7269b9a91" providerId="ADAL" clId="{3FA2DB87-0338-454E-88EB-64CBF0A0B49C}" dt="2026-06-08T11:36:29.830" v="52" actId="1076"/>
        <pc:sldMkLst>
          <pc:docMk/>
          <pc:sldMk cId="0" sldId="339"/>
        </pc:sldMkLst>
        <pc:spChg chg="mod">
          <ac:chgData name="Katrien Lehouck" userId="9ea51683-5b8f-4b4f-967b-7bd7269b9a91" providerId="ADAL" clId="{3FA2DB87-0338-454E-88EB-64CBF0A0B49C}" dt="2026-06-08T11:36:25.050" v="51" actId="1076"/>
          <ac:spMkLst>
            <pc:docMk/>
            <pc:sldMk cId="0" sldId="339"/>
            <ac:spMk id="2" creationId="{00000000-0000-0000-0000-000000000000}"/>
          </ac:spMkLst>
        </pc:spChg>
        <pc:spChg chg="mod">
          <ac:chgData name="Katrien Lehouck" userId="9ea51683-5b8f-4b4f-967b-7bd7269b9a91" providerId="ADAL" clId="{3FA2DB87-0338-454E-88EB-64CBF0A0B49C}" dt="2026-06-08T11:36:29.830" v="52" actId="1076"/>
          <ac:spMkLst>
            <pc:docMk/>
            <pc:sldMk cId="0" sldId="339"/>
            <ac:spMk id="5" creationId="{00000000-0000-0000-0000-000000000000}"/>
          </ac:spMkLst>
        </pc:spChg>
      </pc:sldChg>
      <pc:sldChg chg="modSp add mod">
        <pc:chgData name="Katrien Lehouck" userId="9ea51683-5b8f-4b4f-967b-7bd7269b9a91" providerId="ADAL" clId="{3FA2DB87-0338-454E-88EB-64CBF0A0B49C}" dt="2026-06-08T11:36:54.464" v="55" actId="1076"/>
        <pc:sldMkLst>
          <pc:docMk/>
          <pc:sldMk cId="0" sldId="340"/>
        </pc:sldMkLst>
        <pc:spChg chg="mod">
          <ac:chgData name="Katrien Lehouck" userId="9ea51683-5b8f-4b4f-967b-7bd7269b9a91" providerId="ADAL" clId="{3FA2DB87-0338-454E-88EB-64CBF0A0B49C}" dt="2026-06-08T11:36:47.011" v="54" actId="1076"/>
          <ac:spMkLst>
            <pc:docMk/>
            <pc:sldMk cId="0" sldId="340"/>
            <ac:spMk id="2" creationId="{00000000-0000-0000-0000-000000000000}"/>
          </ac:spMkLst>
        </pc:spChg>
        <pc:spChg chg="mod">
          <ac:chgData name="Katrien Lehouck" userId="9ea51683-5b8f-4b4f-967b-7bd7269b9a91" providerId="ADAL" clId="{3FA2DB87-0338-454E-88EB-64CBF0A0B49C}" dt="2026-06-08T11:36:54.464" v="55" actId="1076"/>
          <ac:spMkLst>
            <pc:docMk/>
            <pc:sldMk cId="0" sldId="340"/>
            <ac:spMk id="5" creationId="{00000000-0000-0000-0000-000000000000}"/>
          </ac:spMkLst>
        </pc:spChg>
      </pc:sldChg>
      <pc:sldChg chg="add">
        <pc:chgData name="Katrien Lehouck" userId="9ea51683-5b8f-4b4f-967b-7bd7269b9a91" providerId="ADAL" clId="{3FA2DB87-0338-454E-88EB-64CBF0A0B49C}" dt="2026-06-08T11:29:31.178" v="20"/>
        <pc:sldMkLst>
          <pc:docMk/>
          <pc:sldMk cId="0" sldId="341"/>
        </pc:sldMkLst>
      </pc:sldChg>
      <pc:sldChg chg="add">
        <pc:chgData name="Katrien Lehouck" userId="9ea51683-5b8f-4b4f-967b-7bd7269b9a91" providerId="ADAL" clId="{3FA2DB87-0338-454E-88EB-64CBF0A0B49C}" dt="2026-06-08T11:29:31.178" v="20"/>
        <pc:sldMkLst>
          <pc:docMk/>
          <pc:sldMk cId="0" sldId="342"/>
        </pc:sldMkLst>
      </pc:sldChg>
      <pc:sldChg chg="add">
        <pc:chgData name="Katrien Lehouck" userId="9ea51683-5b8f-4b4f-967b-7bd7269b9a91" providerId="ADAL" clId="{3FA2DB87-0338-454E-88EB-64CBF0A0B49C}" dt="2026-06-08T11:29:31.178" v="20"/>
        <pc:sldMkLst>
          <pc:docMk/>
          <pc:sldMk cId="0" sldId="343"/>
        </pc:sldMkLst>
      </pc:sldChg>
      <pc:sldChg chg="modSp add mod">
        <pc:chgData name="Katrien Lehouck" userId="9ea51683-5b8f-4b4f-967b-7bd7269b9a91" providerId="ADAL" clId="{3FA2DB87-0338-454E-88EB-64CBF0A0B49C}" dt="2026-06-08T11:38:06.447" v="58" actId="1076"/>
        <pc:sldMkLst>
          <pc:docMk/>
          <pc:sldMk cId="0" sldId="344"/>
        </pc:sldMkLst>
        <pc:spChg chg="mod">
          <ac:chgData name="Katrien Lehouck" userId="9ea51683-5b8f-4b4f-967b-7bd7269b9a91" providerId="ADAL" clId="{3FA2DB87-0338-454E-88EB-64CBF0A0B49C}" dt="2026-06-08T11:37:59.408" v="57" actId="1076"/>
          <ac:spMkLst>
            <pc:docMk/>
            <pc:sldMk cId="0" sldId="344"/>
            <ac:spMk id="2" creationId="{00000000-0000-0000-0000-000000000000}"/>
          </ac:spMkLst>
        </pc:spChg>
        <pc:spChg chg="mod">
          <ac:chgData name="Katrien Lehouck" userId="9ea51683-5b8f-4b4f-967b-7bd7269b9a91" providerId="ADAL" clId="{3FA2DB87-0338-454E-88EB-64CBF0A0B49C}" dt="2026-06-08T11:38:06.447" v="58" actId="1076"/>
          <ac:spMkLst>
            <pc:docMk/>
            <pc:sldMk cId="0" sldId="344"/>
            <ac:spMk id="5" creationId="{00000000-0000-0000-0000-000000000000}"/>
          </ac:spMkLst>
        </pc:spChg>
      </pc:sldChg>
      <pc:sldChg chg="add">
        <pc:chgData name="Katrien Lehouck" userId="9ea51683-5b8f-4b4f-967b-7bd7269b9a91" providerId="ADAL" clId="{3FA2DB87-0338-454E-88EB-64CBF0A0B49C}" dt="2026-06-08T11:29:31.178" v="20"/>
        <pc:sldMkLst>
          <pc:docMk/>
          <pc:sldMk cId="0" sldId="345"/>
        </pc:sldMkLst>
      </pc:sldChg>
      <pc:sldChg chg="add">
        <pc:chgData name="Katrien Lehouck" userId="9ea51683-5b8f-4b4f-967b-7bd7269b9a91" providerId="ADAL" clId="{3FA2DB87-0338-454E-88EB-64CBF0A0B49C}" dt="2026-06-08T11:29:31.178" v="20"/>
        <pc:sldMkLst>
          <pc:docMk/>
          <pc:sldMk cId="0" sldId="346"/>
        </pc:sldMkLst>
      </pc:sldChg>
      <pc:sldChg chg="add">
        <pc:chgData name="Katrien Lehouck" userId="9ea51683-5b8f-4b4f-967b-7bd7269b9a91" providerId="ADAL" clId="{3FA2DB87-0338-454E-88EB-64CBF0A0B49C}" dt="2026-06-08T11:29:31.178" v="20"/>
        <pc:sldMkLst>
          <pc:docMk/>
          <pc:sldMk cId="0" sldId="347"/>
        </pc:sldMkLst>
      </pc:sldChg>
      <pc:sldChg chg="add">
        <pc:chgData name="Katrien Lehouck" userId="9ea51683-5b8f-4b4f-967b-7bd7269b9a91" providerId="ADAL" clId="{3FA2DB87-0338-454E-88EB-64CBF0A0B49C}" dt="2026-06-08T11:29:31.178" v="20"/>
        <pc:sldMkLst>
          <pc:docMk/>
          <pc:sldMk cId="0" sldId="348"/>
        </pc:sldMkLst>
      </pc:sldChg>
      <pc:sldChg chg="add">
        <pc:chgData name="Katrien Lehouck" userId="9ea51683-5b8f-4b4f-967b-7bd7269b9a91" providerId="ADAL" clId="{3FA2DB87-0338-454E-88EB-64CBF0A0B49C}" dt="2026-06-08T11:29:31.178" v="20"/>
        <pc:sldMkLst>
          <pc:docMk/>
          <pc:sldMk cId="0" sldId="349"/>
        </pc:sldMkLst>
      </pc:sldChg>
      <pc:sldChg chg="modSp add mod">
        <pc:chgData name="Katrien Lehouck" userId="9ea51683-5b8f-4b4f-967b-7bd7269b9a91" providerId="ADAL" clId="{3FA2DB87-0338-454E-88EB-64CBF0A0B49C}" dt="2026-06-08T11:42:21.187" v="93" actId="1076"/>
        <pc:sldMkLst>
          <pc:docMk/>
          <pc:sldMk cId="0" sldId="350"/>
        </pc:sldMkLst>
        <pc:spChg chg="mod">
          <ac:chgData name="Katrien Lehouck" userId="9ea51683-5b8f-4b4f-967b-7bd7269b9a91" providerId="ADAL" clId="{3FA2DB87-0338-454E-88EB-64CBF0A0B49C}" dt="2026-06-08T11:42:21.187" v="93" actId="1076"/>
          <ac:spMkLst>
            <pc:docMk/>
            <pc:sldMk cId="0" sldId="350"/>
            <ac:spMk id="5" creationId="{00000000-0000-0000-0000-000000000000}"/>
          </ac:spMkLst>
        </pc:spChg>
      </pc:sldChg>
      <pc:sldChg chg="add">
        <pc:chgData name="Katrien Lehouck" userId="9ea51683-5b8f-4b4f-967b-7bd7269b9a91" providerId="ADAL" clId="{3FA2DB87-0338-454E-88EB-64CBF0A0B49C}" dt="2026-06-08T11:29:31.178" v="20"/>
        <pc:sldMkLst>
          <pc:docMk/>
          <pc:sldMk cId="0" sldId="351"/>
        </pc:sldMkLst>
      </pc:sldChg>
      <pc:sldChg chg="add">
        <pc:chgData name="Katrien Lehouck" userId="9ea51683-5b8f-4b4f-967b-7bd7269b9a91" providerId="ADAL" clId="{3FA2DB87-0338-454E-88EB-64CBF0A0B49C}" dt="2026-06-08T11:29:31.178" v="20"/>
        <pc:sldMkLst>
          <pc:docMk/>
          <pc:sldMk cId="0" sldId="352"/>
        </pc:sldMkLst>
      </pc:sldChg>
      <pc:sldChg chg="add del">
        <pc:chgData name="Katrien Lehouck" userId="9ea51683-5b8f-4b4f-967b-7bd7269b9a91" providerId="ADAL" clId="{3FA2DB87-0338-454E-88EB-64CBF0A0B49C}" dt="2026-06-08T11:31:46.214" v="22" actId="2696"/>
        <pc:sldMkLst>
          <pc:docMk/>
          <pc:sldMk cId="0" sldId="35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996747-4202-DD4B-94AC-6B976FAC7AF4}" type="datetimeFigureOut">
              <a:rPr lang="nl-BE" smtClean="0"/>
              <a:t>8/06/2026</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E71038-0F01-804C-8B58-40148AC75176}" type="slidenum">
              <a:rPr lang="nl-BE" smtClean="0"/>
              <a:t>‹nr.›</a:t>
            </a:fld>
            <a:endParaRPr lang="nl-BE"/>
          </a:p>
        </p:txBody>
      </p:sp>
    </p:spTree>
    <p:extLst>
      <p:ext uri="{BB962C8B-B14F-4D97-AF65-F5344CB8AC3E}">
        <p14:creationId xmlns:p14="http://schemas.microsoft.com/office/powerpoint/2010/main" val="4078996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ahZvGVFFIwQ"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uantwerpen.be/nl/onderzoeksgroep/edubron/edubronblogt/academisch-optimisme/" TargetMode="External"/><Relationship Id="rId2" Type="http://schemas.openxmlformats.org/officeDocument/2006/relationships/slide" Target="../slides/slide51.xml"/><Relationship Id="rId1" Type="http://schemas.openxmlformats.org/officeDocument/2006/relationships/notesMaster" Target="../notesMasters/notesMaster1.xml"/><Relationship Id="rId4" Type="http://schemas.openxmlformats.org/officeDocument/2006/relationships/hyperlink" Target="https://www.waynekhoy.com/wp-content/uploads/2018/11/Theory-of-Academic-Optimism-and-Student-Achievement.pdf"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repository.uantwerpen.be/docman/irua/9c06f0motoMc4"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3</a:t>
            </a:fld>
            <a:endParaRPr lang="nl-BE"/>
          </a:p>
        </p:txBody>
      </p:sp>
    </p:spTree>
    <p:extLst>
      <p:ext uri="{BB962C8B-B14F-4D97-AF65-F5344CB8AC3E}">
        <p14:creationId xmlns:p14="http://schemas.microsoft.com/office/powerpoint/2010/main" val="3592612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B66BFE15-2314-4B3F-8F19-18245B4AED1D}" type="slidenum">
              <a:rPr lang="nl-BE" smtClean="0"/>
              <a:t>5</a:t>
            </a:fld>
            <a:endParaRPr lang="nl-BE"/>
          </a:p>
        </p:txBody>
      </p:sp>
    </p:spTree>
    <p:extLst>
      <p:ext uri="{BB962C8B-B14F-4D97-AF65-F5344CB8AC3E}">
        <p14:creationId xmlns:p14="http://schemas.microsoft.com/office/powerpoint/2010/main" val="3740032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B66BFE15-2314-4B3F-8F19-18245B4AED1D}" type="slidenum">
              <a:rPr lang="nl-BE" smtClean="0"/>
              <a:t>6</a:t>
            </a:fld>
            <a:endParaRPr lang="nl-BE"/>
          </a:p>
        </p:txBody>
      </p:sp>
    </p:spTree>
    <p:extLst>
      <p:ext uri="{BB962C8B-B14F-4D97-AF65-F5344CB8AC3E}">
        <p14:creationId xmlns:p14="http://schemas.microsoft.com/office/powerpoint/2010/main" val="10270808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B66BFE15-2314-4B3F-8F19-18245B4AED1D}" type="slidenum">
              <a:rPr lang="nl-BE" smtClean="0"/>
              <a:t>7</a:t>
            </a:fld>
            <a:endParaRPr lang="nl-BE"/>
          </a:p>
        </p:txBody>
      </p:sp>
    </p:spTree>
    <p:extLst>
      <p:ext uri="{BB962C8B-B14F-4D97-AF65-F5344CB8AC3E}">
        <p14:creationId xmlns:p14="http://schemas.microsoft.com/office/powerpoint/2010/main" val="1287372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B66BFE15-2314-4B3F-8F19-18245B4AED1D}" type="slidenum">
              <a:rPr lang="nl-BE" smtClean="0"/>
              <a:t>8</a:t>
            </a:fld>
            <a:endParaRPr lang="nl-BE"/>
          </a:p>
        </p:txBody>
      </p:sp>
    </p:spTree>
    <p:extLst>
      <p:ext uri="{BB962C8B-B14F-4D97-AF65-F5344CB8AC3E}">
        <p14:creationId xmlns:p14="http://schemas.microsoft.com/office/powerpoint/2010/main" val="3715443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B66BFE15-2314-4B3F-8F19-18245B4AED1D}" type="slidenum">
              <a:rPr lang="nl-BE" smtClean="0"/>
              <a:t>9</a:t>
            </a:fld>
            <a:endParaRPr lang="nl-BE"/>
          </a:p>
        </p:txBody>
      </p:sp>
    </p:spTree>
    <p:extLst>
      <p:ext uri="{BB962C8B-B14F-4D97-AF65-F5344CB8AC3E}">
        <p14:creationId xmlns:p14="http://schemas.microsoft.com/office/powerpoint/2010/main" val="2641485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B66BFE15-2314-4B3F-8F19-18245B4AED1D}" type="slidenum">
              <a:rPr lang="nl-BE" smtClean="0"/>
              <a:t>10</a:t>
            </a:fld>
            <a:endParaRPr lang="nl-BE"/>
          </a:p>
        </p:txBody>
      </p:sp>
    </p:spTree>
    <p:extLst>
      <p:ext uri="{BB962C8B-B14F-4D97-AF65-F5344CB8AC3E}">
        <p14:creationId xmlns:p14="http://schemas.microsoft.com/office/powerpoint/2010/main" val="3241189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hlinkClick r:id="rId3"/>
              </a:rPr>
              <a:t>Dit is de GO! </a:t>
            </a:r>
            <a:r>
              <a:rPr lang="nl-NL" dirty="0" err="1">
                <a:hlinkClick r:id="rId3"/>
              </a:rPr>
              <a:t>mindset</a:t>
            </a:r>
            <a:endParaRPr lang="nl-BE" dirty="0"/>
          </a:p>
        </p:txBody>
      </p:sp>
      <p:sp>
        <p:nvSpPr>
          <p:cNvPr id="4" name="Tijdelijke aanduiding voor dianummer 3"/>
          <p:cNvSpPr>
            <a:spLocks noGrp="1"/>
          </p:cNvSpPr>
          <p:nvPr>
            <p:ph type="sldNum" sz="quarter" idx="5"/>
          </p:nvPr>
        </p:nvSpPr>
        <p:spPr/>
        <p:txBody>
          <a:bodyPr/>
          <a:lstStyle/>
          <a:p>
            <a:fld id="{B66BFE15-2314-4B3F-8F19-18245B4AED1D}" type="slidenum">
              <a:rPr lang="nl-BE" smtClean="0"/>
              <a:t>11</a:t>
            </a:fld>
            <a:endParaRPr lang="nl-BE"/>
          </a:p>
        </p:txBody>
      </p:sp>
    </p:spTree>
    <p:extLst>
      <p:ext uri="{BB962C8B-B14F-4D97-AF65-F5344CB8AC3E}">
        <p14:creationId xmlns:p14="http://schemas.microsoft.com/office/powerpoint/2010/main" val="34474907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19</a:t>
            </a:fld>
            <a:endParaRPr lang="nl-BE"/>
          </a:p>
        </p:txBody>
      </p:sp>
    </p:spTree>
    <p:extLst>
      <p:ext uri="{BB962C8B-B14F-4D97-AF65-F5344CB8AC3E}">
        <p14:creationId xmlns:p14="http://schemas.microsoft.com/office/powerpoint/2010/main" val="49173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23</a:t>
            </a:fld>
            <a:endParaRPr lang="nl-BE"/>
          </a:p>
        </p:txBody>
      </p:sp>
    </p:spTree>
    <p:extLst>
      <p:ext uri="{BB962C8B-B14F-4D97-AF65-F5344CB8AC3E}">
        <p14:creationId xmlns:p14="http://schemas.microsoft.com/office/powerpoint/2010/main" val="136013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24</a:t>
            </a:fld>
            <a:endParaRPr lang="nl-BE"/>
          </a:p>
        </p:txBody>
      </p:sp>
    </p:spTree>
    <p:extLst>
      <p:ext uri="{BB962C8B-B14F-4D97-AF65-F5344CB8AC3E}">
        <p14:creationId xmlns:p14="http://schemas.microsoft.com/office/powerpoint/2010/main" val="7392992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br>
              <a:rPr lang="nl-NL" sz="1200" b="0" i="0" kern="1200" dirty="0">
                <a:solidFill>
                  <a:schemeClr val="tx1"/>
                </a:solidFill>
                <a:effectLst/>
                <a:latin typeface="+mn-lt"/>
                <a:ea typeface="+mn-ea"/>
                <a:cs typeface="+mn-cs"/>
              </a:rPr>
            </a:br>
            <a:r>
              <a:rPr lang="nl-NL" sz="1200" b="0" i="0" kern="1200" dirty="0">
                <a:solidFill>
                  <a:schemeClr val="tx1"/>
                </a:solidFill>
                <a:effectLst/>
                <a:latin typeface="+mn-lt"/>
                <a:ea typeface="+mn-ea"/>
                <a:cs typeface="+mn-cs"/>
              </a:rPr>
              <a:t>Waarom is het belangrijk?</a:t>
            </a:r>
          </a:p>
          <a:p>
            <a:pPr fontAlgn="t"/>
            <a:endParaRPr lang="nl-NL" sz="1200" b="0" i="0" kern="1200" dirty="0">
              <a:solidFill>
                <a:schemeClr val="tx1"/>
              </a:solidFill>
              <a:effectLst/>
              <a:latin typeface="+mn-lt"/>
              <a:ea typeface="+mn-ea"/>
              <a:cs typeface="+mn-cs"/>
            </a:endParaRPr>
          </a:p>
          <a:p>
            <a:pPr fontAlgn="t"/>
            <a:r>
              <a:rPr lang="nl-NL" sz="1200" b="0" i="0" kern="1200" dirty="0">
                <a:solidFill>
                  <a:schemeClr val="tx1"/>
                </a:solidFill>
                <a:effectLst/>
                <a:latin typeface="+mn-lt"/>
                <a:ea typeface="+mn-ea"/>
                <a:cs typeface="+mn-cs"/>
              </a:rPr>
              <a:t>Sterke samenhang met leerprestaties</a:t>
            </a:r>
          </a:p>
          <a:p>
            <a:pPr fontAlgn="t"/>
            <a:r>
              <a:rPr lang="nl-NL" sz="1200" b="0" i="0" kern="1200" dirty="0">
                <a:solidFill>
                  <a:schemeClr val="tx1"/>
                </a:solidFill>
                <a:effectLst/>
                <a:latin typeface="+mn-lt"/>
                <a:ea typeface="+mn-ea"/>
                <a:cs typeface="+mn-cs"/>
              </a:rPr>
              <a:t>Effect blijft na controle voor SES</a:t>
            </a:r>
          </a:p>
          <a:p>
            <a:pPr fontAlgn="t"/>
            <a:r>
              <a:rPr lang="nl-NL" sz="1200" b="0" i="0" kern="1200" dirty="0">
                <a:solidFill>
                  <a:schemeClr val="tx1"/>
                </a:solidFill>
                <a:effectLst/>
                <a:latin typeface="+mn-lt"/>
                <a:ea typeface="+mn-ea"/>
                <a:cs typeface="+mn-cs"/>
              </a:rPr>
              <a:t>Relevant voor álle leerlingen</a:t>
            </a:r>
          </a:p>
          <a:p>
            <a:pPr fontAlgn="t"/>
            <a:endParaRPr lang="nl-NL" sz="1200" b="0" i="0" kern="1200" dirty="0">
              <a:solidFill>
                <a:schemeClr val="tx1"/>
              </a:solidFill>
              <a:effectLst/>
              <a:latin typeface="+mn-lt"/>
              <a:ea typeface="+mn-ea"/>
              <a:cs typeface="+mn-cs"/>
            </a:endParaRPr>
          </a:p>
          <a:p>
            <a:pPr fontAlgn="t"/>
            <a:r>
              <a:rPr lang="nl-NL" sz="1200" b="0" i="0" kern="1200" dirty="0">
                <a:solidFill>
                  <a:schemeClr val="tx1"/>
                </a:solidFill>
                <a:effectLst/>
                <a:latin typeface="+mn-lt"/>
                <a:ea typeface="+mn-ea"/>
                <a:cs typeface="+mn-cs"/>
              </a:rPr>
              <a:t>Dus: de leerkracht doet ertoe, en de school doet ertoe!</a:t>
            </a:r>
            <a:br>
              <a:rPr lang="nl-NL" sz="1200" b="0" i="0" kern="1200" dirty="0">
                <a:solidFill>
                  <a:schemeClr val="tx1"/>
                </a:solidFill>
                <a:effectLst/>
                <a:latin typeface="+mn-lt"/>
                <a:ea typeface="+mn-ea"/>
                <a:cs typeface="+mn-cs"/>
              </a:rPr>
            </a:br>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50</a:t>
            </a:fld>
            <a:endParaRPr lang="nl-BE"/>
          </a:p>
        </p:txBody>
      </p:sp>
    </p:spTree>
    <p:extLst>
      <p:ext uri="{BB962C8B-B14F-4D97-AF65-F5344CB8AC3E}">
        <p14:creationId xmlns:p14="http://schemas.microsoft.com/office/powerpoint/2010/main" val="9192708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b="0" i="0" kern="1200" dirty="0">
                <a:solidFill>
                  <a:schemeClr val="tx1"/>
                </a:solidFill>
                <a:effectLst/>
                <a:latin typeface="+mn-lt"/>
                <a:ea typeface="+mn-ea"/>
                <a:cs typeface="+mn-cs"/>
              </a:rPr>
              <a:t>Academisch optimisme is het samenspel van drie schoolkenmerken die sterk samenhangen en elkaar beïnvloeden: (1) overtuigingen van doelmatigheid (het geloof dat je als leerkracht een positieve impact op je leerlingen kan hebben), (2) vertrouwen van leerkrachten in leerlingen en hun ouders en (3) academische gerichtheid (het stellen van hoge eisen en hebben van hoge verwachtingen). </a:t>
            </a:r>
          </a:p>
          <a:p>
            <a:endParaRPr lang="nl-NL" sz="1200" b="0" i="0" kern="1200" dirty="0">
              <a:solidFill>
                <a:schemeClr val="tx1"/>
              </a:solidFill>
              <a:effectLst/>
              <a:latin typeface="+mn-lt"/>
              <a:ea typeface="+mn-ea"/>
              <a:cs typeface="+mn-cs"/>
            </a:endParaRPr>
          </a:p>
          <a:p>
            <a:r>
              <a:rPr lang="nl-NL" sz="1200" b="0" i="0" kern="1200" dirty="0">
                <a:solidFill>
                  <a:schemeClr val="tx1"/>
                </a:solidFill>
                <a:effectLst/>
                <a:latin typeface="+mn-lt"/>
                <a:ea typeface="+mn-ea"/>
                <a:cs typeface="+mn-cs"/>
              </a:rPr>
              <a:t>Onderzoek toont aan dat er een sterke positieve samenhang bestaat tussen academisch optimisme en de prestaties van leerlingen: hoe meer een school gekenmerkt wordt door een cultuur van academisch optimisme, hoe beter de leerlingen presteren. En het meest bemoedigende hieraan: dit geldt voor alle leerlingen, zowel voor de meer als de minder kwetsbare leerlingen (bv: </a:t>
            </a:r>
            <a:r>
              <a:rPr lang="nl-NL" sz="1200" b="0" i="0" kern="1200" dirty="0" err="1">
                <a:solidFill>
                  <a:schemeClr val="tx1"/>
                </a:solidFill>
                <a:effectLst/>
                <a:latin typeface="+mn-lt"/>
                <a:ea typeface="+mn-ea"/>
                <a:cs typeface="+mn-cs"/>
              </a:rPr>
              <a:t>Wu</a:t>
            </a:r>
            <a:r>
              <a:rPr lang="nl-NL" sz="1200" b="0" i="0" kern="1200" dirty="0">
                <a:solidFill>
                  <a:schemeClr val="tx1"/>
                </a:solidFill>
                <a:effectLst/>
                <a:latin typeface="+mn-lt"/>
                <a:ea typeface="+mn-ea"/>
                <a:cs typeface="+mn-cs"/>
              </a:rPr>
              <a:t> &amp; Lin, 2018). Scholen die inzetten op academisch optimisme maken een verschil. Een cultuur van academisch optimisme kan bovendien worden aangeleerd omdat het veranderbaar is; een eerder pessimistische school kan optimistisch worden (Hoy, 2012). </a:t>
            </a:r>
          </a:p>
          <a:p>
            <a:endParaRPr lang="nl-NL" sz="1200" b="0" i="0" kern="1200" dirty="0">
              <a:solidFill>
                <a:schemeClr val="tx1"/>
              </a:solidFill>
              <a:effectLst/>
              <a:latin typeface="+mn-lt"/>
              <a:ea typeface="+mn-ea"/>
              <a:cs typeface="+mn-cs"/>
            </a:endParaRPr>
          </a:p>
          <a:p>
            <a:r>
              <a:rPr lang="nl-NL" dirty="0">
                <a:hlinkClick r:id="rId3"/>
              </a:rPr>
              <a:t>Academisch optimisme | </a:t>
            </a:r>
            <a:r>
              <a:rPr lang="nl-NL" dirty="0" err="1">
                <a:hlinkClick r:id="rId3"/>
              </a:rPr>
              <a:t>Edubron</a:t>
            </a:r>
            <a:r>
              <a:rPr lang="nl-NL" dirty="0">
                <a:hlinkClick r:id="rId3"/>
              </a:rPr>
              <a:t> | Universiteit Antwerpen</a:t>
            </a:r>
            <a:endParaRPr lang="nl-NL" dirty="0"/>
          </a:p>
          <a:p>
            <a:endParaRPr lang="nl-NL" dirty="0"/>
          </a:p>
          <a:p>
            <a:pPr fontAlgn="t"/>
            <a:r>
              <a:rPr lang="nl-NL" sz="1200" b="1" i="0" kern="1200" dirty="0">
                <a:solidFill>
                  <a:schemeClr val="tx1"/>
                </a:solidFill>
                <a:effectLst/>
                <a:latin typeface="+mn-lt"/>
                <a:ea typeface="+mn-ea"/>
                <a:cs typeface="+mn-cs"/>
              </a:rPr>
              <a:t>1. Doelmatigheid (</a:t>
            </a:r>
            <a:r>
              <a:rPr lang="nl-NL" sz="1200" b="1" i="0" kern="1200" dirty="0" err="1">
                <a:solidFill>
                  <a:schemeClr val="tx1"/>
                </a:solidFill>
                <a:effectLst/>
                <a:latin typeface="+mn-lt"/>
                <a:ea typeface="+mn-ea"/>
                <a:cs typeface="+mn-cs"/>
              </a:rPr>
              <a:t>collective</a:t>
            </a:r>
            <a:r>
              <a:rPr lang="nl-NL" sz="1200" b="1" i="0" kern="1200" dirty="0">
                <a:solidFill>
                  <a:schemeClr val="tx1"/>
                </a:solidFill>
                <a:effectLst/>
                <a:latin typeface="+mn-lt"/>
                <a:ea typeface="+mn-ea"/>
                <a:cs typeface="+mn-cs"/>
              </a:rPr>
              <a:t> </a:t>
            </a:r>
            <a:r>
              <a:rPr lang="nl-NL" sz="1200" b="1" i="0" kern="1200" dirty="0" err="1">
                <a:solidFill>
                  <a:schemeClr val="tx1"/>
                </a:solidFill>
                <a:effectLst/>
                <a:latin typeface="+mn-lt"/>
                <a:ea typeface="+mn-ea"/>
                <a:cs typeface="+mn-cs"/>
              </a:rPr>
              <a:t>self-efficacy</a:t>
            </a:r>
            <a:r>
              <a:rPr lang="nl-NL" sz="1200" b="1" i="0" kern="1200" dirty="0">
                <a:solidFill>
                  <a:schemeClr val="tx1"/>
                </a:solidFill>
                <a:effectLst/>
                <a:latin typeface="+mn-lt"/>
                <a:ea typeface="+mn-ea"/>
                <a:cs typeface="+mn-cs"/>
              </a:rPr>
              <a:t>)</a:t>
            </a:r>
          </a:p>
          <a:p>
            <a:pPr fontAlgn="t"/>
            <a:r>
              <a:rPr lang="nl-NL" sz="1200" b="0" i="0" kern="1200" dirty="0">
                <a:solidFill>
                  <a:schemeClr val="tx1"/>
                </a:solidFill>
                <a:effectLst/>
                <a:latin typeface="+mn-lt"/>
                <a:ea typeface="+mn-ea"/>
                <a:cs typeface="+mn-cs"/>
              </a:rPr>
              <a:t>→ Het geloof van leraren dat ze </a:t>
            </a:r>
            <a:r>
              <a:rPr lang="nl-NL" sz="1200" b="1" i="0" kern="1200" dirty="0">
                <a:solidFill>
                  <a:schemeClr val="tx1"/>
                </a:solidFill>
                <a:effectLst/>
                <a:latin typeface="+mn-lt"/>
                <a:ea typeface="+mn-ea"/>
                <a:cs typeface="+mn-cs"/>
              </a:rPr>
              <a:t>een impact kunnen hebben op het leren van leerlingen</a:t>
            </a:r>
            <a:endParaRPr lang="nl-NL" sz="1200" b="0" i="0" kern="1200" dirty="0">
              <a:solidFill>
                <a:schemeClr val="tx1"/>
              </a:solidFill>
              <a:effectLst/>
              <a:latin typeface="+mn-lt"/>
              <a:ea typeface="+mn-ea"/>
              <a:cs typeface="+mn-cs"/>
            </a:endParaRPr>
          </a:p>
          <a:p>
            <a:pPr fontAlgn="t"/>
            <a:r>
              <a:rPr lang="nl-NL" sz="1200" b="0" i="0" kern="1200" dirty="0">
                <a:solidFill>
                  <a:schemeClr val="tx1"/>
                </a:solidFill>
                <a:effectLst/>
                <a:latin typeface="+mn-lt"/>
                <a:ea typeface="+mn-ea"/>
                <a:cs typeface="+mn-cs"/>
              </a:rPr>
              <a:t>“Wij kunnen dit als team”</a:t>
            </a:r>
          </a:p>
          <a:p>
            <a:pPr fontAlgn="t"/>
            <a:r>
              <a:rPr lang="nl-NL" sz="1200" b="0" i="0" kern="1200" dirty="0">
                <a:solidFill>
                  <a:schemeClr val="tx1"/>
                </a:solidFill>
                <a:effectLst/>
                <a:latin typeface="+mn-lt"/>
                <a:ea typeface="+mn-ea"/>
                <a:cs typeface="+mn-cs"/>
              </a:rPr>
              <a:t>Cognitieve component</a:t>
            </a:r>
          </a:p>
          <a:p>
            <a:pPr fontAlgn="t"/>
            <a:endParaRPr lang="nl-NL" sz="1200" b="0" i="0" kern="1200" dirty="0">
              <a:solidFill>
                <a:schemeClr val="tx1"/>
              </a:solidFill>
              <a:effectLst/>
              <a:latin typeface="+mn-lt"/>
              <a:ea typeface="+mn-ea"/>
              <a:cs typeface="+mn-cs"/>
            </a:endParaRPr>
          </a:p>
          <a:p>
            <a:pPr fontAlgn="t"/>
            <a:r>
              <a:rPr lang="nl-NL" sz="1200" b="1" i="0" kern="1200" dirty="0">
                <a:solidFill>
                  <a:schemeClr val="tx1"/>
                </a:solidFill>
                <a:effectLst/>
                <a:latin typeface="+mn-lt"/>
                <a:ea typeface="+mn-ea"/>
                <a:cs typeface="+mn-cs"/>
              </a:rPr>
              <a:t>2. Vertrouwen (trust)</a:t>
            </a:r>
          </a:p>
          <a:p>
            <a:pPr fontAlgn="t"/>
            <a:r>
              <a:rPr lang="nl-NL" sz="1200" b="0" i="0" kern="1200" dirty="0">
                <a:solidFill>
                  <a:schemeClr val="tx1"/>
                </a:solidFill>
                <a:effectLst/>
                <a:latin typeface="+mn-lt"/>
                <a:ea typeface="+mn-ea"/>
                <a:cs typeface="+mn-cs"/>
              </a:rPr>
              <a:t>→ Vertrouwen van leraren in:</a:t>
            </a:r>
          </a:p>
          <a:p>
            <a:pPr fontAlgn="t"/>
            <a:r>
              <a:rPr lang="nl-NL" sz="1200" b="0" i="0" kern="1200" dirty="0">
                <a:solidFill>
                  <a:schemeClr val="tx1"/>
                </a:solidFill>
                <a:effectLst/>
                <a:latin typeface="+mn-lt"/>
                <a:ea typeface="+mn-ea"/>
                <a:cs typeface="+mn-cs"/>
              </a:rPr>
              <a:t>leerlingen (“ze wíllen leren”)</a:t>
            </a:r>
          </a:p>
          <a:p>
            <a:pPr fontAlgn="t"/>
            <a:r>
              <a:rPr lang="nl-NL" sz="1200" b="0" i="0" kern="1200" dirty="0">
                <a:solidFill>
                  <a:schemeClr val="tx1"/>
                </a:solidFill>
                <a:effectLst/>
                <a:latin typeface="+mn-lt"/>
                <a:ea typeface="+mn-ea"/>
                <a:cs typeface="+mn-cs"/>
              </a:rPr>
              <a:t>ouders (“ze zijn partners”)</a:t>
            </a:r>
          </a:p>
          <a:p>
            <a:pPr fontAlgn="t"/>
            <a:r>
              <a:rPr lang="nl-NL" sz="1200" b="0" i="0" kern="1200" dirty="0">
                <a:solidFill>
                  <a:schemeClr val="tx1"/>
                </a:solidFill>
                <a:effectLst/>
                <a:latin typeface="+mn-lt"/>
                <a:ea typeface="+mn-ea"/>
                <a:cs typeface="+mn-cs"/>
              </a:rPr>
              <a:t>collega’s</a:t>
            </a:r>
          </a:p>
          <a:p>
            <a:pPr fontAlgn="t"/>
            <a:r>
              <a:rPr lang="nl-NL" sz="1200" b="0" i="0" kern="1200" dirty="0">
                <a:solidFill>
                  <a:schemeClr val="tx1"/>
                </a:solidFill>
                <a:effectLst/>
                <a:latin typeface="+mn-lt"/>
                <a:ea typeface="+mn-ea"/>
                <a:cs typeface="+mn-cs"/>
              </a:rPr>
              <a:t>Affectieve component</a:t>
            </a:r>
          </a:p>
          <a:p>
            <a:pPr fontAlgn="t"/>
            <a:endParaRPr lang="nl-NL" sz="1200" b="0" i="0" kern="1200" dirty="0">
              <a:solidFill>
                <a:schemeClr val="tx1"/>
              </a:solidFill>
              <a:effectLst/>
              <a:latin typeface="+mn-lt"/>
              <a:ea typeface="+mn-ea"/>
              <a:cs typeface="+mn-cs"/>
            </a:endParaRPr>
          </a:p>
          <a:p>
            <a:pPr fontAlgn="t"/>
            <a:r>
              <a:rPr lang="nl-NL" sz="1200" b="1" i="0" kern="1200" dirty="0">
                <a:solidFill>
                  <a:schemeClr val="tx1"/>
                </a:solidFill>
                <a:effectLst/>
                <a:latin typeface="+mn-lt"/>
                <a:ea typeface="+mn-ea"/>
                <a:cs typeface="+mn-cs"/>
              </a:rPr>
              <a:t>3. Academische gerichtheid (</a:t>
            </a:r>
            <a:r>
              <a:rPr lang="nl-NL" sz="1200" b="1" i="0" kern="1200" dirty="0" err="1">
                <a:solidFill>
                  <a:schemeClr val="tx1"/>
                </a:solidFill>
                <a:effectLst/>
                <a:latin typeface="+mn-lt"/>
                <a:ea typeface="+mn-ea"/>
                <a:cs typeface="+mn-cs"/>
              </a:rPr>
              <a:t>academic</a:t>
            </a:r>
            <a:r>
              <a:rPr lang="nl-NL" sz="1200" b="1" i="0" kern="1200" dirty="0">
                <a:solidFill>
                  <a:schemeClr val="tx1"/>
                </a:solidFill>
                <a:effectLst/>
                <a:latin typeface="+mn-lt"/>
                <a:ea typeface="+mn-ea"/>
                <a:cs typeface="+mn-cs"/>
              </a:rPr>
              <a:t> </a:t>
            </a:r>
            <a:r>
              <a:rPr lang="nl-NL" sz="1200" b="1" i="0" kern="1200" dirty="0" err="1">
                <a:solidFill>
                  <a:schemeClr val="tx1"/>
                </a:solidFill>
                <a:effectLst/>
                <a:latin typeface="+mn-lt"/>
                <a:ea typeface="+mn-ea"/>
                <a:cs typeface="+mn-cs"/>
              </a:rPr>
              <a:t>emphasis</a:t>
            </a:r>
            <a:r>
              <a:rPr lang="nl-NL" sz="1200" b="1" i="0" kern="1200" dirty="0">
                <a:solidFill>
                  <a:schemeClr val="tx1"/>
                </a:solidFill>
                <a:effectLst/>
                <a:latin typeface="+mn-lt"/>
                <a:ea typeface="+mn-ea"/>
                <a:cs typeface="+mn-cs"/>
              </a:rPr>
              <a:t>)</a:t>
            </a:r>
          </a:p>
          <a:p>
            <a:pPr fontAlgn="t"/>
            <a:r>
              <a:rPr lang="nl-NL" sz="1200" b="0" i="0" kern="1200" dirty="0">
                <a:solidFill>
                  <a:schemeClr val="tx1"/>
                </a:solidFill>
                <a:effectLst/>
                <a:latin typeface="+mn-lt"/>
                <a:ea typeface="+mn-ea"/>
                <a:cs typeface="+mn-cs"/>
              </a:rPr>
              <a:t>→ De mate waarin een school:</a:t>
            </a:r>
          </a:p>
          <a:p>
            <a:pPr fontAlgn="t"/>
            <a:r>
              <a:rPr lang="nl-NL" sz="1200" b="0" i="0" kern="1200" dirty="0">
                <a:solidFill>
                  <a:schemeClr val="tx1"/>
                </a:solidFill>
                <a:effectLst/>
                <a:latin typeface="+mn-lt"/>
                <a:ea typeface="+mn-ea"/>
                <a:cs typeface="+mn-cs"/>
              </a:rPr>
              <a:t>hoge verwachtingen stelt</a:t>
            </a:r>
          </a:p>
          <a:p>
            <a:pPr fontAlgn="t"/>
            <a:r>
              <a:rPr lang="nl-NL" sz="1200" b="0" i="0" kern="1200" dirty="0">
                <a:solidFill>
                  <a:schemeClr val="tx1"/>
                </a:solidFill>
                <a:effectLst/>
                <a:latin typeface="+mn-lt"/>
                <a:ea typeface="+mn-ea"/>
                <a:cs typeface="+mn-cs"/>
              </a:rPr>
              <a:t>inzet op leren en leerprestaties</a:t>
            </a:r>
          </a:p>
          <a:p>
            <a:pPr fontAlgn="t"/>
            <a:r>
              <a:rPr lang="nl-NL" sz="1200" b="0" i="0" kern="1200" dirty="0">
                <a:solidFill>
                  <a:schemeClr val="tx1"/>
                </a:solidFill>
                <a:effectLst/>
                <a:latin typeface="+mn-lt"/>
                <a:ea typeface="+mn-ea"/>
                <a:cs typeface="+mn-cs"/>
              </a:rPr>
              <a:t>leerlingen uitdaagt</a:t>
            </a:r>
          </a:p>
          <a:p>
            <a:pPr fontAlgn="t"/>
            <a:endParaRPr lang="nl-NL" sz="1200" b="0" i="0" kern="1200" dirty="0">
              <a:solidFill>
                <a:schemeClr val="tx1"/>
              </a:solidFill>
              <a:effectLst/>
              <a:latin typeface="+mn-lt"/>
              <a:ea typeface="+mn-ea"/>
              <a:cs typeface="+mn-cs"/>
            </a:endParaRPr>
          </a:p>
          <a:p>
            <a:pPr fontAlgn="t"/>
            <a:r>
              <a:rPr lang="nl-NL" sz="1200" b="0" i="0" kern="1200" dirty="0">
                <a:solidFill>
                  <a:schemeClr val="tx1"/>
                </a:solidFill>
                <a:effectLst/>
                <a:latin typeface="+mn-lt"/>
                <a:ea typeface="+mn-ea"/>
                <a:cs typeface="+mn-cs"/>
              </a:rPr>
              <a:t>👉 Belangrijk: Deze drie versterken elkaar en vormen samen één krachtige cultuur.</a:t>
            </a:r>
          </a:p>
          <a:p>
            <a:pPr fontAlgn="t"/>
            <a:endParaRPr lang="nl-NL" sz="1200" b="0" i="0" kern="1200" dirty="0">
              <a:solidFill>
                <a:schemeClr val="tx1"/>
              </a:solidFill>
              <a:effectLst/>
              <a:latin typeface="+mn-lt"/>
              <a:ea typeface="+mn-ea"/>
              <a:cs typeface="+mn-cs"/>
            </a:endParaRPr>
          </a:p>
          <a:p>
            <a:pPr fontAlgn="t"/>
            <a:r>
              <a:rPr lang="en-US" dirty="0">
                <a:hlinkClick r:id="rId4"/>
              </a:rPr>
              <a:t>Theory of Academic Optimism and Student Achievement</a:t>
            </a:r>
            <a:endParaRPr lang="nl-NL" sz="1200" b="0" i="0" kern="1200" dirty="0">
              <a:solidFill>
                <a:schemeClr val="tx1"/>
              </a:solidFill>
              <a:effectLst/>
              <a:latin typeface="+mn-lt"/>
              <a:ea typeface="+mn-ea"/>
              <a:cs typeface="+mn-cs"/>
            </a:endParaRPr>
          </a:p>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51</a:t>
            </a:fld>
            <a:endParaRPr lang="nl-BE"/>
          </a:p>
        </p:txBody>
      </p:sp>
    </p:spTree>
    <p:extLst>
      <p:ext uri="{BB962C8B-B14F-4D97-AF65-F5344CB8AC3E}">
        <p14:creationId xmlns:p14="http://schemas.microsoft.com/office/powerpoint/2010/main" val="3287347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err="1"/>
              <a:t>Lelieur</a:t>
            </a:r>
            <a:r>
              <a:rPr lang="nl-NL" dirty="0"/>
              <a:t> gebruikt de attributietheorie (</a:t>
            </a:r>
            <a:r>
              <a:rPr lang="nl-NL" dirty="0" err="1"/>
              <a:t>Weiner</a:t>
            </a:r>
            <a:r>
              <a:rPr lang="nl-NL" dirty="0"/>
              <a:t>) om verklaringen van leraren te analyseren.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Attributies kunnen worden ingedeeld langs 3 dimensies.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pPr fontAlgn="t"/>
            <a:r>
              <a:rPr lang="nl-NL" sz="1200" b="0" i="0" kern="1200" dirty="0">
                <a:solidFill>
                  <a:schemeClr val="tx1"/>
                </a:solidFill>
                <a:effectLst/>
                <a:latin typeface="+mn-lt"/>
                <a:ea typeface="+mn-ea"/>
                <a:cs typeface="+mn-cs"/>
              </a:rPr>
              <a:t>Leerlingenkenmerken zelf blijken </a:t>
            </a:r>
            <a:r>
              <a:rPr lang="nl-NL" sz="1200" b="1" i="0" kern="1200" dirty="0">
                <a:solidFill>
                  <a:schemeClr val="tx1"/>
                </a:solidFill>
                <a:effectLst/>
                <a:latin typeface="+mn-lt"/>
                <a:ea typeface="+mn-ea"/>
                <a:cs typeface="+mn-cs"/>
              </a:rPr>
              <a:t>niet doorslaggevend</a:t>
            </a:r>
            <a:endParaRPr lang="nl-NL" sz="1200" b="0" i="0" kern="1200" dirty="0">
              <a:solidFill>
                <a:schemeClr val="tx1"/>
              </a:solidFill>
              <a:effectLst/>
              <a:latin typeface="+mn-lt"/>
              <a:ea typeface="+mn-ea"/>
              <a:cs typeface="+mn-cs"/>
            </a:endParaRPr>
          </a:p>
          <a:p>
            <a:pPr fontAlgn="t"/>
            <a:r>
              <a:rPr lang="nl-NL" sz="1200" b="0" i="0" kern="1200" dirty="0">
                <a:solidFill>
                  <a:schemeClr val="tx1"/>
                </a:solidFill>
                <a:effectLst/>
                <a:latin typeface="+mn-lt"/>
                <a:ea typeface="+mn-ea"/>
                <a:cs typeface="+mn-cs"/>
              </a:rPr>
              <a:t>De </a:t>
            </a:r>
            <a:r>
              <a:rPr lang="nl-NL" sz="1200" b="1" i="0" kern="1200" dirty="0">
                <a:solidFill>
                  <a:schemeClr val="tx1"/>
                </a:solidFill>
                <a:effectLst/>
                <a:latin typeface="+mn-lt"/>
                <a:ea typeface="+mn-ea"/>
                <a:cs typeface="+mn-cs"/>
              </a:rPr>
              <a:t>schoolcultuur (AO-niveau)</a:t>
            </a:r>
            <a:r>
              <a:rPr lang="nl-NL" sz="1200" b="0" i="0" kern="1200" dirty="0">
                <a:solidFill>
                  <a:schemeClr val="tx1"/>
                </a:solidFill>
                <a:effectLst/>
                <a:latin typeface="+mn-lt"/>
                <a:ea typeface="+mn-ea"/>
                <a:cs typeface="+mn-cs"/>
              </a:rPr>
              <a:t> beïnvloedt de manier van denken wél sterk </a:t>
            </a:r>
          </a:p>
          <a:p>
            <a:pPr fontAlgn="t"/>
            <a:r>
              <a:rPr lang="nl-NL" sz="1200" b="0" i="0" kern="1200" dirty="0">
                <a:solidFill>
                  <a:schemeClr val="tx1"/>
                </a:solidFill>
                <a:effectLst/>
                <a:latin typeface="+mn-lt"/>
                <a:ea typeface="+mn-ea"/>
                <a:cs typeface="+mn-cs"/>
              </a:rPr>
              <a:t>Sterk punt voor praktijk: Het zit niet in individuele leerlingenkenmerken, maar in de </a:t>
            </a:r>
            <a:r>
              <a:rPr lang="nl-NL" sz="1200" b="1" i="0" kern="1200" dirty="0">
                <a:solidFill>
                  <a:schemeClr val="tx1"/>
                </a:solidFill>
                <a:effectLst/>
                <a:latin typeface="+mn-lt"/>
                <a:ea typeface="+mn-ea"/>
                <a:cs typeface="+mn-cs"/>
              </a:rPr>
              <a:t>interpretaties (</a:t>
            </a:r>
            <a:r>
              <a:rPr lang="nl-NL" sz="1200" b="1" i="0" kern="1200" dirty="0" err="1">
                <a:solidFill>
                  <a:schemeClr val="tx1"/>
                </a:solidFill>
                <a:effectLst/>
                <a:latin typeface="+mn-lt"/>
                <a:ea typeface="+mn-ea"/>
                <a:cs typeface="+mn-cs"/>
              </a:rPr>
              <a:t>mindset</a:t>
            </a:r>
            <a:r>
              <a:rPr lang="nl-NL" sz="1200" b="1" i="0" kern="1200" dirty="0">
                <a:solidFill>
                  <a:schemeClr val="tx1"/>
                </a:solidFill>
                <a:effectLst/>
                <a:latin typeface="+mn-lt"/>
                <a:ea typeface="+mn-ea"/>
                <a:cs typeface="+mn-cs"/>
              </a:rPr>
              <a:t>) van het team</a:t>
            </a:r>
            <a:r>
              <a:rPr lang="nl-NL" sz="1200" b="0" i="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52</a:t>
            </a:fld>
            <a:endParaRPr lang="nl-BE"/>
          </a:p>
        </p:txBody>
      </p:sp>
    </p:spTree>
    <p:extLst>
      <p:ext uri="{BB962C8B-B14F-4D97-AF65-F5344CB8AC3E}">
        <p14:creationId xmlns:p14="http://schemas.microsoft.com/office/powerpoint/2010/main" val="36318405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“Door samenwerking met collega’s lukte het”</a:t>
            </a:r>
          </a:p>
          <a:p>
            <a:r>
              <a:rPr lang="nl-NL" dirty="0"/>
              <a:t>“We hebben onze aanpak aangepast” </a:t>
            </a:r>
          </a:p>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53</a:t>
            </a:fld>
            <a:endParaRPr lang="nl-BE"/>
          </a:p>
        </p:txBody>
      </p:sp>
    </p:spTree>
    <p:extLst>
      <p:ext uri="{BB962C8B-B14F-4D97-AF65-F5344CB8AC3E}">
        <p14:creationId xmlns:p14="http://schemas.microsoft.com/office/powerpoint/2010/main" val="35156382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54</a:t>
            </a:fld>
            <a:endParaRPr lang="nl-BE"/>
          </a:p>
        </p:txBody>
      </p:sp>
    </p:spTree>
    <p:extLst>
      <p:ext uri="{BB962C8B-B14F-4D97-AF65-F5344CB8AC3E}">
        <p14:creationId xmlns:p14="http://schemas.microsoft.com/office/powerpoint/2010/main" val="3870344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55</a:t>
            </a:fld>
            <a:endParaRPr lang="nl-BE"/>
          </a:p>
        </p:txBody>
      </p:sp>
    </p:spTree>
    <p:extLst>
      <p:ext uri="{BB962C8B-B14F-4D97-AF65-F5344CB8AC3E}">
        <p14:creationId xmlns:p14="http://schemas.microsoft.com/office/powerpoint/2010/main" val="25810167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hlinkClick r:id="rId3"/>
              </a:rPr>
              <a:t>Link naar publicatie </a:t>
            </a:r>
            <a:endParaRPr lang="nl-BE" dirty="0"/>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57</a:t>
            </a:fld>
            <a:endParaRPr lang="nl-BE"/>
          </a:p>
        </p:txBody>
      </p:sp>
    </p:spTree>
    <p:extLst>
      <p:ext uri="{BB962C8B-B14F-4D97-AF65-F5344CB8AC3E}">
        <p14:creationId xmlns:p14="http://schemas.microsoft.com/office/powerpoint/2010/main" val="31657953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svg"/><Relationship Id="rId1" Type="http://schemas.openxmlformats.org/officeDocument/2006/relationships/slideMaster" Target="../slideMasters/slideMaster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slideMaster" Target="../slideMasters/slideMaster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6.png"/><Relationship Id="rId3" Type="http://schemas.openxmlformats.org/officeDocument/2006/relationships/image" Target="../media/image27.svg"/><Relationship Id="rId7" Type="http://schemas.openxmlformats.org/officeDocument/2006/relationships/image" Target="../media/image3.png"/><Relationship Id="rId12" Type="http://schemas.openxmlformats.org/officeDocument/2006/relationships/image" Target="../media/image21.png"/><Relationship Id="rId2" Type="http://schemas.openxmlformats.org/officeDocument/2006/relationships/image" Target="../media/image28.svg"/><Relationship Id="rId1" Type="http://schemas.openxmlformats.org/officeDocument/2006/relationships/slideMaster" Target="../slideMasters/slideMaster1.xml"/><Relationship Id="rId6" Type="http://schemas.openxmlformats.org/officeDocument/2006/relationships/image" Target="../media/image31.png"/><Relationship Id="rId11" Type="http://schemas.openxmlformats.org/officeDocument/2006/relationships/image" Target="../media/image35.png"/><Relationship Id="rId5" Type="http://schemas.openxmlformats.org/officeDocument/2006/relationships/image" Target="../media/image30.png"/><Relationship Id="rId10" Type="http://schemas.openxmlformats.org/officeDocument/2006/relationships/image" Target="../media/image34.png"/><Relationship Id="rId4" Type="http://schemas.openxmlformats.org/officeDocument/2006/relationships/image" Target="../media/image29.png"/><Relationship Id="rId9" Type="http://schemas.openxmlformats.org/officeDocument/2006/relationships/image" Target="../media/image3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37.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2.png"/><Relationship Id="rId3" Type="http://schemas.openxmlformats.org/officeDocument/2006/relationships/image" Target="../media/image27.svg"/><Relationship Id="rId7" Type="http://schemas.openxmlformats.org/officeDocument/2006/relationships/image" Target="../media/image33.png"/><Relationship Id="rId12" Type="http://schemas.openxmlformats.org/officeDocument/2006/relationships/image" Target="../media/image41.png"/><Relationship Id="rId2" Type="http://schemas.openxmlformats.org/officeDocument/2006/relationships/image" Target="../media/image38.sv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image" Target="../media/image40.png"/><Relationship Id="rId5" Type="http://schemas.openxmlformats.org/officeDocument/2006/relationships/image" Target="../media/image31.png"/><Relationship Id="rId10" Type="http://schemas.openxmlformats.org/officeDocument/2006/relationships/image" Target="../media/image39.png"/><Relationship Id="rId4" Type="http://schemas.openxmlformats.org/officeDocument/2006/relationships/image" Target="../media/image29.png"/><Relationship Id="rId9" Type="http://schemas.openxmlformats.org/officeDocument/2006/relationships/image" Target="../media/image36.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png"/><Relationship Id="rId7" Type="http://schemas.openxmlformats.org/officeDocument/2006/relationships/image" Target="../media/image19.png"/><Relationship Id="rId2" Type="http://schemas.openxmlformats.org/officeDocument/2006/relationships/image" Target="../media/image43.svg"/><Relationship Id="rId1" Type="http://schemas.openxmlformats.org/officeDocument/2006/relationships/slideMaster" Target="../slideMasters/slideMaster1.xm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image" Target="../media/image45.png"/><Relationship Id="rId9" Type="http://schemas.openxmlformats.org/officeDocument/2006/relationships/image" Target="../media/image20.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15.svg"/><Relationship Id="rId1" Type="http://schemas.openxmlformats.org/officeDocument/2006/relationships/slideMaster" Target="../slideMasters/slideMaster1.xml"/><Relationship Id="rId4" Type="http://schemas.openxmlformats.org/officeDocument/2006/relationships/image" Target="../media/image52.sv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1.sv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png"/><Relationship Id="rId7" Type="http://schemas.openxmlformats.org/officeDocument/2006/relationships/image" Target="../media/image19.png"/><Relationship Id="rId2" Type="http://schemas.openxmlformats.org/officeDocument/2006/relationships/image" Target="../media/image51.svg"/><Relationship Id="rId1" Type="http://schemas.openxmlformats.org/officeDocument/2006/relationships/slideMaster" Target="../slideMasters/slideMaster1.xm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image" Target="../media/image45.png"/><Relationship Id="rId9" Type="http://schemas.openxmlformats.org/officeDocument/2006/relationships/image" Target="../media/image20.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1.sv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1.sv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5.pn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51.sv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6.svg"/><Relationship Id="rId1" Type="http://schemas.openxmlformats.org/officeDocument/2006/relationships/slideMaster" Target="../slideMasters/slideMaster1.xml"/><Relationship Id="rId4" Type="http://schemas.openxmlformats.org/officeDocument/2006/relationships/image" Target="../media/image58.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9.svg"/><Relationship Id="rId2" Type="http://schemas.openxmlformats.org/officeDocument/2006/relationships/image" Target="../media/image56.svg"/><Relationship Id="rId1" Type="http://schemas.openxmlformats.org/officeDocument/2006/relationships/slideMaster" Target="../slideMasters/slideMaster1.xml"/><Relationship Id="rId4" Type="http://schemas.openxmlformats.org/officeDocument/2006/relationships/image" Target="../media/image60.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63.png"/><Relationship Id="rId7" Type="http://schemas.openxmlformats.org/officeDocument/2006/relationships/image" Target="../media/image67.png"/><Relationship Id="rId12" Type="http://schemas.openxmlformats.org/officeDocument/2006/relationships/image" Target="../media/image3.png"/><Relationship Id="rId2" Type="http://schemas.openxmlformats.org/officeDocument/2006/relationships/image" Target="../media/image62.png"/><Relationship Id="rId1" Type="http://schemas.openxmlformats.org/officeDocument/2006/relationships/slideMaster" Target="../slideMasters/slideMaster1.xml"/><Relationship Id="rId6" Type="http://schemas.openxmlformats.org/officeDocument/2006/relationships/image" Target="../media/image66.png"/><Relationship Id="rId11" Type="http://schemas.openxmlformats.org/officeDocument/2006/relationships/image" Target="../media/image70.png"/><Relationship Id="rId5" Type="http://schemas.openxmlformats.org/officeDocument/2006/relationships/image" Target="../media/image65.png"/><Relationship Id="rId10" Type="http://schemas.openxmlformats.org/officeDocument/2006/relationships/image" Target="../media/image69.png"/><Relationship Id="rId4" Type="http://schemas.openxmlformats.org/officeDocument/2006/relationships/image" Target="../media/image64.png"/><Relationship Id="rId9" Type="http://schemas.openxmlformats.org/officeDocument/2006/relationships/image" Target="../media/image68.png"/></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1.png"/><Relationship Id="rId7" Type="http://schemas.openxmlformats.org/officeDocument/2006/relationships/image" Target="../media/image44.png"/><Relationship Id="rId12" Type="http://schemas.openxmlformats.org/officeDocument/2006/relationships/image" Target="../media/image23.png"/><Relationship Id="rId2" Type="http://schemas.openxmlformats.org/officeDocument/2006/relationships/image" Target="../media/image66.png"/><Relationship Id="rId1" Type="http://schemas.openxmlformats.org/officeDocument/2006/relationships/slideMaster" Target="../slideMasters/slideMaster1.xml"/><Relationship Id="rId6" Type="http://schemas.openxmlformats.org/officeDocument/2006/relationships/image" Target="../media/image73.png"/><Relationship Id="rId11" Type="http://schemas.openxmlformats.org/officeDocument/2006/relationships/image" Target="../media/image33.png"/><Relationship Id="rId5" Type="http://schemas.openxmlformats.org/officeDocument/2006/relationships/image" Target="../media/image47.png"/><Relationship Id="rId10" Type="http://schemas.openxmlformats.org/officeDocument/2006/relationships/image" Target="../media/image75.png"/><Relationship Id="rId4" Type="http://schemas.openxmlformats.org/officeDocument/2006/relationships/image" Target="../media/image72.png"/><Relationship Id="rId9" Type="http://schemas.openxmlformats.org/officeDocument/2006/relationships/image" Target="../media/image70.pn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image" Target="../media/image77.svg"/><Relationship Id="rId1" Type="http://schemas.openxmlformats.org/officeDocument/2006/relationships/slideMaster" Target="../slideMasters/slideMaster1.xml"/><Relationship Id="rId4" Type="http://schemas.openxmlformats.org/officeDocument/2006/relationships/image" Target="../media/image79.svg"/></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svg"/><Relationship Id="rId7" Type="http://schemas.openxmlformats.org/officeDocument/2006/relationships/image" Target="../media/image83.png"/><Relationship Id="rId2" Type="http://schemas.openxmlformats.org/officeDocument/2006/relationships/image" Target="../media/image78.svg"/><Relationship Id="rId1" Type="http://schemas.openxmlformats.org/officeDocument/2006/relationships/slideMaster" Target="../slideMasters/slideMaster1.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Layouts/_rels/slideLayout38.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svg"/><Relationship Id="rId7" Type="http://schemas.openxmlformats.org/officeDocument/2006/relationships/image" Target="../media/image83.png"/><Relationship Id="rId2" Type="http://schemas.openxmlformats.org/officeDocument/2006/relationships/image" Target="../media/image78.svg"/><Relationship Id="rId1" Type="http://schemas.openxmlformats.org/officeDocument/2006/relationships/slideMaster" Target="../slideMasters/slideMaster1.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png"/><Relationship Id="rId1" Type="http://schemas.openxmlformats.org/officeDocument/2006/relationships/slideMaster" Target="../slideMasters/slideMaster1.xml"/><Relationship Id="rId4" Type="http://schemas.openxmlformats.org/officeDocument/2006/relationships/image" Target="../media/image87.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89.svg"/><Relationship Id="rId2" Type="http://schemas.openxmlformats.org/officeDocument/2006/relationships/image" Target="../media/image88.svg"/><Relationship Id="rId1" Type="http://schemas.openxmlformats.org/officeDocument/2006/relationships/slideMaster" Target="../slideMasters/slideMaster1.xml"/><Relationship Id="rId5" Type="http://schemas.openxmlformats.org/officeDocument/2006/relationships/image" Target="../media/image91.svg"/><Relationship Id="rId4" Type="http://schemas.openxmlformats.org/officeDocument/2006/relationships/image" Target="../media/image90.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93.svg"/><Relationship Id="rId2" Type="http://schemas.openxmlformats.org/officeDocument/2006/relationships/image" Target="../media/image92.sv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4.svg"/><Relationship Id="rId2" Type="http://schemas.openxmlformats.org/officeDocument/2006/relationships/image" Target="../media/image85.png"/><Relationship Id="rId1" Type="http://schemas.openxmlformats.org/officeDocument/2006/relationships/slideMaster" Target="../slideMasters/slideMaster1.xml"/><Relationship Id="rId5" Type="http://schemas.openxmlformats.org/officeDocument/2006/relationships/image" Target="../media/image96.svg"/><Relationship Id="rId4" Type="http://schemas.openxmlformats.org/officeDocument/2006/relationships/image" Target="../media/image95.sv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98.svg"/><Relationship Id="rId7" Type="http://schemas.openxmlformats.org/officeDocument/2006/relationships/image" Target="../media/image85.png"/><Relationship Id="rId2" Type="http://schemas.openxmlformats.org/officeDocument/2006/relationships/image" Target="../media/image97.svg"/><Relationship Id="rId1" Type="http://schemas.openxmlformats.org/officeDocument/2006/relationships/slideMaster" Target="../slideMasters/slideMaster1.xml"/><Relationship Id="rId6" Type="http://schemas.openxmlformats.org/officeDocument/2006/relationships/image" Target="../media/image96.svg"/><Relationship Id="rId5" Type="http://schemas.openxmlformats.org/officeDocument/2006/relationships/image" Target="../media/image99.svg"/><Relationship Id="rId4" Type="http://schemas.openxmlformats.org/officeDocument/2006/relationships/image" Target="../media/image89.svg"/></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00.sv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8" Type="http://schemas.openxmlformats.org/officeDocument/2006/relationships/image" Target="../media/image105.svg"/><Relationship Id="rId3" Type="http://schemas.openxmlformats.org/officeDocument/2006/relationships/image" Target="../media/image101.svg"/><Relationship Id="rId7" Type="http://schemas.openxmlformats.org/officeDocument/2006/relationships/image" Target="../media/image104.svg"/><Relationship Id="rId2" Type="http://schemas.openxmlformats.org/officeDocument/2006/relationships/image" Target="../media/image87.svg"/><Relationship Id="rId1" Type="http://schemas.openxmlformats.org/officeDocument/2006/relationships/slideMaster" Target="../slideMasters/slideMaster1.xml"/><Relationship Id="rId6" Type="http://schemas.openxmlformats.org/officeDocument/2006/relationships/image" Target="../media/image103.svg"/><Relationship Id="rId5" Type="http://schemas.openxmlformats.org/officeDocument/2006/relationships/image" Target="../media/image96.svg"/><Relationship Id="rId10" Type="http://schemas.openxmlformats.org/officeDocument/2006/relationships/image" Target="../media/image100.svg"/><Relationship Id="rId4" Type="http://schemas.openxmlformats.org/officeDocument/2006/relationships/image" Target="../media/image102.svg"/><Relationship Id="rId9" Type="http://schemas.openxmlformats.org/officeDocument/2006/relationships/image" Target="../media/image106.sv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O-Titeldia-1">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18EC9C82-6828-86DA-169D-9081D927711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522800" y="1522800"/>
            <a:ext cx="5912467" cy="2015999"/>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10667961" y="0"/>
            <a:ext cx="13714451" cy="1371850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489346156"/>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GO-Titeldia-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1114A5E5-713D-4F32-7E15-22ED66D59EC4}"/>
              </a:ext>
            </a:extLst>
          </p:cNvPr>
          <p:cNvSpPr/>
          <p:nvPr userDrawn="1"/>
        </p:nvSpPr>
        <p:spPr>
          <a:xfrm>
            <a:off x="0" y="0"/>
            <a:ext cx="24382413" cy="137160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522800" y="1522800"/>
            <a:ext cx="5912467" cy="2015999"/>
          </a:xfrm>
          <a:prstGeom prst="rect">
            <a:avLst/>
          </a:prstGeom>
        </p:spPr>
      </p:pic>
      <p:pic>
        <p:nvPicPr>
          <p:cNvPr id="7" name="Afbeelding 6" descr="Afbeelding met zwart-wit, cirkel, Graphics, wit&#10;&#10;Automatisch gegenereerde beschrijving">
            <a:extLst>
              <a:ext uri="{FF2B5EF4-FFF2-40B4-BE49-F238E27FC236}">
                <a16:creationId xmlns:a16="http://schemas.microsoft.com/office/drawing/2014/main" id="{B6660CC6-3D54-89B0-0411-BAEAC12A933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6200000">
            <a:off x="14063472" y="10284365"/>
            <a:ext cx="3431636" cy="3431636"/>
          </a:xfrm>
          <a:prstGeom prst="rect">
            <a:avLst/>
          </a:prstGeom>
        </p:spPr>
      </p:pic>
      <p:pic>
        <p:nvPicPr>
          <p:cNvPr id="9" name="Afbeelding 8" descr="Afbeelding met cirkel, Graphics&#10;&#10;Automatisch gegenereerde beschrijving">
            <a:extLst>
              <a:ext uri="{FF2B5EF4-FFF2-40B4-BE49-F238E27FC236}">
                <a16:creationId xmlns:a16="http://schemas.microsoft.com/office/drawing/2014/main" id="{96F07AF9-E360-3718-7CB9-259E1157D49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7495109" y="10284363"/>
            <a:ext cx="3431638" cy="3431638"/>
          </a:xfrm>
          <a:prstGeom prst="rect">
            <a:avLst/>
          </a:prstGeom>
        </p:spPr>
      </p:pic>
      <p:pic>
        <p:nvPicPr>
          <p:cNvPr id="11" name="Afbeelding 10" descr="Afbeelding met cirkel, Symmetrie, patroon, Graphics&#10;&#10;Automatisch gegenereerde beschrijving">
            <a:extLst>
              <a:ext uri="{FF2B5EF4-FFF2-40B4-BE49-F238E27FC236}">
                <a16:creationId xmlns:a16="http://schemas.microsoft.com/office/drawing/2014/main" id="{55DD52E5-0EB8-567A-54AA-CA26EF1A4142}"/>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0926748" y="10284362"/>
            <a:ext cx="3431639" cy="3431639"/>
          </a:xfrm>
          <a:prstGeom prst="rect">
            <a:avLst/>
          </a:prstGeom>
        </p:spPr>
      </p:pic>
      <p:pic>
        <p:nvPicPr>
          <p:cNvPr id="15" name="Afbeelding 14" descr="Afbeelding met patroon, lijn, Kleurrijkheid, schermopname&#10;&#10;Automatisch gegenereerde beschrijving">
            <a:extLst>
              <a:ext uri="{FF2B5EF4-FFF2-40B4-BE49-F238E27FC236}">
                <a16:creationId xmlns:a16="http://schemas.microsoft.com/office/drawing/2014/main" id="{32DB8211-C5C3-01D8-7ED0-D9C1A14AB3A3}"/>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rot="16200000">
            <a:off x="20950774" y="6852714"/>
            <a:ext cx="3431639" cy="3431639"/>
          </a:xfrm>
          <a:prstGeom prst="rect">
            <a:avLst/>
          </a:prstGeom>
        </p:spPr>
      </p:pic>
      <p:pic>
        <p:nvPicPr>
          <p:cNvPr id="17" name="Afbeelding 16" descr="Afbeelding met zwart, wit, Graphics, ontwerp&#10;&#10;Automatisch gegenereerde beschrijving">
            <a:extLst>
              <a:ext uri="{FF2B5EF4-FFF2-40B4-BE49-F238E27FC236}">
                <a16:creationId xmlns:a16="http://schemas.microsoft.com/office/drawing/2014/main" id="{D744362D-BF0C-D9DF-4996-B6A6052882F8}"/>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6200000">
            <a:off x="17520045" y="5137808"/>
            <a:ext cx="3430725" cy="3430725"/>
          </a:xfrm>
          <a:prstGeom prst="rect">
            <a:avLst/>
          </a:prstGeom>
        </p:spPr>
      </p:pic>
      <p:pic>
        <p:nvPicPr>
          <p:cNvPr id="19" name="Afbeelding 18" descr="Afbeelding met Turquoise, Groenblauw, water&#10;&#10;Automatisch gegenereerde beschrijving">
            <a:extLst>
              <a:ext uri="{FF2B5EF4-FFF2-40B4-BE49-F238E27FC236}">
                <a16:creationId xmlns:a16="http://schemas.microsoft.com/office/drawing/2014/main" id="{24E9E5C5-ED83-2C2D-EB1A-C9DECAD3794D}"/>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17500836" y="3392942"/>
            <a:ext cx="3431648" cy="3431648"/>
          </a:xfrm>
          <a:prstGeom prst="rect">
            <a:avLst/>
          </a:prstGeom>
        </p:spPr>
      </p:pic>
      <p:pic>
        <p:nvPicPr>
          <p:cNvPr id="21" name="Afbeelding 20">
            <a:extLst>
              <a:ext uri="{FF2B5EF4-FFF2-40B4-BE49-F238E27FC236}">
                <a16:creationId xmlns:a16="http://schemas.microsoft.com/office/drawing/2014/main" id="{6D0AC7A3-44DA-CD50-6DE3-3CF249BB5973}"/>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0932484" y="3421078"/>
            <a:ext cx="3431642" cy="3431641"/>
          </a:xfrm>
          <a:prstGeom prst="rect">
            <a:avLst/>
          </a:prstGeom>
        </p:spPr>
      </p:pic>
      <p:pic>
        <p:nvPicPr>
          <p:cNvPr id="23" name="Afbeelding 22" descr="Afbeelding met patroon, kleding, Symmetrie, stof&#10;&#10;Automatisch gegenereerde beschrijving">
            <a:extLst>
              <a:ext uri="{FF2B5EF4-FFF2-40B4-BE49-F238E27FC236}">
                <a16:creationId xmlns:a16="http://schemas.microsoft.com/office/drawing/2014/main" id="{2710EAA2-2BFF-0FD5-EC51-228E3137589C}"/>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0948009" y="-17173"/>
            <a:ext cx="3430725" cy="3427434"/>
          </a:xfrm>
          <a:prstGeom prst="rect">
            <a:avLst/>
          </a:prstGeom>
        </p:spPr>
      </p:pic>
      <p:pic>
        <p:nvPicPr>
          <p:cNvPr id="25" name="Afbeelding 24" descr="Afbeelding met silhouet, creativiteit&#10;&#10;Automatisch gegenereerde beschrijving">
            <a:extLst>
              <a:ext uri="{FF2B5EF4-FFF2-40B4-BE49-F238E27FC236}">
                <a16:creationId xmlns:a16="http://schemas.microsoft.com/office/drawing/2014/main" id="{0B42D769-DE80-B209-83F3-C518C16601EF}"/>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17489325" y="-8993"/>
            <a:ext cx="3431643" cy="3431642"/>
          </a:xfrm>
          <a:prstGeom prst="rect">
            <a:avLst/>
          </a:prstGeom>
        </p:spPr>
      </p:pic>
      <p:pic>
        <p:nvPicPr>
          <p:cNvPr id="27" name="Afbeelding 26" descr="Afbeelding met cirkel&#10;&#10;Automatisch gegenereerde beschrijving">
            <a:extLst>
              <a:ext uri="{FF2B5EF4-FFF2-40B4-BE49-F238E27FC236}">
                <a16:creationId xmlns:a16="http://schemas.microsoft.com/office/drawing/2014/main" id="{8FA14655-9A66-2346-1744-F6919CA83CE5}"/>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rot="16200000">
            <a:off x="14073694" y="-7260"/>
            <a:ext cx="3429080" cy="3430725"/>
          </a:xfrm>
          <a:prstGeom prst="rect">
            <a:avLst/>
          </a:prstGeom>
        </p:spPr>
      </p:pic>
    </p:spTree>
    <p:extLst>
      <p:ext uri="{BB962C8B-B14F-4D97-AF65-F5344CB8AC3E}">
        <p14:creationId xmlns:p14="http://schemas.microsoft.com/office/powerpoint/2010/main" val="60396760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O-Titeldia-3">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accent6"/>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accent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522800" y="1522800"/>
            <a:ext cx="5911200" cy="2015567"/>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6340013" y="0"/>
            <a:ext cx="8042400" cy="13765202"/>
          </a:xfrm>
          <a:prstGeom prst="rect">
            <a:avLst/>
          </a:prstGeom>
        </p:spPr>
      </p:pic>
    </p:spTree>
    <p:extLst>
      <p:ext uri="{BB962C8B-B14F-4D97-AF65-F5344CB8AC3E}">
        <p14:creationId xmlns:p14="http://schemas.microsoft.com/office/powerpoint/2010/main" val="281831212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O-Inhoud+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16387763" y="0"/>
            <a:ext cx="7994650" cy="13733929"/>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375127346"/>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141142595"/>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GO-Inhoud+vormen">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21318910"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21318911"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pic>
        <p:nvPicPr>
          <p:cNvPr id="5" name="Afbeelding 4" descr="Afbeelding met paars, violet, Lila&#10;&#10;Automatisch gegenereerde beschrijving">
            <a:extLst>
              <a:ext uri="{FF2B5EF4-FFF2-40B4-BE49-F238E27FC236}">
                <a16:creationId xmlns:a16="http://schemas.microsoft.com/office/drawing/2014/main" id="{2A175C0C-9F3C-B722-54D6-2B6B40F7734D}"/>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5240336" y="10669128"/>
            <a:ext cx="3046872" cy="3046872"/>
          </a:xfrm>
          <a:prstGeom prst="rect">
            <a:avLst/>
          </a:prstGeom>
        </p:spPr>
      </p:pic>
      <p:pic>
        <p:nvPicPr>
          <p:cNvPr id="9" name="Afbeelding 8" descr="Afbeelding met patroon, lijn, Kleurrijkheid, schermopname&#10;&#10;Automatisch gegenereerde beschrijving">
            <a:extLst>
              <a:ext uri="{FF2B5EF4-FFF2-40B4-BE49-F238E27FC236}">
                <a16:creationId xmlns:a16="http://schemas.microsoft.com/office/drawing/2014/main" id="{6DDF4591-12E8-AE7A-1F26-C1BC4B821720}"/>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8287208" y="10669128"/>
            <a:ext cx="3046872" cy="3046872"/>
          </a:xfrm>
          <a:prstGeom prst="rect">
            <a:avLst/>
          </a:prstGeom>
        </p:spPr>
      </p:pic>
      <p:pic>
        <p:nvPicPr>
          <p:cNvPr id="12" name="Afbeelding 11" descr="Afbeelding met Graphics, paars, violet, Lila&#10;&#10;Automatisch gegenereerde beschrijving">
            <a:extLst>
              <a:ext uri="{FF2B5EF4-FFF2-40B4-BE49-F238E27FC236}">
                <a16:creationId xmlns:a16="http://schemas.microsoft.com/office/drawing/2014/main" id="{E0802C79-39E2-3E4D-3C4F-1E4359D59B41}"/>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21334079" y="10668494"/>
            <a:ext cx="3048334" cy="3046872"/>
          </a:xfrm>
          <a:prstGeom prst="rect">
            <a:avLst/>
          </a:prstGeom>
        </p:spPr>
      </p:pic>
      <p:pic>
        <p:nvPicPr>
          <p:cNvPr id="14" name="Afbeelding 13" descr="Afbeelding met creativiteit, kunst&#10;&#10;Beschrijving automatisch gegenereerd met gemiddelde betrouwbaarheid">
            <a:extLst>
              <a:ext uri="{FF2B5EF4-FFF2-40B4-BE49-F238E27FC236}">
                <a16:creationId xmlns:a16="http://schemas.microsoft.com/office/drawing/2014/main" id="{88DF68C6-C235-45DF-E0A8-F78F0B76B7E0}"/>
              </a:ext>
            </a:extLst>
          </p:cNvPr>
          <p:cNvPicPr>
            <a:picLocks noChangeAspect="1"/>
          </p:cNvPicPr>
          <p:nvPr userDrawn="1"/>
        </p:nvPicPr>
        <p:blipFill>
          <a:blip r:embed="rId6" cstate="email">
            <a:alphaModFix amt="25000"/>
            <a:extLst>
              <a:ext uri="{28A0092B-C50C-407E-A947-70E740481C1C}">
                <a14:useLocalDpi xmlns:a14="http://schemas.microsoft.com/office/drawing/2010/main"/>
              </a:ext>
            </a:extLst>
          </a:blip>
          <a:stretch>
            <a:fillRect/>
          </a:stretch>
        </p:blipFill>
        <p:spPr>
          <a:xfrm>
            <a:off x="21334079" y="7620987"/>
            <a:ext cx="3045410" cy="3046872"/>
          </a:xfrm>
          <a:prstGeom prst="rect">
            <a:avLst/>
          </a:prstGeom>
        </p:spPr>
      </p:pic>
      <p:pic>
        <p:nvPicPr>
          <p:cNvPr id="16" name="Afbeelding 15" descr="Afbeelding met Lila, violet, Magenta, lavendel&#10;&#10;Automatisch gegenereerde beschrijving">
            <a:extLst>
              <a:ext uri="{FF2B5EF4-FFF2-40B4-BE49-F238E27FC236}">
                <a16:creationId xmlns:a16="http://schemas.microsoft.com/office/drawing/2014/main" id="{DE1B92CC-B227-B704-2CD9-1BA465171917}"/>
              </a:ext>
            </a:extLst>
          </p:cNvPr>
          <p:cNvPicPr>
            <a:picLocks noChangeAspect="1"/>
          </p:cNvPicPr>
          <p:nvPr userDrawn="1"/>
        </p:nvPicPr>
        <p:blipFill>
          <a:blip r:embed="rId7" cstate="email">
            <a:alphaModFix amt="25000"/>
            <a:extLst>
              <a:ext uri="{28A0092B-C50C-407E-A947-70E740481C1C}">
                <a14:useLocalDpi xmlns:a14="http://schemas.microsoft.com/office/drawing/2010/main"/>
              </a:ext>
            </a:extLst>
          </a:blip>
          <a:stretch>
            <a:fillRect/>
          </a:stretch>
        </p:blipFill>
        <p:spPr>
          <a:xfrm>
            <a:off x="18287208" y="6097552"/>
            <a:ext cx="3046872" cy="3046872"/>
          </a:xfrm>
          <a:prstGeom prst="rect">
            <a:avLst/>
          </a:prstGeom>
        </p:spPr>
      </p:pic>
      <p:pic>
        <p:nvPicPr>
          <p:cNvPr id="18" name="Afbeelding 17" descr="Afbeelding met creativiteit, kunst&#10;&#10;Beschrijving automatisch gegenereerd met gemiddelde betrouwbaarheid">
            <a:extLst>
              <a:ext uri="{FF2B5EF4-FFF2-40B4-BE49-F238E27FC236}">
                <a16:creationId xmlns:a16="http://schemas.microsoft.com/office/drawing/2014/main" id="{E3E985DF-227D-5FC2-3992-6D9881449574}"/>
              </a:ext>
            </a:extLst>
          </p:cNvPr>
          <p:cNvPicPr>
            <a:picLocks noChangeAspect="1"/>
          </p:cNvPicPr>
          <p:nvPr userDrawn="1"/>
        </p:nvPicPr>
        <p:blipFill>
          <a:blip r:embed="rId8" cstate="email">
            <a:alphaModFix amt="25000"/>
            <a:extLst>
              <a:ext uri="{28A0092B-C50C-407E-A947-70E740481C1C}">
                <a14:useLocalDpi xmlns:a14="http://schemas.microsoft.com/office/drawing/2010/main"/>
              </a:ext>
            </a:extLst>
          </a:blip>
          <a:stretch>
            <a:fillRect/>
          </a:stretch>
        </p:blipFill>
        <p:spPr>
          <a:xfrm>
            <a:off x="18287208" y="3150580"/>
            <a:ext cx="3046872" cy="3046872"/>
          </a:xfrm>
          <a:prstGeom prst="rect">
            <a:avLst/>
          </a:prstGeom>
        </p:spPr>
      </p:pic>
      <p:pic>
        <p:nvPicPr>
          <p:cNvPr id="20" name="Afbeelding 19" descr="Afbeelding met paars, violet, Lila, Graphics&#10;&#10;Automatisch gegenereerde beschrijving">
            <a:extLst>
              <a:ext uri="{FF2B5EF4-FFF2-40B4-BE49-F238E27FC236}">
                <a16:creationId xmlns:a16="http://schemas.microsoft.com/office/drawing/2014/main" id="{DA61E1D3-C7AC-F348-4F5A-4398309842F4}"/>
              </a:ext>
            </a:extLst>
          </p:cNvPr>
          <p:cNvPicPr>
            <a:picLocks noChangeAspect="1"/>
          </p:cNvPicPr>
          <p:nvPr userDrawn="1"/>
        </p:nvPicPr>
        <p:blipFill>
          <a:blip r:embed="rId9" cstate="email">
            <a:alphaModFix amt="25000"/>
            <a:extLst>
              <a:ext uri="{28A0092B-C50C-407E-A947-70E740481C1C}">
                <a14:useLocalDpi xmlns:a14="http://schemas.microsoft.com/office/drawing/2010/main"/>
              </a:ext>
            </a:extLst>
          </a:blip>
          <a:stretch>
            <a:fillRect/>
          </a:stretch>
        </p:blipFill>
        <p:spPr>
          <a:xfrm>
            <a:off x="21334079" y="3049411"/>
            <a:ext cx="3045410" cy="3046872"/>
          </a:xfrm>
          <a:prstGeom prst="rect">
            <a:avLst/>
          </a:prstGeom>
        </p:spPr>
      </p:pic>
      <p:pic>
        <p:nvPicPr>
          <p:cNvPr id="22" name="Afbeelding 21" descr="Afbeelding met Graphics, cirkel, Kleurrijkheid, grafische vormgeving&#10;&#10;Automatisch gegenereerde beschrijving">
            <a:extLst>
              <a:ext uri="{FF2B5EF4-FFF2-40B4-BE49-F238E27FC236}">
                <a16:creationId xmlns:a16="http://schemas.microsoft.com/office/drawing/2014/main" id="{FF823F36-DFCB-76F5-0CAD-72606E40EA90}"/>
              </a:ext>
            </a:extLst>
          </p:cNvPr>
          <p:cNvPicPr>
            <a:picLocks noChangeAspect="1"/>
          </p:cNvPicPr>
          <p:nvPr userDrawn="1"/>
        </p:nvPicPr>
        <p:blipFill>
          <a:blip r:embed="rId10" cstate="email">
            <a:alphaModFix amt="25000"/>
            <a:extLst>
              <a:ext uri="{28A0092B-C50C-407E-A947-70E740481C1C}">
                <a14:useLocalDpi xmlns:a14="http://schemas.microsoft.com/office/drawing/2010/main"/>
              </a:ext>
            </a:extLst>
          </a:blip>
          <a:stretch>
            <a:fillRect/>
          </a:stretch>
        </p:blipFill>
        <p:spPr>
          <a:xfrm>
            <a:off x="21332618" y="1270"/>
            <a:ext cx="3046872" cy="3046872"/>
          </a:xfrm>
          <a:prstGeom prst="rect">
            <a:avLst/>
          </a:prstGeom>
        </p:spPr>
      </p:pic>
      <p:pic>
        <p:nvPicPr>
          <p:cNvPr id="24" name="Afbeelding 23" descr="Afbeelding met paars, violet, Lila&#10;&#10;Automatisch gegenereerde beschrijving">
            <a:extLst>
              <a:ext uri="{FF2B5EF4-FFF2-40B4-BE49-F238E27FC236}">
                <a16:creationId xmlns:a16="http://schemas.microsoft.com/office/drawing/2014/main" id="{CB95E50B-5DDE-A3B4-3128-0A99B81A6EC9}"/>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rot="16200000">
            <a:off x="18287208" y="0"/>
            <a:ext cx="3046872" cy="3046872"/>
          </a:xfrm>
          <a:prstGeom prst="rect">
            <a:avLst/>
          </a:prstGeom>
        </p:spPr>
      </p:pic>
    </p:spTree>
    <p:extLst>
      <p:ext uri="{BB962C8B-B14F-4D97-AF65-F5344CB8AC3E}">
        <p14:creationId xmlns:p14="http://schemas.microsoft.com/office/powerpoint/2010/main" val="170533982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O-Sectiekop-1a">
    <p:bg>
      <p:bgPr>
        <a:solidFill>
          <a:schemeClr val="bg2"/>
        </a:solidFill>
        <a:effectLst/>
      </p:bgPr>
    </p:bg>
    <p:spTree>
      <p:nvGrpSpPr>
        <p:cNvPr id="1" name=""/>
        <p:cNvGrpSpPr/>
        <p:nvPr/>
      </p:nvGrpSpPr>
      <p:grpSpPr>
        <a:xfrm>
          <a:off x="0" y="0"/>
          <a:ext cx="0" cy="0"/>
          <a:chOff x="0" y="0"/>
          <a:chExt cx="0" cy="0"/>
        </a:xfrm>
      </p:grpSpPr>
      <p:sp>
        <p:nvSpPr>
          <p:cNvPr id="17" name="Tijdelijke aanduiding voor afbeelding 16">
            <a:extLst>
              <a:ext uri="{FF2B5EF4-FFF2-40B4-BE49-F238E27FC236}">
                <a16:creationId xmlns:a16="http://schemas.microsoft.com/office/drawing/2014/main" id="{6CAA73F3-D536-61ED-9CB3-8A2B0977E9B3}"/>
              </a:ext>
            </a:extLst>
          </p:cNvPr>
          <p:cNvSpPr>
            <a:spLocks noGrp="1"/>
          </p:cNvSpPr>
          <p:nvPr>
            <p:ph type="pic" sz="quarter" idx="13"/>
          </p:nvPr>
        </p:nvSpPr>
        <p:spPr>
          <a:xfrm>
            <a:off x="0" y="0"/>
            <a:ext cx="24382413" cy="13716000"/>
          </a:xfrm>
        </p:spPr>
        <p:txBody>
          <a:bodyPr/>
          <a:lstStyle/>
          <a:p>
            <a:r>
              <a:rPr lang="nl-NL"/>
              <a:t>Klik op het pictogram als u een afbeelding wilt toevoegen</a:t>
            </a:r>
            <a:endParaRPr lang="nl-BE"/>
          </a:p>
        </p:txBody>
      </p:sp>
      <p:sp>
        <p:nvSpPr>
          <p:cNvPr id="13" name="Tijdelijke aanduiding voor tekst 12">
            <a:extLst>
              <a:ext uri="{FF2B5EF4-FFF2-40B4-BE49-F238E27FC236}">
                <a16:creationId xmlns:a16="http://schemas.microsoft.com/office/drawing/2014/main" id="{B99E46D4-4C57-BC2B-CDC9-696B085D84C2}"/>
              </a:ext>
            </a:extLst>
          </p:cNvPr>
          <p:cNvSpPr>
            <a:spLocks noGrp="1"/>
          </p:cNvSpPr>
          <p:nvPr>
            <p:ph type="body" sz="quarter" idx="11" hasCustomPrompt="1"/>
          </p:nvPr>
        </p:nvSpPr>
        <p:spPr>
          <a:xfrm>
            <a:off x="1107906" y="1413403"/>
            <a:ext cx="10795913" cy="3561437"/>
          </a:xfrm>
          <a:prstGeom prst="round2DiagRect">
            <a:avLst>
              <a:gd name="adj1" fmla="val 0"/>
              <a:gd name="adj2" fmla="val 50000"/>
            </a:avLst>
          </a:prstGeom>
          <a:solidFill>
            <a:schemeClr val="accent1"/>
          </a:solidFill>
        </p:spPr>
        <p:txBody>
          <a:bodyPr wrap="none" lIns="3420000" tIns="180000" rIns="720000" bIns="792000">
            <a:spAutoFit/>
          </a:bodyPr>
          <a:lstStyle>
            <a:lvl1pPr marL="0" indent="0">
              <a:buNone/>
              <a:defRPr sz="11200" b="1">
                <a:solidFill>
                  <a:schemeClr val="bg1"/>
                </a:solidFill>
                <a:latin typeface="+mj-lt"/>
              </a:defRPr>
            </a:lvl1pPr>
          </a:lstStyle>
          <a:p>
            <a:pPr lvl="0"/>
            <a:r>
              <a:rPr lang="nl-NL"/>
              <a:t>Sectiekop</a:t>
            </a:r>
            <a:endParaRPr lang="nl-BE"/>
          </a:p>
        </p:txBody>
      </p:sp>
      <p:sp>
        <p:nvSpPr>
          <p:cNvPr id="15" name="Tijdelijke aanduiding voor tekst 14">
            <a:extLst>
              <a:ext uri="{FF2B5EF4-FFF2-40B4-BE49-F238E27FC236}">
                <a16:creationId xmlns:a16="http://schemas.microsoft.com/office/drawing/2014/main" id="{DECEE6F9-7760-5BE2-CF09-41431C26EDCC}"/>
              </a:ext>
            </a:extLst>
          </p:cNvPr>
          <p:cNvSpPr>
            <a:spLocks noGrp="1"/>
          </p:cNvSpPr>
          <p:nvPr>
            <p:ph type="body" sz="quarter" idx="12" hasCustomPrompt="1"/>
          </p:nvPr>
        </p:nvSpPr>
        <p:spPr>
          <a:xfrm>
            <a:off x="4972050" y="3505200"/>
            <a:ext cx="14706600" cy="895350"/>
          </a:xfrm>
        </p:spPr>
        <p:txBody>
          <a:bodyPr/>
          <a:lstStyle>
            <a:lvl1pPr marL="0" indent="0">
              <a:buNone/>
              <a:defRPr cap="all" baseline="0">
                <a:solidFill>
                  <a:schemeClr val="bg1"/>
                </a:solidFill>
                <a:latin typeface="+mj-lt"/>
              </a:defRPr>
            </a:lvl1pPr>
          </a:lstStyle>
          <a:p>
            <a:pPr lvl="0"/>
            <a:r>
              <a:rPr lang="nl-NL"/>
              <a:t>SUBTITEL</a:t>
            </a:r>
            <a:endParaRPr lang="nl-BE"/>
          </a:p>
        </p:txBody>
      </p:sp>
      <p:sp>
        <p:nvSpPr>
          <p:cNvPr id="19" name="Tijdelijke aanduiding voor tekst 18">
            <a:extLst>
              <a:ext uri="{FF2B5EF4-FFF2-40B4-BE49-F238E27FC236}">
                <a16:creationId xmlns:a16="http://schemas.microsoft.com/office/drawing/2014/main" id="{686FA8E7-6757-782C-1F1C-0CE5FDB783EA}"/>
              </a:ext>
            </a:extLst>
          </p:cNvPr>
          <p:cNvSpPr>
            <a:spLocks noGrp="1"/>
          </p:cNvSpPr>
          <p:nvPr>
            <p:ph type="body" sz="quarter" idx="14" hasCustomPrompt="1"/>
          </p:nvPr>
        </p:nvSpPr>
        <p:spPr>
          <a:xfrm>
            <a:off x="1107905" y="1413402"/>
            <a:ext cx="3595857" cy="3561436"/>
          </a:xfrm>
          <a:prstGeom prst="round2DiagRect">
            <a:avLst>
              <a:gd name="adj1" fmla="val 757"/>
              <a:gd name="adj2" fmla="val 50000"/>
            </a:avLst>
          </a:prstGeom>
          <a:solidFill>
            <a:schemeClr val="accent2"/>
          </a:solidFill>
        </p:spPr>
        <p:txBody>
          <a:bodyPr lIns="108000" anchor="ctr" anchorCtr="1">
            <a:noAutofit/>
          </a:bodyPr>
          <a:lstStyle>
            <a:lvl1pPr marL="0" indent="0">
              <a:buNone/>
              <a:defRPr sz="15000">
                <a:solidFill>
                  <a:schemeClr val="bg1"/>
                </a:solidFill>
              </a:defRPr>
            </a:lvl1pPr>
          </a:lstStyle>
          <a:p>
            <a:pPr lvl="0"/>
            <a:r>
              <a:rPr lang="nl-NL"/>
              <a:t>01</a:t>
            </a:r>
            <a:endParaRPr lang="nl-BE"/>
          </a:p>
        </p:txBody>
      </p:sp>
    </p:spTree>
    <p:extLst>
      <p:ext uri="{BB962C8B-B14F-4D97-AF65-F5344CB8AC3E}">
        <p14:creationId xmlns:p14="http://schemas.microsoft.com/office/powerpoint/2010/main" val="2832802833"/>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O-Sectiekop-1b">
    <p:bg>
      <p:bgPr>
        <a:solidFill>
          <a:schemeClr val="bg2"/>
        </a:solidFill>
        <a:effectLst/>
      </p:bgPr>
    </p:bg>
    <p:spTree>
      <p:nvGrpSpPr>
        <p:cNvPr id="1" name=""/>
        <p:cNvGrpSpPr/>
        <p:nvPr/>
      </p:nvGrpSpPr>
      <p:grpSpPr>
        <a:xfrm>
          <a:off x="0" y="0"/>
          <a:ext cx="0" cy="0"/>
          <a:chOff x="0" y="0"/>
          <a:chExt cx="0" cy="0"/>
        </a:xfrm>
      </p:grpSpPr>
      <p:sp>
        <p:nvSpPr>
          <p:cNvPr id="9" name="Tijdelijke aanduiding voor afbeelding 8">
            <a:extLst>
              <a:ext uri="{FF2B5EF4-FFF2-40B4-BE49-F238E27FC236}">
                <a16:creationId xmlns:a16="http://schemas.microsoft.com/office/drawing/2014/main" id="{FD789292-3A16-B9B8-1FBD-9568BB989CF7}"/>
              </a:ext>
            </a:extLst>
          </p:cNvPr>
          <p:cNvSpPr>
            <a:spLocks noGrp="1"/>
          </p:cNvSpPr>
          <p:nvPr>
            <p:ph type="pic" sz="quarter" idx="10"/>
          </p:nvPr>
        </p:nvSpPr>
        <p:spPr>
          <a:xfrm>
            <a:off x="0" y="0"/>
            <a:ext cx="24382413" cy="13716000"/>
          </a:xfrm>
        </p:spPr>
        <p:txBody>
          <a:bodyPr/>
          <a:lstStyle/>
          <a:p>
            <a:r>
              <a:rPr lang="nl-NL"/>
              <a:t>Klik op het pictogram als u een afbeelding wilt toevoegen</a:t>
            </a:r>
            <a:endParaRPr lang="nl-BE"/>
          </a:p>
        </p:txBody>
      </p:sp>
      <p:sp>
        <p:nvSpPr>
          <p:cNvPr id="11" name="Tijdelijke aanduiding voor tekst 10">
            <a:extLst>
              <a:ext uri="{FF2B5EF4-FFF2-40B4-BE49-F238E27FC236}">
                <a16:creationId xmlns:a16="http://schemas.microsoft.com/office/drawing/2014/main" id="{C33D1075-7C81-0DA0-0EC1-E2C6EECCA71E}"/>
              </a:ext>
            </a:extLst>
          </p:cNvPr>
          <p:cNvSpPr>
            <a:spLocks noGrp="1"/>
          </p:cNvSpPr>
          <p:nvPr>
            <p:ph type="body" sz="quarter" idx="11" hasCustomPrompt="1"/>
          </p:nvPr>
        </p:nvSpPr>
        <p:spPr>
          <a:xfrm>
            <a:off x="990600" y="848680"/>
            <a:ext cx="7196036" cy="3356968"/>
          </a:xfrm>
          <a:prstGeom prst="round2DiagRect">
            <a:avLst>
              <a:gd name="adj1" fmla="val 0"/>
              <a:gd name="adj2" fmla="val 50000"/>
            </a:avLst>
          </a:prstGeom>
          <a:solidFill>
            <a:schemeClr val="accent1"/>
          </a:solidFill>
        </p:spPr>
        <p:txBody>
          <a:bodyPr wrap="none" lIns="360000" tIns="108000" rIns="360000" bIns="720000" anchor="ctr" anchorCtr="1">
            <a:spAutoFit/>
          </a:bodyPr>
          <a:lstStyle>
            <a:lvl1pPr marL="0" indent="0">
              <a:buNone/>
              <a:defRPr sz="11200" b="1">
                <a:solidFill>
                  <a:schemeClr val="bg1"/>
                </a:solidFill>
                <a:latin typeface="+mj-lt"/>
              </a:defRPr>
            </a:lvl1pPr>
          </a:lstStyle>
          <a:p>
            <a:pPr lvl="0"/>
            <a:r>
              <a:rPr lang="nl-NL"/>
              <a:t>Sectiekop</a:t>
            </a:r>
            <a:endParaRPr lang="nl-BE"/>
          </a:p>
        </p:txBody>
      </p:sp>
      <p:sp>
        <p:nvSpPr>
          <p:cNvPr id="13" name="Tijdelijke aanduiding voor tekst 12">
            <a:extLst>
              <a:ext uri="{FF2B5EF4-FFF2-40B4-BE49-F238E27FC236}">
                <a16:creationId xmlns:a16="http://schemas.microsoft.com/office/drawing/2014/main" id="{7C92EF70-FBC1-C947-CE62-43D5B9879F9F}"/>
              </a:ext>
            </a:extLst>
          </p:cNvPr>
          <p:cNvSpPr>
            <a:spLocks noGrp="1"/>
          </p:cNvSpPr>
          <p:nvPr>
            <p:ph type="body" sz="quarter" idx="12" hasCustomPrompt="1"/>
          </p:nvPr>
        </p:nvSpPr>
        <p:spPr>
          <a:xfrm>
            <a:off x="1752600" y="2929250"/>
            <a:ext cx="2196435" cy="867930"/>
          </a:xfrm>
        </p:spPr>
        <p:txBody>
          <a:bodyPr wrap="none">
            <a:spAutoFit/>
          </a:bodyPr>
          <a:lstStyle>
            <a:lvl1pPr marL="0" indent="0">
              <a:buNone/>
              <a:defRPr cap="all" baseline="0">
                <a:solidFill>
                  <a:schemeClr val="bg1"/>
                </a:solidFill>
                <a:latin typeface="+mj-lt"/>
              </a:defRPr>
            </a:lvl1pPr>
          </a:lstStyle>
          <a:p>
            <a:pPr lvl="0"/>
            <a:r>
              <a:rPr lang="nl-NL"/>
              <a:t>SUBTITEL</a:t>
            </a:r>
            <a:endParaRPr lang="nl-BE"/>
          </a:p>
        </p:txBody>
      </p:sp>
    </p:spTree>
    <p:extLst>
      <p:ext uri="{BB962C8B-B14F-4D97-AF65-F5344CB8AC3E}">
        <p14:creationId xmlns:p14="http://schemas.microsoft.com/office/powerpoint/2010/main" val="299766920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57"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O-Sectiekop-2+BKGimg">
    <p:bg>
      <p:bgPr>
        <a:solidFill>
          <a:schemeClr val="bg2"/>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16" name="Text Placeholder 15">
            <a:extLst>
              <a:ext uri="{FF2B5EF4-FFF2-40B4-BE49-F238E27FC236}">
                <a16:creationId xmlns:a16="http://schemas.microsoft.com/office/drawing/2014/main" id="{A4CD5ADC-D28C-61B4-8926-A0576034FBCC}"/>
              </a:ext>
            </a:extLst>
          </p:cNvPr>
          <p:cNvSpPr>
            <a:spLocks noGrp="1"/>
          </p:cNvSpPr>
          <p:nvPr>
            <p:ph type="body" sz="quarter" idx="12" hasCustomPrompt="1"/>
          </p:nvPr>
        </p:nvSpPr>
        <p:spPr>
          <a:xfrm>
            <a:off x="8113077" y="8729663"/>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490602382"/>
      </p:ext>
    </p:extLst>
  </p:cSld>
  <p:clrMapOvr>
    <a:masterClrMapping/>
  </p:clrMapOvr>
  <p:extLst>
    <p:ext uri="{DCECCB84-F9BA-43D5-87BE-67443E8EF086}">
      <p15:sldGuideLst xmlns:p15="http://schemas.microsoft.com/office/powerpoint/2012/main">
        <p15:guide id="2" pos="713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O-Sectiekop-2+Img">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0854800" y="763200"/>
            <a:ext cx="2768400" cy="2021102"/>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4" name="Text Placeholder 15">
            <a:extLst>
              <a:ext uri="{FF2B5EF4-FFF2-40B4-BE49-F238E27FC236}">
                <a16:creationId xmlns:a16="http://schemas.microsoft.com/office/drawing/2014/main" id="{8C5697BA-98A2-602B-AA99-7133C67E6A5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59903417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GO-Sectiekop-2+vormen">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762400" y="8762400"/>
            <a:ext cx="3240000" cy="32400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99628" y="9357670"/>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3B1B564-CAC6-06E2-241C-B0224188AB8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57600" y="10476000"/>
            <a:ext cx="3240000" cy="3240000"/>
          </a:xfrm>
          <a:prstGeom prst="rect">
            <a:avLst/>
          </a:prstGeom>
        </p:spPr>
      </p:pic>
      <p:pic>
        <p:nvPicPr>
          <p:cNvPr id="9" name="Afbeelding 8" descr="Afbeelding met Graphics, ontwerp&#10;&#10;Automatisch gegenereerde beschrijving">
            <a:extLst>
              <a:ext uri="{FF2B5EF4-FFF2-40B4-BE49-F238E27FC236}">
                <a16:creationId xmlns:a16="http://schemas.microsoft.com/office/drawing/2014/main" id="{A595EAA9-92DE-F92E-B39F-7D18CE364C5B}"/>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282400" y="10476000"/>
            <a:ext cx="3240000" cy="3240000"/>
          </a:xfrm>
          <a:prstGeom prst="rect">
            <a:avLst/>
          </a:prstGeom>
        </p:spPr>
      </p:pic>
      <p:pic>
        <p:nvPicPr>
          <p:cNvPr id="13" name="Afbeelding 12" descr="Afbeelding met lijn, zwart-wit, patroon, wit&#10;&#10;Automatisch gegenereerde beschrijving">
            <a:extLst>
              <a:ext uri="{FF2B5EF4-FFF2-40B4-BE49-F238E27FC236}">
                <a16:creationId xmlns:a16="http://schemas.microsoft.com/office/drawing/2014/main" id="{85C824B1-5EC3-D1E8-F20D-80B95AE8739F}"/>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521622" y="10476000"/>
            <a:ext cx="3240000" cy="3240000"/>
          </a:xfrm>
          <a:prstGeom prst="rect">
            <a:avLst/>
          </a:prstGeom>
        </p:spPr>
      </p:pic>
      <p:pic>
        <p:nvPicPr>
          <p:cNvPr id="15" name="Afbeelding 14" descr="Afbeelding met zwart-wit, cirkel, Graphics, wit&#10;&#10;Automatisch gegenereerde beschrijving">
            <a:extLst>
              <a:ext uri="{FF2B5EF4-FFF2-40B4-BE49-F238E27FC236}">
                <a16:creationId xmlns:a16="http://schemas.microsoft.com/office/drawing/2014/main" id="{67B21A66-9CC8-9B77-BDE8-51F28283DA6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7142400" y="5522400"/>
            <a:ext cx="3240000" cy="3240000"/>
          </a:xfrm>
          <a:prstGeom prst="rect">
            <a:avLst/>
          </a:prstGeom>
        </p:spPr>
      </p:pic>
      <p:pic>
        <p:nvPicPr>
          <p:cNvPr id="19" name="Afbeelding 18" descr="Afbeelding met Graphics, grafische vormgeving, cirkel, Lettertype&#10;&#10;Automatisch gegenereerde beschrijving">
            <a:extLst>
              <a:ext uri="{FF2B5EF4-FFF2-40B4-BE49-F238E27FC236}">
                <a16:creationId xmlns:a16="http://schemas.microsoft.com/office/drawing/2014/main" id="{B0B95803-5846-32F7-D03A-2F62504742EA}"/>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3901623" y="5522400"/>
            <a:ext cx="3241555" cy="3240000"/>
          </a:xfrm>
          <a:prstGeom prst="rect">
            <a:avLst/>
          </a:prstGeom>
        </p:spPr>
      </p:pic>
      <p:pic>
        <p:nvPicPr>
          <p:cNvPr id="21" name="Afbeelding 20" descr="Afbeelding met cirkel&#10;&#10;Automatisch gegenereerde beschrijving">
            <a:extLst>
              <a:ext uri="{FF2B5EF4-FFF2-40B4-BE49-F238E27FC236}">
                <a16:creationId xmlns:a16="http://schemas.microsoft.com/office/drawing/2014/main" id="{1734843E-9EB0-CB55-E971-205FEB9ADB69}"/>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661623" y="5522400"/>
            <a:ext cx="3240000" cy="3240000"/>
          </a:xfrm>
          <a:prstGeom prst="rect">
            <a:avLst/>
          </a:prstGeom>
        </p:spPr>
      </p:pic>
      <p:pic>
        <p:nvPicPr>
          <p:cNvPr id="23" name="Afbeelding 22" descr="Afbeelding met cirkel&#10;&#10;Automatisch gegenereerde beschrijving">
            <a:extLst>
              <a:ext uri="{FF2B5EF4-FFF2-40B4-BE49-F238E27FC236}">
                <a16:creationId xmlns:a16="http://schemas.microsoft.com/office/drawing/2014/main" id="{D0B63526-3651-5B63-061C-78D0394244C3}"/>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663177" y="2282400"/>
            <a:ext cx="3238446" cy="3240000"/>
          </a:xfrm>
          <a:prstGeom prst="rect">
            <a:avLst/>
          </a:prstGeom>
        </p:spPr>
      </p:pic>
      <p:pic>
        <p:nvPicPr>
          <p:cNvPr id="25" name="Afbeelding 24" descr="Afbeelding met lijn, wit, Symmetrie, patroon&#10;&#10;Automatisch gegenereerde beschrijving">
            <a:extLst>
              <a:ext uri="{FF2B5EF4-FFF2-40B4-BE49-F238E27FC236}">
                <a16:creationId xmlns:a16="http://schemas.microsoft.com/office/drawing/2014/main" id="{F392BFB6-B867-06E6-CD3C-E91815E75EB9}"/>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901622" y="2282400"/>
            <a:ext cx="3240000" cy="3240000"/>
          </a:xfrm>
          <a:prstGeom prst="rect">
            <a:avLst/>
          </a:prstGeom>
        </p:spPr>
      </p:pic>
      <p:pic>
        <p:nvPicPr>
          <p:cNvPr id="27" name="Afbeelding 26" descr="Afbeelding met creativiteit, kunst&#10;&#10;Beschrijving automatisch gegenereerd met gemiddelde betrouwbaarheid">
            <a:extLst>
              <a:ext uri="{FF2B5EF4-FFF2-40B4-BE49-F238E27FC236}">
                <a16:creationId xmlns:a16="http://schemas.microsoft.com/office/drawing/2014/main" id="{5C51343F-4090-7682-EF1B-AB3CE1E01F71}"/>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7142399" y="2282400"/>
            <a:ext cx="3238446" cy="3240000"/>
          </a:xfrm>
          <a:prstGeom prst="rect">
            <a:avLst/>
          </a:prstGeom>
        </p:spPr>
      </p:pic>
      <p:pic>
        <p:nvPicPr>
          <p:cNvPr id="29" name="Afbeelding 28" descr="Afbeelding met zwart, wit, zwart-wit, ontwerp&#10;&#10;Automatisch gegenereerde beschrijving">
            <a:extLst>
              <a:ext uri="{FF2B5EF4-FFF2-40B4-BE49-F238E27FC236}">
                <a16:creationId xmlns:a16="http://schemas.microsoft.com/office/drawing/2014/main" id="{1AE3A6B3-EF68-1C8A-E672-D3B14E9F7277}"/>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7141622" y="-957600"/>
            <a:ext cx="3240000" cy="3240000"/>
          </a:xfrm>
          <a:prstGeom prst="rect">
            <a:avLst/>
          </a:prstGeom>
        </p:spPr>
      </p:pic>
    </p:spTree>
    <p:extLst>
      <p:ext uri="{BB962C8B-B14F-4D97-AF65-F5344CB8AC3E}">
        <p14:creationId xmlns:p14="http://schemas.microsoft.com/office/powerpoint/2010/main" val="19631816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O-Sectiekop-3+BKGimg">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sp>
        <p:nvSpPr>
          <p:cNvPr id="8" name="Text Placeholder 15">
            <a:extLst>
              <a:ext uri="{FF2B5EF4-FFF2-40B4-BE49-F238E27FC236}">
                <a16:creationId xmlns:a16="http://schemas.microsoft.com/office/drawing/2014/main" id="{0EDC72D6-9B41-0A5F-0701-7EA2221328C1}"/>
              </a:ext>
            </a:extLst>
          </p:cNvPr>
          <p:cNvSpPr>
            <a:spLocks noGrp="1"/>
          </p:cNvSpPr>
          <p:nvPr>
            <p:ph type="body" sz="quarter" idx="12" hasCustomPrompt="1"/>
          </p:nvPr>
        </p:nvSpPr>
        <p:spPr>
          <a:xfrm>
            <a:off x="8760777" y="8756538"/>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357832553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guide id="3" orient="horz" pos="7541" userDrawn="1">
          <p15:clr>
            <a:srgbClr val="FBAE40"/>
          </p15:clr>
        </p15:guide>
        <p15:guide id="4" pos="754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O-Sectiekop-3+Img">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0854800" y="763200"/>
            <a:ext cx="2768400" cy="2021102"/>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5" name="Text Placeholder 15">
            <a:extLst>
              <a:ext uri="{FF2B5EF4-FFF2-40B4-BE49-F238E27FC236}">
                <a16:creationId xmlns:a16="http://schemas.microsoft.com/office/drawing/2014/main" id="{04C4DB85-B7BF-824C-6EBD-DAF704BB927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410532039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GO-Sectiekop-3+vormen">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762400" y="8762400"/>
            <a:ext cx="3214800"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75206" y="9387995"/>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C107FB8-3DA1-DF28-3AF2-596BE7A23786}"/>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57600" y="10476000"/>
            <a:ext cx="3240000" cy="3240000"/>
          </a:xfrm>
          <a:prstGeom prst="rect">
            <a:avLst/>
          </a:prstGeom>
        </p:spPr>
      </p:pic>
      <p:pic>
        <p:nvPicPr>
          <p:cNvPr id="9" name="Afbeelding 8" descr="Afbeelding met lijn, zwart-wit, patroon, wit&#10;&#10;Automatisch gegenereerde beschrijving">
            <a:extLst>
              <a:ext uri="{FF2B5EF4-FFF2-40B4-BE49-F238E27FC236}">
                <a16:creationId xmlns:a16="http://schemas.microsoft.com/office/drawing/2014/main" id="{F1069411-68EF-D6AF-2EAA-A6C8641BB26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5521622" y="10476000"/>
            <a:ext cx="3240000"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4076FBBE-4142-7312-9890-867C95E81ACB}"/>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7142400" y="5522400"/>
            <a:ext cx="3240000" cy="3240000"/>
          </a:xfrm>
          <a:prstGeom prst="rect">
            <a:avLst/>
          </a:prstGeom>
        </p:spPr>
      </p:pic>
      <p:pic>
        <p:nvPicPr>
          <p:cNvPr id="14" name="Afbeelding 13" descr="Afbeelding met cirkel&#10;&#10;Automatisch gegenereerde beschrijving">
            <a:extLst>
              <a:ext uri="{FF2B5EF4-FFF2-40B4-BE49-F238E27FC236}">
                <a16:creationId xmlns:a16="http://schemas.microsoft.com/office/drawing/2014/main" id="{EFED5C91-553A-8651-CC10-AB0DE2A35DD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661623" y="5522400"/>
            <a:ext cx="3240000" cy="3240000"/>
          </a:xfrm>
          <a:prstGeom prst="rect">
            <a:avLst/>
          </a:prstGeom>
        </p:spPr>
      </p:pic>
      <p:pic>
        <p:nvPicPr>
          <p:cNvPr id="16" name="Afbeelding 15" descr="Afbeelding met lijn, wit, Symmetrie, patroon&#10;&#10;Automatisch gegenereerde beschrijving">
            <a:extLst>
              <a:ext uri="{FF2B5EF4-FFF2-40B4-BE49-F238E27FC236}">
                <a16:creationId xmlns:a16="http://schemas.microsoft.com/office/drawing/2014/main" id="{D339D99E-18EA-40F9-8966-D18C301C2285}"/>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3901622" y="2282400"/>
            <a:ext cx="3240000" cy="3240000"/>
          </a:xfrm>
          <a:prstGeom prst="rect">
            <a:avLst/>
          </a:prstGeom>
        </p:spPr>
      </p:pic>
      <p:pic>
        <p:nvPicPr>
          <p:cNvPr id="18" name="Afbeelding 17" descr="Afbeelding met zwart, wit, zwart-wit, ontwerp&#10;&#10;Automatisch gegenereerde beschrijving">
            <a:extLst>
              <a:ext uri="{FF2B5EF4-FFF2-40B4-BE49-F238E27FC236}">
                <a16:creationId xmlns:a16="http://schemas.microsoft.com/office/drawing/2014/main" id="{69BFDA6E-0A34-75AE-588C-A944A21EAC18}"/>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7122572" y="-957600"/>
            <a:ext cx="3240000" cy="3240000"/>
          </a:xfrm>
          <a:prstGeom prst="rect">
            <a:avLst/>
          </a:prstGeom>
        </p:spPr>
      </p:pic>
      <p:pic>
        <p:nvPicPr>
          <p:cNvPr id="20" name="Afbeelding 19" descr="Afbeelding met Graphics, ontwerp, creativiteit&#10;&#10;Beschrijving automatisch gegenereerd met gemiddelde betrouwbaarheid">
            <a:extLst>
              <a:ext uri="{FF2B5EF4-FFF2-40B4-BE49-F238E27FC236}">
                <a16:creationId xmlns:a16="http://schemas.microsoft.com/office/drawing/2014/main" id="{C269A7BB-3F97-49B8-76C4-CAB549A346E0}"/>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281623" y="10476000"/>
            <a:ext cx="3240000" cy="3240000"/>
          </a:xfrm>
          <a:prstGeom prst="rect">
            <a:avLst/>
          </a:prstGeom>
        </p:spPr>
      </p:pic>
      <p:pic>
        <p:nvPicPr>
          <p:cNvPr id="22" name="Afbeelding 21" descr="Afbeelding met Graphics, Kleurrijkheid, grafische vormgeving, ontwerp&#10;&#10;Automatisch gegenereerde beschrijving">
            <a:extLst>
              <a:ext uri="{FF2B5EF4-FFF2-40B4-BE49-F238E27FC236}">
                <a16:creationId xmlns:a16="http://schemas.microsoft.com/office/drawing/2014/main" id="{278BDF31-AD1D-D9DF-CDB4-74F375C12ACE}"/>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927600" y="5522400"/>
            <a:ext cx="3240000" cy="3240000"/>
          </a:xfrm>
          <a:prstGeom prst="rect">
            <a:avLst/>
          </a:prstGeom>
        </p:spPr>
      </p:pic>
      <p:pic>
        <p:nvPicPr>
          <p:cNvPr id="24" name="Afbeelding 23" descr="Afbeelding met cirkel, Kleurrijkheid, Graphics, kunst&#10;&#10;Automatisch gegenereerde beschrijving">
            <a:extLst>
              <a:ext uri="{FF2B5EF4-FFF2-40B4-BE49-F238E27FC236}">
                <a16:creationId xmlns:a16="http://schemas.microsoft.com/office/drawing/2014/main" id="{A970967F-A569-408A-579A-C6CF5930B09F}"/>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660067" y="2282400"/>
            <a:ext cx="3240000" cy="3240000"/>
          </a:xfrm>
          <a:prstGeom prst="rect">
            <a:avLst/>
          </a:prstGeom>
        </p:spPr>
      </p:pic>
      <p:pic>
        <p:nvPicPr>
          <p:cNvPr id="26" name="Afbeelding 25" descr="Afbeelding met Graphics, creativiteit, kunst, ontwerp&#10;&#10;Automatisch gegenereerde beschrijving">
            <a:extLst>
              <a:ext uri="{FF2B5EF4-FFF2-40B4-BE49-F238E27FC236}">
                <a16:creationId xmlns:a16="http://schemas.microsoft.com/office/drawing/2014/main" id="{7CE48A2F-3572-0528-18AD-461444C79A6F}"/>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7136427" y="2288550"/>
            <a:ext cx="3240000" cy="3240000"/>
          </a:xfrm>
          <a:prstGeom prst="rect">
            <a:avLst/>
          </a:prstGeom>
        </p:spPr>
      </p:pic>
    </p:spTree>
    <p:extLst>
      <p:ext uri="{BB962C8B-B14F-4D97-AF65-F5344CB8AC3E}">
        <p14:creationId xmlns:p14="http://schemas.microsoft.com/office/powerpoint/2010/main" val="105207607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O-Titel+TekstBullets+BKGimgRecht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5" name="Tijdelijke aanduiding voor afbeelding 3">
            <a:extLst>
              <a:ext uri="{FF2B5EF4-FFF2-40B4-BE49-F238E27FC236}">
                <a16:creationId xmlns:a16="http://schemas.microsoft.com/office/drawing/2014/main" id="{AF2AF91A-9984-67D6-BE46-AB66E048D9B7}"/>
              </a:ext>
            </a:extLst>
          </p:cNvPr>
          <p:cNvSpPr>
            <a:spLocks noGrp="1"/>
          </p:cNvSpPr>
          <p:nvPr>
            <p:ph type="pic" sz="quarter" idx="14"/>
          </p:nvPr>
        </p:nvSpPr>
        <p:spPr>
          <a:xfrm>
            <a:off x="16371855" y="0"/>
            <a:ext cx="8010557"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138 w 8008938"/>
              <a:gd name="connsiteY3" fmla="*/ 13716000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6138 w 8008938"/>
              <a:gd name="connsiteY4" fmla="*/ 13716000 h 13716000"/>
              <a:gd name="connsiteX5" fmla="*/ 0 w 8008938"/>
              <a:gd name="connsiteY5" fmla="*/ 6858000 h 13716000"/>
              <a:gd name="connsiteX6" fmla="*/ 6138 w 8008938"/>
              <a:gd name="connsiteY6"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7549 w 8010349"/>
              <a:gd name="connsiteY0" fmla="*/ 0 h 13716000"/>
              <a:gd name="connsiteX1" fmla="*/ 8010349 w 8010349"/>
              <a:gd name="connsiteY1" fmla="*/ 0 h 13716000"/>
              <a:gd name="connsiteX2" fmla="*/ 8010349 w 8010349"/>
              <a:gd name="connsiteY2" fmla="*/ 13716000 h 13716000"/>
              <a:gd name="connsiteX3" fmla="*/ 6654624 w 8010349"/>
              <a:gd name="connsiteY3" fmla="*/ 13711238 h 13716000"/>
              <a:gd name="connsiteX4" fmla="*/ 1411 w 8010349"/>
              <a:gd name="connsiteY4" fmla="*/ 6858000 h 13716000"/>
              <a:gd name="connsiteX5" fmla="*/ 7549 w 8010349"/>
              <a:gd name="connsiteY5" fmla="*/ 0 h 13716000"/>
              <a:gd name="connsiteX0" fmla="*/ 7757 w 8010557"/>
              <a:gd name="connsiteY0" fmla="*/ 0 h 13716000"/>
              <a:gd name="connsiteX1" fmla="*/ 8010557 w 8010557"/>
              <a:gd name="connsiteY1" fmla="*/ 0 h 13716000"/>
              <a:gd name="connsiteX2" fmla="*/ 8010557 w 8010557"/>
              <a:gd name="connsiteY2" fmla="*/ 13716000 h 13716000"/>
              <a:gd name="connsiteX3" fmla="*/ 6654832 w 8010557"/>
              <a:gd name="connsiteY3" fmla="*/ 13711238 h 13716000"/>
              <a:gd name="connsiteX4" fmla="*/ 1619 w 8010557"/>
              <a:gd name="connsiteY4" fmla="*/ 6858000 h 13716000"/>
              <a:gd name="connsiteX5" fmla="*/ 7757 w 8010557"/>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10557" h="13716000">
                <a:moveTo>
                  <a:pt x="7757" y="0"/>
                </a:moveTo>
                <a:lnTo>
                  <a:pt x="8010557" y="0"/>
                </a:lnTo>
                <a:lnTo>
                  <a:pt x="8010557" y="13716000"/>
                </a:lnTo>
                <a:lnTo>
                  <a:pt x="6654832" y="13711238"/>
                </a:lnTo>
                <a:cubicBezTo>
                  <a:pt x="2886107" y="13584238"/>
                  <a:pt x="-79343" y="10482263"/>
                  <a:pt x="1619" y="6858000"/>
                </a:cubicBezTo>
                <a:lnTo>
                  <a:pt x="7757" y="0"/>
                </a:lnTo>
                <a:close/>
              </a:path>
            </a:pathLst>
          </a:custGeom>
          <a:solidFill>
            <a:srgbClr val="E7E6E6"/>
          </a:solidFill>
        </p:spPr>
        <p:txBody>
          <a:bodyPr/>
          <a:lstStyle/>
          <a:p>
            <a:r>
              <a:rPr lang="nl-NL"/>
              <a:t>Klik op het pictogram als u een afbeelding wilt toevoegen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EA514E73-FAF2-E96F-7A08-8109B13E850E}"/>
              </a:ext>
            </a:extLst>
          </p:cNvPr>
          <p:cNvSpPr>
            <a:spLocks noGrp="1"/>
          </p:cNvSpPr>
          <p:nvPr>
            <p:ph type="body" sz="quarter" idx="15"/>
          </p:nvPr>
        </p:nvSpPr>
        <p:spPr>
          <a:xfrm>
            <a:off x="1522413" y="4229100"/>
            <a:ext cx="14098587" cy="813752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19656849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O-Titel+TekstBullets+Img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3">
            <a:extLst>
              <a:ext uri="{FF2B5EF4-FFF2-40B4-BE49-F238E27FC236}">
                <a16:creationId xmlns:a16="http://schemas.microsoft.com/office/drawing/2014/main" id="{3FAE7DC5-8333-1364-9A9F-3C7664444318}"/>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
        <p:nvSpPr>
          <p:cNvPr id="6" name="Tijdelijke aanduiding voor tekst 5">
            <a:extLst>
              <a:ext uri="{FF2B5EF4-FFF2-40B4-BE49-F238E27FC236}">
                <a16:creationId xmlns:a16="http://schemas.microsoft.com/office/drawing/2014/main" id="{02BE0435-A77D-17C7-4E6C-430E1B8FED88}"/>
              </a:ext>
            </a:extLst>
          </p:cNvPr>
          <p:cNvSpPr>
            <a:spLocks noGrp="1"/>
          </p:cNvSpPr>
          <p:nvPr>
            <p:ph type="body" sz="quarter" idx="15"/>
          </p:nvPr>
        </p:nvSpPr>
        <p:spPr>
          <a:xfrm>
            <a:off x="1522413" y="4191000"/>
            <a:ext cx="14098587" cy="80010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426881765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GO-Titel+TekstBullets+vormen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1373776"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8" y="2766265"/>
            <a:ext cx="21373775"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6" name="Afbeelding 5" descr="Afbeelding met Graphics, cirkel, Kleurrijkheid, paars&#10;&#10;Automatisch gegenereerde beschrijving">
            <a:extLst>
              <a:ext uri="{FF2B5EF4-FFF2-40B4-BE49-F238E27FC236}">
                <a16:creationId xmlns:a16="http://schemas.microsoft.com/office/drawing/2014/main" id="{64A779EA-012A-25FE-D8B8-A7B995476FF8}"/>
              </a:ext>
            </a:extLst>
          </p:cNvPr>
          <p:cNvPicPr>
            <a:picLocks noChangeAspect="1"/>
          </p:cNvPicPr>
          <p:nvPr userDrawn="1"/>
        </p:nvPicPr>
        <p:blipFill>
          <a:blip r:embed="rId3" cstate="email">
            <a:alphaModFix amt="10000"/>
            <a:extLst>
              <a:ext uri="{28A0092B-C50C-407E-A947-70E740481C1C}">
                <a14:useLocalDpi xmlns:a14="http://schemas.microsoft.com/office/drawing/2010/main"/>
              </a:ext>
            </a:extLst>
          </a:blip>
          <a:stretch>
            <a:fillRect/>
          </a:stretch>
        </p:blipFill>
        <p:spPr>
          <a:xfrm rot="5400000">
            <a:off x="21126193" y="10476000"/>
            <a:ext cx="3240000" cy="3240000"/>
          </a:xfrm>
          <a:prstGeom prst="rect">
            <a:avLst/>
          </a:prstGeom>
        </p:spPr>
      </p:pic>
      <p:pic>
        <p:nvPicPr>
          <p:cNvPr id="10" name="Afbeelding 9" descr="Afbeelding met schermopname, patroon, lijn, Kleurrijkheid&#10;&#10;Automatisch gegenereerde beschrijving">
            <a:extLst>
              <a:ext uri="{FF2B5EF4-FFF2-40B4-BE49-F238E27FC236}">
                <a16:creationId xmlns:a16="http://schemas.microsoft.com/office/drawing/2014/main" id="{1B03DA9D-FA5B-555B-CBC4-7ABDE794DB80}"/>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7884638" y="10476000"/>
            <a:ext cx="3241555" cy="3240000"/>
          </a:xfrm>
          <a:prstGeom prst="rect">
            <a:avLst/>
          </a:prstGeom>
        </p:spPr>
      </p:pic>
      <p:pic>
        <p:nvPicPr>
          <p:cNvPr id="12" name="Afbeelding 11" descr="Afbeelding met cirkel, Graphics&#10;&#10;Automatisch gegenereerde beschrijving">
            <a:extLst>
              <a:ext uri="{FF2B5EF4-FFF2-40B4-BE49-F238E27FC236}">
                <a16:creationId xmlns:a16="http://schemas.microsoft.com/office/drawing/2014/main" id="{71937D60-2339-53C0-B511-D9D31646EFE3}"/>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21142413" y="7236000"/>
            <a:ext cx="3240000" cy="3240000"/>
          </a:xfrm>
          <a:prstGeom prst="rect">
            <a:avLst/>
          </a:prstGeom>
        </p:spPr>
      </p:pic>
      <p:pic>
        <p:nvPicPr>
          <p:cNvPr id="14" name="Afbeelding 13" descr="Afbeelding met cirkel, Kleurrijkheid, Symmetrie, Graphics&#10;&#10;Automatisch gegenereerde beschrijving">
            <a:extLst>
              <a:ext uri="{FF2B5EF4-FFF2-40B4-BE49-F238E27FC236}">
                <a16:creationId xmlns:a16="http://schemas.microsoft.com/office/drawing/2014/main" id="{43CA4120-1A46-5835-0086-1E6B2CC49E83}"/>
              </a:ext>
            </a:extLst>
          </p:cNvPr>
          <p:cNvPicPr>
            <a:picLocks noChangeAspect="1"/>
          </p:cNvPicPr>
          <p:nvPr userDrawn="1"/>
        </p:nvPicPr>
        <p:blipFill>
          <a:blip r:embed="rId6" cstate="email">
            <a:alphaModFix amt="10000"/>
            <a:extLst>
              <a:ext uri="{28A0092B-C50C-407E-A947-70E740481C1C}">
                <a14:useLocalDpi xmlns:a14="http://schemas.microsoft.com/office/drawing/2010/main"/>
              </a:ext>
            </a:extLst>
          </a:blip>
          <a:stretch>
            <a:fillRect/>
          </a:stretch>
        </p:blipFill>
        <p:spPr>
          <a:xfrm>
            <a:off x="21073749" y="2374730"/>
            <a:ext cx="3241559" cy="3240000"/>
          </a:xfrm>
          <a:prstGeom prst="rect">
            <a:avLst/>
          </a:prstGeom>
        </p:spPr>
      </p:pic>
      <p:pic>
        <p:nvPicPr>
          <p:cNvPr id="17" name="Afbeelding 16" descr="Afbeelding met patroon, lijn, Kleurrijkheid, schermopname&#10;&#10;Automatisch gegenereerde beschrijving">
            <a:extLst>
              <a:ext uri="{FF2B5EF4-FFF2-40B4-BE49-F238E27FC236}">
                <a16:creationId xmlns:a16="http://schemas.microsoft.com/office/drawing/2014/main" id="{EE38C238-F0ED-9882-E74F-9005766A12C3}"/>
              </a:ext>
            </a:extLst>
          </p:cNvPr>
          <p:cNvPicPr>
            <a:picLocks noChangeAspect="1"/>
          </p:cNvPicPr>
          <p:nvPr userDrawn="1"/>
        </p:nvPicPr>
        <p:blipFill>
          <a:blip r:embed="rId7" cstate="email">
            <a:alphaModFix amt="25000"/>
            <a:extLst>
              <a:ext uri="{28A0092B-C50C-407E-A947-70E740481C1C}">
                <a14:useLocalDpi xmlns:a14="http://schemas.microsoft.com/office/drawing/2010/main"/>
              </a:ext>
            </a:extLst>
          </a:blip>
          <a:stretch>
            <a:fillRect/>
          </a:stretch>
        </p:blipFill>
        <p:spPr>
          <a:xfrm rot="10800000">
            <a:off x="21115745" y="-864000"/>
            <a:ext cx="3240000" cy="3240000"/>
          </a:xfrm>
          <a:prstGeom prst="rect">
            <a:avLst/>
          </a:prstGeom>
        </p:spPr>
      </p:pic>
      <p:pic>
        <p:nvPicPr>
          <p:cNvPr id="19" name="Afbeelding 18" descr="Afbeelding met Lila, violet, Magenta, roze&#10;&#10;Automatisch gegenereerde beschrijving">
            <a:extLst>
              <a:ext uri="{FF2B5EF4-FFF2-40B4-BE49-F238E27FC236}">
                <a16:creationId xmlns:a16="http://schemas.microsoft.com/office/drawing/2014/main" id="{ACEEB207-93D6-E8F0-0D5B-66D05442F8D4}"/>
              </a:ext>
            </a:extLst>
          </p:cNvPr>
          <p:cNvPicPr>
            <a:picLocks noChangeAspect="1"/>
          </p:cNvPicPr>
          <p:nvPr userDrawn="1"/>
        </p:nvPicPr>
        <p:blipFill>
          <a:blip r:embed="rId8" cstate="email">
            <a:alphaModFix amt="10000"/>
            <a:extLst>
              <a:ext uri="{28A0092B-C50C-407E-A947-70E740481C1C}">
                <a14:useLocalDpi xmlns:a14="http://schemas.microsoft.com/office/drawing/2010/main"/>
              </a:ext>
            </a:extLst>
          </a:blip>
          <a:stretch>
            <a:fillRect/>
          </a:stretch>
        </p:blipFill>
        <p:spPr>
          <a:xfrm>
            <a:off x="14644638" y="10476000"/>
            <a:ext cx="3240000" cy="3240000"/>
          </a:xfrm>
          <a:prstGeom prst="rect">
            <a:avLst/>
          </a:prstGeom>
        </p:spPr>
      </p:pic>
      <p:pic>
        <p:nvPicPr>
          <p:cNvPr id="24" name="Afbeelding 23" descr="Afbeelding met Graphics, paars, violet, Lila&#10;&#10;Automatisch gegenereerde beschrijving">
            <a:extLst>
              <a:ext uri="{FF2B5EF4-FFF2-40B4-BE49-F238E27FC236}">
                <a16:creationId xmlns:a16="http://schemas.microsoft.com/office/drawing/2014/main" id="{3830193F-20CF-7789-A306-9BDFD28ECC3C}"/>
              </a:ext>
            </a:extLst>
          </p:cNvPr>
          <p:cNvPicPr>
            <a:picLocks noChangeAspect="1"/>
          </p:cNvPicPr>
          <p:nvPr userDrawn="1"/>
        </p:nvPicPr>
        <p:blipFill>
          <a:blip r:embed="rId9" cstate="email">
            <a:alphaModFix amt="10000"/>
            <a:extLst>
              <a:ext uri="{28A0092B-C50C-407E-A947-70E740481C1C}">
                <a14:useLocalDpi xmlns:a14="http://schemas.microsoft.com/office/drawing/2010/main"/>
              </a:ext>
            </a:extLst>
          </a:blip>
          <a:stretch>
            <a:fillRect/>
          </a:stretch>
        </p:blipFill>
        <p:spPr>
          <a:xfrm>
            <a:off x="17900858" y="5618541"/>
            <a:ext cx="3241555" cy="3240000"/>
          </a:xfrm>
          <a:prstGeom prst="rect">
            <a:avLst/>
          </a:prstGeom>
        </p:spPr>
      </p:pic>
      <p:pic>
        <p:nvPicPr>
          <p:cNvPr id="26" name="Afbeelding 25" descr="Afbeelding met schermopname, Graphics, lijn, Kleurrijkheid&#10;&#10;Automatisch gegenereerde beschrijving">
            <a:extLst>
              <a:ext uri="{FF2B5EF4-FFF2-40B4-BE49-F238E27FC236}">
                <a16:creationId xmlns:a16="http://schemas.microsoft.com/office/drawing/2014/main" id="{DE9460F9-7713-7FED-E743-7AA42F69B0A6}"/>
              </a:ext>
            </a:extLst>
          </p:cNvPr>
          <p:cNvPicPr>
            <a:picLocks noChangeAspect="1"/>
          </p:cNvPicPr>
          <p:nvPr userDrawn="1"/>
        </p:nvPicPr>
        <p:blipFill>
          <a:blip r:embed="rId10" cstate="email">
            <a:alphaModFix amt="25000"/>
            <a:extLst>
              <a:ext uri="{28A0092B-C50C-407E-A947-70E740481C1C}">
                <a14:useLocalDpi xmlns:a14="http://schemas.microsoft.com/office/drawing/2010/main"/>
              </a:ext>
            </a:extLst>
          </a:blip>
          <a:stretch>
            <a:fillRect/>
          </a:stretch>
        </p:blipFill>
        <p:spPr>
          <a:xfrm>
            <a:off x="19495745" y="2376000"/>
            <a:ext cx="1620000" cy="3240000"/>
          </a:xfrm>
          <a:prstGeom prst="rect">
            <a:avLst/>
          </a:prstGeom>
        </p:spPr>
      </p:pic>
      <p:pic>
        <p:nvPicPr>
          <p:cNvPr id="28" name="Afbeelding 27" descr="Afbeelding met creativiteit, kunst&#10;&#10;Beschrijving automatisch gegenereerd met gemiddelde betrouwbaarheid">
            <a:extLst>
              <a:ext uri="{FF2B5EF4-FFF2-40B4-BE49-F238E27FC236}">
                <a16:creationId xmlns:a16="http://schemas.microsoft.com/office/drawing/2014/main" id="{3B86BCF5-FE26-378D-1C84-91ECC574D9FC}"/>
              </a:ext>
            </a:extLst>
          </p:cNvPr>
          <p:cNvPicPr>
            <a:picLocks noChangeAspect="1"/>
          </p:cNvPicPr>
          <p:nvPr userDrawn="1"/>
        </p:nvPicPr>
        <p:blipFill>
          <a:blip r:embed="rId11" cstate="email">
            <a:alphaModFix amt="10000"/>
            <a:extLst>
              <a:ext uri="{28A0092B-C50C-407E-A947-70E740481C1C}">
                <a14:useLocalDpi xmlns:a14="http://schemas.microsoft.com/office/drawing/2010/main"/>
              </a:ext>
            </a:extLst>
          </a:blip>
          <a:stretch>
            <a:fillRect/>
          </a:stretch>
        </p:blipFill>
        <p:spPr>
          <a:xfrm>
            <a:off x="17875744" y="-850031"/>
            <a:ext cx="3240000" cy="3240000"/>
          </a:xfrm>
          <a:prstGeom prst="rect">
            <a:avLst/>
          </a:prstGeom>
        </p:spPr>
      </p:pic>
      <p:sp>
        <p:nvSpPr>
          <p:cNvPr id="30" name="Tijdelijke aanduiding voor tekst 29">
            <a:extLst>
              <a:ext uri="{FF2B5EF4-FFF2-40B4-BE49-F238E27FC236}">
                <a16:creationId xmlns:a16="http://schemas.microsoft.com/office/drawing/2014/main" id="{E6C05586-4D49-CAE7-BCE7-494F27A349B0}"/>
              </a:ext>
            </a:extLst>
          </p:cNvPr>
          <p:cNvSpPr>
            <a:spLocks noGrp="1"/>
          </p:cNvSpPr>
          <p:nvPr>
            <p:ph type="body" sz="quarter" idx="13"/>
          </p:nvPr>
        </p:nvSpPr>
        <p:spPr>
          <a:xfrm>
            <a:off x="1522413" y="4191000"/>
            <a:ext cx="21374163" cy="74422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36008674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GO-Titel+TekstBullets+BKGimgLink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flipH="1">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smtClean="0"/>
            </a:lvl3pPr>
            <a:lvl4pPr marL="1882775" indent="-358775">
              <a:buFont typeface="Arial" panose="020B0604020202020204" pitchFamily="34" charset="0"/>
              <a:buChar cha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p:txBody>
      </p:sp>
      <p:sp>
        <p:nvSpPr>
          <p:cNvPr id="4" name="Tijdelijke aanduiding voor afbeelding 4">
            <a:extLst>
              <a:ext uri="{FF2B5EF4-FFF2-40B4-BE49-F238E27FC236}">
                <a16:creationId xmlns:a16="http://schemas.microsoft.com/office/drawing/2014/main" id="{D0955227-E528-7570-68F5-FFF3D6E59E7D}"/>
              </a:ext>
            </a:extLst>
          </p:cNvPr>
          <p:cNvSpPr>
            <a:spLocks noGrp="1"/>
          </p:cNvSpPr>
          <p:nvPr>
            <p:ph type="pic" sz="quarter" idx="11"/>
          </p:nvPr>
        </p:nvSpPr>
        <p:spPr>
          <a:xfrm>
            <a:off x="-387" y="0"/>
            <a:ext cx="8002800"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p>
            <a:r>
              <a:rPr lang="nl-NL"/>
              <a:t>Klik op het pictogram als u een afbeelding wilt toevoegen</a:t>
            </a:r>
            <a:endParaRPr lang="nl-BE"/>
          </a:p>
        </p:txBody>
      </p:sp>
      <p:pic>
        <p:nvPicPr>
          <p:cNvPr id="6" name="Graphic 5">
            <a:extLst>
              <a:ext uri="{FF2B5EF4-FFF2-40B4-BE49-F238E27FC236}">
                <a16:creationId xmlns:a16="http://schemas.microsoft.com/office/drawing/2014/main" id="{05A8D758-0BAD-6624-0EFB-C11C5AF68083}"/>
              </a:ext>
            </a:extLst>
          </p:cNvPr>
          <p:cNvPicPr>
            <a:picLocks noChangeAspect="1"/>
          </p:cNvPicPr>
          <p:nvPr userDrawn="1"/>
        </p:nvPicPr>
        <p:blipFill>
          <a:blip>
            <a:alphaModFix amt="20000"/>
            <a:extLst>
              <a:ext uri="{96DAC541-7B7A-43D3-8B79-37D633B846F1}">
                <asvg:svgBlip xmlns:asvg="http://schemas.microsoft.com/office/drawing/2016/SVG/main" r:embed="rId4"/>
              </a:ext>
            </a:extLst>
          </a:blip>
          <a:stretch>
            <a:fillRect/>
          </a:stretch>
        </p:blipFill>
        <p:spPr>
          <a:xfrm>
            <a:off x="21086064" y="10419651"/>
            <a:ext cx="3296349" cy="3296349"/>
          </a:xfrm>
          <a:prstGeom prst="rect">
            <a:avLst/>
          </a:prstGeom>
        </p:spPr>
      </p:pic>
    </p:spTree>
    <p:extLst>
      <p:ext uri="{BB962C8B-B14F-4D97-AF65-F5344CB8AC3E}">
        <p14:creationId xmlns:p14="http://schemas.microsoft.com/office/powerpoint/2010/main" val="259667644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GO-Titel+TekstBullets+Img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
        <p:nvSpPr>
          <p:cNvPr id="4" name="Tijdelijke aanduiding voor afbeelding 4">
            <a:extLst>
              <a:ext uri="{FF2B5EF4-FFF2-40B4-BE49-F238E27FC236}">
                <a16:creationId xmlns:a16="http://schemas.microsoft.com/office/drawing/2014/main" id="{ECA5BDB0-9FAB-7CBD-C29B-BFFDC61CD7EC}"/>
              </a:ext>
            </a:extLst>
          </p:cNvPr>
          <p:cNvSpPr>
            <a:spLocks noGrp="1"/>
          </p:cNvSpPr>
          <p:nvPr>
            <p:ph type="pic" sz="quarter" idx="11"/>
          </p:nvPr>
        </p:nvSpPr>
        <p:spPr>
          <a:xfrm>
            <a:off x="0"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115445470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GO-Titel+TekstBullets+vormen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219950" y="722980"/>
            <a:ext cx="1564004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219950" y="2766265"/>
            <a:ext cx="1564004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7219950" y="4215600"/>
            <a:ext cx="15640050"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15" name="Afbeelding 14" descr="Afbeelding met Graphics, cirkel, Kleurrijkheid, paars&#10;&#10;Automatisch gegenereerde beschrijving">
            <a:extLst>
              <a:ext uri="{FF2B5EF4-FFF2-40B4-BE49-F238E27FC236}">
                <a16:creationId xmlns:a16="http://schemas.microsoft.com/office/drawing/2014/main" id="{831F4900-4C2B-8984-D9AD-7F47CE57E834}"/>
              </a:ext>
            </a:extLst>
          </p:cNvPr>
          <p:cNvPicPr>
            <a:picLocks noChangeAspect="1"/>
          </p:cNvPicPr>
          <p:nvPr userDrawn="1"/>
        </p:nvPicPr>
        <p:blipFill>
          <a:blip r:embed="rId3" cstate="email">
            <a:alphaModFix/>
            <a:extLst>
              <a:ext uri="{28A0092B-C50C-407E-A947-70E740481C1C}">
                <a14:useLocalDpi xmlns:a14="http://schemas.microsoft.com/office/drawing/2010/main"/>
              </a:ext>
            </a:extLst>
          </a:blip>
          <a:stretch>
            <a:fillRect/>
          </a:stretch>
        </p:blipFill>
        <p:spPr>
          <a:xfrm rot="16200000" flipH="1">
            <a:off x="0" y="10671443"/>
            <a:ext cx="3047513" cy="3047513"/>
          </a:xfrm>
          <a:prstGeom prst="rect">
            <a:avLst/>
          </a:prstGeom>
        </p:spPr>
      </p:pic>
      <p:pic>
        <p:nvPicPr>
          <p:cNvPr id="16" name="Afbeelding 15" descr="Afbeelding met schermopname, patroon, lijn, Kleurrijkheid&#10;&#10;Automatisch gegenereerde beschrijving">
            <a:extLst>
              <a:ext uri="{FF2B5EF4-FFF2-40B4-BE49-F238E27FC236}">
                <a16:creationId xmlns:a16="http://schemas.microsoft.com/office/drawing/2014/main" id="{AFEEFE3F-E096-72E6-E55B-1DB258290558}"/>
              </a:ext>
            </a:extLst>
          </p:cNvPr>
          <p:cNvPicPr>
            <a:picLocks noChangeAspect="1"/>
          </p:cNvPicPr>
          <p:nvPr userDrawn="1"/>
        </p:nvPicPr>
        <p:blipFill>
          <a:blip r:embed="rId4" cstate="email">
            <a:alphaModFix/>
            <a:extLst>
              <a:ext uri="{28A0092B-C50C-407E-A947-70E740481C1C}">
                <a14:useLocalDpi xmlns:a14="http://schemas.microsoft.com/office/drawing/2010/main"/>
              </a:ext>
            </a:extLst>
          </a:blip>
          <a:stretch>
            <a:fillRect/>
          </a:stretch>
        </p:blipFill>
        <p:spPr>
          <a:xfrm flipH="1">
            <a:off x="3047513" y="10671443"/>
            <a:ext cx="3048975" cy="3047513"/>
          </a:xfrm>
          <a:prstGeom prst="rect">
            <a:avLst/>
          </a:prstGeom>
        </p:spPr>
      </p:pic>
      <p:pic>
        <p:nvPicPr>
          <p:cNvPr id="17" name="Afbeelding 16" descr="Afbeelding met cirkel, Graphics&#10;&#10;Automatisch gegenereerde beschrijving">
            <a:extLst>
              <a:ext uri="{FF2B5EF4-FFF2-40B4-BE49-F238E27FC236}">
                <a16:creationId xmlns:a16="http://schemas.microsoft.com/office/drawing/2014/main" id="{044AB964-2B17-68E7-B1CF-6E1B4CB32D83}"/>
              </a:ext>
            </a:extLst>
          </p:cNvPr>
          <p:cNvPicPr>
            <a:picLocks noChangeAspect="1"/>
          </p:cNvPicPr>
          <p:nvPr userDrawn="1"/>
        </p:nvPicPr>
        <p:blipFill>
          <a:blip r:embed="rId5" cstate="email">
            <a:alphaModFix/>
            <a:extLst>
              <a:ext uri="{28A0092B-C50C-407E-A947-70E740481C1C}">
                <a14:useLocalDpi xmlns:a14="http://schemas.microsoft.com/office/drawing/2010/main"/>
              </a:ext>
            </a:extLst>
          </a:blip>
          <a:stretch>
            <a:fillRect/>
          </a:stretch>
        </p:blipFill>
        <p:spPr>
          <a:xfrm flipH="1">
            <a:off x="3032" y="7623930"/>
            <a:ext cx="3047513" cy="3047513"/>
          </a:xfrm>
          <a:prstGeom prst="rect">
            <a:avLst/>
          </a:prstGeom>
        </p:spPr>
      </p:pic>
      <p:pic>
        <p:nvPicPr>
          <p:cNvPr id="18" name="Afbeelding 17" descr="Afbeelding met cirkel, Kleurrijkheid, Symmetrie, Graphics&#10;&#10;Automatisch gegenereerde beschrijving">
            <a:extLst>
              <a:ext uri="{FF2B5EF4-FFF2-40B4-BE49-F238E27FC236}">
                <a16:creationId xmlns:a16="http://schemas.microsoft.com/office/drawing/2014/main" id="{12D0720B-BBC9-0AE1-E801-87991E54CECD}"/>
              </a:ext>
            </a:extLst>
          </p:cNvPr>
          <p:cNvPicPr>
            <a:picLocks noChangeAspect="1"/>
          </p:cNvPicPr>
          <p:nvPr userDrawn="1"/>
        </p:nvPicPr>
        <p:blipFill>
          <a:blip r:embed="rId6" cstate="email">
            <a:alphaModFix/>
            <a:extLst>
              <a:ext uri="{28A0092B-C50C-407E-A947-70E740481C1C}">
                <a14:useLocalDpi xmlns:a14="http://schemas.microsoft.com/office/drawing/2010/main"/>
              </a:ext>
            </a:extLst>
          </a:blip>
          <a:stretch>
            <a:fillRect/>
          </a:stretch>
        </p:blipFill>
        <p:spPr>
          <a:xfrm flipH="1">
            <a:off x="66150" y="3051467"/>
            <a:ext cx="3048979" cy="3047513"/>
          </a:xfrm>
          <a:prstGeom prst="rect">
            <a:avLst/>
          </a:prstGeom>
        </p:spPr>
      </p:pic>
      <p:pic>
        <p:nvPicPr>
          <p:cNvPr id="19" name="Afbeelding 18" descr="Afbeelding met patroon, lijn, Kleurrijkheid, schermopname&#10;&#10;Automatisch gegenereerde beschrijving">
            <a:extLst>
              <a:ext uri="{FF2B5EF4-FFF2-40B4-BE49-F238E27FC236}">
                <a16:creationId xmlns:a16="http://schemas.microsoft.com/office/drawing/2014/main" id="{2E364EEC-9784-EEDA-8F26-2B8B17219DD2}"/>
              </a:ext>
            </a:extLst>
          </p:cNvPr>
          <p:cNvPicPr>
            <a:picLocks noChangeAspect="1"/>
          </p:cNvPicPr>
          <p:nvPr userDrawn="1"/>
        </p:nvPicPr>
        <p:blipFill>
          <a:blip r:embed="rId7" cstate="email">
            <a:alphaModFix/>
            <a:extLst>
              <a:ext uri="{28A0092B-C50C-407E-A947-70E740481C1C}">
                <a14:useLocalDpi xmlns:a14="http://schemas.microsoft.com/office/drawing/2010/main"/>
              </a:ext>
            </a:extLst>
          </a:blip>
          <a:stretch>
            <a:fillRect/>
          </a:stretch>
        </p:blipFill>
        <p:spPr>
          <a:xfrm rot="10800000" flipH="1">
            <a:off x="28115" y="5149"/>
            <a:ext cx="3047513" cy="3047513"/>
          </a:xfrm>
          <a:prstGeom prst="rect">
            <a:avLst/>
          </a:prstGeom>
        </p:spPr>
      </p:pic>
      <p:pic>
        <p:nvPicPr>
          <p:cNvPr id="20" name="Afbeelding 19" descr="Afbeelding met Lila, violet, Magenta, roze&#10;&#10;Automatisch gegenereerde beschrijving">
            <a:extLst>
              <a:ext uri="{FF2B5EF4-FFF2-40B4-BE49-F238E27FC236}">
                <a16:creationId xmlns:a16="http://schemas.microsoft.com/office/drawing/2014/main" id="{A5B9A44A-EE80-9677-5451-534C37D6BAA3}"/>
              </a:ext>
            </a:extLst>
          </p:cNvPr>
          <p:cNvPicPr>
            <a:picLocks noChangeAspect="1"/>
          </p:cNvPicPr>
          <p:nvPr userDrawn="1"/>
        </p:nvPicPr>
        <p:blipFill>
          <a:blip r:embed="rId8" cstate="email">
            <a:alphaModFix/>
            <a:extLst>
              <a:ext uri="{28A0092B-C50C-407E-A947-70E740481C1C}">
                <a14:useLocalDpi xmlns:a14="http://schemas.microsoft.com/office/drawing/2010/main"/>
              </a:ext>
            </a:extLst>
          </a:blip>
          <a:stretch>
            <a:fillRect/>
          </a:stretch>
        </p:blipFill>
        <p:spPr>
          <a:xfrm flipH="1">
            <a:off x="6081231" y="11980351"/>
            <a:ext cx="3047513" cy="3047513"/>
          </a:xfrm>
          <a:prstGeom prst="rect">
            <a:avLst/>
          </a:prstGeom>
        </p:spPr>
      </p:pic>
      <p:pic>
        <p:nvPicPr>
          <p:cNvPr id="21" name="Afbeelding 20" descr="Afbeelding met Graphics, paars, violet, Lila&#10;&#10;Automatisch gegenereerde beschrijving">
            <a:extLst>
              <a:ext uri="{FF2B5EF4-FFF2-40B4-BE49-F238E27FC236}">
                <a16:creationId xmlns:a16="http://schemas.microsoft.com/office/drawing/2014/main" id="{00E40EBF-5D54-F5BD-3C00-C9E2CD63DF76}"/>
              </a:ext>
            </a:extLst>
          </p:cNvPr>
          <p:cNvPicPr>
            <a:picLocks noChangeAspect="1"/>
          </p:cNvPicPr>
          <p:nvPr userDrawn="1"/>
        </p:nvPicPr>
        <p:blipFill>
          <a:blip r:embed="rId9" cstate="email">
            <a:alphaModFix/>
            <a:extLst>
              <a:ext uri="{28A0092B-C50C-407E-A947-70E740481C1C}">
                <a14:useLocalDpi xmlns:a14="http://schemas.microsoft.com/office/drawing/2010/main"/>
              </a:ext>
            </a:extLst>
          </a:blip>
          <a:stretch>
            <a:fillRect/>
          </a:stretch>
        </p:blipFill>
        <p:spPr>
          <a:xfrm flipH="1">
            <a:off x="3050544" y="6102564"/>
            <a:ext cx="3048975" cy="3047513"/>
          </a:xfrm>
          <a:prstGeom prst="rect">
            <a:avLst/>
          </a:prstGeom>
        </p:spPr>
      </p:pic>
      <p:pic>
        <p:nvPicPr>
          <p:cNvPr id="22" name="Afbeelding 21" descr="Afbeelding met schermopname, Graphics, lijn, Kleurrijkheid&#10;&#10;Automatisch gegenereerde beschrijving">
            <a:extLst>
              <a:ext uri="{FF2B5EF4-FFF2-40B4-BE49-F238E27FC236}">
                <a16:creationId xmlns:a16="http://schemas.microsoft.com/office/drawing/2014/main" id="{1E51BBD4-AF37-F520-4A01-F3C478917035}"/>
              </a:ext>
            </a:extLst>
          </p:cNvPr>
          <p:cNvPicPr>
            <a:picLocks noChangeAspect="1"/>
          </p:cNvPicPr>
          <p:nvPr userDrawn="1"/>
        </p:nvPicPr>
        <p:blipFill>
          <a:blip r:embed="rId10" cstate="email">
            <a:alphaModFix/>
            <a:extLst>
              <a:ext uri="{28A0092B-C50C-407E-A947-70E740481C1C}">
                <a14:useLocalDpi xmlns:a14="http://schemas.microsoft.com/office/drawing/2010/main"/>
              </a:ext>
            </a:extLst>
          </a:blip>
          <a:stretch>
            <a:fillRect/>
          </a:stretch>
        </p:blipFill>
        <p:spPr>
          <a:xfrm flipH="1">
            <a:off x="3093916" y="3052661"/>
            <a:ext cx="1523756" cy="3047513"/>
          </a:xfrm>
          <a:prstGeom prst="rect">
            <a:avLst/>
          </a:prstGeom>
        </p:spPr>
      </p:pic>
      <p:pic>
        <p:nvPicPr>
          <p:cNvPr id="23" name="Afbeelding 22" descr="Afbeelding met creativiteit, kunst&#10;&#10;Beschrijving automatisch gegenereerd met gemiddelde betrouwbaarheid">
            <a:extLst>
              <a:ext uri="{FF2B5EF4-FFF2-40B4-BE49-F238E27FC236}">
                <a16:creationId xmlns:a16="http://schemas.microsoft.com/office/drawing/2014/main" id="{EED91419-D0AF-B030-38E5-2DA7931EA492}"/>
              </a:ext>
            </a:extLst>
          </p:cNvPr>
          <p:cNvPicPr>
            <a:picLocks noChangeAspect="1"/>
          </p:cNvPicPr>
          <p:nvPr userDrawn="1"/>
        </p:nvPicPr>
        <p:blipFill>
          <a:blip r:embed="rId11" cstate="email">
            <a:alphaModFix/>
            <a:extLst>
              <a:ext uri="{28A0092B-C50C-407E-A947-70E740481C1C}">
                <a14:useLocalDpi xmlns:a14="http://schemas.microsoft.com/office/drawing/2010/main"/>
              </a:ext>
            </a:extLst>
          </a:blip>
          <a:stretch>
            <a:fillRect/>
          </a:stretch>
        </p:blipFill>
        <p:spPr>
          <a:xfrm flipH="1">
            <a:off x="3075628" y="0"/>
            <a:ext cx="3047513" cy="3047513"/>
          </a:xfrm>
          <a:prstGeom prst="rect">
            <a:avLst/>
          </a:prstGeom>
        </p:spPr>
      </p:pic>
    </p:spTree>
    <p:extLst>
      <p:ext uri="{BB962C8B-B14F-4D97-AF65-F5344CB8AC3E}">
        <p14:creationId xmlns:p14="http://schemas.microsoft.com/office/powerpoint/2010/main" val="25639982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O-Titel+BulletsGro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patroon, kleding, Symmetrie, stof&#10;&#10;Automatisch gegenereerde beschrijving">
            <a:extLst>
              <a:ext uri="{FF2B5EF4-FFF2-40B4-BE49-F238E27FC236}">
                <a16:creationId xmlns:a16="http://schemas.microsoft.com/office/drawing/2014/main" id="{B87D8AD6-9AD6-030E-BB21-BB7A1C56B820}"/>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8027320" y="7367003"/>
            <a:ext cx="6355093" cy="6348997"/>
          </a:xfrm>
          <a:prstGeom prst="rect">
            <a:avLst/>
          </a:prstGeom>
        </p:spPr>
      </p:pic>
      <p:pic>
        <p:nvPicPr>
          <p:cNvPr id="5" name="Graphic 4">
            <a:extLst>
              <a:ext uri="{FF2B5EF4-FFF2-40B4-BE49-F238E27FC236}">
                <a16:creationId xmlns:a16="http://schemas.microsoft.com/office/drawing/2014/main" id="{47EE8E15-94A5-E748-29B5-4D62676C7249}"/>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222874448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GO-Titel+BulletsPaar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Graphics, cirkel, Kleurrijkheid, paars&#10;&#10;Automatisch gegenereerde beschrijving">
            <a:extLst>
              <a:ext uri="{FF2B5EF4-FFF2-40B4-BE49-F238E27FC236}">
                <a16:creationId xmlns:a16="http://schemas.microsoft.com/office/drawing/2014/main" id="{3E62AD4A-4AA4-B208-C05E-29CA60EA296E}"/>
              </a:ext>
            </a:extLst>
          </p:cNvPr>
          <p:cNvPicPr>
            <a:picLocks noChangeAspect="1"/>
          </p:cNvPicPr>
          <p:nvPr userDrawn="1"/>
        </p:nvPicPr>
        <p:blipFill>
          <a:blip r:embed="rId3" cstate="email">
            <a:alphaModFix amt="10000"/>
            <a:extLst>
              <a:ext uri="{28A0092B-C50C-407E-A947-70E740481C1C}">
                <a14:useLocalDpi xmlns:a14="http://schemas.microsoft.com/office/drawing/2010/main"/>
              </a:ext>
            </a:extLst>
          </a:blip>
          <a:stretch>
            <a:fillRect/>
          </a:stretch>
        </p:blipFill>
        <p:spPr>
          <a:xfrm rot="16200000">
            <a:off x="18030368" y="7363955"/>
            <a:ext cx="6352045" cy="6352045"/>
          </a:xfrm>
          <a:prstGeom prst="rect">
            <a:avLst/>
          </a:prstGeom>
        </p:spPr>
      </p:pic>
      <p:pic>
        <p:nvPicPr>
          <p:cNvPr id="5" name="Graphic 4">
            <a:extLst>
              <a:ext uri="{FF2B5EF4-FFF2-40B4-BE49-F238E27FC236}">
                <a16:creationId xmlns:a16="http://schemas.microsoft.com/office/drawing/2014/main" id="{B8578D5F-52BE-FB35-20E8-2ADAE0DEB0A6}"/>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5524599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GO-Titel+BulletsMagenta">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8" y="7363955"/>
            <a:ext cx="6352045" cy="6352045"/>
          </a:xfrm>
          <a:prstGeom prst="rect">
            <a:avLst/>
          </a:prstGeom>
        </p:spPr>
      </p:pic>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314065318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320620419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2341413" y="2478319"/>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Tijdelijke aanduiding voor afbeelding 2">
            <a:extLst>
              <a:ext uri="{FF2B5EF4-FFF2-40B4-BE49-F238E27FC236}">
                <a16:creationId xmlns:a16="http://schemas.microsoft.com/office/drawing/2014/main" id="{284B2501-37D3-2BEF-B28D-F9BABE985E88}"/>
              </a:ext>
            </a:extLst>
          </p:cNvPr>
          <p:cNvSpPr>
            <a:spLocks noGrp="1"/>
          </p:cNvSpPr>
          <p:nvPr>
            <p:ph type="pic" sz="quarter" idx="23"/>
          </p:nvPr>
        </p:nvSpPr>
        <p:spPr>
          <a:xfrm>
            <a:off x="9583848"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afbeelding 2">
            <a:extLst>
              <a:ext uri="{FF2B5EF4-FFF2-40B4-BE49-F238E27FC236}">
                <a16:creationId xmlns:a16="http://schemas.microsoft.com/office/drawing/2014/main" id="{01FCBFB0-CCE7-523D-B1A7-9401FB1C53EA}"/>
              </a:ext>
            </a:extLst>
          </p:cNvPr>
          <p:cNvSpPr>
            <a:spLocks noGrp="1"/>
          </p:cNvSpPr>
          <p:nvPr>
            <p:ph type="pic" sz="quarter" idx="24"/>
          </p:nvPr>
        </p:nvSpPr>
        <p:spPr>
          <a:xfrm>
            <a:off x="16821000"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11515095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517517"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afbeelding 2">
            <a:extLst>
              <a:ext uri="{FF2B5EF4-FFF2-40B4-BE49-F238E27FC236}">
                <a16:creationId xmlns:a16="http://schemas.microsoft.com/office/drawing/2014/main" id="{0F157873-A6EA-97D5-0010-6AFC852F2C6A}"/>
              </a:ext>
            </a:extLst>
          </p:cNvPr>
          <p:cNvSpPr>
            <a:spLocks noGrp="1"/>
          </p:cNvSpPr>
          <p:nvPr>
            <p:ph type="pic" sz="quarter" idx="23"/>
          </p:nvPr>
        </p:nvSpPr>
        <p:spPr>
          <a:xfrm>
            <a:off x="8763000"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0" name="Tijdelijke aanduiding voor afbeelding 2">
            <a:extLst>
              <a:ext uri="{FF2B5EF4-FFF2-40B4-BE49-F238E27FC236}">
                <a16:creationId xmlns:a16="http://schemas.microsoft.com/office/drawing/2014/main" id="{B999820C-E7DA-7DA4-25A7-2CB837255DC5}"/>
              </a:ext>
            </a:extLst>
          </p:cNvPr>
          <p:cNvSpPr>
            <a:spLocks noGrp="1"/>
          </p:cNvSpPr>
          <p:nvPr>
            <p:ph type="pic" sz="quarter" idx="24"/>
          </p:nvPr>
        </p:nvSpPr>
        <p:spPr>
          <a:xfrm>
            <a:off x="16006896" y="1469243"/>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443948087"/>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413" y="1522800"/>
            <a:ext cx="4585392" cy="45853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412" y="6385882"/>
            <a:ext cx="4585391" cy="1380150"/>
          </a:xfrm>
          <a:prstGeom prst="rect">
            <a:avLst/>
          </a:prstGeom>
        </p:spPr>
        <p:txBody>
          <a:bodyPr lIns="0" tIns="0" rIns="0" bIns="0" anchor="ctr" anchorCtr="0">
            <a:noAutofit/>
          </a:bodyPr>
          <a:lstStyle>
            <a:lvl1pPr marL="0" indent="0" algn="ctr">
              <a:buNone/>
              <a:defRPr sz="4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8043722"/>
            <a:ext cx="4585390" cy="4582513"/>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0" name="Tijdelijke aanduiding voor tekst 9">
            <a:extLst>
              <a:ext uri="{FF2B5EF4-FFF2-40B4-BE49-F238E27FC236}">
                <a16:creationId xmlns:a16="http://schemas.microsoft.com/office/drawing/2014/main" id="{0E49FB6B-E387-0BE0-B3B2-B55C2337B324}"/>
              </a:ext>
            </a:extLst>
          </p:cNvPr>
          <p:cNvSpPr>
            <a:spLocks noGrp="1"/>
          </p:cNvSpPr>
          <p:nvPr>
            <p:ph type="body" sz="quarter" idx="25" hasCustomPrompt="1"/>
          </p:nvPr>
        </p:nvSpPr>
        <p:spPr>
          <a:xfrm>
            <a:off x="1997704" y="1957752"/>
            <a:ext cx="3509098" cy="3515312"/>
          </a:xfrm>
          <a:prstGeom prst="ellipse">
            <a:avLst/>
          </a:prstGeom>
          <a:solidFill>
            <a:schemeClr val="bg1"/>
          </a:solidFill>
        </p:spPr>
        <p:txBody>
          <a:bodyPr anchor="ctr">
            <a:normAutofit/>
          </a:bodyPr>
          <a:lstStyle>
            <a:lvl1pPr marL="0" indent="0" algn="ctr">
              <a:buNone/>
              <a:defRPr sz="9600" b="1">
                <a:solidFill>
                  <a:schemeClr val="accent1"/>
                </a:solidFill>
                <a:latin typeface="+mn-lt"/>
              </a:defRPr>
            </a:lvl1pPr>
          </a:lstStyle>
          <a:p>
            <a:pPr lvl="0"/>
            <a:r>
              <a:rPr lang="nl-NL"/>
              <a:t>01</a:t>
            </a:r>
            <a:endParaRPr lang="nl-BE"/>
          </a:p>
        </p:txBody>
      </p:sp>
      <p:sp>
        <p:nvSpPr>
          <p:cNvPr id="27" name="Rechthoek 26">
            <a:extLst>
              <a:ext uri="{FF2B5EF4-FFF2-40B4-BE49-F238E27FC236}">
                <a16:creationId xmlns:a16="http://schemas.microsoft.com/office/drawing/2014/main" id="{9244D21E-8FD1-5E48-C4CF-D954CB2B8EE3}"/>
              </a:ext>
            </a:extLst>
          </p:cNvPr>
          <p:cNvSpPr/>
          <p:nvPr userDrawn="1"/>
        </p:nvSpPr>
        <p:spPr>
          <a:xfrm>
            <a:off x="7106478" y="1522800"/>
            <a:ext cx="4585392" cy="458539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8" name="Tijdelijke aanduiding voor tekst 9">
            <a:extLst>
              <a:ext uri="{FF2B5EF4-FFF2-40B4-BE49-F238E27FC236}">
                <a16:creationId xmlns:a16="http://schemas.microsoft.com/office/drawing/2014/main" id="{6F85F73F-9968-6579-EC4C-5BBD96617BDE}"/>
              </a:ext>
            </a:extLst>
          </p:cNvPr>
          <p:cNvSpPr>
            <a:spLocks noGrp="1"/>
          </p:cNvSpPr>
          <p:nvPr>
            <p:ph type="body" sz="quarter" idx="26" hasCustomPrompt="1"/>
          </p:nvPr>
        </p:nvSpPr>
        <p:spPr>
          <a:xfrm>
            <a:off x="7693636" y="1957752"/>
            <a:ext cx="3509098" cy="3515312"/>
          </a:xfrm>
          <a:prstGeom prst="ellipse">
            <a:avLst/>
          </a:prstGeom>
          <a:solidFill>
            <a:schemeClr val="bg1"/>
          </a:solidFill>
        </p:spPr>
        <p:txBody>
          <a:bodyPr anchor="ctr">
            <a:normAutofit/>
          </a:bodyPr>
          <a:lstStyle>
            <a:lvl1pPr marL="0" indent="0" algn="ctr">
              <a:buNone/>
              <a:defRPr sz="9600" b="1">
                <a:solidFill>
                  <a:schemeClr val="accent2"/>
                </a:solidFill>
                <a:latin typeface="+mn-lt"/>
              </a:defRPr>
            </a:lvl1pPr>
          </a:lstStyle>
          <a:p>
            <a:pPr lvl="0"/>
            <a:r>
              <a:rPr lang="nl-NL"/>
              <a:t>02</a:t>
            </a:r>
            <a:endParaRPr lang="nl-BE"/>
          </a:p>
        </p:txBody>
      </p:sp>
      <p:sp>
        <p:nvSpPr>
          <p:cNvPr id="29" name="Rechthoek 28">
            <a:extLst>
              <a:ext uri="{FF2B5EF4-FFF2-40B4-BE49-F238E27FC236}">
                <a16:creationId xmlns:a16="http://schemas.microsoft.com/office/drawing/2014/main" id="{909BB2AC-7EE2-047D-957D-6FB1248822F7}"/>
              </a:ext>
            </a:extLst>
          </p:cNvPr>
          <p:cNvSpPr/>
          <p:nvPr userDrawn="1"/>
        </p:nvSpPr>
        <p:spPr>
          <a:xfrm>
            <a:off x="12690543" y="1522800"/>
            <a:ext cx="4585392" cy="458539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Tijdelijke aanduiding voor tekst 9">
            <a:extLst>
              <a:ext uri="{FF2B5EF4-FFF2-40B4-BE49-F238E27FC236}">
                <a16:creationId xmlns:a16="http://schemas.microsoft.com/office/drawing/2014/main" id="{1F118E88-4C7C-FC7C-BAD8-F34DEBFE9E29}"/>
              </a:ext>
            </a:extLst>
          </p:cNvPr>
          <p:cNvSpPr>
            <a:spLocks noGrp="1"/>
          </p:cNvSpPr>
          <p:nvPr>
            <p:ph type="body" sz="quarter" idx="27" hasCustomPrompt="1"/>
          </p:nvPr>
        </p:nvSpPr>
        <p:spPr>
          <a:xfrm>
            <a:off x="13179679" y="1957752"/>
            <a:ext cx="3509098" cy="3515312"/>
          </a:xfrm>
          <a:prstGeom prst="ellipse">
            <a:avLst/>
          </a:prstGeom>
          <a:solidFill>
            <a:schemeClr val="bg1"/>
          </a:solidFill>
        </p:spPr>
        <p:txBody>
          <a:bodyPr anchor="ctr">
            <a:normAutofit/>
          </a:bodyPr>
          <a:lstStyle>
            <a:lvl1pPr marL="0" indent="0" algn="ctr">
              <a:buNone/>
              <a:defRPr sz="9600" b="1">
                <a:solidFill>
                  <a:schemeClr val="accent3"/>
                </a:solidFill>
                <a:latin typeface="+mn-lt"/>
              </a:defRPr>
            </a:lvl1pPr>
          </a:lstStyle>
          <a:p>
            <a:pPr lvl="0"/>
            <a:r>
              <a:rPr lang="nl-NL"/>
              <a:t>03</a:t>
            </a:r>
            <a:endParaRPr lang="nl-BE"/>
          </a:p>
        </p:txBody>
      </p:sp>
      <p:sp>
        <p:nvSpPr>
          <p:cNvPr id="31" name="Rechthoek 30">
            <a:extLst>
              <a:ext uri="{FF2B5EF4-FFF2-40B4-BE49-F238E27FC236}">
                <a16:creationId xmlns:a16="http://schemas.microsoft.com/office/drawing/2014/main" id="{E88A2F9F-03B9-B6BC-7D9E-6D2A22E5DFFA}"/>
              </a:ext>
            </a:extLst>
          </p:cNvPr>
          <p:cNvSpPr/>
          <p:nvPr userDrawn="1"/>
        </p:nvSpPr>
        <p:spPr>
          <a:xfrm>
            <a:off x="18274608" y="1522800"/>
            <a:ext cx="4585392" cy="4585392"/>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2" name="Tijdelijke aanduiding voor tekst 9">
            <a:extLst>
              <a:ext uri="{FF2B5EF4-FFF2-40B4-BE49-F238E27FC236}">
                <a16:creationId xmlns:a16="http://schemas.microsoft.com/office/drawing/2014/main" id="{5693997D-D6E1-23C3-2F42-3870A4C41BC1}"/>
              </a:ext>
            </a:extLst>
          </p:cNvPr>
          <p:cNvSpPr>
            <a:spLocks noGrp="1"/>
          </p:cNvSpPr>
          <p:nvPr>
            <p:ph type="body" sz="quarter" idx="28" hasCustomPrompt="1"/>
          </p:nvPr>
        </p:nvSpPr>
        <p:spPr>
          <a:xfrm>
            <a:off x="18812755" y="1957752"/>
            <a:ext cx="3509098" cy="3515312"/>
          </a:xfrm>
          <a:prstGeom prst="ellipse">
            <a:avLst/>
          </a:prstGeom>
          <a:solidFill>
            <a:schemeClr val="bg1"/>
          </a:solidFill>
        </p:spPr>
        <p:txBody>
          <a:bodyPr anchor="ctr">
            <a:normAutofit/>
          </a:bodyPr>
          <a:lstStyle>
            <a:lvl1pPr marL="0" indent="0" algn="ctr">
              <a:buNone/>
              <a:defRPr sz="9600" b="1">
                <a:solidFill>
                  <a:schemeClr val="tx1">
                    <a:lumMod val="50000"/>
                    <a:lumOff val="50000"/>
                  </a:schemeClr>
                </a:solidFill>
                <a:latin typeface="+mn-lt"/>
              </a:defRPr>
            </a:lvl1pPr>
          </a:lstStyle>
          <a:p>
            <a:pPr lvl="0"/>
            <a:r>
              <a:rPr lang="nl-NL"/>
              <a:t>04</a:t>
            </a:r>
            <a:endParaRPr lang="nl-BE"/>
          </a:p>
        </p:txBody>
      </p:sp>
      <p:sp>
        <p:nvSpPr>
          <p:cNvPr id="33" name="Tijdelijke aanduiding voor tekst 5">
            <a:extLst>
              <a:ext uri="{FF2B5EF4-FFF2-40B4-BE49-F238E27FC236}">
                <a16:creationId xmlns:a16="http://schemas.microsoft.com/office/drawing/2014/main" id="{02D02677-78F9-B52B-B980-1462D51D4875}"/>
              </a:ext>
            </a:extLst>
          </p:cNvPr>
          <p:cNvSpPr>
            <a:spLocks noGrp="1"/>
          </p:cNvSpPr>
          <p:nvPr>
            <p:ph type="body" sz="quarter" idx="29"/>
          </p:nvPr>
        </p:nvSpPr>
        <p:spPr>
          <a:xfrm>
            <a:off x="7053728" y="6373779"/>
            <a:ext cx="4585391" cy="1392253"/>
          </a:xfrm>
          <a:prstGeom prst="rect">
            <a:avLst/>
          </a:prstGeom>
        </p:spPr>
        <p:txBody>
          <a:bodyPr lIns="0" tIns="0" rIns="0" bIns="0" anchor="ctr" anchorCtr="0">
            <a:noAutofit/>
          </a:bodyPr>
          <a:lstStyle>
            <a:lvl1pPr marL="0" indent="0" algn="ctr">
              <a:buNone/>
              <a:defRPr sz="4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34" name="Tijdelijke aanduiding voor tekst 14">
            <a:extLst>
              <a:ext uri="{FF2B5EF4-FFF2-40B4-BE49-F238E27FC236}">
                <a16:creationId xmlns:a16="http://schemas.microsoft.com/office/drawing/2014/main" id="{30886D13-CE88-6272-57A9-53DDFF64A0C2}"/>
              </a:ext>
            </a:extLst>
          </p:cNvPr>
          <p:cNvSpPr>
            <a:spLocks noGrp="1"/>
          </p:cNvSpPr>
          <p:nvPr>
            <p:ph type="body" sz="quarter" idx="30"/>
          </p:nvPr>
        </p:nvSpPr>
        <p:spPr>
          <a:xfrm>
            <a:off x="7053729"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5" name="Tijdelijke aanduiding voor tekst 5">
            <a:extLst>
              <a:ext uri="{FF2B5EF4-FFF2-40B4-BE49-F238E27FC236}">
                <a16:creationId xmlns:a16="http://schemas.microsoft.com/office/drawing/2014/main" id="{9B4A8E26-FFD6-99F0-336C-836C69A5EBBB}"/>
              </a:ext>
            </a:extLst>
          </p:cNvPr>
          <p:cNvSpPr>
            <a:spLocks noGrp="1"/>
          </p:cNvSpPr>
          <p:nvPr>
            <p:ph type="body" sz="quarter" idx="31"/>
          </p:nvPr>
        </p:nvSpPr>
        <p:spPr>
          <a:xfrm>
            <a:off x="12690543" y="6373779"/>
            <a:ext cx="4585391" cy="1392253"/>
          </a:xfrm>
          <a:prstGeom prst="rect">
            <a:avLst/>
          </a:prstGeom>
        </p:spPr>
        <p:txBody>
          <a:bodyPr lIns="0" tIns="0" rIns="0" bIns="0" anchor="ctr" anchorCtr="0">
            <a:noAutofit/>
          </a:bodyPr>
          <a:lstStyle>
            <a:lvl1pPr marL="0" indent="0" algn="ctr">
              <a:buNone/>
              <a:defRPr sz="4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6" name="Tijdelijke aanduiding voor tekst 14">
            <a:extLst>
              <a:ext uri="{FF2B5EF4-FFF2-40B4-BE49-F238E27FC236}">
                <a16:creationId xmlns:a16="http://schemas.microsoft.com/office/drawing/2014/main" id="{0667DE11-F357-80BC-CDBB-5D71D74B5022}"/>
              </a:ext>
            </a:extLst>
          </p:cNvPr>
          <p:cNvSpPr>
            <a:spLocks noGrp="1"/>
          </p:cNvSpPr>
          <p:nvPr>
            <p:ph type="body" sz="quarter" idx="32"/>
          </p:nvPr>
        </p:nvSpPr>
        <p:spPr>
          <a:xfrm>
            <a:off x="12690544"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7" name="Tijdelijke aanduiding voor tekst 5">
            <a:extLst>
              <a:ext uri="{FF2B5EF4-FFF2-40B4-BE49-F238E27FC236}">
                <a16:creationId xmlns:a16="http://schemas.microsoft.com/office/drawing/2014/main" id="{A7A06302-282F-53AE-35F0-7C83DEC84E3C}"/>
              </a:ext>
            </a:extLst>
          </p:cNvPr>
          <p:cNvSpPr>
            <a:spLocks noGrp="1"/>
          </p:cNvSpPr>
          <p:nvPr>
            <p:ph type="body" sz="quarter" idx="33"/>
          </p:nvPr>
        </p:nvSpPr>
        <p:spPr>
          <a:xfrm>
            <a:off x="18274608" y="6369820"/>
            <a:ext cx="4585391" cy="1392254"/>
          </a:xfrm>
          <a:prstGeom prst="rect">
            <a:avLst/>
          </a:prstGeom>
        </p:spPr>
        <p:txBody>
          <a:bodyPr lIns="0" tIns="0" rIns="0" bIns="0" anchor="ctr" anchorCtr="0">
            <a:noAutofit/>
          </a:bodyPr>
          <a:lstStyle>
            <a:lvl1pPr marL="0" indent="0" algn="ctr">
              <a:buNone/>
              <a:defRPr sz="4400" b="1" i="0" baseline="0">
                <a:solidFill>
                  <a:schemeClr val="tx1">
                    <a:lumMod val="50000"/>
                    <a:lumOff val="50000"/>
                  </a:schemeClr>
                </a:solidFill>
                <a:latin typeface="Flanders Art Sans Condensed" pitchFamily="2" charset="77"/>
              </a:defRPr>
            </a:lvl1pPr>
          </a:lstStyle>
          <a:p>
            <a:pPr lvl="0"/>
            <a:r>
              <a:rPr lang="nl-NL"/>
              <a:t>Klikken om de tekststijl van het model te bewerken</a:t>
            </a:r>
          </a:p>
        </p:txBody>
      </p:sp>
      <p:sp>
        <p:nvSpPr>
          <p:cNvPr id="38" name="Tijdelijke aanduiding voor tekst 14">
            <a:extLst>
              <a:ext uri="{FF2B5EF4-FFF2-40B4-BE49-F238E27FC236}">
                <a16:creationId xmlns:a16="http://schemas.microsoft.com/office/drawing/2014/main" id="{81DBDFBA-1D51-A1FE-0848-17D9571AF9A3}"/>
              </a:ext>
            </a:extLst>
          </p:cNvPr>
          <p:cNvSpPr>
            <a:spLocks noGrp="1"/>
          </p:cNvSpPr>
          <p:nvPr>
            <p:ph type="body" sz="quarter" idx="34"/>
          </p:nvPr>
        </p:nvSpPr>
        <p:spPr>
          <a:xfrm>
            <a:off x="18274609" y="803810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Tree>
    <p:extLst>
      <p:ext uri="{BB962C8B-B14F-4D97-AF65-F5344CB8AC3E}">
        <p14:creationId xmlns:p14="http://schemas.microsoft.com/office/powerpoint/2010/main" val="333103325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O-Titel+BKGimg-1">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4093613" y="10285763"/>
            <a:ext cx="3430800" cy="3430800"/>
          </a:xfrm>
          <a:prstGeom prst="rect">
            <a:avLst/>
          </a:prstGeom>
        </p:spPr>
      </p:pic>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17524417" y="3425802"/>
            <a:ext cx="6858000" cy="6858000"/>
          </a:xfrm>
          <a:blipFill>
            <a:blip>
              <a:extLst>
                <a:ext uri="{96DAC541-7B7A-43D3-8B79-37D633B846F1}">
                  <asvg:svgBlip xmlns:asvg="http://schemas.microsoft.com/office/drawing/2016/SVG/main" r:embed="rId4"/>
                </a:ext>
              </a:extLst>
            </a:blip>
            <a:stretch>
              <a:fillRect/>
            </a:stretch>
          </a:blipFill>
        </p:spPr>
        <p:txBody>
          <a:bodyPr>
            <a:normAutofit/>
          </a:bodyPr>
          <a:lstStyle>
            <a:lvl1pPr>
              <a:defRPr sz="100"/>
            </a:lvl1pPr>
          </a:lstStyle>
          <a:p>
            <a:r>
              <a:rPr lang="nl-NL"/>
              <a:t>Klik op het pictogram als u een afbeelding wilt toevoegen</a:t>
            </a:r>
            <a:endParaRPr lang="nl-BE"/>
          </a:p>
        </p:txBody>
      </p:sp>
    </p:spTree>
    <p:extLst>
      <p:ext uri="{BB962C8B-B14F-4D97-AF65-F5344CB8AC3E}">
        <p14:creationId xmlns:p14="http://schemas.microsoft.com/office/powerpoint/2010/main" val="221170056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O-Titel+BKGimg-2">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pic>
        <p:nvPicPr>
          <p:cNvPr id="7" name="Graphic 6">
            <a:extLst>
              <a:ext uri="{FF2B5EF4-FFF2-40B4-BE49-F238E27FC236}">
                <a16:creationId xmlns:a16="http://schemas.microsoft.com/office/drawing/2014/main" id="{E17F702A-E266-1522-369D-679A63FCB2CE}"/>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4094000" y="10288800"/>
            <a:ext cx="3430800" cy="3430800"/>
          </a:xfrm>
          <a:prstGeom prst="rect">
            <a:avLst/>
          </a:prstGeom>
        </p:spPr>
      </p:pic>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hasCustomPrompt="1"/>
          </p:nvPr>
        </p:nvSpPr>
        <p:spPr>
          <a:xfrm>
            <a:off x="17524291" y="3426525"/>
            <a:ext cx="6858000" cy="6858000"/>
          </a:xfrm>
          <a:blipFill>
            <a:blip>
              <a:extLst>
                <a:ext uri="{96DAC541-7B7A-43D3-8B79-37D633B846F1}">
                  <asvg:svgBlip xmlns:asvg="http://schemas.microsoft.com/office/drawing/2016/SVG/main" r:embed="rId4"/>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spTree>
    <p:extLst>
      <p:ext uri="{BB962C8B-B14F-4D97-AF65-F5344CB8AC3E}">
        <p14:creationId xmlns:p14="http://schemas.microsoft.com/office/powerpoint/2010/main" val="170037460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24382800" cy="6858000"/>
          </a:xfrm>
          <a:prstGeom prst="rect">
            <a:avLst/>
          </a:prstGeom>
        </p:spPr>
        <p:txBody>
          <a:bodyPr/>
          <a:lstStyle/>
          <a:p>
            <a:r>
              <a:rPr lang="nl-NL"/>
              <a:t>Klik op het pictogram als u een afbeelding wilt toevoegen</a:t>
            </a:r>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17524413" y="3439366"/>
            <a:ext cx="6858000" cy="6858000"/>
          </a:xfrm>
          <a:blipFill>
            <a:blip>
              <a:extLst>
                <a:ext uri="{96DAC541-7B7A-43D3-8B79-37D633B846F1}">
                  <asvg:svgBlip xmlns:asvg="http://schemas.microsoft.com/office/drawing/2016/SVG/main" r:embed="rId2"/>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pic>
        <p:nvPicPr>
          <p:cNvPr id="7" name="Afbeelding 6" descr="Afbeelding met Graphics, Kleurrijkheid, creativiteit&#10;&#10;Automatisch gegenereerde beschrijving">
            <a:extLst>
              <a:ext uri="{FF2B5EF4-FFF2-40B4-BE49-F238E27FC236}">
                <a16:creationId xmlns:a16="http://schemas.microsoft.com/office/drawing/2014/main" id="{1E308C59-6356-7E86-1B58-09ECEB9F3B8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5400000">
            <a:off x="14105779" y="10297366"/>
            <a:ext cx="3418634" cy="3418634"/>
          </a:xfrm>
          <a:prstGeom prst="rect">
            <a:avLst/>
          </a:prstGeom>
        </p:spPr>
      </p:pic>
    </p:spTree>
    <p:extLst>
      <p:ext uri="{BB962C8B-B14F-4D97-AF65-F5344CB8AC3E}">
        <p14:creationId xmlns:p14="http://schemas.microsoft.com/office/powerpoint/2010/main" val="188073261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GO-Titel+vormenMagenta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521B35DF-D7EB-972A-C6D2-36E0D91B44D1}"/>
              </a:ext>
            </a:extLst>
          </p:cNvPr>
          <p:cNvSpPr/>
          <p:nvPr userDrawn="1"/>
        </p:nvSpPr>
        <p:spPr>
          <a:xfrm>
            <a:off x="0" y="0"/>
            <a:ext cx="24382413" cy="4001220"/>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6" name="Afbeelding 15" descr="Afbeelding met Graphics, Kleurrijkheid, creativiteit&#10;&#10;Automatisch gegenereerde beschrijving">
            <a:extLst>
              <a:ext uri="{FF2B5EF4-FFF2-40B4-BE49-F238E27FC236}">
                <a16:creationId xmlns:a16="http://schemas.microsoft.com/office/drawing/2014/main" id="{64B05BFE-7E9F-5F06-36AE-D84E097AFB5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5400000">
            <a:off x="14666457" y="10476000"/>
            <a:ext cx="3240000" cy="3240000"/>
          </a:xfrm>
          <a:prstGeom prst="rect">
            <a:avLst/>
          </a:prstGeom>
        </p:spPr>
      </p:pic>
      <p:pic>
        <p:nvPicPr>
          <p:cNvPr id="26" name="Afbeelding 25" descr="Afbeelding met Kleurrijkheid, patroon, rood, Magenta&#10;&#10;Automatisch gegenereerde beschrijving">
            <a:extLst>
              <a:ext uri="{FF2B5EF4-FFF2-40B4-BE49-F238E27FC236}">
                <a16:creationId xmlns:a16="http://schemas.microsoft.com/office/drawing/2014/main" id="{37C04804-7F4F-BCF0-E346-0486C18B05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0800000">
            <a:off x="6580651" y="3995998"/>
            <a:ext cx="3240000" cy="3240000"/>
          </a:xfrm>
          <a:prstGeom prst="rect">
            <a:avLst/>
          </a:prstGeom>
        </p:spPr>
      </p:pic>
      <p:pic>
        <p:nvPicPr>
          <p:cNvPr id="35" name="Afbeelding 34" descr="Afbeelding met Kleurrijkheid, Graphics, Magenta, creativiteit&#10;&#10;Automatisch gegenereerde beschrijving">
            <a:extLst>
              <a:ext uri="{FF2B5EF4-FFF2-40B4-BE49-F238E27FC236}">
                <a16:creationId xmlns:a16="http://schemas.microsoft.com/office/drawing/2014/main" id="{4DB2DDBF-5AF9-BE3F-4E11-753047F7F97B}"/>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1434779" y="3992890"/>
            <a:ext cx="3240000" cy="3240000"/>
          </a:xfrm>
          <a:prstGeom prst="rect">
            <a:avLst/>
          </a:prstGeom>
        </p:spPr>
      </p:pic>
      <p:pic>
        <p:nvPicPr>
          <p:cNvPr id="38" name="Afbeelding 37" descr="Afbeelding met schermopname, patroon, lijn, Kleurrijkheid&#10;&#10;Automatisch gegenereerde beschrijving">
            <a:extLst>
              <a:ext uri="{FF2B5EF4-FFF2-40B4-BE49-F238E27FC236}">
                <a16:creationId xmlns:a16="http://schemas.microsoft.com/office/drawing/2014/main" id="{5135FF43-2DBC-5712-CB6A-4E0C9B25F8FF}"/>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rot="5400000">
            <a:off x="17900860" y="3994445"/>
            <a:ext cx="6483109" cy="6480000"/>
          </a:xfrm>
          <a:prstGeom prst="rect">
            <a:avLst/>
          </a:prstGeom>
        </p:spPr>
      </p:pic>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7901129" y="761471"/>
            <a:ext cx="3240000" cy="3240000"/>
          </a:xfrm>
          <a:prstGeom prst="rect">
            <a:avLst/>
          </a:prstGeom>
        </p:spPr>
      </p:pic>
      <p:pic>
        <p:nvPicPr>
          <p:cNvPr id="42" name="Afbeelding 41" descr="Afbeelding met creativiteit, kunst&#10;&#10;Beschrijving automatisch gegenereerd met gemiddelde betrouwbaarheid">
            <a:extLst>
              <a:ext uri="{FF2B5EF4-FFF2-40B4-BE49-F238E27FC236}">
                <a16:creationId xmlns:a16="http://schemas.microsoft.com/office/drawing/2014/main" id="{9C57E501-D6F7-B623-1CEE-9AE9FF9282F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9814193" y="759668"/>
            <a:ext cx="6476892" cy="6480000"/>
          </a:xfrm>
          <a:prstGeom prst="rect">
            <a:avLst/>
          </a:prstGeom>
        </p:spPr>
      </p:pic>
      <p:pic>
        <p:nvPicPr>
          <p:cNvPr id="44" name="Afbeelding 43" descr="Afbeelding met cirkel&#10;&#10;Automatisch gegenereerde beschrijving">
            <a:extLst>
              <a:ext uri="{FF2B5EF4-FFF2-40B4-BE49-F238E27FC236}">
                <a16:creationId xmlns:a16="http://schemas.microsoft.com/office/drawing/2014/main" id="{A9E7349F-C798-C629-9A5A-7923C0FD8A96}"/>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16200000">
            <a:off x="3356005" y="4000445"/>
            <a:ext cx="3238446" cy="3240000"/>
          </a:xfrm>
          <a:prstGeom prst="rect">
            <a:avLst/>
          </a:prstGeom>
        </p:spPr>
      </p:pic>
      <p:pic>
        <p:nvPicPr>
          <p:cNvPr id="46" name="Afbeelding 45" descr="Afbeelding met Turquoise, Groenblauw, water&#10;&#10;Automatisch gegenereerde beschrijving">
            <a:extLst>
              <a:ext uri="{FF2B5EF4-FFF2-40B4-BE49-F238E27FC236}">
                <a16:creationId xmlns:a16="http://schemas.microsoft.com/office/drawing/2014/main" id="{463BA8C0-6D87-61DC-B856-76393E1BF7C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103398" y="770527"/>
            <a:ext cx="3240000" cy="3240000"/>
          </a:xfrm>
          <a:prstGeom prst="rect">
            <a:avLst/>
          </a:prstGeom>
        </p:spPr>
      </p:pic>
      <p:pic>
        <p:nvPicPr>
          <p:cNvPr id="6" name="Afbeelding 5" descr="Afbeelding met Graphics, symbool, wit, ontwerp&#10;&#10;Automatisch gegenereerde beschrijving">
            <a:extLst>
              <a:ext uri="{FF2B5EF4-FFF2-40B4-BE49-F238E27FC236}">
                <a16:creationId xmlns:a16="http://schemas.microsoft.com/office/drawing/2014/main" id="{F07857ED-4AD1-6DEA-D0A5-1642BCB04882}"/>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347110" y="770527"/>
            <a:ext cx="3240000" cy="3240000"/>
          </a:xfrm>
          <a:prstGeom prst="rect">
            <a:avLst/>
          </a:prstGeom>
        </p:spPr>
      </p:pic>
      <p:pic>
        <p:nvPicPr>
          <p:cNvPr id="9" name="Afbeelding 8" descr="Afbeelding met zwart, wit, Graphics, ontwerp&#10;&#10;Automatisch gegenereerde beschrijving">
            <a:extLst>
              <a:ext uri="{FF2B5EF4-FFF2-40B4-BE49-F238E27FC236}">
                <a16:creationId xmlns:a16="http://schemas.microsoft.com/office/drawing/2014/main" id="{388F5FA1-0179-D3BA-86D1-52A41E482A6A}"/>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rot="10800000">
            <a:off x="14684221" y="772434"/>
            <a:ext cx="3240000"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6BAF67D8-A118-BCE9-F253-9F557DFF0550}"/>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21142825" y="757181"/>
            <a:ext cx="3240000" cy="3240000"/>
          </a:xfrm>
          <a:prstGeom prst="rect">
            <a:avLst/>
          </a:prstGeom>
        </p:spPr>
      </p:pic>
    </p:spTree>
    <p:extLst>
      <p:ext uri="{BB962C8B-B14F-4D97-AF65-F5344CB8AC3E}">
        <p14:creationId xmlns:p14="http://schemas.microsoft.com/office/powerpoint/2010/main" val="153236866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GO-Titel+vormenPaars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D2B950FF-050B-9BF4-EC8C-0FBAB2A36C77}"/>
              </a:ext>
            </a:extLst>
          </p:cNvPr>
          <p:cNvSpPr/>
          <p:nvPr userDrawn="1"/>
        </p:nvSpPr>
        <p:spPr>
          <a:xfrm>
            <a:off x="0" y="0"/>
            <a:ext cx="24382413" cy="4001220"/>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655344" y="10482778"/>
            <a:ext cx="3240000" cy="3240000"/>
          </a:xfrm>
          <a:prstGeom prst="rect">
            <a:avLst/>
          </a:prstGeom>
        </p:spPr>
      </p:pic>
      <p:pic>
        <p:nvPicPr>
          <p:cNvPr id="5" name="Afbeelding 4" descr="Afbeelding met Graphics, paars, violet, Lila&#10;&#10;Automatisch gegenereerde beschrijving">
            <a:extLst>
              <a:ext uri="{FF2B5EF4-FFF2-40B4-BE49-F238E27FC236}">
                <a16:creationId xmlns:a16="http://schemas.microsoft.com/office/drawing/2014/main" id="{FA06B545-68E7-4B89-70C5-EDC86518FCB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5400000">
            <a:off x="17908871" y="4001223"/>
            <a:ext cx="6483109" cy="6480000"/>
          </a:xfrm>
          <a:prstGeom prst="rect">
            <a:avLst/>
          </a:prstGeom>
        </p:spPr>
      </p:pic>
      <p:pic>
        <p:nvPicPr>
          <p:cNvPr id="7" name="Afbeelding 6" descr="Afbeelding met paars, Lila, violet, Kleurrijkheid&#10;&#10;Automatisch gegenereerde beschrijving">
            <a:extLst>
              <a:ext uri="{FF2B5EF4-FFF2-40B4-BE49-F238E27FC236}">
                <a16:creationId xmlns:a16="http://schemas.microsoft.com/office/drawing/2014/main" id="{E93C33AD-51E2-D745-0DE6-5AC3FD28346A}"/>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9814394" y="759668"/>
            <a:ext cx="6480000" cy="6480000"/>
          </a:xfrm>
          <a:prstGeom prst="rect">
            <a:avLst/>
          </a:prstGeom>
        </p:spPr>
      </p:pic>
      <p:pic>
        <p:nvPicPr>
          <p:cNvPr id="12" name="Afbeelding 11" descr="Afbeelding met cirkel, Kleurrijkheid, Symmetrie, Graphics&#10;&#10;Automatisch gegenereerde beschrijving">
            <a:extLst>
              <a:ext uri="{FF2B5EF4-FFF2-40B4-BE49-F238E27FC236}">
                <a16:creationId xmlns:a16="http://schemas.microsoft.com/office/drawing/2014/main" id="{CC842475-4216-7E7E-65C9-2165EED9C8B7}"/>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9529645" y="757981"/>
            <a:ext cx="3241559" cy="3240000"/>
          </a:xfrm>
          <a:prstGeom prst="rect">
            <a:avLst/>
          </a:prstGeom>
        </p:spPr>
      </p:pic>
      <p:pic>
        <p:nvPicPr>
          <p:cNvPr id="20" name="Afbeelding 19" descr="Afbeelding met cirkel, Graphics&#10;&#10;Automatisch gegenereerde beschrijving">
            <a:extLst>
              <a:ext uri="{FF2B5EF4-FFF2-40B4-BE49-F238E27FC236}">
                <a16:creationId xmlns:a16="http://schemas.microsoft.com/office/drawing/2014/main" id="{25720EBB-385D-541F-F1AF-022157F5B121}"/>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6574199" y="3999669"/>
            <a:ext cx="3240000" cy="3240000"/>
          </a:xfrm>
          <a:prstGeom prst="rect">
            <a:avLst/>
          </a:prstGeom>
        </p:spPr>
      </p:pic>
      <p:pic>
        <p:nvPicPr>
          <p:cNvPr id="23" name="Afbeelding 22" descr="Afbeelding met Graphics, cirkel, Kleurrijkheid, paars&#10;&#10;Automatisch gegenereerde beschrijving">
            <a:extLst>
              <a:ext uri="{FF2B5EF4-FFF2-40B4-BE49-F238E27FC236}">
                <a16:creationId xmlns:a16="http://schemas.microsoft.com/office/drawing/2014/main" id="{45D06EDE-9849-D322-1C76-3649DB9BC38F}"/>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0800000">
            <a:off x="3326659" y="4002140"/>
            <a:ext cx="3240000" cy="3240000"/>
          </a:xfrm>
          <a:prstGeom prst="rect">
            <a:avLst/>
          </a:prstGeom>
        </p:spPr>
      </p:pic>
      <p:pic>
        <p:nvPicPr>
          <p:cNvPr id="28" name="Afbeelding 27" descr="Afbeelding met paars, Lila, violet, schermopname&#10;&#10;Automatisch gegenereerde beschrijving">
            <a:extLst>
              <a:ext uri="{FF2B5EF4-FFF2-40B4-BE49-F238E27FC236}">
                <a16:creationId xmlns:a16="http://schemas.microsoft.com/office/drawing/2014/main" id="{5AE02DE0-600B-4AFB-78DF-0515642F8283}"/>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5400000">
            <a:off x="895881" y="1559983"/>
            <a:ext cx="1621554" cy="3240000"/>
          </a:xfrm>
          <a:prstGeom prst="rect">
            <a:avLst/>
          </a:prstGeom>
        </p:spPr>
      </p:pic>
      <p:pic>
        <p:nvPicPr>
          <p:cNvPr id="6" name="Afbeelding 5" descr="Afbeelding met zwart, wit, Graphics, ontwerp&#10;&#10;Automatisch gegenereerde beschrijving">
            <a:extLst>
              <a:ext uri="{FF2B5EF4-FFF2-40B4-BE49-F238E27FC236}">
                <a16:creationId xmlns:a16="http://schemas.microsoft.com/office/drawing/2014/main" id="{6BC86919-2F68-5AB2-4446-539F7AEB9472}"/>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rot="10800000">
            <a:off x="21139844" y="768906"/>
            <a:ext cx="3240000" cy="3240000"/>
          </a:xfrm>
          <a:prstGeom prst="rect">
            <a:avLst/>
          </a:prstGeom>
        </p:spPr>
      </p:pic>
      <p:pic>
        <p:nvPicPr>
          <p:cNvPr id="11" name="Afbeelding 10" descr="Afbeelding met ontwerp, creativiteit&#10;&#10;Beschrijving automatisch gegenereerd met gemiddelde betrouwbaarheid">
            <a:extLst>
              <a:ext uri="{FF2B5EF4-FFF2-40B4-BE49-F238E27FC236}">
                <a16:creationId xmlns:a16="http://schemas.microsoft.com/office/drawing/2014/main" id="{CB7E7E5D-537E-293E-8666-DF9FFBBE014D}"/>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16300354" y="757061"/>
            <a:ext cx="3240000" cy="3240000"/>
          </a:xfrm>
          <a:prstGeom prst="rect">
            <a:avLst/>
          </a:prstGeom>
        </p:spPr>
      </p:pic>
      <p:pic>
        <p:nvPicPr>
          <p:cNvPr id="15" name="Afbeelding 14" descr="Afbeelding met cirkel&#10;&#10;Automatisch gegenereerde beschrijving">
            <a:extLst>
              <a:ext uri="{FF2B5EF4-FFF2-40B4-BE49-F238E27FC236}">
                <a16:creationId xmlns:a16="http://schemas.microsoft.com/office/drawing/2014/main" id="{77CB1FE4-F08C-B71A-F477-4964C99E51E3}"/>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343544" y="768906"/>
            <a:ext cx="3240000" cy="3240000"/>
          </a:xfrm>
          <a:prstGeom prst="rect">
            <a:avLst/>
          </a:prstGeom>
        </p:spPr>
      </p:pic>
      <p:pic>
        <p:nvPicPr>
          <p:cNvPr id="17" name="Afbeelding 16" descr="Afbeelding met creativiteit, kunst&#10;&#10;Beschrijving automatisch gegenereerd met gemiddelde betrouwbaarheid">
            <a:extLst>
              <a:ext uri="{FF2B5EF4-FFF2-40B4-BE49-F238E27FC236}">
                <a16:creationId xmlns:a16="http://schemas.microsoft.com/office/drawing/2014/main" id="{BA59EB25-5212-5FF0-3CD6-10F0C70E5ADE}"/>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87631" y="3898779"/>
            <a:ext cx="3240000" cy="3240000"/>
          </a:xfrm>
          <a:prstGeom prst="rect">
            <a:avLst/>
          </a:prstGeom>
        </p:spPr>
      </p:pic>
    </p:spTree>
    <p:extLst>
      <p:ext uri="{BB962C8B-B14F-4D97-AF65-F5344CB8AC3E}">
        <p14:creationId xmlns:p14="http://schemas.microsoft.com/office/powerpoint/2010/main" val="268328041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GO-Titel+2Kolomm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8" y="7363955"/>
            <a:ext cx="6352045" cy="6352045"/>
          </a:xfrm>
          <a:prstGeom prst="rect">
            <a:avLst/>
          </a:prstGeom>
        </p:spPr>
      </p:pic>
    </p:spTree>
    <p:extLst>
      <p:ext uri="{BB962C8B-B14F-4D97-AF65-F5344CB8AC3E}">
        <p14:creationId xmlns:p14="http://schemas.microsoft.com/office/powerpoint/2010/main" val="31750070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GO-Titel+2Kolommen-2">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2575600" y="763200"/>
            <a:ext cx="1047600" cy="764812"/>
          </a:xfrm>
          <a:prstGeom prst="rect">
            <a:avLst/>
          </a:prstGeom>
        </p:spPr>
      </p:pic>
      <p:sp>
        <p:nvSpPr>
          <p:cNvPr id="4" name="Tijdelijke aanduiding voor tekst 8">
            <a:extLst>
              <a:ext uri="{FF2B5EF4-FFF2-40B4-BE49-F238E27FC236}">
                <a16:creationId xmlns:a16="http://schemas.microsoft.com/office/drawing/2014/main" id="{62D47763-58CA-B336-0CA5-B8EB7B17C3DC}"/>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spTree>
    <p:extLst>
      <p:ext uri="{BB962C8B-B14F-4D97-AF65-F5344CB8AC3E}">
        <p14:creationId xmlns:p14="http://schemas.microsoft.com/office/powerpoint/2010/main" val="24206390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GO-Titel+Grafiek">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grafiek 5">
            <a:extLst>
              <a:ext uri="{FF2B5EF4-FFF2-40B4-BE49-F238E27FC236}">
                <a16:creationId xmlns:a16="http://schemas.microsoft.com/office/drawing/2014/main" id="{F5E7416B-E1AB-4774-8F0C-5B2CC81D9C5D}"/>
              </a:ext>
            </a:extLst>
          </p:cNvPr>
          <p:cNvSpPr>
            <a:spLocks noGrp="1"/>
          </p:cNvSpPr>
          <p:nvPr>
            <p:ph type="chart" sz="quarter" idx="13"/>
          </p:nvPr>
        </p:nvSpPr>
        <p:spPr>
          <a:xfrm>
            <a:off x="763200" y="4694400"/>
            <a:ext cx="22096800" cy="7498799"/>
          </a:xfrm>
          <a:prstGeom prst="rect">
            <a:avLst/>
          </a:prstGeom>
        </p:spPr>
        <p:txBody>
          <a:bodyPr lIns="0" tIns="0" rIns="0" bIns="0">
            <a:noAutofit/>
          </a:bodyPr>
          <a:lstStyle/>
          <a:p>
            <a:r>
              <a:rPr lang="nl-NL"/>
              <a:t>Klik op het pictogram als u een grafiek wilt toevoegen</a:t>
            </a:r>
            <a:endParaRPr lang="nl-BE"/>
          </a:p>
        </p:txBody>
      </p:sp>
    </p:spTree>
    <p:extLst>
      <p:ext uri="{BB962C8B-B14F-4D97-AF65-F5344CB8AC3E}">
        <p14:creationId xmlns:p14="http://schemas.microsoft.com/office/powerpoint/2010/main" val="130677940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21239163" cy="13716000"/>
          </a:xfrm>
          <a:prstGeom prst="rect">
            <a:avLst/>
          </a:prstGeom>
        </p:spPr>
        <p:txBody>
          <a:bodyPr/>
          <a:lstStyle/>
          <a:p>
            <a:r>
              <a:rPr lang="nl-NL"/>
              <a:t>Klik op het pictogram als u een afbeelding wilt toevoegen</a:t>
            </a:r>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21239613" y="0"/>
            <a:ext cx="3142800"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2575600" y="763200"/>
            <a:ext cx="1047600" cy="764812"/>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9613"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1239613" y="10593000"/>
            <a:ext cx="1562400" cy="3124800"/>
          </a:xfrm>
          <a:prstGeom prst="rect">
            <a:avLst/>
          </a:prstGeom>
        </p:spPr>
      </p:pic>
    </p:spTree>
    <p:extLst>
      <p:ext uri="{BB962C8B-B14F-4D97-AF65-F5344CB8AC3E}">
        <p14:creationId xmlns:p14="http://schemas.microsoft.com/office/powerpoint/2010/main" val="203539778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GO-Quote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0612"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8096813" y="10571400"/>
            <a:ext cx="3142800"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1272835" y="4307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30612" y="1422788"/>
            <a:ext cx="3142801" cy="2666619"/>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20102" y="-1954368"/>
            <a:ext cx="3145819" cy="3142801"/>
          </a:xfrm>
          <a:prstGeom prst="rect">
            <a:avLst/>
          </a:prstGeom>
        </p:spPr>
      </p:pic>
    </p:spTree>
    <p:extLst>
      <p:ext uri="{BB962C8B-B14F-4D97-AF65-F5344CB8AC3E}">
        <p14:creationId xmlns:p14="http://schemas.microsoft.com/office/powerpoint/2010/main" val="273145282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GO-Quote3">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0612"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8096813" y="10571400"/>
            <a:ext cx="3142800"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1272835" y="4307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30612" y="1422788"/>
            <a:ext cx="3142801" cy="2666619"/>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20102" y="-1954368"/>
            <a:ext cx="3145819" cy="3142801"/>
          </a:xfrm>
          <a:prstGeom prst="rect">
            <a:avLst/>
          </a:prstGeom>
        </p:spPr>
      </p:pic>
    </p:spTree>
    <p:extLst>
      <p:ext uri="{BB962C8B-B14F-4D97-AF65-F5344CB8AC3E}">
        <p14:creationId xmlns:p14="http://schemas.microsoft.com/office/powerpoint/2010/main" val="131263117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179200" y="5490000"/>
            <a:ext cx="8020800" cy="2734886"/>
          </a:xfrm>
          <a:prstGeom prst="rect">
            <a:avLst/>
          </a:prstGeom>
        </p:spPr>
      </p:pic>
    </p:spTree>
    <p:extLst>
      <p:ext uri="{BB962C8B-B14F-4D97-AF65-F5344CB8AC3E}">
        <p14:creationId xmlns:p14="http://schemas.microsoft.com/office/powerpoint/2010/main" val="92965388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2232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1" y="5280203"/>
            <a:ext cx="17615823" cy="6461126"/>
          </a:xfrm>
        </p:spPr>
        <p:txBody>
          <a:bodyPr>
            <a:normAutofit/>
          </a:bodyPr>
          <a:lstStyle>
            <a:lvl1pPr marL="685766" indent="-685766">
              <a:buFontTx/>
              <a:buBlip>
                <a:blip r:embed="rId2"/>
              </a:buBlip>
              <a:defRPr sz="4000">
                <a:latin typeface="Calibri" panose="020F0502020204030204" pitchFamily="34" charset="0"/>
                <a:cs typeface="Calibri" panose="020F0502020204030204" pitchFamily="34" charset="0"/>
              </a:defRPr>
            </a:lvl1pPr>
            <a:lvl2pPr marL="1371531" indent="-457177">
              <a:buFontTx/>
              <a:buBlip>
                <a:blip r:embed="rId2"/>
              </a:buBlip>
              <a:defRPr sz="4000"/>
            </a:lvl2pPr>
            <a:lvl3pPr marL="2285886" indent="-457177">
              <a:buFontTx/>
              <a:buBlip>
                <a:blip r:embed="rId2"/>
              </a:buBlip>
              <a:defRPr/>
            </a:lvl3pPr>
          </a:lstStyle>
          <a:p>
            <a:pPr lvl="0"/>
            <a:r>
              <a:rPr lang="nl-NL" dirty="0"/>
              <a:t>Klik om tekst toe te voegen</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
        <p:nvSpPr>
          <p:cNvPr id="6" name="Rechthoek 5">
            <a:extLst>
              <a:ext uri="{FF2B5EF4-FFF2-40B4-BE49-F238E27FC236}">
                <a16:creationId xmlns:a16="http://schemas.microsoft.com/office/drawing/2014/main" id="{BABF4EA8-6852-55DC-D789-87381CA38E15}"/>
              </a:ext>
            </a:extLst>
          </p:cNvPr>
          <p:cNvSpPr/>
          <p:nvPr userDrawn="1"/>
        </p:nvSpPr>
        <p:spPr>
          <a:xfrm>
            <a:off x="20822557" y="12247754"/>
            <a:ext cx="3328199" cy="124358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pic>
        <p:nvPicPr>
          <p:cNvPr id="11" name="Graphic 10">
            <a:extLst>
              <a:ext uri="{FF2B5EF4-FFF2-40B4-BE49-F238E27FC236}">
                <a16:creationId xmlns:a16="http://schemas.microsoft.com/office/drawing/2014/main" id="{5C9E4F41-1750-4F1C-3A5F-8AE69B767307}"/>
              </a:ext>
            </a:extLst>
          </p:cNvPr>
          <p:cNvPicPr>
            <a:picLocks noChangeAspect="1"/>
          </p:cNvPicPr>
          <p:nvPr userDrawn="1"/>
        </p:nvPicPr>
        <p:blipFill>
          <a:blip>
            <a:extLst>
              <a:ext uri="{96DAC541-7B7A-43D3-8B79-37D633B846F1}">
                <asvg:svgBlip xmlns:asvg="http://schemas.microsoft.com/office/drawing/2016/SVG/main" r:embed="rId3"/>
              </a:ext>
            </a:extLst>
          </a:blip>
          <a:srcRect r="33372"/>
          <a:stretch/>
        </p:blipFill>
        <p:spPr>
          <a:xfrm>
            <a:off x="21644154" y="-4762"/>
            <a:ext cx="2738260" cy="13711244"/>
          </a:xfrm>
          <a:prstGeom prst="rect">
            <a:avLst/>
          </a:prstGeom>
        </p:spPr>
      </p:pic>
      <p:pic>
        <p:nvPicPr>
          <p:cNvPr id="4" name="Graphic 3">
            <a:extLst>
              <a:ext uri="{FF2B5EF4-FFF2-40B4-BE49-F238E27FC236}">
                <a16:creationId xmlns:a16="http://schemas.microsoft.com/office/drawing/2014/main" id="{B2CED991-83ED-FC5F-4265-2047BD4BD388}"/>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571291" y="12531506"/>
            <a:ext cx="2253449" cy="676080"/>
          </a:xfrm>
          <a:prstGeom prst="rect">
            <a:avLst/>
          </a:prstGeom>
        </p:spPr>
      </p:pic>
    </p:spTree>
    <p:extLst>
      <p:ext uri="{BB962C8B-B14F-4D97-AF65-F5344CB8AC3E}">
        <p14:creationId xmlns:p14="http://schemas.microsoft.com/office/powerpoint/2010/main" val="19738802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Afbeeldingen of tekst">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E7E35853-93E2-9755-D05D-3146E689B2C3}"/>
              </a:ext>
            </a:extLst>
          </p:cNvPr>
          <p:cNvPicPr>
            <a:picLocks noChangeAspect="1"/>
          </p:cNvPicPr>
          <p:nvPr userDrawn="1"/>
        </p:nvPicPr>
        <p:blipFill>
          <a:blip>
            <a:extLst>
              <a:ext uri="{96DAC541-7B7A-43D3-8B79-37D633B846F1}">
                <asvg:svgBlip xmlns:asvg="http://schemas.microsoft.com/office/drawing/2016/SVG/main" r:embed="rId2"/>
              </a:ext>
            </a:extLst>
          </a:blip>
          <a:srcRect t="50000"/>
          <a:stretch/>
        </p:blipFill>
        <p:spPr>
          <a:xfrm rot="5400000" flipV="1">
            <a:off x="-685845" y="8915445"/>
            <a:ext cx="2743200" cy="1371511"/>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a:extLst>
              <a:ext uri="{96DAC541-7B7A-43D3-8B79-37D633B846F1}">
                <asvg:svgBlip xmlns:asvg="http://schemas.microsoft.com/office/drawing/2016/SVG/main" r:embed="rId3"/>
              </a:ext>
            </a:extLst>
          </a:blip>
          <a:srcRect l="50044"/>
          <a:stretch/>
        </p:blipFill>
        <p:spPr>
          <a:xfrm>
            <a:off x="0" y="10972800"/>
            <a:ext cx="1370303" cy="2743200"/>
          </a:xfrm>
          <a:prstGeom prst="rect">
            <a:avLst/>
          </a:prstGeom>
        </p:spPr>
      </p:pic>
      <p:sp>
        <p:nvSpPr>
          <p:cNvPr id="3" name="Tijdelijke aanduiding voor inhoud 2">
            <a:extLst>
              <a:ext uri="{FF2B5EF4-FFF2-40B4-BE49-F238E27FC236}">
                <a16:creationId xmlns:a16="http://schemas.microsoft.com/office/drawing/2014/main" id="{86251454-5C40-3C42-882C-EEE294EB3E22}"/>
              </a:ext>
            </a:extLst>
          </p:cNvPr>
          <p:cNvSpPr>
            <a:spLocks noGrp="1"/>
          </p:cNvSpPr>
          <p:nvPr>
            <p:ph sz="quarter" idx="10" hasCustomPrompt="1"/>
          </p:nvPr>
        </p:nvSpPr>
        <p:spPr>
          <a:xfrm>
            <a:off x="4390739" y="1416050"/>
            <a:ext cx="7524260" cy="10883900"/>
          </a:xfrm>
        </p:spPr>
        <p:txBody>
          <a:bodyPr>
            <a:normAutofit/>
          </a:bodyPr>
          <a:lstStyle>
            <a:lvl1pPr marL="0" indent="0">
              <a:buNone/>
              <a:defRPr sz="4800">
                <a:latin typeface="Calibri" panose="020F0502020204030204" pitchFamily="34" charset="0"/>
                <a:ea typeface="Calibri" panose="020F0502020204030204" pitchFamily="34" charset="0"/>
                <a:cs typeface="Calibri" panose="020F0502020204030204" pitchFamily="34" charset="0"/>
              </a:defRPr>
            </a:lvl1pPr>
            <a:lvl5pPr>
              <a:defRPr/>
            </a:lvl5pPr>
          </a:lstStyle>
          <a:p>
            <a:pPr lvl="0"/>
            <a:r>
              <a:rPr lang="nl-NL"/>
              <a:t>Klik om een afbeelding of tekst toe te voegen</a:t>
            </a:r>
          </a:p>
        </p:txBody>
      </p:sp>
      <p:sp>
        <p:nvSpPr>
          <p:cNvPr id="5" name="Tijdelijke aanduiding voor inhoud 2">
            <a:extLst>
              <a:ext uri="{FF2B5EF4-FFF2-40B4-BE49-F238E27FC236}">
                <a16:creationId xmlns:a16="http://schemas.microsoft.com/office/drawing/2014/main" id="{110CDA1D-3FA5-015D-FC2C-ADFA7ABE135D}"/>
              </a:ext>
            </a:extLst>
          </p:cNvPr>
          <p:cNvSpPr>
            <a:spLocks noGrp="1"/>
          </p:cNvSpPr>
          <p:nvPr>
            <p:ph sz="quarter" idx="11" hasCustomPrompt="1"/>
          </p:nvPr>
        </p:nvSpPr>
        <p:spPr>
          <a:xfrm>
            <a:off x="12467414" y="1416050"/>
            <a:ext cx="7524260" cy="10883900"/>
          </a:xfrm>
        </p:spPr>
        <p:txBody>
          <a:bodyPr>
            <a:normAutofit/>
          </a:bodyPr>
          <a:lstStyle>
            <a:lvl1pPr marL="0" indent="0">
              <a:buNone/>
              <a:defRPr sz="4800">
                <a:latin typeface="Calibri" panose="020F0502020204030204" pitchFamily="34" charset="0"/>
                <a:ea typeface="Calibri" panose="020F0502020204030204" pitchFamily="34" charset="0"/>
                <a:cs typeface="Calibri" panose="020F0502020204030204" pitchFamily="34" charset="0"/>
              </a:defRPr>
            </a:lvl1pPr>
            <a:lvl5pPr>
              <a:defRPr/>
            </a:lvl5pPr>
          </a:lstStyle>
          <a:p>
            <a:pPr lvl="0"/>
            <a:r>
              <a:rPr lang="nl-NL"/>
              <a:t>Klik om een afbeelding of tekst toe te voegen</a:t>
            </a:r>
          </a:p>
        </p:txBody>
      </p:sp>
      <p:pic>
        <p:nvPicPr>
          <p:cNvPr id="6" name="Graphic 5">
            <a:extLst>
              <a:ext uri="{FF2B5EF4-FFF2-40B4-BE49-F238E27FC236}">
                <a16:creationId xmlns:a16="http://schemas.microsoft.com/office/drawing/2014/main" id="{94751136-1B00-0BBA-873C-3DE8FAA5AA1D}"/>
              </a:ext>
            </a:extLst>
          </p:cNvPr>
          <p:cNvPicPr>
            <a:picLocks noChangeAspect="1"/>
          </p:cNvPicPr>
          <p:nvPr userDrawn="1"/>
        </p:nvPicPr>
        <p:blipFill>
          <a:blip>
            <a:extLst>
              <a:ext uri="{96DAC541-7B7A-43D3-8B79-37D633B846F1}">
                <asvg:svgBlip xmlns:asvg="http://schemas.microsoft.com/office/drawing/2016/SVG/main" r:embed="rId4"/>
              </a:ext>
            </a:extLst>
          </a:blip>
          <a:srcRect t="49961"/>
          <a:stretch/>
        </p:blipFill>
        <p:spPr>
          <a:xfrm rot="5400000">
            <a:off x="22326333" y="684708"/>
            <a:ext cx="2740786" cy="1371373"/>
          </a:xfrm>
          <a:prstGeom prst="rect">
            <a:avLst/>
          </a:prstGeom>
        </p:spPr>
      </p:pic>
      <p:pic>
        <p:nvPicPr>
          <p:cNvPr id="11" name="Graphic 10">
            <a:extLst>
              <a:ext uri="{FF2B5EF4-FFF2-40B4-BE49-F238E27FC236}">
                <a16:creationId xmlns:a16="http://schemas.microsoft.com/office/drawing/2014/main" id="{D3421475-83FE-1368-1B1E-C9BFE3DAB32E}"/>
              </a:ext>
            </a:extLst>
          </p:cNvPr>
          <p:cNvPicPr>
            <a:picLocks noChangeAspect="1"/>
          </p:cNvPicPr>
          <p:nvPr userDrawn="1"/>
        </p:nvPicPr>
        <p:blipFill>
          <a:blip>
            <a:extLst>
              <a:ext uri="{96DAC541-7B7A-43D3-8B79-37D633B846F1}">
                <asvg:svgBlip xmlns:asvg="http://schemas.microsoft.com/office/drawing/2016/SVG/main" r:embed="rId5"/>
              </a:ext>
            </a:extLst>
          </a:blip>
          <a:srcRect r="50000"/>
          <a:stretch/>
        </p:blipFill>
        <p:spPr>
          <a:xfrm>
            <a:off x="23011576" y="2740787"/>
            <a:ext cx="1370839" cy="2741854"/>
          </a:xfrm>
          <a:prstGeom prst="rect">
            <a:avLst/>
          </a:prstGeom>
        </p:spPr>
      </p:pic>
    </p:spTree>
    <p:extLst>
      <p:ext uri="{BB962C8B-B14F-4D97-AF65-F5344CB8AC3E}">
        <p14:creationId xmlns:p14="http://schemas.microsoft.com/office/powerpoint/2010/main" val="18088848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Quot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BF95C90-9A8E-E9CA-0235-89A7DCE0163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 y="1"/>
            <a:ext cx="24382409" cy="13715998"/>
          </a:xfrm>
          <a:prstGeom prst="rect">
            <a:avLst/>
          </a:prstGeom>
        </p:spPr>
      </p:pic>
      <p:sp>
        <p:nvSpPr>
          <p:cNvPr id="5" name="Tijdelijke aanduiding voor tekst 4">
            <a:extLst>
              <a:ext uri="{FF2B5EF4-FFF2-40B4-BE49-F238E27FC236}">
                <a16:creationId xmlns:a16="http://schemas.microsoft.com/office/drawing/2014/main" id="{6C8765DF-DABB-9BFF-7036-6EAF45BFB080}"/>
              </a:ext>
            </a:extLst>
          </p:cNvPr>
          <p:cNvSpPr>
            <a:spLocks noGrp="1"/>
          </p:cNvSpPr>
          <p:nvPr>
            <p:ph type="body" sz="quarter" idx="10" hasCustomPrompt="1"/>
          </p:nvPr>
        </p:nvSpPr>
        <p:spPr>
          <a:xfrm>
            <a:off x="5609860" y="4476751"/>
            <a:ext cx="13162693" cy="4133850"/>
          </a:xfrm>
        </p:spPr>
        <p:txBody>
          <a:bodyPr anchor="ctr">
            <a:noAutofit/>
          </a:bodyPr>
          <a:lstStyle>
            <a:lvl1pPr marL="0" indent="0" algn="ctr">
              <a:buNone/>
              <a:defRPr sz="8000" b="1">
                <a:solidFill>
                  <a:schemeClr val="bg1"/>
                </a:solidFill>
                <a:latin typeface="Calibri" panose="020F0502020204030204" pitchFamily="34" charset="0"/>
                <a:cs typeface="Calibri" panose="020F0502020204030204" pitchFamily="34" charset="0"/>
              </a:defRPr>
            </a:lvl1pPr>
            <a:lvl2pPr marL="914354" indent="0">
              <a:buNone/>
              <a:defRPr>
                <a:solidFill>
                  <a:schemeClr val="bg1"/>
                </a:solidFill>
              </a:defRPr>
            </a:lvl2pPr>
            <a:lvl3pPr marL="1828709" indent="0">
              <a:buNone/>
              <a:defRPr>
                <a:solidFill>
                  <a:schemeClr val="bg1"/>
                </a:solidFill>
              </a:defRPr>
            </a:lvl3pPr>
            <a:lvl4pPr marL="2743063" indent="0">
              <a:buNone/>
              <a:defRPr>
                <a:solidFill>
                  <a:schemeClr val="bg1"/>
                </a:solidFill>
              </a:defRPr>
            </a:lvl4pPr>
            <a:lvl5pPr marL="3657417" indent="0">
              <a:buNone/>
              <a:defRPr>
                <a:solidFill>
                  <a:schemeClr val="bg1"/>
                </a:solidFill>
              </a:defRPr>
            </a:lvl5pPr>
          </a:lstStyle>
          <a:p>
            <a:pPr lvl="0"/>
            <a:r>
              <a:rPr lang="nl-NL" dirty="0"/>
              <a:t>“Klik om een quote of statement in te voegen”</a:t>
            </a:r>
          </a:p>
        </p:txBody>
      </p:sp>
      <p:pic>
        <p:nvPicPr>
          <p:cNvPr id="2" name="Graphic 1">
            <a:extLst>
              <a:ext uri="{FF2B5EF4-FFF2-40B4-BE49-F238E27FC236}">
                <a16:creationId xmlns:a16="http://schemas.microsoft.com/office/drawing/2014/main" id="{12A5D9EB-D53A-58CE-B42C-A9315C143CC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557673" y="12531506"/>
            <a:ext cx="2253449" cy="676080"/>
          </a:xfrm>
          <a:prstGeom prst="rect">
            <a:avLst/>
          </a:prstGeom>
        </p:spPr>
      </p:pic>
    </p:spTree>
    <p:extLst>
      <p:ext uri="{BB962C8B-B14F-4D97-AF65-F5344CB8AC3E}">
        <p14:creationId xmlns:p14="http://schemas.microsoft.com/office/powerpoint/2010/main" val="42643109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1512181" y="1048903"/>
            <a:ext cx="13488832"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1512180" y="5280203"/>
            <a:ext cx="18993346" cy="6461126"/>
          </a:xfrm>
        </p:spPr>
        <p:txBody>
          <a:bodyPr>
            <a:normAutofit/>
          </a:bodyPr>
          <a:lstStyle>
            <a:lvl1pPr marL="685766" indent="-685766">
              <a:buFontTx/>
              <a:buBlip>
                <a:blip r:embed="rId2"/>
              </a:buBlip>
              <a:defRPr sz="4000">
                <a:latin typeface="Calibri" panose="020F0502020204030204" pitchFamily="34" charset="0"/>
                <a:cs typeface="Calibri" panose="020F0502020204030204" pitchFamily="34" charset="0"/>
              </a:defRPr>
            </a:lvl1pPr>
            <a:lvl2pPr marL="1371531" indent="-457177">
              <a:buFontTx/>
              <a:buBlip>
                <a:blip r:embed="rId2"/>
              </a:buBlip>
              <a:defRPr sz="4000">
                <a:latin typeface="Calibri" panose="020F0502020204030204" pitchFamily="34" charset="0"/>
                <a:cs typeface="Calibri" panose="020F0502020204030204" pitchFamily="34" charset="0"/>
              </a:defRPr>
            </a:lvl2pPr>
            <a:lvl3pPr marL="2285886" indent="-457177">
              <a:buFontTx/>
              <a:buBlip>
                <a:blip r:embed="rId2"/>
              </a:buBlip>
              <a:defRPr>
                <a:latin typeface="Calibri" panose="020F0502020204030204" pitchFamily="34" charset="0"/>
                <a:cs typeface="Calibri" panose="020F0502020204030204" pitchFamily="34" charset="0"/>
              </a:defRPr>
            </a:lvl3pPr>
          </a:lstStyle>
          <a:p>
            <a:pPr lvl="0"/>
            <a:r>
              <a:rPr lang="nl-NL" dirty="0"/>
              <a:t>Klik om een opsomming toe te voegen</a:t>
            </a:r>
          </a:p>
          <a:p>
            <a:pPr lvl="1"/>
            <a:r>
              <a:rPr lang="nl-NL" dirty="0"/>
              <a:t>Niveau twee</a:t>
            </a:r>
          </a:p>
          <a:p>
            <a:pPr lvl="2"/>
            <a:r>
              <a:rPr lang="nl-NL" dirty="0"/>
              <a:t>Niveau drie</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1512181" y="2907471"/>
            <a:ext cx="13488832" cy="1639890"/>
          </a:xfrm>
        </p:spPr>
        <p:txBody>
          <a:bodyPr>
            <a:normAutofit/>
          </a:bodyPr>
          <a:lstStyle>
            <a:lvl1pPr marL="0" indent="0" algn="l">
              <a:buNone/>
              <a:defRPr sz="560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pic>
        <p:nvPicPr>
          <p:cNvPr id="5" name="Graphic 4">
            <a:extLst>
              <a:ext uri="{FF2B5EF4-FFF2-40B4-BE49-F238E27FC236}">
                <a16:creationId xmlns:a16="http://schemas.microsoft.com/office/drawing/2014/main" id="{83C34D8A-3138-6877-180A-5D2D237E1BE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10800000">
            <a:off x="21640738" y="3"/>
            <a:ext cx="2741676" cy="2741854"/>
          </a:xfrm>
          <a:prstGeom prst="rect">
            <a:avLst/>
          </a:prstGeom>
        </p:spPr>
      </p:pic>
      <p:pic>
        <p:nvPicPr>
          <p:cNvPr id="6" name="Graphic 5">
            <a:extLst>
              <a:ext uri="{FF2B5EF4-FFF2-40B4-BE49-F238E27FC236}">
                <a16:creationId xmlns:a16="http://schemas.microsoft.com/office/drawing/2014/main" id="{E7FB29DB-5155-658C-CC14-F562F590F382}"/>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rot="5400000">
            <a:off x="21640646" y="2741943"/>
            <a:ext cx="2741852" cy="2741674"/>
          </a:xfrm>
          <a:prstGeom prst="rect">
            <a:avLst/>
          </a:prstGeom>
        </p:spPr>
      </p:pic>
      <p:pic>
        <p:nvPicPr>
          <p:cNvPr id="8" name="Graphic 7">
            <a:extLst>
              <a:ext uri="{FF2B5EF4-FFF2-40B4-BE49-F238E27FC236}">
                <a16:creationId xmlns:a16="http://schemas.microsoft.com/office/drawing/2014/main" id="{117E84BB-9872-D446-760A-68B1800AF7CC}"/>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18899061" y="1"/>
            <a:ext cx="2741676" cy="2741854"/>
          </a:xfrm>
          <a:prstGeom prst="rect">
            <a:avLst/>
          </a:prstGeom>
        </p:spPr>
      </p:pic>
    </p:spTree>
    <p:extLst>
      <p:ext uri="{BB962C8B-B14F-4D97-AF65-F5344CB8AC3E}">
        <p14:creationId xmlns:p14="http://schemas.microsoft.com/office/powerpoint/2010/main" val="11075090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Tekst + afbeeldin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E7E35853-93E2-9755-D05D-3146E689B2C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5400000">
            <a:off x="21648828" y="6188016"/>
            <a:ext cx="2743200" cy="2743021"/>
          </a:xfrm>
          <a:prstGeom prst="rect">
            <a:avLst/>
          </a:prstGeom>
        </p:spPr>
      </p:pic>
      <p:pic>
        <p:nvPicPr>
          <p:cNvPr id="22" name="Graphic 21">
            <a:extLst>
              <a:ext uri="{FF2B5EF4-FFF2-40B4-BE49-F238E27FC236}">
                <a16:creationId xmlns:a16="http://schemas.microsoft.com/office/drawing/2014/main" id="{70FB3642-65FB-1E36-C253-89E357EE8525}"/>
              </a:ext>
            </a:extLst>
          </p:cNvPr>
          <p:cNvPicPr>
            <a:picLocks noChangeAspect="1"/>
          </p:cNvPicPr>
          <p:nvPr userDrawn="1"/>
        </p:nvPicPr>
        <p:blipFill>
          <a:blip>
            <a:extLst>
              <a:ext uri="{96DAC541-7B7A-43D3-8B79-37D633B846F1}">
                <asvg:svgBlip xmlns:asvg="http://schemas.microsoft.com/office/drawing/2016/SVG/main" r:embed="rId3"/>
              </a:ext>
            </a:extLst>
          </a:blip>
          <a:srcRect t="-140" r="50000"/>
          <a:stretch/>
        </p:blipFill>
        <p:spPr>
          <a:xfrm>
            <a:off x="23010901" y="3442810"/>
            <a:ext cx="1371513" cy="2747032"/>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a:extLst>
              <a:ext uri="{96DAC541-7B7A-43D3-8B79-37D633B846F1}">
                <asvg:svgBlip xmlns:asvg="http://schemas.microsoft.com/office/drawing/2016/SVG/main" r:embed="rId4"/>
              </a:ext>
            </a:extLst>
          </a:blip>
          <a:srcRect l="50000"/>
          <a:stretch/>
        </p:blipFill>
        <p:spPr>
          <a:xfrm>
            <a:off x="0" y="1916"/>
            <a:ext cx="1371511" cy="2743200"/>
          </a:xfrm>
          <a:prstGeom prst="rect">
            <a:avLst/>
          </a:prstGeom>
        </p:spPr>
      </p:pic>
      <p:pic>
        <p:nvPicPr>
          <p:cNvPr id="9" name="Graphic 8">
            <a:extLst>
              <a:ext uri="{FF2B5EF4-FFF2-40B4-BE49-F238E27FC236}">
                <a16:creationId xmlns:a16="http://schemas.microsoft.com/office/drawing/2014/main" id="{BDFEB4B9-A791-5607-1C07-E720A4F14975}"/>
              </a:ext>
            </a:extLst>
          </p:cNvPr>
          <p:cNvPicPr>
            <a:picLocks noChangeAspect="1"/>
          </p:cNvPicPr>
          <p:nvPr userDrawn="1"/>
        </p:nvPicPr>
        <p:blipFill>
          <a:blip>
            <a:extLst>
              <a:ext uri="{96DAC541-7B7A-43D3-8B79-37D633B846F1}">
                <asvg:svgBlip xmlns:asvg="http://schemas.microsoft.com/office/drawing/2016/SVG/main" r:embed="rId5"/>
              </a:ext>
            </a:extLst>
          </a:blip>
          <a:srcRect l="-1" r="463"/>
          <a:stretch/>
        </p:blipFill>
        <p:spPr>
          <a:xfrm>
            <a:off x="21652091" y="8924776"/>
            <a:ext cx="2730322" cy="2743200"/>
          </a:xfrm>
          <a:prstGeom prst="rect">
            <a:avLst/>
          </a:prstGeom>
        </p:spPr>
      </p:pic>
      <p:pic>
        <p:nvPicPr>
          <p:cNvPr id="10" name="Graphic 9">
            <a:extLst>
              <a:ext uri="{FF2B5EF4-FFF2-40B4-BE49-F238E27FC236}">
                <a16:creationId xmlns:a16="http://schemas.microsoft.com/office/drawing/2014/main" id="{47BF5EB1-F174-7328-6283-710CEEAB3E7A}"/>
              </a:ext>
            </a:extLst>
          </p:cNvPr>
          <p:cNvPicPr>
            <a:picLocks noChangeAspect="1"/>
          </p:cNvPicPr>
          <p:nvPr userDrawn="1"/>
        </p:nvPicPr>
        <p:blipFill>
          <a:blip>
            <a:extLst>
              <a:ext uri="{96DAC541-7B7A-43D3-8B79-37D633B846F1}">
                <asvg:svgBlip xmlns:asvg="http://schemas.microsoft.com/office/drawing/2016/SVG/main" r:embed="rId6"/>
              </a:ext>
            </a:extLst>
          </a:blip>
          <a:srcRect t="50565"/>
          <a:stretch/>
        </p:blipFill>
        <p:spPr>
          <a:xfrm rot="16200000">
            <a:off x="-693590" y="3438705"/>
            <a:ext cx="2743200" cy="1356022"/>
          </a:xfrm>
          <a:prstGeom prst="rect">
            <a:avLst/>
          </a:prstGeom>
        </p:spPr>
      </p:pic>
      <p:sp>
        <p:nvSpPr>
          <p:cNvPr id="2" name="Titel 1">
            <a:extLst>
              <a:ext uri="{FF2B5EF4-FFF2-40B4-BE49-F238E27FC236}">
                <a16:creationId xmlns:a16="http://schemas.microsoft.com/office/drawing/2014/main" id="{E4C6ED95-7CAF-8700-E378-389E0CE1F3B1}"/>
              </a:ext>
            </a:extLst>
          </p:cNvPr>
          <p:cNvSpPr>
            <a:spLocks noGrp="1"/>
          </p:cNvSpPr>
          <p:nvPr>
            <p:ph type="title" hasCustomPrompt="1"/>
          </p:nvPr>
        </p:nvSpPr>
        <p:spPr>
          <a:xfrm>
            <a:off x="3618632" y="1048903"/>
            <a:ext cx="16683120" cy="1639890"/>
          </a:xfrm>
        </p:spPr>
        <p:txBody>
          <a:bodyPr anchor="b">
            <a:normAutofit/>
          </a:bodyPr>
          <a:lstStyle>
            <a:lvl1pPr>
              <a:defRPr sz="8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DE990034-F427-6562-D890-C2EE5BD7BB2E}"/>
              </a:ext>
            </a:extLst>
          </p:cNvPr>
          <p:cNvSpPr>
            <a:spLocks noGrp="1"/>
          </p:cNvSpPr>
          <p:nvPr>
            <p:ph idx="1" hasCustomPrompt="1"/>
          </p:nvPr>
        </p:nvSpPr>
        <p:spPr>
          <a:xfrm>
            <a:off x="3618632" y="5213201"/>
            <a:ext cx="7919485" cy="6461126"/>
          </a:xfrm>
        </p:spPr>
        <p:txBody>
          <a:bodyPr>
            <a:normAutofit/>
          </a:bodyPr>
          <a:lstStyle>
            <a:lvl1pPr marL="685766" indent="-685766">
              <a:buFontTx/>
              <a:buBlip>
                <a:blip r:embed="rId7"/>
              </a:buBlip>
              <a:defRPr sz="4000">
                <a:latin typeface="Calibri" panose="020F0502020204030204" pitchFamily="34" charset="0"/>
                <a:cs typeface="Calibri" panose="020F0502020204030204" pitchFamily="34" charset="0"/>
              </a:defRPr>
            </a:lvl1pPr>
            <a:lvl2pPr marL="1371531" indent="-457177">
              <a:buFontTx/>
              <a:buBlip>
                <a:blip r:embed="rId7"/>
              </a:buBlip>
              <a:defRPr sz="4000"/>
            </a:lvl2pPr>
            <a:lvl3pPr marL="2285886" indent="-457177">
              <a:buFontTx/>
              <a:buBlip>
                <a:blip r:embed="rId7"/>
              </a:buBlip>
              <a:defRPr/>
            </a:lvl3pPr>
          </a:lstStyle>
          <a:p>
            <a:pPr lvl="0"/>
            <a:r>
              <a:rPr lang="nl-NL" dirty="0"/>
              <a:t>Klik om tekst toe te voegen</a:t>
            </a:r>
          </a:p>
        </p:txBody>
      </p:sp>
      <p:sp>
        <p:nvSpPr>
          <p:cNvPr id="4" name="Ondertitel 2">
            <a:extLst>
              <a:ext uri="{FF2B5EF4-FFF2-40B4-BE49-F238E27FC236}">
                <a16:creationId xmlns:a16="http://schemas.microsoft.com/office/drawing/2014/main" id="{96C79C77-6314-CE50-74BB-EC9A6597D831}"/>
              </a:ext>
            </a:extLst>
          </p:cNvPr>
          <p:cNvSpPr>
            <a:spLocks noGrp="1"/>
          </p:cNvSpPr>
          <p:nvPr>
            <p:ph type="subTitle" idx="11" hasCustomPrompt="1"/>
          </p:nvPr>
        </p:nvSpPr>
        <p:spPr>
          <a:xfrm>
            <a:off x="3618632" y="3040761"/>
            <a:ext cx="7919485" cy="1677446"/>
          </a:xfrm>
        </p:spPr>
        <p:txBody>
          <a:bodyPr>
            <a:normAutofit/>
          </a:bodyPr>
          <a:lstStyle>
            <a:lvl1pPr marL="0" indent="0" algn="l">
              <a:buNone/>
              <a:defRPr sz="5600" i="0">
                <a:solidFill>
                  <a:schemeClr val="accent1"/>
                </a:solidFill>
                <a:latin typeface="Calibri" panose="020F0502020204030204" pitchFamily="34" charset="0"/>
                <a:cs typeface="Calibri" panose="020F050202020403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Voeg hier je ondertitel toe</a:t>
            </a:r>
            <a:endParaRPr lang="nl-BE"/>
          </a:p>
        </p:txBody>
      </p:sp>
      <p:sp>
        <p:nvSpPr>
          <p:cNvPr id="5" name="Tijdelijke aanduiding voor inhoud 2">
            <a:extLst>
              <a:ext uri="{FF2B5EF4-FFF2-40B4-BE49-F238E27FC236}">
                <a16:creationId xmlns:a16="http://schemas.microsoft.com/office/drawing/2014/main" id="{E434143A-CAC4-80B2-F644-A36E8C74F7F4}"/>
              </a:ext>
            </a:extLst>
          </p:cNvPr>
          <p:cNvSpPr>
            <a:spLocks noGrp="1"/>
          </p:cNvSpPr>
          <p:nvPr>
            <p:ph idx="12" hasCustomPrompt="1"/>
          </p:nvPr>
        </p:nvSpPr>
        <p:spPr>
          <a:xfrm>
            <a:off x="12413728" y="3040762"/>
            <a:ext cx="7919485" cy="8633564"/>
          </a:xfrm>
        </p:spPr>
        <p:txBody>
          <a:bodyPr>
            <a:normAutofit/>
          </a:bodyPr>
          <a:lstStyle>
            <a:lvl1pPr marL="685766" indent="-685766">
              <a:buFontTx/>
              <a:buBlip>
                <a:blip r:embed="rId7"/>
              </a:buBlip>
              <a:defRPr sz="4000">
                <a:latin typeface="Calibri" panose="020F0502020204030204" pitchFamily="34" charset="0"/>
                <a:cs typeface="Calibri" panose="020F0502020204030204" pitchFamily="34" charset="0"/>
              </a:defRPr>
            </a:lvl1pPr>
            <a:lvl2pPr marL="1371531" indent="-457177">
              <a:buFontTx/>
              <a:buBlip>
                <a:blip r:embed="rId7"/>
              </a:buBlip>
              <a:defRPr sz="4000"/>
            </a:lvl2pPr>
            <a:lvl3pPr marL="2285886" indent="-457177">
              <a:buFontTx/>
              <a:buBlip>
                <a:blip r:embed="rId7"/>
              </a:buBlip>
              <a:defRPr/>
            </a:lvl3pPr>
          </a:lstStyle>
          <a:p>
            <a:pPr lvl="0"/>
            <a:r>
              <a:rPr lang="nl-NL" dirty="0"/>
              <a:t>Klik om tekst of afbeelding toe te voegen</a:t>
            </a:r>
          </a:p>
        </p:txBody>
      </p:sp>
    </p:spTree>
    <p:extLst>
      <p:ext uri="{BB962C8B-B14F-4D97-AF65-F5344CB8AC3E}">
        <p14:creationId xmlns:p14="http://schemas.microsoft.com/office/powerpoint/2010/main" val="128379508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1_Afbeelding">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08F9E8AA-4EB8-BE27-0D04-63134BEB314F}"/>
              </a:ext>
            </a:extLst>
          </p:cNvPr>
          <p:cNvSpPr>
            <a:spLocks noGrp="1"/>
          </p:cNvSpPr>
          <p:nvPr>
            <p:ph type="pic" sz="quarter" idx="10" hasCustomPrompt="1"/>
          </p:nvPr>
        </p:nvSpPr>
        <p:spPr>
          <a:xfrm>
            <a:off x="2473681" y="1573618"/>
            <a:ext cx="19435051" cy="10568764"/>
          </a:xfrm>
        </p:spPr>
        <p:txBody>
          <a:bodyPr/>
          <a:lstStyle>
            <a:lvl1pPr marL="0" indent="0">
              <a:buNone/>
              <a:defRPr/>
            </a:lvl1pPr>
          </a:lstStyle>
          <a:p>
            <a:pPr lvl="0"/>
            <a:r>
              <a:rPr lang="nl-NL" dirty="0"/>
              <a:t>Klik om een afbeelding toe te voegen</a:t>
            </a:r>
          </a:p>
        </p:txBody>
      </p:sp>
      <p:pic>
        <p:nvPicPr>
          <p:cNvPr id="4" name="Graphic 3">
            <a:extLst>
              <a:ext uri="{FF2B5EF4-FFF2-40B4-BE49-F238E27FC236}">
                <a16:creationId xmlns:a16="http://schemas.microsoft.com/office/drawing/2014/main" id="{6CFC2E92-BE42-20B9-C7F6-1DACD9E03A2D}"/>
              </a:ext>
            </a:extLst>
          </p:cNvPr>
          <p:cNvPicPr>
            <a:picLocks noChangeAspect="1"/>
          </p:cNvPicPr>
          <p:nvPr userDrawn="1"/>
        </p:nvPicPr>
        <p:blipFill>
          <a:blip>
            <a:extLst>
              <a:ext uri="{96DAC541-7B7A-43D3-8B79-37D633B846F1}">
                <asvg:svgBlip xmlns:asvg="http://schemas.microsoft.com/office/drawing/2016/SVG/main" r:embed="rId2"/>
              </a:ext>
            </a:extLst>
          </a:blip>
          <a:srcRect l="50000" b="50000"/>
          <a:stretch/>
        </p:blipFill>
        <p:spPr>
          <a:xfrm rot="5400000">
            <a:off x="-77" y="75"/>
            <a:ext cx="2289868" cy="2289719"/>
          </a:xfrm>
          <a:prstGeom prst="rect">
            <a:avLst/>
          </a:prstGeom>
        </p:spPr>
      </p:pic>
    </p:spTree>
    <p:extLst>
      <p:ext uri="{BB962C8B-B14F-4D97-AF65-F5344CB8AC3E}">
        <p14:creationId xmlns:p14="http://schemas.microsoft.com/office/powerpoint/2010/main" val="25205324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Eindslide-PBD-GO!">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CB8985C-FE5B-7C45-2C5A-1CC559087AE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654314" y="4721333"/>
            <a:ext cx="11073789" cy="3322358"/>
          </a:xfrm>
          <a:prstGeom prst="rect">
            <a:avLst/>
          </a:prstGeom>
        </p:spPr>
      </p:pic>
      <p:pic>
        <p:nvPicPr>
          <p:cNvPr id="4" name="Graphic 3">
            <a:extLst>
              <a:ext uri="{FF2B5EF4-FFF2-40B4-BE49-F238E27FC236}">
                <a16:creationId xmlns:a16="http://schemas.microsoft.com/office/drawing/2014/main" id="{D82B11F8-36C0-864A-F0E8-1F7D73A980C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743022" y="10972800"/>
            <a:ext cx="2743021" cy="2743200"/>
          </a:xfrm>
          <a:prstGeom prst="rect">
            <a:avLst/>
          </a:prstGeom>
        </p:spPr>
      </p:pic>
      <p:pic>
        <p:nvPicPr>
          <p:cNvPr id="5" name="Graphic 4">
            <a:extLst>
              <a:ext uri="{FF2B5EF4-FFF2-40B4-BE49-F238E27FC236}">
                <a16:creationId xmlns:a16="http://schemas.microsoft.com/office/drawing/2014/main" id="{215EBCB6-69FE-BA54-F116-89DE829C40FE}"/>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5486043" y="10975576"/>
            <a:ext cx="2743021" cy="2743200"/>
          </a:xfrm>
          <a:prstGeom prst="rect">
            <a:avLst/>
          </a:prstGeom>
        </p:spPr>
      </p:pic>
      <p:pic>
        <p:nvPicPr>
          <p:cNvPr id="6" name="Graphic 5">
            <a:extLst>
              <a:ext uri="{FF2B5EF4-FFF2-40B4-BE49-F238E27FC236}">
                <a16:creationId xmlns:a16="http://schemas.microsoft.com/office/drawing/2014/main" id="{E878F876-9137-8706-0738-A801D842CBD0}"/>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0" y="10972800"/>
            <a:ext cx="2743021" cy="2743200"/>
          </a:xfrm>
          <a:prstGeom prst="rect">
            <a:avLst/>
          </a:prstGeom>
        </p:spPr>
      </p:pic>
      <p:pic>
        <p:nvPicPr>
          <p:cNvPr id="7" name="Graphic 6">
            <a:extLst>
              <a:ext uri="{FF2B5EF4-FFF2-40B4-BE49-F238E27FC236}">
                <a16:creationId xmlns:a16="http://schemas.microsoft.com/office/drawing/2014/main" id="{D65BEBF1-6539-F526-7BC6-9DF4B36C4CD7}"/>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0" y="8245076"/>
            <a:ext cx="2743021" cy="2743200"/>
          </a:xfrm>
          <a:prstGeom prst="rect">
            <a:avLst/>
          </a:prstGeom>
        </p:spPr>
      </p:pic>
      <p:pic>
        <p:nvPicPr>
          <p:cNvPr id="8" name="Graphic 7">
            <a:extLst>
              <a:ext uri="{FF2B5EF4-FFF2-40B4-BE49-F238E27FC236}">
                <a16:creationId xmlns:a16="http://schemas.microsoft.com/office/drawing/2014/main" id="{259F8A6A-CDF9-EF9C-D625-A5364460F18D}"/>
              </a:ext>
            </a:extLst>
          </p:cNvPr>
          <p:cNvPicPr>
            <a:picLocks noChangeAspect="1"/>
          </p:cNvPicPr>
          <p:nvPr userDrawn="1"/>
        </p:nvPicPr>
        <p:blipFill>
          <a:blip>
            <a:extLst>
              <a:ext uri="{96DAC541-7B7A-43D3-8B79-37D633B846F1}">
                <asvg:svgBlip xmlns:asvg="http://schemas.microsoft.com/office/drawing/2016/SVG/main" r:embed="rId7"/>
              </a:ext>
            </a:extLst>
          </a:blip>
          <a:stretch>
            <a:fillRect/>
          </a:stretch>
        </p:blipFill>
        <p:spPr>
          <a:xfrm>
            <a:off x="0" y="-15476"/>
            <a:ext cx="2743021" cy="2743200"/>
          </a:xfrm>
          <a:prstGeom prst="rect">
            <a:avLst/>
          </a:prstGeom>
        </p:spPr>
      </p:pic>
      <p:pic>
        <p:nvPicPr>
          <p:cNvPr id="11" name="Graphic 10">
            <a:extLst>
              <a:ext uri="{FF2B5EF4-FFF2-40B4-BE49-F238E27FC236}">
                <a16:creationId xmlns:a16="http://schemas.microsoft.com/office/drawing/2014/main" id="{6E194311-7255-AC01-D9F7-1CC6C841DE72}"/>
              </a:ext>
            </a:extLst>
          </p:cNvPr>
          <p:cNvPicPr>
            <a:picLocks noChangeAspect="1"/>
          </p:cNvPicPr>
          <p:nvPr userDrawn="1"/>
        </p:nvPicPr>
        <p:blipFill>
          <a:blip>
            <a:extLst>
              <a:ext uri="{96DAC541-7B7A-43D3-8B79-37D633B846F1}">
                <asvg:svgBlip xmlns:asvg="http://schemas.microsoft.com/office/drawing/2016/SVG/main" r:embed="rId8"/>
              </a:ext>
            </a:extLst>
          </a:blip>
          <a:stretch>
            <a:fillRect/>
          </a:stretch>
        </p:blipFill>
        <p:spPr>
          <a:xfrm rot="10800000">
            <a:off x="2743022" y="0"/>
            <a:ext cx="2743021" cy="2743200"/>
          </a:xfrm>
          <a:prstGeom prst="rect">
            <a:avLst/>
          </a:prstGeom>
        </p:spPr>
      </p:pic>
      <p:pic>
        <p:nvPicPr>
          <p:cNvPr id="9" name="Graphic 8">
            <a:extLst>
              <a:ext uri="{FF2B5EF4-FFF2-40B4-BE49-F238E27FC236}">
                <a16:creationId xmlns:a16="http://schemas.microsoft.com/office/drawing/2014/main" id="{C496F1F3-320C-4C91-D6C6-1CDF1775D1D9}"/>
              </a:ext>
            </a:extLst>
          </p:cNvPr>
          <p:cNvPicPr>
            <a:picLocks noChangeAspect="1"/>
          </p:cNvPicPr>
          <p:nvPr userDrawn="1"/>
        </p:nvPicPr>
        <p:blipFill>
          <a:blip>
            <a:extLst>
              <a:ext uri="{96DAC541-7B7A-43D3-8B79-37D633B846F1}">
                <asvg:svgBlip xmlns:asvg="http://schemas.microsoft.com/office/drawing/2016/SVG/main" r:embed="rId9"/>
              </a:ext>
            </a:extLst>
          </a:blip>
          <a:stretch>
            <a:fillRect/>
          </a:stretch>
        </p:blipFill>
        <p:spPr>
          <a:xfrm rot="5400000">
            <a:off x="21639302" y="90"/>
            <a:ext cx="2743200" cy="2743021"/>
          </a:xfrm>
          <a:prstGeom prst="rect">
            <a:avLst/>
          </a:prstGeom>
        </p:spPr>
      </p:pic>
      <p:pic>
        <p:nvPicPr>
          <p:cNvPr id="2" name="Graphic 1">
            <a:extLst>
              <a:ext uri="{FF2B5EF4-FFF2-40B4-BE49-F238E27FC236}">
                <a16:creationId xmlns:a16="http://schemas.microsoft.com/office/drawing/2014/main" id="{57A21B78-D098-B1D2-2EBA-E804502A40D0}"/>
              </a:ext>
            </a:extLst>
          </p:cNvPr>
          <p:cNvPicPr>
            <a:picLocks noChangeAspect="1"/>
          </p:cNvPicPr>
          <p:nvPr userDrawn="1"/>
        </p:nvPicPr>
        <p:blipFill>
          <a:blip>
            <a:extLst>
              <a:ext uri="{96DAC541-7B7A-43D3-8B79-37D633B846F1}">
                <asvg:svgBlip xmlns:asvg="http://schemas.microsoft.com/office/drawing/2016/SVG/main" r:embed="rId10"/>
              </a:ext>
            </a:extLst>
          </a:blip>
          <a:srcRect r="49975"/>
          <a:stretch/>
        </p:blipFill>
        <p:spPr>
          <a:xfrm>
            <a:off x="23010904" y="2744311"/>
            <a:ext cx="1371511" cy="2741854"/>
          </a:xfrm>
          <a:prstGeom prst="rect">
            <a:avLst/>
          </a:prstGeom>
        </p:spPr>
      </p:pic>
      <p:sp>
        <p:nvSpPr>
          <p:cNvPr id="12" name="Rechthoek 11">
            <a:extLst>
              <a:ext uri="{FF2B5EF4-FFF2-40B4-BE49-F238E27FC236}">
                <a16:creationId xmlns:a16="http://schemas.microsoft.com/office/drawing/2014/main" id="{4FB5094C-4A74-6DCE-5567-2CDB92CE1723}"/>
              </a:ext>
            </a:extLst>
          </p:cNvPr>
          <p:cNvSpPr/>
          <p:nvPr userDrawn="1"/>
        </p:nvSpPr>
        <p:spPr>
          <a:xfrm>
            <a:off x="21048880" y="12406749"/>
            <a:ext cx="3054153" cy="100330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spTree>
    <p:extLst>
      <p:ext uri="{BB962C8B-B14F-4D97-AF65-F5344CB8AC3E}">
        <p14:creationId xmlns:p14="http://schemas.microsoft.com/office/powerpoint/2010/main" val="31077812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6/8/2026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131905273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594" b="0" i="0" u="sng">
                <a:solidFill>
                  <a:srgbClr val="1E63C7"/>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675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6/8/2026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13736134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1317847" y="11609507"/>
            <a:ext cx="1924621" cy="1468690"/>
          </a:xfrm>
          <a:prstGeom prst="rect">
            <a:avLst/>
          </a:prstGeom>
        </p:spPr>
      </p:pic>
      <p:sp>
        <p:nvSpPr>
          <p:cNvPr id="17" name="bg object 17"/>
          <p:cNvSpPr/>
          <p:nvPr/>
        </p:nvSpPr>
        <p:spPr>
          <a:xfrm>
            <a:off x="1286106" y="1959173"/>
            <a:ext cx="23100773" cy="9148465"/>
          </a:xfrm>
          <a:custGeom>
            <a:avLst/>
            <a:gdLst/>
            <a:ahLst/>
            <a:cxnLst/>
            <a:rect l="l" t="t" r="r" b="b"/>
            <a:pathLst>
              <a:path w="16424275" h="6505575">
                <a:moveTo>
                  <a:pt x="16424275" y="0"/>
                </a:moveTo>
                <a:lnTo>
                  <a:pt x="0" y="0"/>
                </a:lnTo>
                <a:lnTo>
                  <a:pt x="0" y="6505194"/>
                </a:lnTo>
                <a:lnTo>
                  <a:pt x="16424275" y="6505194"/>
                </a:lnTo>
                <a:lnTo>
                  <a:pt x="16424275" y="0"/>
                </a:lnTo>
                <a:close/>
              </a:path>
            </a:pathLst>
          </a:custGeom>
          <a:solidFill>
            <a:srgbClr val="1E63C7"/>
          </a:solidFill>
        </p:spPr>
        <p:txBody>
          <a:bodyPr wrap="square" lIns="0" tIns="0" rIns="0" bIns="0" rtlCol="0"/>
          <a:lstStyle/>
          <a:p>
            <a:endParaRPr sz="5063"/>
          </a:p>
        </p:txBody>
      </p:sp>
      <p:pic>
        <p:nvPicPr>
          <p:cNvPr id="18" name="bg object 18"/>
          <p:cNvPicPr/>
          <p:nvPr/>
        </p:nvPicPr>
        <p:blipFill>
          <a:blip r:embed="rId3" cstate="print"/>
          <a:stretch>
            <a:fillRect/>
          </a:stretch>
        </p:blipFill>
        <p:spPr>
          <a:xfrm>
            <a:off x="1307787" y="649159"/>
            <a:ext cx="3688004" cy="660855"/>
          </a:xfrm>
          <a:prstGeom prst="rect">
            <a:avLst/>
          </a:prstGeom>
        </p:spPr>
      </p:pic>
      <p:sp>
        <p:nvSpPr>
          <p:cNvPr id="2" name="Holder 2"/>
          <p:cNvSpPr>
            <a:spLocks noGrp="1"/>
          </p:cNvSpPr>
          <p:nvPr>
            <p:ph type="title"/>
          </p:nvPr>
        </p:nvSpPr>
        <p:spPr/>
        <p:txBody>
          <a:bodyPr lIns="0" tIns="0" rIns="0" bIns="0"/>
          <a:lstStyle>
            <a:lvl1pPr>
              <a:defRPr sz="7594" b="0" i="0" u="sng">
                <a:solidFill>
                  <a:srgbClr val="1E63C7"/>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6/8/2026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3344185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obj">
  <p:cSld name="Two Content">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594" b="0" i="0" u="sng">
                <a:solidFill>
                  <a:srgbClr val="1E63C7"/>
                </a:solidFill>
                <a:latin typeface="Arial"/>
                <a:cs typeface="Arial"/>
              </a:defRPr>
            </a:lvl1pPr>
          </a:lstStyle>
          <a:p>
            <a:endParaRPr/>
          </a:p>
        </p:txBody>
      </p:sp>
      <p:sp>
        <p:nvSpPr>
          <p:cNvPr id="3" name="Holder 3"/>
          <p:cNvSpPr>
            <a:spLocks noGrp="1"/>
          </p:cNvSpPr>
          <p:nvPr>
            <p:ph sz="half" idx="2"/>
          </p:nvPr>
        </p:nvSpPr>
        <p:spPr>
          <a:xfrm>
            <a:off x="1219567" y="3154680"/>
            <a:ext cx="10610235" cy="775597"/>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2561543" y="3154680"/>
            <a:ext cx="10610235" cy="775597"/>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6/8/2026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13375499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492883" y="615515"/>
            <a:ext cx="18740519" cy="1051763"/>
          </a:xfrm>
          <a:prstGeom prst="rect">
            <a:avLst/>
          </a:prstGeom>
        </p:spPr>
        <p:txBody>
          <a:bodyPr wrap="square" lIns="0" tIns="0" rIns="0" bIns="0">
            <a:spAutoFit/>
          </a:bodyPr>
          <a:lstStyle>
            <a:lvl1pPr>
              <a:defRPr sz="7594" b="0" i="0" u="sng">
                <a:solidFill>
                  <a:srgbClr val="1E63C7"/>
                </a:solidFill>
                <a:latin typeface="Arial"/>
                <a:cs typeface="Arial"/>
              </a:defRPr>
            </a:lvl1pPr>
          </a:lstStyle>
          <a:p>
            <a:endParaRPr/>
          </a:p>
        </p:txBody>
      </p:sp>
      <p:sp>
        <p:nvSpPr>
          <p:cNvPr id="3" name="Holder 3"/>
          <p:cNvSpPr>
            <a:spLocks noGrp="1"/>
          </p:cNvSpPr>
          <p:nvPr>
            <p:ph type="subTitle" idx="4"/>
          </p:nvPr>
        </p:nvSpPr>
        <p:spPr>
          <a:xfrm>
            <a:off x="3658702" y="7680960"/>
            <a:ext cx="17073941" cy="934871"/>
          </a:xfrm>
          <a:prstGeom prst="rect">
            <a:avLst/>
          </a:prstGeom>
        </p:spPr>
        <p:txBody>
          <a:bodyPr wrap="square" lIns="0" tIns="0" rIns="0" bIns="0">
            <a:spAutoFit/>
          </a:bodyPr>
          <a:lstStyle>
            <a:lvl1pPr>
              <a:defRPr sz="675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6/8/2026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‹nr.›</a:t>
            </a:fld>
            <a:endParaRPr/>
          </a:p>
        </p:txBody>
      </p:sp>
    </p:spTree>
    <p:extLst>
      <p:ext uri="{BB962C8B-B14F-4D97-AF65-F5344CB8AC3E}">
        <p14:creationId xmlns:p14="http://schemas.microsoft.com/office/powerpoint/2010/main" val="112083278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noRot="1" noMove="1" noResize="1" noEditPoints="1" noAdjustHandles="1" noChangeArrowheads="1" noChangeShapeType="1"/>
          </p:cNvSpPr>
          <p:nvPr>
            <p:ph type="title"/>
          </p:nvPr>
        </p:nvSpPr>
        <p:spPr>
          <a:xfrm>
            <a:off x="1676291" y="730251"/>
            <a:ext cx="21029831" cy="2651126"/>
          </a:xfrm>
          <a:prstGeom prst="rect">
            <a:avLst/>
          </a:prstGeom>
        </p:spPr>
        <p:txBody>
          <a:bodyPr vert="horz" lIns="0" tIns="0" rIns="0" bIns="0" rtlCol="0" anchor="b">
            <a:noAutofit/>
          </a:bodyPr>
          <a:lstStyle/>
          <a:p>
            <a:pPr lvl="0"/>
            <a:r>
              <a:rPr lang="nl-NL"/>
              <a:t>Klik om stijl te bewerken</a:t>
            </a:r>
            <a:endParaRPr lang="nl-BE"/>
          </a:p>
        </p:txBody>
      </p:sp>
      <p:sp>
        <p:nvSpPr>
          <p:cNvPr id="4" name="Tijdelijke aanduiding voor datum 3">
            <a:extLst>
              <a:ext uri="{FF2B5EF4-FFF2-40B4-BE49-F238E27FC236}">
                <a16:creationId xmlns:a16="http://schemas.microsoft.com/office/drawing/2014/main" id="{91BD08FA-53FB-BCDA-AABB-BD5A45534786}"/>
              </a:ext>
            </a:extLst>
          </p:cNvPr>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endParaRPr lang="nl-BE"/>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BC7D1118-91D4-E30B-FDD7-2FAF1CEF9D55}"/>
              </a:ext>
            </a:extLst>
          </p:cNvPr>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7ED1649C-F388-3F46-A60C-0AF6BF34E8D4}" type="slidenum">
              <a:rPr lang="nl-BE" smtClean="0"/>
              <a:t>‹nr.›</a:t>
            </a:fld>
            <a:endParaRPr lang="nl-BE"/>
          </a:p>
        </p:txBody>
      </p:sp>
      <p:sp>
        <p:nvSpPr>
          <p:cNvPr id="7" name="Tijdelijke aanduiding voor tekst 6">
            <a:extLst>
              <a:ext uri="{FF2B5EF4-FFF2-40B4-BE49-F238E27FC236}">
                <a16:creationId xmlns:a16="http://schemas.microsoft.com/office/drawing/2014/main" id="{46B121D2-F78B-5B83-8F45-9B6D9D1A027E}"/>
              </a:ext>
            </a:extLst>
          </p:cNvPr>
          <p:cNvSpPr>
            <a:spLocks noGrp="1" noRot="1" noMove="1" noResize="1" noEditPoints="1" noAdjustHandles="1" noChangeArrowheads="1" noChangeShapeType="1"/>
          </p:cNvSpPr>
          <p:nvPr>
            <p:ph type="body" idx="1"/>
          </p:nvPr>
        </p:nvSpPr>
        <p:spPr>
          <a:xfrm>
            <a:off x="1676400" y="3651250"/>
            <a:ext cx="21029613" cy="8702675"/>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7469344"/>
      </p:ext>
    </p:extLst>
  </p:cSld>
  <p:clrMap bg1="lt1" tx1="dk1" bg2="lt2" tx2="dk2" accent1="accent1" accent2="accent2" accent3="accent3" accent4="accent4" accent5="accent5" accent6="accent6" hlink="hlink" folHlink="folHlink"/>
  <p:sldLayoutIdLst>
    <p:sldLayoutId id="2147483649" r:id="rId1"/>
    <p:sldLayoutId id="2147483690" r:id="rId2"/>
    <p:sldLayoutId id="2147483660" r:id="rId3"/>
    <p:sldLayoutId id="2147483673" r:id="rId4"/>
    <p:sldLayoutId id="2147483674" r:id="rId5"/>
    <p:sldLayoutId id="2147483689" r:id="rId6"/>
    <p:sldLayoutId id="2147483661" r:id="rId7"/>
    <p:sldLayoutId id="2147483675" r:id="rId8"/>
    <p:sldLayoutId id="2147483662" r:id="rId9"/>
    <p:sldLayoutId id="2147483676" r:id="rId10"/>
    <p:sldLayoutId id="2147483686" r:id="rId11"/>
    <p:sldLayoutId id="2147483663" r:id="rId12"/>
    <p:sldLayoutId id="2147483677" r:id="rId13"/>
    <p:sldLayoutId id="2147483687" r:id="rId14"/>
    <p:sldLayoutId id="2147483664" r:id="rId15"/>
    <p:sldLayoutId id="2147483678" r:id="rId16"/>
    <p:sldLayoutId id="2147483683" r:id="rId17"/>
    <p:sldLayoutId id="2147483665" r:id="rId18"/>
    <p:sldLayoutId id="2147483680" r:id="rId19"/>
    <p:sldLayoutId id="2147483684" r:id="rId20"/>
    <p:sldLayoutId id="2147483666" r:id="rId21"/>
    <p:sldLayoutId id="2147483692" r:id="rId22"/>
    <p:sldLayoutId id="2147483693" r:id="rId23"/>
    <p:sldLayoutId id="2147483699" r:id="rId24"/>
    <p:sldLayoutId id="2147483667" r:id="rId25"/>
    <p:sldLayoutId id="2147483695" r:id="rId26"/>
    <p:sldLayoutId id="2147483697" r:id="rId27"/>
    <p:sldLayoutId id="2147483668" r:id="rId28"/>
    <p:sldLayoutId id="2147483681" r:id="rId29"/>
    <p:sldLayoutId id="2147483682" r:id="rId30"/>
    <p:sldLayoutId id="2147483696" r:id="rId31"/>
    <p:sldLayoutId id="2147483691" r:id="rId32"/>
    <p:sldLayoutId id="2147483698" r:id="rId33"/>
    <p:sldLayoutId id="2147483671" r:id="rId34"/>
    <p:sldLayoutId id="2147483669" r:id="rId35"/>
    <p:sldLayoutId id="2147483670" r:id="rId36"/>
    <p:sldLayoutId id="2147483688" r:id="rId37"/>
    <p:sldLayoutId id="2147483694" r:id="rId38"/>
    <p:sldLayoutId id="2147483672" r:id="rId39"/>
    <p:sldLayoutId id="2147483679" r:id="rId40"/>
    <p:sldLayoutId id="2147483700" r:id="rId41"/>
    <p:sldLayoutId id="2147483701" r:id="rId42"/>
    <p:sldLayoutId id="2147483702" r:id="rId43"/>
    <p:sldLayoutId id="2147483703" r:id="rId44"/>
    <p:sldLayoutId id="2147483704" r:id="rId45"/>
    <p:sldLayoutId id="2147483705" r:id="rId46"/>
    <p:sldLayoutId id="2147483706" r:id="rId47"/>
    <p:sldLayoutId id="2147483707" r:id="rId48"/>
    <p:sldLayoutId id="2147483708" r:id="rId49"/>
    <p:sldLayoutId id="2147483709" r:id="rId50"/>
    <p:sldLayoutId id="2147483710" r:id="rId51"/>
    <p:sldLayoutId id="2147483711" r:id="rId52"/>
  </p:sldLayoutIdLst>
  <p:hf sldNum="0" hdr="0" ftr="0" dt="0"/>
  <p:txStyles>
    <p:titleStyle>
      <a:lvl1pPr algn="l" defTabSz="1828709" rtl="0" eaLnBrk="1" latinLnBrk="0" hangingPunct="1">
        <a:lnSpc>
          <a:spcPct val="90000"/>
        </a:lnSpc>
        <a:spcBef>
          <a:spcPct val="0"/>
        </a:spcBef>
        <a:buNone/>
        <a:defRPr lang="nl-BE" sz="13230" b="1" i="0" kern="1200" baseline="0" dirty="0">
          <a:solidFill>
            <a:schemeClr val="accent1"/>
          </a:solidFill>
          <a:latin typeface="Flanders Art Sans Condensed" panose="00000506000000000000" pitchFamily="50" charset="0"/>
          <a:ea typeface="+mj-ea"/>
          <a:cs typeface="+mj-cs"/>
        </a:defRPr>
      </a:lvl1pPr>
    </p:titleStyle>
    <p:body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userDrawn="1">
          <p15:clr>
            <a:srgbClr val="F26B43"/>
          </p15:clr>
        </p15:guide>
        <p15:guide id="2" pos="767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3.xml"/><Relationship Id="rId1" Type="http://schemas.openxmlformats.org/officeDocument/2006/relationships/slideLayout" Target="../slideLayouts/slideLayout42.xml"/><Relationship Id="rId4" Type="http://schemas.openxmlformats.org/officeDocument/2006/relationships/image" Target="../media/image8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3.xml"/></Relationships>
</file>

<file path=ppt/slides/_rels/slide8.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5.xml"/><Relationship Id="rId1" Type="http://schemas.openxmlformats.org/officeDocument/2006/relationships/slideLayout" Target="../slideLayouts/slideLayout44.xml"/><Relationship Id="rId4" Type="http://schemas.openxmlformats.org/officeDocument/2006/relationships/image" Target="../media/image114.jpeg"/></Relationships>
</file>

<file path=ppt/slides/_rels/slide9.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6.xml"/><Relationship Id="rId1" Type="http://schemas.openxmlformats.org/officeDocument/2006/relationships/slideLayout" Target="../slideLayouts/slideLayout44.xml"/></Relationships>
</file>

<file path=ppt/slides/_rels/slide10.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notesSlide" Target="../notesSlides/notesSlide7.xml"/><Relationship Id="rId1" Type="http://schemas.openxmlformats.org/officeDocument/2006/relationships/slideLayout" Target="../slideLayouts/slideLayout45.xml"/><Relationship Id="rId5" Type="http://schemas.openxmlformats.org/officeDocument/2006/relationships/hyperlink" Target="https://doi.org/10.3102/00028312043003425" TargetMode="External"/><Relationship Id="rId4" Type="http://schemas.openxmlformats.org/officeDocument/2006/relationships/image" Target="../media/image11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6.xml"/><Relationship Id="rId1" Type="http://schemas.openxmlformats.org/officeDocument/2006/relationships/video" Target="https://www.youtube.com/embed/ahZvGVFFIwQ?feature=oembed" TargetMode="External"/><Relationship Id="rId5" Type="http://schemas.openxmlformats.org/officeDocument/2006/relationships/hyperlink" Target="https://www.youtube.com/watch?v=ahZvGVFFIwQ" TargetMode="External"/><Relationship Id="rId4" Type="http://schemas.openxmlformats.org/officeDocument/2006/relationships/image" Target="../media/image11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3.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2" Type="http://schemas.openxmlformats.org/officeDocument/2006/relationships/image" Target="../media/image119.jpg"/><Relationship Id="rId1" Type="http://schemas.openxmlformats.org/officeDocument/2006/relationships/slideLayout" Target="../slideLayouts/slideLayout4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17.xml.rels><?xml version="1.0" encoding="UTF-8" standalone="yes"?>
<Relationships xmlns="http://schemas.openxmlformats.org/package/2006/relationships"><Relationship Id="rId2" Type="http://schemas.openxmlformats.org/officeDocument/2006/relationships/image" Target="../media/image120.jpg"/><Relationship Id="rId1" Type="http://schemas.openxmlformats.org/officeDocument/2006/relationships/slideLayout" Target="../slideLayouts/slideLayout4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9.xml"/></Relationships>
</file>

<file path=ppt/slides/_rels/slide20.xml.rels><?xml version="1.0" encoding="UTF-8" standalone="yes"?>
<Relationships xmlns="http://schemas.openxmlformats.org/package/2006/relationships"><Relationship Id="rId2" Type="http://schemas.openxmlformats.org/officeDocument/2006/relationships/image" Target="../media/image121.jpg"/><Relationship Id="rId1" Type="http://schemas.openxmlformats.org/officeDocument/2006/relationships/slideLayout" Target="../slideLayouts/slideLayout49.xml"/></Relationships>
</file>

<file path=ppt/slides/_rels/slide21.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4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3" Type="http://schemas.openxmlformats.org/officeDocument/2006/relationships/image" Target="../media/image122.jpg"/><Relationship Id="rId2" Type="http://schemas.openxmlformats.org/officeDocument/2006/relationships/notesSlide" Target="../notesSlides/notesSlide11.xml"/><Relationship Id="rId1" Type="http://schemas.openxmlformats.org/officeDocument/2006/relationships/slideLayout" Target="../slideLayouts/slideLayout4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6.xml.rels><?xml version="1.0" encoding="UTF-8" standalone="yes"?>
<Relationships xmlns="http://schemas.openxmlformats.org/package/2006/relationships"><Relationship Id="rId2" Type="http://schemas.openxmlformats.org/officeDocument/2006/relationships/image" Target="../media/image123.jpg"/><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48.xml"/></Relationships>
</file>

<file path=ppt/slides/_rels/slide28.xml.rels><?xml version="1.0" encoding="UTF-8" standalone="yes"?>
<Relationships xmlns="http://schemas.openxmlformats.org/package/2006/relationships"><Relationship Id="rId2" Type="http://schemas.openxmlformats.org/officeDocument/2006/relationships/image" Target="../media/image125.jpg"/><Relationship Id="rId1" Type="http://schemas.openxmlformats.org/officeDocument/2006/relationships/slideLayout" Target="../slideLayouts/slideLayout4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30.xml.rels><?xml version="1.0" encoding="UTF-8" standalone="yes"?>
<Relationships xmlns="http://schemas.openxmlformats.org/package/2006/relationships"><Relationship Id="rId2" Type="http://schemas.openxmlformats.org/officeDocument/2006/relationships/image" Target="../media/image126.jpg"/><Relationship Id="rId1" Type="http://schemas.openxmlformats.org/officeDocument/2006/relationships/slideLayout" Target="../slideLayouts/slideLayout49.xml"/></Relationships>
</file>

<file path=ppt/slides/_rels/slide31.xml.rels><?xml version="1.0" encoding="UTF-8" standalone="yes"?>
<Relationships xmlns="http://schemas.openxmlformats.org/package/2006/relationships"><Relationship Id="rId3" Type="http://schemas.openxmlformats.org/officeDocument/2006/relationships/image" Target="../media/image128.jpg"/><Relationship Id="rId2" Type="http://schemas.openxmlformats.org/officeDocument/2006/relationships/image" Target="../media/image127.png"/><Relationship Id="rId1" Type="http://schemas.openxmlformats.org/officeDocument/2006/relationships/slideLayout" Target="../slideLayouts/slideLayout49.xml"/></Relationships>
</file>

<file path=ppt/slides/_rels/slide32.xml.rels><?xml version="1.0" encoding="UTF-8" standalone="yes"?>
<Relationships xmlns="http://schemas.openxmlformats.org/package/2006/relationships"><Relationship Id="rId3" Type="http://schemas.openxmlformats.org/officeDocument/2006/relationships/image" Target="../media/image130.jpg"/><Relationship Id="rId2" Type="http://schemas.openxmlformats.org/officeDocument/2006/relationships/image" Target="../media/image129.jpg"/><Relationship Id="rId1" Type="http://schemas.openxmlformats.org/officeDocument/2006/relationships/slideLayout" Target="../slideLayouts/slideLayout49.xml"/><Relationship Id="rId4" Type="http://schemas.openxmlformats.org/officeDocument/2006/relationships/image" Target="../media/image131.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34.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52.xml"/></Relationships>
</file>

<file path=ppt/slides/_rels/slide35.xml.rels><?xml version="1.0" encoding="UTF-8" standalone="yes"?>
<Relationships xmlns="http://schemas.openxmlformats.org/package/2006/relationships"><Relationship Id="rId2" Type="http://schemas.openxmlformats.org/officeDocument/2006/relationships/image" Target="../media/image133.jpg"/><Relationship Id="rId1" Type="http://schemas.openxmlformats.org/officeDocument/2006/relationships/slideLayout" Target="../slideLayouts/slideLayout5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37.xml.rels><?xml version="1.0" encoding="UTF-8" standalone="yes"?>
<Relationships xmlns="http://schemas.openxmlformats.org/package/2006/relationships"><Relationship Id="rId2" Type="http://schemas.openxmlformats.org/officeDocument/2006/relationships/image" Target="../media/image134.jpg"/><Relationship Id="rId1" Type="http://schemas.openxmlformats.org/officeDocument/2006/relationships/slideLayout" Target="../slideLayouts/slideLayout4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40.xml.rels><?xml version="1.0" encoding="UTF-8" standalone="yes"?>
<Relationships xmlns="http://schemas.openxmlformats.org/package/2006/relationships"><Relationship Id="rId3" Type="http://schemas.openxmlformats.org/officeDocument/2006/relationships/image" Target="../media/image136.jpg"/><Relationship Id="rId2" Type="http://schemas.openxmlformats.org/officeDocument/2006/relationships/image" Target="../media/image135.png"/><Relationship Id="rId1" Type="http://schemas.openxmlformats.org/officeDocument/2006/relationships/slideLayout" Target="../slideLayouts/slideLayout49.xml"/><Relationship Id="rId4" Type="http://schemas.openxmlformats.org/officeDocument/2006/relationships/image" Target="../media/image137.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42.xml.rels><?xml version="1.0" encoding="UTF-8" standalone="yes"?>
<Relationships xmlns="http://schemas.openxmlformats.org/package/2006/relationships"><Relationship Id="rId2" Type="http://schemas.openxmlformats.org/officeDocument/2006/relationships/image" Target="../media/image138.jpg"/><Relationship Id="rId1" Type="http://schemas.openxmlformats.org/officeDocument/2006/relationships/slideLayout" Target="../slideLayouts/slideLayout49.xml"/></Relationships>
</file>

<file path=ppt/slides/_rels/slide43.xml.rels><?xml version="1.0" encoding="UTF-8" standalone="yes"?>
<Relationships xmlns="http://schemas.openxmlformats.org/package/2006/relationships"><Relationship Id="rId3" Type="http://schemas.openxmlformats.org/officeDocument/2006/relationships/hyperlink" Target="https://implicit.harvard.edu/implicit/" TargetMode="External"/><Relationship Id="rId2" Type="http://schemas.openxmlformats.org/officeDocument/2006/relationships/image" Target="../media/image138.jpg"/><Relationship Id="rId1" Type="http://schemas.openxmlformats.org/officeDocument/2006/relationships/slideLayout" Target="../slideLayouts/slideLayout4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46.xml.rels><?xml version="1.0" encoding="UTF-8" standalone="yes"?>
<Relationships xmlns="http://schemas.openxmlformats.org/package/2006/relationships"><Relationship Id="rId2" Type="http://schemas.openxmlformats.org/officeDocument/2006/relationships/image" Target="../media/image139.jpg"/><Relationship Id="rId1" Type="http://schemas.openxmlformats.org/officeDocument/2006/relationships/slideLayout" Target="../slideLayouts/slideLayout49.xml"/></Relationships>
</file>

<file path=ppt/slides/_rels/slide47.xml.rels><?xml version="1.0" encoding="UTF-8" standalone="yes"?>
<Relationships xmlns="http://schemas.openxmlformats.org/package/2006/relationships"><Relationship Id="rId2" Type="http://schemas.openxmlformats.org/officeDocument/2006/relationships/image" Target="../media/image140.jpg"/><Relationship Id="rId1" Type="http://schemas.openxmlformats.org/officeDocument/2006/relationships/slideLayout" Target="../slideLayouts/slideLayout49.xml"/></Relationships>
</file>

<file path=ppt/slides/_rels/slide48.xml.rels><?xml version="1.0" encoding="UTF-8" standalone="yes"?>
<Relationships xmlns="http://schemas.openxmlformats.org/package/2006/relationships"><Relationship Id="rId8" Type="http://schemas.openxmlformats.org/officeDocument/2006/relationships/image" Target="../media/image144.png"/><Relationship Id="rId3" Type="http://schemas.openxmlformats.org/officeDocument/2006/relationships/hyperlink" Target="mailto:wendelien.vantieghem@ugent.be" TargetMode="External"/><Relationship Id="rId7" Type="http://schemas.openxmlformats.org/officeDocument/2006/relationships/image" Target="../media/image143.png"/><Relationship Id="rId2" Type="http://schemas.openxmlformats.org/officeDocument/2006/relationships/image" Target="../media/image108.png"/><Relationship Id="rId1" Type="http://schemas.openxmlformats.org/officeDocument/2006/relationships/slideLayout" Target="../slideLayouts/slideLayout49.xml"/><Relationship Id="rId6" Type="http://schemas.openxmlformats.org/officeDocument/2006/relationships/image" Target="../media/image142.png"/><Relationship Id="rId11" Type="http://schemas.openxmlformats.org/officeDocument/2006/relationships/image" Target="../media/image147.png"/><Relationship Id="rId5" Type="http://schemas.openxmlformats.org/officeDocument/2006/relationships/image" Target="../media/image141.png"/><Relationship Id="rId10" Type="http://schemas.openxmlformats.org/officeDocument/2006/relationships/image" Target="../media/image146.png"/><Relationship Id="rId4" Type="http://schemas.openxmlformats.org/officeDocument/2006/relationships/hyperlink" Target="http://www.diversiteitenleren.be/" TargetMode="External"/><Relationship Id="rId9" Type="http://schemas.openxmlformats.org/officeDocument/2006/relationships/image" Target="../media/image145.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hyperlink" Target="https://repository.uantwerpen.be/docman/irua/9c06f0motoMc4"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58.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155.png"/><Relationship Id="rId13" Type="http://schemas.openxmlformats.org/officeDocument/2006/relationships/image" Target="../media/image160.png"/><Relationship Id="rId3" Type="http://schemas.openxmlformats.org/officeDocument/2006/relationships/image" Target="../media/image150.png"/><Relationship Id="rId7" Type="http://schemas.openxmlformats.org/officeDocument/2006/relationships/image" Target="../media/image154.png"/><Relationship Id="rId12" Type="http://schemas.openxmlformats.org/officeDocument/2006/relationships/image" Target="../media/image159.png"/><Relationship Id="rId2" Type="http://schemas.openxmlformats.org/officeDocument/2006/relationships/image" Target="../media/image149.png"/><Relationship Id="rId1" Type="http://schemas.openxmlformats.org/officeDocument/2006/relationships/slideLayout" Target="../slideLayouts/slideLayout48.xml"/><Relationship Id="rId6" Type="http://schemas.openxmlformats.org/officeDocument/2006/relationships/image" Target="../media/image153.png"/><Relationship Id="rId11" Type="http://schemas.openxmlformats.org/officeDocument/2006/relationships/image" Target="../media/image158.png"/><Relationship Id="rId5" Type="http://schemas.openxmlformats.org/officeDocument/2006/relationships/image" Target="../media/image152.png"/><Relationship Id="rId10" Type="http://schemas.openxmlformats.org/officeDocument/2006/relationships/image" Target="../media/image157.png"/><Relationship Id="rId4" Type="http://schemas.openxmlformats.org/officeDocument/2006/relationships/image" Target="../media/image151.png"/><Relationship Id="rId9" Type="http://schemas.openxmlformats.org/officeDocument/2006/relationships/image" Target="../media/image156.png"/><Relationship Id="rId14" Type="http://schemas.openxmlformats.org/officeDocument/2006/relationships/image" Target="../media/image161.png"/></Relationships>
</file>

<file path=ppt/slides/_rels/slide60.xml.rels><?xml version="1.0" encoding="UTF-8" standalone="yes"?>
<Relationships xmlns="http://schemas.openxmlformats.org/package/2006/relationships"><Relationship Id="rId8" Type="http://schemas.openxmlformats.org/officeDocument/2006/relationships/image" Target="../media/image168.png"/><Relationship Id="rId3" Type="http://schemas.openxmlformats.org/officeDocument/2006/relationships/image" Target="../media/image163.png"/><Relationship Id="rId7" Type="http://schemas.openxmlformats.org/officeDocument/2006/relationships/image" Target="../media/image167.png"/><Relationship Id="rId2" Type="http://schemas.openxmlformats.org/officeDocument/2006/relationships/image" Target="../media/image162.png"/><Relationship Id="rId1" Type="http://schemas.openxmlformats.org/officeDocument/2006/relationships/slideLayout" Target="../slideLayouts/slideLayout48.xml"/><Relationship Id="rId6" Type="http://schemas.openxmlformats.org/officeDocument/2006/relationships/image" Target="../media/image166.png"/><Relationship Id="rId11" Type="http://schemas.openxmlformats.org/officeDocument/2006/relationships/image" Target="../media/image171.jpg"/><Relationship Id="rId5" Type="http://schemas.openxmlformats.org/officeDocument/2006/relationships/image" Target="../media/image165.png"/><Relationship Id="rId10" Type="http://schemas.openxmlformats.org/officeDocument/2006/relationships/image" Target="../media/image170.png"/><Relationship Id="rId4" Type="http://schemas.openxmlformats.org/officeDocument/2006/relationships/image" Target="../media/image164.png"/><Relationship Id="rId9" Type="http://schemas.openxmlformats.org/officeDocument/2006/relationships/image" Target="../media/image169.png"/></Relationships>
</file>

<file path=ppt/slides/_rels/slide61.xml.rels><?xml version="1.0" encoding="UTF-8" standalone="yes"?>
<Relationships xmlns="http://schemas.openxmlformats.org/package/2006/relationships"><Relationship Id="rId8" Type="http://schemas.openxmlformats.org/officeDocument/2006/relationships/image" Target="../media/image168.png"/><Relationship Id="rId3" Type="http://schemas.openxmlformats.org/officeDocument/2006/relationships/image" Target="../media/image163.png"/><Relationship Id="rId7" Type="http://schemas.openxmlformats.org/officeDocument/2006/relationships/image" Target="../media/image167.png"/><Relationship Id="rId12" Type="http://schemas.openxmlformats.org/officeDocument/2006/relationships/image" Target="../media/image174.jpg"/><Relationship Id="rId2" Type="http://schemas.openxmlformats.org/officeDocument/2006/relationships/image" Target="../media/image162.png"/><Relationship Id="rId1" Type="http://schemas.openxmlformats.org/officeDocument/2006/relationships/slideLayout" Target="../slideLayouts/slideLayout48.xml"/><Relationship Id="rId6" Type="http://schemas.openxmlformats.org/officeDocument/2006/relationships/image" Target="../media/image166.png"/><Relationship Id="rId11" Type="http://schemas.openxmlformats.org/officeDocument/2006/relationships/image" Target="../media/image173.png"/><Relationship Id="rId5" Type="http://schemas.openxmlformats.org/officeDocument/2006/relationships/image" Target="../media/image165.png"/><Relationship Id="rId10" Type="http://schemas.openxmlformats.org/officeDocument/2006/relationships/image" Target="../media/image172.png"/><Relationship Id="rId4" Type="http://schemas.openxmlformats.org/officeDocument/2006/relationships/image" Target="../media/image164.png"/><Relationship Id="rId9" Type="http://schemas.openxmlformats.org/officeDocument/2006/relationships/image" Target="../media/image169.png"/></Relationships>
</file>

<file path=ppt/slides/_rels/slide62.xml.rels><?xml version="1.0" encoding="UTF-8" standalone="yes"?>
<Relationships xmlns="http://schemas.openxmlformats.org/package/2006/relationships"><Relationship Id="rId8" Type="http://schemas.openxmlformats.org/officeDocument/2006/relationships/image" Target="../media/image168.png"/><Relationship Id="rId13" Type="http://schemas.openxmlformats.org/officeDocument/2006/relationships/image" Target="../media/image178.png"/><Relationship Id="rId18" Type="http://schemas.openxmlformats.org/officeDocument/2006/relationships/image" Target="../media/image183.png"/><Relationship Id="rId26" Type="http://schemas.openxmlformats.org/officeDocument/2006/relationships/image" Target="../media/image191.png"/><Relationship Id="rId3" Type="http://schemas.openxmlformats.org/officeDocument/2006/relationships/image" Target="../media/image163.png"/><Relationship Id="rId21" Type="http://schemas.openxmlformats.org/officeDocument/2006/relationships/image" Target="../media/image186.png"/><Relationship Id="rId7" Type="http://schemas.openxmlformats.org/officeDocument/2006/relationships/image" Target="../media/image167.png"/><Relationship Id="rId12" Type="http://schemas.openxmlformats.org/officeDocument/2006/relationships/image" Target="../media/image177.png"/><Relationship Id="rId17" Type="http://schemas.openxmlformats.org/officeDocument/2006/relationships/image" Target="../media/image182.png"/><Relationship Id="rId25" Type="http://schemas.openxmlformats.org/officeDocument/2006/relationships/image" Target="../media/image190.png"/><Relationship Id="rId2" Type="http://schemas.openxmlformats.org/officeDocument/2006/relationships/image" Target="../media/image162.png"/><Relationship Id="rId16" Type="http://schemas.openxmlformats.org/officeDocument/2006/relationships/image" Target="../media/image181.png"/><Relationship Id="rId20" Type="http://schemas.openxmlformats.org/officeDocument/2006/relationships/image" Target="../media/image185.png"/><Relationship Id="rId29" Type="http://schemas.openxmlformats.org/officeDocument/2006/relationships/image" Target="../media/image194.png"/><Relationship Id="rId1" Type="http://schemas.openxmlformats.org/officeDocument/2006/relationships/slideLayout" Target="../slideLayouts/slideLayout48.xml"/><Relationship Id="rId6" Type="http://schemas.openxmlformats.org/officeDocument/2006/relationships/image" Target="../media/image166.png"/><Relationship Id="rId11" Type="http://schemas.openxmlformats.org/officeDocument/2006/relationships/image" Target="../media/image176.png"/><Relationship Id="rId24" Type="http://schemas.openxmlformats.org/officeDocument/2006/relationships/image" Target="../media/image189.png"/><Relationship Id="rId5" Type="http://schemas.openxmlformats.org/officeDocument/2006/relationships/image" Target="../media/image165.png"/><Relationship Id="rId15" Type="http://schemas.openxmlformats.org/officeDocument/2006/relationships/image" Target="../media/image180.png"/><Relationship Id="rId23" Type="http://schemas.openxmlformats.org/officeDocument/2006/relationships/image" Target="../media/image188.png"/><Relationship Id="rId28" Type="http://schemas.openxmlformats.org/officeDocument/2006/relationships/image" Target="../media/image193.png"/><Relationship Id="rId10" Type="http://schemas.openxmlformats.org/officeDocument/2006/relationships/image" Target="../media/image175.jpg"/><Relationship Id="rId19" Type="http://schemas.openxmlformats.org/officeDocument/2006/relationships/image" Target="../media/image184.png"/><Relationship Id="rId4" Type="http://schemas.openxmlformats.org/officeDocument/2006/relationships/image" Target="../media/image164.png"/><Relationship Id="rId9" Type="http://schemas.openxmlformats.org/officeDocument/2006/relationships/image" Target="../media/image169.png"/><Relationship Id="rId14" Type="http://schemas.openxmlformats.org/officeDocument/2006/relationships/image" Target="../media/image179.png"/><Relationship Id="rId22" Type="http://schemas.openxmlformats.org/officeDocument/2006/relationships/image" Target="../media/image187.png"/><Relationship Id="rId27" Type="http://schemas.openxmlformats.org/officeDocument/2006/relationships/image" Target="../media/image192.png"/></Relationships>
</file>

<file path=ppt/slides/_rels/slide63.xml.rels><?xml version="1.0" encoding="UTF-8" standalone="yes"?>
<Relationships xmlns="http://schemas.openxmlformats.org/package/2006/relationships"><Relationship Id="rId13" Type="http://schemas.openxmlformats.org/officeDocument/2006/relationships/image" Target="../media/image205.png"/><Relationship Id="rId18" Type="http://schemas.openxmlformats.org/officeDocument/2006/relationships/image" Target="../media/image210.png"/><Relationship Id="rId26" Type="http://schemas.openxmlformats.org/officeDocument/2006/relationships/image" Target="../media/image218.png"/><Relationship Id="rId39" Type="http://schemas.openxmlformats.org/officeDocument/2006/relationships/image" Target="../media/image231.png"/><Relationship Id="rId21" Type="http://schemas.openxmlformats.org/officeDocument/2006/relationships/image" Target="../media/image213.png"/><Relationship Id="rId34" Type="http://schemas.openxmlformats.org/officeDocument/2006/relationships/image" Target="../media/image226.png"/><Relationship Id="rId42" Type="http://schemas.openxmlformats.org/officeDocument/2006/relationships/image" Target="../media/image234.png"/><Relationship Id="rId7" Type="http://schemas.openxmlformats.org/officeDocument/2006/relationships/image" Target="../media/image199.png"/><Relationship Id="rId2" Type="http://schemas.openxmlformats.org/officeDocument/2006/relationships/image" Target="../media/image172.png"/><Relationship Id="rId16" Type="http://schemas.openxmlformats.org/officeDocument/2006/relationships/image" Target="../media/image208.png"/><Relationship Id="rId20" Type="http://schemas.openxmlformats.org/officeDocument/2006/relationships/image" Target="../media/image212.png"/><Relationship Id="rId29" Type="http://schemas.openxmlformats.org/officeDocument/2006/relationships/image" Target="../media/image221.png"/><Relationship Id="rId41" Type="http://schemas.openxmlformats.org/officeDocument/2006/relationships/image" Target="../media/image233.png"/><Relationship Id="rId1" Type="http://schemas.openxmlformats.org/officeDocument/2006/relationships/slideLayout" Target="../slideLayouts/slideLayout48.xml"/><Relationship Id="rId6" Type="http://schemas.openxmlformats.org/officeDocument/2006/relationships/image" Target="../media/image198.png"/><Relationship Id="rId11" Type="http://schemas.openxmlformats.org/officeDocument/2006/relationships/image" Target="../media/image203.png"/><Relationship Id="rId24" Type="http://schemas.openxmlformats.org/officeDocument/2006/relationships/image" Target="../media/image216.png"/><Relationship Id="rId32" Type="http://schemas.openxmlformats.org/officeDocument/2006/relationships/image" Target="../media/image224.png"/><Relationship Id="rId37" Type="http://schemas.openxmlformats.org/officeDocument/2006/relationships/image" Target="../media/image229.png"/><Relationship Id="rId40" Type="http://schemas.openxmlformats.org/officeDocument/2006/relationships/image" Target="../media/image232.png"/><Relationship Id="rId5" Type="http://schemas.openxmlformats.org/officeDocument/2006/relationships/image" Target="../media/image197.png"/><Relationship Id="rId15" Type="http://schemas.openxmlformats.org/officeDocument/2006/relationships/image" Target="../media/image207.png"/><Relationship Id="rId23" Type="http://schemas.openxmlformats.org/officeDocument/2006/relationships/image" Target="../media/image215.png"/><Relationship Id="rId28" Type="http://schemas.openxmlformats.org/officeDocument/2006/relationships/image" Target="../media/image220.png"/><Relationship Id="rId36" Type="http://schemas.openxmlformats.org/officeDocument/2006/relationships/image" Target="../media/image228.png"/><Relationship Id="rId10" Type="http://schemas.openxmlformats.org/officeDocument/2006/relationships/image" Target="../media/image202.png"/><Relationship Id="rId19" Type="http://schemas.openxmlformats.org/officeDocument/2006/relationships/image" Target="../media/image211.png"/><Relationship Id="rId31" Type="http://schemas.openxmlformats.org/officeDocument/2006/relationships/image" Target="../media/image223.png"/><Relationship Id="rId4" Type="http://schemas.openxmlformats.org/officeDocument/2006/relationships/image" Target="../media/image196.png"/><Relationship Id="rId9" Type="http://schemas.openxmlformats.org/officeDocument/2006/relationships/image" Target="../media/image201.png"/><Relationship Id="rId14" Type="http://schemas.openxmlformats.org/officeDocument/2006/relationships/image" Target="../media/image206.png"/><Relationship Id="rId22" Type="http://schemas.openxmlformats.org/officeDocument/2006/relationships/image" Target="../media/image214.png"/><Relationship Id="rId27" Type="http://schemas.openxmlformats.org/officeDocument/2006/relationships/image" Target="../media/image219.png"/><Relationship Id="rId30" Type="http://schemas.openxmlformats.org/officeDocument/2006/relationships/image" Target="../media/image222.png"/><Relationship Id="rId35" Type="http://schemas.openxmlformats.org/officeDocument/2006/relationships/image" Target="../media/image227.png"/><Relationship Id="rId8" Type="http://schemas.openxmlformats.org/officeDocument/2006/relationships/image" Target="../media/image200.png"/><Relationship Id="rId3" Type="http://schemas.openxmlformats.org/officeDocument/2006/relationships/image" Target="../media/image195.png"/><Relationship Id="rId12" Type="http://schemas.openxmlformats.org/officeDocument/2006/relationships/image" Target="../media/image204.png"/><Relationship Id="rId17" Type="http://schemas.openxmlformats.org/officeDocument/2006/relationships/image" Target="../media/image209.png"/><Relationship Id="rId25" Type="http://schemas.openxmlformats.org/officeDocument/2006/relationships/image" Target="../media/image217.png"/><Relationship Id="rId33" Type="http://schemas.openxmlformats.org/officeDocument/2006/relationships/image" Target="../media/image225.png"/><Relationship Id="rId38" Type="http://schemas.openxmlformats.org/officeDocument/2006/relationships/image" Target="../media/image230.png"/></Relationships>
</file>

<file path=ppt/slides/_rels/slide64.xml.rels><?xml version="1.0" encoding="UTF-8" standalone="yes"?>
<Relationships xmlns="http://schemas.openxmlformats.org/package/2006/relationships"><Relationship Id="rId8" Type="http://schemas.openxmlformats.org/officeDocument/2006/relationships/image" Target="../media/image241.png"/><Relationship Id="rId13" Type="http://schemas.openxmlformats.org/officeDocument/2006/relationships/image" Target="../media/image203.png"/><Relationship Id="rId18" Type="http://schemas.openxmlformats.org/officeDocument/2006/relationships/image" Target="../media/image248.png"/><Relationship Id="rId3" Type="http://schemas.openxmlformats.org/officeDocument/2006/relationships/image" Target="../media/image236.png"/><Relationship Id="rId21" Type="http://schemas.openxmlformats.org/officeDocument/2006/relationships/image" Target="../media/image251.jpg"/><Relationship Id="rId7" Type="http://schemas.openxmlformats.org/officeDocument/2006/relationships/image" Target="../media/image240.png"/><Relationship Id="rId12" Type="http://schemas.openxmlformats.org/officeDocument/2006/relationships/image" Target="../media/image244.png"/><Relationship Id="rId17" Type="http://schemas.openxmlformats.org/officeDocument/2006/relationships/image" Target="../media/image232.png"/><Relationship Id="rId2" Type="http://schemas.openxmlformats.org/officeDocument/2006/relationships/image" Target="../media/image235.png"/><Relationship Id="rId16" Type="http://schemas.openxmlformats.org/officeDocument/2006/relationships/image" Target="../media/image247.png"/><Relationship Id="rId20" Type="http://schemas.openxmlformats.org/officeDocument/2006/relationships/image" Target="../media/image250.png"/><Relationship Id="rId1" Type="http://schemas.openxmlformats.org/officeDocument/2006/relationships/slideLayout" Target="../slideLayouts/slideLayout48.xml"/><Relationship Id="rId6" Type="http://schemas.openxmlformats.org/officeDocument/2006/relationships/image" Target="../media/image239.png"/><Relationship Id="rId11" Type="http://schemas.openxmlformats.org/officeDocument/2006/relationships/image" Target="../media/image243.png"/><Relationship Id="rId5" Type="http://schemas.openxmlformats.org/officeDocument/2006/relationships/image" Target="../media/image238.png"/><Relationship Id="rId15" Type="http://schemas.openxmlformats.org/officeDocument/2006/relationships/image" Target="../media/image246.png"/><Relationship Id="rId10" Type="http://schemas.openxmlformats.org/officeDocument/2006/relationships/image" Target="../media/image242.png"/><Relationship Id="rId19" Type="http://schemas.openxmlformats.org/officeDocument/2006/relationships/image" Target="../media/image249.png"/><Relationship Id="rId4" Type="http://schemas.openxmlformats.org/officeDocument/2006/relationships/image" Target="../media/image237.png"/><Relationship Id="rId9" Type="http://schemas.openxmlformats.org/officeDocument/2006/relationships/image" Target="../media/image198.png"/><Relationship Id="rId14" Type="http://schemas.openxmlformats.org/officeDocument/2006/relationships/image" Target="../media/image245.png"/></Relationships>
</file>

<file path=ppt/slides/_rels/slide65.xml.rels><?xml version="1.0" encoding="UTF-8" standalone="yes"?>
<Relationships xmlns="http://schemas.openxmlformats.org/package/2006/relationships"><Relationship Id="rId13" Type="http://schemas.openxmlformats.org/officeDocument/2006/relationships/image" Target="../media/image263.png"/><Relationship Id="rId18" Type="http://schemas.openxmlformats.org/officeDocument/2006/relationships/image" Target="../media/image268.png"/><Relationship Id="rId26" Type="http://schemas.openxmlformats.org/officeDocument/2006/relationships/image" Target="../media/image276.png"/><Relationship Id="rId39" Type="http://schemas.openxmlformats.org/officeDocument/2006/relationships/image" Target="../media/image289.png"/><Relationship Id="rId21" Type="http://schemas.openxmlformats.org/officeDocument/2006/relationships/image" Target="../media/image271.png"/><Relationship Id="rId34" Type="http://schemas.openxmlformats.org/officeDocument/2006/relationships/image" Target="../media/image284.png"/><Relationship Id="rId42" Type="http://schemas.openxmlformats.org/officeDocument/2006/relationships/image" Target="../media/image292.png"/><Relationship Id="rId47" Type="http://schemas.openxmlformats.org/officeDocument/2006/relationships/image" Target="../media/image297.png"/><Relationship Id="rId50" Type="http://schemas.openxmlformats.org/officeDocument/2006/relationships/image" Target="../media/image300.png"/><Relationship Id="rId7" Type="http://schemas.openxmlformats.org/officeDocument/2006/relationships/image" Target="../media/image257.png"/><Relationship Id="rId2" Type="http://schemas.openxmlformats.org/officeDocument/2006/relationships/image" Target="../media/image252.png"/><Relationship Id="rId16" Type="http://schemas.openxmlformats.org/officeDocument/2006/relationships/image" Target="../media/image266.png"/><Relationship Id="rId29" Type="http://schemas.openxmlformats.org/officeDocument/2006/relationships/image" Target="../media/image279.png"/><Relationship Id="rId11" Type="http://schemas.openxmlformats.org/officeDocument/2006/relationships/image" Target="../media/image261.png"/><Relationship Id="rId24" Type="http://schemas.openxmlformats.org/officeDocument/2006/relationships/image" Target="../media/image274.png"/><Relationship Id="rId32" Type="http://schemas.openxmlformats.org/officeDocument/2006/relationships/image" Target="../media/image282.png"/><Relationship Id="rId37" Type="http://schemas.openxmlformats.org/officeDocument/2006/relationships/image" Target="../media/image287.png"/><Relationship Id="rId40" Type="http://schemas.openxmlformats.org/officeDocument/2006/relationships/image" Target="../media/image290.png"/><Relationship Id="rId45" Type="http://schemas.openxmlformats.org/officeDocument/2006/relationships/image" Target="../media/image295.png"/><Relationship Id="rId5" Type="http://schemas.openxmlformats.org/officeDocument/2006/relationships/image" Target="../media/image255.png"/><Relationship Id="rId15" Type="http://schemas.openxmlformats.org/officeDocument/2006/relationships/image" Target="../media/image265.png"/><Relationship Id="rId23" Type="http://schemas.openxmlformats.org/officeDocument/2006/relationships/image" Target="../media/image273.png"/><Relationship Id="rId28" Type="http://schemas.openxmlformats.org/officeDocument/2006/relationships/image" Target="../media/image278.png"/><Relationship Id="rId36" Type="http://schemas.openxmlformats.org/officeDocument/2006/relationships/image" Target="../media/image286.png"/><Relationship Id="rId49" Type="http://schemas.openxmlformats.org/officeDocument/2006/relationships/image" Target="../media/image299.png"/><Relationship Id="rId10" Type="http://schemas.openxmlformats.org/officeDocument/2006/relationships/image" Target="../media/image260.png"/><Relationship Id="rId19" Type="http://schemas.openxmlformats.org/officeDocument/2006/relationships/image" Target="../media/image269.png"/><Relationship Id="rId31" Type="http://schemas.openxmlformats.org/officeDocument/2006/relationships/image" Target="../media/image281.png"/><Relationship Id="rId44" Type="http://schemas.openxmlformats.org/officeDocument/2006/relationships/image" Target="../media/image294.png"/><Relationship Id="rId4" Type="http://schemas.openxmlformats.org/officeDocument/2006/relationships/image" Target="../media/image254.png"/><Relationship Id="rId9" Type="http://schemas.openxmlformats.org/officeDocument/2006/relationships/image" Target="../media/image259.png"/><Relationship Id="rId14" Type="http://schemas.openxmlformats.org/officeDocument/2006/relationships/image" Target="../media/image264.png"/><Relationship Id="rId22" Type="http://schemas.openxmlformats.org/officeDocument/2006/relationships/image" Target="../media/image272.png"/><Relationship Id="rId27" Type="http://schemas.openxmlformats.org/officeDocument/2006/relationships/image" Target="../media/image277.png"/><Relationship Id="rId30" Type="http://schemas.openxmlformats.org/officeDocument/2006/relationships/image" Target="../media/image280.png"/><Relationship Id="rId35" Type="http://schemas.openxmlformats.org/officeDocument/2006/relationships/image" Target="../media/image285.png"/><Relationship Id="rId43" Type="http://schemas.openxmlformats.org/officeDocument/2006/relationships/image" Target="../media/image293.png"/><Relationship Id="rId48" Type="http://schemas.openxmlformats.org/officeDocument/2006/relationships/image" Target="../media/image298.png"/><Relationship Id="rId8" Type="http://schemas.openxmlformats.org/officeDocument/2006/relationships/image" Target="../media/image258.png"/><Relationship Id="rId51" Type="http://schemas.openxmlformats.org/officeDocument/2006/relationships/image" Target="../media/image301.jpg"/><Relationship Id="rId3" Type="http://schemas.openxmlformats.org/officeDocument/2006/relationships/image" Target="../media/image253.png"/><Relationship Id="rId12" Type="http://schemas.openxmlformats.org/officeDocument/2006/relationships/image" Target="../media/image262.png"/><Relationship Id="rId17" Type="http://schemas.openxmlformats.org/officeDocument/2006/relationships/image" Target="../media/image267.png"/><Relationship Id="rId25" Type="http://schemas.openxmlformats.org/officeDocument/2006/relationships/image" Target="../media/image275.png"/><Relationship Id="rId33" Type="http://schemas.openxmlformats.org/officeDocument/2006/relationships/image" Target="../media/image283.png"/><Relationship Id="rId38" Type="http://schemas.openxmlformats.org/officeDocument/2006/relationships/image" Target="../media/image288.png"/><Relationship Id="rId46" Type="http://schemas.openxmlformats.org/officeDocument/2006/relationships/image" Target="../media/image296.png"/><Relationship Id="rId20" Type="http://schemas.openxmlformats.org/officeDocument/2006/relationships/image" Target="../media/image270.png"/><Relationship Id="rId41" Type="http://schemas.openxmlformats.org/officeDocument/2006/relationships/image" Target="../media/image291.png"/><Relationship Id="rId1" Type="http://schemas.openxmlformats.org/officeDocument/2006/relationships/slideLayout" Target="../slideLayouts/slideLayout48.xml"/><Relationship Id="rId6" Type="http://schemas.openxmlformats.org/officeDocument/2006/relationships/image" Target="../media/image256.png"/></Relationships>
</file>

<file path=ppt/slides/_rels/slide66.xml.rels><?xml version="1.0" encoding="UTF-8" standalone="yes"?>
<Relationships xmlns="http://schemas.openxmlformats.org/package/2006/relationships"><Relationship Id="rId26" Type="http://schemas.openxmlformats.org/officeDocument/2006/relationships/image" Target="../media/image322.png"/><Relationship Id="rId21" Type="http://schemas.openxmlformats.org/officeDocument/2006/relationships/image" Target="../media/image207.png"/><Relationship Id="rId34" Type="http://schemas.openxmlformats.org/officeDocument/2006/relationships/image" Target="../media/image330.png"/><Relationship Id="rId42" Type="http://schemas.openxmlformats.org/officeDocument/2006/relationships/image" Target="../media/image338.png"/><Relationship Id="rId47" Type="http://schemas.openxmlformats.org/officeDocument/2006/relationships/image" Target="../media/image343.png"/><Relationship Id="rId50" Type="http://schemas.openxmlformats.org/officeDocument/2006/relationships/image" Target="../media/image346.png"/><Relationship Id="rId55" Type="http://schemas.openxmlformats.org/officeDocument/2006/relationships/image" Target="../media/image351.png"/><Relationship Id="rId63" Type="http://schemas.openxmlformats.org/officeDocument/2006/relationships/image" Target="../media/image359.png"/><Relationship Id="rId7" Type="http://schemas.openxmlformats.org/officeDocument/2006/relationships/image" Target="../media/image306.png"/><Relationship Id="rId2" Type="http://schemas.openxmlformats.org/officeDocument/2006/relationships/image" Target="../media/image172.png"/><Relationship Id="rId16" Type="http://schemas.openxmlformats.org/officeDocument/2006/relationships/image" Target="../media/image313.png"/><Relationship Id="rId29" Type="http://schemas.openxmlformats.org/officeDocument/2006/relationships/image" Target="../media/image325.png"/><Relationship Id="rId11" Type="http://schemas.openxmlformats.org/officeDocument/2006/relationships/image" Target="../media/image198.png"/><Relationship Id="rId24" Type="http://schemas.openxmlformats.org/officeDocument/2006/relationships/image" Target="../media/image320.png"/><Relationship Id="rId32" Type="http://schemas.openxmlformats.org/officeDocument/2006/relationships/image" Target="../media/image328.png"/><Relationship Id="rId37" Type="http://schemas.openxmlformats.org/officeDocument/2006/relationships/image" Target="../media/image333.png"/><Relationship Id="rId40" Type="http://schemas.openxmlformats.org/officeDocument/2006/relationships/image" Target="../media/image336.png"/><Relationship Id="rId45" Type="http://schemas.openxmlformats.org/officeDocument/2006/relationships/image" Target="../media/image341.png"/><Relationship Id="rId53" Type="http://schemas.openxmlformats.org/officeDocument/2006/relationships/image" Target="../media/image349.png"/><Relationship Id="rId58" Type="http://schemas.openxmlformats.org/officeDocument/2006/relationships/image" Target="../media/image354.png"/><Relationship Id="rId66" Type="http://schemas.openxmlformats.org/officeDocument/2006/relationships/image" Target="../media/image362.png"/><Relationship Id="rId5" Type="http://schemas.openxmlformats.org/officeDocument/2006/relationships/image" Target="../media/image304.png"/><Relationship Id="rId61" Type="http://schemas.openxmlformats.org/officeDocument/2006/relationships/image" Target="../media/image357.png"/><Relationship Id="rId19" Type="http://schemas.openxmlformats.org/officeDocument/2006/relationships/image" Target="../media/image316.png"/><Relationship Id="rId14" Type="http://schemas.openxmlformats.org/officeDocument/2006/relationships/image" Target="../media/image232.png"/><Relationship Id="rId22" Type="http://schemas.openxmlformats.org/officeDocument/2006/relationships/image" Target="../media/image318.png"/><Relationship Id="rId27" Type="http://schemas.openxmlformats.org/officeDocument/2006/relationships/image" Target="../media/image323.png"/><Relationship Id="rId30" Type="http://schemas.openxmlformats.org/officeDocument/2006/relationships/image" Target="../media/image326.png"/><Relationship Id="rId35" Type="http://schemas.openxmlformats.org/officeDocument/2006/relationships/image" Target="../media/image331.png"/><Relationship Id="rId43" Type="http://schemas.openxmlformats.org/officeDocument/2006/relationships/image" Target="../media/image339.png"/><Relationship Id="rId48" Type="http://schemas.openxmlformats.org/officeDocument/2006/relationships/image" Target="../media/image344.png"/><Relationship Id="rId56" Type="http://schemas.openxmlformats.org/officeDocument/2006/relationships/image" Target="../media/image352.png"/><Relationship Id="rId64" Type="http://schemas.openxmlformats.org/officeDocument/2006/relationships/image" Target="../media/image360.png"/><Relationship Id="rId8" Type="http://schemas.openxmlformats.org/officeDocument/2006/relationships/image" Target="../media/image307.png"/><Relationship Id="rId51" Type="http://schemas.openxmlformats.org/officeDocument/2006/relationships/image" Target="../media/image347.png"/><Relationship Id="rId3" Type="http://schemas.openxmlformats.org/officeDocument/2006/relationships/image" Target="../media/image302.png"/><Relationship Id="rId12" Type="http://schemas.openxmlformats.org/officeDocument/2006/relationships/image" Target="../media/image310.png"/><Relationship Id="rId17" Type="http://schemas.openxmlformats.org/officeDocument/2006/relationships/image" Target="../media/image314.png"/><Relationship Id="rId25" Type="http://schemas.openxmlformats.org/officeDocument/2006/relationships/image" Target="../media/image321.png"/><Relationship Id="rId33" Type="http://schemas.openxmlformats.org/officeDocument/2006/relationships/image" Target="../media/image329.png"/><Relationship Id="rId38" Type="http://schemas.openxmlformats.org/officeDocument/2006/relationships/image" Target="../media/image334.png"/><Relationship Id="rId46" Type="http://schemas.openxmlformats.org/officeDocument/2006/relationships/image" Target="../media/image342.png"/><Relationship Id="rId59" Type="http://schemas.openxmlformats.org/officeDocument/2006/relationships/image" Target="../media/image355.png"/><Relationship Id="rId20" Type="http://schemas.openxmlformats.org/officeDocument/2006/relationships/image" Target="../media/image317.png"/><Relationship Id="rId41" Type="http://schemas.openxmlformats.org/officeDocument/2006/relationships/image" Target="../media/image337.png"/><Relationship Id="rId54" Type="http://schemas.openxmlformats.org/officeDocument/2006/relationships/image" Target="../media/image350.png"/><Relationship Id="rId62" Type="http://schemas.openxmlformats.org/officeDocument/2006/relationships/image" Target="../media/image358.png"/><Relationship Id="rId1" Type="http://schemas.openxmlformats.org/officeDocument/2006/relationships/slideLayout" Target="../slideLayouts/slideLayout48.xml"/><Relationship Id="rId6" Type="http://schemas.openxmlformats.org/officeDocument/2006/relationships/image" Target="../media/image305.png"/><Relationship Id="rId15" Type="http://schemas.openxmlformats.org/officeDocument/2006/relationships/image" Target="../media/image312.png"/><Relationship Id="rId23" Type="http://schemas.openxmlformats.org/officeDocument/2006/relationships/image" Target="../media/image319.png"/><Relationship Id="rId28" Type="http://schemas.openxmlformats.org/officeDocument/2006/relationships/image" Target="../media/image324.png"/><Relationship Id="rId36" Type="http://schemas.openxmlformats.org/officeDocument/2006/relationships/image" Target="../media/image332.png"/><Relationship Id="rId49" Type="http://schemas.openxmlformats.org/officeDocument/2006/relationships/image" Target="../media/image345.png"/><Relationship Id="rId57" Type="http://schemas.openxmlformats.org/officeDocument/2006/relationships/image" Target="../media/image353.png"/><Relationship Id="rId10" Type="http://schemas.openxmlformats.org/officeDocument/2006/relationships/image" Target="../media/image309.png"/><Relationship Id="rId31" Type="http://schemas.openxmlformats.org/officeDocument/2006/relationships/image" Target="../media/image327.png"/><Relationship Id="rId44" Type="http://schemas.openxmlformats.org/officeDocument/2006/relationships/image" Target="../media/image340.png"/><Relationship Id="rId52" Type="http://schemas.openxmlformats.org/officeDocument/2006/relationships/image" Target="../media/image348.png"/><Relationship Id="rId60" Type="http://schemas.openxmlformats.org/officeDocument/2006/relationships/image" Target="../media/image356.png"/><Relationship Id="rId65" Type="http://schemas.openxmlformats.org/officeDocument/2006/relationships/image" Target="../media/image361.png"/><Relationship Id="rId4" Type="http://schemas.openxmlformats.org/officeDocument/2006/relationships/image" Target="../media/image303.png"/><Relationship Id="rId9" Type="http://schemas.openxmlformats.org/officeDocument/2006/relationships/image" Target="../media/image308.png"/><Relationship Id="rId13" Type="http://schemas.openxmlformats.org/officeDocument/2006/relationships/image" Target="../media/image311.png"/><Relationship Id="rId18" Type="http://schemas.openxmlformats.org/officeDocument/2006/relationships/image" Target="../media/image315.png"/><Relationship Id="rId39" Type="http://schemas.openxmlformats.org/officeDocument/2006/relationships/image" Target="../media/image335.png"/></Relationships>
</file>

<file path=ppt/slides/_rels/slide67.xml.rels><?xml version="1.0" encoding="UTF-8" standalone="yes"?>
<Relationships xmlns="http://schemas.openxmlformats.org/package/2006/relationships"><Relationship Id="rId13" Type="http://schemas.openxmlformats.org/officeDocument/2006/relationships/image" Target="../media/image374.png"/><Relationship Id="rId18" Type="http://schemas.openxmlformats.org/officeDocument/2006/relationships/image" Target="../media/image379.png"/><Relationship Id="rId26" Type="http://schemas.openxmlformats.org/officeDocument/2006/relationships/image" Target="../media/image387.png"/><Relationship Id="rId39" Type="http://schemas.openxmlformats.org/officeDocument/2006/relationships/image" Target="../media/image400.png"/><Relationship Id="rId21" Type="http://schemas.openxmlformats.org/officeDocument/2006/relationships/image" Target="../media/image382.png"/><Relationship Id="rId34" Type="http://schemas.openxmlformats.org/officeDocument/2006/relationships/image" Target="../media/image395.png"/><Relationship Id="rId42" Type="http://schemas.openxmlformats.org/officeDocument/2006/relationships/image" Target="../media/image403.png"/><Relationship Id="rId47" Type="http://schemas.openxmlformats.org/officeDocument/2006/relationships/image" Target="../media/image408.png"/><Relationship Id="rId50" Type="http://schemas.openxmlformats.org/officeDocument/2006/relationships/image" Target="../media/image411.png"/><Relationship Id="rId55" Type="http://schemas.openxmlformats.org/officeDocument/2006/relationships/image" Target="../media/image416.png"/><Relationship Id="rId7" Type="http://schemas.openxmlformats.org/officeDocument/2006/relationships/image" Target="../media/image368.png"/><Relationship Id="rId2" Type="http://schemas.openxmlformats.org/officeDocument/2006/relationships/image" Target="../media/image363.png"/><Relationship Id="rId16" Type="http://schemas.openxmlformats.org/officeDocument/2006/relationships/image" Target="../media/image377.png"/><Relationship Id="rId29" Type="http://schemas.openxmlformats.org/officeDocument/2006/relationships/image" Target="../media/image390.png"/><Relationship Id="rId11" Type="http://schemas.openxmlformats.org/officeDocument/2006/relationships/image" Target="../media/image372.png"/><Relationship Id="rId24" Type="http://schemas.openxmlformats.org/officeDocument/2006/relationships/image" Target="../media/image385.png"/><Relationship Id="rId32" Type="http://schemas.openxmlformats.org/officeDocument/2006/relationships/image" Target="../media/image393.png"/><Relationship Id="rId37" Type="http://schemas.openxmlformats.org/officeDocument/2006/relationships/image" Target="../media/image398.png"/><Relationship Id="rId40" Type="http://schemas.openxmlformats.org/officeDocument/2006/relationships/image" Target="../media/image401.png"/><Relationship Id="rId45" Type="http://schemas.openxmlformats.org/officeDocument/2006/relationships/image" Target="../media/image406.png"/><Relationship Id="rId53" Type="http://schemas.openxmlformats.org/officeDocument/2006/relationships/image" Target="../media/image414.png"/><Relationship Id="rId58" Type="http://schemas.openxmlformats.org/officeDocument/2006/relationships/image" Target="../media/image419.png"/><Relationship Id="rId5" Type="http://schemas.openxmlformats.org/officeDocument/2006/relationships/image" Target="../media/image366.png"/><Relationship Id="rId19" Type="http://schemas.openxmlformats.org/officeDocument/2006/relationships/image" Target="../media/image380.png"/><Relationship Id="rId4" Type="http://schemas.openxmlformats.org/officeDocument/2006/relationships/image" Target="../media/image365.png"/><Relationship Id="rId9" Type="http://schemas.openxmlformats.org/officeDocument/2006/relationships/image" Target="../media/image370.png"/><Relationship Id="rId14" Type="http://schemas.openxmlformats.org/officeDocument/2006/relationships/image" Target="../media/image375.png"/><Relationship Id="rId22" Type="http://schemas.openxmlformats.org/officeDocument/2006/relationships/image" Target="../media/image383.png"/><Relationship Id="rId27" Type="http://schemas.openxmlformats.org/officeDocument/2006/relationships/image" Target="../media/image388.png"/><Relationship Id="rId30" Type="http://schemas.openxmlformats.org/officeDocument/2006/relationships/image" Target="../media/image391.png"/><Relationship Id="rId35" Type="http://schemas.openxmlformats.org/officeDocument/2006/relationships/image" Target="../media/image396.png"/><Relationship Id="rId43" Type="http://schemas.openxmlformats.org/officeDocument/2006/relationships/image" Target="../media/image404.png"/><Relationship Id="rId48" Type="http://schemas.openxmlformats.org/officeDocument/2006/relationships/image" Target="../media/image409.png"/><Relationship Id="rId56" Type="http://schemas.openxmlformats.org/officeDocument/2006/relationships/image" Target="../media/image417.png"/><Relationship Id="rId8" Type="http://schemas.openxmlformats.org/officeDocument/2006/relationships/image" Target="../media/image369.png"/><Relationship Id="rId51" Type="http://schemas.openxmlformats.org/officeDocument/2006/relationships/image" Target="../media/image412.png"/><Relationship Id="rId3" Type="http://schemas.openxmlformats.org/officeDocument/2006/relationships/image" Target="../media/image364.png"/><Relationship Id="rId12" Type="http://schemas.openxmlformats.org/officeDocument/2006/relationships/image" Target="../media/image373.png"/><Relationship Id="rId17" Type="http://schemas.openxmlformats.org/officeDocument/2006/relationships/image" Target="../media/image378.png"/><Relationship Id="rId25" Type="http://schemas.openxmlformats.org/officeDocument/2006/relationships/image" Target="../media/image386.png"/><Relationship Id="rId33" Type="http://schemas.openxmlformats.org/officeDocument/2006/relationships/image" Target="../media/image394.png"/><Relationship Id="rId38" Type="http://schemas.openxmlformats.org/officeDocument/2006/relationships/image" Target="../media/image399.png"/><Relationship Id="rId46" Type="http://schemas.openxmlformats.org/officeDocument/2006/relationships/image" Target="../media/image407.png"/><Relationship Id="rId20" Type="http://schemas.openxmlformats.org/officeDocument/2006/relationships/image" Target="../media/image381.png"/><Relationship Id="rId41" Type="http://schemas.openxmlformats.org/officeDocument/2006/relationships/image" Target="../media/image402.png"/><Relationship Id="rId54" Type="http://schemas.openxmlformats.org/officeDocument/2006/relationships/image" Target="../media/image415.png"/><Relationship Id="rId1" Type="http://schemas.openxmlformats.org/officeDocument/2006/relationships/slideLayout" Target="../slideLayouts/slideLayout48.xml"/><Relationship Id="rId6" Type="http://schemas.openxmlformats.org/officeDocument/2006/relationships/image" Target="../media/image367.png"/><Relationship Id="rId15" Type="http://schemas.openxmlformats.org/officeDocument/2006/relationships/image" Target="../media/image376.png"/><Relationship Id="rId23" Type="http://schemas.openxmlformats.org/officeDocument/2006/relationships/image" Target="../media/image384.png"/><Relationship Id="rId28" Type="http://schemas.openxmlformats.org/officeDocument/2006/relationships/image" Target="../media/image389.png"/><Relationship Id="rId36" Type="http://schemas.openxmlformats.org/officeDocument/2006/relationships/image" Target="../media/image397.png"/><Relationship Id="rId49" Type="http://schemas.openxmlformats.org/officeDocument/2006/relationships/image" Target="../media/image410.png"/><Relationship Id="rId57" Type="http://schemas.openxmlformats.org/officeDocument/2006/relationships/image" Target="../media/image418.png"/><Relationship Id="rId10" Type="http://schemas.openxmlformats.org/officeDocument/2006/relationships/image" Target="../media/image371.png"/><Relationship Id="rId31" Type="http://schemas.openxmlformats.org/officeDocument/2006/relationships/image" Target="../media/image392.png"/><Relationship Id="rId44" Type="http://schemas.openxmlformats.org/officeDocument/2006/relationships/image" Target="../media/image405.png"/><Relationship Id="rId52" Type="http://schemas.openxmlformats.org/officeDocument/2006/relationships/image" Target="../media/image413.png"/></Relationships>
</file>

<file path=ppt/slides/_rels/slide68.xml.rels><?xml version="1.0" encoding="UTF-8" standalone="yes"?>
<Relationships xmlns="http://schemas.openxmlformats.org/package/2006/relationships"><Relationship Id="rId3" Type="http://schemas.openxmlformats.org/officeDocument/2006/relationships/image" Target="../media/image364.png"/><Relationship Id="rId2" Type="http://schemas.openxmlformats.org/officeDocument/2006/relationships/image" Target="../media/image363.png"/><Relationship Id="rId1" Type="http://schemas.openxmlformats.org/officeDocument/2006/relationships/slideLayout" Target="../slideLayouts/slideLayout48.xml"/><Relationship Id="rId6" Type="http://schemas.openxmlformats.org/officeDocument/2006/relationships/image" Target="../media/image420.jpg"/><Relationship Id="rId5" Type="http://schemas.openxmlformats.org/officeDocument/2006/relationships/image" Target="../media/image366.png"/><Relationship Id="rId4" Type="http://schemas.openxmlformats.org/officeDocument/2006/relationships/image" Target="../media/image365.png"/></Relationships>
</file>

<file path=ppt/slides/_rels/slide69.xml.rels><?xml version="1.0" encoding="UTF-8" standalone="yes"?>
<Relationships xmlns="http://schemas.openxmlformats.org/package/2006/relationships"><Relationship Id="rId13" Type="http://schemas.openxmlformats.org/officeDocument/2006/relationships/image" Target="../media/image432.png"/><Relationship Id="rId18" Type="http://schemas.openxmlformats.org/officeDocument/2006/relationships/image" Target="../media/image437.png"/><Relationship Id="rId26" Type="http://schemas.openxmlformats.org/officeDocument/2006/relationships/image" Target="../media/image444.png"/><Relationship Id="rId39" Type="http://schemas.openxmlformats.org/officeDocument/2006/relationships/image" Target="../media/image457.png"/><Relationship Id="rId21" Type="http://schemas.openxmlformats.org/officeDocument/2006/relationships/image" Target="../media/image439.png"/><Relationship Id="rId34" Type="http://schemas.openxmlformats.org/officeDocument/2006/relationships/image" Target="../media/image452.png"/><Relationship Id="rId42" Type="http://schemas.openxmlformats.org/officeDocument/2006/relationships/image" Target="../media/image460.png"/><Relationship Id="rId7" Type="http://schemas.openxmlformats.org/officeDocument/2006/relationships/image" Target="../media/image426.png"/><Relationship Id="rId2" Type="http://schemas.openxmlformats.org/officeDocument/2006/relationships/image" Target="../media/image421.png"/><Relationship Id="rId16" Type="http://schemas.openxmlformats.org/officeDocument/2006/relationships/image" Target="../media/image435.png"/><Relationship Id="rId20" Type="http://schemas.openxmlformats.org/officeDocument/2006/relationships/image" Target="../media/image293.png"/><Relationship Id="rId29" Type="http://schemas.openxmlformats.org/officeDocument/2006/relationships/image" Target="../media/image447.png"/><Relationship Id="rId41" Type="http://schemas.openxmlformats.org/officeDocument/2006/relationships/image" Target="../media/image459.png"/><Relationship Id="rId1" Type="http://schemas.openxmlformats.org/officeDocument/2006/relationships/slideLayout" Target="../slideLayouts/slideLayout48.xml"/><Relationship Id="rId6" Type="http://schemas.openxmlformats.org/officeDocument/2006/relationships/image" Target="../media/image425.png"/><Relationship Id="rId11" Type="http://schemas.openxmlformats.org/officeDocument/2006/relationships/image" Target="../media/image430.png"/><Relationship Id="rId24" Type="http://schemas.openxmlformats.org/officeDocument/2006/relationships/image" Target="../media/image442.png"/><Relationship Id="rId32" Type="http://schemas.openxmlformats.org/officeDocument/2006/relationships/image" Target="../media/image450.png"/><Relationship Id="rId37" Type="http://schemas.openxmlformats.org/officeDocument/2006/relationships/image" Target="../media/image455.png"/><Relationship Id="rId40" Type="http://schemas.openxmlformats.org/officeDocument/2006/relationships/image" Target="../media/image458.png"/><Relationship Id="rId5" Type="http://schemas.openxmlformats.org/officeDocument/2006/relationships/image" Target="../media/image424.png"/><Relationship Id="rId15" Type="http://schemas.openxmlformats.org/officeDocument/2006/relationships/image" Target="../media/image434.png"/><Relationship Id="rId23" Type="http://schemas.openxmlformats.org/officeDocument/2006/relationships/image" Target="../media/image441.png"/><Relationship Id="rId28" Type="http://schemas.openxmlformats.org/officeDocument/2006/relationships/image" Target="../media/image446.png"/><Relationship Id="rId36" Type="http://schemas.openxmlformats.org/officeDocument/2006/relationships/image" Target="../media/image454.png"/><Relationship Id="rId10" Type="http://schemas.openxmlformats.org/officeDocument/2006/relationships/image" Target="../media/image429.png"/><Relationship Id="rId19" Type="http://schemas.openxmlformats.org/officeDocument/2006/relationships/image" Target="../media/image438.png"/><Relationship Id="rId31" Type="http://schemas.openxmlformats.org/officeDocument/2006/relationships/image" Target="../media/image449.png"/><Relationship Id="rId4" Type="http://schemas.openxmlformats.org/officeDocument/2006/relationships/image" Target="../media/image423.png"/><Relationship Id="rId9" Type="http://schemas.openxmlformats.org/officeDocument/2006/relationships/image" Target="../media/image428.png"/><Relationship Id="rId14" Type="http://schemas.openxmlformats.org/officeDocument/2006/relationships/image" Target="../media/image433.png"/><Relationship Id="rId22" Type="http://schemas.openxmlformats.org/officeDocument/2006/relationships/image" Target="../media/image440.png"/><Relationship Id="rId27" Type="http://schemas.openxmlformats.org/officeDocument/2006/relationships/image" Target="../media/image445.png"/><Relationship Id="rId30" Type="http://schemas.openxmlformats.org/officeDocument/2006/relationships/image" Target="../media/image448.png"/><Relationship Id="rId35" Type="http://schemas.openxmlformats.org/officeDocument/2006/relationships/image" Target="../media/image453.png"/><Relationship Id="rId43" Type="http://schemas.openxmlformats.org/officeDocument/2006/relationships/image" Target="../media/image461.png"/><Relationship Id="rId8" Type="http://schemas.openxmlformats.org/officeDocument/2006/relationships/image" Target="../media/image427.png"/><Relationship Id="rId3" Type="http://schemas.openxmlformats.org/officeDocument/2006/relationships/image" Target="../media/image422.png"/><Relationship Id="rId12" Type="http://schemas.openxmlformats.org/officeDocument/2006/relationships/image" Target="../media/image431.png"/><Relationship Id="rId17" Type="http://schemas.openxmlformats.org/officeDocument/2006/relationships/image" Target="../media/image436.png"/><Relationship Id="rId25" Type="http://schemas.openxmlformats.org/officeDocument/2006/relationships/image" Target="../media/image443.png"/><Relationship Id="rId33" Type="http://schemas.openxmlformats.org/officeDocument/2006/relationships/image" Target="../media/image451.png"/><Relationship Id="rId38" Type="http://schemas.openxmlformats.org/officeDocument/2006/relationships/image" Target="../media/image456.png"/></Relationships>
</file>

<file path=ppt/slides/_rels/slide70.xml.rels><?xml version="1.0" encoding="UTF-8" standalone="yes"?>
<Relationships xmlns="http://schemas.openxmlformats.org/package/2006/relationships"><Relationship Id="rId26" Type="http://schemas.openxmlformats.org/officeDocument/2006/relationships/image" Target="../media/image485.png"/><Relationship Id="rId21" Type="http://schemas.openxmlformats.org/officeDocument/2006/relationships/image" Target="../media/image480.png"/><Relationship Id="rId42" Type="http://schemas.openxmlformats.org/officeDocument/2006/relationships/image" Target="../media/image501.png"/><Relationship Id="rId47" Type="http://schemas.openxmlformats.org/officeDocument/2006/relationships/image" Target="../media/image506.png"/><Relationship Id="rId63" Type="http://schemas.openxmlformats.org/officeDocument/2006/relationships/image" Target="../media/image522.png"/><Relationship Id="rId68" Type="http://schemas.openxmlformats.org/officeDocument/2006/relationships/image" Target="../media/image527.png"/><Relationship Id="rId2" Type="http://schemas.openxmlformats.org/officeDocument/2006/relationships/image" Target="../media/image252.png"/><Relationship Id="rId16" Type="http://schemas.openxmlformats.org/officeDocument/2006/relationships/image" Target="../media/image475.png"/><Relationship Id="rId29" Type="http://schemas.openxmlformats.org/officeDocument/2006/relationships/image" Target="../media/image488.png"/><Relationship Id="rId11" Type="http://schemas.openxmlformats.org/officeDocument/2006/relationships/image" Target="../media/image470.png"/><Relationship Id="rId24" Type="http://schemas.openxmlformats.org/officeDocument/2006/relationships/image" Target="../media/image483.png"/><Relationship Id="rId32" Type="http://schemas.openxmlformats.org/officeDocument/2006/relationships/image" Target="../media/image491.png"/><Relationship Id="rId37" Type="http://schemas.openxmlformats.org/officeDocument/2006/relationships/image" Target="../media/image496.png"/><Relationship Id="rId40" Type="http://schemas.openxmlformats.org/officeDocument/2006/relationships/image" Target="../media/image499.png"/><Relationship Id="rId45" Type="http://schemas.openxmlformats.org/officeDocument/2006/relationships/image" Target="../media/image504.png"/><Relationship Id="rId53" Type="http://schemas.openxmlformats.org/officeDocument/2006/relationships/image" Target="../media/image512.png"/><Relationship Id="rId58" Type="http://schemas.openxmlformats.org/officeDocument/2006/relationships/image" Target="../media/image517.png"/><Relationship Id="rId66" Type="http://schemas.openxmlformats.org/officeDocument/2006/relationships/image" Target="../media/image525.png"/><Relationship Id="rId74" Type="http://schemas.openxmlformats.org/officeDocument/2006/relationships/image" Target="../media/image533.png"/><Relationship Id="rId5" Type="http://schemas.openxmlformats.org/officeDocument/2006/relationships/image" Target="../media/image464.png"/><Relationship Id="rId61" Type="http://schemas.openxmlformats.org/officeDocument/2006/relationships/image" Target="../media/image520.png"/><Relationship Id="rId19" Type="http://schemas.openxmlformats.org/officeDocument/2006/relationships/image" Target="../media/image478.png"/><Relationship Id="rId14" Type="http://schemas.openxmlformats.org/officeDocument/2006/relationships/image" Target="../media/image473.png"/><Relationship Id="rId22" Type="http://schemas.openxmlformats.org/officeDocument/2006/relationships/image" Target="../media/image481.png"/><Relationship Id="rId27" Type="http://schemas.openxmlformats.org/officeDocument/2006/relationships/image" Target="../media/image486.png"/><Relationship Id="rId30" Type="http://schemas.openxmlformats.org/officeDocument/2006/relationships/image" Target="../media/image489.png"/><Relationship Id="rId35" Type="http://schemas.openxmlformats.org/officeDocument/2006/relationships/image" Target="../media/image494.png"/><Relationship Id="rId43" Type="http://schemas.openxmlformats.org/officeDocument/2006/relationships/image" Target="../media/image502.png"/><Relationship Id="rId48" Type="http://schemas.openxmlformats.org/officeDocument/2006/relationships/image" Target="../media/image507.png"/><Relationship Id="rId56" Type="http://schemas.openxmlformats.org/officeDocument/2006/relationships/image" Target="../media/image515.png"/><Relationship Id="rId64" Type="http://schemas.openxmlformats.org/officeDocument/2006/relationships/image" Target="../media/image523.png"/><Relationship Id="rId69" Type="http://schemas.openxmlformats.org/officeDocument/2006/relationships/image" Target="../media/image528.png"/><Relationship Id="rId8" Type="http://schemas.openxmlformats.org/officeDocument/2006/relationships/image" Target="../media/image467.png"/><Relationship Id="rId51" Type="http://schemas.openxmlformats.org/officeDocument/2006/relationships/image" Target="../media/image510.png"/><Relationship Id="rId72" Type="http://schemas.openxmlformats.org/officeDocument/2006/relationships/image" Target="../media/image531.png"/><Relationship Id="rId3" Type="http://schemas.openxmlformats.org/officeDocument/2006/relationships/image" Target="../media/image462.png"/><Relationship Id="rId12" Type="http://schemas.openxmlformats.org/officeDocument/2006/relationships/image" Target="../media/image471.png"/><Relationship Id="rId17" Type="http://schemas.openxmlformats.org/officeDocument/2006/relationships/image" Target="../media/image476.png"/><Relationship Id="rId25" Type="http://schemas.openxmlformats.org/officeDocument/2006/relationships/image" Target="../media/image484.png"/><Relationship Id="rId33" Type="http://schemas.openxmlformats.org/officeDocument/2006/relationships/image" Target="../media/image492.png"/><Relationship Id="rId38" Type="http://schemas.openxmlformats.org/officeDocument/2006/relationships/image" Target="../media/image497.png"/><Relationship Id="rId46" Type="http://schemas.openxmlformats.org/officeDocument/2006/relationships/image" Target="../media/image505.png"/><Relationship Id="rId59" Type="http://schemas.openxmlformats.org/officeDocument/2006/relationships/image" Target="../media/image518.png"/><Relationship Id="rId67" Type="http://schemas.openxmlformats.org/officeDocument/2006/relationships/image" Target="../media/image526.png"/><Relationship Id="rId20" Type="http://schemas.openxmlformats.org/officeDocument/2006/relationships/image" Target="../media/image479.png"/><Relationship Id="rId41" Type="http://schemas.openxmlformats.org/officeDocument/2006/relationships/image" Target="../media/image500.png"/><Relationship Id="rId54" Type="http://schemas.openxmlformats.org/officeDocument/2006/relationships/image" Target="../media/image513.png"/><Relationship Id="rId62" Type="http://schemas.openxmlformats.org/officeDocument/2006/relationships/image" Target="../media/image521.png"/><Relationship Id="rId70" Type="http://schemas.openxmlformats.org/officeDocument/2006/relationships/image" Target="../media/image529.png"/><Relationship Id="rId75" Type="http://schemas.openxmlformats.org/officeDocument/2006/relationships/image" Target="../media/image534.png"/><Relationship Id="rId1" Type="http://schemas.openxmlformats.org/officeDocument/2006/relationships/slideLayout" Target="../slideLayouts/slideLayout48.xml"/><Relationship Id="rId6" Type="http://schemas.openxmlformats.org/officeDocument/2006/relationships/image" Target="../media/image465.png"/><Relationship Id="rId15" Type="http://schemas.openxmlformats.org/officeDocument/2006/relationships/image" Target="../media/image474.png"/><Relationship Id="rId23" Type="http://schemas.openxmlformats.org/officeDocument/2006/relationships/image" Target="../media/image482.png"/><Relationship Id="rId28" Type="http://schemas.openxmlformats.org/officeDocument/2006/relationships/image" Target="../media/image487.png"/><Relationship Id="rId36" Type="http://schemas.openxmlformats.org/officeDocument/2006/relationships/image" Target="../media/image495.png"/><Relationship Id="rId49" Type="http://schemas.openxmlformats.org/officeDocument/2006/relationships/image" Target="../media/image508.png"/><Relationship Id="rId57" Type="http://schemas.openxmlformats.org/officeDocument/2006/relationships/image" Target="../media/image516.png"/><Relationship Id="rId10" Type="http://schemas.openxmlformats.org/officeDocument/2006/relationships/image" Target="../media/image469.png"/><Relationship Id="rId31" Type="http://schemas.openxmlformats.org/officeDocument/2006/relationships/image" Target="../media/image490.png"/><Relationship Id="rId44" Type="http://schemas.openxmlformats.org/officeDocument/2006/relationships/image" Target="../media/image503.png"/><Relationship Id="rId52" Type="http://schemas.openxmlformats.org/officeDocument/2006/relationships/image" Target="../media/image511.png"/><Relationship Id="rId60" Type="http://schemas.openxmlformats.org/officeDocument/2006/relationships/image" Target="../media/image519.png"/><Relationship Id="rId65" Type="http://schemas.openxmlformats.org/officeDocument/2006/relationships/image" Target="../media/image524.png"/><Relationship Id="rId73" Type="http://schemas.openxmlformats.org/officeDocument/2006/relationships/image" Target="../media/image532.png"/><Relationship Id="rId4" Type="http://schemas.openxmlformats.org/officeDocument/2006/relationships/image" Target="../media/image463.png"/><Relationship Id="rId9" Type="http://schemas.openxmlformats.org/officeDocument/2006/relationships/image" Target="../media/image468.png"/><Relationship Id="rId13" Type="http://schemas.openxmlformats.org/officeDocument/2006/relationships/image" Target="../media/image472.png"/><Relationship Id="rId18" Type="http://schemas.openxmlformats.org/officeDocument/2006/relationships/image" Target="../media/image477.png"/><Relationship Id="rId39" Type="http://schemas.openxmlformats.org/officeDocument/2006/relationships/image" Target="../media/image498.png"/><Relationship Id="rId34" Type="http://schemas.openxmlformats.org/officeDocument/2006/relationships/image" Target="../media/image493.png"/><Relationship Id="rId50" Type="http://schemas.openxmlformats.org/officeDocument/2006/relationships/image" Target="../media/image509.png"/><Relationship Id="rId55" Type="http://schemas.openxmlformats.org/officeDocument/2006/relationships/image" Target="../media/image514.png"/><Relationship Id="rId7" Type="http://schemas.openxmlformats.org/officeDocument/2006/relationships/image" Target="../media/image466.png"/><Relationship Id="rId71" Type="http://schemas.openxmlformats.org/officeDocument/2006/relationships/image" Target="../media/image530.png"/></Relationships>
</file>

<file path=ppt/slides/_rels/slide71.xml.rels><?xml version="1.0" encoding="UTF-8" standalone="yes"?>
<Relationships xmlns="http://schemas.openxmlformats.org/package/2006/relationships"><Relationship Id="rId13" Type="http://schemas.openxmlformats.org/officeDocument/2006/relationships/image" Target="../media/image544.png"/><Relationship Id="rId18" Type="http://schemas.openxmlformats.org/officeDocument/2006/relationships/image" Target="../media/image549.png"/><Relationship Id="rId26" Type="http://schemas.openxmlformats.org/officeDocument/2006/relationships/image" Target="../media/image557.png"/><Relationship Id="rId3" Type="http://schemas.openxmlformats.org/officeDocument/2006/relationships/image" Target="../media/image535.png"/><Relationship Id="rId21" Type="http://schemas.openxmlformats.org/officeDocument/2006/relationships/image" Target="../media/image552.png"/><Relationship Id="rId34" Type="http://schemas.openxmlformats.org/officeDocument/2006/relationships/image" Target="../media/image565.png"/><Relationship Id="rId7" Type="http://schemas.openxmlformats.org/officeDocument/2006/relationships/image" Target="../media/image538.png"/><Relationship Id="rId12" Type="http://schemas.openxmlformats.org/officeDocument/2006/relationships/image" Target="../media/image543.png"/><Relationship Id="rId17" Type="http://schemas.openxmlformats.org/officeDocument/2006/relationships/image" Target="../media/image548.png"/><Relationship Id="rId25" Type="http://schemas.openxmlformats.org/officeDocument/2006/relationships/image" Target="../media/image556.png"/><Relationship Id="rId33" Type="http://schemas.openxmlformats.org/officeDocument/2006/relationships/image" Target="../media/image564.png"/><Relationship Id="rId2" Type="http://schemas.openxmlformats.org/officeDocument/2006/relationships/image" Target="../media/image252.png"/><Relationship Id="rId16" Type="http://schemas.openxmlformats.org/officeDocument/2006/relationships/image" Target="../media/image547.png"/><Relationship Id="rId20" Type="http://schemas.openxmlformats.org/officeDocument/2006/relationships/image" Target="../media/image551.png"/><Relationship Id="rId29" Type="http://schemas.openxmlformats.org/officeDocument/2006/relationships/image" Target="../media/image560.png"/><Relationship Id="rId1" Type="http://schemas.openxmlformats.org/officeDocument/2006/relationships/slideLayout" Target="../slideLayouts/slideLayout48.xml"/><Relationship Id="rId6" Type="http://schemas.openxmlformats.org/officeDocument/2006/relationships/image" Target="../media/image537.png"/><Relationship Id="rId11" Type="http://schemas.openxmlformats.org/officeDocument/2006/relationships/image" Target="../media/image542.png"/><Relationship Id="rId24" Type="http://schemas.openxmlformats.org/officeDocument/2006/relationships/image" Target="../media/image555.png"/><Relationship Id="rId32" Type="http://schemas.openxmlformats.org/officeDocument/2006/relationships/image" Target="../media/image563.png"/><Relationship Id="rId5" Type="http://schemas.openxmlformats.org/officeDocument/2006/relationships/image" Target="../media/image536.png"/><Relationship Id="rId15" Type="http://schemas.openxmlformats.org/officeDocument/2006/relationships/image" Target="../media/image546.png"/><Relationship Id="rId23" Type="http://schemas.openxmlformats.org/officeDocument/2006/relationships/image" Target="../media/image554.png"/><Relationship Id="rId28" Type="http://schemas.openxmlformats.org/officeDocument/2006/relationships/image" Target="../media/image559.png"/><Relationship Id="rId36" Type="http://schemas.openxmlformats.org/officeDocument/2006/relationships/image" Target="../media/image567.png"/><Relationship Id="rId10" Type="http://schemas.openxmlformats.org/officeDocument/2006/relationships/image" Target="../media/image541.png"/><Relationship Id="rId19" Type="http://schemas.openxmlformats.org/officeDocument/2006/relationships/image" Target="../media/image550.png"/><Relationship Id="rId31" Type="http://schemas.openxmlformats.org/officeDocument/2006/relationships/image" Target="../media/image562.png"/><Relationship Id="rId4" Type="http://schemas.openxmlformats.org/officeDocument/2006/relationships/image" Target="../media/image255.png"/><Relationship Id="rId9" Type="http://schemas.openxmlformats.org/officeDocument/2006/relationships/image" Target="../media/image540.png"/><Relationship Id="rId14" Type="http://schemas.openxmlformats.org/officeDocument/2006/relationships/image" Target="../media/image545.png"/><Relationship Id="rId22" Type="http://schemas.openxmlformats.org/officeDocument/2006/relationships/image" Target="../media/image553.png"/><Relationship Id="rId27" Type="http://schemas.openxmlformats.org/officeDocument/2006/relationships/image" Target="../media/image558.png"/><Relationship Id="rId30" Type="http://schemas.openxmlformats.org/officeDocument/2006/relationships/image" Target="../media/image561.png"/><Relationship Id="rId35" Type="http://schemas.openxmlformats.org/officeDocument/2006/relationships/image" Target="../media/image566.png"/><Relationship Id="rId8" Type="http://schemas.openxmlformats.org/officeDocument/2006/relationships/image" Target="../media/image539.png"/></Relationships>
</file>

<file path=ppt/slides/_rels/slide72.xml.rels><?xml version="1.0" encoding="UTF-8" standalone="yes"?>
<Relationships xmlns="http://schemas.openxmlformats.org/package/2006/relationships"><Relationship Id="rId26" Type="http://schemas.openxmlformats.org/officeDocument/2006/relationships/image" Target="../media/image591.png"/><Relationship Id="rId21" Type="http://schemas.openxmlformats.org/officeDocument/2006/relationships/image" Target="../media/image587.png"/><Relationship Id="rId34" Type="http://schemas.openxmlformats.org/officeDocument/2006/relationships/image" Target="../media/image599.png"/><Relationship Id="rId42" Type="http://schemas.openxmlformats.org/officeDocument/2006/relationships/image" Target="../media/image607.png"/><Relationship Id="rId47" Type="http://schemas.openxmlformats.org/officeDocument/2006/relationships/image" Target="../media/image612.png"/><Relationship Id="rId50" Type="http://schemas.openxmlformats.org/officeDocument/2006/relationships/image" Target="../media/image552.png"/><Relationship Id="rId55" Type="http://schemas.openxmlformats.org/officeDocument/2006/relationships/image" Target="../media/image557.png"/><Relationship Id="rId63" Type="http://schemas.openxmlformats.org/officeDocument/2006/relationships/image" Target="../media/image565.png"/><Relationship Id="rId7" Type="http://schemas.openxmlformats.org/officeDocument/2006/relationships/image" Target="../media/image573.png"/><Relationship Id="rId2" Type="http://schemas.openxmlformats.org/officeDocument/2006/relationships/image" Target="../media/image568.png"/><Relationship Id="rId16" Type="http://schemas.openxmlformats.org/officeDocument/2006/relationships/image" Target="../media/image582.png"/><Relationship Id="rId29" Type="http://schemas.openxmlformats.org/officeDocument/2006/relationships/image" Target="../media/image594.png"/><Relationship Id="rId11" Type="http://schemas.openxmlformats.org/officeDocument/2006/relationships/image" Target="../media/image577.png"/><Relationship Id="rId24" Type="http://schemas.openxmlformats.org/officeDocument/2006/relationships/image" Target="../media/image589.png"/><Relationship Id="rId32" Type="http://schemas.openxmlformats.org/officeDocument/2006/relationships/image" Target="../media/image597.png"/><Relationship Id="rId37" Type="http://schemas.openxmlformats.org/officeDocument/2006/relationships/image" Target="../media/image602.png"/><Relationship Id="rId40" Type="http://schemas.openxmlformats.org/officeDocument/2006/relationships/image" Target="../media/image605.png"/><Relationship Id="rId45" Type="http://schemas.openxmlformats.org/officeDocument/2006/relationships/image" Target="../media/image610.png"/><Relationship Id="rId53" Type="http://schemas.openxmlformats.org/officeDocument/2006/relationships/image" Target="../media/image555.png"/><Relationship Id="rId58" Type="http://schemas.openxmlformats.org/officeDocument/2006/relationships/image" Target="../media/image560.png"/><Relationship Id="rId5" Type="http://schemas.openxmlformats.org/officeDocument/2006/relationships/image" Target="../media/image571.png"/><Relationship Id="rId61" Type="http://schemas.openxmlformats.org/officeDocument/2006/relationships/image" Target="../media/image563.png"/><Relationship Id="rId19" Type="http://schemas.openxmlformats.org/officeDocument/2006/relationships/image" Target="../media/image585.png"/><Relationship Id="rId14" Type="http://schemas.openxmlformats.org/officeDocument/2006/relationships/image" Target="../media/image580.png"/><Relationship Id="rId22" Type="http://schemas.openxmlformats.org/officeDocument/2006/relationships/image" Target="../media/image265.png"/><Relationship Id="rId27" Type="http://schemas.openxmlformats.org/officeDocument/2006/relationships/image" Target="../media/image592.png"/><Relationship Id="rId30" Type="http://schemas.openxmlformats.org/officeDocument/2006/relationships/image" Target="../media/image595.png"/><Relationship Id="rId35" Type="http://schemas.openxmlformats.org/officeDocument/2006/relationships/image" Target="../media/image600.png"/><Relationship Id="rId43" Type="http://schemas.openxmlformats.org/officeDocument/2006/relationships/image" Target="../media/image608.png"/><Relationship Id="rId48" Type="http://schemas.openxmlformats.org/officeDocument/2006/relationships/image" Target="../media/image613.png"/><Relationship Id="rId56" Type="http://schemas.openxmlformats.org/officeDocument/2006/relationships/image" Target="../media/image558.png"/><Relationship Id="rId64" Type="http://schemas.openxmlformats.org/officeDocument/2006/relationships/image" Target="../media/image566.png"/><Relationship Id="rId8" Type="http://schemas.openxmlformats.org/officeDocument/2006/relationships/image" Target="../media/image574.png"/><Relationship Id="rId51" Type="http://schemas.openxmlformats.org/officeDocument/2006/relationships/image" Target="../media/image553.png"/><Relationship Id="rId3" Type="http://schemas.openxmlformats.org/officeDocument/2006/relationships/image" Target="../media/image569.png"/><Relationship Id="rId12" Type="http://schemas.openxmlformats.org/officeDocument/2006/relationships/image" Target="../media/image578.png"/><Relationship Id="rId17" Type="http://schemas.openxmlformats.org/officeDocument/2006/relationships/image" Target="../media/image583.png"/><Relationship Id="rId25" Type="http://schemas.openxmlformats.org/officeDocument/2006/relationships/image" Target="../media/image590.png"/><Relationship Id="rId33" Type="http://schemas.openxmlformats.org/officeDocument/2006/relationships/image" Target="../media/image598.png"/><Relationship Id="rId38" Type="http://schemas.openxmlformats.org/officeDocument/2006/relationships/image" Target="../media/image603.png"/><Relationship Id="rId46" Type="http://schemas.openxmlformats.org/officeDocument/2006/relationships/image" Target="../media/image611.png"/><Relationship Id="rId59" Type="http://schemas.openxmlformats.org/officeDocument/2006/relationships/image" Target="../media/image561.png"/><Relationship Id="rId20" Type="http://schemas.openxmlformats.org/officeDocument/2006/relationships/image" Target="../media/image586.png"/><Relationship Id="rId41" Type="http://schemas.openxmlformats.org/officeDocument/2006/relationships/image" Target="../media/image606.png"/><Relationship Id="rId54" Type="http://schemas.openxmlformats.org/officeDocument/2006/relationships/image" Target="../media/image556.png"/><Relationship Id="rId62" Type="http://schemas.openxmlformats.org/officeDocument/2006/relationships/image" Target="../media/image564.png"/><Relationship Id="rId1" Type="http://schemas.openxmlformats.org/officeDocument/2006/relationships/slideLayout" Target="../slideLayouts/slideLayout48.xml"/><Relationship Id="rId6" Type="http://schemas.openxmlformats.org/officeDocument/2006/relationships/image" Target="../media/image572.png"/><Relationship Id="rId15" Type="http://schemas.openxmlformats.org/officeDocument/2006/relationships/image" Target="../media/image581.png"/><Relationship Id="rId23" Type="http://schemas.openxmlformats.org/officeDocument/2006/relationships/image" Target="../media/image588.png"/><Relationship Id="rId28" Type="http://schemas.openxmlformats.org/officeDocument/2006/relationships/image" Target="../media/image593.png"/><Relationship Id="rId36" Type="http://schemas.openxmlformats.org/officeDocument/2006/relationships/image" Target="../media/image601.png"/><Relationship Id="rId49" Type="http://schemas.openxmlformats.org/officeDocument/2006/relationships/image" Target="../media/image614.png"/><Relationship Id="rId57" Type="http://schemas.openxmlformats.org/officeDocument/2006/relationships/image" Target="../media/image559.png"/><Relationship Id="rId10" Type="http://schemas.openxmlformats.org/officeDocument/2006/relationships/image" Target="../media/image576.png"/><Relationship Id="rId31" Type="http://schemas.openxmlformats.org/officeDocument/2006/relationships/image" Target="../media/image596.png"/><Relationship Id="rId44" Type="http://schemas.openxmlformats.org/officeDocument/2006/relationships/image" Target="../media/image609.png"/><Relationship Id="rId52" Type="http://schemas.openxmlformats.org/officeDocument/2006/relationships/image" Target="../media/image554.png"/><Relationship Id="rId60" Type="http://schemas.openxmlformats.org/officeDocument/2006/relationships/image" Target="../media/image562.png"/><Relationship Id="rId65" Type="http://schemas.openxmlformats.org/officeDocument/2006/relationships/image" Target="../media/image567.png"/><Relationship Id="rId4" Type="http://schemas.openxmlformats.org/officeDocument/2006/relationships/image" Target="../media/image570.png"/><Relationship Id="rId9" Type="http://schemas.openxmlformats.org/officeDocument/2006/relationships/image" Target="../media/image575.png"/><Relationship Id="rId13" Type="http://schemas.openxmlformats.org/officeDocument/2006/relationships/image" Target="../media/image579.png"/><Relationship Id="rId18" Type="http://schemas.openxmlformats.org/officeDocument/2006/relationships/image" Target="../media/image584.png"/><Relationship Id="rId39" Type="http://schemas.openxmlformats.org/officeDocument/2006/relationships/image" Target="../media/image604.png"/></Relationships>
</file>

<file path=ppt/slides/_rels/slide73.xml.rels><?xml version="1.0" encoding="UTF-8" standalone="yes"?>
<Relationships xmlns="http://schemas.openxmlformats.org/package/2006/relationships"><Relationship Id="rId13" Type="http://schemas.openxmlformats.org/officeDocument/2006/relationships/image" Target="../media/image623.png"/><Relationship Id="rId18" Type="http://schemas.openxmlformats.org/officeDocument/2006/relationships/image" Target="../media/image628.png"/><Relationship Id="rId26" Type="http://schemas.openxmlformats.org/officeDocument/2006/relationships/image" Target="../media/image636.png"/><Relationship Id="rId39" Type="http://schemas.openxmlformats.org/officeDocument/2006/relationships/image" Target="../media/image649.png"/><Relationship Id="rId21" Type="http://schemas.openxmlformats.org/officeDocument/2006/relationships/image" Target="../media/image631.png"/><Relationship Id="rId34" Type="http://schemas.openxmlformats.org/officeDocument/2006/relationships/image" Target="../media/image644.png"/><Relationship Id="rId42" Type="http://schemas.openxmlformats.org/officeDocument/2006/relationships/image" Target="../media/image652.png"/><Relationship Id="rId47" Type="http://schemas.openxmlformats.org/officeDocument/2006/relationships/image" Target="../media/image657.jpg"/><Relationship Id="rId7" Type="http://schemas.openxmlformats.org/officeDocument/2006/relationships/image" Target="../media/image618.png"/><Relationship Id="rId2" Type="http://schemas.openxmlformats.org/officeDocument/2006/relationships/image" Target="../media/image615.png"/><Relationship Id="rId16" Type="http://schemas.openxmlformats.org/officeDocument/2006/relationships/image" Target="../media/image626.png"/><Relationship Id="rId29" Type="http://schemas.openxmlformats.org/officeDocument/2006/relationships/image" Target="../media/image639.png"/><Relationship Id="rId1" Type="http://schemas.openxmlformats.org/officeDocument/2006/relationships/slideLayout" Target="../slideLayouts/slideLayout48.xml"/><Relationship Id="rId6" Type="http://schemas.openxmlformats.org/officeDocument/2006/relationships/image" Target="../media/image429.png"/><Relationship Id="rId11" Type="http://schemas.openxmlformats.org/officeDocument/2006/relationships/image" Target="../media/image621.png"/><Relationship Id="rId24" Type="http://schemas.openxmlformats.org/officeDocument/2006/relationships/image" Target="../media/image634.png"/><Relationship Id="rId32" Type="http://schemas.openxmlformats.org/officeDocument/2006/relationships/image" Target="../media/image642.png"/><Relationship Id="rId37" Type="http://schemas.openxmlformats.org/officeDocument/2006/relationships/image" Target="../media/image647.png"/><Relationship Id="rId40" Type="http://schemas.openxmlformats.org/officeDocument/2006/relationships/image" Target="../media/image650.png"/><Relationship Id="rId45" Type="http://schemas.openxmlformats.org/officeDocument/2006/relationships/image" Target="../media/image655.png"/><Relationship Id="rId5" Type="http://schemas.openxmlformats.org/officeDocument/2006/relationships/image" Target="../media/image617.png"/><Relationship Id="rId15" Type="http://schemas.openxmlformats.org/officeDocument/2006/relationships/image" Target="../media/image625.png"/><Relationship Id="rId23" Type="http://schemas.openxmlformats.org/officeDocument/2006/relationships/image" Target="../media/image633.png"/><Relationship Id="rId28" Type="http://schemas.openxmlformats.org/officeDocument/2006/relationships/image" Target="../media/image638.png"/><Relationship Id="rId36" Type="http://schemas.openxmlformats.org/officeDocument/2006/relationships/image" Target="../media/image646.png"/><Relationship Id="rId10" Type="http://schemas.openxmlformats.org/officeDocument/2006/relationships/image" Target="../media/image620.png"/><Relationship Id="rId19" Type="http://schemas.openxmlformats.org/officeDocument/2006/relationships/image" Target="../media/image629.png"/><Relationship Id="rId31" Type="http://schemas.openxmlformats.org/officeDocument/2006/relationships/image" Target="../media/image641.png"/><Relationship Id="rId44" Type="http://schemas.openxmlformats.org/officeDocument/2006/relationships/image" Target="../media/image654.png"/><Relationship Id="rId4" Type="http://schemas.openxmlformats.org/officeDocument/2006/relationships/image" Target="../media/image616.png"/><Relationship Id="rId9" Type="http://schemas.openxmlformats.org/officeDocument/2006/relationships/image" Target="../media/image619.png"/><Relationship Id="rId14" Type="http://schemas.openxmlformats.org/officeDocument/2006/relationships/image" Target="../media/image624.png"/><Relationship Id="rId22" Type="http://schemas.openxmlformats.org/officeDocument/2006/relationships/image" Target="../media/image632.png"/><Relationship Id="rId27" Type="http://schemas.openxmlformats.org/officeDocument/2006/relationships/image" Target="../media/image637.png"/><Relationship Id="rId30" Type="http://schemas.openxmlformats.org/officeDocument/2006/relationships/image" Target="../media/image640.png"/><Relationship Id="rId35" Type="http://schemas.openxmlformats.org/officeDocument/2006/relationships/image" Target="../media/image645.png"/><Relationship Id="rId43" Type="http://schemas.openxmlformats.org/officeDocument/2006/relationships/image" Target="../media/image653.png"/><Relationship Id="rId8" Type="http://schemas.openxmlformats.org/officeDocument/2006/relationships/image" Target="../media/image198.png"/><Relationship Id="rId3" Type="http://schemas.openxmlformats.org/officeDocument/2006/relationships/image" Target="../media/image239.png"/><Relationship Id="rId12" Type="http://schemas.openxmlformats.org/officeDocument/2006/relationships/image" Target="../media/image622.png"/><Relationship Id="rId17" Type="http://schemas.openxmlformats.org/officeDocument/2006/relationships/image" Target="../media/image627.png"/><Relationship Id="rId25" Type="http://schemas.openxmlformats.org/officeDocument/2006/relationships/image" Target="../media/image635.png"/><Relationship Id="rId33" Type="http://schemas.openxmlformats.org/officeDocument/2006/relationships/image" Target="../media/image643.png"/><Relationship Id="rId38" Type="http://schemas.openxmlformats.org/officeDocument/2006/relationships/image" Target="../media/image648.png"/><Relationship Id="rId46" Type="http://schemas.openxmlformats.org/officeDocument/2006/relationships/image" Target="../media/image656.png"/><Relationship Id="rId20" Type="http://schemas.openxmlformats.org/officeDocument/2006/relationships/image" Target="../media/image630.png"/><Relationship Id="rId41" Type="http://schemas.openxmlformats.org/officeDocument/2006/relationships/image" Target="../media/image651.png"/></Relationships>
</file>

<file path=ppt/slides/_rels/slide74.xml.rels><?xml version="1.0" encoding="UTF-8" standalone="yes"?>
<Relationships xmlns="http://schemas.openxmlformats.org/package/2006/relationships"><Relationship Id="rId3" Type="http://schemas.openxmlformats.org/officeDocument/2006/relationships/image" Target="../media/image659.png"/><Relationship Id="rId2" Type="http://schemas.openxmlformats.org/officeDocument/2006/relationships/image" Target="../media/image658.png"/><Relationship Id="rId1" Type="http://schemas.openxmlformats.org/officeDocument/2006/relationships/slideLayout" Target="../slideLayouts/slideLayout48.xml"/><Relationship Id="rId4" Type="http://schemas.openxmlformats.org/officeDocument/2006/relationships/image" Target="../media/image660.jpg"/></Relationships>
</file>

<file path=ppt/slides/_rels/slide75.xml.rels><?xml version="1.0" encoding="UTF-8" standalone="yes"?>
<Relationships xmlns="http://schemas.openxmlformats.org/package/2006/relationships"><Relationship Id="rId13" Type="http://schemas.openxmlformats.org/officeDocument/2006/relationships/image" Target="../media/image671.png"/><Relationship Id="rId18" Type="http://schemas.openxmlformats.org/officeDocument/2006/relationships/image" Target="../media/image676.png"/><Relationship Id="rId26" Type="http://schemas.openxmlformats.org/officeDocument/2006/relationships/image" Target="../media/image684.png"/><Relationship Id="rId39" Type="http://schemas.openxmlformats.org/officeDocument/2006/relationships/image" Target="../media/image697.png"/><Relationship Id="rId21" Type="http://schemas.openxmlformats.org/officeDocument/2006/relationships/image" Target="../media/image679.png"/><Relationship Id="rId34" Type="http://schemas.openxmlformats.org/officeDocument/2006/relationships/image" Target="../media/image692.png"/><Relationship Id="rId42" Type="http://schemas.openxmlformats.org/officeDocument/2006/relationships/image" Target="../media/image700.png"/><Relationship Id="rId47" Type="http://schemas.openxmlformats.org/officeDocument/2006/relationships/image" Target="../media/image705.png"/><Relationship Id="rId50" Type="http://schemas.openxmlformats.org/officeDocument/2006/relationships/image" Target="../media/image708.png"/><Relationship Id="rId55" Type="http://schemas.openxmlformats.org/officeDocument/2006/relationships/image" Target="../media/image713.png"/><Relationship Id="rId7" Type="http://schemas.openxmlformats.org/officeDocument/2006/relationships/image" Target="../media/image198.png"/><Relationship Id="rId2" Type="http://schemas.openxmlformats.org/officeDocument/2006/relationships/image" Target="../media/image661.png"/><Relationship Id="rId16" Type="http://schemas.openxmlformats.org/officeDocument/2006/relationships/image" Target="../media/image674.png"/><Relationship Id="rId29" Type="http://schemas.openxmlformats.org/officeDocument/2006/relationships/image" Target="../media/image687.png"/><Relationship Id="rId11" Type="http://schemas.openxmlformats.org/officeDocument/2006/relationships/image" Target="../media/image669.png"/><Relationship Id="rId24" Type="http://schemas.openxmlformats.org/officeDocument/2006/relationships/image" Target="../media/image682.png"/><Relationship Id="rId32" Type="http://schemas.openxmlformats.org/officeDocument/2006/relationships/image" Target="../media/image690.png"/><Relationship Id="rId37" Type="http://schemas.openxmlformats.org/officeDocument/2006/relationships/image" Target="../media/image695.png"/><Relationship Id="rId40" Type="http://schemas.openxmlformats.org/officeDocument/2006/relationships/image" Target="../media/image698.png"/><Relationship Id="rId45" Type="http://schemas.openxmlformats.org/officeDocument/2006/relationships/image" Target="../media/image703.png"/><Relationship Id="rId53" Type="http://schemas.openxmlformats.org/officeDocument/2006/relationships/image" Target="../media/image711.png"/><Relationship Id="rId5" Type="http://schemas.openxmlformats.org/officeDocument/2006/relationships/image" Target="../media/image664.png"/><Relationship Id="rId10" Type="http://schemas.openxmlformats.org/officeDocument/2006/relationships/image" Target="../media/image668.png"/><Relationship Id="rId19" Type="http://schemas.openxmlformats.org/officeDocument/2006/relationships/image" Target="../media/image677.png"/><Relationship Id="rId31" Type="http://schemas.openxmlformats.org/officeDocument/2006/relationships/image" Target="../media/image689.png"/><Relationship Id="rId44" Type="http://schemas.openxmlformats.org/officeDocument/2006/relationships/image" Target="../media/image702.png"/><Relationship Id="rId52" Type="http://schemas.openxmlformats.org/officeDocument/2006/relationships/image" Target="../media/image710.png"/><Relationship Id="rId4" Type="http://schemas.openxmlformats.org/officeDocument/2006/relationships/image" Target="../media/image663.png"/><Relationship Id="rId9" Type="http://schemas.openxmlformats.org/officeDocument/2006/relationships/image" Target="../media/image667.png"/><Relationship Id="rId14" Type="http://schemas.openxmlformats.org/officeDocument/2006/relationships/image" Target="../media/image672.png"/><Relationship Id="rId22" Type="http://schemas.openxmlformats.org/officeDocument/2006/relationships/image" Target="../media/image680.png"/><Relationship Id="rId27" Type="http://schemas.openxmlformats.org/officeDocument/2006/relationships/image" Target="../media/image685.png"/><Relationship Id="rId30" Type="http://schemas.openxmlformats.org/officeDocument/2006/relationships/image" Target="../media/image688.png"/><Relationship Id="rId35" Type="http://schemas.openxmlformats.org/officeDocument/2006/relationships/image" Target="../media/image693.png"/><Relationship Id="rId43" Type="http://schemas.openxmlformats.org/officeDocument/2006/relationships/image" Target="../media/image701.png"/><Relationship Id="rId48" Type="http://schemas.openxmlformats.org/officeDocument/2006/relationships/image" Target="../media/image706.png"/><Relationship Id="rId8" Type="http://schemas.openxmlformats.org/officeDocument/2006/relationships/image" Target="../media/image666.png"/><Relationship Id="rId51" Type="http://schemas.openxmlformats.org/officeDocument/2006/relationships/image" Target="../media/image709.png"/><Relationship Id="rId3" Type="http://schemas.openxmlformats.org/officeDocument/2006/relationships/image" Target="../media/image662.png"/><Relationship Id="rId12" Type="http://schemas.openxmlformats.org/officeDocument/2006/relationships/image" Target="../media/image670.png"/><Relationship Id="rId17" Type="http://schemas.openxmlformats.org/officeDocument/2006/relationships/image" Target="../media/image675.png"/><Relationship Id="rId25" Type="http://schemas.openxmlformats.org/officeDocument/2006/relationships/image" Target="../media/image683.png"/><Relationship Id="rId33" Type="http://schemas.openxmlformats.org/officeDocument/2006/relationships/image" Target="../media/image691.png"/><Relationship Id="rId38" Type="http://schemas.openxmlformats.org/officeDocument/2006/relationships/image" Target="../media/image696.png"/><Relationship Id="rId46" Type="http://schemas.openxmlformats.org/officeDocument/2006/relationships/image" Target="../media/image704.png"/><Relationship Id="rId20" Type="http://schemas.openxmlformats.org/officeDocument/2006/relationships/image" Target="../media/image678.png"/><Relationship Id="rId41" Type="http://schemas.openxmlformats.org/officeDocument/2006/relationships/image" Target="../media/image699.png"/><Relationship Id="rId54" Type="http://schemas.openxmlformats.org/officeDocument/2006/relationships/image" Target="../media/image712.png"/><Relationship Id="rId1" Type="http://schemas.openxmlformats.org/officeDocument/2006/relationships/slideLayout" Target="../slideLayouts/slideLayout48.xml"/><Relationship Id="rId6" Type="http://schemas.openxmlformats.org/officeDocument/2006/relationships/image" Target="../media/image665.png"/><Relationship Id="rId15" Type="http://schemas.openxmlformats.org/officeDocument/2006/relationships/image" Target="../media/image673.png"/><Relationship Id="rId23" Type="http://schemas.openxmlformats.org/officeDocument/2006/relationships/image" Target="../media/image681.png"/><Relationship Id="rId28" Type="http://schemas.openxmlformats.org/officeDocument/2006/relationships/image" Target="../media/image686.png"/><Relationship Id="rId36" Type="http://schemas.openxmlformats.org/officeDocument/2006/relationships/image" Target="../media/image694.png"/><Relationship Id="rId49" Type="http://schemas.openxmlformats.org/officeDocument/2006/relationships/image" Target="../media/image707.png"/></Relationships>
</file>

<file path=ppt/slides/_rels/slide76.xml.rels><?xml version="1.0" encoding="UTF-8" standalone="yes"?>
<Relationships xmlns="http://schemas.openxmlformats.org/package/2006/relationships"><Relationship Id="rId13" Type="http://schemas.openxmlformats.org/officeDocument/2006/relationships/image" Target="../media/image725.png"/><Relationship Id="rId18" Type="http://schemas.openxmlformats.org/officeDocument/2006/relationships/image" Target="../media/image390.png"/><Relationship Id="rId26" Type="http://schemas.openxmlformats.org/officeDocument/2006/relationships/image" Target="../media/image734.png"/><Relationship Id="rId39" Type="http://schemas.openxmlformats.org/officeDocument/2006/relationships/image" Target="../media/image747.png"/><Relationship Id="rId21" Type="http://schemas.openxmlformats.org/officeDocument/2006/relationships/image" Target="../media/image531.png"/><Relationship Id="rId34" Type="http://schemas.openxmlformats.org/officeDocument/2006/relationships/image" Target="../media/image742.png"/><Relationship Id="rId42" Type="http://schemas.openxmlformats.org/officeDocument/2006/relationships/image" Target="../media/image509.png"/><Relationship Id="rId47" Type="http://schemas.openxmlformats.org/officeDocument/2006/relationships/image" Target="../media/image753.png"/><Relationship Id="rId50" Type="http://schemas.openxmlformats.org/officeDocument/2006/relationships/image" Target="../media/image756.png"/><Relationship Id="rId55" Type="http://schemas.openxmlformats.org/officeDocument/2006/relationships/image" Target="../media/image760.png"/><Relationship Id="rId7" Type="http://schemas.openxmlformats.org/officeDocument/2006/relationships/image" Target="../media/image719.png"/><Relationship Id="rId2" Type="http://schemas.openxmlformats.org/officeDocument/2006/relationships/image" Target="../media/image714.png"/><Relationship Id="rId16" Type="http://schemas.openxmlformats.org/officeDocument/2006/relationships/image" Target="../media/image728.png"/><Relationship Id="rId29" Type="http://schemas.openxmlformats.org/officeDocument/2006/relationships/image" Target="../media/image737.png"/><Relationship Id="rId11" Type="http://schemas.openxmlformats.org/officeDocument/2006/relationships/image" Target="../media/image723.png"/><Relationship Id="rId24" Type="http://schemas.openxmlformats.org/officeDocument/2006/relationships/image" Target="../media/image733.png"/><Relationship Id="rId32" Type="http://schemas.openxmlformats.org/officeDocument/2006/relationships/image" Target="../media/image740.png"/><Relationship Id="rId37" Type="http://schemas.openxmlformats.org/officeDocument/2006/relationships/image" Target="../media/image745.png"/><Relationship Id="rId40" Type="http://schemas.openxmlformats.org/officeDocument/2006/relationships/image" Target="../media/image748.png"/><Relationship Id="rId45" Type="http://schemas.openxmlformats.org/officeDocument/2006/relationships/image" Target="../media/image752.png"/><Relationship Id="rId53" Type="http://schemas.openxmlformats.org/officeDocument/2006/relationships/image" Target="../media/image759.png"/><Relationship Id="rId58" Type="http://schemas.openxmlformats.org/officeDocument/2006/relationships/image" Target="../media/image565.png"/><Relationship Id="rId5" Type="http://schemas.openxmlformats.org/officeDocument/2006/relationships/image" Target="../media/image717.png"/><Relationship Id="rId19" Type="http://schemas.openxmlformats.org/officeDocument/2006/relationships/image" Target="../media/image730.png"/><Relationship Id="rId4" Type="http://schemas.openxmlformats.org/officeDocument/2006/relationships/image" Target="../media/image716.png"/><Relationship Id="rId9" Type="http://schemas.openxmlformats.org/officeDocument/2006/relationships/image" Target="../media/image721.png"/><Relationship Id="rId14" Type="http://schemas.openxmlformats.org/officeDocument/2006/relationships/image" Target="../media/image726.png"/><Relationship Id="rId22" Type="http://schemas.openxmlformats.org/officeDocument/2006/relationships/image" Target="../media/image732.png"/><Relationship Id="rId27" Type="http://schemas.openxmlformats.org/officeDocument/2006/relationships/image" Target="../media/image735.png"/><Relationship Id="rId30" Type="http://schemas.openxmlformats.org/officeDocument/2006/relationships/image" Target="../media/image738.png"/><Relationship Id="rId35" Type="http://schemas.openxmlformats.org/officeDocument/2006/relationships/image" Target="../media/image743.png"/><Relationship Id="rId43" Type="http://schemas.openxmlformats.org/officeDocument/2006/relationships/image" Target="../media/image750.png"/><Relationship Id="rId48" Type="http://schemas.openxmlformats.org/officeDocument/2006/relationships/image" Target="../media/image754.png"/><Relationship Id="rId56" Type="http://schemas.openxmlformats.org/officeDocument/2006/relationships/image" Target="../media/image761.png"/><Relationship Id="rId8" Type="http://schemas.openxmlformats.org/officeDocument/2006/relationships/image" Target="../media/image720.png"/><Relationship Id="rId51" Type="http://schemas.openxmlformats.org/officeDocument/2006/relationships/image" Target="../media/image757.png"/><Relationship Id="rId3" Type="http://schemas.openxmlformats.org/officeDocument/2006/relationships/image" Target="../media/image715.png"/><Relationship Id="rId12" Type="http://schemas.openxmlformats.org/officeDocument/2006/relationships/image" Target="../media/image724.png"/><Relationship Id="rId17" Type="http://schemas.openxmlformats.org/officeDocument/2006/relationships/image" Target="../media/image729.png"/><Relationship Id="rId25" Type="http://schemas.openxmlformats.org/officeDocument/2006/relationships/image" Target="../media/image479.png"/><Relationship Id="rId33" Type="http://schemas.openxmlformats.org/officeDocument/2006/relationships/image" Target="../media/image741.png"/><Relationship Id="rId38" Type="http://schemas.openxmlformats.org/officeDocument/2006/relationships/image" Target="../media/image746.png"/><Relationship Id="rId46" Type="http://schemas.openxmlformats.org/officeDocument/2006/relationships/image" Target="../media/image563.png"/><Relationship Id="rId59" Type="http://schemas.openxmlformats.org/officeDocument/2006/relationships/image" Target="../media/image763.png"/><Relationship Id="rId20" Type="http://schemas.openxmlformats.org/officeDocument/2006/relationships/image" Target="../media/image731.png"/><Relationship Id="rId41" Type="http://schemas.openxmlformats.org/officeDocument/2006/relationships/image" Target="../media/image749.png"/><Relationship Id="rId54" Type="http://schemas.openxmlformats.org/officeDocument/2006/relationships/image" Target="../media/image562.png"/><Relationship Id="rId1" Type="http://schemas.openxmlformats.org/officeDocument/2006/relationships/slideLayout" Target="../slideLayouts/slideLayout48.xml"/><Relationship Id="rId6" Type="http://schemas.openxmlformats.org/officeDocument/2006/relationships/image" Target="../media/image718.png"/><Relationship Id="rId15" Type="http://schemas.openxmlformats.org/officeDocument/2006/relationships/image" Target="../media/image727.png"/><Relationship Id="rId23" Type="http://schemas.openxmlformats.org/officeDocument/2006/relationships/image" Target="../media/image528.png"/><Relationship Id="rId28" Type="http://schemas.openxmlformats.org/officeDocument/2006/relationships/image" Target="../media/image736.png"/><Relationship Id="rId36" Type="http://schemas.openxmlformats.org/officeDocument/2006/relationships/image" Target="../media/image744.png"/><Relationship Id="rId49" Type="http://schemas.openxmlformats.org/officeDocument/2006/relationships/image" Target="../media/image755.png"/><Relationship Id="rId57" Type="http://schemas.openxmlformats.org/officeDocument/2006/relationships/image" Target="../media/image762.png"/><Relationship Id="rId10" Type="http://schemas.openxmlformats.org/officeDocument/2006/relationships/image" Target="../media/image722.png"/><Relationship Id="rId31" Type="http://schemas.openxmlformats.org/officeDocument/2006/relationships/image" Target="../media/image739.png"/><Relationship Id="rId44" Type="http://schemas.openxmlformats.org/officeDocument/2006/relationships/image" Target="../media/image751.png"/><Relationship Id="rId52" Type="http://schemas.openxmlformats.org/officeDocument/2006/relationships/image" Target="../media/image758.png"/><Relationship Id="rId60" Type="http://schemas.openxmlformats.org/officeDocument/2006/relationships/image" Target="../media/image382.png"/></Relationships>
</file>

<file path=ppt/slides/_rels/slide77.xml.rels><?xml version="1.0" encoding="UTF-8" standalone="yes"?>
<Relationships xmlns="http://schemas.openxmlformats.org/package/2006/relationships"><Relationship Id="rId13" Type="http://schemas.openxmlformats.org/officeDocument/2006/relationships/image" Target="../media/image774.png"/><Relationship Id="rId18" Type="http://schemas.openxmlformats.org/officeDocument/2006/relationships/image" Target="../media/image779.png"/><Relationship Id="rId26" Type="http://schemas.openxmlformats.org/officeDocument/2006/relationships/image" Target="../media/image787.png"/><Relationship Id="rId3" Type="http://schemas.openxmlformats.org/officeDocument/2006/relationships/image" Target="../media/image765.png"/><Relationship Id="rId21" Type="http://schemas.openxmlformats.org/officeDocument/2006/relationships/image" Target="../media/image782.png"/><Relationship Id="rId34" Type="http://schemas.openxmlformats.org/officeDocument/2006/relationships/image" Target="../media/image793.png"/><Relationship Id="rId7" Type="http://schemas.openxmlformats.org/officeDocument/2006/relationships/image" Target="../media/image768.png"/><Relationship Id="rId12" Type="http://schemas.openxmlformats.org/officeDocument/2006/relationships/image" Target="../media/image773.png"/><Relationship Id="rId17" Type="http://schemas.openxmlformats.org/officeDocument/2006/relationships/image" Target="../media/image778.png"/><Relationship Id="rId25" Type="http://schemas.openxmlformats.org/officeDocument/2006/relationships/image" Target="../media/image786.png"/><Relationship Id="rId33" Type="http://schemas.openxmlformats.org/officeDocument/2006/relationships/image" Target="../media/image792.png"/><Relationship Id="rId2" Type="http://schemas.openxmlformats.org/officeDocument/2006/relationships/image" Target="../media/image764.png"/><Relationship Id="rId16" Type="http://schemas.openxmlformats.org/officeDocument/2006/relationships/image" Target="../media/image777.png"/><Relationship Id="rId20" Type="http://schemas.openxmlformats.org/officeDocument/2006/relationships/image" Target="../media/image781.png"/><Relationship Id="rId29" Type="http://schemas.openxmlformats.org/officeDocument/2006/relationships/image" Target="../media/image788.png"/><Relationship Id="rId1" Type="http://schemas.openxmlformats.org/officeDocument/2006/relationships/slideLayout" Target="../slideLayouts/slideLayout48.xml"/><Relationship Id="rId6" Type="http://schemas.openxmlformats.org/officeDocument/2006/relationships/image" Target="../media/image359.png"/><Relationship Id="rId11" Type="http://schemas.openxmlformats.org/officeDocument/2006/relationships/image" Target="../media/image772.png"/><Relationship Id="rId24" Type="http://schemas.openxmlformats.org/officeDocument/2006/relationships/image" Target="../media/image785.png"/><Relationship Id="rId32" Type="http://schemas.openxmlformats.org/officeDocument/2006/relationships/image" Target="../media/image791.png"/><Relationship Id="rId5" Type="http://schemas.openxmlformats.org/officeDocument/2006/relationships/image" Target="../media/image767.png"/><Relationship Id="rId15" Type="http://schemas.openxmlformats.org/officeDocument/2006/relationships/image" Target="../media/image776.png"/><Relationship Id="rId23" Type="http://schemas.openxmlformats.org/officeDocument/2006/relationships/image" Target="../media/image784.png"/><Relationship Id="rId28" Type="http://schemas.openxmlformats.org/officeDocument/2006/relationships/image" Target="../media/image555.png"/><Relationship Id="rId10" Type="http://schemas.openxmlformats.org/officeDocument/2006/relationships/image" Target="../media/image771.png"/><Relationship Id="rId19" Type="http://schemas.openxmlformats.org/officeDocument/2006/relationships/image" Target="../media/image780.png"/><Relationship Id="rId31" Type="http://schemas.openxmlformats.org/officeDocument/2006/relationships/image" Target="../media/image790.png"/><Relationship Id="rId4" Type="http://schemas.openxmlformats.org/officeDocument/2006/relationships/image" Target="../media/image766.png"/><Relationship Id="rId9" Type="http://schemas.openxmlformats.org/officeDocument/2006/relationships/image" Target="../media/image770.png"/><Relationship Id="rId14" Type="http://schemas.openxmlformats.org/officeDocument/2006/relationships/image" Target="../media/image775.png"/><Relationship Id="rId22" Type="http://schemas.openxmlformats.org/officeDocument/2006/relationships/image" Target="../media/image783.png"/><Relationship Id="rId27" Type="http://schemas.openxmlformats.org/officeDocument/2006/relationships/image" Target="../media/image758.png"/><Relationship Id="rId30" Type="http://schemas.openxmlformats.org/officeDocument/2006/relationships/image" Target="../media/image789.png"/><Relationship Id="rId8" Type="http://schemas.openxmlformats.org/officeDocument/2006/relationships/image" Target="../media/image769.png"/></Relationships>
</file>

<file path=ppt/slides/_rels/slide78.xml.rels><?xml version="1.0" encoding="UTF-8" standalone="yes"?>
<Relationships xmlns="http://schemas.openxmlformats.org/package/2006/relationships"><Relationship Id="rId8" Type="http://schemas.openxmlformats.org/officeDocument/2006/relationships/image" Target="../media/image357.png"/><Relationship Id="rId13" Type="http://schemas.openxmlformats.org/officeDocument/2006/relationships/image" Target="../media/image800.png"/><Relationship Id="rId18" Type="http://schemas.openxmlformats.org/officeDocument/2006/relationships/image" Target="../media/image804.png"/><Relationship Id="rId3" Type="http://schemas.openxmlformats.org/officeDocument/2006/relationships/image" Target="../media/image795.png"/><Relationship Id="rId21" Type="http://schemas.openxmlformats.org/officeDocument/2006/relationships/image" Target="../media/image805.png"/><Relationship Id="rId7" Type="http://schemas.openxmlformats.org/officeDocument/2006/relationships/image" Target="../media/image369.png"/><Relationship Id="rId12" Type="http://schemas.openxmlformats.org/officeDocument/2006/relationships/image" Target="../media/image799.png"/><Relationship Id="rId17" Type="http://schemas.openxmlformats.org/officeDocument/2006/relationships/image" Target="../media/image803.png"/><Relationship Id="rId2" Type="http://schemas.openxmlformats.org/officeDocument/2006/relationships/image" Target="../media/image794.png"/><Relationship Id="rId16" Type="http://schemas.openxmlformats.org/officeDocument/2006/relationships/image" Target="../media/image377.png"/><Relationship Id="rId20" Type="http://schemas.openxmlformats.org/officeDocument/2006/relationships/image" Target="../media/image359.png"/><Relationship Id="rId1" Type="http://schemas.openxmlformats.org/officeDocument/2006/relationships/slideLayout" Target="../slideLayouts/slideLayout48.xml"/><Relationship Id="rId6" Type="http://schemas.openxmlformats.org/officeDocument/2006/relationships/image" Target="../media/image797.png"/><Relationship Id="rId11" Type="http://schemas.openxmlformats.org/officeDocument/2006/relationships/image" Target="../media/image563.png"/><Relationship Id="rId5" Type="http://schemas.openxmlformats.org/officeDocument/2006/relationships/image" Target="../media/image351.png"/><Relationship Id="rId15" Type="http://schemas.openxmlformats.org/officeDocument/2006/relationships/image" Target="../media/image802.png"/><Relationship Id="rId23" Type="http://schemas.openxmlformats.org/officeDocument/2006/relationships/image" Target="../media/image806.jpg"/><Relationship Id="rId10" Type="http://schemas.openxmlformats.org/officeDocument/2006/relationships/image" Target="../media/image798.png"/><Relationship Id="rId19" Type="http://schemas.openxmlformats.org/officeDocument/2006/relationships/image" Target="../media/image564.png"/><Relationship Id="rId4" Type="http://schemas.openxmlformats.org/officeDocument/2006/relationships/image" Target="../media/image796.png"/><Relationship Id="rId9" Type="http://schemas.openxmlformats.org/officeDocument/2006/relationships/image" Target="../media/image566.png"/><Relationship Id="rId14" Type="http://schemas.openxmlformats.org/officeDocument/2006/relationships/image" Target="../media/image801.png"/><Relationship Id="rId22" Type="http://schemas.openxmlformats.org/officeDocument/2006/relationships/image" Target="../media/image567.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F04FE8-9AE1-EAA3-BB6E-EA7C8CD8F9AC}"/>
              </a:ext>
            </a:extLst>
          </p:cNvPr>
          <p:cNvSpPr>
            <a:spLocks noGrp="1"/>
          </p:cNvSpPr>
          <p:nvPr>
            <p:ph type="ctrTitle"/>
          </p:nvPr>
        </p:nvSpPr>
        <p:spPr>
          <a:xfrm>
            <a:off x="371332" y="6333068"/>
            <a:ext cx="14208267" cy="6485466"/>
          </a:xfrm>
        </p:spPr>
        <p:txBody>
          <a:bodyPr/>
          <a:lstStyle/>
          <a:p>
            <a:r>
              <a:rPr lang="nl-NL" dirty="0"/>
              <a:t>L</a:t>
            </a:r>
            <a:r>
              <a:rPr lang="nl-BE" dirty="0"/>
              <a:t>erend netwerk gelijke onderwijskansen </a:t>
            </a:r>
            <a:br>
              <a:rPr lang="nl-BE" dirty="0"/>
            </a:br>
            <a:r>
              <a:rPr lang="nl-BE" dirty="0"/>
              <a:t>5 juni 2026</a:t>
            </a:r>
          </a:p>
        </p:txBody>
      </p:sp>
      <p:pic>
        <p:nvPicPr>
          <p:cNvPr id="7" name="Tijdelijke aanduiding voor afbeelding 6" descr="Afbeelding met kleding, gras, persoon, schoeisel&#10;&#10;Automatisch gegenereerde beschrijving">
            <a:extLst>
              <a:ext uri="{FF2B5EF4-FFF2-40B4-BE49-F238E27FC236}">
                <a16:creationId xmlns:a16="http://schemas.microsoft.com/office/drawing/2014/main" id="{C1CCC458-E0B8-B6D9-48F8-6C576DF16300}"/>
              </a:ext>
            </a:extLst>
          </p:cNvPr>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a:stretch/>
        </p:blipFill>
        <p:spPr>
          <a:xfrm>
            <a:off x="10667961" y="0"/>
            <a:ext cx="13714451" cy="13718501"/>
          </a:xfrm>
        </p:spPr>
      </p:pic>
    </p:spTree>
    <p:extLst>
      <p:ext uri="{BB962C8B-B14F-4D97-AF65-F5344CB8AC3E}">
        <p14:creationId xmlns:p14="http://schemas.microsoft.com/office/powerpoint/2010/main" val="23763712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F04FE8-9AE1-EAA3-BB6E-EA7C8CD8F9AC}"/>
              </a:ext>
            </a:extLst>
          </p:cNvPr>
          <p:cNvSpPr>
            <a:spLocks noGrp="1"/>
          </p:cNvSpPr>
          <p:nvPr>
            <p:ph type="ctrTitle"/>
          </p:nvPr>
        </p:nvSpPr>
        <p:spPr>
          <a:xfrm>
            <a:off x="1535818" y="5872582"/>
            <a:ext cx="11217600" cy="4775200"/>
          </a:xfrm>
        </p:spPr>
        <p:txBody>
          <a:bodyPr/>
          <a:lstStyle/>
          <a:p>
            <a:r>
              <a:rPr lang="nl-BE" dirty="0"/>
              <a:t>Hoge verwachtingen</a:t>
            </a:r>
          </a:p>
        </p:txBody>
      </p:sp>
      <p:sp>
        <p:nvSpPr>
          <p:cNvPr id="3" name="Ondertitel 2">
            <a:extLst>
              <a:ext uri="{FF2B5EF4-FFF2-40B4-BE49-F238E27FC236}">
                <a16:creationId xmlns:a16="http://schemas.microsoft.com/office/drawing/2014/main" id="{F459F230-8033-1E4B-3557-3E03D9473248}"/>
              </a:ext>
            </a:extLst>
          </p:cNvPr>
          <p:cNvSpPr>
            <a:spLocks noGrp="1"/>
          </p:cNvSpPr>
          <p:nvPr>
            <p:ph type="subTitle" idx="1"/>
          </p:nvPr>
        </p:nvSpPr>
        <p:spPr>
          <a:xfrm>
            <a:off x="1535818" y="11100944"/>
            <a:ext cx="11217600" cy="1939924"/>
          </a:xfrm>
        </p:spPr>
        <p:txBody>
          <a:bodyPr/>
          <a:lstStyle/>
          <a:p>
            <a:r>
              <a:rPr lang="nl-NL" dirty="0"/>
              <a:t>Lerend netwerk gelijke onderwijskansen</a:t>
            </a:r>
            <a:endParaRPr lang="nl-BE" dirty="0"/>
          </a:p>
        </p:txBody>
      </p:sp>
      <p:pic>
        <p:nvPicPr>
          <p:cNvPr id="6" name="Afbeelding 5" descr="Afbeelding met Menselijk gezicht, kleding, persoon, glimlach&#10;&#10;Automatisch gegenereerde beschrijving">
            <a:extLst>
              <a:ext uri="{FF2B5EF4-FFF2-40B4-BE49-F238E27FC236}">
                <a16:creationId xmlns:a16="http://schemas.microsoft.com/office/drawing/2014/main" id="{EA29F127-F948-3C6B-0EE9-838DA0EA01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37795" y="4589920"/>
            <a:ext cx="7662038" cy="11490010"/>
          </a:xfrm>
          <a:prstGeom prst="rect">
            <a:avLst/>
          </a:prstGeom>
        </p:spPr>
      </p:pic>
    </p:spTree>
    <p:extLst>
      <p:ext uri="{BB962C8B-B14F-4D97-AF65-F5344CB8AC3E}">
        <p14:creationId xmlns:p14="http://schemas.microsoft.com/office/powerpoint/2010/main" val="1177569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AE3E16-11F8-00CC-D6B0-823D8F9FA6C9}"/>
              </a:ext>
            </a:extLst>
          </p:cNvPr>
          <p:cNvSpPr>
            <a:spLocks noGrp="1"/>
          </p:cNvSpPr>
          <p:nvPr>
            <p:ph type="ctrTitle"/>
          </p:nvPr>
        </p:nvSpPr>
        <p:spPr>
          <a:xfrm>
            <a:off x="1531751" y="1013966"/>
            <a:ext cx="21318910" cy="1939924"/>
          </a:xfrm>
        </p:spPr>
        <p:txBody>
          <a:bodyPr/>
          <a:lstStyle/>
          <a:p>
            <a:r>
              <a:rPr lang="nl-NL" sz="13200" dirty="0">
                <a:latin typeface="Flanders Art Sans Condensed"/>
              </a:rPr>
              <a:t>Programma</a:t>
            </a:r>
            <a:endParaRPr lang="nl-BE" dirty="0"/>
          </a:p>
        </p:txBody>
      </p:sp>
      <p:sp>
        <p:nvSpPr>
          <p:cNvPr id="7" name="Tekstvak 6">
            <a:extLst>
              <a:ext uri="{FF2B5EF4-FFF2-40B4-BE49-F238E27FC236}">
                <a16:creationId xmlns:a16="http://schemas.microsoft.com/office/drawing/2014/main" id="{DC8C7D0C-14E7-7DF7-8946-5C88780E6E15}"/>
              </a:ext>
            </a:extLst>
          </p:cNvPr>
          <p:cNvSpPr txBox="1"/>
          <p:nvPr/>
        </p:nvSpPr>
        <p:spPr>
          <a:xfrm>
            <a:off x="1531751" y="3149384"/>
            <a:ext cx="16923462" cy="8094524"/>
          </a:xfrm>
          <a:prstGeom prst="rect">
            <a:avLst/>
          </a:prstGeom>
          <a:noFill/>
        </p:spPr>
        <p:txBody>
          <a:bodyPr wrap="square">
            <a:spAutoFit/>
          </a:bodyPr>
          <a:lstStyle/>
          <a:p>
            <a:pPr marL="719455" indent="-719455">
              <a:buFont typeface="Arial" panose="020B0604020202020204" pitchFamily="34" charset="0"/>
              <a:buChar char="•"/>
            </a:pPr>
            <a:r>
              <a:rPr lang="nl-NL" sz="4400" dirty="0">
                <a:solidFill>
                  <a:srgbClr val="242424"/>
                </a:solidFill>
                <a:highlight>
                  <a:srgbClr val="FFFFFF"/>
                </a:highlight>
                <a:latin typeface="Flanders Art Sans"/>
              </a:rPr>
              <a:t>14u00u – 14u05: Verwelkoming </a:t>
            </a:r>
            <a:r>
              <a:rPr lang="en-US" sz="4400" dirty="0">
                <a:highlight>
                  <a:srgbClr val="FFFFFF"/>
                </a:highlight>
              </a:rPr>
              <a:t>–</a:t>
            </a:r>
            <a:r>
              <a:rPr lang="nl-NL" sz="4400" dirty="0">
                <a:solidFill>
                  <a:srgbClr val="242424"/>
                </a:solidFill>
                <a:highlight>
                  <a:srgbClr val="FFFFFF"/>
                </a:highlight>
                <a:latin typeface="Flanders Art Sans"/>
              </a:rPr>
              <a:t> Elisabeth</a:t>
            </a:r>
            <a:r>
              <a:rPr lang="nl-NL" sz="4400" dirty="0">
                <a:solidFill>
                  <a:srgbClr val="000000"/>
                </a:solidFill>
                <a:highlight>
                  <a:srgbClr val="FFFFFF"/>
                </a:highlight>
                <a:latin typeface="Flanders Art Sans"/>
              </a:rPr>
              <a:t> De Vleesschauwer.</a:t>
            </a:r>
          </a:p>
          <a:p>
            <a:pPr marL="719455" indent="-719455">
              <a:buFont typeface="Arial" panose="020B0604020202020204" pitchFamily="34" charset="0"/>
              <a:buChar char="•"/>
            </a:pPr>
            <a:r>
              <a:rPr lang="nl-NL" sz="4400" dirty="0">
                <a:solidFill>
                  <a:srgbClr val="242424"/>
                </a:solidFill>
                <a:highlight>
                  <a:srgbClr val="FFFFFF"/>
                </a:highlight>
                <a:latin typeface="Flanders Art Sans"/>
              </a:rPr>
              <a:t>14u05u – 14u15: </a:t>
            </a:r>
            <a:r>
              <a:rPr lang="nl-NL" sz="4400" b="1" dirty="0">
                <a:solidFill>
                  <a:srgbClr val="242424"/>
                </a:solidFill>
                <a:highlight>
                  <a:srgbClr val="FFFFFF"/>
                </a:highlight>
                <a:latin typeface="Flanders Art Sans"/>
              </a:rPr>
              <a:t> </a:t>
            </a:r>
            <a:r>
              <a:rPr lang="en-US" sz="4400" b="1" dirty="0">
                <a:highlight>
                  <a:srgbClr val="FFFFFF"/>
                </a:highlight>
              </a:rPr>
              <a:t>GO! Mindset</a:t>
            </a:r>
            <a:r>
              <a:rPr lang="en-US" sz="4400" dirty="0">
                <a:highlight>
                  <a:srgbClr val="FFFFFF"/>
                </a:highlight>
              </a:rPr>
              <a:t> – door PBD GO!</a:t>
            </a:r>
            <a:endParaRPr lang="nl-NL" sz="4400" b="1" dirty="0">
              <a:solidFill>
                <a:srgbClr val="242424"/>
              </a:solidFill>
              <a:highlight>
                <a:srgbClr val="FFFFFF"/>
              </a:highlight>
              <a:latin typeface="Flanders Art Sans"/>
            </a:endParaRPr>
          </a:p>
          <a:p>
            <a:pPr marL="719455" indent="-719455">
              <a:buFont typeface="Arial" panose="020B0604020202020204" pitchFamily="34" charset="0"/>
              <a:buChar char="•"/>
            </a:pPr>
            <a:r>
              <a:rPr lang="nl-NL" sz="4400" dirty="0">
                <a:solidFill>
                  <a:srgbClr val="242424"/>
                </a:solidFill>
                <a:highlight>
                  <a:srgbClr val="FFFFFF"/>
                </a:highlight>
                <a:latin typeface="Flanders Art Sans"/>
              </a:rPr>
              <a:t>14u15 – 14u45: </a:t>
            </a:r>
            <a:r>
              <a:rPr lang="nl-NL" sz="4400" b="1" dirty="0">
                <a:highlight>
                  <a:srgbClr val="FFFFFF"/>
                </a:highlight>
              </a:rPr>
              <a:t>Academische blikvanger</a:t>
            </a:r>
            <a:r>
              <a:rPr lang="nl-NL" sz="4400" dirty="0">
                <a:highlight>
                  <a:srgbClr val="FFFFFF"/>
                </a:highlight>
              </a:rPr>
              <a:t> – Prof. dr. Wendelien Vantieghem (</a:t>
            </a:r>
            <a:r>
              <a:rPr lang="nl-NL" sz="4400" dirty="0" err="1">
                <a:highlight>
                  <a:srgbClr val="FFFFFF"/>
                </a:highlight>
              </a:rPr>
              <a:t>UGent</a:t>
            </a:r>
            <a:r>
              <a:rPr lang="nl-NL" sz="4400" dirty="0">
                <a:highlight>
                  <a:srgbClr val="FFFFFF"/>
                </a:highlight>
              </a:rPr>
              <a:t>) </a:t>
            </a:r>
            <a:r>
              <a:rPr lang="nl-NL" sz="4400" i="1" dirty="0" err="1">
                <a:highlight>
                  <a:srgbClr val="FFFFFF"/>
                </a:highlight>
              </a:rPr>
              <a:t>Diversiteitssensitieve</a:t>
            </a:r>
            <a:r>
              <a:rPr lang="nl-NL" sz="4400" i="1" dirty="0">
                <a:highlight>
                  <a:srgbClr val="FFFFFF"/>
                </a:highlight>
              </a:rPr>
              <a:t> invulling van hoge verwachtingen</a:t>
            </a:r>
          </a:p>
          <a:p>
            <a:pPr marL="719455" lvl="1" indent="-719455" fontAlgn="base">
              <a:buFont typeface="Arial" panose="020B0604020202020204" pitchFamily="34" charset="0"/>
              <a:buChar char="•"/>
            </a:pPr>
            <a:r>
              <a:rPr lang="nl-NL" sz="4400" dirty="0">
                <a:solidFill>
                  <a:srgbClr val="242424"/>
                </a:solidFill>
                <a:highlight>
                  <a:srgbClr val="FFFFFF"/>
                </a:highlight>
                <a:latin typeface="Flanders Art Sans"/>
              </a:rPr>
              <a:t>14u45 – 14u55 Pauze</a:t>
            </a:r>
          </a:p>
          <a:p>
            <a:pPr marL="719455" lvl="1" indent="-719455" fontAlgn="base">
              <a:buFont typeface="Arial" panose="020B0604020202020204" pitchFamily="34" charset="0"/>
              <a:buChar char="•"/>
            </a:pPr>
            <a:r>
              <a:rPr lang="nl-NL" sz="4400" dirty="0">
                <a:solidFill>
                  <a:srgbClr val="242424"/>
                </a:solidFill>
                <a:highlight>
                  <a:srgbClr val="FFFFFF"/>
                </a:highlight>
                <a:latin typeface="Flanders Art Sans"/>
              </a:rPr>
              <a:t>14u55 – 15u05 : </a:t>
            </a:r>
            <a:r>
              <a:rPr lang="nl-NL" sz="4400" b="1" dirty="0">
                <a:highlight>
                  <a:srgbClr val="FFFFFF"/>
                </a:highlight>
              </a:rPr>
              <a:t>Korte duik in de theorie</a:t>
            </a:r>
            <a:r>
              <a:rPr lang="nl-NL" sz="4400" dirty="0">
                <a:highlight>
                  <a:srgbClr val="FFFFFF"/>
                </a:highlight>
              </a:rPr>
              <a:t> – Elisabeth De Vleesschauwer </a:t>
            </a:r>
            <a:r>
              <a:rPr lang="nl-NL" sz="4400" i="1" dirty="0">
                <a:highlight>
                  <a:srgbClr val="FFFFFF"/>
                </a:highlight>
              </a:rPr>
              <a:t>Academisch optimisme</a:t>
            </a:r>
          </a:p>
          <a:p>
            <a:pPr marL="719455" indent="-719455">
              <a:buFont typeface="Arial" panose="020B0604020202020204" pitchFamily="34" charset="0"/>
              <a:buChar char="•"/>
            </a:pPr>
            <a:r>
              <a:rPr lang="nl-NL" sz="4400" dirty="0">
                <a:solidFill>
                  <a:srgbClr val="242424"/>
                </a:solidFill>
                <a:highlight>
                  <a:srgbClr val="FFFFFF"/>
                </a:highlight>
                <a:latin typeface="Flanders Art Sans"/>
              </a:rPr>
              <a:t>15u05 – 16u00: </a:t>
            </a:r>
            <a:r>
              <a:rPr lang="nl-NL" sz="4400" b="1" dirty="0">
                <a:highlight>
                  <a:srgbClr val="FFFFFF"/>
                </a:highlight>
              </a:rPr>
              <a:t>Blikvanger uit de praktijk</a:t>
            </a:r>
            <a:r>
              <a:rPr lang="nl-NL" sz="4400" dirty="0">
                <a:highlight>
                  <a:srgbClr val="FFFFFF"/>
                </a:highlight>
              </a:rPr>
              <a:t> – Christine Hannes &amp; Mohamed Al </a:t>
            </a:r>
            <a:r>
              <a:rPr lang="nl-NL" sz="4400" dirty="0" err="1">
                <a:highlight>
                  <a:srgbClr val="FFFFFF"/>
                </a:highlight>
              </a:rPr>
              <a:t>Farisi</a:t>
            </a:r>
            <a:r>
              <a:rPr lang="nl-NL" sz="4400" dirty="0">
                <a:highlight>
                  <a:srgbClr val="FFFFFF"/>
                </a:highlight>
              </a:rPr>
              <a:t> H</a:t>
            </a:r>
            <a:r>
              <a:rPr lang="nl-NL" sz="4400" i="1" dirty="0">
                <a:highlight>
                  <a:srgbClr val="FFFFFF"/>
                </a:highlight>
              </a:rPr>
              <a:t>oe academisch optimisme werkt als motor voor schoolontwikkeling binnen de GO! Spectrumschool Deurne.</a:t>
            </a:r>
            <a:endParaRPr lang="nl-NL" sz="4400" dirty="0">
              <a:highlight>
                <a:srgbClr val="FFFFFF"/>
              </a:highlight>
            </a:endParaRPr>
          </a:p>
          <a:p>
            <a:pPr marL="719455" indent="-719455">
              <a:buFont typeface="Arial" panose="020B0604020202020204" pitchFamily="34" charset="0"/>
              <a:buChar char="•"/>
            </a:pPr>
            <a:endParaRPr lang="nl-NL" sz="3600" dirty="0">
              <a:solidFill>
                <a:srgbClr val="242424"/>
              </a:solidFill>
              <a:highlight>
                <a:srgbClr val="FFFFFF"/>
              </a:highlight>
              <a:latin typeface="Flanders Art Sans"/>
            </a:endParaRPr>
          </a:p>
        </p:txBody>
      </p:sp>
    </p:spTree>
    <p:extLst>
      <p:ext uri="{BB962C8B-B14F-4D97-AF65-F5344CB8AC3E}">
        <p14:creationId xmlns:p14="http://schemas.microsoft.com/office/powerpoint/2010/main" val="3810039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4AAC13-667D-C248-A847-F1E2AF7024ED}"/>
              </a:ext>
            </a:extLst>
          </p:cNvPr>
          <p:cNvSpPr>
            <a:spLocks noGrp="1"/>
          </p:cNvSpPr>
          <p:nvPr>
            <p:ph type="ctrTitle"/>
          </p:nvPr>
        </p:nvSpPr>
        <p:spPr>
          <a:xfrm>
            <a:off x="12700800" y="9248849"/>
            <a:ext cx="9971903" cy="1563954"/>
          </a:xfrm>
        </p:spPr>
        <p:txBody>
          <a:bodyPr/>
          <a:lstStyle/>
          <a:p>
            <a:r>
              <a:rPr lang="nl-NL" dirty="0"/>
              <a:t>GO! </a:t>
            </a:r>
            <a:r>
              <a:rPr lang="nl-NL" dirty="0" err="1"/>
              <a:t>Mindset</a:t>
            </a:r>
            <a:endParaRPr lang="nl-BE" dirty="0"/>
          </a:p>
        </p:txBody>
      </p:sp>
      <p:sp>
        <p:nvSpPr>
          <p:cNvPr id="4" name="Subtitle 3">
            <a:extLst>
              <a:ext uri="{FF2B5EF4-FFF2-40B4-BE49-F238E27FC236}">
                <a16:creationId xmlns:a16="http://schemas.microsoft.com/office/drawing/2014/main" id="{B3031E83-F488-C4BE-E922-C6613CC7909E}"/>
              </a:ext>
            </a:extLst>
          </p:cNvPr>
          <p:cNvSpPr>
            <a:spLocks noGrp="1"/>
          </p:cNvSpPr>
          <p:nvPr>
            <p:ph type="subTitle" idx="1"/>
          </p:nvPr>
        </p:nvSpPr>
        <p:spPr>
          <a:xfrm>
            <a:off x="12700800" y="10946129"/>
            <a:ext cx="9971903" cy="832937"/>
          </a:xfrm>
        </p:spPr>
        <p:txBody>
          <a:bodyPr/>
          <a:lstStyle/>
          <a:p>
            <a:r>
              <a:rPr lang="nl-NL" dirty="0"/>
              <a:t>PBD GO!</a:t>
            </a:r>
            <a:endParaRPr lang="nl-BE" dirty="0"/>
          </a:p>
        </p:txBody>
      </p:sp>
      <p:pic>
        <p:nvPicPr>
          <p:cNvPr id="15" name="Tijdelijke aanduiding voor afbeelding 14" descr="Afbeelding met kleding, persoon, Leren, Onderwijs&#10;&#10;Automatisch gegenereerde beschrijving">
            <a:extLst>
              <a:ext uri="{FF2B5EF4-FFF2-40B4-BE49-F238E27FC236}">
                <a16:creationId xmlns:a16="http://schemas.microsoft.com/office/drawing/2014/main" id="{D40E62A6-A044-FFB6-D905-4C92BFDE30C9}"/>
              </a:ext>
            </a:extLst>
          </p:cNvPr>
          <p:cNvPicPr>
            <a:picLocks noGrp="1" noChangeAspect="1"/>
          </p:cNvPicPr>
          <p:nvPr>
            <p:ph type="pic" sz="quarter" idx="11"/>
          </p:nvPr>
        </p:nvPicPr>
        <p:blipFill>
          <a:blip r:embed="rId2" cstate="email">
            <a:extLst>
              <a:ext uri="{28A0092B-C50C-407E-A947-70E740481C1C}">
                <a14:useLocalDpi xmlns:a14="http://schemas.microsoft.com/office/drawing/2010/main"/>
              </a:ext>
            </a:extLst>
          </a:blip>
          <a:srcRect t="-267"/>
          <a:stretch/>
        </p:blipFill>
        <p:spPr>
          <a:xfrm>
            <a:off x="0" y="0"/>
            <a:ext cx="12001500" cy="13716000"/>
          </a:xfrm>
        </p:spPr>
      </p:pic>
      <p:sp>
        <p:nvSpPr>
          <p:cNvPr id="5" name="Text Placeholder 4">
            <a:extLst>
              <a:ext uri="{FF2B5EF4-FFF2-40B4-BE49-F238E27FC236}">
                <a16:creationId xmlns:a16="http://schemas.microsoft.com/office/drawing/2014/main" id="{A49F7613-E10D-7D7D-F51B-60C3CC7827A4}"/>
              </a:ext>
            </a:extLst>
          </p:cNvPr>
          <p:cNvSpPr>
            <a:spLocks noGrp="1"/>
          </p:cNvSpPr>
          <p:nvPr>
            <p:ph type="body" sz="quarter" idx="12"/>
          </p:nvPr>
        </p:nvSpPr>
        <p:spPr/>
        <p:txBody>
          <a:bodyPr/>
          <a:lstStyle/>
          <a:p>
            <a:r>
              <a:rPr lang="en-GB"/>
              <a:t>02</a:t>
            </a:r>
            <a:endParaRPr lang="nl-BE"/>
          </a:p>
        </p:txBody>
      </p:sp>
    </p:spTree>
    <p:extLst>
      <p:ext uri="{BB962C8B-B14F-4D97-AF65-F5344CB8AC3E}">
        <p14:creationId xmlns:p14="http://schemas.microsoft.com/office/powerpoint/2010/main" val="2502331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924B2F32-BFFC-EFD7-3529-536E20A6BDF6}"/>
              </a:ext>
            </a:extLst>
          </p:cNvPr>
          <p:cNvSpPr>
            <a:spLocks noGrp="1"/>
          </p:cNvSpPr>
          <p:nvPr>
            <p:ph type="title"/>
          </p:nvPr>
        </p:nvSpPr>
        <p:spPr/>
        <p:txBody>
          <a:bodyPr/>
          <a:lstStyle/>
          <a:p>
            <a:r>
              <a:rPr lang="nl-NL" dirty="0"/>
              <a:t>PPGO!</a:t>
            </a:r>
            <a:endParaRPr lang="nl-BE" dirty="0"/>
          </a:p>
        </p:txBody>
      </p:sp>
      <p:sp>
        <p:nvSpPr>
          <p:cNvPr id="5" name="Tijdelijke aanduiding voor inhoud 4">
            <a:extLst>
              <a:ext uri="{FF2B5EF4-FFF2-40B4-BE49-F238E27FC236}">
                <a16:creationId xmlns:a16="http://schemas.microsoft.com/office/drawing/2014/main" id="{CB9FE958-4133-8E72-6307-47736913191B}"/>
              </a:ext>
            </a:extLst>
          </p:cNvPr>
          <p:cNvSpPr>
            <a:spLocks noGrp="1"/>
          </p:cNvSpPr>
          <p:nvPr>
            <p:ph idx="1"/>
          </p:nvPr>
        </p:nvSpPr>
        <p:spPr>
          <a:xfrm>
            <a:off x="1512180" y="4164966"/>
            <a:ext cx="17615823" cy="7684330"/>
          </a:xfrm>
        </p:spPr>
        <p:txBody>
          <a:bodyPr>
            <a:normAutofit/>
          </a:bodyPr>
          <a:lstStyle/>
          <a:p>
            <a:pPr marL="0" indent="0">
              <a:buNone/>
            </a:pPr>
            <a:r>
              <a:rPr lang="nl-NL" dirty="0"/>
              <a:t>Kwaliteitsvol onderwijs voor élke lerende </a:t>
            </a:r>
          </a:p>
          <a:p>
            <a:r>
              <a:rPr lang="nl-NL" dirty="0"/>
              <a:t>Gelijke onderwijskansen</a:t>
            </a:r>
          </a:p>
          <a:p>
            <a:r>
              <a:rPr lang="nl-NL" dirty="0"/>
              <a:t>Samen leren samenleven</a:t>
            </a:r>
          </a:p>
          <a:p>
            <a:endParaRPr lang="nl-BE" dirty="0"/>
          </a:p>
          <a:p>
            <a:pPr marL="0" indent="0">
              <a:buNone/>
            </a:pPr>
            <a:r>
              <a:rPr lang="nl-BE" b="1" dirty="0"/>
              <a:t>Kwaliteit? </a:t>
            </a:r>
          </a:p>
          <a:p>
            <a:r>
              <a:rPr lang="nl-BE" dirty="0"/>
              <a:t>Meer dan alleen goede resultaten behalen</a:t>
            </a:r>
          </a:p>
          <a:p>
            <a:r>
              <a:rPr lang="nl-BE" dirty="0"/>
              <a:t>Maximale leerwinst met de best passende begeleiding voor élke lerende</a:t>
            </a:r>
          </a:p>
          <a:p>
            <a:pPr marL="0" indent="0">
              <a:buNone/>
            </a:pPr>
            <a:endParaRPr lang="nl-BE" dirty="0"/>
          </a:p>
          <a:p>
            <a:pPr>
              <a:buFont typeface="Wingdings" panose="05000000000000000000" pitchFamily="2" charset="2"/>
              <a:buChar char="à"/>
            </a:pPr>
            <a:r>
              <a:rPr lang="nl-BE" dirty="0">
                <a:sym typeface="Wingdings" panose="05000000000000000000" pitchFamily="2" charset="2"/>
              </a:rPr>
              <a:t>Inclusief onderwijs: onderwijs waarin elke lerende elke dag kansen krijgt om zich te ontwikkelen </a:t>
            </a:r>
          </a:p>
          <a:p>
            <a:pPr marL="0" indent="0">
              <a:buNone/>
            </a:pPr>
            <a:endParaRPr lang="nl-NL" dirty="0"/>
          </a:p>
        </p:txBody>
      </p:sp>
      <p:sp>
        <p:nvSpPr>
          <p:cNvPr id="6" name="Ondertitel 5">
            <a:extLst>
              <a:ext uri="{FF2B5EF4-FFF2-40B4-BE49-F238E27FC236}">
                <a16:creationId xmlns:a16="http://schemas.microsoft.com/office/drawing/2014/main" id="{2CA442F1-6066-7A18-A535-F3BF0F58AE98}"/>
              </a:ext>
            </a:extLst>
          </p:cNvPr>
          <p:cNvSpPr>
            <a:spLocks noGrp="1"/>
          </p:cNvSpPr>
          <p:nvPr>
            <p:ph type="subTitle" idx="13"/>
          </p:nvPr>
        </p:nvSpPr>
        <p:spPr>
          <a:xfrm>
            <a:off x="1512179" y="2907728"/>
            <a:ext cx="17977050" cy="1639783"/>
          </a:xfrm>
        </p:spPr>
        <p:txBody>
          <a:bodyPr>
            <a:normAutofit/>
          </a:bodyPr>
          <a:lstStyle/>
          <a:p>
            <a:r>
              <a:rPr lang="nl-NL" dirty="0"/>
              <a:t>Pedagogisch project van het Gemeenschapsonderwijs</a:t>
            </a:r>
            <a:endParaRPr lang="nl-BE" dirty="0"/>
          </a:p>
        </p:txBody>
      </p:sp>
    </p:spTree>
    <p:extLst>
      <p:ext uri="{BB962C8B-B14F-4D97-AF65-F5344CB8AC3E}">
        <p14:creationId xmlns:p14="http://schemas.microsoft.com/office/powerpoint/2010/main" val="1758488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jdelijke aanduiding voor inhoud 9">
            <a:extLst>
              <a:ext uri="{FF2B5EF4-FFF2-40B4-BE49-F238E27FC236}">
                <a16:creationId xmlns:a16="http://schemas.microsoft.com/office/drawing/2014/main" id="{F28DCA6D-D908-37AE-4786-556DEBE03D42}"/>
              </a:ext>
            </a:extLst>
          </p:cNvPr>
          <p:cNvSpPr>
            <a:spLocks noGrp="1"/>
          </p:cNvSpPr>
          <p:nvPr>
            <p:ph sz="quarter" idx="11"/>
          </p:nvPr>
        </p:nvSpPr>
        <p:spPr>
          <a:xfrm>
            <a:off x="13118725" y="971757"/>
            <a:ext cx="11357994" cy="1826485"/>
          </a:xfrm>
        </p:spPr>
        <p:txBody>
          <a:bodyPr>
            <a:normAutofit/>
          </a:bodyPr>
          <a:lstStyle/>
          <a:p>
            <a:r>
              <a:rPr lang="nl-NL" sz="8000" b="1" dirty="0"/>
              <a:t>Brede basiszorg</a:t>
            </a:r>
            <a:endParaRPr lang="nl-BE" sz="8000" b="1" dirty="0"/>
          </a:p>
        </p:txBody>
      </p:sp>
      <p:grpSp>
        <p:nvGrpSpPr>
          <p:cNvPr id="6" name="Groep 5">
            <a:extLst>
              <a:ext uri="{FF2B5EF4-FFF2-40B4-BE49-F238E27FC236}">
                <a16:creationId xmlns:a16="http://schemas.microsoft.com/office/drawing/2014/main" id="{F7055343-0033-E579-4667-402FAE48F8FF}"/>
              </a:ext>
            </a:extLst>
          </p:cNvPr>
          <p:cNvGrpSpPr/>
          <p:nvPr/>
        </p:nvGrpSpPr>
        <p:grpSpPr>
          <a:xfrm>
            <a:off x="1760730" y="1631903"/>
            <a:ext cx="11357994" cy="10323283"/>
            <a:chOff x="554745" y="347645"/>
            <a:chExt cx="5167167" cy="4841960"/>
          </a:xfrm>
        </p:grpSpPr>
        <p:pic>
          <p:nvPicPr>
            <p:cNvPr id="3" name="Tijdelijke aanduiding voor inhoud 2">
              <a:extLst>
                <a:ext uri="{FF2B5EF4-FFF2-40B4-BE49-F238E27FC236}">
                  <a16:creationId xmlns:a16="http://schemas.microsoft.com/office/drawing/2014/main" id="{0DDD2736-B0E0-E997-F85B-76DDBED2F36F}"/>
                </a:ext>
              </a:extLst>
            </p:cNvPr>
            <p:cNvPicPr>
              <a:picLocks noGrp="1" noChangeAspect="1"/>
            </p:cNvPicPr>
            <p:nvPr>
              <p:ph sz="quarter" idx="10"/>
            </p:nvPr>
          </p:nvPicPr>
          <p:blipFill>
            <a:blip r:embed="rId3" cstate="email">
              <a:extLst>
                <a:ext uri="{28A0092B-C50C-407E-A947-70E740481C1C}">
                  <a14:useLocalDpi xmlns:a14="http://schemas.microsoft.com/office/drawing/2010/main" val="0"/>
                </a:ext>
              </a:extLst>
            </a:blip>
            <a:stretch>
              <a:fillRect/>
            </a:stretch>
          </p:blipFill>
          <p:spPr>
            <a:xfrm>
              <a:off x="554745" y="347645"/>
              <a:ext cx="5167167" cy="4673123"/>
            </a:xfrm>
            <a:prstGeom prst="rect">
              <a:avLst/>
            </a:prstGeom>
          </p:spPr>
        </p:pic>
        <p:sp>
          <p:nvSpPr>
            <p:cNvPr id="4" name="Tekstvak 3">
              <a:extLst>
                <a:ext uri="{FF2B5EF4-FFF2-40B4-BE49-F238E27FC236}">
                  <a16:creationId xmlns:a16="http://schemas.microsoft.com/office/drawing/2014/main" id="{6BC63370-0F3E-F7A1-8BA2-F62AEC94A6DA}"/>
                </a:ext>
              </a:extLst>
            </p:cNvPr>
            <p:cNvSpPr txBox="1">
              <a:spLocks/>
            </p:cNvSpPr>
            <p:nvPr/>
          </p:nvSpPr>
          <p:spPr>
            <a:xfrm>
              <a:off x="1017975" y="4973069"/>
              <a:ext cx="3441291" cy="216536"/>
            </a:xfrm>
            <a:prstGeom prst="rect">
              <a:avLst/>
            </a:prstGeom>
            <a:noFill/>
          </p:spPr>
          <p:txBody>
            <a:bodyPr wrap="square" rtlCol="0">
              <a:spAutoFit/>
            </a:bodyPr>
            <a:lstStyle/>
            <a:p>
              <a:r>
                <a:rPr lang="nl-NL" sz="2400" dirty="0">
                  <a:solidFill>
                    <a:schemeClr val="bg1">
                      <a:lumMod val="75000"/>
                    </a:schemeClr>
                  </a:solidFill>
                </a:rPr>
                <a:t>Figuur 1: Brede basiszorg</a:t>
              </a:r>
              <a:endParaRPr lang="nl-BE" sz="2400" dirty="0">
                <a:solidFill>
                  <a:schemeClr val="bg1">
                    <a:lumMod val="75000"/>
                  </a:schemeClr>
                </a:solidFill>
              </a:endParaRPr>
            </a:p>
          </p:txBody>
        </p:sp>
        <p:sp>
          <p:nvSpPr>
            <p:cNvPr id="5" name="Ovaal 4">
              <a:extLst>
                <a:ext uri="{FF2B5EF4-FFF2-40B4-BE49-F238E27FC236}">
                  <a16:creationId xmlns:a16="http://schemas.microsoft.com/office/drawing/2014/main" id="{3D3C12A4-B18F-1E28-D4F5-597BBCCFB4FD}"/>
                </a:ext>
              </a:extLst>
            </p:cNvPr>
            <p:cNvSpPr>
              <a:spLocks/>
            </p:cNvSpPr>
            <p:nvPr/>
          </p:nvSpPr>
          <p:spPr>
            <a:xfrm>
              <a:off x="1759974" y="3793556"/>
              <a:ext cx="560438" cy="491612"/>
            </a:xfrm>
            <a:prstGeom prst="ellipse">
              <a:avLst/>
            </a:prstGeom>
            <a:noFill/>
            <a:ln w="28575">
              <a:solidFill>
                <a:schemeClr val="accent2"/>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7200"/>
            </a:p>
          </p:txBody>
        </p:sp>
      </p:grpSp>
      <p:sp>
        <p:nvSpPr>
          <p:cNvPr id="11" name="Tijdelijke aanduiding voor inhoud 4">
            <a:extLst>
              <a:ext uri="{FF2B5EF4-FFF2-40B4-BE49-F238E27FC236}">
                <a16:creationId xmlns:a16="http://schemas.microsoft.com/office/drawing/2014/main" id="{D5A8DB3F-3DCA-A165-6265-D9B5347A70DF}"/>
              </a:ext>
            </a:extLst>
          </p:cNvPr>
          <p:cNvSpPr txBox="1">
            <a:spLocks/>
          </p:cNvSpPr>
          <p:nvPr/>
        </p:nvSpPr>
        <p:spPr>
          <a:xfrm>
            <a:off x="12767367" y="3034026"/>
            <a:ext cx="11357996" cy="9710218"/>
          </a:xfrm>
          <a:prstGeom prst="rect">
            <a:avLst/>
          </a:prstGeom>
        </p:spPr>
        <p:txBody>
          <a:bodyPr vert="horz" lIns="182868" tIns="91434" rIns="182868" bIns="91434" rtlCol="0">
            <a:normAutofit/>
          </a:bodyPr>
          <a:lstStyle>
            <a:lvl1pPr marL="342900" indent="-342900" algn="l" defTabSz="914400" rtl="0" eaLnBrk="1" latinLnBrk="0" hangingPunct="1">
              <a:lnSpc>
                <a:spcPct val="90000"/>
              </a:lnSpc>
              <a:spcBef>
                <a:spcPts val="1000"/>
              </a:spcBef>
              <a:buFontTx/>
              <a:buBlip>
                <a:blip r:embed="rId4"/>
              </a:buBlip>
              <a:defRPr sz="20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Tx/>
              <a:buBlip>
                <a:blip r:embed="rId4"/>
              </a:buBlip>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Tx/>
              <a:buBlip>
                <a:blip r:embed="rId4"/>
              </a:buBlip>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sz="4000" dirty="0"/>
              <a:t>Effectieve didactiek</a:t>
            </a:r>
          </a:p>
          <a:p>
            <a:pPr marL="0" indent="0">
              <a:buNone/>
            </a:pPr>
            <a:endParaRPr lang="nl-NL" sz="4000" dirty="0"/>
          </a:p>
          <a:p>
            <a:r>
              <a:rPr lang="nl-NL" sz="4000" dirty="0"/>
              <a:t>Positief leer- en leefklimaat</a:t>
            </a:r>
          </a:p>
          <a:p>
            <a:pPr lvl="1"/>
            <a:r>
              <a:rPr lang="nl-NL" sz="4000" dirty="0"/>
              <a:t>Biedt structuur</a:t>
            </a:r>
          </a:p>
          <a:p>
            <a:pPr lvl="1"/>
            <a:r>
              <a:rPr lang="nl-NL" sz="4000" dirty="0"/>
              <a:t>Verbinding staat centraal</a:t>
            </a:r>
          </a:p>
          <a:p>
            <a:pPr lvl="1"/>
            <a:r>
              <a:rPr lang="nl-NL" sz="4000" dirty="0"/>
              <a:t>Stimuleert de leerling</a:t>
            </a:r>
          </a:p>
          <a:p>
            <a:endParaRPr lang="nl-NL" sz="4000" dirty="0">
              <a:sym typeface="Wingdings" panose="05000000000000000000" pitchFamily="2" charset="2"/>
            </a:endParaRPr>
          </a:p>
          <a:p>
            <a:r>
              <a:rPr lang="nl-NL" sz="4000" dirty="0">
                <a:sym typeface="Wingdings" panose="05000000000000000000" pitchFamily="2" charset="2"/>
              </a:rPr>
              <a:t>Ondersteunt door GO! </a:t>
            </a:r>
            <a:r>
              <a:rPr lang="nl-NL" sz="4000" dirty="0" err="1">
                <a:sym typeface="Wingdings" panose="05000000000000000000" pitchFamily="2" charset="2"/>
              </a:rPr>
              <a:t>mindset</a:t>
            </a:r>
            <a:endParaRPr lang="nl-NL" sz="4000" dirty="0">
              <a:sym typeface="Wingdings" panose="05000000000000000000" pitchFamily="2" charset="2"/>
            </a:endParaRPr>
          </a:p>
          <a:p>
            <a:endParaRPr lang="nl-NL" sz="4000" dirty="0">
              <a:sym typeface="Wingdings" panose="05000000000000000000" pitchFamily="2" charset="2"/>
            </a:endParaRPr>
          </a:p>
          <a:p>
            <a:endParaRPr lang="nl-BE" sz="4000" dirty="0"/>
          </a:p>
        </p:txBody>
      </p:sp>
    </p:spTree>
    <p:extLst>
      <p:ext uri="{BB962C8B-B14F-4D97-AF65-F5344CB8AC3E}">
        <p14:creationId xmlns:p14="http://schemas.microsoft.com/office/powerpoint/2010/main" val="72249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60E699EE-ABFE-E720-35AF-BFBD705D0A64}"/>
              </a:ext>
            </a:extLst>
          </p:cNvPr>
          <p:cNvSpPr>
            <a:spLocks noGrp="1"/>
          </p:cNvSpPr>
          <p:nvPr>
            <p:ph type="body" sz="quarter" idx="10"/>
          </p:nvPr>
        </p:nvSpPr>
        <p:spPr>
          <a:xfrm>
            <a:off x="5609860" y="5598825"/>
            <a:ext cx="13162693" cy="1310189"/>
          </a:xfrm>
        </p:spPr>
        <p:txBody>
          <a:bodyPr/>
          <a:lstStyle/>
          <a:p>
            <a:r>
              <a:rPr lang="nl-NL" dirty="0"/>
              <a:t>GO! </a:t>
            </a:r>
            <a:r>
              <a:rPr lang="nl-NL" dirty="0" err="1"/>
              <a:t>mindset</a:t>
            </a:r>
            <a:r>
              <a:rPr lang="nl-NL" dirty="0"/>
              <a:t> </a:t>
            </a:r>
          </a:p>
          <a:p>
            <a:endParaRPr lang="nl-BE" dirty="0"/>
          </a:p>
        </p:txBody>
      </p:sp>
      <p:sp>
        <p:nvSpPr>
          <p:cNvPr id="3" name="Tijdelijke aanduiding voor tekst 1">
            <a:extLst>
              <a:ext uri="{FF2B5EF4-FFF2-40B4-BE49-F238E27FC236}">
                <a16:creationId xmlns:a16="http://schemas.microsoft.com/office/drawing/2014/main" id="{AE244DBC-C58B-A3A7-C4BD-63A721593BFD}"/>
              </a:ext>
            </a:extLst>
          </p:cNvPr>
          <p:cNvSpPr txBox="1">
            <a:spLocks/>
          </p:cNvSpPr>
          <p:nvPr/>
        </p:nvSpPr>
        <p:spPr>
          <a:xfrm>
            <a:off x="3359495" y="7462082"/>
            <a:ext cx="18835182" cy="1310189"/>
          </a:xfrm>
          <a:prstGeom prst="rect">
            <a:avLst/>
          </a:prstGeom>
        </p:spPr>
        <p:txBody>
          <a:bodyPr vert="horz" lIns="182868" tIns="91434" rIns="182868" bIns="91434"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4000" b="1" kern="1200">
                <a:solidFill>
                  <a:schemeClr val="bg1"/>
                </a:solidFill>
                <a:latin typeface="Calibri" panose="020F0502020204030204" pitchFamily="34" charset="0"/>
                <a:ea typeface="+mn-ea"/>
                <a:cs typeface="Calibri" panose="020F050202020403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bg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bg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sz="5600" b="0" dirty="0"/>
              <a:t>Het onvoorwaardelijk geloof in de ontwikkelingsmogelijkheden van ALLE </a:t>
            </a:r>
            <a:r>
              <a:rPr lang="nl-NL" sz="5600" b="0" dirty="0" err="1"/>
              <a:t>lerenden</a:t>
            </a:r>
            <a:endParaRPr lang="nl-NL" sz="5600" b="0" dirty="0"/>
          </a:p>
          <a:p>
            <a:endParaRPr lang="nl-BE" sz="8000" dirty="0"/>
          </a:p>
        </p:txBody>
      </p:sp>
    </p:spTree>
    <p:extLst>
      <p:ext uri="{BB962C8B-B14F-4D97-AF65-F5344CB8AC3E}">
        <p14:creationId xmlns:p14="http://schemas.microsoft.com/office/powerpoint/2010/main" val="1195999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a:extLst>
              <a:ext uri="{FF2B5EF4-FFF2-40B4-BE49-F238E27FC236}">
                <a16:creationId xmlns:a16="http://schemas.microsoft.com/office/drawing/2014/main" id="{878DC50B-DF42-BF96-7197-0CC89468F0B9}"/>
              </a:ext>
            </a:extLst>
          </p:cNvPr>
          <p:cNvPicPr>
            <a:picLocks noGrp="1" noChangeAspect="1"/>
          </p:cNvPicPr>
          <p:nvPr>
            <p:ph idx="1"/>
          </p:nvPr>
        </p:nvPicPr>
        <p:blipFill>
          <a:blip r:embed="rId3" cstate="email">
            <a:extLst>
              <a:ext uri="{28A0092B-C50C-407E-A947-70E740481C1C}">
                <a14:useLocalDpi xmlns:a14="http://schemas.microsoft.com/office/drawing/2010/main" val="0"/>
              </a:ext>
            </a:extLst>
          </a:blip>
          <a:stretch>
            <a:fillRect/>
          </a:stretch>
        </p:blipFill>
        <p:spPr>
          <a:xfrm>
            <a:off x="-1653324" y="-1259089"/>
            <a:ext cx="9093298" cy="9093298"/>
          </a:xfrm>
          <a:prstGeom prst="rect">
            <a:avLst/>
          </a:prstGeom>
        </p:spPr>
      </p:pic>
      <p:sp>
        <p:nvSpPr>
          <p:cNvPr id="12" name="Tekstvak 11">
            <a:extLst>
              <a:ext uri="{FF2B5EF4-FFF2-40B4-BE49-F238E27FC236}">
                <a16:creationId xmlns:a16="http://schemas.microsoft.com/office/drawing/2014/main" id="{B76B8602-5A63-4363-553A-DCAF8D901752}"/>
              </a:ext>
            </a:extLst>
          </p:cNvPr>
          <p:cNvSpPr txBox="1"/>
          <p:nvPr/>
        </p:nvSpPr>
        <p:spPr>
          <a:xfrm>
            <a:off x="10020177" y="1067870"/>
            <a:ext cx="6922267" cy="1938992"/>
          </a:xfrm>
          <a:prstGeom prst="rect">
            <a:avLst/>
          </a:prstGeom>
          <a:noFill/>
        </p:spPr>
        <p:txBody>
          <a:bodyPr wrap="square" rtlCol="0">
            <a:spAutoFit/>
          </a:bodyPr>
          <a:lstStyle/>
          <a:p>
            <a:r>
              <a:rPr lang="nl-NL" sz="4000" dirty="0"/>
              <a:t>Vraagt een </a:t>
            </a:r>
            <a:r>
              <a:rPr lang="nl-NL" sz="4000" b="1" dirty="0"/>
              <a:t>overtuiging</a:t>
            </a:r>
            <a:r>
              <a:rPr lang="nl-NL" sz="4000" dirty="0"/>
              <a:t> die bepaalt hoe we kijken, luisteren, spreken en handelen</a:t>
            </a:r>
            <a:endParaRPr lang="nl-BE" sz="4000" dirty="0"/>
          </a:p>
        </p:txBody>
      </p:sp>
      <p:sp>
        <p:nvSpPr>
          <p:cNvPr id="13" name="Tekstvak 12">
            <a:extLst>
              <a:ext uri="{FF2B5EF4-FFF2-40B4-BE49-F238E27FC236}">
                <a16:creationId xmlns:a16="http://schemas.microsoft.com/office/drawing/2014/main" id="{5E5D68D8-C20B-31D9-88EB-F7CAA393B461}"/>
              </a:ext>
            </a:extLst>
          </p:cNvPr>
          <p:cNvSpPr txBox="1"/>
          <p:nvPr/>
        </p:nvSpPr>
        <p:spPr>
          <a:xfrm>
            <a:off x="9026508" y="4826807"/>
            <a:ext cx="7414925" cy="1938992"/>
          </a:xfrm>
          <a:prstGeom prst="rect">
            <a:avLst/>
          </a:prstGeom>
          <a:noFill/>
        </p:spPr>
        <p:txBody>
          <a:bodyPr wrap="square" rtlCol="0">
            <a:spAutoFit/>
          </a:bodyPr>
          <a:lstStyle/>
          <a:p>
            <a:r>
              <a:rPr lang="nl-NL" sz="4000" dirty="0"/>
              <a:t>Te snel vanuit gaan dat iets te hoog gegrepen is </a:t>
            </a:r>
            <a:r>
              <a:rPr lang="nl-NL" sz="4000" dirty="0">
                <a:sym typeface="Wingdings" panose="05000000000000000000" pitchFamily="2" charset="2"/>
              </a:rPr>
              <a:t> </a:t>
            </a:r>
            <a:r>
              <a:rPr lang="nl-NL" sz="4000" b="1" dirty="0">
                <a:sym typeface="Wingdings" panose="05000000000000000000" pitchFamily="2" charset="2"/>
              </a:rPr>
              <a:t>kansen ontzeggen</a:t>
            </a:r>
            <a:endParaRPr lang="nl-BE" sz="4000" b="1" dirty="0"/>
          </a:p>
        </p:txBody>
      </p:sp>
      <p:sp>
        <p:nvSpPr>
          <p:cNvPr id="14" name="Tekstvak 13">
            <a:extLst>
              <a:ext uri="{FF2B5EF4-FFF2-40B4-BE49-F238E27FC236}">
                <a16:creationId xmlns:a16="http://schemas.microsoft.com/office/drawing/2014/main" id="{F43172E8-3B84-204B-A880-655A1BCBB0F8}"/>
              </a:ext>
            </a:extLst>
          </p:cNvPr>
          <p:cNvSpPr txBox="1"/>
          <p:nvPr/>
        </p:nvSpPr>
        <p:spPr>
          <a:xfrm>
            <a:off x="1219122" y="10116499"/>
            <a:ext cx="7414925" cy="1938992"/>
          </a:xfrm>
          <a:prstGeom prst="rect">
            <a:avLst/>
          </a:prstGeom>
          <a:noFill/>
        </p:spPr>
        <p:txBody>
          <a:bodyPr wrap="square" rtlCol="0">
            <a:spAutoFit/>
          </a:bodyPr>
          <a:lstStyle/>
          <a:p>
            <a:r>
              <a:rPr lang="nl-NL" sz="4000" dirty="0"/>
              <a:t>Vertrekken vanuit </a:t>
            </a:r>
            <a:r>
              <a:rPr lang="nl-NL" sz="4000" b="1" dirty="0"/>
              <a:t>mogelijkheden</a:t>
            </a:r>
            <a:r>
              <a:rPr lang="nl-NL" sz="4000" dirty="0"/>
              <a:t>, niet vanuit tekorten </a:t>
            </a:r>
            <a:endParaRPr lang="nl-BE" sz="4000" b="1" dirty="0"/>
          </a:p>
        </p:txBody>
      </p:sp>
      <p:pic>
        <p:nvPicPr>
          <p:cNvPr id="17" name="Afbeelding 16">
            <a:extLst>
              <a:ext uri="{FF2B5EF4-FFF2-40B4-BE49-F238E27FC236}">
                <a16:creationId xmlns:a16="http://schemas.microsoft.com/office/drawing/2014/main" id="{5048EAB6-3FDD-961F-6A21-0E25934F16D2}"/>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a:xfrm>
            <a:off x="16165624" y="6251100"/>
            <a:ext cx="9969177" cy="8525087"/>
          </a:xfrm>
          <a:prstGeom prst="ellipse">
            <a:avLst/>
          </a:prstGeom>
          <a:ln>
            <a:noFill/>
          </a:ln>
          <a:effectLst>
            <a:softEdge rad="112500"/>
          </a:effectLst>
        </p:spPr>
      </p:pic>
      <p:sp>
        <p:nvSpPr>
          <p:cNvPr id="18" name="Tekstvak 17">
            <a:extLst>
              <a:ext uri="{FF2B5EF4-FFF2-40B4-BE49-F238E27FC236}">
                <a16:creationId xmlns:a16="http://schemas.microsoft.com/office/drawing/2014/main" id="{41CDF748-7D5C-0442-C26C-49BEE5E5C972}"/>
              </a:ext>
            </a:extLst>
          </p:cNvPr>
          <p:cNvSpPr txBox="1"/>
          <p:nvPr/>
        </p:nvSpPr>
        <p:spPr>
          <a:xfrm>
            <a:off x="7715536" y="8102532"/>
            <a:ext cx="7414925" cy="707886"/>
          </a:xfrm>
          <a:prstGeom prst="rect">
            <a:avLst/>
          </a:prstGeom>
          <a:noFill/>
        </p:spPr>
        <p:txBody>
          <a:bodyPr wrap="square" rtlCol="0">
            <a:spAutoFit/>
          </a:bodyPr>
          <a:lstStyle/>
          <a:p>
            <a:r>
              <a:rPr lang="nl-NL" sz="4000" b="1" dirty="0"/>
              <a:t>Hoge</a:t>
            </a:r>
            <a:r>
              <a:rPr lang="nl-NL" sz="4000" dirty="0"/>
              <a:t> verwachtingen</a:t>
            </a:r>
            <a:endParaRPr lang="nl-BE" sz="4000" b="1" dirty="0"/>
          </a:p>
        </p:txBody>
      </p:sp>
    </p:spTree>
    <p:extLst>
      <p:ext uri="{BB962C8B-B14F-4D97-AF65-F5344CB8AC3E}">
        <p14:creationId xmlns:p14="http://schemas.microsoft.com/office/powerpoint/2010/main" val="2164906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886F4D4-ECE5-0C63-E89F-FD330D831B3B}"/>
              </a:ext>
            </a:extLst>
          </p:cNvPr>
          <p:cNvSpPr>
            <a:spLocks noGrp="1"/>
          </p:cNvSpPr>
          <p:nvPr>
            <p:ph type="title"/>
          </p:nvPr>
        </p:nvSpPr>
        <p:spPr/>
        <p:txBody>
          <a:bodyPr/>
          <a:lstStyle/>
          <a:p>
            <a:r>
              <a:rPr lang="nl-NL" dirty="0"/>
              <a:t>In de praktijk</a:t>
            </a:r>
            <a:endParaRPr lang="nl-BE" dirty="0"/>
          </a:p>
        </p:txBody>
      </p:sp>
      <p:sp>
        <p:nvSpPr>
          <p:cNvPr id="4" name="Ondertitel 3">
            <a:extLst>
              <a:ext uri="{FF2B5EF4-FFF2-40B4-BE49-F238E27FC236}">
                <a16:creationId xmlns:a16="http://schemas.microsoft.com/office/drawing/2014/main" id="{75775286-0D38-9CF0-5B56-5F36DCA8EE46}"/>
              </a:ext>
            </a:extLst>
          </p:cNvPr>
          <p:cNvSpPr>
            <a:spLocks noGrp="1"/>
          </p:cNvSpPr>
          <p:nvPr>
            <p:ph type="subTitle" idx="13"/>
          </p:nvPr>
        </p:nvSpPr>
        <p:spPr/>
        <p:txBody>
          <a:bodyPr/>
          <a:lstStyle/>
          <a:p>
            <a:r>
              <a:rPr lang="nl-NL" dirty="0"/>
              <a:t>Het zit in de kleine dingen van elke dag…</a:t>
            </a:r>
            <a:endParaRPr lang="nl-BE" dirty="0"/>
          </a:p>
        </p:txBody>
      </p:sp>
      <p:sp>
        <p:nvSpPr>
          <p:cNvPr id="7" name="Tijdelijke aanduiding voor inhoud 4">
            <a:extLst>
              <a:ext uri="{FF2B5EF4-FFF2-40B4-BE49-F238E27FC236}">
                <a16:creationId xmlns:a16="http://schemas.microsoft.com/office/drawing/2014/main" id="{F0D06CB4-E755-9B4C-941D-F99A1E3E76BB}"/>
              </a:ext>
            </a:extLst>
          </p:cNvPr>
          <p:cNvSpPr txBox="1">
            <a:spLocks/>
          </p:cNvSpPr>
          <p:nvPr/>
        </p:nvSpPr>
        <p:spPr>
          <a:xfrm>
            <a:off x="1512180" y="4164966"/>
            <a:ext cx="20106337" cy="9339586"/>
          </a:xfrm>
          <a:prstGeom prst="rect">
            <a:avLst/>
          </a:prstGeom>
        </p:spPr>
        <p:txBody>
          <a:bodyPr vert="horz" lIns="182868" tIns="91434" rIns="182868" bIns="91434" rtlCol="0">
            <a:normAutofit/>
          </a:bodyPr>
          <a:lstStyle>
            <a:lvl1pPr marL="342900" indent="-342900" algn="l" defTabSz="914400" rtl="0" eaLnBrk="1" latinLnBrk="0" hangingPunct="1">
              <a:lnSpc>
                <a:spcPct val="90000"/>
              </a:lnSpc>
              <a:spcBef>
                <a:spcPts val="1000"/>
              </a:spcBef>
              <a:buFontTx/>
              <a:buBlip>
                <a:blip r:embed="rId3"/>
              </a:buBlip>
              <a:defRPr sz="20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Tx/>
              <a:buBlip>
                <a:blip r:embed="rId3"/>
              </a:buBlip>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Tx/>
              <a:buBlip>
                <a:blip r:embed="rId3"/>
              </a:buBlip>
              <a:defRPr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l-NL" sz="4000" dirty="0"/>
              <a:t>Het zit in… </a:t>
            </a:r>
          </a:p>
          <a:p>
            <a:pPr lvl="1">
              <a:lnSpc>
                <a:spcPct val="150000"/>
              </a:lnSpc>
            </a:pPr>
            <a:r>
              <a:rPr lang="nl-NL" sz="4000" dirty="0"/>
              <a:t>… de mimiek wanneer een leerling een fout maakt.</a:t>
            </a:r>
          </a:p>
          <a:p>
            <a:pPr lvl="1">
              <a:lnSpc>
                <a:spcPct val="150000"/>
              </a:lnSpc>
            </a:pPr>
            <a:r>
              <a:rPr lang="nl-NL" sz="4000" dirty="0"/>
              <a:t>… de manier waarop we taal gebruiken </a:t>
            </a:r>
            <a:r>
              <a:rPr lang="nl-NL" sz="4000" i="1" dirty="0"/>
              <a:t>(‘ik kan dit nog niet’).</a:t>
            </a:r>
          </a:p>
          <a:p>
            <a:pPr lvl="1">
              <a:lnSpc>
                <a:spcPct val="150000"/>
              </a:lnSpc>
            </a:pPr>
            <a:r>
              <a:rPr lang="nl-NL" sz="4000" dirty="0"/>
              <a:t>… de manier waarop we over leerlingen praten in de lerarenkamer.</a:t>
            </a:r>
          </a:p>
          <a:p>
            <a:pPr lvl="1">
              <a:lnSpc>
                <a:spcPct val="150000"/>
              </a:lnSpc>
            </a:pPr>
            <a:r>
              <a:rPr lang="nl-NL" sz="4000" dirty="0"/>
              <a:t>… de woorden die we gebruiken tijdens een oudercontact.</a:t>
            </a:r>
          </a:p>
          <a:p>
            <a:pPr lvl="1">
              <a:lnSpc>
                <a:spcPct val="150000"/>
              </a:lnSpc>
            </a:pPr>
            <a:r>
              <a:rPr lang="nl-NL" sz="4000" dirty="0"/>
              <a:t>… de manier waarop we leerlingen warm aanspreken aan het begin van de dag.</a:t>
            </a:r>
          </a:p>
          <a:p>
            <a:pPr lvl="1">
              <a:lnSpc>
                <a:spcPct val="150000"/>
              </a:lnSpc>
            </a:pPr>
            <a:r>
              <a:rPr lang="nl-NL" sz="4000" dirty="0"/>
              <a:t>… de kansen die we leerlingen wel of niet aanbieden.</a:t>
            </a:r>
          </a:p>
          <a:p>
            <a:pPr lvl="1">
              <a:lnSpc>
                <a:spcPct val="150000"/>
              </a:lnSpc>
            </a:pPr>
            <a:r>
              <a:rPr lang="nl-NL" sz="4000" dirty="0"/>
              <a:t>... de blijvende hoge verwachtingen die we koesteren voor elke leerling.</a:t>
            </a:r>
          </a:p>
          <a:p>
            <a:pPr lvl="1">
              <a:lnSpc>
                <a:spcPct val="150000"/>
              </a:lnSpc>
            </a:pPr>
            <a:r>
              <a:rPr lang="nl-NL" sz="4000" dirty="0"/>
              <a:t>…</a:t>
            </a:r>
          </a:p>
        </p:txBody>
      </p:sp>
    </p:spTree>
    <p:extLst>
      <p:ext uri="{BB962C8B-B14F-4D97-AF65-F5344CB8AC3E}">
        <p14:creationId xmlns:p14="http://schemas.microsoft.com/office/powerpoint/2010/main" val="4225641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2405A8-4695-13F1-5D80-8AB8E9C9C617}"/>
              </a:ext>
            </a:extLst>
          </p:cNvPr>
          <p:cNvSpPr>
            <a:spLocks noGrp="1"/>
          </p:cNvSpPr>
          <p:nvPr>
            <p:ph type="title"/>
          </p:nvPr>
        </p:nvSpPr>
        <p:spPr>
          <a:xfrm>
            <a:off x="2466310" y="301208"/>
            <a:ext cx="16683120" cy="1639783"/>
          </a:xfrm>
        </p:spPr>
        <p:txBody>
          <a:bodyPr/>
          <a:lstStyle/>
          <a:p>
            <a:r>
              <a:rPr lang="nl-NL" dirty="0"/>
              <a:t>Theorie</a:t>
            </a:r>
            <a:endParaRPr lang="nl-BE" dirty="0"/>
          </a:p>
        </p:txBody>
      </p:sp>
      <p:sp>
        <p:nvSpPr>
          <p:cNvPr id="3" name="Tijdelijke aanduiding voor inhoud 2">
            <a:extLst>
              <a:ext uri="{FF2B5EF4-FFF2-40B4-BE49-F238E27FC236}">
                <a16:creationId xmlns:a16="http://schemas.microsoft.com/office/drawing/2014/main" id="{9333B94F-BBD6-8015-8362-6B0C57D2EFBF}"/>
              </a:ext>
            </a:extLst>
          </p:cNvPr>
          <p:cNvSpPr>
            <a:spLocks noGrp="1"/>
          </p:cNvSpPr>
          <p:nvPr>
            <p:ph idx="1"/>
          </p:nvPr>
        </p:nvSpPr>
        <p:spPr>
          <a:xfrm>
            <a:off x="2466309" y="3416813"/>
            <a:ext cx="7919484" cy="6460705"/>
          </a:xfrm>
        </p:spPr>
        <p:txBody>
          <a:bodyPr/>
          <a:lstStyle/>
          <a:p>
            <a:r>
              <a:rPr lang="nl-NL" dirty="0" err="1"/>
              <a:t>Dweck</a:t>
            </a:r>
            <a:r>
              <a:rPr lang="nl-NL" dirty="0"/>
              <a:t> (2006)</a:t>
            </a:r>
          </a:p>
          <a:p>
            <a:pPr algn="just"/>
            <a:r>
              <a:rPr lang="nl-NL" dirty="0"/>
              <a:t>Het geloof dat competenties op termijn kunnen wijzigen als resultaat van inspanning, doorzettingsvermogen en ervaring. </a:t>
            </a:r>
            <a:endParaRPr lang="nl-BE" dirty="0"/>
          </a:p>
        </p:txBody>
      </p:sp>
      <p:sp>
        <p:nvSpPr>
          <p:cNvPr id="4" name="Ondertitel 3">
            <a:extLst>
              <a:ext uri="{FF2B5EF4-FFF2-40B4-BE49-F238E27FC236}">
                <a16:creationId xmlns:a16="http://schemas.microsoft.com/office/drawing/2014/main" id="{78694826-A32C-D0DC-C404-A880EEC7AA4A}"/>
              </a:ext>
            </a:extLst>
          </p:cNvPr>
          <p:cNvSpPr>
            <a:spLocks noGrp="1"/>
          </p:cNvSpPr>
          <p:nvPr>
            <p:ph type="subTitle" idx="11"/>
          </p:nvPr>
        </p:nvSpPr>
        <p:spPr>
          <a:xfrm>
            <a:off x="2466309" y="2245293"/>
            <a:ext cx="7919484" cy="1117809"/>
          </a:xfrm>
        </p:spPr>
        <p:txBody>
          <a:bodyPr/>
          <a:lstStyle/>
          <a:p>
            <a:r>
              <a:rPr lang="nl-NL" dirty="0" err="1"/>
              <a:t>Growth</a:t>
            </a:r>
            <a:r>
              <a:rPr lang="nl-NL" dirty="0"/>
              <a:t> </a:t>
            </a:r>
            <a:r>
              <a:rPr lang="nl-NL" dirty="0" err="1"/>
              <a:t>mindset</a:t>
            </a:r>
            <a:endParaRPr lang="nl-BE" dirty="0"/>
          </a:p>
        </p:txBody>
      </p:sp>
      <p:sp>
        <p:nvSpPr>
          <p:cNvPr id="5" name="Tijdelijke aanduiding voor inhoud 4">
            <a:extLst>
              <a:ext uri="{FF2B5EF4-FFF2-40B4-BE49-F238E27FC236}">
                <a16:creationId xmlns:a16="http://schemas.microsoft.com/office/drawing/2014/main" id="{51364F87-2FB1-6525-D54A-B897C1CFF178}"/>
              </a:ext>
            </a:extLst>
          </p:cNvPr>
          <p:cNvSpPr>
            <a:spLocks noGrp="1"/>
          </p:cNvSpPr>
          <p:nvPr>
            <p:ph idx="12"/>
          </p:nvPr>
        </p:nvSpPr>
        <p:spPr>
          <a:xfrm>
            <a:off x="12413728" y="3416813"/>
            <a:ext cx="7919484" cy="6460705"/>
          </a:xfrm>
        </p:spPr>
        <p:txBody>
          <a:bodyPr/>
          <a:lstStyle/>
          <a:p>
            <a:r>
              <a:rPr lang="nl-NL" dirty="0"/>
              <a:t>Hoy en collega’s (2006)</a:t>
            </a:r>
          </a:p>
          <a:p>
            <a:pPr algn="just"/>
            <a:r>
              <a:rPr lang="nl-NL" dirty="0"/>
              <a:t>De positieve houding van scholen en hun leerkrachten ten aanzien van leerlingen, ouders en zichzelf. </a:t>
            </a:r>
          </a:p>
          <a:p>
            <a:endParaRPr lang="nl-BE" dirty="0"/>
          </a:p>
        </p:txBody>
      </p:sp>
      <p:sp>
        <p:nvSpPr>
          <p:cNvPr id="6" name="Ondertitel 3">
            <a:extLst>
              <a:ext uri="{FF2B5EF4-FFF2-40B4-BE49-F238E27FC236}">
                <a16:creationId xmlns:a16="http://schemas.microsoft.com/office/drawing/2014/main" id="{9CAE1BB7-B7F2-1523-0A68-254079639F77}"/>
              </a:ext>
            </a:extLst>
          </p:cNvPr>
          <p:cNvSpPr txBox="1">
            <a:spLocks/>
          </p:cNvSpPr>
          <p:nvPr/>
        </p:nvSpPr>
        <p:spPr>
          <a:xfrm>
            <a:off x="12413728" y="2245291"/>
            <a:ext cx="7919484" cy="1117809"/>
          </a:xfrm>
          <a:prstGeom prst="rect">
            <a:avLst/>
          </a:prstGeom>
        </p:spPr>
        <p:txBody>
          <a:bodyPr vert="horz" lIns="182868" tIns="91434" rIns="182868" bIns="91434"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i="0" kern="1200">
                <a:solidFill>
                  <a:schemeClr val="accent1"/>
                </a:solidFill>
                <a:latin typeface="Calibri" panose="020F0502020204030204" pitchFamily="34" charset="0"/>
                <a:ea typeface="+mn-ea"/>
                <a:cs typeface="Calibri" panose="020F050202020403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nl-NL" sz="5600" dirty="0"/>
              <a:t>Academisch optimisme</a:t>
            </a:r>
            <a:endParaRPr lang="nl-BE" sz="5600" dirty="0"/>
          </a:p>
        </p:txBody>
      </p:sp>
      <p:pic>
        <p:nvPicPr>
          <p:cNvPr id="8" name="Afbeelding 7">
            <a:extLst>
              <a:ext uri="{FF2B5EF4-FFF2-40B4-BE49-F238E27FC236}">
                <a16:creationId xmlns:a16="http://schemas.microsoft.com/office/drawing/2014/main" id="{B995F3B1-8CF9-F064-63DF-724AA0845F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11280" y="6858001"/>
            <a:ext cx="9524380" cy="5352701"/>
          </a:xfrm>
          <a:prstGeom prst="rect">
            <a:avLst/>
          </a:prstGeom>
        </p:spPr>
      </p:pic>
      <p:pic>
        <p:nvPicPr>
          <p:cNvPr id="2052" name="Picture 4" descr="Growth vs. Fixed Mindsets: How They Differ and Why it Matters! – Inner Fokus">
            <a:extLst>
              <a:ext uri="{FF2B5EF4-FFF2-40B4-BE49-F238E27FC236}">
                <a16:creationId xmlns:a16="http://schemas.microsoft.com/office/drawing/2014/main" id="{2E499F70-BC50-930B-C40B-723C4A2BDE34}"/>
              </a:ext>
            </a:extLst>
          </p:cNvPr>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a:stretch>
            <a:fillRect/>
          </a:stretch>
        </p:blipFill>
        <p:spPr bwMode="auto">
          <a:xfrm>
            <a:off x="4049200" y="7277382"/>
            <a:ext cx="5460344" cy="5200271"/>
          </a:xfrm>
          <a:prstGeom prst="rect">
            <a:avLst/>
          </a:prstGeom>
          <a:noFill/>
          <a:extLst>
            <a:ext uri="{909E8E84-426E-40DD-AFC4-6F175D3DCCD1}">
              <a14:hiddenFill xmlns:a14="http://schemas.microsoft.com/office/drawing/2010/main">
                <a:solidFill>
                  <a:srgbClr val="FFFFFF"/>
                </a:solidFill>
              </a14:hiddenFill>
            </a:ext>
          </a:extLst>
        </p:spPr>
      </p:pic>
      <p:sp>
        <p:nvSpPr>
          <p:cNvPr id="9" name="Tekstvak 8">
            <a:extLst>
              <a:ext uri="{FF2B5EF4-FFF2-40B4-BE49-F238E27FC236}">
                <a16:creationId xmlns:a16="http://schemas.microsoft.com/office/drawing/2014/main" id="{87056C4C-4542-A1E0-45BC-B8D2B08DF16C}"/>
              </a:ext>
            </a:extLst>
          </p:cNvPr>
          <p:cNvSpPr txBox="1"/>
          <p:nvPr/>
        </p:nvSpPr>
        <p:spPr>
          <a:xfrm>
            <a:off x="12572893" y="510383"/>
            <a:ext cx="15269486" cy="400110"/>
          </a:xfrm>
          <a:prstGeom prst="rect">
            <a:avLst/>
          </a:prstGeom>
          <a:noFill/>
        </p:spPr>
        <p:txBody>
          <a:bodyPr wrap="square">
            <a:spAutoFit/>
          </a:bodyPr>
          <a:lstStyle/>
          <a:p>
            <a:r>
              <a:rPr lang="en-US" sz="2000" dirty="0"/>
              <a:t>Dweck, C. S. (2006). </a:t>
            </a:r>
            <a:r>
              <a:rPr lang="en-US" sz="2000" i="1" dirty="0"/>
              <a:t>Mindset: The New Psychology of Success.</a:t>
            </a:r>
            <a:r>
              <a:rPr lang="en-US" sz="2000" dirty="0"/>
              <a:t> New York: Random House Publishing Group. </a:t>
            </a:r>
          </a:p>
        </p:txBody>
      </p:sp>
      <p:sp>
        <p:nvSpPr>
          <p:cNvPr id="11" name="Tekstvak 10">
            <a:extLst>
              <a:ext uri="{FF2B5EF4-FFF2-40B4-BE49-F238E27FC236}">
                <a16:creationId xmlns:a16="http://schemas.microsoft.com/office/drawing/2014/main" id="{7C895A52-748A-0276-735C-B6574108E213}"/>
              </a:ext>
            </a:extLst>
          </p:cNvPr>
          <p:cNvSpPr txBox="1"/>
          <p:nvPr/>
        </p:nvSpPr>
        <p:spPr>
          <a:xfrm>
            <a:off x="12572893" y="1018183"/>
            <a:ext cx="12191206" cy="707886"/>
          </a:xfrm>
          <a:prstGeom prst="rect">
            <a:avLst/>
          </a:prstGeom>
          <a:noFill/>
        </p:spPr>
        <p:txBody>
          <a:bodyPr wrap="square">
            <a:spAutoFit/>
          </a:bodyPr>
          <a:lstStyle/>
          <a:p>
            <a:r>
              <a:rPr lang="en-US" sz="2000" dirty="0"/>
              <a:t>Hoy, W. K., Tarter, C. J., &amp; Hoy, A. W. (2006). Academic Optimism of Schools: A Force for Student Achievement</a:t>
            </a:r>
            <a:r>
              <a:rPr lang="en-US" sz="2000" i="1" dirty="0"/>
              <a:t>. American Educational Research Journal, 43</a:t>
            </a:r>
            <a:r>
              <a:rPr lang="en-US" sz="2000" dirty="0"/>
              <a:t>(3), 425–446. </a:t>
            </a:r>
            <a:r>
              <a:rPr lang="en-US" sz="2000" dirty="0">
                <a:hlinkClick r:id="rId5"/>
              </a:rPr>
              <a:t>https://doi.org/10.3102/00028312043003425</a:t>
            </a:r>
            <a:r>
              <a:rPr lang="en-US" sz="2000" dirty="0"/>
              <a:t> </a:t>
            </a:r>
            <a:endParaRPr lang="nl-BE" sz="2000" dirty="0"/>
          </a:p>
        </p:txBody>
      </p:sp>
    </p:spTree>
    <p:extLst>
      <p:ext uri="{BB962C8B-B14F-4D97-AF65-F5344CB8AC3E}">
        <p14:creationId xmlns:p14="http://schemas.microsoft.com/office/powerpoint/2010/main" val="4008602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media 2" title="Dit is de GO! mindset">
            <a:hlinkClick r:id="" action="ppaction://media"/>
            <a:extLst>
              <a:ext uri="{FF2B5EF4-FFF2-40B4-BE49-F238E27FC236}">
                <a16:creationId xmlns:a16="http://schemas.microsoft.com/office/drawing/2014/main" id="{CBB7E814-5B43-3D7A-7073-A3DB2313BB3C}"/>
              </a:ext>
            </a:extLst>
          </p:cNvPr>
          <p:cNvPicPr>
            <a:picLocks noRot="1" noChangeAspect="1"/>
          </p:cNvPicPr>
          <p:nvPr>
            <a:videoFile r:link="rId1"/>
          </p:nvPr>
        </p:nvPicPr>
        <p:blipFill>
          <a:blip r:embed="rId4"/>
          <a:stretch>
            <a:fillRect/>
          </a:stretch>
        </p:blipFill>
        <p:spPr>
          <a:xfrm>
            <a:off x="44448" y="447"/>
            <a:ext cx="21490319" cy="12132538"/>
          </a:xfrm>
          <a:prstGeom prst="rect">
            <a:avLst/>
          </a:prstGeom>
        </p:spPr>
      </p:pic>
      <p:sp>
        <p:nvSpPr>
          <p:cNvPr id="5" name="Tekstvak 4">
            <a:extLst>
              <a:ext uri="{FF2B5EF4-FFF2-40B4-BE49-F238E27FC236}">
                <a16:creationId xmlns:a16="http://schemas.microsoft.com/office/drawing/2014/main" id="{3AB8247D-4BE1-A675-186D-A4DAE1FCD6A6}"/>
              </a:ext>
            </a:extLst>
          </p:cNvPr>
          <p:cNvSpPr txBox="1"/>
          <p:nvPr/>
        </p:nvSpPr>
        <p:spPr>
          <a:xfrm>
            <a:off x="252467" y="12390964"/>
            <a:ext cx="12186655" cy="1200329"/>
          </a:xfrm>
          <a:prstGeom prst="rect">
            <a:avLst/>
          </a:prstGeom>
          <a:noFill/>
        </p:spPr>
        <p:txBody>
          <a:bodyPr wrap="square">
            <a:spAutoFit/>
          </a:bodyPr>
          <a:lstStyle/>
          <a:p>
            <a:r>
              <a:rPr lang="nl-NL" sz="7200" dirty="0">
                <a:hlinkClick r:id="rId5"/>
              </a:rPr>
              <a:t>Dit is de GO! </a:t>
            </a:r>
            <a:r>
              <a:rPr lang="nl-NL" sz="7200" dirty="0" err="1">
                <a:hlinkClick r:id="rId5"/>
              </a:rPr>
              <a:t>mindset</a:t>
            </a:r>
            <a:endParaRPr lang="nl-BE" sz="7200" dirty="0"/>
          </a:p>
        </p:txBody>
      </p:sp>
    </p:spTree>
    <p:extLst>
      <p:ext uri="{BB962C8B-B14F-4D97-AF65-F5344CB8AC3E}">
        <p14:creationId xmlns:p14="http://schemas.microsoft.com/office/powerpoint/2010/main" val="568998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6360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BB9DDD-37E0-EAFD-E1F3-3ED81E955095}"/>
              </a:ext>
            </a:extLst>
          </p:cNvPr>
          <p:cNvSpPr>
            <a:spLocks noGrp="1"/>
          </p:cNvSpPr>
          <p:nvPr>
            <p:ph type="ctrTitle"/>
          </p:nvPr>
        </p:nvSpPr>
        <p:spPr>
          <a:xfrm>
            <a:off x="12700799" y="8139487"/>
            <a:ext cx="9971903" cy="1563954"/>
          </a:xfrm>
        </p:spPr>
        <p:txBody>
          <a:bodyPr/>
          <a:lstStyle/>
          <a:p>
            <a:r>
              <a:rPr lang="nl-NL" dirty="0"/>
              <a:t>Academische blikvanger</a:t>
            </a:r>
            <a:endParaRPr lang="nl-BE" dirty="0"/>
          </a:p>
        </p:txBody>
      </p:sp>
      <p:sp>
        <p:nvSpPr>
          <p:cNvPr id="3" name="Ondertitel 2">
            <a:extLst>
              <a:ext uri="{FF2B5EF4-FFF2-40B4-BE49-F238E27FC236}">
                <a16:creationId xmlns:a16="http://schemas.microsoft.com/office/drawing/2014/main" id="{B2279DFB-88B1-DF1C-A44B-D0B6F6EDE30B}"/>
              </a:ext>
            </a:extLst>
          </p:cNvPr>
          <p:cNvSpPr>
            <a:spLocks noGrp="1"/>
          </p:cNvSpPr>
          <p:nvPr>
            <p:ph type="subTitle" idx="1"/>
          </p:nvPr>
        </p:nvSpPr>
        <p:spPr/>
        <p:txBody>
          <a:bodyPr/>
          <a:lstStyle/>
          <a:p>
            <a:r>
              <a:rPr lang="nl-NL" dirty="0"/>
              <a:t>Prof. DR.  </a:t>
            </a:r>
            <a:r>
              <a:rPr lang="nl-NL" dirty="0" err="1"/>
              <a:t>Wendelien</a:t>
            </a:r>
            <a:r>
              <a:rPr lang="nl-NL" dirty="0"/>
              <a:t> </a:t>
            </a:r>
            <a:r>
              <a:rPr lang="nl-NL" dirty="0" err="1"/>
              <a:t>Vantieghem</a:t>
            </a:r>
            <a:r>
              <a:rPr lang="nl-NL" dirty="0"/>
              <a:t> (UGENT)</a:t>
            </a:r>
            <a:endParaRPr lang="nl-BE" dirty="0"/>
          </a:p>
        </p:txBody>
      </p:sp>
      <p:pic>
        <p:nvPicPr>
          <p:cNvPr id="13" name="Tijdelijke aanduiding voor afbeelding 12" descr="Afbeelding met persoon, kleding, Menselijk gezicht, overdekt&#10;&#10;Automatisch gegenereerde beschrijving">
            <a:extLst>
              <a:ext uri="{FF2B5EF4-FFF2-40B4-BE49-F238E27FC236}">
                <a16:creationId xmlns:a16="http://schemas.microsoft.com/office/drawing/2014/main" id="{B9CE00E0-2D29-C287-BA70-6E5C73650ACF}"/>
              </a:ext>
            </a:extLst>
          </p:cNvPr>
          <p:cNvPicPr>
            <a:picLocks noGrp="1" noChangeAspect="1"/>
          </p:cNvPicPr>
          <p:nvPr>
            <p:ph type="pic" sz="quarter" idx="11"/>
          </p:nvPr>
        </p:nvPicPr>
        <p:blipFill>
          <a:blip r:embed="rId2" cstate="email">
            <a:extLst>
              <a:ext uri="{28A0092B-C50C-407E-A947-70E740481C1C}">
                <a14:useLocalDpi xmlns:a14="http://schemas.microsoft.com/office/drawing/2010/main"/>
              </a:ext>
            </a:extLst>
          </a:blip>
          <a:srcRect/>
          <a:stretch>
            <a:fillRect/>
          </a:stretch>
        </p:blipFill>
        <p:spPr/>
      </p:pic>
      <p:sp>
        <p:nvSpPr>
          <p:cNvPr id="4" name="Tijdelijke aanduiding voor tekst 3">
            <a:extLst>
              <a:ext uri="{FF2B5EF4-FFF2-40B4-BE49-F238E27FC236}">
                <a16:creationId xmlns:a16="http://schemas.microsoft.com/office/drawing/2014/main" id="{EE9C2AED-EEDE-F36A-77A0-676F672E2298}"/>
              </a:ext>
            </a:extLst>
          </p:cNvPr>
          <p:cNvSpPr>
            <a:spLocks noGrp="1"/>
          </p:cNvSpPr>
          <p:nvPr>
            <p:ph type="body" sz="quarter" idx="12"/>
          </p:nvPr>
        </p:nvSpPr>
        <p:spPr/>
        <p:txBody>
          <a:bodyPr/>
          <a:lstStyle/>
          <a:p>
            <a:r>
              <a:rPr lang="nl-BE" dirty="0"/>
              <a:t>03</a:t>
            </a:r>
          </a:p>
        </p:txBody>
      </p:sp>
    </p:spTree>
    <p:extLst>
      <p:ext uri="{BB962C8B-B14F-4D97-AF65-F5344CB8AC3E}">
        <p14:creationId xmlns:p14="http://schemas.microsoft.com/office/powerpoint/2010/main" val="4087093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88058" y="1959173"/>
            <a:ext cx="23096637" cy="9148465"/>
          </a:xfrm>
          <a:custGeom>
            <a:avLst/>
            <a:gdLst/>
            <a:ahLst/>
            <a:cxnLst/>
            <a:rect l="l" t="t" r="r" b="b"/>
            <a:pathLst>
              <a:path w="16424275" h="6505575">
                <a:moveTo>
                  <a:pt x="16424275" y="0"/>
                </a:moveTo>
                <a:lnTo>
                  <a:pt x="0" y="0"/>
                </a:lnTo>
                <a:lnTo>
                  <a:pt x="0" y="6505194"/>
                </a:lnTo>
                <a:lnTo>
                  <a:pt x="16424275" y="6505194"/>
                </a:lnTo>
                <a:lnTo>
                  <a:pt x="16424275" y="0"/>
                </a:lnTo>
                <a:close/>
              </a:path>
            </a:pathLst>
          </a:custGeom>
          <a:solidFill>
            <a:srgbClr val="1E63C7"/>
          </a:solidFill>
        </p:spPr>
        <p:txBody>
          <a:bodyPr wrap="square" lIns="0" tIns="0" rIns="0" bIns="0" rtlCol="0"/>
          <a:lstStyle/>
          <a:p>
            <a:endParaRPr sz="5063"/>
          </a:p>
        </p:txBody>
      </p:sp>
      <p:pic>
        <p:nvPicPr>
          <p:cNvPr id="3" name="object 3"/>
          <p:cNvPicPr/>
          <p:nvPr/>
        </p:nvPicPr>
        <p:blipFill>
          <a:blip r:embed="rId2" cstate="print"/>
          <a:stretch>
            <a:fillRect/>
          </a:stretch>
        </p:blipFill>
        <p:spPr>
          <a:xfrm>
            <a:off x="1309735" y="649159"/>
            <a:ext cx="3687344" cy="660855"/>
          </a:xfrm>
          <a:prstGeom prst="rect">
            <a:avLst/>
          </a:prstGeom>
        </p:spPr>
      </p:pic>
      <p:sp>
        <p:nvSpPr>
          <p:cNvPr id="4" name="object 4"/>
          <p:cNvSpPr/>
          <p:nvPr/>
        </p:nvSpPr>
        <p:spPr>
          <a:xfrm>
            <a:off x="1946355" y="7235010"/>
            <a:ext cx="20263245" cy="116086"/>
          </a:xfrm>
          <a:custGeom>
            <a:avLst/>
            <a:gdLst/>
            <a:ahLst/>
            <a:cxnLst/>
            <a:rect l="l" t="t" r="r" b="b"/>
            <a:pathLst>
              <a:path w="14409419" h="82550">
                <a:moveTo>
                  <a:pt x="14409420" y="0"/>
                </a:moveTo>
                <a:lnTo>
                  <a:pt x="0" y="0"/>
                </a:lnTo>
                <a:lnTo>
                  <a:pt x="0" y="82295"/>
                </a:lnTo>
                <a:lnTo>
                  <a:pt x="14409420" y="82295"/>
                </a:lnTo>
                <a:lnTo>
                  <a:pt x="14409420" y="0"/>
                </a:lnTo>
                <a:close/>
              </a:path>
            </a:pathLst>
          </a:custGeom>
          <a:solidFill>
            <a:srgbClr val="FFFFFF"/>
          </a:solidFill>
        </p:spPr>
        <p:txBody>
          <a:bodyPr wrap="square" lIns="0" tIns="0" rIns="0" bIns="0" rtlCol="0"/>
          <a:lstStyle/>
          <a:p>
            <a:endParaRPr sz="5063"/>
          </a:p>
        </p:txBody>
      </p:sp>
      <p:sp>
        <p:nvSpPr>
          <p:cNvPr id="5" name="object 5"/>
          <p:cNvSpPr txBox="1">
            <a:spLocks noGrp="1"/>
          </p:cNvSpPr>
          <p:nvPr>
            <p:ph type="title"/>
          </p:nvPr>
        </p:nvSpPr>
        <p:spPr>
          <a:xfrm>
            <a:off x="1928495" y="5479891"/>
            <a:ext cx="20300752" cy="1921499"/>
          </a:xfrm>
          <a:prstGeom prst="rect">
            <a:avLst/>
          </a:prstGeom>
        </p:spPr>
        <p:txBody>
          <a:bodyPr vert="horz" wrap="square" lIns="0" tIns="16966" rIns="0" bIns="0" rtlCol="0" anchor="b">
            <a:spAutoFit/>
          </a:bodyPr>
          <a:lstStyle/>
          <a:p>
            <a:pPr marL="17860">
              <a:lnSpc>
                <a:spcPct val="100000"/>
              </a:lnSpc>
              <a:spcBef>
                <a:spcPts val="134"/>
              </a:spcBef>
            </a:pPr>
            <a:r>
              <a:rPr sz="12375" u="none" dirty="0">
                <a:solidFill>
                  <a:srgbClr val="FFFFFF"/>
                </a:solidFill>
              </a:rPr>
              <a:t>HOGE</a:t>
            </a:r>
            <a:r>
              <a:rPr sz="12375" u="none" spc="-520" dirty="0">
                <a:solidFill>
                  <a:srgbClr val="FFFFFF"/>
                </a:solidFill>
              </a:rPr>
              <a:t> </a:t>
            </a:r>
            <a:r>
              <a:rPr sz="12375" u="none" spc="-70" dirty="0">
                <a:solidFill>
                  <a:srgbClr val="FFFFFF"/>
                </a:solidFill>
              </a:rPr>
              <a:t>VERWACHTINGEN</a:t>
            </a:r>
            <a:r>
              <a:rPr sz="12375" u="none" spc="-534" dirty="0">
                <a:solidFill>
                  <a:srgbClr val="FFFFFF"/>
                </a:solidFill>
              </a:rPr>
              <a:t> </a:t>
            </a:r>
            <a:r>
              <a:rPr sz="12375" u="none" spc="-70" dirty="0">
                <a:solidFill>
                  <a:srgbClr val="FFFFFF"/>
                </a:solidFill>
              </a:rPr>
              <a:t>–</a:t>
            </a:r>
            <a:endParaRPr sz="12375"/>
          </a:p>
        </p:txBody>
      </p:sp>
      <p:sp>
        <p:nvSpPr>
          <p:cNvPr id="6" name="object 6"/>
          <p:cNvSpPr/>
          <p:nvPr/>
        </p:nvSpPr>
        <p:spPr>
          <a:xfrm>
            <a:off x="1946354" y="9198114"/>
            <a:ext cx="13973175" cy="116086"/>
          </a:xfrm>
          <a:custGeom>
            <a:avLst/>
            <a:gdLst/>
            <a:ahLst/>
            <a:cxnLst/>
            <a:rect l="l" t="t" r="r" b="b"/>
            <a:pathLst>
              <a:path w="9936480" h="82550">
                <a:moveTo>
                  <a:pt x="9936480" y="0"/>
                </a:moveTo>
                <a:lnTo>
                  <a:pt x="0" y="0"/>
                </a:lnTo>
                <a:lnTo>
                  <a:pt x="0" y="82296"/>
                </a:lnTo>
                <a:lnTo>
                  <a:pt x="9936480" y="82296"/>
                </a:lnTo>
                <a:lnTo>
                  <a:pt x="9936480" y="0"/>
                </a:lnTo>
                <a:close/>
              </a:path>
            </a:pathLst>
          </a:custGeom>
          <a:solidFill>
            <a:srgbClr val="FFFFFF"/>
          </a:solidFill>
        </p:spPr>
        <p:txBody>
          <a:bodyPr wrap="square" lIns="0" tIns="0" rIns="0" bIns="0" rtlCol="0"/>
          <a:lstStyle/>
          <a:p>
            <a:endParaRPr sz="5063"/>
          </a:p>
        </p:txBody>
      </p:sp>
      <p:sp>
        <p:nvSpPr>
          <p:cNvPr id="7" name="object 7"/>
          <p:cNvSpPr txBox="1"/>
          <p:nvPr/>
        </p:nvSpPr>
        <p:spPr>
          <a:xfrm>
            <a:off x="1928495" y="7443180"/>
            <a:ext cx="14010680" cy="1921499"/>
          </a:xfrm>
          <a:prstGeom prst="rect">
            <a:avLst/>
          </a:prstGeom>
        </p:spPr>
        <p:txBody>
          <a:bodyPr vert="horz" wrap="square" lIns="0" tIns="16966" rIns="0" bIns="0" rtlCol="0">
            <a:spAutoFit/>
          </a:bodyPr>
          <a:lstStyle/>
          <a:p>
            <a:pPr marL="17860">
              <a:spcBef>
                <a:spcPts val="134"/>
              </a:spcBef>
            </a:pPr>
            <a:r>
              <a:rPr sz="12375" dirty="0">
                <a:solidFill>
                  <a:srgbClr val="FFFFFF"/>
                </a:solidFill>
                <a:latin typeface="Arial"/>
                <a:cs typeface="Arial"/>
              </a:rPr>
              <a:t>VOOR</a:t>
            </a:r>
            <a:r>
              <a:rPr sz="12375" spc="-345" dirty="0">
                <a:solidFill>
                  <a:srgbClr val="FFFFFF"/>
                </a:solidFill>
                <a:latin typeface="Arial"/>
                <a:cs typeface="Arial"/>
              </a:rPr>
              <a:t> </a:t>
            </a:r>
            <a:r>
              <a:rPr sz="12375" spc="-14" dirty="0">
                <a:solidFill>
                  <a:srgbClr val="FFFFFF"/>
                </a:solidFill>
                <a:latin typeface="Arial"/>
                <a:cs typeface="Arial"/>
              </a:rPr>
              <a:t>IEDEREEN?</a:t>
            </a:r>
            <a:endParaRPr sz="12375">
              <a:latin typeface="Arial"/>
              <a:cs typeface="Arial"/>
            </a:endParaRPr>
          </a:p>
        </p:txBody>
      </p:sp>
      <p:sp>
        <p:nvSpPr>
          <p:cNvPr id="8" name="object 8"/>
          <p:cNvSpPr txBox="1"/>
          <p:nvPr/>
        </p:nvSpPr>
        <p:spPr>
          <a:xfrm>
            <a:off x="1917780" y="9700855"/>
            <a:ext cx="7635776" cy="667314"/>
          </a:xfrm>
          <a:prstGeom prst="rect">
            <a:avLst/>
          </a:prstGeom>
        </p:spPr>
        <p:txBody>
          <a:bodyPr vert="horz" wrap="square" lIns="0" tIns="17859" rIns="0" bIns="0" rtlCol="0">
            <a:spAutoFit/>
          </a:bodyPr>
          <a:lstStyle/>
          <a:p>
            <a:pPr marL="17860">
              <a:spcBef>
                <a:spcPts val="141"/>
              </a:spcBef>
            </a:pPr>
            <a:r>
              <a:rPr sz="4219" dirty="0">
                <a:solidFill>
                  <a:srgbClr val="F0A32B"/>
                </a:solidFill>
                <a:latin typeface="Arial"/>
                <a:cs typeface="Arial"/>
              </a:rPr>
              <a:t>Prof.</a:t>
            </a:r>
            <a:r>
              <a:rPr sz="4219" spc="-176" dirty="0">
                <a:solidFill>
                  <a:srgbClr val="F0A32B"/>
                </a:solidFill>
                <a:latin typeface="Arial"/>
                <a:cs typeface="Arial"/>
              </a:rPr>
              <a:t> </a:t>
            </a:r>
            <a:r>
              <a:rPr sz="4219" dirty="0">
                <a:solidFill>
                  <a:srgbClr val="F0A32B"/>
                </a:solidFill>
                <a:latin typeface="Arial"/>
                <a:cs typeface="Arial"/>
              </a:rPr>
              <a:t>Dr.</a:t>
            </a:r>
            <a:r>
              <a:rPr sz="4219" spc="-169" dirty="0">
                <a:solidFill>
                  <a:srgbClr val="F0A32B"/>
                </a:solidFill>
                <a:latin typeface="Arial"/>
                <a:cs typeface="Arial"/>
              </a:rPr>
              <a:t> </a:t>
            </a:r>
            <a:r>
              <a:rPr sz="4219" dirty="0">
                <a:solidFill>
                  <a:srgbClr val="F0A32B"/>
                </a:solidFill>
                <a:latin typeface="Arial"/>
                <a:cs typeface="Arial"/>
              </a:rPr>
              <a:t>Wendelien</a:t>
            </a:r>
            <a:r>
              <a:rPr sz="4219" spc="-211" dirty="0">
                <a:solidFill>
                  <a:srgbClr val="F0A32B"/>
                </a:solidFill>
                <a:latin typeface="Arial"/>
                <a:cs typeface="Arial"/>
              </a:rPr>
              <a:t> </a:t>
            </a:r>
            <a:r>
              <a:rPr sz="4219" spc="-14" dirty="0">
                <a:solidFill>
                  <a:srgbClr val="F0A32B"/>
                </a:solidFill>
                <a:latin typeface="Arial"/>
                <a:cs typeface="Arial"/>
              </a:rPr>
              <a:t>Vantieghem</a:t>
            </a:r>
            <a:endParaRPr sz="4219">
              <a:latin typeface="Arial"/>
              <a:cs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88058" y="1"/>
            <a:ext cx="9362777" cy="10818987"/>
          </a:xfrm>
          <a:prstGeom prst="rect">
            <a:avLst/>
          </a:prstGeom>
          <a:solidFill>
            <a:srgbClr val="1E63C7"/>
          </a:solidFill>
        </p:spPr>
        <p:txBody>
          <a:bodyPr vert="horz" wrap="square" lIns="0" tIns="0" rIns="0" bIns="0" rtlCol="0">
            <a:spAutoFit/>
          </a:bodyPr>
          <a:lstStyle/>
          <a:p>
            <a:pPr>
              <a:lnSpc>
                <a:spcPct val="100000"/>
              </a:lnSpc>
            </a:pPr>
            <a:endParaRPr sz="7172">
              <a:latin typeface="Times New Roman"/>
              <a:cs typeface="Times New Roman"/>
            </a:endParaRPr>
          </a:p>
          <a:p>
            <a:pPr>
              <a:lnSpc>
                <a:spcPct val="100000"/>
              </a:lnSpc>
            </a:pPr>
            <a:endParaRPr sz="7172">
              <a:latin typeface="Times New Roman"/>
              <a:cs typeface="Times New Roman"/>
            </a:endParaRPr>
          </a:p>
          <a:p>
            <a:pPr>
              <a:lnSpc>
                <a:spcPct val="100000"/>
              </a:lnSpc>
            </a:pPr>
            <a:endParaRPr sz="7172">
              <a:latin typeface="Times New Roman"/>
              <a:cs typeface="Times New Roman"/>
            </a:endParaRPr>
          </a:p>
          <a:p>
            <a:pPr>
              <a:lnSpc>
                <a:spcPct val="100000"/>
              </a:lnSpc>
            </a:pPr>
            <a:endParaRPr sz="7172">
              <a:latin typeface="Times New Roman"/>
              <a:cs typeface="Times New Roman"/>
            </a:endParaRPr>
          </a:p>
          <a:p>
            <a:pPr>
              <a:lnSpc>
                <a:spcPct val="100000"/>
              </a:lnSpc>
            </a:pPr>
            <a:endParaRPr sz="7172">
              <a:latin typeface="Times New Roman"/>
              <a:cs typeface="Times New Roman"/>
            </a:endParaRPr>
          </a:p>
          <a:p>
            <a:pPr>
              <a:lnSpc>
                <a:spcPct val="100000"/>
              </a:lnSpc>
            </a:pPr>
            <a:endParaRPr sz="7172">
              <a:latin typeface="Times New Roman"/>
              <a:cs typeface="Times New Roman"/>
            </a:endParaRPr>
          </a:p>
          <a:p>
            <a:pPr>
              <a:spcBef>
                <a:spcPts val="1934"/>
              </a:spcBef>
            </a:pPr>
            <a:endParaRPr sz="7172">
              <a:latin typeface="Times New Roman"/>
              <a:cs typeface="Times New Roman"/>
            </a:endParaRPr>
          </a:p>
          <a:p>
            <a:pPr marL="248254"/>
            <a:r>
              <a:rPr sz="7172" u="sng" dirty="0">
                <a:solidFill>
                  <a:srgbClr val="FFFFFF"/>
                </a:solidFill>
                <a:uFill>
                  <a:solidFill>
                    <a:srgbClr val="FFFFFF"/>
                  </a:solidFill>
                </a:uFill>
                <a:latin typeface="Arial"/>
                <a:cs typeface="Arial"/>
              </a:rPr>
              <a:t>WIE</a:t>
            </a:r>
            <a:r>
              <a:rPr sz="7172" u="sng" spc="-49" dirty="0">
                <a:solidFill>
                  <a:srgbClr val="FFFFFF"/>
                </a:solidFill>
                <a:uFill>
                  <a:solidFill>
                    <a:srgbClr val="FFFFFF"/>
                  </a:solidFill>
                </a:uFill>
                <a:latin typeface="Arial"/>
                <a:cs typeface="Arial"/>
              </a:rPr>
              <a:t> </a:t>
            </a:r>
            <a:r>
              <a:rPr sz="7172" u="sng" dirty="0">
                <a:solidFill>
                  <a:srgbClr val="FFFFFF"/>
                </a:solidFill>
                <a:uFill>
                  <a:solidFill>
                    <a:srgbClr val="FFFFFF"/>
                  </a:solidFill>
                </a:uFill>
                <a:latin typeface="Arial"/>
                <a:cs typeface="Arial"/>
              </a:rPr>
              <a:t>BEN</a:t>
            </a:r>
            <a:r>
              <a:rPr sz="7172" u="sng" spc="-49" dirty="0">
                <a:solidFill>
                  <a:srgbClr val="FFFFFF"/>
                </a:solidFill>
                <a:uFill>
                  <a:solidFill>
                    <a:srgbClr val="FFFFFF"/>
                  </a:solidFill>
                </a:uFill>
                <a:latin typeface="Arial"/>
                <a:cs typeface="Arial"/>
              </a:rPr>
              <a:t> </a:t>
            </a:r>
            <a:r>
              <a:rPr sz="7172" u="sng" spc="-35" dirty="0">
                <a:solidFill>
                  <a:srgbClr val="FFFFFF"/>
                </a:solidFill>
                <a:uFill>
                  <a:solidFill>
                    <a:srgbClr val="FFFFFF"/>
                  </a:solidFill>
                </a:uFill>
                <a:latin typeface="Arial"/>
                <a:cs typeface="Arial"/>
              </a:rPr>
              <a:t>IK?</a:t>
            </a:r>
            <a:endParaRPr sz="7172">
              <a:latin typeface="Arial"/>
              <a:cs typeface="Arial"/>
            </a:endParaRPr>
          </a:p>
          <a:p>
            <a:pPr marL="128592" marR="256291">
              <a:spcBef>
                <a:spcPts val="4521"/>
              </a:spcBef>
            </a:pPr>
            <a:r>
              <a:rPr sz="3797" dirty="0">
                <a:solidFill>
                  <a:srgbClr val="FFFFFF"/>
                </a:solidFill>
                <a:latin typeface="Arial"/>
                <a:cs typeface="Arial"/>
              </a:rPr>
              <a:t>Prof.</a:t>
            </a:r>
            <a:r>
              <a:rPr sz="3797" spc="-98" dirty="0">
                <a:solidFill>
                  <a:srgbClr val="FFFFFF"/>
                </a:solidFill>
                <a:latin typeface="Arial"/>
                <a:cs typeface="Arial"/>
              </a:rPr>
              <a:t> </a:t>
            </a:r>
            <a:r>
              <a:rPr sz="3797" dirty="0">
                <a:solidFill>
                  <a:srgbClr val="FFFFFF"/>
                </a:solidFill>
                <a:latin typeface="Arial"/>
                <a:cs typeface="Arial"/>
              </a:rPr>
              <a:t>Wendelien</a:t>
            </a:r>
            <a:r>
              <a:rPr sz="3797" spc="-84" dirty="0">
                <a:solidFill>
                  <a:srgbClr val="FFFFFF"/>
                </a:solidFill>
                <a:latin typeface="Arial"/>
                <a:cs typeface="Arial"/>
              </a:rPr>
              <a:t> </a:t>
            </a:r>
            <a:r>
              <a:rPr sz="3797" spc="-14" dirty="0">
                <a:solidFill>
                  <a:srgbClr val="FFFFFF"/>
                </a:solidFill>
                <a:latin typeface="Arial"/>
                <a:cs typeface="Arial"/>
              </a:rPr>
              <a:t>Vantieghem </a:t>
            </a:r>
            <a:r>
              <a:rPr sz="3797" dirty="0">
                <a:solidFill>
                  <a:srgbClr val="FFFFFF"/>
                </a:solidFill>
                <a:latin typeface="Arial"/>
                <a:cs typeface="Arial"/>
              </a:rPr>
              <a:t>Expertisecentrum</a:t>
            </a:r>
            <a:r>
              <a:rPr sz="3797" spc="-160" dirty="0">
                <a:solidFill>
                  <a:srgbClr val="FFFFFF"/>
                </a:solidFill>
                <a:latin typeface="Arial"/>
                <a:cs typeface="Arial"/>
              </a:rPr>
              <a:t> </a:t>
            </a:r>
            <a:r>
              <a:rPr sz="3797" spc="-56" dirty="0">
                <a:solidFill>
                  <a:srgbClr val="FFFFFF"/>
                </a:solidFill>
                <a:latin typeface="Arial"/>
                <a:cs typeface="Arial"/>
              </a:rPr>
              <a:t>Taal,</a:t>
            </a:r>
            <a:r>
              <a:rPr sz="3797" spc="-35" dirty="0">
                <a:solidFill>
                  <a:srgbClr val="FFFFFF"/>
                </a:solidFill>
                <a:latin typeface="Arial"/>
                <a:cs typeface="Arial"/>
              </a:rPr>
              <a:t> </a:t>
            </a:r>
            <a:r>
              <a:rPr sz="3797" dirty="0">
                <a:solidFill>
                  <a:srgbClr val="FFFFFF"/>
                </a:solidFill>
                <a:latin typeface="Arial"/>
                <a:cs typeface="Arial"/>
              </a:rPr>
              <a:t>Diversiteit</a:t>
            </a:r>
            <a:r>
              <a:rPr sz="3797" spc="-56" dirty="0">
                <a:solidFill>
                  <a:srgbClr val="FFFFFF"/>
                </a:solidFill>
                <a:latin typeface="Arial"/>
                <a:cs typeface="Arial"/>
              </a:rPr>
              <a:t> </a:t>
            </a:r>
            <a:r>
              <a:rPr sz="3797" dirty="0">
                <a:solidFill>
                  <a:srgbClr val="FFFFFF"/>
                </a:solidFill>
                <a:latin typeface="Arial"/>
                <a:cs typeface="Arial"/>
              </a:rPr>
              <a:t>&amp;</a:t>
            </a:r>
            <a:r>
              <a:rPr sz="3797" spc="-49" dirty="0">
                <a:solidFill>
                  <a:srgbClr val="FFFFFF"/>
                </a:solidFill>
                <a:latin typeface="Arial"/>
                <a:cs typeface="Arial"/>
              </a:rPr>
              <a:t> </a:t>
            </a:r>
            <a:r>
              <a:rPr sz="3797" spc="-14" dirty="0">
                <a:solidFill>
                  <a:srgbClr val="FFFFFF"/>
                </a:solidFill>
                <a:latin typeface="Arial"/>
                <a:cs typeface="Arial"/>
              </a:rPr>
              <a:t>Leren</a:t>
            </a:r>
            <a:endParaRPr sz="3797">
              <a:latin typeface="Arial"/>
              <a:cs typeface="Arial"/>
            </a:endParaRPr>
          </a:p>
        </p:txBody>
      </p:sp>
      <p:pic>
        <p:nvPicPr>
          <p:cNvPr id="3" name="object 3"/>
          <p:cNvPicPr/>
          <p:nvPr/>
        </p:nvPicPr>
        <p:blipFill>
          <a:blip r:embed="rId2" cstate="print"/>
          <a:stretch>
            <a:fillRect/>
          </a:stretch>
        </p:blipFill>
        <p:spPr>
          <a:xfrm>
            <a:off x="16954836" y="0"/>
            <a:ext cx="7429679" cy="11141393"/>
          </a:xfrm>
          <a:prstGeom prst="rect">
            <a:avLst/>
          </a:prstGeom>
        </p:spPr>
      </p:pic>
      <p:sp>
        <p:nvSpPr>
          <p:cNvPr id="4" name="object 4"/>
          <p:cNvSpPr txBox="1"/>
          <p:nvPr/>
        </p:nvSpPr>
        <p:spPr>
          <a:xfrm>
            <a:off x="10762457" y="2549997"/>
            <a:ext cx="5980212" cy="1256899"/>
          </a:xfrm>
          <a:prstGeom prst="rect">
            <a:avLst/>
          </a:prstGeom>
        </p:spPr>
        <p:txBody>
          <a:bodyPr vert="horz" wrap="square" lIns="0" tIns="17859" rIns="0" bIns="0" rtlCol="0">
            <a:spAutoFit/>
          </a:bodyPr>
          <a:lstStyle/>
          <a:p>
            <a:pPr marL="500080" marR="7144" indent="-482220">
              <a:lnSpc>
                <a:spcPct val="120000"/>
              </a:lnSpc>
              <a:spcBef>
                <a:spcPts val="141"/>
              </a:spcBef>
              <a:tabLst>
                <a:tab pos="499187" algn="l"/>
              </a:tabLst>
            </a:pPr>
            <a:r>
              <a:rPr sz="3516" spc="-70" dirty="0">
                <a:latin typeface="Arial"/>
                <a:cs typeface="Arial"/>
              </a:rPr>
              <a:t>–</a:t>
            </a:r>
            <a:r>
              <a:rPr sz="3516" dirty="0">
                <a:latin typeface="Arial"/>
                <a:cs typeface="Arial"/>
              </a:rPr>
              <a:t>	</a:t>
            </a:r>
            <a:r>
              <a:rPr sz="3516" b="1" dirty="0">
                <a:latin typeface="Arial"/>
                <a:cs typeface="Arial"/>
              </a:rPr>
              <a:t>Doctor</a:t>
            </a:r>
            <a:r>
              <a:rPr sz="3516" b="1" spc="-42" dirty="0">
                <a:latin typeface="Arial"/>
                <a:cs typeface="Arial"/>
              </a:rPr>
              <a:t> </a:t>
            </a:r>
            <a:r>
              <a:rPr sz="3516" dirty="0">
                <a:latin typeface="Arial"/>
                <a:cs typeface="Arial"/>
              </a:rPr>
              <a:t>in</a:t>
            </a:r>
            <a:r>
              <a:rPr sz="3516" spc="-56" dirty="0">
                <a:latin typeface="Arial"/>
                <a:cs typeface="Arial"/>
              </a:rPr>
              <a:t> </a:t>
            </a:r>
            <a:r>
              <a:rPr sz="3516" dirty="0">
                <a:latin typeface="Arial"/>
                <a:cs typeface="Arial"/>
              </a:rPr>
              <a:t>de</a:t>
            </a:r>
            <a:r>
              <a:rPr sz="3516" spc="-49" dirty="0">
                <a:latin typeface="Arial"/>
                <a:cs typeface="Arial"/>
              </a:rPr>
              <a:t> </a:t>
            </a:r>
            <a:r>
              <a:rPr sz="3516" spc="-14" dirty="0">
                <a:latin typeface="Arial"/>
                <a:cs typeface="Arial"/>
              </a:rPr>
              <a:t>genderstudies </a:t>
            </a:r>
            <a:r>
              <a:rPr sz="3516" dirty="0">
                <a:latin typeface="Arial"/>
                <a:cs typeface="Arial"/>
              </a:rPr>
              <a:t>&amp; </a:t>
            </a:r>
            <a:r>
              <a:rPr sz="3516" spc="-14" dirty="0">
                <a:latin typeface="Arial"/>
                <a:cs typeface="Arial"/>
              </a:rPr>
              <a:t>onderwijssociologie</a:t>
            </a:r>
            <a:endParaRPr sz="3516">
              <a:latin typeface="Arial"/>
              <a:cs typeface="Arial"/>
            </a:endParaRPr>
          </a:p>
        </p:txBody>
      </p:sp>
      <p:sp>
        <p:nvSpPr>
          <p:cNvPr id="5" name="object 5"/>
          <p:cNvSpPr txBox="1"/>
          <p:nvPr/>
        </p:nvSpPr>
        <p:spPr>
          <a:xfrm>
            <a:off x="10762456" y="4479345"/>
            <a:ext cx="6029325" cy="1906179"/>
          </a:xfrm>
          <a:prstGeom prst="rect">
            <a:avLst/>
          </a:prstGeom>
        </p:spPr>
        <p:txBody>
          <a:bodyPr vert="horz" wrap="square" lIns="0" tIns="17859" rIns="0" bIns="0" rtlCol="0">
            <a:spAutoFit/>
          </a:bodyPr>
          <a:lstStyle/>
          <a:p>
            <a:pPr marL="500080" marR="7144" indent="-482220">
              <a:lnSpc>
                <a:spcPct val="120000"/>
              </a:lnSpc>
              <a:spcBef>
                <a:spcPts val="141"/>
              </a:spcBef>
              <a:tabLst>
                <a:tab pos="499187" algn="l"/>
              </a:tabLst>
            </a:pPr>
            <a:r>
              <a:rPr sz="3516" spc="-70" dirty="0">
                <a:latin typeface="Arial"/>
                <a:cs typeface="Arial"/>
              </a:rPr>
              <a:t>–</a:t>
            </a:r>
            <a:r>
              <a:rPr sz="3516" dirty="0">
                <a:latin typeface="Arial"/>
                <a:cs typeface="Arial"/>
              </a:rPr>
              <a:t>	</a:t>
            </a:r>
            <a:r>
              <a:rPr sz="3516" b="1" dirty="0">
                <a:latin typeface="Arial"/>
                <a:cs typeface="Arial"/>
              </a:rPr>
              <a:t>Directeur</a:t>
            </a:r>
            <a:r>
              <a:rPr sz="3516" b="1" spc="-120" dirty="0">
                <a:latin typeface="Arial"/>
                <a:cs typeface="Arial"/>
              </a:rPr>
              <a:t> </a:t>
            </a:r>
            <a:r>
              <a:rPr sz="3516" dirty="0">
                <a:latin typeface="Arial"/>
                <a:cs typeface="Arial"/>
              </a:rPr>
              <a:t>van</a:t>
            </a:r>
            <a:r>
              <a:rPr sz="3516" spc="-127" dirty="0">
                <a:latin typeface="Arial"/>
                <a:cs typeface="Arial"/>
              </a:rPr>
              <a:t> </a:t>
            </a:r>
            <a:r>
              <a:rPr sz="3516" spc="-35" dirty="0">
                <a:latin typeface="Arial"/>
                <a:cs typeface="Arial"/>
              </a:rPr>
              <a:t>het </a:t>
            </a:r>
            <a:r>
              <a:rPr sz="3516" spc="-14" dirty="0">
                <a:latin typeface="Arial"/>
                <a:cs typeface="Arial"/>
              </a:rPr>
              <a:t>expertisecentrum</a:t>
            </a:r>
            <a:r>
              <a:rPr sz="3516" spc="-70" dirty="0">
                <a:latin typeface="Arial"/>
                <a:cs typeface="Arial"/>
              </a:rPr>
              <a:t> </a:t>
            </a:r>
            <a:r>
              <a:rPr sz="3516" spc="-14" dirty="0">
                <a:latin typeface="Arial"/>
                <a:cs typeface="Arial"/>
              </a:rPr>
              <a:t>Taal, </a:t>
            </a:r>
            <a:r>
              <a:rPr sz="3516" dirty="0">
                <a:latin typeface="Arial"/>
                <a:cs typeface="Arial"/>
              </a:rPr>
              <a:t>Diversiteit</a:t>
            </a:r>
            <a:r>
              <a:rPr sz="3516" spc="-70" dirty="0">
                <a:latin typeface="Arial"/>
                <a:cs typeface="Arial"/>
              </a:rPr>
              <a:t> </a:t>
            </a:r>
            <a:r>
              <a:rPr sz="3516" dirty="0">
                <a:latin typeface="Arial"/>
                <a:cs typeface="Arial"/>
              </a:rPr>
              <a:t>&amp;</a:t>
            </a:r>
            <a:r>
              <a:rPr sz="3516" spc="-84" dirty="0">
                <a:latin typeface="Arial"/>
                <a:cs typeface="Arial"/>
              </a:rPr>
              <a:t> </a:t>
            </a:r>
            <a:r>
              <a:rPr sz="3516" dirty="0">
                <a:latin typeface="Arial"/>
                <a:cs typeface="Arial"/>
              </a:rPr>
              <a:t>Leren</a:t>
            </a:r>
            <a:r>
              <a:rPr sz="3516" spc="-84" dirty="0">
                <a:latin typeface="Arial"/>
                <a:cs typeface="Arial"/>
              </a:rPr>
              <a:t> </a:t>
            </a:r>
            <a:r>
              <a:rPr sz="3516" spc="-14" dirty="0">
                <a:latin typeface="Arial"/>
                <a:cs typeface="Arial"/>
              </a:rPr>
              <a:t>@UGent</a:t>
            </a:r>
            <a:endParaRPr sz="3516">
              <a:latin typeface="Arial"/>
              <a:cs typeface="Arial"/>
            </a:endParaRPr>
          </a:p>
        </p:txBody>
      </p:sp>
      <p:sp>
        <p:nvSpPr>
          <p:cNvPr id="6" name="object 6"/>
          <p:cNvSpPr txBox="1"/>
          <p:nvPr/>
        </p:nvSpPr>
        <p:spPr>
          <a:xfrm>
            <a:off x="10762457" y="7051452"/>
            <a:ext cx="6003429" cy="1906179"/>
          </a:xfrm>
          <a:prstGeom prst="rect">
            <a:avLst/>
          </a:prstGeom>
        </p:spPr>
        <p:txBody>
          <a:bodyPr vert="horz" wrap="square" lIns="0" tIns="17859" rIns="0" bIns="0" rtlCol="0">
            <a:spAutoFit/>
          </a:bodyPr>
          <a:lstStyle/>
          <a:p>
            <a:pPr marL="500080" marR="7144" indent="-482220">
              <a:lnSpc>
                <a:spcPct val="120000"/>
              </a:lnSpc>
              <a:spcBef>
                <a:spcPts val="141"/>
              </a:spcBef>
              <a:tabLst>
                <a:tab pos="499187" algn="l"/>
              </a:tabLst>
            </a:pPr>
            <a:r>
              <a:rPr sz="3516" spc="-70" dirty="0">
                <a:latin typeface="Arial"/>
                <a:cs typeface="Arial"/>
              </a:rPr>
              <a:t>–</a:t>
            </a:r>
            <a:r>
              <a:rPr sz="3516" dirty="0">
                <a:latin typeface="Arial"/>
                <a:cs typeface="Arial"/>
              </a:rPr>
              <a:t>	</a:t>
            </a:r>
            <a:r>
              <a:rPr sz="3516" b="1" dirty="0">
                <a:latin typeface="Arial"/>
                <a:cs typeface="Arial"/>
              </a:rPr>
              <a:t>Docent</a:t>
            </a:r>
            <a:r>
              <a:rPr sz="3516" b="1" spc="-70" dirty="0">
                <a:latin typeface="Arial"/>
                <a:cs typeface="Arial"/>
              </a:rPr>
              <a:t> </a:t>
            </a:r>
            <a:r>
              <a:rPr sz="3516" dirty="0">
                <a:latin typeface="Arial"/>
                <a:cs typeface="Arial"/>
              </a:rPr>
              <a:t>@</a:t>
            </a:r>
            <a:r>
              <a:rPr sz="3516" spc="-77" dirty="0">
                <a:latin typeface="Arial"/>
                <a:cs typeface="Arial"/>
              </a:rPr>
              <a:t> </a:t>
            </a:r>
            <a:r>
              <a:rPr sz="3516" spc="-14" dirty="0">
                <a:latin typeface="Arial"/>
                <a:cs typeface="Arial"/>
              </a:rPr>
              <a:t>interuniversitaire </a:t>
            </a:r>
            <a:r>
              <a:rPr sz="3516" dirty="0">
                <a:latin typeface="Arial"/>
                <a:cs typeface="Arial"/>
              </a:rPr>
              <a:t>master</a:t>
            </a:r>
            <a:r>
              <a:rPr sz="3516" spc="-98" dirty="0">
                <a:latin typeface="Arial"/>
                <a:cs typeface="Arial"/>
              </a:rPr>
              <a:t> </a:t>
            </a:r>
            <a:r>
              <a:rPr sz="3516" dirty="0">
                <a:latin typeface="Arial"/>
                <a:cs typeface="Arial"/>
              </a:rPr>
              <a:t>“Gender</a:t>
            </a:r>
            <a:r>
              <a:rPr sz="3516" spc="-113" dirty="0">
                <a:latin typeface="Arial"/>
                <a:cs typeface="Arial"/>
              </a:rPr>
              <a:t> </a:t>
            </a:r>
            <a:r>
              <a:rPr sz="3516" spc="-70" dirty="0">
                <a:latin typeface="Arial"/>
                <a:cs typeface="Arial"/>
              </a:rPr>
              <a:t>&amp; </a:t>
            </a:r>
            <a:r>
              <a:rPr sz="3516" spc="-14" dirty="0">
                <a:latin typeface="Arial"/>
                <a:cs typeface="Arial"/>
              </a:rPr>
              <a:t>Diversiteit”</a:t>
            </a:r>
            <a:endParaRPr sz="3516">
              <a:latin typeface="Arial"/>
              <a:cs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28495" y="5213173"/>
            <a:ext cx="5294412" cy="2181250"/>
          </a:xfrm>
          <a:prstGeom prst="rect">
            <a:avLst/>
          </a:prstGeom>
        </p:spPr>
        <p:txBody>
          <a:bodyPr vert="horz" wrap="square" lIns="0" tIns="16966" rIns="0" bIns="0" rtlCol="0" anchor="b">
            <a:spAutoFit/>
          </a:bodyPr>
          <a:lstStyle/>
          <a:p>
            <a:pPr marL="17860">
              <a:lnSpc>
                <a:spcPct val="100000"/>
              </a:lnSpc>
              <a:spcBef>
                <a:spcPts val="134"/>
              </a:spcBef>
            </a:pPr>
            <a:r>
              <a:rPr sz="14063" u="none" spc="-28" dirty="0">
                <a:solidFill>
                  <a:srgbClr val="FFFFFF"/>
                </a:solidFill>
              </a:rPr>
              <a:t>HOGE</a:t>
            </a:r>
            <a:endParaRPr sz="14063"/>
          </a:p>
        </p:txBody>
      </p:sp>
      <p:sp>
        <p:nvSpPr>
          <p:cNvPr id="3" name="object 3"/>
          <p:cNvSpPr/>
          <p:nvPr/>
        </p:nvSpPr>
        <p:spPr>
          <a:xfrm>
            <a:off x="1946354" y="7206615"/>
            <a:ext cx="5259586" cy="131266"/>
          </a:xfrm>
          <a:custGeom>
            <a:avLst/>
            <a:gdLst/>
            <a:ahLst/>
            <a:cxnLst/>
            <a:rect l="l" t="t" r="r" b="b"/>
            <a:pathLst>
              <a:path w="3740150" h="93345">
                <a:moveTo>
                  <a:pt x="3739896" y="0"/>
                </a:moveTo>
                <a:lnTo>
                  <a:pt x="0" y="0"/>
                </a:lnTo>
                <a:lnTo>
                  <a:pt x="0" y="92963"/>
                </a:lnTo>
                <a:lnTo>
                  <a:pt x="3739896" y="92963"/>
                </a:lnTo>
                <a:lnTo>
                  <a:pt x="3739896" y="0"/>
                </a:lnTo>
                <a:close/>
              </a:path>
            </a:pathLst>
          </a:custGeom>
          <a:solidFill>
            <a:srgbClr val="FFFFFF"/>
          </a:solidFill>
        </p:spPr>
        <p:txBody>
          <a:bodyPr wrap="square" lIns="0" tIns="0" rIns="0" bIns="0" rtlCol="0"/>
          <a:lstStyle/>
          <a:p>
            <a:endParaRPr sz="5063"/>
          </a:p>
        </p:txBody>
      </p:sp>
      <p:sp>
        <p:nvSpPr>
          <p:cNvPr id="4" name="object 4"/>
          <p:cNvSpPr txBox="1"/>
          <p:nvPr/>
        </p:nvSpPr>
        <p:spPr>
          <a:xfrm>
            <a:off x="1928495" y="7181791"/>
            <a:ext cx="15807333" cy="2181250"/>
          </a:xfrm>
          <a:prstGeom prst="rect">
            <a:avLst/>
          </a:prstGeom>
        </p:spPr>
        <p:txBody>
          <a:bodyPr vert="horz" wrap="square" lIns="0" tIns="16966" rIns="0" bIns="0" rtlCol="0">
            <a:spAutoFit/>
          </a:bodyPr>
          <a:lstStyle/>
          <a:p>
            <a:pPr marL="17860">
              <a:spcBef>
                <a:spcPts val="134"/>
              </a:spcBef>
            </a:pPr>
            <a:r>
              <a:rPr sz="14063" spc="-70" dirty="0">
                <a:solidFill>
                  <a:srgbClr val="FFFFFF"/>
                </a:solidFill>
                <a:latin typeface="Arial"/>
                <a:cs typeface="Arial"/>
              </a:rPr>
              <a:t>VERWACHTINGEN</a:t>
            </a:r>
            <a:endParaRPr sz="14063">
              <a:latin typeface="Arial"/>
              <a:cs typeface="Arial"/>
            </a:endParaRPr>
          </a:p>
        </p:txBody>
      </p:sp>
      <p:sp>
        <p:nvSpPr>
          <p:cNvPr id="5" name="object 5"/>
          <p:cNvSpPr/>
          <p:nvPr/>
        </p:nvSpPr>
        <p:spPr>
          <a:xfrm>
            <a:off x="1946355" y="9171860"/>
            <a:ext cx="15777865" cy="131266"/>
          </a:xfrm>
          <a:custGeom>
            <a:avLst/>
            <a:gdLst/>
            <a:ahLst/>
            <a:cxnLst/>
            <a:rect l="l" t="t" r="r" b="b"/>
            <a:pathLst>
              <a:path w="11219815" h="93345">
                <a:moveTo>
                  <a:pt x="11219688" y="0"/>
                </a:moveTo>
                <a:lnTo>
                  <a:pt x="0" y="0"/>
                </a:lnTo>
                <a:lnTo>
                  <a:pt x="0" y="92964"/>
                </a:lnTo>
                <a:lnTo>
                  <a:pt x="11219688" y="92964"/>
                </a:lnTo>
                <a:lnTo>
                  <a:pt x="11219688" y="0"/>
                </a:lnTo>
                <a:close/>
              </a:path>
            </a:pathLst>
          </a:custGeom>
          <a:solidFill>
            <a:srgbClr val="FFFFFF"/>
          </a:solidFill>
        </p:spPr>
        <p:txBody>
          <a:bodyPr wrap="square" lIns="0" tIns="0" rIns="0" bIns="0" rtlCol="0"/>
          <a:lstStyle/>
          <a:p>
            <a:endParaRPr sz="5063"/>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4216917" y="329902"/>
            <a:ext cx="9508006" cy="6528097"/>
          </a:xfrm>
          <a:prstGeom prst="rect">
            <a:avLst/>
          </a:prstGeom>
        </p:spPr>
      </p:pic>
      <p:sp>
        <p:nvSpPr>
          <p:cNvPr id="3" name="object 3"/>
          <p:cNvSpPr txBox="1">
            <a:spLocks noGrp="1"/>
          </p:cNvSpPr>
          <p:nvPr>
            <p:ph type="title"/>
          </p:nvPr>
        </p:nvSpPr>
        <p:spPr>
          <a:xfrm>
            <a:off x="2270977" y="701026"/>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HOGE </a:t>
            </a:r>
            <a:r>
              <a:rPr spc="-35" dirty="0"/>
              <a:t>VERWACHTINGEN</a:t>
            </a:r>
          </a:p>
        </p:txBody>
      </p:sp>
      <p:sp>
        <p:nvSpPr>
          <p:cNvPr id="4" name="object 4"/>
          <p:cNvSpPr txBox="1"/>
          <p:nvPr/>
        </p:nvSpPr>
        <p:spPr>
          <a:xfrm>
            <a:off x="1299696" y="2919974"/>
            <a:ext cx="21129425" cy="8618297"/>
          </a:xfrm>
          <a:prstGeom prst="rect">
            <a:avLst/>
          </a:prstGeom>
        </p:spPr>
        <p:txBody>
          <a:bodyPr vert="horz" wrap="square" lIns="0" tIns="223242" rIns="0" bIns="0" rtlCol="0">
            <a:spAutoFit/>
          </a:bodyPr>
          <a:lstStyle/>
          <a:p>
            <a:pPr marL="17860">
              <a:spcBef>
                <a:spcPts val="1758"/>
              </a:spcBef>
              <a:tabLst>
                <a:tab pos="651890" algn="l"/>
              </a:tabLst>
            </a:pPr>
            <a:r>
              <a:rPr sz="6750" dirty="0">
                <a:latin typeface="Arial"/>
                <a:cs typeface="Arial"/>
              </a:rPr>
              <a:t>̶	</a:t>
            </a:r>
            <a:r>
              <a:rPr sz="6750" b="1" spc="-49" dirty="0">
                <a:latin typeface="Arial"/>
                <a:cs typeface="Arial"/>
              </a:rPr>
              <a:t>Pygmalion-</a:t>
            </a:r>
            <a:r>
              <a:rPr sz="6750" b="1" spc="-14" dirty="0">
                <a:latin typeface="Arial"/>
                <a:cs typeface="Arial"/>
              </a:rPr>
              <a:t>studie</a:t>
            </a:r>
            <a:endParaRPr sz="6750" dirty="0">
              <a:latin typeface="Arial"/>
              <a:cs typeface="Arial"/>
            </a:endParaRPr>
          </a:p>
          <a:p>
            <a:pPr marL="909075">
              <a:spcBef>
                <a:spcPts val="1617"/>
              </a:spcBef>
              <a:tabLst>
                <a:tab pos="1543105" algn="l"/>
              </a:tabLst>
            </a:pPr>
            <a:r>
              <a:rPr sz="6750" dirty="0">
                <a:latin typeface="Arial"/>
                <a:cs typeface="Arial"/>
              </a:rPr>
              <a:t>̶	</a:t>
            </a:r>
            <a:r>
              <a:rPr sz="6750" spc="-14" dirty="0">
                <a:latin typeface="Arial"/>
                <a:cs typeface="Arial"/>
              </a:rPr>
              <a:t>Self-</a:t>
            </a:r>
            <a:r>
              <a:rPr sz="6750" dirty="0">
                <a:latin typeface="Arial"/>
                <a:cs typeface="Arial"/>
              </a:rPr>
              <a:t>fulfulling</a:t>
            </a:r>
            <a:r>
              <a:rPr sz="6750" spc="-141" dirty="0">
                <a:latin typeface="Arial"/>
                <a:cs typeface="Arial"/>
              </a:rPr>
              <a:t> </a:t>
            </a:r>
            <a:r>
              <a:rPr sz="6750" spc="-14" dirty="0">
                <a:latin typeface="Arial"/>
                <a:cs typeface="Arial"/>
              </a:rPr>
              <a:t>prophecy</a:t>
            </a:r>
            <a:endParaRPr sz="6750" dirty="0">
              <a:latin typeface="Arial"/>
              <a:cs typeface="Arial"/>
            </a:endParaRPr>
          </a:p>
          <a:p>
            <a:pPr marL="909075">
              <a:spcBef>
                <a:spcPts val="1624"/>
              </a:spcBef>
              <a:tabLst>
                <a:tab pos="1543105" algn="l"/>
              </a:tabLst>
            </a:pPr>
            <a:r>
              <a:rPr sz="6750" dirty="0">
                <a:latin typeface="Arial"/>
                <a:cs typeface="Arial"/>
              </a:rPr>
              <a:t>̶	Origineel</a:t>
            </a:r>
            <a:r>
              <a:rPr sz="6750" spc="-281" dirty="0">
                <a:latin typeface="Arial"/>
                <a:cs typeface="Arial"/>
              </a:rPr>
              <a:t> </a:t>
            </a:r>
            <a:r>
              <a:rPr sz="6750" dirty="0">
                <a:latin typeface="Arial"/>
                <a:cs typeface="Arial"/>
              </a:rPr>
              <a:t>experiment</a:t>
            </a:r>
            <a:r>
              <a:rPr sz="6750" spc="-267" dirty="0">
                <a:latin typeface="Arial"/>
                <a:cs typeface="Arial"/>
              </a:rPr>
              <a:t> </a:t>
            </a:r>
            <a:r>
              <a:rPr sz="6750" spc="-28" dirty="0">
                <a:latin typeface="Arial"/>
                <a:cs typeface="Arial"/>
              </a:rPr>
              <a:t>1968</a:t>
            </a:r>
            <a:endParaRPr sz="6750" dirty="0">
              <a:latin typeface="Arial"/>
              <a:cs typeface="Arial"/>
            </a:endParaRPr>
          </a:p>
          <a:p>
            <a:pPr marL="1734207">
              <a:spcBef>
                <a:spcPts val="1617"/>
              </a:spcBef>
            </a:pPr>
            <a:r>
              <a:rPr sz="6750" spc="-49" dirty="0">
                <a:latin typeface="Arial"/>
                <a:cs typeface="Arial"/>
              </a:rPr>
              <a:t>‒</a:t>
            </a:r>
            <a:r>
              <a:rPr sz="6750" spc="-654" dirty="0">
                <a:latin typeface="Arial"/>
                <a:cs typeface="Arial"/>
              </a:rPr>
              <a:t> </a:t>
            </a:r>
            <a:r>
              <a:rPr sz="6750" spc="-716" dirty="0">
                <a:latin typeface="Arial"/>
                <a:cs typeface="Arial"/>
              </a:rPr>
              <a:t>T</a:t>
            </a:r>
            <a:r>
              <a:rPr sz="6750" spc="49" dirty="0">
                <a:latin typeface="Arial"/>
                <a:cs typeface="Arial"/>
              </a:rPr>
              <a:t>est</a:t>
            </a:r>
            <a:r>
              <a:rPr sz="6750" spc="-322" dirty="0">
                <a:latin typeface="Arial"/>
                <a:cs typeface="Arial"/>
              </a:rPr>
              <a:t> </a:t>
            </a:r>
            <a:r>
              <a:rPr sz="6750" dirty="0">
                <a:latin typeface="Arial"/>
                <a:cs typeface="Arial"/>
              </a:rPr>
              <a:t>identificeert</a:t>
            </a:r>
            <a:r>
              <a:rPr sz="6750" spc="-260" dirty="0">
                <a:latin typeface="Arial"/>
                <a:cs typeface="Arial"/>
              </a:rPr>
              <a:t> </a:t>
            </a:r>
            <a:r>
              <a:rPr sz="6750" dirty="0">
                <a:latin typeface="Arial"/>
                <a:cs typeface="Arial"/>
              </a:rPr>
              <a:t>“late</a:t>
            </a:r>
            <a:r>
              <a:rPr sz="6750" spc="-232" dirty="0">
                <a:latin typeface="Arial"/>
                <a:cs typeface="Arial"/>
              </a:rPr>
              <a:t> </a:t>
            </a:r>
            <a:r>
              <a:rPr sz="6750" spc="-14" dirty="0">
                <a:latin typeface="Arial"/>
                <a:cs typeface="Arial"/>
              </a:rPr>
              <a:t>bloomers”</a:t>
            </a:r>
            <a:endParaRPr sz="6750" dirty="0">
              <a:latin typeface="Arial"/>
              <a:cs typeface="Arial"/>
            </a:endParaRPr>
          </a:p>
          <a:p>
            <a:pPr marL="1734207">
              <a:spcBef>
                <a:spcPts val="1624"/>
              </a:spcBef>
              <a:tabLst>
                <a:tab pos="4320336" algn="l"/>
              </a:tabLst>
            </a:pPr>
            <a:r>
              <a:rPr sz="6750" spc="-49" dirty="0">
                <a:latin typeface="Arial"/>
                <a:cs typeface="Arial"/>
              </a:rPr>
              <a:t>‒</a:t>
            </a:r>
            <a:r>
              <a:rPr sz="6750" spc="-645" dirty="0">
                <a:latin typeface="Arial"/>
                <a:cs typeface="Arial"/>
              </a:rPr>
              <a:t> </a:t>
            </a:r>
            <a:r>
              <a:rPr sz="6750" spc="-35" dirty="0">
                <a:latin typeface="Arial"/>
                <a:cs typeface="Arial"/>
              </a:rPr>
              <a:t>20%</a:t>
            </a:r>
            <a:r>
              <a:rPr sz="6750" dirty="0">
                <a:latin typeface="Arial"/>
                <a:cs typeface="Arial"/>
              </a:rPr>
              <a:t>	random</a:t>
            </a:r>
            <a:r>
              <a:rPr sz="6750" spc="-141" dirty="0">
                <a:latin typeface="Arial"/>
                <a:cs typeface="Arial"/>
              </a:rPr>
              <a:t> </a:t>
            </a:r>
            <a:r>
              <a:rPr sz="6750" dirty="0">
                <a:latin typeface="Arial"/>
                <a:cs typeface="Arial"/>
              </a:rPr>
              <a:t>geselecteerd</a:t>
            </a:r>
            <a:r>
              <a:rPr sz="6750" spc="-113" dirty="0">
                <a:latin typeface="Arial"/>
                <a:cs typeface="Arial"/>
              </a:rPr>
              <a:t> </a:t>
            </a:r>
            <a:r>
              <a:rPr sz="6750" dirty="0">
                <a:latin typeface="Arial"/>
                <a:cs typeface="Arial"/>
              </a:rPr>
              <a:t>&amp;</a:t>
            </a:r>
            <a:r>
              <a:rPr sz="6750" spc="-190" dirty="0">
                <a:latin typeface="Arial"/>
                <a:cs typeface="Arial"/>
              </a:rPr>
              <a:t> </a:t>
            </a:r>
            <a:r>
              <a:rPr sz="6750" dirty="0">
                <a:latin typeface="Arial"/>
                <a:cs typeface="Arial"/>
              </a:rPr>
              <a:t>aan</a:t>
            </a:r>
            <a:r>
              <a:rPr sz="6750" spc="-183" dirty="0">
                <a:latin typeface="Arial"/>
                <a:cs typeface="Arial"/>
              </a:rPr>
              <a:t> </a:t>
            </a:r>
            <a:r>
              <a:rPr sz="6750" dirty="0">
                <a:latin typeface="Arial"/>
                <a:cs typeface="Arial"/>
              </a:rPr>
              <a:t>LK</a:t>
            </a:r>
            <a:r>
              <a:rPr sz="6750" spc="-190" dirty="0">
                <a:latin typeface="Arial"/>
                <a:cs typeface="Arial"/>
              </a:rPr>
              <a:t> </a:t>
            </a:r>
            <a:r>
              <a:rPr sz="6750" spc="-14" dirty="0">
                <a:latin typeface="Arial"/>
                <a:cs typeface="Arial"/>
              </a:rPr>
              <a:t>meegedeeld</a:t>
            </a:r>
            <a:endParaRPr sz="6750" dirty="0">
              <a:latin typeface="Arial"/>
              <a:cs typeface="Arial"/>
            </a:endParaRPr>
          </a:p>
          <a:p>
            <a:pPr marL="2366451" marR="766194" indent="-633137">
              <a:lnSpc>
                <a:spcPct val="120000"/>
              </a:lnSpc>
            </a:pPr>
            <a:r>
              <a:rPr sz="6750" spc="-49" dirty="0">
                <a:latin typeface="Arial"/>
                <a:cs typeface="Arial"/>
              </a:rPr>
              <a:t>‒</a:t>
            </a:r>
            <a:r>
              <a:rPr sz="6750" spc="-654" dirty="0">
                <a:latin typeface="Arial"/>
                <a:cs typeface="Arial"/>
              </a:rPr>
              <a:t> </a:t>
            </a:r>
            <a:r>
              <a:rPr sz="6750" dirty="0">
                <a:latin typeface="Arial"/>
                <a:cs typeface="Arial"/>
              </a:rPr>
              <a:t>1</a:t>
            </a:r>
            <a:r>
              <a:rPr sz="6750" spc="-218" dirty="0">
                <a:latin typeface="Arial"/>
                <a:cs typeface="Arial"/>
              </a:rPr>
              <a:t> </a:t>
            </a:r>
            <a:r>
              <a:rPr sz="6750" dirty="0">
                <a:latin typeface="Arial"/>
                <a:cs typeface="Arial"/>
              </a:rPr>
              <a:t>&amp;</a:t>
            </a:r>
            <a:r>
              <a:rPr sz="6750" spc="-134" dirty="0">
                <a:latin typeface="Arial"/>
                <a:cs typeface="Arial"/>
              </a:rPr>
              <a:t> </a:t>
            </a:r>
            <a:r>
              <a:rPr sz="6750" dirty="0">
                <a:latin typeface="Arial"/>
                <a:cs typeface="Arial"/>
              </a:rPr>
              <a:t>2</a:t>
            </a:r>
            <a:r>
              <a:rPr sz="6750" spc="-120" dirty="0">
                <a:latin typeface="Arial"/>
                <a:cs typeface="Arial"/>
              </a:rPr>
              <a:t> </a:t>
            </a:r>
            <a:r>
              <a:rPr sz="6750" dirty="0">
                <a:latin typeface="Arial"/>
                <a:cs typeface="Arial"/>
              </a:rPr>
              <a:t>jaar</a:t>
            </a:r>
            <a:r>
              <a:rPr sz="6750" spc="-134" dirty="0">
                <a:latin typeface="Arial"/>
                <a:cs typeface="Arial"/>
              </a:rPr>
              <a:t> </a:t>
            </a:r>
            <a:r>
              <a:rPr sz="6750" dirty="0">
                <a:latin typeface="Arial"/>
                <a:cs typeface="Arial"/>
              </a:rPr>
              <a:t>later:</a:t>
            </a:r>
            <a:r>
              <a:rPr sz="6750" spc="-113" dirty="0">
                <a:latin typeface="Arial"/>
                <a:cs typeface="Arial"/>
              </a:rPr>
              <a:t> </a:t>
            </a:r>
            <a:r>
              <a:rPr sz="6750" dirty="0">
                <a:latin typeface="Arial"/>
                <a:cs typeface="Arial"/>
              </a:rPr>
              <a:t>“late</a:t>
            </a:r>
            <a:r>
              <a:rPr sz="6750" spc="-98" dirty="0">
                <a:latin typeface="Arial"/>
                <a:cs typeface="Arial"/>
              </a:rPr>
              <a:t> </a:t>
            </a:r>
            <a:r>
              <a:rPr sz="6750" dirty="0">
                <a:latin typeface="Arial"/>
                <a:cs typeface="Arial"/>
              </a:rPr>
              <a:t>bloomers”</a:t>
            </a:r>
            <a:r>
              <a:rPr sz="6750" spc="-84" dirty="0">
                <a:latin typeface="Arial"/>
                <a:cs typeface="Arial"/>
              </a:rPr>
              <a:t> </a:t>
            </a:r>
            <a:r>
              <a:rPr sz="6750" dirty="0">
                <a:latin typeface="Arial"/>
                <a:cs typeface="Arial"/>
              </a:rPr>
              <a:t>waren</a:t>
            </a:r>
            <a:r>
              <a:rPr sz="6750" spc="-91" dirty="0">
                <a:latin typeface="Arial"/>
                <a:cs typeface="Arial"/>
              </a:rPr>
              <a:t> </a:t>
            </a:r>
            <a:r>
              <a:rPr sz="6750" dirty="0">
                <a:latin typeface="Arial"/>
                <a:cs typeface="Arial"/>
              </a:rPr>
              <a:t>meer</a:t>
            </a:r>
            <a:r>
              <a:rPr sz="6750" spc="-113" dirty="0">
                <a:latin typeface="Arial"/>
                <a:cs typeface="Arial"/>
              </a:rPr>
              <a:t> </a:t>
            </a:r>
            <a:r>
              <a:rPr sz="6750" spc="-35" dirty="0">
                <a:latin typeface="Arial"/>
                <a:cs typeface="Arial"/>
              </a:rPr>
              <a:t>IQ- </a:t>
            </a:r>
            <a:r>
              <a:rPr sz="6750" dirty="0">
                <a:latin typeface="Arial"/>
                <a:cs typeface="Arial"/>
              </a:rPr>
              <a:t>punten</a:t>
            </a:r>
            <a:r>
              <a:rPr sz="6750" spc="-160" dirty="0">
                <a:latin typeface="Arial"/>
                <a:cs typeface="Arial"/>
              </a:rPr>
              <a:t> </a:t>
            </a:r>
            <a:r>
              <a:rPr sz="6750" dirty="0">
                <a:latin typeface="Arial"/>
                <a:cs typeface="Arial"/>
              </a:rPr>
              <a:t>gestegen</a:t>
            </a:r>
            <a:r>
              <a:rPr sz="6750" spc="-160" dirty="0">
                <a:latin typeface="Arial"/>
                <a:cs typeface="Arial"/>
              </a:rPr>
              <a:t> </a:t>
            </a:r>
            <a:r>
              <a:rPr sz="6750" dirty="0">
                <a:latin typeface="Arial"/>
                <a:cs typeface="Arial"/>
              </a:rPr>
              <a:t>dan</a:t>
            </a:r>
            <a:r>
              <a:rPr sz="6750" spc="-204" dirty="0">
                <a:latin typeface="Arial"/>
                <a:cs typeface="Arial"/>
              </a:rPr>
              <a:t> </a:t>
            </a:r>
            <a:r>
              <a:rPr sz="6750" spc="-42" dirty="0">
                <a:latin typeface="Arial"/>
                <a:cs typeface="Arial"/>
              </a:rPr>
              <a:t>controle-</a:t>
            </a:r>
            <a:r>
              <a:rPr sz="6750" spc="-35" dirty="0">
                <a:latin typeface="Arial"/>
                <a:cs typeface="Arial"/>
              </a:rPr>
              <a:t>LLn</a:t>
            </a:r>
            <a:endParaRPr sz="6750" dirty="0">
              <a:latin typeface="Arial"/>
              <a:cs typeface="Arial"/>
            </a:endParaRPr>
          </a:p>
        </p:txBody>
      </p:sp>
      <p:sp>
        <p:nvSpPr>
          <p:cNvPr id="5" name="object 5"/>
          <p:cNvSpPr txBox="1"/>
          <p:nvPr/>
        </p:nvSpPr>
        <p:spPr>
          <a:xfrm>
            <a:off x="22906831" y="12741449"/>
            <a:ext cx="205383" cy="386856"/>
          </a:xfrm>
          <a:prstGeom prst="rect">
            <a:avLst/>
          </a:prstGeom>
        </p:spPr>
        <p:txBody>
          <a:bodyPr vert="horz" wrap="square" lIns="0" tIns="18752" rIns="0" bIns="0" rtlCol="0">
            <a:spAutoFit/>
          </a:bodyPr>
          <a:lstStyle/>
          <a:p>
            <a:pPr marL="17860">
              <a:spcBef>
                <a:spcPts val="148"/>
              </a:spcBef>
            </a:pPr>
            <a:r>
              <a:rPr sz="2391" spc="-70" dirty="0">
                <a:solidFill>
                  <a:srgbClr val="1E63C7"/>
                </a:solidFill>
                <a:latin typeface="Arial"/>
                <a:cs typeface="Arial"/>
              </a:rPr>
              <a:t>4</a:t>
            </a:r>
            <a:endParaRPr sz="2391">
              <a:latin typeface="Arial"/>
              <a:cs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78678" y="2829181"/>
            <a:ext cx="9580662" cy="1126242"/>
          </a:xfrm>
          <a:prstGeom prst="rect">
            <a:avLst/>
          </a:prstGeom>
        </p:spPr>
        <p:txBody>
          <a:bodyPr vert="horz" wrap="square" lIns="0" tIns="22324" rIns="0" bIns="0" rtlCol="0" anchor="b">
            <a:spAutoFit/>
          </a:bodyPr>
          <a:lstStyle/>
          <a:p>
            <a:pPr marL="17860">
              <a:lnSpc>
                <a:spcPct val="100000"/>
              </a:lnSpc>
              <a:spcBef>
                <a:spcPts val="176"/>
              </a:spcBef>
            </a:pPr>
            <a:r>
              <a:rPr sz="7172" b="1" u="none" spc="-253" dirty="0">
                <a:solidFill>
                  <a:srgbClr val="335B74"/>
                </a:solidFill>
                <a:latin typeface="Corbel"/>
                <a:cs typeface="Corbel"/>
              </a:rPr>
              <a:t>Belang</a:t>
            </a:r>
            <a:r>
              <a:rPr sz="7172" b="1" u="none" spc="-626" dirty="0">
                <a:solidFill>
                  <a:srgbClr val="335B74"/>
                </a:solidFill>
                <a:latin typeface="Corbel"/>
                <a:cs typeface="Corbel"/>
              </a:rPr>
              <a:t> </a:t>
            </a:r>
            <a:r>
              <a:rPr sz="7172" b="1" u="none" spc="-204" dirty="0">
                <a:solidFill>
                  <a:srgbClr val="335B74"/>
                </a:solidFill>
                <a:latin typeface="Corbel"/>
                <a:cs typeface="Corbel"/>
              </a:rPr>
              <a:t>van</a:t>
            </a:r>
            <a:r>
              <a:rPr sz="7172" b="1" u="none" spc="-619" dirty="0">
                <a:solidFill>
                  <a:srgbClr val="335B74"/>
                </a:solidFill>
                <a:latin typeface="Corbel"/>
                <a:cs typeface="Corbel"/>
              </a:rPr>
              <a:t> </a:t>
            </a:r>
            <a:r>
              <a:rPr sz="7172" b="1" u="none" spc="-246" dirty="0">
                <a:solidFill>
                  <a:srgbClr val="335B74"/>
                </a:solidFill>
                <a:latin typeface="Corbel"/>
                <a:cs typeface="Corbel"/>
              </a:rPr>
              <a:t>verwachtingen</a:t>
            </a:r>
            <a:endParaRPr sz="7172">
              <a:latin typeface="Corbel"/>
              <a:cs typeface="Corbel"/>
            </a:endParaRPr>
          </a:p>
        </p:txBody>
      </p:sp>
      <p:grpSp>
        <p:nvGrpSpPr>
          <p:cNvPr id="3" name="object 3"/>
          <p:cNvGrpSpPr/>
          <p:nvPr/>
        </p:nvGrpSpPr>
        <p:grpSpPr>
          <a:xfrm>
            <a:off x="3298667" y="4232850"/>
            <a:ext cx="2083296" cy="2083296"/>
            <a:chOff x="2344166" y="3010026"/>
            <a:chExt cx="1481455" cy="1481455"/>
          </a:xfrm>
        </p:grpSpPr>
        <p:sp>
          <p:nvSpPr>
            <p:cNvPr id="4" name="object 4"/>
            <p:cNvSpPr/>
            <p:nvPr/>
          </p:nvSpPr>
          <p:spPr>
            <a:xfrm>
              <a:off x="2344166" y="3010026"/>
              <a:ext cx="1481455" cy="1481455"/>
            </a:xfrm>
            <a:custGeom>
              <a:avLst/>
              <a:gdLst/>
              <a:ahLst/>
              <a:cxnLst/>
              <a:rect l="l" t="t" r="r" b="b"/>
              <a:pathLst>
                <a:path w="1481454" h="1481454">
                  <a:moveTo>
                    <a:pt x="740536" y="0"/>
                  </a:moveTo>
                  <a:lnTo>
                    <a:pt x="691837" y="1575"/>
                  </a:lnTo>
                  <a:lnTo>
                    <a:pt x="643980" y="6236"/>
                  </a:lnTo>
                  <a:lnTo>
                    <a:pt x="597063" y="13885"/>
                  </a:lnTo>
                  <a:lnTo>
                    <a:pt x="551184" y="24425"/>
                  </a:lnTo>
                  <a:lnTo>
                    <a:pt x="506439" y="37757"/>
                  </a:lnTo>
                  <a:lnTo>
                    <a:pt x="462927" y="53785"/>
                  </a:lnTo>
                  <a:lnTo>
                    <a:pt x="420744" y="72410"/>
                  </a:lnTo>
                  <a:lnTo>
                    <a:pt x="379989" y="93535"/>
                  </a:lnTo>
                  <a:lnTo>
                    <a:pt x="340759" y="117062"/>
                  </a:lnTo>
                  <a:lnTo>
                    <a:pt x="303151" y="142894"/>
                  </a:lnTo>
                  <a:lnTo>
                    <a:pt x="267262" y="170933"/>
                  </a:lnTo>
                  <a:lnTo>
                    <a:pt x="233191" y="201081"/>
                  </a:lnTo>
                  <a:lnTo>
                    <a:pt x="201035" y="233241"/>
                  </a:lnTo>
                  <a:lnTo>
                    <a:pt x="170891" y="267315"/>
                  </a:lnTo>
                  <a:lnTo>
                    <a:pt x="142857" y="303205"/>
                  </a:lnTo>
                  <a:lnTo>
                    <a:pt x="117030" y="340815"/>
                  </a:lnTo>
                  <a:lnTo>
                    <a:pt x="93508" y="380045"/>
                  </a:lnTo>
                  <a:lnTo>
                    <a:pt x="72388" y="420799"/>
                  </a:lnTo>
                  <a:lnTo>
                    <a:pt x="53768" y="462979"/>
                  </a:lnTo>
                  <a:lnTo>
                    <a:pt x="37745" y="506488"/>
                  </a:lnTo>
                  <a:lnTo>
                    <a:pt x="24417" y="551227"/>
                  </a:lnTo>
                  <a:lnTo>
                    <a:pt x="13880" y="597099"/>
                  </a:lnTo>
                  <a:lnTo>
                    <a:pt x="6234" y="644006"/>
                  </a:lnTo>
                  <a:lnTo>
                    <a:pt x="1574" y="691851"/>
                  </a:lnTo>
                  <a:lnTo>
                    <a:pt x="0" y="740537"/>
                  </a:lnTo>
                  <a:lnTo>
                    <a:pt x="1574" y="789236"/>
                  </a:lnTo>
                  <a:lnTo>
                    <a:pt x="6234" y="837093"/>
                  </a:lnTo>
                  <a:lnTo>
                    <a:pt x="13880" y="884010"/>
                  </a:lnTo>
                  <a:lnTo>
                    <a:pt x="24417" y="929889"/>
                  </a:lnTo>
                  <a:lnTo>
                    <a:pt x="37745" y="974634"/>
                  </a:lnTo>
                  <a:lnTo>
                    <a:pt x="53768" y="1018146"/>
                  </a:lnTo>
                  <a:lnTo>
                    <a:pt x="72388" y="1060329"/>
                  </a:lnTo>
                  <a:lnTo>
                    <a:pt x="93508" y="1101084"/>
                  </a:lnTo>
                  <a:lnTo>
                    <a:pt x="117030" y="1140314"/>
                  </a:lnTo>
                  <a:lnTo>
                    <a:pt x="142857" y="1177922"/>
                  </a:lnTo>
                  <a:lnTo>
                    <a:pt x="170891" y="1213811"/>
                  </a:lnTo>
                  <a:lnTo>
                    <a:pt x="201035" y="1247882"/>
                  </a:lnTo>
                  <a:lnTo>
                    <a:pt x="233191" y="1280038"/>
                  </a:lnTo>
                  <a:lnTo>
                    <a:pt x="267262" y="1310182"/>
                  </a:lnTo>
                  <a:lnTo>
                    <a:pt x="303151" y="1338216"/>
                  </a:lnTo>
                  <a:lnTo>
                    <a:pt x="340759" y="1364043"/>
                  </a:lnTo>
                  <a:lnTo>
                    <a:pt x="379989" y="1387565"/>
                  </a:lnTo>
                  <a:lnTo>
                    <a:pt x="420744" y="1408685"/>
                  </a:lnTo>
                  <a:lnTo>
                    <a:pt x="462927" y="1427305"/>
                  </a:lnTo>
                  <a:lnTo>
                    <a:pt x="506439" y="1443328"/>
                  </a:lnTo>
                  <a:lnTo>
                    <a:pt x="551184" y="1456656"/>
                  </a:lnTo>
                  <a:lnTo>
                    <a:pt x="597063" y="1467193"/>
                  </a:lnTo>
                  <a:lnTo>
                    <a:pt x="643980" y="1474839"/>
                  </a:lnTo>
                  <a:lnTo>
                    <a:pt x="691837" y="1479499"/>
                  </a:lnTo>
                  <a:lnTo>
                    <a:pt x="740536" y="1481074"/>
                  </a:lnTo>
                  <a:lnTo>
                    <a:pt x="789221" y="1479499"/>
                  </a:lnTo>
                  <a:lnTo>
                    <a:pt x="837065" y="1474839"/>
                  </a:lnTo>
                  <a:lnTo>
                    <a:pt x="883969" y="1467193"/>
                  </a:lnTo>
                  <a:lnTo>
                    <a:pt x="929838" y="1456656"/>
                  </a:lnTo>
                  <a:lnTo>
                    <a:pt x="974572" y="1443328"/>
                  </a:lnTo>
                  <a:lnTo>
                    <a:pt x="1018075" y="1427305"/>
                  </a:lnTo>
                  <a:lnTo>
                    <a:pt x="1060249" y="1408685"/>
                  </a:lnTo>
                  <a:lnTo>
                    <a:pt x="1100997" y="1387565"/>
                  </a:lnTo>
                  <a:lnTo>
                    <a:pt x="1140221" y="1364043"/>
                  </a:lnTo>
                  <a:lnTo>
                    <a:pt x="1177823" y="1338216"/>
                  </a:lnTo>
                  <a:lnTo>
                    <a:pt x="1213706" y="1310182"/>
                  </a:lnTo>
                  <a:lnTo>
                    <a:pt x="1247772" y="1280038"/>
                  </a:lnTo>
                  <a:lnTo>
                    <a:pt x="1279925" y="1247882"/>
                  </a:lnTo>
                  <a:lnTo>
                    <a:pt x="1310065" y="1213811"/>
                  </a:lnTo>
                  <a:lnTo>
                    <a:pt x="1338097" y="1177922"/>
                  </a:lnTo>
                  <a:lnTo>
                    <a:pt x="1363922" y="1140314"/>
                  </a:lnTo>
                  <a:lnTo>
                    <a:pt x="1387442" y="1101084"/>
                  </a:lnTo>
                  <a:lnTo>
                    <a:pt x="1408561" y="1060329"/>
                  </a:lnTo>
                  <a:lnTo>
                    <a:pt x="1427180" y="1018146"/>
                  </a:lnTo>
                  <a:lnTo>
                    <a:pt x="1443202" y="974634"/>
                  </a:lnTo>
                  <a:lnTo>
                    <a:pt x="1456530" y="929889"/>
                  </a:lnTo>
                  <a:lnTo>
                    <a:pt x="1467066" y="884010"/>
                  </a:lnTo>
                  <a:lnTo>
                    <a:pt x="1474712" y="837093"/>
                  </a:lnTo>
                  <a:lnTo>
                    <a:pt x="1479372" y="789236"/>
                  </a:lnTo>
                  <a:lnTo>
                    <a:pt x="1480946" y="740537"/>
                  </a:lnTo>
                  <a:lnTo>
                    <a:pt x="1479372" y="691851"/>
                  </a:lnTo>
                  <a:lnTo>
                    <a:pt x="1474712" y="644006"/>
                  </a:lnTo>
                  <a:lnTo>
                    <a:pt x="1467066" y="597099"/>
                  </a:lnTo>
                  <a:lnTo>
                    <a:pt x="1456530" y="551227"/>
                  </a:lnTo>
                  <a:lnTo>
                    <a:pt x="1443202" y="506488"/>
                  </a:lnTo>
                  <a:lnTo>
                    <a:pt x="1427180" y="462979"/>
                  </a:lnTo>
                  <a:lnTo>
                    <a:pt x="1408561" y="420799"/>
                  </a:lnTo>
                  <a:lnTo>
                    <a:pt x="1387442" y="380045"/>
                  </a:lnTo>
                  <a:lnTo>
                    <a:pt x="1363922" y="340815"/>
                  </a:lnTo>
                  <a:lnTo>
                    <a:pt x="1338097" y="303205"/>
                  </a:lnTo>
                  <a:lnTo>
                    <a:pt x="1310065" y="267315"/>
                  </a:lnTo>
                  <a:lnTo>
                    <a:pt x="1279925" y="233241"/>
                  </a:lnTo>
                  <a:lnTo>
                    <a:pt x="1247772" y="201081"/>
                  </a:lnTo>
                  <a:lnTo>
                    <a:pt x="1213706" y="170933"/>
                  </a:lnTo>
                  <a:lnTo>
                    <a:pt x="1177823" y="142894"/>
                  </a:lnTo>
                  <a:lnTo>
                    <a:pt x="1140221" y="117062"/>
                  </a:lnTo>
                  <a:lnTo>
                    <a:pt x="1100997" y="93535"/>
                  </a:lnTo>
                  <a:lnTo>
                    <a:pt x="1060249" y="72410"/>
                  </a:lnTo>
                  <a:lnTo>
                    <a:pt x="1018075" y="53785"/>
                  </a:lnTo>
                  <a:lnTo>
                    <a:pt x="974572" y="37757"/>
                  </a:lnTo>
                  <a:lnTo>
                    <a:pt x="929838" y="24425"/>
                  </a:lnTo>
                  <a:lnTo>
                    <a:pt x="883969" y="13885"/>
                  </a:lnTo>
                  <a:lnTo>
                    <a:pt x="837065" y="6236"/>
                  </a:lnTo>
                  <a:lnTo>
                    <a:pt x="789221" y="1575"/>
                  </a:lnTo>
                  <a:lnTo>
                    <a:pt x="740536" y="0"/>
                  </a:lnTo>
                  <a:close/>
                </a:path>
              </a:pathLst>
            </a:custGeom>
            <a:solidFill>
              <a:srgbClr val="CDD9EA"/>
            </a:solidFill>
          </p:spPr>
          <p:txBody>
            <a:bodyPr wrap="square" lIns="0" tIns="0" rIns="0" bIns="0" rtlCol="0"/>
            <a:lstStyle/>
            <a:p>
              <a:endParaRPr sz="5063"/>
            </a:p>
          </p:txBody>
        </p:sp>
        <p:sp>
          <p:nvSpPr>
            <p:cNvPr id="5" name="object 5"/>
            <p:cNvSpPr/>
            <p:nvPr/>
          </p:nvSpPr>
          <p:spPr>
            <a:xfrm>
              <a:off x="2492248" y="3750563"/>
              <a:ext cx="1184910" cy="592455"/>
            </a:xfrm>
            <a:custGeom>
              <a:avLst/>
              <a:gdLst/>
              <a:ahLst/>
              <a:cxnLst/>
              <a:rect l="l" t="t" r="r" b="b"/>
              <a:pathLst>
                <a:path w="1184910" h="592454">
                  <a:moveTo>
                    <a:pt x="1184782" y="0"/>
                  </a:moveTo>
                  <a:lnTo>
                    <a:pt x="0" y="0"/>
                  </a:lnTo>
                  <a:lnTo>
                    <a:pt x="1963" y="48583"/>
                  </a:lnTo>
                  <a:lnTo>
                    <a:pt x="7752" y="96086"/>
                  </a:lnTo>
                  <a:lnTo>
                    <a:pt x="17214" y="142356"/>
                  </a:lnTo>
                  <a:lnTo>
                    <a:pt x="30196" y="187241"/>
                  </a:lnTo>
                  <a:lnTo>
                    <a:pt x="46547" y="230588"/>
                  </a:lnTo>
                  <a:lnTo>
                    <a:pt x="66114" y="272244"/>
                  </a:lnTo>
                  <a:lnTo>
                    <a:pt x="88745" y="312057"/>
                  </a:lnTo>
                  <a:lnTo>
                    <a:pt x="114287" y="349873"/>
                  </a:lnTo>
                  <a:lnTo>
                    <a:pt x="142589" y="385542"/>
                  </a:lnTo>
                  <a:lnTo>
                    <a:pt x="173497" y="418909"/>
                  </a:lnTo>
                  <a:lnTo>
                    <a:pt x="206860" y="449823"/>
                  </a:lnTo>
                  <a:lnTo>
                    <a:pt x="242526" y="478130"/>
                  </a:lnTo>
                  <a:lnTo>
                    <a:pt x="280341" y="503679"/>
                  </a:lnTo>
                  <a:lnTo>
                    <a:pt x="320154" y="526316"/>
                  </a:lnTo>
                  <a:lnTo>
                    <a:pt x="361813" y="545889"/>
                  </a:lnTo>
                  <a:lnTo>
                    <a:pt x="405164" y="562246"/>
                  </a:lnTo>
                  <a:lnTo>
                    <a:pt x="450056" y="575233"/>
                  </a:lnTo>
                  <a:lnTo>
                    <a:pt x="496337" y="584699"/>
                  </a:lnTo>
                  <a:lnTo>
                    <a:pt x="543854" y="590490"/>
                  </a:lnTo>
                  <a:lnTo>
                    <a:pt x="592454" y="592455"/>
                  </a:lnTo>
                  <a:lnTo>
                    <a:pt x="641037" y="590490"/>
                  </a:lnTo>
                  <a:lnTo>
                    <a:pt x="688538" y="584699"/>
                  </a:lnTo>
                  <a:lnTo>
                    <a:pt x="734804" y="575233"/>
                  </a:lnTo>
                  <a:lnTo>
                    <a:pt x="779683" y="562246"/>
                  </a:lnTo>
                  <a:lnTo>
                    <a:pt x="823023" y="545889"/>
                  </a:lnTo>
                  <a:lnTo>
                    <a:pt x="864671" y="526316"/>
                  </a:lnTo>
                  <a:lnTo>
                    <a:pt x="904476" y="503679"/>
                  </a:lnTo>
                  <a:lnTo>
                    <a:pt x="942284" y="478130"/>
                  </a:lnTo>
                  <a:lnTo>
                    <a:pt x="977943" y="449823"/>
                  </a:lnTo>
                  <a:lnTo>
                    <a:pt x="1011300" y="418909"/>
                  </a:lnTo>
                  <a:lnTo>
                    <a:pt x="1042205" y="385542"/>
                  </a:lnTo>
                  <a:lnTo>
                    <a:pt x="1070503" y="349873"/>
                  </a:lnTo>
                  <a:lnTo>
                    <a:pt x="1096043" y="312057"/>
                  </a:lnTo>
                  <a:lnTo>
                    <a:pt x="1118671" y="272244"/>
                  </a:lnTo>
                  <a:lnTo>
                    <a:pt x="1138237" y="230588"/>
                  </a:lnTo>
                  <a:lnTo>
                    <a:pt x="1154587" y="187241"/>
                  </a:lnTo>
                  <a:lnTo>
                    <a:pt x="1167569" y="142356"/>
                  </a:lnTo>
                  <a:lnTo>
                    <a:pt x="1177030" y="96086"/>
                  </a:lnTo>
                  <a:lnTo>
                    <a:pt x="1182819" y="48583"/>
                  </a:lnTo>
                  <a:lnTo>
                    <a:pt x="1184782" y="0"/>
                  </a:lnTo>
                  <a:close/>
                </a:path>
              </a:pathLst>
            </a:custGeom>
            <a:solidFill>
              <a:srgbClr val="2583C5"/>
            </a:solidFill>
          </p:spPr>
          <p:txBody>
            <a:bodyPr wrap="square" lIns="0" tIns="0" rIns="0" bIns="0" rtlCol="0"/>
            <a:lstStyle/>
            <a:p>
              <a:endParaRPr sz="5063"/>
            </a:p>
          </p:txBody>
        </p:sp>
        <p:sp>
          <p:nvSpPr>
            <p:cNvPr id="6" name="object 6"/>
            <p:cNvSpPr/>
            <p:nvPr/>
          </p:nvSpPr>
          <p:spPr>
            <a:xfrm>
              <a:off x="2492248" y="3750563"/>
              <a:ext cx="1184910" cy="592455"/>
            </a:xfrm>
            <a:custGeom>
              <a:avLst/>
              <a:gdLst/>
              <a:ahLst/>
              <a:cxnLst/>
              <a:rect l="l" t="t" r="r" b="b"/>
              <a:pathLst>
                <a:path w="1184910" h="592454">
                  <a:moveTo>
                    <a:pt x="1184782" y="0"/>
                  </a:moveTo>
                  <a:lnTo>
                    <a:pt x="1182819" y="48583"/>
                  </a:lnTo>
                  <a:lnTo>
                    <a:pt x="1177030" y="96086"/>
                  </a:lnTo>
                  <a:lnTo>
                    <a:pt x="1167569" y="142356"/>
                  </a:lnTo>
                  <a:lnTo>
                    <a:pt x="1154587" y="187241"/>
                  </a:lnTo>
                  <a:lnTo>
                    <a:pt x="1138237" y="230588"/>
                  </a:lnTo>
                  <a:lnTo>
                    <a:pt x="1118671" y="272244"/>
                  </a:lnTo>
                  <a:lnTo>
                    <a:pt x="1096043" y="312057"/>
                  </a:lnTo>
                  <a:lnTo>
                    <a:pt x="1070503" y="349873"/>
                  </a:lnTo>
                  <a:lnTo>
                    <a:pt x="1042205" y="385542"/>
                  </a:lnTo>
                  <a:lnTo>
                    <a:pt x="1011300" y="418909"/>
                  </a:lnTo>
                  <a:lnTo>
                    <a:pt x="977943" y="449823"/>
                  </a:lnTo>
                  <a:lnTo>
                    <a:pt x="942284" y="478130"/>
                  </a:lnTo>
                  <a:lnTo>
                    <a:pt x="904476" y="503679"/>
                  </a:lnTo>
                  <a:lnTo>
                    <a:pt x="864671" y="526316"/>
                  </a:lnTo>
                  <a:lnTo>
                    <a:pt x="823023" y="545889"/>
                  </a:lnTo>
                  <a:lnTo>
                    <a:pt x="779683" y="562246"/>
                  </a:lnTo>
                  <a:lnTo>
                    <a:pt x="734804" y="575233"/>
                  </a:lnTo>
                  <a:lnTo>
                    <a:pt x="688538" y="584699"/>
                  </a:lnTo>
                  <a:lnTo>
                    <a:pt x="641037" y="590490"/>
                  </a:lnTo>
                  <a:lnTo>
                    <a:pt x="592454" y="592455"/>
                  </a:lnTo>
                  <a:lnTo>
                    <a:pt x="543854" y="590490"/>
                  </a:lnTo>
                  <a:lnTo>
                    <a:pt x="496337" y="584699"/>
                  </a:lnTo>
                  <a:lnTo>
                    <a:pt x="450056" y="575233"/>
                  </a:lnTo>
                  <a:lnTo>
                    <a:pt x="405164" y="562246"/>
                  </a:lnTo>
                  <a:lnTo>
                    <a:pt x="361813" y="545889"/>
                  </a:lnTo>
                  <a:lnTo>
                    <a:pt x="320154" y="526316"/>
                  </a:lnTo>
                  <a:lnTo>
                    <a:pt x="280341" y="503679"/>
                  </a:lnTo>
                  <a:lnTo>
                    <a:pt x="242526" y="478130"/>
                  </a:lnTo>
                  <a:lnTo>
                    <a:pt x="206860" y="449823"/>
                  </a:lnTo>
                  <a:lnTo>
                    <a:pt x="173497" y="418909"/>
                  </a:lnTo>
                  <a:lnTo>
                    <a:pt x="142589" y="385542"/>
                  </a:lnTo>
                  <a:lnTo>
                    <a:pt x="114287" y="349873"/>
                  </a:lnTo>
                  <a:lnTo>
                    <a:pt x="88745" y="312057"/>
                  </a:lnTo>
                  <a:lnTo>
                    <a:pt x="66114" y="272244"/>
                  </a:lnTo>
                  <a:lnTo>
                    <a:pt x="46547" y="230588"/>
                  </a:lnTo>
                  <a:lnTo>
                    <a:pt x="30196" y="187241"/>
                  </a:lnTo>
                  <a:lnTo>
                    <a:pt x="17214" y="142356"/>
                  </a:lnTo>
                  <a:lnTo>
                    <a:pt x="7752" y="96086"/>
                  </a:lnTo>
                  <a:lnTo>
                    <a:pt x="1963" y="48583"/>
                  </a:lnTo>
                  <a:lnTo>
                    <a:pt x="0" y="0"/>
                  </a:lnTo>
                  <a:lnTo>
                    <a:pt x="1184782" y="0"/>
                  </a:lnTo>
                  <a:close/>
                </a:path>
              </a:pathLst>
            </a:custGeom>
            <a:ln w="12699">
              <a:solidFill>
                <a:srgbClr val="2583C5"/>
              </a:solidFill>
            </a:ln>
          </p:spPr>
          <p:txBody>
            <a:bodyPr wrap="square" lIns="0" tIns="0" rIns="0" bIns="0" rtlCol="0"/>
            <a:lstStyle/>
            <a:p>
              <a:endParaRPr sz="5063"/>
            </a:p>
          </p:txBody>
        </p:sp>
      </p:grpSp>
      <p:sp>
        <p:nvSpPr>
          <p:cNvPr id="7" name="object 7"/>
          <p:cNvSpPr txBox="1"/>
          <p:nvPr/>
        </p:nvSpPr>
        <p:spPr>
          <a:xfrm>
            <a:off x="5898098" y="4616197"/>
            <a:ext cx="5554266" cy="5976436"/>
          </a:xfrm>
          <a:prstGeom prst="rect">
            <a:avLst/>
          </a:prstGeom>
        </p:spPr>
        <p:txBody>
          <a:bodyPr vert="horz" wrap="square" lIns="0" tIns="441127" rIns="0" bIns="0" rtlCol="0">
            <a:spAutoFit/>
          </a:bodyPr>
          <a:lstStyle/>
          <a:p>
            <a:pPr marL="88407">
              <a:spcBef>
                <a:spcPts val="3474"/>
              </a:spcBef>
            </a:pPr>
            <a:r>
              <a:rPr sz="6750" spc="-28" dirty="0">
                <a:latin typeface="Calibri Light"/>
                <a:cs typeface="Calibri Light"/>
              </a:rPr>
              <a:t>LAAG</a:t>
            </a:r>
            <a:endParaRPr sz="6750">
              <a:latin typeface="Calibri Light"/>
              <a:cs typeface="Calibri Light"/>
            </a:endParaRPr>
          </a:p>
          <a:p>
            <a:pPr marL="17860" marR="7144">
              <a:lnSpc>
                <a:spcPct val="127099"/>
              </a:lnSpc>
              <a:spcBef>
                <a:spcPts val="661"/>
              </a:spcBef>
            </a:pPr>
            <a:r>
              <a:rPr sz="3938" dirty="0">
                <a:latin typeface="Calibri Light"/>
                <a:cs typeface="Calibri Light"/>
              </a:rPr>
              <a:t>Minder</a:t>
            </a:r>
            <a:r>
              <a:rPr sz="3938" spc="-28" dirty="0">
                <a:latin typeface="Calibri Light"/>
                <a:cs typeface="Calibri Light"/>
              </a:rPr>
              <a:t> </a:t>
            </a:r>
            <a:r>
              <a:rPr sz="3938" dirty="0">
                <a:latin typeface="Calibri Light"/>
                <a:cs typeface="Calibri Light"/>
              </a:rPr>
              <a:t>vaak</a:t>
            </a:r>
            <a:r>
              <a:rPr sz="3938" spc="-49" dirty="0">
                <a:latin typeface="Calibri Light"/>
                <a:cs typeface="Calibri Light"/>
              </a:rPr>
              <a:t> </a:t>
            </a:r>
            <a:r>
              <a:rPr sz="3938" dirty="0">
                <a:latin typeface="Calibri Light"/>
                <a:cs typeface="Calibri Light"/>
              </a:rPr>
              <a:t>aan</a:t>
            </a:r>
            <a:r>
              <a:rPr sz="3938" spc="-49" dirty="0">
                <a:latin typeface="Calibri Light"/>
                <a:cs typeface="Calibri Light"/>
              </a:rPr>
              <a:t> </a:t>
            </a:r>
            <a:r>
              <a:rPr sz="3938" dirty="0">
                <a:latin typeface="Calibri Light"/>
                <a:cs typeface="Calibri Light"/>
              </a:rPr>
              <a:t>het</a:t>
            </a:r>
            <a:r>
              <a:rPr sz="3938" spc="-49" dirty="0">
                <a:latin typeface="Calibri Light"/>
                <a:cs typeface="Calibri Light"/>
              </a:rPr>
              <a:t> </a:t>
            </a:r>
            <a:r>
              <a:rPr sz="3938" spc="-14" dirty="0">
                <a:latin typeface="Calibri Light"/>
                <a:cs typeface="Calibri Light"/>
              </a:rPr>
              <a:t>woord </a:t>
            </a:r>
            <a:r>
              <a:rPr sz="3938" dirty="0">
                <a:latin typeface="Calibri Light"/>
                <a:cs typeface="Calibri Light"/>
              </a:rPr>
              <a:t>Minder</a:t>
            </a:r>
            <a:r>
              <a:rPr sz="3938" spc="-42" dirty="0">
                <a:latin typeface="Calibri Light"/>
                <a:cs typeface="Calibri Light"/>
              </a:rPr>
              <a:t> </a:t>
            </a:r>
            <a:r>
              <a:rPr sz="3938" dirty="0">
                <a:latin typeface="Calibri Light"/>
                <a:cs typeface="Calibri Light"/>
              </a:rPr>
              <a:t>tijd</a:t>
            </a:r>
            <a:r>
              <a:rPr sz="3938" spc="-63" dirty="0">
                <a:latin typeface="Calibri Light"/>
                <a:cs typeface="Calibri Light"/>
              </a:rPr>
              <a:t> </a:t>
            </a:r>
            <a:r>
              <a:rPr sz="3938" dirty="0">
                <a:latin typeface="Calibri Light"/>
                <a:cs typeface="Calibri Light"/>
              </a:rPr>
              <a:t>voor</a:t>
            </a:r>
            <a:r>
              <a:rPr sz="3938" spc="-70" dirty="0">
                <a:latin typeface="Calibri Light"/>
                <a:cs typeface="Calibri Light"/>
              </a:rPr>
              <a:t> </a:t>
            </a:r>
            <a:r>
              <a:rPr sz="3938" spc="-14" dirty="0">
                <a:latin typeface="Calibri Light"/>
                <a:cs typeface="Calibri Light"/>
              </a:rPr>
              <a:t>antwoord </a:t>
            </a:r>
            <a:r>
              <a:rPr sz="3938" dirty="0">
                <a:latin typeface="Calibri Light"/>
                <a:cs typeface="Calibri Light"/>
              </a:rPr>
              <a:t>Minder</a:t>
            </a:r>
            <a:r>
              <a:rPr sz="3938" spc="-35" dirty="0">
                <a:latin typeface="Calibri Light"/>
                <a:cs typeface="Calibri Light"/>
              </a:rPr>
              <a:t> </a:t>
            </a:r>
            <a:r>
              <a:rPr sz="3938" spc="-14" dirty="0">
                <a:latin typeface="Calibri Light"/>
                <a:cs typeface="Calibri Light"/>
              </a:rPr>
              <a:t>feedback</a:t>
            </a:r>
            <a:endParaRPr sz="3938">
              <a:latin typeface="Calibri Light"/>
              <a:cs typeface="Calibri Light"/>
            </a:endParaRPr>
          </a:p>
          <a:p>
            <a:pPr marL="17860" marR="452751">
              <a:lnSpc>
                <a:spcPts val="4317"/>
              </a:lnSpc>
              <a:spcBef>
                <a:spcPts val="1765"/>
              </a:spcBef>
            </a:pPr>
            <a:r>
              <a:rPr sz="3938" dirty="0">
                <a:latin typeface="Calibri Light"/>
                <a:cs typeface="Calibri Light"/>
              </a:rPr>
              <a:t>Meer</a:t>
            </a:r>
            <a:r>
              <a:rPr sz="3938" spc="-134" dirty="0">
                <a:latin typeface="Calibri Light"/>
                <a:cs typeface="Calibri Light"/>
              </a:rPr>
              <a:t> </a:t>
            </a:r>
            <a:r>
              <a:rPr sz="3938" spc="-14" dirty="0">
                <a:latin typeface="Calibri Light"/>
                <a:cs typeface="Calibri Light"/>
              </a:rPr>
              <a:t>fysieke</a:t>
            </a:r>
            <a:r>
              <a:rPr sz="3938" spc="-113" dirty="0">
                <a:latin typeface="Calibri Light"/>
                <a:cs typeface="Calibri Light"/>
              </a:rPr>
              <a:t> </a:t>
            </a:r>
            <a:r>
              <a:rPr sz="3938" spc="-14" dirty="0">
                <a:latin typeface="Calibri Light"/>
                <a:cs typeface="Calibri Light"/>
              </a:rPr>
              <a:t>afstand</a:t>
            </a:r>
            <a:r>
              <a:rPr sz="3938" spc="-160" dirty="0">
                <a:latin typeface="Calibri Light"/>
                <a:cs typeface="Calibri Light"/>
              </a:rPr>
              <a:t> </a:t>
            </a:r>
            <a:r>
              <a:rPr sz="3938" spc="-35" dirty="0">
                <a:latin typeface="Calibri Light"/>
                <a:cs typeface="Calibri Light"/>
              </a:rPr>
              <a:t>met </a:t>
            </a:r>
            <a:r>
              <a:rPr sz="3938" spc="-14" dirty="0">
                <a:latin typeface="Calibri Light"/>
                <a:cs typeface="Calibri Light"/>
              </a:rPr>
              <a:t>leraar</a:t>
            </a:r>
            <a:endParaRPr sz="3938">
              <a:latin typeface="Calibri Light"/>
              <a:cs typeface="Calibri Light"/>
            </a:endParaRPr>
          </a:p>
          <a:p>
            <a:pPr marL="17860">
              <a:spcBef>
                <a:spcPts val="1209"/>
              </a:spcBef>
            </a:pPr>
            <a:r>
              <a:rPr sz="3938" spc="-70" dirty="0">
                <a:latin typeface="Calibri Light"/>
                <a:cs typeface="Calibri Light"/>
              </a:rPr>
              <a:t>…</a:t>
            </a:r>
            <a:endParaRPr sz="3938">
              <a:latin typeface="Calibri Light"/>
              <a:cs typeface="Calibri Light"/>
            </a:endParaRPr>
          </a:p>
        </p:txBody>
      </p:sp>
      <p:grpSp>
        <p:nvGrpSpPr>
          <p:cNvPr id="8" name="object 8"/>
          <p:cNvGrpSpPr/>
          <p:nvPr/>
        </p:nvGrpSpPr>
        <p:grpSpPr>
          <a:xfrm>
            <a:off x="12410341" y="4232850"/>
            <a:ext cx="2083296" cy="2083296"/>
            <a:chOff x="8823579" y="3010026"/>
            <a:chExt cx="1481455" cy="1481455"/>
          </a:xfrm>
        </p:grpSpPr>
        <p:sp>
          <p:nvSpPr>
            <p:cNvPr id="9" name="object 9"/>
            <p:cNvSpPr/>
            <p:nvPr/>
          </p:nvSpPr>
          <p:spPr>
            <a:xfrm>
              <a:off x="8823579" y="3010026"/>
              <a:ext cx="1481455" cy="1481455"/>
            </a:xfrm>
            <a:custGeom>
              <a:avLst/>
              <a:gdLst/>
              <a:ahLst/>
              <a:cxnLst/>
              <a:rect l="l" t="t" r="r" b="b"/>
              <a:pathLst>
                <a:path w="1481454" h="1481454">
                  <a:moveTo>
                    <a:pt x="740537" y="0"/>
                  </a:moveTo>
                  <a:lnTo>
                    <a:pt x="691851" y="1575"/>
                  </a:lnTo>
                  <a:lnTo>
                    <a:pt x="644006" y="6236"/>
                  </a:lnTo>
                  <a:lnTo>
                    <a:pt x="597099" y="13885"/>
                  </a:lnTo>
                  <a:lnTo>
                    <a:pt x="551227" y="24425"/>
                  </a:lnTo>
                  <a:lnTo>
                    <a:pt x="506488" y="37757"/>
                  </a:lnTo>
                  <a:lnTo>
                    <a:pt x="462979" y="53785"/>
                  </a:lnTo>
                  <a:lnTo>
                    <a:pt x="420799" y="72410"/>
                  </a:lnTo>
                  <a:lnTo>
                    <a:pt x="380045" y="93535"/>
                  </a:lnTo>
                  <a:lnTo>
                    <a:pt x="340815" y="117062"/>
                  </a:lnTo>
                  <a:lnTo>
                    <a:pt x="303205" y="142894"/>
                  </a:lnTo>
                  <a:lnTo>
                    <a:pt x="267315" y="170933"/>
                  </a:lnTo>
                  <a:lnTo>
                    <a:pt x="233241" y="201081"/>
                  </a:lnTo>
                  <a:lnTo>
                    <a:pt x="201081" y="233241"/>
                  </a:lnTo>
                  <a:lnTo>
                    <a:pt x="170933" y="267315"/>
                  </a:lnTo>
                  <a:lnTo>
                    <a:pt x="142894" y="303205"/>
                  </a:lnTo>
                  <a:lnTo>
                    <a:pt x="117062" y="340815"/>
                  </a:lnTo>
                  <a:lnTo>
                    <a:pt x="93535" y="380045"/>
                  </a:lnTo>
                  <a:lnTo>
                    <a:pt x="72410" y="420799"/>
                  </a:lnTo>
                  <a:lnTo>
                    <a:pt x="53785" y="462979"/>
                  </a:lnTo>
                  <a:lnTo>
                    <a:pt x="37757" y="506488"/>
                  </a:lnTo>
                  <a:lnTo>
                    <a:pt x="24425" y="551227"/>
                  </a:lnTo>
                  <a:lnTo>
                    <a:pt x="13885" y="597099"/>
                  </a:lnTo>
                  <a:lnTo>
                    <a:pt x="6236" y="644006"/>
                  </a:lnTo>
                  <a:lnTo>
                    <a:pt x="1575" y="691851"/>
                  </a:lnTo>
                  <a:lnTo>
                    <a:pt x="0" y="740537"/>
                  </a:lnTo>
                  <a:lnTo>
                    <a:pt x="1575" y="789236"/>
                  </a:lnTo>
                  <a:lnTo>
                    <a:pt x="6236" y="837093"/>
                  </a:lnTo>
                  <a:lnTo>
                    <a:pt x="13885" y="884010"/>
                  </a:lnTo>
                  <a:lnTo>
                    <a:pt x="24425" y="929889"/>
                  </a:lnTo>
                  <a:lnTo>
                    <a:pt x="37757" y="974634"/>
                  </a:lnTo>
                  <a:lnTo>
                    <a:pt x="53785" y="1018146"/>
                  </a:lnTo>
                  <a:lnTo>
                    <a:pt x="72410" y="1060329"/>
                  </a:lnTo>
                  <a:lnTo>
                    <a:pt x="93535" y="1101084"/>
                  </a:lnTo>
                  <a:lnTo>
                    <a:pt x="117062" y="1140314"/>
                  </a:lnTo>
                  <a:lnTo>
                    <a:pt x="142894" y="1177922"/>
                  </a:lnTo>
                  <a:lnTo>
                    <a:pt x="170933" y="1213811"/>
                  </a:lnTo>
                  <a:lnTo>
                    <a:pt x="201081" y="1247882"/>
                  </a:lnTo>
                  <a:lnTo>
                    <a:pt x="233241" y="1280038"/>
                  </a:lnTo>
                  <a:lnTo>
                    <a:pt x="267315" y="1310182"/>
                  </a:lnTo>
                  <a:lnTo>
                    <a:pt x="303205" y="1338216"/>
                  </a:lnTo>
                  <a:lnTo>
                    <a:pt x="340815" y="1364043"/>
                  </a:lnTo>
                  <a:lnTo>
                    <a:pt x="380045" y="1387565"/>
                  </a:lnTo>
                  <a:lnTo>
                    <a:pt x="420799" y="1408685"/>
                  </a:lnTo>
                  <a:lnTo>
                    <a:pt x="462979" y="1427305"/>
                  </a:lnTo>
                  <a:lnTo>
                    <a:pt x="506488" y="1443328"/>
                  </a:lnTo>
                  <a:lnTo>
                    <a:pt x="551227" y="1456656"/>
                  </a:lnTo>
                  <a:lnTo>
                    <a:pt x="597099" y="1467193"/>
                  </a:lnTo>
                  <a:lnTo>
                    <a:pt x="644006" y="1474839"/>
                  </a:lnTo>
                  <a:lnTo>
                    <a:pt x="691851" y="1479499"/>
                  </a:lnTo>
                  <a:lnTo>
                    <a:pt x="740537" y="1481074"/>
                  </a:lnTo>
                  <a:lnTo>
                    <a:pt x="789222" y="1479499"/>
                  </a:lnTo>
                  <a:lnTo>
                    <a:pt x="837067" y="1474839"/>
                  </a:lnTo>
                  <a:lnTo>
                    <a:pt x="883974" y="1467193"/>
                  </a:lnTo>
                  <a:lnTo>
                    <a:pt x="929846" y="1456656"/>
                  </a:lnTo>
                  <a:lnTo>
                    <a:pt x="974585" y="1443328"/>
                  </a:lnTo>
                  <a:lnTo>
                    <a:pt x="1018094" y="1427305"/>
                  </a:lnTo>
                  <a:lnTo>
                    <a:pt x="1060274" y="1408685"/>
                  </a:lnTo>
                  <a:lnTo>
                    <a:pt x="1101028" y="1387565"/>
                  </a:lnTo>
                  <a:lnTo>
                    <a:pt x="1140258" y="1364043"/>
                  </a:lnTo>
                  <a:lnTo>
                    <a:pt x="1177868" y="1338216"/>
                  </a:lnTo>
                  <a:lnTo>
                    <a:pt x="1213758" y="1310182"/>
                  </a:lnTo>
                  <a:lnTo>
                    <a:pt x="1247832" y="1280038"/>
                  </a:lnTo>
                  <a:lnTo>
                    <a:pt x="1279992" y="1247882"/>
                  </a:lnTo>
                  <a:lnTo>
                    <a:pt x="1310140" y="1213811"/>
                  </a:lnTo>
                  <a:lnTo>
                    <a:pt x="1338179" y="1177922"/>
                  </a:lnTo>
                  <a:lnTo>
                    <a:pt x="1364011" y="1140314"/>
                  </a:lnTo>
                  <a:lnTo>
                    <a:pt x="1387538" y="1101084"/>
                  </a:lnTo>
                  <a:lnTo>
                    <a:pt x="1408663" y="1060329"/>
                  </a:lnTo>
                  <a:lnTo>
                    <a:pt x="1427288" y="1018146"/>
                  </a:lnTo>
                  <a:lnTo>
                    <a:pt x="1443316" y="974634"/>
                  </a:lnTo>
                  <a:lnTo>
                    <a:pt x="1456648" y="929889"/>
                  </a:lnTo>
                  <a:lnTo>
                    <a:pt x="1467188" y="884010"/>
                  </a:lnTo>
                  <a:lnTo>
                    <a:pt x="1474837" y="837093"/>
                  </a:lnTo>
                  <a:lnTo>
                    <a:pt x="1479498" y="789236"/>
                  </a:lnTo>
                  <a:lnTo>
                    <a:pt x="1481074" y="740537"/>
                  </a:lnTo>
                  <a:lnTo>
                    <a:pt x="1479498" y="691851"/>
                  </a:lnTo>
                  <a:lnTo>
                    <a:pt x="1474837" y="644006"/>
                  </a:lnTo>
                  <a:lnTo>
                    <a:pt x="1467188" y="597099"/>
                  </a:lnTo>
                  <a:lnTo>
                    <a:pt x="1456648" y="551227"/>
                  </a:lnTo>
                  <a:lnTo>
                    <a:pt x="1443316" y="506488"/>
                  </a:lnTo>
                  <a:lnTo>
                    <a:pt x="1427288" y="462979"/>
                  </a:lnTo>
                  <a:lnTo>
                    <a:pt x="1408663" y="420799"/>
                  </a:lnTo>
                  <a:lnTo>
                    <a:pt x="1387538" y="380045"/>
                  </a:lnTo>
                  <a:lnTo>
                    <a:pt x="1364011" y="340815"/>
                  </a:lnTo>
                  <a:lnTo>
                    <a:pt x="1338179" y="303205"/>
                  </a:lnTo>
                  <a:lnTo>
                    <a:pt x="1310140" y="267315"/>
                  </a:lnTo>
                  <a:lnTo>
                    <a:pt x="1279992" y="233241"/>
                  </a:lnTo>
                  <a:lnTo>
                    <a:pt x="1247832" y="201081"/>
                  </a:lnTo>
                  <a:lnTo>
                    <a:pt x="1213758" y="170933"/>
                  </a:lnTo>
                  <a:lnTo>
                    <a:pt x="1177868" y="142894"/>
                  </a:lnTo>
                  <a:lnTo>
                    <a:pt x="1140258" y="117062"/>
                  </a:lnTo>
                  <a:lnTo>
                    <a:pt x="1101028" y="93535"/>
                  </a:lnTo>
                  <a:lnTo>
                    <a:pt x="1060274" y="72410"/>
                  </a:lnTo>
                  <a:lnTo>
                    <a:pt x="1018094" y="53785"/>
                  </a:lnTo>
                  <a:lnTo>
                    <a:pt x="974585" y="37757"/>
                  </a:lnTo>
                  <a:lnTo>
                    <a:pt x="929846" y="24425"/>
                  </a:lnTo>
                  <a:lnTo>
                    <a:pt x="883974" y="13885"/>
                  </a:lnTo>
                  <a:lnTo>
                    <a:pt x="837067" y="6236"/>
                  </a:lnTo>
                  <a:lnTo>
                    <a:pt x="789222" y="1575"/>
                  </a:lnTo>
                  <a:lnTo>
                    <a:pt x="740537" y="0"/>
                  </a:lnTo>
                  <a:close/>
                </a:path>
              </a:pathLst>
            </a:custGeom>
            <a:solidFill>
              <a:srgbClr val="CDD9EA"/>
            </a:solidFill>
          </p:spPr>
          <p:txBody>
            <a:bodyPr wrap="square" lIns="0" tIns="0" rIns="0" bIns="0" rtlCol="0"/>
            <a:lstStyle/>
            <a:p>
              <a:endParaRPr sz="5063"/>
            </a:p>
          </p:txBody>
        </p:sp>
        <p:sp>
          <p:nvSpPr>
            <p:cNvPr id="10" name="object 10"/>
            <p:cNvSpPr/>
            <p:nvPr/>
          </p:nvSpPr>
          <p:spPr>
            <a:xfrm>
              <a:off x="8971661" y="3158235"/>
              <a:ext cx="1184910" cy="1184910"/>
            </a:xfrm>
            <a:custGeom>
              <a:avLst/>
              <a:gdLst/>
              <a:ahLst/>
              <a:cxnLst/>
              <a:rect l="l" t="t" r="r" b="b"/>
              <a:pathLst>
                <a:path w="1184909" h="1184910">
                  <a:moveTo>
                    <a:pt x="592455" y="0"/>
                  </a:moveTo>
                  <a:lnTo>
                    <a:pt x="543871" y="1963"/>
                  </a:lnTo>
                  <a:lnTo>
                    <a:pt x="496368" y="7752"/>
                  </a:lnTo>
                  <a:lnTo>
                    <a:pt x="450098" y="17213"/>
                  </a:lnTo>
                  <a:lnTo>
                    <a:pt x="405213" y="30195"/>
                  </a:lnTo>
                  <a:lnTo>
                    <a:pt x="361866" y="46545"/>
                  </a:lnTo>
                  <a:lnTo>
                    <a:pt x="320210" y="66111"/>
                  </a:lnTo>
                  <a:lnTo>
                    <a:pt x="280397" y="88739"/>
                  </a:lnTo>
                  <a:lnTo>
                    <a:pt x="242581" y="114279"/>
                  </a:lnTo>
                  <a:lnTo>
                    <a:pt x="206912" y="142577"/>
                  </a:lnTo>
                  <a:lnTo>
                    <a:pt x="173545" y="173482"/>
                  </a:lnTo>
                  <a:lnTo>
                    <a:pt x="142631" y="206839"/>
                  </a:lnTo>
                  <a:lnTo>
                    <a:pt x="114324" y="242498"/>
                  </a:lnTo>
                  <a:lnTo>
                    <a:pt x="88775" y="280306"/>
                  </a:lnTo>
                  <a:lnTo>
                    <a:pt x="66138" y="320111"/>
                  </a:lnTo>
                  <a:lnTo>
                    <a:pt x="46565" y="361759"/>
                  </a:lnTo>
                  <a:lnTo>
                    <a:pt x="30208" y="405099"/>
                  </a:lnTo>
                  <a:lnTo>
                    <a:pt x="17221" y="449978"/>
                  </a:lnTo>
                  <a:lnTo>
                    <a:pt x="7755" y="496244"/>
                  </a:lnTo>
                  <a:lnTo>
                    <a:pt x="1964" y="543745"/>
                  </a:lnTo>
                  <a:lnTo>
                    <a:pt x="0" y="592328"/>
                  </a:lnTo>
                  <a:lnTo>
                    <a:pt x="1964" y="640911"/>
                  </a:lnTo>
                  <a:lnTo>
                    <a:pt x="7755" y="688414"/>
                  </a:lnTo>
                  <a:lnTo>
                    <a:pt x="17221" y="734684"/>
                  </a:lnTo>
                  <a:lnTo>
                    <a:pt x="30208" y="779569"/>
                  </a:lnTo>
                  <a:lnTo>
                    <a:pt x="46565" y="822916"/>
                  </a:lnTo>
                  <a:lnTo>
                    <a:pt x="66138" y="864572"/>
                  </a:lnTo>
                  <a:lnTo>
                    <a:pt x="88775" y="904385"/>
                  </a:lnTo>
                  <a:lnTo>
                    <a:pt x="114324" y="942201"/>
                  </a:lnTo>
                  <a:lnTo>
                    <a:pt x="142631" y="977870"/>
                  </a:lnTo>
                  <a:lnTo>
                    <a:pt x="173545" y="1011237"/>
                  </a:lnTo>
                  <a:lnTo>
                    <a:pt x="206912" y="1042151"/>
                  </a:lnTo>
                  <a:lnTo>
                    <a:pt x="242581" y="1070458"/>
                  </a:lnTo>
                  <a:lnTo>
                    <a:pt x="280397" y="1096007"/>
                  </a:lnTo>
                  <a:lnTo>
                    <a:pt x="320210" y="1118644"/>
                  </a:lnTo>
                  <a:lnTo>
                    <a:pt x="361866" y="1138217"/>
                  </a:lnTo>
                  <a:lnTo>
                    <a:pt x="405213" y="1154574"/>
                  </a:lnTo>
                  <a:lnTo>
                    <a:pt x="450098" y="1167561"/>
                  </a:lnTo>
                  <a:lnTo>
                    <a:pt x="496368" y="1177027"/>
                  </a:lnTo>
                  <a:lnTo>
                    <a:pt x="543871" y="1182818"/>
                  </a:lnTo>
                  <a:lnTo>
                    <a:pt x="592455" y="1184783"/>
                  </a:lnTo>
                  <a:lnTo>
                    <a:pt x="641038" y="1182818"/>
                  </a:lnTo>
                  <a:lnTo>
                    <a:pt x="688541" y="1177027"/>
                  </a:lnTo>
                  <a:lnTo>
                    <a:pt x="734811" y="1167561"/>
                  </a:lnTo>
                  <a:lnTo>
                    <a:pt x="779696" y="1154574"/>
                  </a:lnTo>
                  <a:lnTo>
                    <a:pt x="823043" y="1138217"/>
                  </a:lnTo>
                  <a:lnTo>
                    <a:pt x="864699" y="1118644"/>
                  </a:lnTo>
                  <a:lnTo>
                    <a:pt x="904512" y="1096007"/>
                  </a:lnTo>
                  <a:lnTo>
                    <a:pt x="942328" y="1070458"/>
                  </a:lnTo>
                  <a:lnTo>
                    <a:pt x="977997" y="1042151"/>
                  </a:lnTo>
                  <a:lnTo>
                    <a:pt x="1011364" y="1011237"/>
                  </a:lnTo>
                  <a:lnTo>
                    <a:pt x="1042278" y="977870"/>
                  </a:lnTo>
                  <a:lnTo>
                    <a:pt x="1070585" y="942201"/>
                  </a:lnTo>
                  <a:lnTo>
                    <a:pt x="1096134" y="904385"/>
                  </a:lnTo>
                  <a:lnTo>
                    <a:pt x="1118771" y="864572"/>
                  </a:lnTo>
                  <a:lnTo>
                    <a:pt x="1138344" y="822916"/>
                  </a:lnTo>
                  <a:lnTo>
                    <a:pt x="1154701" y="779569"/>
                  </a:lnTo>
                  <a:lnTo>
                    <a:pt x="1167688" y="734684"/>
                  </a:lnTo>
                  <a:lnTo>
                    <a:pt x="1177154" y="688414"/>
                  </a:lnTo>
                  <a:lnTo>
                    <a:pt x="1182945" y="640911"/>
                  </a:lnTo>
                  <a:lnTo>
                    <a:pt x="1184910" y="592328"/>
                  </a:lnTo>
                  <a:lnTo>
                    <a:pt x="1182945" y="543745"/>
                  </a:lnTo>
                  <a:lnTo>
                    <a:pt x="1177154" y="496244"/>
                  </a:lnTo>
                  <a:lnTo>
                    <a:pt x="1167688" y="449978"/>
                  </a:lnTo>
                  <a:lnTo>
                    <a:pt x="1154701" y="405099"/>
                  </a:lnTo>
                  <a:lnTo>
                    <a:pt x="1138344" y="361759"/>
                  </a:lnTo>
                  <a:lnTo>
                    <a:pt x="1118771" y="320111"/>
                  </a:lnTo>
                  <a:lnTo>
                    <a:pt x="1096134" y="280306"/>
                  </a:lnTo>
                  <a:lnTo>
                    <a:pt x="1070585" y="242498"/>
                  </a:lnTo>
                  <a:lnTo>
                    <a:pt x="1042278" y="206839"/>
                  </a:lnTo>
                  <a:lnTo>
                    <a:pt x="1011364" y="173482"/>
                  </a:lnTo>
                  <a:lnTo>
                    <a:pt x="977997" y="142577"/>
                  </a:lnTo>
                  <a:lnTo>
                    <a:pt x="942328" y="114279"/>
                  </a:lnTo>
                  <a:lnTo>
                    <a:pt x="904512" y="88739"/>
                  </a:lnTo>
                  <a:lnTo>
                    <a:pt x="864699" y="66111"/>
                  </a:lnTo>
                  <a:lnTo>
                    <a:pt x="823043" y="46545"/>
                  </a:lnTo>
                  <a:lnTo>
                    <a:pt x="779696" y="30195"/>
                  </a:lnTo>
                  <a:lnTo>
                    <a:pt x="734811" y="17213"/>
                  </a:lnTo>
                  <a:lnTo>
                    <a:pt x="688541" y="7752"/>
                  </a:lnTo>
                  <a:lnTo>
                    <a:pt x="641038" y="1963"/>
                  </a:lnTo>
                  <a:lnTo>
                    <a:pt x="592455" y="0"/>
                  </a:lnTo>
                  <a:close/>
                </a:path>
              </a:pathLst>
            </a:custGeom>
            <a:solidFill>
              <a:srgbClr val="27CED6"/>
            </a:solidFill>
          </p:spPr>
          <p:txBody>
            <a:bodyPr wrap="square" lIns="0" tIns="0" rIns="0" bIns="0" rtlCol="0"/>
            <a:lstStyle/>
            <a:p>
              <a:endParaRPr sz="5063"/>
            </a:p>
          </p:txBody>
        </p:sp>
        <p:sp>
          <p:nvSpPr>
            <p:cNvPr id="11" name="object 11"/>
            <p:cNvSpPr/>
            <p:nvPr/>
          </p:nvSpPr>
          <p:spPr>
            <a:xfrm>
              <a:off x="8971661" y="3158235"/>
              <a:ext cx="1184910" cy="1184910"/>
            </a:xfrm>
            <a:custGeom>
              <a:avLst/>
              <a:gdLst/>
              <a:ahLst/>
              <a:cxnLst/>
              <a:rect l="l" t="t" r="r" b="b"/>
              <a:pathLst>
                <a:path w="1184909" h="1184910">
                  <a:moveTo>
                    <a:pt x="592455" y="0"/>
                  </a:moveTo>
                  <a:lnTo>
                    <a:pt x="641038" y="1963"/>
                  </a:lnTo>
                  <a:lnTo>
                    <a:pt x="688541" y="7752"/>
                  </a:lnTo>
                  <a:lnTo>
                    <a:pt x="734811" y="17213"/>
                  </a:lnTo>
                  <a:lnTo>
                    <a:pt x="779696" y="30195"/>
                  </a:lnTo>
                  <a:lnTo>
                    <a:pt x="823043" y="46545"/>
                  </a:lnTo>
                  <a:lnTo>
                    <a:pt x="864699" y="66111"/>
                  </a:lnTo>
                  <a:lnTo>
                    <a:pt x="904512" y="88739"/>
                  </a:lnTo>
                  <a:lnTo>
                    <a:pt x="942328" y="114279"/>
                  </a:lnTo>
                  <a:lnTo>
                    <a:pt x="977997" y="142577"/>
                  </a:lnTo>
                  <a:lnTo>
                    <a:pt x="1011364" y="173482"/>
                  </a:lnTo>
                  <a:lnTo>
                    <a:pt x="1042278" y="206839"/>
                  </a:lnTo>
                  <a:lnTo>
                    <a:pt x="1070585" y="242498"/>
                  </a:lnTo>
                  <a:lnTo>
                    <a:pt x="1096134" y="280306"/>
                  </a:lnTo>
                  <a:lnTo>
                    <a:pt x="1118771" y="320111"/>
                  </a:lnTo>
                  <a:lnTo>
                    <a:pt x="1138344" y="361759"/>
                  </a:lnTo>
                  <a:lnTo>
                    <a:pt x="1154701" y="405099"/>
                  </a:lnTo>
                  <a:lnTo>
                    <a:pt x="1167688" y="449978"/>
                  </a:lnTo>
                  <a:lnTo>
                    <a:pt x="1177154" y="496244"/>
                  </a:lnTo>
                  <a:lnTo>
                    <a:pt x="1182945" y="543745"/>
                  </a:lnTo>
                  <a:lnTo>
                    <a:pt x="1184910" y="592328"/>
                  </a:lnTo>
                  <a:lnTo>
                    <a:pt x="1182945" y="640911"/>
                  </a:lnTo>
                  <a:lnTo>
                    <a:pt x="1177154" y="688414"/>
                  </a:lnTo>
                  <a:lnTo>
                    <a:pt x="1167688" y="734684"/>
                  </a:lnTo>
                  <a:lnTo>
                    <a:pt x="1154701" y="779569"/>
                  </a:lnTo>
                  <a:lnTo>
                    <a:pt x="1138344" y="822916"/>
                  </a:lnTo>
                  <a:lnTo>
                    <a:pt x="1118771" y="864572"/>
                  </a:lnTo>
                  <a:lnTo>
                    <a:pt x="1096134" y="904385"/>
                  </a:lnTo>
                  <a:lnTo>
                    <a:pt x="1070585" y="942201"/>
                  </a:lnTo>
                  <a:lnTo>
                    <a:pt x="1042278" y="977870"/>
                  </a:lnTo>
                  <a:lnTo>
                    <a:pt x="1011364" y="1011237"/>
                  </a:lnTo>
                  <a:lnTo>
                    <a:pt x="977997" y="1042151"/>
                  </a:lnTo>
                  <a:lnTo>
                    <a:pt x="942328" y="1070458"/>
                  </a:lnTo>
                  <a:lnTo>
                    <a:pt x="904512" y="1096007"/>
                  </a:lnTo>
                  <a:lnTo>
                    <a:pt x="864699" y="1118644"/>
                  </a:lnTo>
                  <a:lnTo>
                    <a:pt x="823043" y="1138217"/>
                  </a:lnTo>
                  <a:lnTo>
                    <a:pt x="779696" y="1154574"/>
                  </a:lnTo>
                  <a:lnTo>
                    <a:pt x="734811" y="1167561"/>
                  </a:lnTo>
                  <a:lnTo>
                    <a:pt x="688541" y="1177027"/>
                  </a:lnTo>
                  <a:lnTo>
                    <a:pt x="641038" y="1182818"/>
                  </a:lnTo>
                  <a:lnTo>
                    <a:pt x="592455" y="1184783"/>
                  </a:lnTo>
                  <a:lnTo>
                    <a:pt x="543871" y="1182818"/>
                  </a:lnTo>
                  <a:lnTo>
                    <a:pt x="496368" y="1177027"/>
                  </a:lnTo>
                  <a:lnTo>
                    <a:pt x="450098" y="1167561"/>
                  </a:lnTo>
                  <a:lnTo>
                    <a:pt x="405213" y="1154574"/>
                  </a:lnTo>
                  <a:lnTo>
                    <a:pt x="361866" y="1138217"/>
                  </a:lnTo>
                  <a:lnTo>
                    <a:pt x="320210" y="1118644"/>
                  </a:lnTo>
                  <a:lnTo>
                    <a:pt x="280397" y="1096007"/>
                  </a:lnTo>
                  <a:lnTo>
                    <a:pt x="242581" y="1070458"/>
                  </a:lnTo>
                  <a:lnTo>
                    <a:pt x="206912" y="1042151"/>
                  </a:lnTo>
                  <a:lnTo>
                    <a:pt x="173545" y="1011237"/>
                  </a:lnTo>
                  <a:lnTo>
                    <a:pt x="142631" y="977870"/>
                  </a:lnTo>
                  <a:lnTo>
                    <a:pt x="114324" y="942201"/>
                  </a:lnTo>
                  <a:lnTo>
                    <a:pt x="88775" y="904385"/>
                  </a:lnTo>
                  <a:lnTo>
                    <a:pt x="66138" y="864572"/>
                  </a:lnTo>
                  <a:lnTo>
                    <a:pt x="46565" y="822916"/>
                  </a:lnTo>
                  <a:lnTo>
                    <a:pt x="30208" y="779569"/>
                  </a:lnTo>
                  <a:lnTo>
                    <a:pt x="17221" y="734684"/>
                  </a:lnTo>
                  <a:lnTo>
                    <a:pt x="7755" y="688414"/>
                  </a:lnTo>
                  <a:lnTo>
                    <a:pt x="1964" y="640911"/>
                  </a:lnTo>
                  <a:lnTo>
                    <a:pt x="0" y="592328"/>
                  </a:lnTo>
                  <a:lnTo>
                    <a:pt x="1964" y="543745"/>
                  </a:lnTo>
                  <a:lnTo>
                    <a:pt x="7755" y="496244"/>
                  </a:lnTo>
                  <a:lnTo>
                    <a:pt x="17221" y="449978"/>
                  </a:lnTo>
                  <a:lnTo>
                    <a:pt x="30208" y="405099"/>
                  </a:lnTo>
                  <a:lnTo>
                    <a:pt x="46565" y="361759"/>
                  </a:lnTo>
                  <a:lnTo>
                    <a:pt x="66138" y="320111"/>
                  </a:lnTo>
                  <a:lnTo>
                    <a:pt x="88775" y="280306"/>
                  </a:lnTo>
                  <a:lnTo>
                    <a:pt x="114324" y="242498"/>
                  </a:lnTo>
                  <a:lnTo>
                    <a:pt x="142631" y="206839"/>
                  </a:lnTo>
                  <a:lnTo>
                    <a:pt x="173545" y="173482"/>
                  </a:lnTo>
                  <a:lnTo>
                    <a:pt x="206912" y="142577"/>
                  </a:lnTo>
                  <a:lnTo>
                    <a:pt x="242581" y="114279"/>
                  </a:lnTo>
                  <a:lnTo>
                    <a:pt x="280397" y="88739"/>
                  </a:lnTo>
                  <a:lnTo>
                    <a:pt x="320210" y="66111"/>
                  </a:lnTo>
                  <a:lnTo>
                    <a:pt x="361866" y="46545"/>
                  </a:lnTo>
                  <a:lnTo>
                    <a:pt x="405213" y="30195"/>
                  </a:lnTo>
                  <a:lnTo>
                    <a:pt x="450098" y="17213"/>
                  </a:lnTo>
                  <a:lnTo>
                    <a:pt x="496368" y="7752"/>
                  </a:lnTo>
                  <a:lnTo>
                    <a:pt x="543871" y="1963"/>
                  </a:lnTo>
                  <a:lnTo>
                    <a:pt x="592455" y="0"/>
                  </a:lnTo>
                  <a:close/>
                </a:path>
              </a:pathLst>
            </a:custGeom>
            <a:ln w="12700">
              <a:solidFill>
                <a:srgbClr val="27CED6"/>
              </a:solidFill>
            </a:ln>
          </p:spPr>
          <p:txBody>
            <a:bodyPr wrap="square" lIns="0" tIns="0" rIns="0" bIns="0" rtlCol="0"/>
            <a:lstStyle/>
            <a:p>
              <a:endParaRPr sz="5063"/>
            </a:p>
          </p:txBody>
        </p:sp>
      </p:grpSp>
      <p:sp>
        <p:nvSpPr>
          <p:cNvPr id="12" name="object 12"/>
          <p:cNvSpPr txBox="1"/>
          <p:nvPr/>
        </p:nvSpPr>
        <p:spPr>
          <a:xfrm>
            <a:off x="15010130" y="4616198"/>
            <a:ext cx="4869357" cy="5979514"/>
          </a:xfrm>
          <a:prstGeom prst="rect">
            <a:avLst/>
          </a:prstGeom>
        </p:spPr>
        <p:txBody>
          <a:bodyPr vert="horz" wrap="square" lIns="0" tIns="441127" rIns="0" bIns="0" rtlCol="0">
            <a:spAutoFit/>
          </a:bodyPr>
          <a:lstStyle/>
          <a:p>
            <a:pPr marL="89300">
              <a:spcBef>
                <a:spcPts val="3474"/>
              </a:spcBef>
            </a:pPr>
            <a:r>
              <a:rPr sz="6750" spc="-28" dirty="0">
                <a:latin typeface="Calibri Light"/>
                <a:cs typeface="Calibri Light"/>
              </a:rPr>
              <a:t>HOOG</a:t>
            </a:r>
            <a:endParaRPr sz="6750">
              <a:latin typeface="Calibri Light"/>
              <a:cs typeface="Calibri Light"/>
            </a:endParaRPr>
          </a:p>
          <a:p>
            <a:pPr marL="17860" marR="701897">
              <a:lnSpc>
                <a:spcPct val="127099"/>
              </a:lnSpc>
              <a:spcBef>
                <a:spcPts val="661"/>
              </a:spcBef>
            </a:pPr>
            <a:r>
              <a:rPr sz="3938" spc="-63" dirty="0">
                <a:latin typeface="Calibri Light"/>
                <a:cs typeface="Calibri Light"/>
              </a:rPr>
              <a:t>Vaker</a:t>
            </a:r>
            <a:r>
              <a:rPr sz="3938" spc="-70" dirty="0">
                <a:latin typeface="Calibri Light"/>
                <a:cs typeface="Calibri Light"/>
              </a:rPr>
              <a:t> </a:t>
            </a:r>
            <a:r>
              <a:rPr sz="3938" dirty="0">
                <a:latin typeface="Calibri Light"/>
                <a:cs typeface="Calibri Light"/>
              </a:rPr>
              <a:t>aan</a:t>
            </a:r>
            <a:r>
              <a:rPr sz="3938" spc="-63" dirty="0">
                <a:latin typeface="Calibri Light"/>
                <a:cs typeface="Calibri Light"/>
              </a:rPr>
              <a:t> </a:t>
            </a:r>
            <a:r>
              <a:rPr sz="3938" dirty="0">
                <a:latin typeface="Calibri Light"/>
                <a:cs typeface="Calibri Light"/>
              </a:rPr>
              <a:t>het</a:t>
            </a:r>
            <a:r>
              <a:rPr sz="3938" spc="-56" dirty="0">
                <a:latin typeface="Calibri Light"/>
                <a:cs typeface="Calibri Light"/>
              </a:rPr>
              <a:t> </a:t>
            </a:r>
            <a:r>
              <a:rPr sz="3938" spc="-28" dirty="0">
                <a:latin typeface="Calibri Light"/>
                <a:cs typeface="Calibri Light"/>
              </a:rPr>
              <a:t>woord </a:t>
            </a:r>
            <a:r>
              <a:rPr sz="3938" dirty="0">
                <a:latin typeface="Calibri Light"/>
                <a:cs typeface="Calibri Light"/>
              </a:rPr>
              <a:t>Meer</a:t>
            </a:r>
            <a:r>
              <a:rPr sz="3938" spc="-77" dirty="0">
                <a:latin typeface="Calibri Light"/>
                <a:cs typeface="Calibri Light"/>
              </a:rPr>
              <a:t> </a:t>
            </a:r>
            <a:r>
              <a:rPr sz="3938" spc="-14" dirty="0">
                <a:latin typeface="Calibri Light"/>
                <a:cs typeface="Calibri Light"/>
              </a:rPr>
              <a:t>denktijd</a:t>
            </a:r>
            <a:endParaRPr sz="3938">
              <a:latin typeface="Calibri Light"/>
              <a:cs typeface="Calibri Light"/>
            </a:endParaRPr>
          </a:p>
          <a:p>
            <a:pPr marL="17860">
              <a:spcBef>
                <a:spcPts val="1280"/>
              </a:spcBef>
            </a:pPr>
            <a:r>
              <a:rPr sz="3938" dirty="0">
                <a:latin typeface="Calibri Light"/>
                <a:cs typeface="Calibri Light"/>
              </a:rPr>
              <a:t>Meer</a:t>
            </a:r>
            <a:r>
              <a:rPr sz="3938" spc="-77" dirty="0">
                <a:latin typeface="Calibri Light"/>
                <a:cs typeface="Calibri Light"/>
              </a:rPr>
              <a:t> </a:t>
            </a:r>
            <a:r>
              <a:rPr sz="3938" dirty="0">
                <a:latin typeface="Calibri Light"/>
                <a:cs typeface="Calibri Light"/>
              </a:rPr>
              <a:t>en</a:t>
            </a:r>
            <a:r>
              <a:rPr sz="3938" spc="-91" dirty="0">
                <a:latin typeface="Calibri Light"/>
                <a:cs typeface="Calibri Light"/>
              </a:rPr>
              <a:t> </a:t>
            </a:r>
            <a:r>
              <a:rPr sz="3938" dirty="0">
                <a:latin typeface="Calibri Light"/>
                <a:cs typeface="Calibri Light"/>
              </a:rPr>
              <a:t>beter</a:t>
            </a:r>
            <a:r>
              <a:rPr sz="3938" spc="-98" dirty="0">
                <a:latin typeface="Calibri Light"/>
                <a:cs typeface="Calibri Light"/>
              </a:rPr>
              <a:t> </a:t>
            </a:r>
            <a:r>
              <a:rPr sz="3938" spc="-14" dirty="0">
                <a:latin typeface="Calibri Light"/>
                <a:cs typeface="Calibri Light"/>
              </a:rPr>
              <a:t>feedback</a:t>
            </a:r>
            <a:endParaRPr sz="3938">
              <a:latin typeface="Calibri Light"/>
              <a:cs typeface="Calibri Light"/>
            </a:endParaRPr>
          </a:p>
          <a:p>
            <a:pPr marL="17860" marR="976943">
              <a:lnSpc>
                <a:spcPts val="4317"/>
              </a:lnSpc>
              <a:spcBef>
                <a:spcPts val="1772"/>
              </a:spcBef>
            </a:pPr>
            <a:r>
              <a:rPr sz="3938" dirty="0">
                <a:latin typeface="Calibri Light"/>
                <a:cs typeface="Calibri Light"/>
              </a:rPr>
              <a:t>Betere</a:t>
            </a:r>
            <a:r>
              <a:rPr sz="3938" spc="-183" dirty="0">
                <a:latin typeface="Calibri Light"/>
                <a:cs typeface="Calibri Light"/>
              </a:rPr>
              <a:t> </a:t>
            </a:r>
            <a:r>
              <a:rPr sz="3938" spc="-14" dirty="0">
                <a:latin typeface="Calibri Light"/>
                <a:cs typeface="Calibri Light"/>
              </a:rPr>
              <a:t>non-verbale communicatie</a:t>
            </a:r>
            <a:endParaRPr sz="3938">
              <a:latin typeface="Calibri Light"/>
              <a:cs typeface="Calibri Light"/>
            </a:endParaRPr>
          </a:p>
          <a:p>
            <a:pPr marL="17860">
              <a:spcBef>
                <a:spcPts val="1209"/>
              </a:spcBef>
            </a:pPr>
            <a:r>
              <a:rPr sz="3938" spc="-70" dirty="0">
                <a:latin typeface="Calibri Light"/>
                <a:cs typeface="Calibri Light"/>
              </a:rPr>
              <a:t>…</a:t>
            </a:r>
            <a:endParaRPr sz="3938">
              <a:latin typeface="Calibri Light"/>
              <a:cs typeface="Calibri Ligh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00474" y="618697"/>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HOGE</a:t>
            </a:r>
            <a:r>
              <a:rPr spc="-14" dirty="0"/>
              <a:t> </a:t>
            </a:r>
            <a:r>
              <a:rPr spc="-35" dirty="0"/>
              <a:t>VERWACHTINGEN</a:t>
            </a:r>
          </a:p>
        </p:txBody>
      </p:sp>
      <p:sp>
        <p:nvSpPr>
          <p:cNvPr id="3" name="object 3"/>
          <p:cNvSpPr txBox="1"/>
          <p:nvPr/>
        </p:nvSpPr>
        <p:spPr>
          <a:xfrm>
            <a:off x="1612741" y="2546286"/>
            <a:ext cx="20890111" cy="8623427"/>
          </a:xfrm>
          <a:prstGeom prst="rect">
            <a:avLst/>
          </a:prstGeom>
        </p:spPr>
        <p:txBody>
          <a:bodyPr vert="horz" wrap="square" lIns="0" tIns="223242" rIns="0" bIns="0" rtlCol="0">
            <a:spAutoFit/>
          </a:bodyPr>
          <a:lstStyle/>
          <a:p>
            <a:pPr marL="17860">
              <a:spcBef>
                <a:spcPts val="1758"/>
              </a:spcBef>
              <a:tabLst>
                <a:tab pos="651890" algn="l"/>
              </a:tabLst>
            </a:pPr>
            <a:r>
              <a:rPr sz="6750" dirty="0">
                <a:latin typeface="Arial"/>
                <a:cs typeface="Arial"/>
              </a:rPr>
              <a:t>̶	Impact</a:t>
            </a:r>
            <a:r>
              <a:rPr sz="6750" spc="-197" dirty="0">
                <a:latin typeface="Arial"/>
                <a:cs typeface="Arial"/>
              </a:rPr>
              <a:t> </a:t>
            </a:r>
            <a:r>
              <a:rPr sz="6750" spc="-35" dirty="0">
                <a:latin typeface="Arial"/>
                <a:cs typeface="Arial"/>
              </a:rPr>
              <a:t>op</a:t>
            </a:r>
            <a:endParaRPr sz="6750" dirty="0">
              <a:latin typeface="Arial"/>
              <a:cs typeface="Arial"/>
            </a:endParaRPr>
          </a:p>
          <a:p>
            <a:pPr marL="909075">
              <a:spcBef>
                <a:spcPts val="1617"/>
              </a:spcBef>
              <a:tabLst>
                <a:tab pos="1543105" algn="l"/>
              </a:tabLst>
            </a:pPr>
            <a:r>
              <a:rPr sz="6750" dirty="0">
                <a:latin typeface="Arial"/>
                <a:cs typeface="Arial"/>
              </a:rPr>
              <a:t>̶	</a:t>
            </a:r>
            <a:r>
              <a:rPr sz="6750" spc="-35" dirty="0">
                <a:latin typeface="Arial"/>
                <a:cs typeface="Arial"/>
              </a:rPr>
              <a:t>LL</a:t>
            </a:r>
            <a:endParaRPr sz="6750" dirty="0">
              <a:latin typeface="Arial"/>
              <a:cs typeface="Arial"/>
            </a:endParaRPr>
          </a:p>
          <a:p>
            <a:pPr marL="2366451" marR="1572574" indent="-632244">
              <a:lnSpc>
                <a:spcPct val="120000"/>
              </a:lnSpc>
              <a:spcBef>
                <a:spcPts val="7"/>
              </a:spcBef>
            </a:pPr>
            <a:r>
              <a:rPr sz="6750" spc="-49" dirty="0">
                <a:latin typeface="Arial"/>
                <a:cs typeface="Arial"/>
              </a:rPr>
              <a:t>‒</a:t>
            </a:r>
            <a:r>
              <a:rPr sz="6750" spc="-654" dirty="0">
                <a:latin typeface="Arial"/>
                <a:cs typeface="Arial"/>
              </a:rPr>
              <a:t> </a:t>
            </a:r>
            <a:r>
              <a:rPr sz="6750" dirty="0">
                <a:latin typeface="Arial"/>
                <a:cs typeface="Arial"/>
              </a:rPr>
              <a:t>Meer</a:t>
            </a:r>
            <a:r>
              <a:rPr sz="6750" spc="-436" dirty="0">
                <a:latin typeface="Arial"/>
                <a:cs typeface="Arial"/>
              </a:rPr>
              <a:t> </a:t>
            </a:r>
            <a:r>
              <a:rPr sz="6750" dirty="0">
                <a:latin typeface="Arial"/>
                <a:cs typeface="Arial"/>
              </a:rPr>
              <a:t>betrokkenheid,</a:t>
            </a:r>
            <a:r>
              <a:rPr sz="6750" spc="-190" dirty="0">
                <a:latin typeface="Arial"/>
                <a:cs typeface="Arial"/>
              </a:rPr>
              <a:t> </a:t>
            </a:r>
            <a:r>
              <a:rPr sz="6750" dirty="0">
                <a:latin typeface="Arial"/>
                <a:cs typeface="Arial"/>
              </a:rPr>
              <a:t>hoger</a:t>
            </a:r>
            <a:r>
              <a:rPr sz="6750" spc="-239" dirty="0">
                <a:latin typeface="Arial"/>
                <a:cs typeface="Arial"/>
              </a:rPr>
              <a:t> </a:t>
            </a:r>
            <a:r>
              <a:rPr sz="6750" dirty="0">
                <a:latin typeface="Arial"/>
                <a:cs typeface="Arial"/>
              </a:rPr>
              <a:t>academisch</a:t>
            </a:r>
            <a:r>
              <a:rPr sz="6750" spc="-204" dirty="0">
                <a:latin typeface="Arial"/>
                <a:cs typeface="Arial"/>
              </a:rPr>
              <a:t> </a:t>
            </a:r>
            <a:r>
              <a:rPr sz="6750" spc="-14" dirty="0">
                <a:latin typeface="Arial"/>
                <a:cs typeface="Arial"/>
              </a:rPr>
              <a:t>zelf- </a:t>
            </a:r>
            <a:r>
              <a:rPr sz="6750" dirty="0">
                <a:latin typeface="Arial"/>
                <a:cs typeface="Arial"/>
              </a:rPr>
              <a:t>concept,</a:t>
            </a:r>
            <a:r>
              <a:rPr sz="6750" spc="-253" dirty="0">
                <a:latin typeface="Arial"/>
                <a:cs typeface="Arial"/>
              </a:rPr>
              <a:t> </a:t>
            </a:r>
            <a:r>
              <a:rPr sz="6750" dirty="0">
                <a:latin typeface="Arial"/>
                <a:cs typeface="Arial"/>
              </a:rPr>
              <a:t>motivatie,</a:t>
            </a:r>
            <a:r>
              <a:rPr sz="6750" spc="-267" dirty="0">
                <a:latin typeface="Arial"/>
                <a:cs typeface="Arial"/>
              </a:rPr>
              <a:t> </a:t>
            </a:r>
            <a:r>
              <a:rPr sz="6750" spc="-14" dirty="0">
                <a:latin typeface="Arial"/>
                <a:cs typeface="Arial"/>
              </a:rPr>
              <a:t>studieresultaten</a:t>
            </a:r>
            <a:endParaRPr sz="6750" dirty="0">
              <a:latin typeface="Arial"/>
              <a:cs typeface="Arial"/>
            </a:endParaRPr>
          </a:p>
          <a:p>
            <a:pPr marL="909075">
              <a:spcBef>
                <a:spcPts val="1624"/>
              </a:spcBef>
              <a:tabLst>
                <a:tab pos="1543105" algn="l"/>
              </a:tabLst>
            </a:pPr>
            <a:r>
              <a:rPr sz="6750" dirty="0">
                <a:latin typeface="Arial"/>
                <a:cs typeface="Arial"/>
              </a:rPr>
              <a:t>̶	</a:t>
            </a:r>
            <a:r>
              <a:rPr sz="6750" spc="-28" dirty="0">
                <a:latin typeface="Arial"/>
                <a:cs typeface="Arial"/>
              </a:rPr>
              <a:t>Klas</a:t>
            </a:r>
            <a:endParaRPr sz="6750" dirty="0">
              <a:latin typeface="Arial"/>
              <a:cs typeface="Arial"/>
            </a:endParaRPr>
          </a:p>
          <a:p>
            <a:pPr marL="2366451" marR="7144" indent="-632244">
              <a:lnSpc>
                <a:spcPct val="120000"/>
              </a:lnSpc>
            </a:pPr>
            <a:r>
              <a:rPr sz="6750" spc="-49" dirty="0">
                <a:latin typeface="Arial"/>
                <a:cs typeface="Arial"/>
              </a:rPr>
              <a:t>‒</a:t>
            </a:r>
            <a:r>
              <a:rPr sz="6750" spc="-654" dirty="0">
                <a:latin typeface="Arial"/>
                <a:cs typeface="Arial"/>
              </a:rPr>
              <a:t> </a:t>
            </a:r>
            <a:r>
              <a:rPr sz="6750" dirty="0">
                <a:latin typeface="Arial"/>
                <a:cs typeface="Arial"/>
              </a:rPr>
              <a:t>Betere</a:t>
            </a:r>
            <a:r>
              <a:rPr sz="6750" spc="-267" dirty="0">
                <a:latin typeface="Arial"/>
                <a:cs typeface="Arial"/>
              </a:rPr>
              <a:t> </a:t>
            </a:r>
            <a:r>
              <a:rPr sz="6750" spc="-49" dirty="0">
                <a:latin typeface="Arial"/>
                <a:cs typeface="Arial"/>
              </a:rPr>
              <a:t>leerling-</a:t>
            </a:r>
            <a:r>
              <a:rPr sz="6750" dirty="0">
                <a:latin typeface="Arial"/>
                <a:cs typeface="Arial"/>
              </a:rPr>
              <a:t>leerkracht</a:t>
            </a:r>
            <a:r>
              <a:rPr sz="6750" spc="-113" dirty="0">
                <a:latin typeface="Arial"/>
                <a:cs typeface="Arial"/>
              </a:rPr>
              <a:t> </a:t>
            </a:r>
            <a:r>
              <a:rPr sz="6750" dirty="0">
                <a:latin typeface="Arial"/>
                <a:cs typeface="Arial"/>
              </a:rPr>
              <a:t>relaties,</a:t>
            </a:r>
            <a:r>
              <a:rPr sz="6750" spc="-134" dirty="0">
                <a:latin typeface="Arial"/>
                <a:cs typeface="Arial"/>
              </a:rPr>
              <a:t> </a:t>
            </a:r>
            <a:r>
              <a:rPr sz="6750" dirty="0">
                <a:latin typeface="Arial"/>
                <a:cs typeface="Arial"/>
              </a:rPr>
              <a:t>klasklimaat</a:t>
            </a:r>
            <a:r>
              <a:rPr sz="6750" spc="-169" dirty="0">
                <a:latin typeface="Arial"/>
                <a:cs typeface="Arial"/>
              </a:rPr>
              <a:t> </a:t>
            </a:r>
            <a:r>
              <a:rPr sz="6750" spc="-35" dirty="0">
                <a:latin typeface="Arial"/>
                <a:cs typeface="Arial"/>
              </a:rPr>
              <a:t>en </a:t>
            </a:r>
            <a:r>
              <a:rPr sz="6750" spc="-14" dirty="0">
                <a:latin typeface="Arial"/>
                <a:cs typeface="Arial"/>
              </a:rPr>
              <a:t>klasmanagement</a:t>
            </a:r>
            <a:endParaRPr sz="6750" dirty="0">
              <a:latin typeface="Arial"/>
              <a:cs typeface="Arial"/>
            </a:endParaRPr>
          </a:p>
        </p:txBody>
      </p:sp>
      <p:sp>
        <p:nvSpPr>
          <p:cNvPr id="4" name="object 4"/>
          <p:cNvSpPr txBox="1"/>
          <p:nvPr/>
        </p:nvSpPr>
        <p:spPr>
          <a:xfrm>
            <a:off x="20900866" y="12741449"/>
            <a:ext cx="3203972" cy="978813"/>
          </a:xfrm>
          <a:prstGeom prst="rect">
            <a:avLst/>
          </a:prstGeom>
        </p:spPr>
        <p:txBody>
          <a:bodyPr vert="horz" wrap="square" lIns="0" tIns="18752" rIns="0" bIns="0" rtlCol="0">
            <a:spAutoFit/>
          </a:bodyPr>
          <a:lstStyle/>
          <a:p>
            <a:pPr marL="2023539">
              <a:spcBef>
                <a:spcPts val="148"/>
              </a:spcBef>
            </a:pPr>
            <a:r>
              <a:rPr sz="2391" spc="-70" dirty="0">
                <a:solidFill>
                  <a:srgbClr val="1E63C7"/>
                </a:solidFill>
                <a:latin typeface="Arial"/>
                <a:cs typeface="Arial"/>
              </a:rPr>
              <a:t>6</a:t>
            </a:r>
            <a:endParaRPr sz="2391">
              <a:latin typeface="Arial"/>
              <a:cs typeface="Arial"/>
            </a:endParaRPr>
          </a:p>
          <a:p>
            <a:pPr marL="17860">
              <a:spcBef>
                <a:spcPts val="1969"/>
              </a:spcBef>
            </a:pPr>
            <a:r>
              <a:rPr sz="2180" dirty="0">
                <a:latin typeface="Trebuchet MS"/>
                <a:cs typeface="Trebuchet MS"/>
              </a:rPr>
              <a:t>Bron:</a:t>
            </a:r>
            <a:r>
              <a:rPr sz="2180" spc="-14" dirty="0">
                <a:latin typeface="Trebuchet MS"/>
                <a:cs typeface="Trebuchet MS"/>
              </a:rPr>
              <a:t> </a:t>
            </a:r>
            <a:r>
              <a:rPr sz="2180" dirty="0">
                <a:latin typeface="Trebuchet MS"/>
                <a:cs typeface="Trebuchet MS"/>
              </a:rPr>
              <a:t>Benner</a:t>
            </a:r>
            <a:r>
              <a:rPr sz="2180" spc="-14" dirty="0">
                <a:latin typeface="Trebuchet MS"/>
                <a:cs typeface="Trebuchet MS"/>
              </a:rPr>
              <a:t> </a:t>
            </a:r>
            <a:r>
              <a:rPr sz="2180" dirty="0">
                <a:latin typeface="Trebuchet MS"/>
                <a:cs typeface="Trebuchet MS"/>
              </a:rPr>
              <a:t>et al., </a:t>
            </a:r>
            <a:r>
              <a:rPr sz="2180" spc="-28" dirty="0">
                <a:latin typeface="Trebuchet MS"/>
                <a:cs typeface="Trebuchet MS"/>
              </a:rPr>
              <a:t>2021</a:t>
            </a:r>
            <a:endParaRPr sz="2180">
              <a:latin typeface="Trebuchet MS"/>
              <a:cs typeface="Trebuchet M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8618864" y="210773"/>
            <a:ext cx="5421828" cy="4426259"/>
          </a:xfrm>
          <a:prstGeom prst="rect">
            <a:avLst/>
          </a:prstGeom>
        </p:spPr>
      </p:pic>
      <p:sp>
        <p:nvSpPr>
          <p:cNvPr id="3" name="object 3"/>
          <p:cNvSpPr txBox="1">
            <a:spLocks noGrp="1"/>
          </p:cNvSpPr>
          <p:nvPr>
            <p:ph type="title"/>
          </p:nvPr>
        </p:nvSpPr>
        <p:spPr>
          <a:xfrm>
            <a:off x="1910088" y="466891"/>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HOGE</a:t>
            </a:r>
            <a:r>
              <a:rPr spc="-155" dirty="0"/>
              <a:t> </a:t>
            </a:r>
            <a:r>
              <a:rPr spc="-14" dirty="0"/>
              <a:t>VERWACHTINGEN</a:t>
            </a:r>
            <a:r>
              <a:rPr spc="-155" dirty="0"/>
              <a:t> </a:t>
            </a:r>
            <a:r>
              <a:rPr dirty="0"/>
              <a:t>-</a:t>
            </a:r>
            <a:r>
              <a:rPr spc="-134" dirty="0"/>
              <a:t> </a:t>
            </a:r>
            <a:r>
              <a:rPr spc="-148" dirty="0"/>
              <a:t>CAVEAT</a:t>
            </a:r>
          </a:p>
        </p:txBody>
      </p:sp>
      <p:sp>
        <p:nvSpPr>
          <p:cNvPr id="4" name="object 4"/>
          <p:cNvSpPr txBox="1"/>
          <p:nvPr/>
        </p:nvSpPr>
        <p:spPr>
          <a:xfrm>
            <a:off x="1910088" y="2568376"/>
            <a:ext cx="21616988" cy="9152406"/>
          </a:xfrm>
          <a:prstGeom prst="rect">
            <a:avLst/>
          </a:prstGeom>
        </p:spPr>
        <p:txBody>
          <a:bodyPr vert="horz" wrap="square" lIns="0" tIns="120551" rIns="0" bIns="0" rtlCol="0">
            <a:spAutoFit/>
          </a:bodyPr>
          <a:lstStyle/>
          <a:p>
            <a:pPr marL="17860">
              <a:spcBef>
                <a:spcPts val="949"/>
              </a:spcBef>
              <a:tabLst>
                <a:tab pos="651890" algn="l"/>
              </a:tabLst>
            </a:pPr>
            <a:r>
              <a:rPr sz="6750" dirty="0">
                <a:latin typeface="Arial"/>
                <a:cs typeface="Arial"/>
              </a:rPr>
              <a:t>̶	Geen</a:t>
            </a:r>
            <a:r>
              <a:rPr sz="6750" spc="-148" dirty="0">
                <a:latin typeface="Arial"/>
                <a:cs typeface="Arial"/>
              </a:rPr>
              <a:t> </a:t>
            </a:r>
            <a:r>
              <a:rPr sz="6750" spc="-14" dirty="0">
                <a:latin typeface="Arial"/>
                <a:cs typeface="Arial"/>
              </a:rPr>
              <a:t>magie</a:t>
            </a:r>
            <a:endParaRPr sz="6750" dirty="0">
              <a:latin typeface="Arial"/>
              <a:cs typeface="Arial"/>
            </a:endParaRPr>
          </a:p>
          <a:p>
            <a:pPr marL="17860">
              <a:spcBef>
                <a:spcPts val="809"/>
              </a:spcBef>
              <a:tabLst>
                <a:tab pos="651890" algn="l"/>
              </a:tabLst>
            </a:pPr>
            <a:r>
              <a:rPr sz="6750" dirty="0">
                <a:latin typeface="Arial"/>
                <a:cs typeface="Arial"/>
              </a:rPr>
              <a:t>̶	</a:t>
            </a:r>
            <a:r>
              <a:rPr sz="6750" spc="-28" dirty="0">
                <a:latin typeface="Arial"/>
                <a:cs typeface="Arial"/>
              </a:rPr>
              <a:t>Verloopt</a:t>
            </a:r>
            <a:r>
              <a:rPr sz="6750" spc="-211" dirty="0">
                <a:latin typeface="Arial"/>
                <a:cs typeface="Arial"/>
              </a:rPr>
              <a:t> </a:t>
            </a:r>
            <a:r>
              <a:rPr sz="6750" dirty="0">
                <a:latin typeface="Arial"/>
                <a:cs typeface="Arial"/>
              </a:rPr>
              <a:t>via</a:t>
            </a:r>
            <a:r>
              <a:rPr sz="6750" spc="-232" dirty="0">
                <a:latin typeface="Arial"/>
                <a:cs typeface="Arial"/>
              </a:rPr>
              <a:t> </a:t>
            </a:r>
            <a:r>
              <a:rPr sz="6750" b="1" spc="-14" dirty="0">
                <a:latin typeface="Arial"/>
                <a:cs typeface="Arial"/>
              </a:rPr>
              <a:t>leerkrachtgedrag!</a:t>
            </a:r>
            <a:endParaRPr sz="6750" dirty="0">
              <a:latin typeface="Arial"/>
              <a:cs typeface="Arial"/>
            </a:endParaRPr>
          </a:p>
          <a:p>
            <a:pPr marL="1543105" marR="3422871" indent="-634922">
              <a:lnSpc>
                <a:spcPct val="110000"/>
              </a:lnSpc>
              <a:tabLst>
                <a:tab pos="1543105" algn="l"/>
              </a:tabLst>
            </a:pPr>
            <a:r>
              <a:rPr sz="6750" dirty="0">
                <a:latin typeface="Arial"/>
                <a:cs typeface="Arial"/>
              </a:rPr>
              <a:t>̶	Duidelijke</a:t>
            </a:r>
            <a:r>
              <a:rPr sz="6750" spc="-225" dirty="0">
                <a:latin typeface="Arial"/>
                <a:cs typeface="Arial"/>
              </a:rPr>
              <a:t> </a:t>
            </a:r>
            <a:r>
              <a:rPr sz="6750" dirty="0">
                <a:latin typeface="Arial"/>
                <a:cs typeface="Arial"/>
              </a:rPr>
              <a:t>lesdoelen,</a:t>
            </a:r>
            <a:r>
              <a:rPr sz="6750" spc="-176" dirty="0">
                <a:latin typeface="Arial"/>
                <a:cs typeface="Arial"/>
              </a:rPr>
              <a:t> </a:t>
            </a:r>
            <a:r>
              <a:rPr sz="6750" dirty="0">
                <a:latin typeface="Arial"/>
                <a:cs typeface="Arial"/>
              </a:rPr>
              <a:t>linken</a:t>
            </a:r>
            <a:r>
              <a:rPr sz="6750" spc="-225" dirty="0">
                <a:latin typeface="Arial"/>
                <a:cs typeface="Arial"/>
              </a:rPr>
              <a:t> </a:t>
            </a:r>
            <a:r>
              <a:rPr sz="6750" dirty="0">
                <a:latin typeface="Arial"/>
                <a:cs typeface="Arial"/>
              </a:rPr>
              <a:t>met</a:t>
            </a:r>
            <a:r>
              <a:rPr sz="6750" spc="-239" dirty="0">
                <a:latin typeface="Arial"/>
                <a:cs typeface="Arial"/>
              </a:rPr>
              <a:t> </a:t>
            </a:r>
            <a:r>
              <a:rPr sz="6750" spc="-14" dirty="0">
                <a:latin typeface="Arial"/>
                <a:cs typeface="Arial"/>
              </a:rPr>
              <a:t>voorkennis, </a:t>
            </a:r>
            <a:r>
              <a:rPr sz="6750" dirty="0">
                <a:latin typeface="Arial"/>
                <a:cs typeface="Arial"/>
              </a:rPr>
              <a:t>uitdagende</a:t>
            </a:r>
            <a:r>
              <a:rPr sz="6750" spc="-322" dirty="0">
                <a:latin typeface="Arial"/>
                <a:cs typeface="Arial"/>
              </a:rPr>
              <a:t> </a:t>
            </a:r>
            <a:r>
              <a:rPr sz="6750" spc="-14" dirty="0">
                <a:latin typeface="Arial"/>
                <a:cs typeface="Arial"/>
              </a:rPr>
              <a:t>taken</a:t>
            </a:r>
            <a:endParaRPr sz="6750" dirty="0">
              <a:latin typeface="Arial"/>
              <a:cs typeface="Arial"/>
            </a:endParaRPr>
          </a:p>
          <a:p>
            <a:pPr marL="1543105" marR="7144" indent="-634922">
              <a:lnSpc>
                <a:spcPts val="8916"/>
              </a:lnSpc>
              <a:spcBef>
                <a:spcPts val="429"/>
              </a:spcBef>
              <a:tabLst>
                <a:tab pos="1543105" algn="l"/>
              </a:tabLst>
            </a:pPr>
            <a:r>
              <a:rPr sz="6750" dirty="0">
                <a:latin typeface="Arial"/>
                <a:cs typeface="Arial"/>
              </a:rPr>
              <a:t>̶	Betere</a:t>
            </a:r>
            <a:r>
              <a:rPr sz="6750" spc="-169" dirty="0">
                <a:latin typeface="Arial"/>
                <a:cs typeface="Arial"/>
              </a:rPr>
              <a:t> </a:t>
            </a:r>
            <a:r>
              <a:rPr sz="6750" spc="-14" dirty="0">
                <a:latin typeface="Arial"/>
                <a:cs typeface="Arial"/>
              </a:rPr>
              <a:t>feedbackprocessen,</a:t>
            </a:r>
            <a:r>
              <a:rPr sz="6750" spc="-141" dirty="0">
                <a:latin typeface="Arial"/>
                <a:cs typeface="Arial"/>
              </a:rPr>
              <a:t> </a:t>
            </a:r>
            <a:r>
              <a:rPr sz="6750" dirty="0">
                <a:latin typeface="Arial"/>
                <a:cs typeface="Arial"/>
              </a:rPr>
              <a:t>LL</a:t>
            </a:r>
            <a:r>
              <a:rPr sz="6750" spc="-422" dirty="0">
                <a:latin typeface="Arial"/>
                <a:cs typeface="Arial"/>
              </a:rPr>
              <a:t> </a:t>
            </a:r>
            <a:r>
              <a:rPr sz="6750" dirty="0">
                <a:latin typeface="Arial"/>
                <a:cs typeface="Arial"/>
              </a:rPr>
              <a:t>autonomie</a:t>
            </a:r>
            <a:r>
              <a:rPr sz="6750" spc="-141" dirty="0">
                <a:latin typeface="Arial"/>
                <a:cs typeface="Arial"/>
              </a:rPr>
              <a:t> </a:t>
            </a:r>
            <a:r>
              <a:rPr sz="6750" dirty="0">
                <a:latin typeface="Arial"/>
                <a:cs typeface="Arial"/>
              </a:rPr>
              <a:t>&amp;</a:t>
            </a:r>
            <a:r>
              <a:rPr sz="6750" spc="-218" dirty="0">
                <a:latin typeface="Arial"/>
                <a:cs typeface="Arial"/>
              </a:rPr>
              <a:t> </a:t>
            </a:r>
            <a:r>
              <a:rPr sz="6750" spc="-14" dirty="0">
                <a:latin typeface="Arial"/>
                <a:cs typeface="Arial"/>
              </a:rPr>
              <a:t>flexibele </a:t>
            </a:r>
            <a:r>
              <a:rPr sz="6750" spc="-49" dirty="0">
                <a:latin typeface="Arial"/>
                <a:cs typeface="Arial"/>
              </a:rPr>
              <a:t>mixed-</a:t>
            </a:r>
            <a:r>
              <a:rPr sz="6750" dirty="0">
                <a:latin typeface="Arial"/>
                <a:cs typeface="Arial"/>
              </a:rPr>
              <a:t>ability</a:t>
            </a:r>
            <a:r>
              <a:rPr sz="6750" spc="-105" dirty="0">
                <a:latin typeface="Arial"/>
                <a:cs typeface="Arial"/>
              </a:rPr>
              <a:t> </a:t>
            </a:r>
            <a:r>
              <a:rPr sz="6750" spc="-14" dirty="0">
                <a:latin typeface="Arial"/>
                <a:cs typeface="Arial"/>
              </a:rPr>
              <a:t>groupings</a:t>
            </a:r>
            <a:endParaRPr sz="6750" dirty="0">
              <a:latin typeface="Arial"/>
              <a:cs typeface="Arial"/>
            </a:endParaRPr>
          </a:p>
          <a:p>
            <a:pPr marL="909075">
              <a:spcBef>
                <a:spcPts val="373"/>
              </a:spcBef>
              <a:tabLst>
                <a:tab pos="1543105" algn="l"/>
              </a:tabLst>
            </a:pPr>
            <a:r>
              <a:rPr sz="6750" dirty="0">
                <a:latin typeface="Arial"/>
                <a:cs typeface="Arial"/>
              </a:rPr>
              <a:t>̶	Ondersteuning</a:t>
            </a:r>
            <a:r>
              <a:rPr sz="6750" spc="-211" dirty="0">
                <a:latin typeface="Arial"/>
                <a:cs typeface="Arial"/>
              </a:rPr>
              <a:t> </a:t>
            </a:r>
            <a:r>
              <a:rPr sz="6750" dirty="0">
                <a:latin typeface="Arial"/>
                <a:cs typeface="Arial"/>
              </a:rPr>
              <a:t>van</a:t>
            </a:r>
            <a:r>
              <a:rPr sz="6750" spc="-281" dirty="0">
                <a:latin typeface="Arial"/>
                <a:cs typeface="Arial"/>
              </a:rPr>
              <a:t> </a:t>
            </a:r>
            <a:r>
              <a:rPr sz="6750" dirty="0">
                <a:latin typeface="Arial"/>
                <a:cs typeface="Arial"/>
              </a:rPr>
              <a:t>emotionele</a:t>
            </a:r>
            <a:r>
              <a:rPr sz="6750" spc="-211" dirty="0">
                <a:latin typeface="Arial"/>
                <a:cs typeface="Arial"/>
              </a:rPr>
              <a:t> </a:t>
            </a:r>
            <a:r>
              <a:rPr sz="6750" dirty="0">
                <a:latin typeface="Arial"/>
                <a:cs typeface="Arial"/>
              </a:rPr>
              <a:t>noden,</a:t>
            </a:r>
            <a:r>
              <a:rPr sz="6750" spc="-218" dirty="0">
                <a:latin typeface="Arial"/>
                <a:cs typeface="Arial"/>
              </a:rPr>
              <a:t> </a:t>
            </a:r>
            <a:r>
              <a:rPr sz="6750" dirty="0">
                <a:latin typeface="Arial"/>
                <a:cs typeface="Arial"/>
              </a:rPr>
              <a:t>relaties</a:t>
            </a:r>
            <a:r>
              <a:rPr sz="6750" spc="-274" dirty="0">
                <a:latin typeface="Arial"/>
                <a:cs typeface="Arial"/>
              </a:rPr>
              <a:t> </a:t>
            </a:r>
            <a:r>
              <a:rPr sz="6750" spc="-70" dirty="0">
                <a:latin typeface="Arial"/>
                <a:cs typeface="Arial"/>
              </a:rPr>
              <a:t>&amp;</a:t>
            </a:r>
            <a:endParaRPr sz="6750" dirty="0">
              <a:latin typeface="Arial"/>
              <a:cs typeface="Arial"/>
            </a:endParaRPr>
          </a:p>
          <a:p>
            <a:pPr marL="1543105">
              <a:spcBef>
                <a:spcPts val="816"/>
              </a:spcBef>
            </a:pPr>
            <a:r>
              <a:rPr sz="6750" spc="-14" dirty="0">
                <a:latin typeface="Arial"/>
                <a:cs typeface="Arial"/>
              </a:rPr>
              <a:t>klasklimaat</a:t>
            </a:r>
            <a:endParaRPr sz="6750" dirty="0">
              <a:latin typeface="Arial"/>
              <a:cs typeface="Arial"/>
            </a:endParaRPr>
          </a:p>
        </p:txBody>
      </p:sp>
      <p:sp>
        <p:nvSpPr>
          <p:cNvPr id="5" name="object 5"/>
          <p:cNvSpPr txBox="1"/>
          <p:nvPr/>
        </p:nvSpPr>
        <p:spPr>
          <a:xfrm>
            <a:off x="20166489" y="12635580"/>
            <a:ext cx="4035326" cy="1070505"/>
          </a:xfrm>
          <a:prstGeom prst="rect">
            <a:avLst/>
          </a:prstGeom>
        </p:spPr>
        <p:txBody>
          <a:bodyPr vert="horz" wrap="square" lIns="0" tIns="18752" rIns="0" bIns="0" rtlCol="0">
            <a:spAutoFit/>
          </a:bodyPr>
          <a:lstStyle/>
          <a:p>
            <a:pPr marL="71440">
              <a:lnSpc>
                <a:spcPts val="2855"/>
              </a:lnSpc>
              <a:spcBef>
                <a:spcPts val="148"/>
              </a:spcBef>
            </a:pPr>
            <a:r>
              <a:rPr sz="2180" dirty="0">
                <a:latin typeface="Trebuchet MS"/>
                <a:cs typeface="Trebuchet MS"/>
              </a:rPr>
              <a:t>Bron:</a:t>
            </a:r>
            <a:r>
              <a:rPr sz="2180" spc="14" dirty="0">
                <a:latin typeface="Trebuchet MS"/>
                <a:cs typeface="Trebuchet MS"/>
              </a:rPr>
              <a:t> </a:t>
            </a:r>
            <a:r>
              <a:rPr sz="2180" spc="-28" dirty="0">
                <a:latin typeface="Trebuchet MS"/>
                <a:cs typeface="Trebuchet MS"/>
              </a:rPr>
              <a:t>Rubie-</a:t>
            </a:r>
            <a:r>
              <a:rPr sz="2180" dirty="0">
                <a:latin typeface="Trebuchet MS"/>
                <a:cs typeface="Trebuchet MS"/>
              </a:rPr>
              <a:t>Davies</a:t>
            </a:r>
            <a:r>
              <a:rPr sz="2180" spc="63" dirty="0">
                <a:latin typeface="Trebuchet MS"/>
                <a:cs typeface="Trebuchet MS"/>
              </a:rPr>
              <a:t> </a:t>
            </a:r>
            <a:r>
              <a:rPr sz="2180" spc="-98" dirty="0">
                <a:latin typeface="Trebuchet MS"/>
                <a:cs typeface="Trebuchet MS"/>
              </a:rPr>
              <a:t>et</a:t>
            </a:r>
            <a:r>
              <a:rPr sz="3586" spc="-146" baseline="-19607" dirty="0">
                <a:solidFill>
                  <a:srgbClr val="1E63C7"/>
                </a:solidFill>
                <a:latin typeface="Arial"/>
                <a:cs typeface="Arial"/>
              </a:rPr>
              <a:t>7</a:t>
            </a:r>
            <a:r>
              <a:rPr sz="2180" spc="-98" dirty="0">
                <a:latin typeface="Trebuchet MS"/>
                <a:cs typeface="Trebuchet MS"/>
              </a:rPr>
              <a:t>al.,</a:t>
            </a:r>
            <a:r>
              <a:rPr sz="2180" spc="49" dirty="0">
                <a:latin typeface="Trebuchet MS"/>
                <a:cs typeface="Trebuchet MS"/>
              </a:rPr>
              <a:t> </a:t>
            </a:r>
            <a:r>
              <a:rPr sz="2180" spc="-28" dirty="0">
                <a:latin typeface="Trebuchet MS"/>
                <a:cs typeface="Trebuchet MS"/>
              </a:rPr>
              <a:t>2024</a:t>
            </a:r>
            <a:endParaRPr sz="2180">
              <a:latin typeface="Trebuchet MS"/>
              <a:cs typeface="Trebuchet MS"/>
            </a:endParaRPr>
          </a:p>
          <a:p>
            <a:pPr marL="834062" marR="678680" indent="-15181">
              <a:lnSpc>
                <a:spcPts val="2630"/>
              </a:lnSpc>
              <a:spcBef>
                <a:spcPts val="63"/>
              </a:spcBef>
            </a:pPr>
            <a:r>
              <a:rPr sz="2180" dirty="0">
                <a:latin typeface="Trebuchet MS"/>
                <a:cs typeface="Trebuchet MS"/>
              </a:rPr>
              <a:t>Aydin</a:t>
            </a:r>
            <a:r>
              <a:rPr sz="2180" spc="-28" dirty="0">
                <a:latin typeface="Trebuchet MS"/>
                <a:cs typeface="Trebuchet MS"/>
              </a:rPr>
              <a:t> </a:t>
            </a:r>
            <a:r>
              <a:rPr sz="2180" dirty="0">
                <a:latin typeface="Trebuchet MS"/>
                <a:cs typeface="Trebuchet MS"/>
              </a:rPr>
              <a:t>et</a:t>
            </a:r>
            <a:r>
              <a:rPr sz="2180" spc="-28" dirty="0">
                <a:latin typeface="Trebuchet MS"/>
                <a:cs typeface="Trebuchet MS"/>
              </a:rPr>
              <a:t> </a:t>
            </a:r>
            <a:r>
              <a:rPr sz="2180" dirty="0">
                <a:latin typeface="Trebuchet MS"/>
                <a:cs typeface="Trebuchet MS"/>
              </a:rPr>
              <a:t>al.,</a:t>
            </a:r>
            <a:r>
              <a:rPr sz="2180" spc="-35" dirty="0">
                <a:latin typeface="Trebuchet MS"/>
                <a:cs typeface="Trebuchet MS"/>
              </a:rPr>
              <a:t> </a:t>
            </a:r>
            <a:r>
              <a:rPr sz="2180" spc="-28" dirty="0">
                <a:latin typeface="Trebuchet MS"/>
                <a:cs typeface="Trebuchet MS"/>
              </a:rPr>
              <a:t>2022 </a:t>
            </a:r>
            <a:r>
              <a:rPr sz="2180" dirty="0">
                <a:latin typeface="Trebuchet MS"/>
                <a:cs typeface="Trebuchet MS"/>
              </a:rPr>
              <a:t>De boer</a:t>
            </a:r>
            <a:r>
              <a:rPr sz="2180" spc="14" dirty="0">
                <a:latin typeface="Trebuchet MS"/>
                <a:cs typeface="Trebuchet MS"/>
              </a:rPr>
              <a:t> </a:t>
            </a:r>
            <a:r>
              <a:rPr sz="2180" dirty="0">
                <a:latin typeface="Trebuchet MS"/>
                <a:cs typeface="Trebuchet MS"/>
              </a:rPr>
              <a:t>et</a:t>
            </a:r>
            <a:r>
              <a:rPr sz="2180" spc="7" dirty="0">
                <a:latin typeface="Trebuchet MS"/>
                <a:cs typeface="Trebuchet MS"/>
              </a:rPr>
              <a:t> </a:t>
            </a:r>
            <a:r>
              <a:rPr sz="2180" dirty="0">
                <a:latin typeface="Trebuchet MS"/>
                <a:cs typeface="Trebuchet MS"/>
              </a:rPr>
              <a:t>al.,</a:t>
            </a:r>
            <a:r>
              <a:rPr sz="2180" spc="7" dirty="0">
                <a:latin typeface="Trebuchet MS"/>
                <a:cs typeface="Trebuchet MS"/>
              </a:rPr>
              <a:t> </a:t>
            </a:r>
            <a:r>
              <a:rPr sz="2180" spc="-28" dirty="0">
                <a:latin typeface="Trebuchet MS"/>
                <a:cs typeface="Trebuchet MS"/>
              </a:rPr>
              <a:t>2018</a:t>
            </a:r>
            <a:endParaRPr sz="2180">
              <a:latin typeface="Trebuchet MS"/>
              <a:cs typeface="Trebuchet M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88058" y="1959173"/>
            <a:ext cx="23096637" cy="9148465"/>
          </a:xfrm>
          <a:custGeom>
            <a:avLst/>
            <a:gdLst/>
            <a:ahLst/>
            <a:cxnLst/>
            <a:rect l="l" t="t" r="r" b="b"/>
            <a:pathLst>
              <a:path w="16424275" h="6505575">
                <a:moveTo>
                  <a:pt x="16424275" y="0"/>
                </a:moveTo>
                <a:lnTo>
                  <a:pt x="0" y="0"/>
                </a:lnTo>
                <a:lnTo>
                  <a:pt x="0" y="6505194"/>
                </a:lnTo>
                <a:lnTo>
                  <a:pt x="16424275" y="6505194"/>
                </a:lnTo>
                <a:lnTo>
                  <a:pt x="16424275" y="0"/>
                </a:lnTo>
                <a:close/>
              </a:path>
            </a:pathLst>
          </a:custGeom>
          <a:solidFill>
            <a:srgbClr val="1E63C7"/>
          </a:solidFill>
        </p:spPr>
        <p:txBody>
          <a:bodyPr wrap="square" lIns="0" tIns="0" rIns="0" bIns="0" rtlCol="0"/>
          <a:lstStyle/>
          <a:p>
            <a:endParaRPr sz="5063"/>
          </a:p>
        </p:txBody>
      </p:sp>
      <p:pic>
        <p:nvPicPr>
          <p:cNvPr id="3" name="object 3"/>
          <p:cNvPicPr/>
          <p:nvPr/>
        </p:nvPicPr>
        <p:blipFill>
          <a:blip r:embed="rId2" cstate="print"/>
          <a:stretch>
            <a:fillRect/>
          </a:stretch>
        </p:blipFill>
        <p:spPr>
          <a:xfrm>
            <a:off x="1309735" y="649159"/>
            <a:ext cx="3687344" cy="660855"/>
          </a:xfrm>
          <a:prstGeom prst="rect">
            <a:avLst/>
          </a:prstGeom>
        </p:spPr>
      </p:pic>
      <p:sp>
        <p:nvSpPr>
          <p:cNvPr id="4" name="object 4"/>
          <p:cNvSpPr/>
          <p:nvPr/>
        </p:nvSpPr>
        <p:spPr>
          <a:xfrm>
            <a:off x="1946355" y="5242083"/>
            <a:ext cx="6251674" cy="131266"/>
          </a:xfrm>
          <a:custGeom>
            <a:avLst/>
            <a:gdLst/>
            <a:ahLst/>
            <a:cxnLst/>
            <a:rect l="l" t="t" r="r" b="b"/>
            <a:pathLst>
              <a:path w="4445635" h="93345">
                <a:moveTo>
                  <a:pt x="4445508" y="0"/>
                </a:moveTo>
                <a:lnTo>
                  <a:pt x="0" y="0"/>
                </a:lnTo>
                <a:lnTo>
                  <a:pt x="0" y="92963"/>
                </a:lnTo>
                <a:lnTo>
                  <a:pt x="4445508" y="92963"/>
                </a:lnTo>
                <a:lnTo>
                  <a:pt x="4445508" y="0"/>
                </a:lnTo>
                <a:close/>
              </a:path>
            </a:pathLst>
          </a:custGeom>
          <a:solidFill>
            <a:srgbClr val="FFFFFF"/>
          </a:solidFill>
        </p:spPr>
        <p:txBody>
          <a:bodyPr wrap="square" lIns="0" tIns="0" rIns="0" bIns="0" rtlCol="0"/>
          <a:lstStyle/>
          <a:p>
            <a:endParaRPr sz="5063"/>
          </a:p>
        </p:txBody>
      </p:sp>
      <p:sp>
        <p:nvSpPr>
          <p:cNvPr id="5" name="object 5"/>
          <p:cNvSpPr/>
          <p:nvPr/>
        </p:nvSpPr>
        <p:spPr>
          <a:xfrm>
            <a:off x="1946355" y="7207329"/>
            <a:ext cx="15777865" cy="131266"/>
          </a:xfrm>
          <a:custGeom>
            <a:avLst/>
            <a:gdLst/>
            <a:ahLst/>
            <a:cxnLst/>
            <a:rect l="l" t="t" r="r" b="b"/>
            <a:pathLst>
              <a:path w="11219815" h="93345">
                <a:moveTo>
                  <a:pt x="11219688" y="0"/>
                </a:moveTo>
                <a:lnTo>
                  <a:pt x="0" y="0"/>
                </a:lnTo>
                <a:lnTo>
                  <a:pt x="0" y="92963"/>
                </a:lnTo>
                <a:lnTo>
                  <a:pt x="11219688" y="92963"/>
                </a:lnTo>
                <a:lnTo>
                  <a:pt x="11219688" y="0"/>
                </a:lnTo>
                <a:close/>
              </a:path>
            </a:pathLst>
          </a:custGeom>
          <a:solidFill>
            <a:srgbClr val="FFFFFF"/>
          </a:solidFill>
        </p:spPr>
        <p:txBody>
          <a:bodyPr wrap="square" lIns="0" tIns="0" rIns="0" bIns="0" rtlCol="0"/>
          <a:lstStyle/>
          <a:p>
            <a:endParaRPr sz="5063"/>
          </a:p>
        </p:txBody>
      </p:sp>
      <p:sp>
        <p:nvSpPr>
          <p:cNvPr id="6" name="object 6"/>
          <p:cNvSpPr/>
          <p:nvPr/>
        </p:nvSpPr>
        <p:spPr>
          <a:xfrm>
            <a:off x="1946354" y="9170431"/>
            <a:ext cx="10118228" cy="131266"/>
          </a:xfrm>
          <a:custGeom>
            <a:avLst/>
            <a:gdLst/>
            <a:ahLst/>
            <a:cxnLst/>
            <a:rect l="l" t="t" r="r" b="b"/>
            <a:pathLst>
              <a:path w="7195184" h="93345">
                <a:moveTo>
                  <a:pt x="7194804" y="0"/>
                </a:moveTo>
                <a:lnTo>
                  <a:pt x="0" y="0"/>
                </a:lnTo>
                <a:lnTo>
                  <a:pt x="0" y="92963"/>
                </a:lnTo>
                <a:lnTo>
                  <a:pt x="7194804" y="92963"/>
                </a:lnTo>
                <a:lnTo>
                  <a:pt x="7194804" y="0"/>
                </a:lnTo>
                <a:close/>
              </a:path>
            </a:pathLst>
          </a:custGeom>
          <a:solidFill>
            <a:srgbClr val="FFFFFF"/>
          </a:solidFill>
        </p:spPr>
        <p:txBody>
          <a:bodyPr wrap="square" lIns="0" tIns="0" rIns="0" bIns="0" rtlCol="0"/>
          <a:lstStyle/>
          <a:p>
            <a:endParaRPr sz="5063"/>
          </a:p>
        </p:txBody>
      </p:sp>
      <p:sp>
        <p:nvSpPr>
          <p:cNvPr id="7" name="object 7"/>
          <p:cNvSpPr txBox="1"/>
          <p:nvPr/>
        </p:nvSpPr>
        <p:spPr>
          <a:xfrm>
            <a:off x="1928495" y="3250870"/>
            <a:ext cx="15807333" cy="6170452"/>
          </a:xfrm>
          <a:prstGeom prst="rect">
            <a:avLst/>
          </a:prstGeom>
        </p:spPr>
        <p:txBody>
          <a:bodyPr vert="horz" wrap="square" lIns="0" tIns="195560" rIns="0" bIns="0" rtlCol="0">
            <a:spAutoFit/>
          </a:bodyPr>
          <a:lstStyle/>
          <a:p>
            <a:pPr marL="17860" marR="7144">
              <a:lnSpc>
                <a:spcPct val="91700"/>
              </a:lnSpc>
              <a:spcBef>
                <a:spcPts val="1540"/>
              </a:spcBef>
            </a:pPr>
            <a:r>
              <a:rPr sz="14063" spc="-14" dirty="0">
                <a:solidFill>
                  <a:srgbClr val="FFFFFF"/>
                </a:solidFill>
                <a:latin typeface="Arial"/>
                <a:cs typeface="Arial"/>
              </a:rPr>
              <a:t>WELKE </a:t>
            </a:r>
            <a:r>
              <a:rPr sz="14063" spc="-84" dirty="0">
                <a:solidFill>
                  <a:srgbClr val="FFFFFF"/>
                </a:solidFill>
                <a:latin typeface="Arial"/>
                <a:cs typeface="Arial"/>
              </a:rPr>
              <a:t>VERWACHTINGEN </a:t>
            </a:r>
            <a:r>
              <a:rPr sz="14063" dirty="0">
                <a:solidFill>
                  <a:srgbClr val="FFFFFF"/>
                </a:solidFill>
                <a:latin typeface="Arial"/>
                <a:cs typeface="Arial"/>
              </a:rPr>
              <a:t>VOOR</a:t>
            </a:r>
            <a:r>
              <a:rPr sz="14063" spc="-429" dirty="0">
                <a:solidFill>
                  <a:srgbClr val="FFFFFF"/>
                </a:solidFill>
                <a:latin typeface="Arial"/>
                <a:cs typeface="Arial"/>
              </a:rPr>
              <a:t> </a:t>
            </a:r>
            <a:r>
              <a:rPr sz="14063" spc="-28" dirty="0">
                <a:solidFill>
                  <a:srgbClr val="FFFFFF"/>
                </a:solidFill>
                <a:latin typeface="Arial"/>
                <a:cs typeface="Arial"/>
              </a:rPr>
              <a:t>WIE?</a:t>
            </a:r>
            <a:endParaRPr sz="14063">
              <a:latin typeface="Arial"/>
              <a:cs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59467" y="353227"/>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HOGE</a:t>
            </a:r>
            <a:r>
              <a:rPr spc="-155" dirty="0"/>
              <a:t> </a:t>
            </a:r>
            <a:r>
              <a:rPr spc="-14" dirty="0"/>
              <a:t>VERWACHTINGEN</a:t>
            </a:r>
            <a:r>
              <a:rPr spc="-155" dirty="0"/>
              <a:t> </a:t>
            </a:r>
            <a:r>
              <a:rPr dirty="0"/>
              <a:t>-</a:t>
            </a:r>
            <a:r>
              <a:rPr spc="-134" dirty="0"/>
              <a:t> </a:t>
            </a:r>
            <a:r>
              <a:rPr spc="-148" dirty="0"/>
              <a:t>CAVEAT</a:t>
            </a:r>
          </a:p>
        </p:txBody>
      </p:sp>
      <p:sp>
        <p:nvSpPr>
          <p:cNvPr id="3" name="object 3"/>
          <p:cNvSpPr txBox="1"/>
          <p:nvPr/>
        </p:nvSpPr>
        <p:spPr>
          <a:xfrm>
            <a:off x="22906831" y="12741449"/>
            <a:ext cx="205383" cy="386856"/>
          </a:xfrm>
          <a:prstGeom prst="rect">
            <a:avLst/>
          </a:prstGeom>
        </p:spPr>
        <p:txBody>
          <a:bodyPr vert="horz" wrap="square" lIns="0" tIns="18752" rIns="0" bIns="0" rtlCol="0">
            <a:spAutoFit/>
          </a:bodyPr>
          <a:lstStyle/>
          <a:p>
            <a:pPr marL="17860">
              <a:spcBef>
                <a:spcPts val="148"/>
              </a:spcBef>
            </a:pPr>
            <a:r>
              <a:rPr sz="2391" spc="-70" dirty="0">
                <a:solidFill>
                  <a:srgbClr val="1E63C7"/>
                </a:solidFill>
                <a:latin typeface="Arial"/>
                <a:cs typeface="Arial"/>
              </a:rPr>
              <a:t>9</a:t>
            </a:r>
            <a:endParaRPr sz="2391">
              <a:latin typeface="Arial"/>
              <a:cs typeface="Arial"/>
            </a:endParaRPr>
          </a:p>
        </p:txBody>
      </p:sp>
      <p:sp>
        <p:nvSpPr>
          <p:cNvPr id="4" name="object 4"/>
          <p:cNvSpPr/>
          <p:nvPr/>
        </p:nvSpPr>
        <p:spPr>
          <a:xfrm>
            <a:off x="4619571" y="3468746"/>
            <a:ext cx="14012466" cy="1220687"/>
          </a:xfrm>
          <a:custGeom>
            <a:avLst/>
            <a:gdLst/>
            <a:ahLst/>
            <a:cxnLst/>
            <a:rect l="l" t="t" r="r" b="b"/>
            <a:pathLst>
              <a:path w="9964419" h="868044">
                <a:moveTo>
                  <a:pt x="9819512" y="0"/>
                </a:moveTo>
                <a:lnTo>
                  <a:pt x="144652" y="0"/>
                </a:lnTo>
                <a:lnTo>
                  <a:pt x="98934" y="7375"/>
                </a:lnTo>
                <a:lnTo>
                  <a:pt x="59225" y="27911"/>
                </a:lnTo>
                <a:lnTo>
                  <a:pt x="27911" y="59225"/>
                </a:lnTo>
                <a:lnTo>
                  <a:pt x="7375" y="98934"/>
                </a:lnTo>
                <a:lnTo>
                  <a:pt x="0" y="144652"/>
                </a:lnTo>
                <a:lnTo>
                  <a:pt x="0" y="723138"/>
                </a:lnTo>
                <a:lnTo>
                  <a:pt x="7375" y="768856"/>
                </a:lnTo>
                <a:lnTo>
                  <a:pt x="27911" y="808565"/>
                </a:lnTo>
                <a:lnTo>
                  <a:pt x="59225" y="839879"/>
                </a:lnTo>
                <a:lnTo>
                  <a:pt x="98934" y="860415"/>
                </a:lnTo>
                <a:lnTo>
                  <a:pt x="144652" y="867791"/>
                </a:lnTo>
                <a:lnTo>
                  <a:pt x="9819512" y="867791"/>
                </a:lnTo>
                <a:lnTo>
                  <a:pt x="9865231" y="860415"/>
                </a:lnTo>
                <a:lnTo>
                  <a:pt x="9904940" y="839879"/>
                </a:lnTo>
                <a:lnTo>
                  <a:pt x="9936254" y="808565"/>
                </a:lnTo>
                <a:lnTo>
                  <a:pt x="9956790" y="768856"/>
                </a:lnTo>
                <a:lnTo>
                  <a:pt x="9964166" y="723138"/>
                </a:lnTo>
                <a:lnTo>
                  <a:pt x="9964166" y="144652"/>
                </a:lnTo>
                <a:lnTo>
                  <a:pt x="9956790" y="98934"/>
                </a:lnTo>
                <a:lnTo>
                  <a:pt x="9936254" y="59225"/>
                </a:lnTo>
                <a:lnTo>
                  <a:pt x="9904940" y="27911"/>
                </a:lnTo>
                <a:lnTo>
                  <a:pt x="9865231" y="7375"/>
                </a:lnTo>
                <a:lnTo>
                  <a:pt x="9819512" y="0"/>
                </a:lnTo>
                <a:close/>
              </a:path>
            </a:pathLst>
          </a:custGeom>
          <a:solidFill>
            <a:srgbClr val="6AA39F"/>
          </a:solidFill>
        </p:spPr>
        <p:txBody>
          <a:bodyPr wrap="square" lIns="0" tIns="0" rIns="0" bIns="0" rtlCol="0"/>
          <a:lstStyle/>
          <a:p>
            <a:pPr marR="43757" algn="ctr">
              <a:spcBef>
                <a:spcPts val="3685"/>
              </a:spcBef>
            </a:pPr>
            <a:r>
              <a:rPr lang="nl-NL" sz="5400">
                <a:solidFill>
                  <a:srgbClr val="FFFFFF"/>
                </a:solidFill>
                <a:latin typeface="Berlin Sans FB"/>
                <a:cs typeface="Berlin Sans FB"/>
              </a:rPr>
              <a:t>Leerlingen</a:t>
            </a:r>
            <a:r>
              <a:rPr lang="nl-NL" sz="5400" spc="-91">
                <a:solidFill>
                  <a:srgbClr val="FFFFFF"/>
                </a:solidFill>
                <a:latin typeface="Berlin Sans FB"/>
                <a:cs typeface="Berlin Sans FB"/>
              </a:rPr>
              <a:t> </a:t>
            </a:r>
            <a:r>
              <a:rPr lang="nl-NL" sz="5400">
                <a:solidFill>
                  <a:srgbClr val="FFFFFF"/>
                </a:solidFill>
                <a:latin typeface="Berlin Sans FB"/>
                <a:cs typeface="Berlin Sans FB"/>
              </a:rPr>
              <a:t>(er)kennen</a:t>
            </a:r>
            <a:r>
              <a:rPr lang="nl-NL" sz="5400" spc="-84">
                <a:solidFill>
                  <a:srgbClr val="FFFFFF"/>
                </a:solidFill>
                <a:latin typeface="Berlin Sans FB"/>
                <a:cs typeface="Berlin Sans FB"/>
              </a:rPr>
              <a:t> </a:t>
            </a:r>
            <a:r>
              <a:rPr lang="nl-NL" sz="5400">
                <a:solidFill>
                  <a:srgbClr val="FFFFFF"/>
                </a:solidFill>
                <a:latin typeface="Berlin Sans FB"/>
                <a:cs typeface="Berlin Sans FB"/>
              </a:rPr>
              <a:t>in</a:t>
            </a:r>
            <a:r>
              <a:rPr lang="nl-NL" sz="5400" spc="-21">
                <a:solidFill>
                  <a:srgbClr val="FFFFFF"/>
                </a:solidFill>
                <a:latin typeface="Berlin Sans FB"/>
                <a:cs typeface="Berlin Sans FB"/>
              </a:rPr>
              <a:t> </a:t>
            </a:r>
            <a:r>
              <a:rPr lang="nl-NL" sz="5400">
                <a:solidFill>
                  <a:srgbClr val="FFFFFF"/>
                </a:solidFill>
                <a:latin typeface="Berlin Sans FB"/>
                <a:cs typeface="Berlin Sans FB"/>
              </a:rPr>
              <a:t>hun</a:t>
            </a:r>
            <a:r>
              <a:rPr lang="nl-NL" sz="5400" spc="-49">
                <a:solidFill>
                  <a:srgbClr val="FFFFFF"/>
                </a:solidFill>
                <a:latin typeface="Berlin Sans FB"/>
                <a:cs typeface="Berlin Sans FB"/>
              </a:rPr>
              <a:t> </a:t>
            </a:r>
            <a:r>
              <a:rPr lang="nl-NL" sz="5400" spc="-14">
                <a:solidFill>
                  <a:srgbClr val="FFFFFF"/>
                </a:solidFill>
                <a:latin typeface="Berlin Sans FB"/>
                <a:cs typeface="Berlin Sans FB"/>
              </a:rPr>
              <a:t>diversiteit</a:t>
            </a:r>
            <a:endParaRPr lang="nl-NL" sz="5400" dirty="0">
              <a:latin typeface="Berlin Sans FB"/>
              <a:cs typeface="Berlin Sans FB"/>
            </a:endParaRPr>
          </a:p>
        </p:txBody>
      </p:sp>
      <p:sp>
        <p:nvSpPr>
          <p:cNvPr id="5" name="object 5"/>
          <p:cNvSpPr txBox="1"/>
          <p:nvPr/>
        </p:nvSpPr>
        <p:spPr>
          <a:xfrm>
            <a:off x="1949748" y="2260291"/>
            <a:ext cx="21162466" cy="9195418"/>
          </a:xfrm>
          <a:prstGeom prst="rect">
            <a:avLst/>
          </a:prstGeom>
        </p:spPr>
        <p:txBody>
          <a:bodyPr vert="horz" wrap="square" lIns="0" tIns="17859" rIns="0" bIns="0" rtlCol="0">
            <a:spAutoFit/>
          </a:bodyPr>
          <a:lstStyle/>
          <a:p>
            <a:pPr marL="17860">
              <a:spcBef>
                <a:spcPts val="141"/>
              </a:spcBef>
              <a:tabLst>
                <a:tab pos="651890" algn="l"/>
              </a:tabLst>
            </a:pPr>
            <a:r>
              <a:rPr sz="6750" dirty="0">
                <a:latin typeface="Arial"/>
                <a:cs typeface="Arial"/>
              </a:rPr>
              <a:t>̶	WELKE</a:t>
            </a:r>
            <a:r>
              <a:rPr sz="6750" spc="-218" dirty="0">
                <a:latin typeface="Arial"/>
                <a:cs typeface="Arial"/>
              </a:rPr>
              <a:t> </a:t>
            </a:r>
            <a:r>
              <a:rPr sz="6750" dirty="0">
                <a:latin typeface="Arial"/>
                <a:cs typeface="Arial"/>
              </a:rPr>
              <a:t>verwachtingen</a:t>
            </a:r>
            <a:r>
              <a:rPr sz="6750" spc="-134" dirty="0">
                <a:latin typeface="Arial"/>
                <a:cs typeface="Arial"/>
              </a:rPr>
              <a:t> </a:t>
            </a:r>
            <a:r>
              <a:rPr sz="6750" dirty="0">
                <a:latin typeface="Arial"/>
                <a:cs typeface="Arial"/>
              </a:rPr>
              <a:t>voor</a:t>
            </a:r>
            <a:r>
              <a:rPr sz="6750" spc="-176" dirty="0">
                <a:latin typeface="Arial"/>
                <a:cs typeface="Arial"/>
              </a:rPr>
              <a:t> </a:t>
            </a:r>
            <a:r>
              <a:rPr sz="6750" spc="-28" dirty="0">
                <a:latin typeface="Arial"/>
                <a:cs typeface="Arial"/>
              </a:rPr>
              <a:t>WIE?</a:t>
            </a:r>
            <a:endParaRPr lang="nl-BE" sz="6750" spc="-28" dirty="0">
              <a:latin typeface="Arial"/>
              <a:cs typeface="Arial"/>
            </a:endParaRPr>
          </a:p>
          <a:p>
            <a:pPr marL="17860">
              <a:spcBef>
                <a:spcPts val="141"/>
              </a:spcBef>
              <a:tabLst>
                <a:tab pos="651890" algn="l"/>
              </a:tabLst>
            </a:pPr>
            <a:endParaRPr sz="6750" dirty="0">
              <a:latin typeface="Arial"/>
              <a:cs typeface="Arial"/>
            </a:endParaRPr>
          </a:p>
          <a:p>
            <a:pPr marL="909075">
              <a:spcBef>
                <a:spcPts val="2257"/>
              </a:spcBef>
              <a:tabLst>
                <a:tab pos="1543105" algn="l"/>
              </a:tabLst>
            </a:pPr>
            <a:r>
              <a:rPr sz="6750" dirty="0">
                <a:latin typeface="Arial"/>
                <a:cs typeface="Arial"/>
              </a:rPr>
              <a:t>̶	Uitsluitend</a:t>
            </a:r>
            <a:r>
              <a:rPr sz="6750" spc="-352" dirty="0">
                <a:latin typeface="Arial"/>
                <a:cs typeface="Arial"/>
              </a:rPr>
              <a:t> </a:t>
            </a:r>
            <a:r>
              <a:rPr sz="6750" dirty="0">
                <a:latin typeface="Arial"/>
                <a:cs typeface="Arial"/>
              </a:rPr>
              <a:t>cognitieve</a:t>
            </a:r>
            <a:r>
              <a:rPr sz="6750" spc="-322" dirty="0">
                <a:latin typeface="Arial"/>
                <a:cs typeface="Arial"/>
              </a:rPr>
              <a:t> </a:t>
            </a:r>
            <a:r>
              <a:rPr sz="6750" spc="-14" dirty="0">
                <a:latin typeface="Arial"/>
                <a:cs typeface="Arial"/>
              </a:rPr>
              <a:t>leeruitkomsten?</a:t>
            </a:r>
            <a:endParaRPr sz="6750" dirty="0">
              <a:latin typeface="Arial"/>
              <a:cs typeface="Arial"/>
            </a:endParaRPr>
          </a:p>
          <a:p>
            <a:pPr marL="909075">
              <a:spcBef>
                <a:spcPts val="1617"/>
              </a:spcBef>
              <a:tabLst>
                <a:tab pos="1543105" algn="l"/>
              </a:tabLst>
            </a:pPr>
            <a:r>
              <a:rPr sz="6750" dirty="0">
                <a:latin typeface="Arial"/>
                <a:cs typeface="Arial"/>
              </a:rPr>
              <a:t>̶	Ook</a:t>
            </a:r>
            <a:r>
              <a:rPr sz="6750" spc="-105" dirty="0">
                <a:latin typeface="Arial"/>
                <a:cs typeface="Arial"/>
              </a:rPr>
              <a:t> </a:t>
            </a:r>
            <a:r>
              <a:rPr sz="6750" spc="-14" dirty="0">
                <a:latin typeface="Arial"/>
                <a:cs typeface="Arial"/>
              </a:rPr>
              <a:t>leerproces?</a:t>
            </a:r>
            <a:endParaRPr sz="6750" dirty="0">
              <a:latin typeface="Arial"/>
              <a:cs typeface="Arial"/>
            </a:endParaRPr>
          </a:p>
          <a:p>
            <a:pPr marL="1734207">
              <a:spcBef>
                <a:spcPts val="1519"/>
              </a:spcBef>
            </a:pPr>
            <a:r>
              <a:rPr sz="5485" dirty="0">
                <a:latin typeface="Arial"/>
                <a:cs typeface="Arial"/>
              </a:rPr>
              <a:t>‒</a:t>
            </a:r>
            <a:r>
              <a:rPr sz="5485" spc="120" dirty="0">
                <a:latin typeface="Arial"/>
                <a:cs typeface="Arial"/>
              </a:rPr>
              <a:t> </a:t>
            </a:r>
            <a:r>
              <a:rPr sz="5485" dirty="0">
                <a:latin typeface="Arial"/>
                <a:cs typeface="Arial"/>
              </a:rPr>
              <a:t>Betrokkenheid,</a:t>
            </a:r>
            <a:r>
              <a:rPr sz="5485" spc="-197" dirty="0">
                <a:latin typeface="Arial"/>
                <a:cs typeface="Arial"/>
              </a:rPr>
              <a:t> </a:t>
            </a:r>
            <a:r>
              <a:rPr sz="5485" dirty="0">
                <a:latin typeface="Arial"/>
                <a:cs typeface="Arial"/>
              </a:rPr>
              <a:t>gespendeerde</a:t>
            </a:r>
            <a:r>
              <a:rPr sz="5485" spc="-176" dirty="0">
                <a:latin typeface="Arial"/>
                <a:cs typeface="Arial"/>
              </a:rPr>
              <a:t> </a:t>
            </a:r>
            <a:r>
              <a:rPr sz="5485" dirty="0">
                <a:latin typeface="Arial"/>
                <a:cs typeface="Arial"/>
              </a:rPr>
              <a:t>tijd,</a:t>
            </a:r>
            <a:r>
              <a:rPr sz="5485" spc="-204" dirty="0">
                <a:latin typeface="Arial"/>
                <a:cs typeface="Arial"/>
              </a:rPr>
              <a:t> </a:t>
            </a:r>
            <a:r>
              <a:rPr sz="5485" spc="-14" dirty="0">
                <a:latin typeface="Arial"/>
                <a:cs typeface="Arial"/>
              </a:rPr>
              <a:t>doorzettingsvermogen,</a:t>
            </a:r>
            <a:r>
              <a:rPr sz="5485" spc="-183" dirty="0">
                <a:latin typeface="Arial"/>
                <a:cs typeface="Arial"/>
              </a:rPr>
              <a:t> </a:t>
            </a:r>
            <a:r>
              <a:rPr sz="5485" spc="-70" dirty="0">
                <a:latin typeface="Arial"/>
                <a:cs typeface="Arial"/>
              </a:rPr>
              <a:t>…</a:t>
            </a:r>
            <a:endParaRPr sz="5485" dirty="0">
              <a:latin typeface="Arial"/>
              <a:cs typeface="Arial"/>
            </a:endParaRPr>
          </a:p>
          <a:p>
            <a:pPr marL="909075">
              <a:spcBef>
                <a:spcPts val="1420"/>
              </a:spcBef>
              <a:tabLst>
                <a:tab pos="1543105" algn="l"/>
              </a:tabLst>
            </a:pPr>
            <a:r>
              <a:rPr sz="6750" dirty="0">
                <a:latin typeface="Arial"/>
                <a:cs typeface="Arial"/>
              </a:rPr>
              <a:t>̶	</a:t>
            </a:r>
            <a:r>
              <a:rPr sz="6750" spc="-14" dirty="0">
                <a:latin typeface="Arial"/>
                <a:cs typeface="Arial"/>
              </a:rPr>
              <a:t>Klasgedrag?</a:t>
            </a:r>
            <a:endParaRPr sz="6750" dirty="0">
              <a:latin typeface="Arial"/>
              <a:cs typeface="Arial"/>
            </a:endParaRPr>
          </a:p>
          <a:p>
            <a:pPr marL="1734207">
              <a:spcBef>
                <a:spcPts val="1519"/>
              </a:spcBef>
            </a:pPr>
            <a:r>
              <a:rPr sz="5485" dirty="0">
                <a:latin typeface="Arial"/>
                <a:cs typeface="Arial"/>
              </a:rPr>
              <a:t>‒</a:t>
            </a:r>
            <a:r>
              <a:rPr sz="5485" spc="160" dirty="0">
                <a:latin typeface="Arial"/>
                <a:cs typeface="Arial"/>
              </a:rPr>
              <a:t> </a:t>
            </a:r>
            <a:r>
              <a:rPr sz="5485" spc="-35" dirty="0">
                <a:latin typeface="Arial"/>
                <a:cs typeface="Arial"/>
              </a:rPr>
              <a:t>Vaardigheden</a:t>
            </a:r>
            <a:r>
              <a:rPr sz="5485" spc="-141" dirty="0">
                <a:latin typeface="Arial"/>
                <a:cs typeface="Arial"/>
              </a:rPr>
              <a:t> </a:t>
            </a:r>
            <a:r>
              <a:rPr sz="5485" dirty="0">
                <a:latin typeface="Arial"/>
                <a:cs typeface="Arial"/>
              </a:rPr>
              <a:t>rond</a:t>
            </a:r>
            <a:r>
              <a:rPr sz="5485" spc="-176" dirty="0">
                <a:latin typeface="Arial"/>
                <a:cs typeface="Arial"/>
              </a:rPr>
              <a:t> </a:t>
            </a:r>
            <a:r>
              <a:rPr sz="5485" dirty="0">
                <a:latin typeface="Arial"/>
                <a:cs typeface="Arial"/>
              </a:rPr>
              <a:t>planning,</a:t>
            </a:r>
            <a:r>
              <a:rPr sz="5485" spc="-155" dirty="0">
                <a:latin typeface="Arial"/>
                <a:cs typeface="Arial"/>
              </a:rPr>
              <a:t> </a:t>
            </a:r>
            <a:r>
              <a:rPr sz="5485" spc="-14" dirty="0">
                <a:latin typeface="Arial"/>
                <a:cs typeface="Arial"/>
              </a:rPr>
              <a:t>communicatie,</a:t>
            </a:r>
            <a:r>
              <a:rPr sz="5485" spc="-190" dirty="0">
                <a:latin typeface="Arial"/>
                <a:cs typeface="Arial"/>
              </a:rPr>
              <a:t> </a:t>
            </a:r>
            <a:r>
              <a:rPr sz="5485" dirty="0">
                <a:latin typeface="Arial"/>
                <a:cs typeface="Arial"/>
              </a:rPr>
              <a:t>netheid,</a:t>
            </a:r>
            <a:r>
              <a:rPr sz="5485" spc="-155" dirty="0">
                <a:latin typeface="Arial"/>
                <a:cs typeface="Arial"/>
              </a:rPr>
              <a:t> </a:t>
            </a:r>
            <a:r>
              <a:rPr sz="5485" spc="-70" dirty="0">
                <a:latin typeface="Arial"/>
                <a:cs typeface="Arial"/>
              </a:rPr>
              <a:t>…</a:t>
            </a:r>
            <a:endParaRPr sz="5485" dirty="0">
              <a:latin typeface="Arial"/>
              <a:cs typeface="Arial"/>
            </a:endParaRPr>
          </a:p>
          <a:p>
            <a:pPr marL="909075">
              <a:spcBef>
                <a:spcPts val="1420"/>
              </a:spcBef>
              <a:tabLst>
                <a:tab pos="1543105" algn="l"/>
              </a:tabLst>
            </a:pPr>
            <a:r>
              <a:rPr sz="6750" dirty="0">
                <a:latin typeface="Arial"/>
                <a:cs typeface="Arial"/>
              </a:rPr>
              <a:t>̶	</a:t>
            </a:r>
            <a:r>
              <a:rPr sz="6750" spc="-49" dirty="0">
                <a:latin typeface="Arial"/>
                <a:cs typeface="Arial"/>
              </a:rPr>
              <a:t>Socio-</a:t>
            </a:r>
            <a:r>
              <a:rPr sz="6750" dirty="0">
                <a:latin typeface="Arial"/>
                <a:cs typeface="Arial"/>
              </a:rPr>
              <a:t>emotioneel</a:t>
            </a:r>
            <a:r>
              <a:rPr sz="6750" spc="-197" dirty="0">
                <a:latin typeface="Arial"/>
                <a:cs typeface="Arial"/>
              </a:rPr>
              <a:t> </a:t>
            </a:r>
            <a:r>
              <a:rPr sz="6750" spc="-28" dirty="0">
                <a:latin typeface="Arial"/>
                <a:cs typeface="Arial"/>
              </a:rPr>
              <a:t>leren?</a:t>
            </a:r>
            <a:r>
              <a:rPr sz="6750" spc="-443" dirty="0">
                <a:latin typeface="Arial"/>
                <a:cs typeface="Arial"/>
              </a:rPr>
              <a:t> </a:t>
            </a:r>
            <a:r>
              <a:rPr sz="6750" dirty="0">
                <a:latin typeface="Arial"/>
                <a:cs typeface="Arial"/>
              </a:rPr>
              <a:t>Andere</a:t>
            </a:r>
            <a:r>
              <a:rPr sz="6750" spc="-197" dirty="0">
                <a:latin typeface="Arial"/>
                <a:cs typeface="Arial"/>
              </a:rPr>
              <a:t> </a:t>
            </a:r>
            <a:r>
              <a:rPr sz="6750" spc="-14" dirty="0">
                <a:latin typeface="Arial"/>
                <a:cs typeface="Arial"/>
              </a:rPr>
              <a:t>talenten?</a:t>
            </a:r>
            <a:endParaRPr sz="6750" dirty="0">
              <a:latin typeface="Arial"/>
              <a:cs typeface="Arial"/>
            </a:endParaRPr>
          </a:p>
        </p:txBody>
      </p:sp>
      <p:sp>
        <p:nvSpPr>
          <p:cNvPr id="6" name="object 6"/>
          <p:cNvSpPr/>
          <p:nvPr/>
        </p:nvSpPr>
        <p:spPr>
          <a:xfrm>
            <a:off x="3489519" y="3468746"/>
            <a:ext cx="2260104" cy="1220687"/>
          </a:xfrm>
          <a:custGeom>
            <a:avLst/>
            <a:gdLst/>
            <a:ahLst/>
            <a:cxnLst/>
            <a:rect l="l" t="t" r="r" b="b"/>
            <a:pathLst>
              <a:path w="1607185" h="868044">
                <a:moveTo>
                  <a:pt x="1172971" y="0"/>
                </a:moveTo>
                <a:lnTo>
                  <a:pt x="0" y="0"/>
                </a:lnTo>
                <a:lnTo>
                  <a:pt x="0" y="867791"/>
                </a:lnTo>
                <a:lnTo>
                  <a:pt x="1172971" y="867791"/>
                </a:lnTo>
                <a:lnTo>
                  <a:pt x="1606804" y="433959"/>
                </a:lnTo>
                <a:lnTo>
                  <a:pt x="1172971" y="0"/>
                </a:lnTo>
                <a:close/>
              </a:path>
            </a:pathLst>
          </a:custGeom>
          <a:solidFill>
            <a:srgbClr val="446F6C"/>
          </a:solidFill>
        </p:spPr>
        <p:txBody>
          <a:bodyPr wrap="square" lIns="0" tIns="0" rIns="0" bIns="0" rtlCol="0"/>
          <a:lstStyle/>
          <a:p>
            <a:endParaRPr sz="5063"/>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46063" y="324908"/>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HOGE</a:t>
            </a:r>
            <a:r>
              <a:rPr spc="-155" dirty="0"/>
              <a:t> </a:t>
            </a:r>
            <a:r>
              <a:rPr spc="-14" dirty="0"/>
              <a:t>VERWACHTINGEN</a:t>
            </a:r>
            <a:r>
              <a:rPr spc="-155" dirty="0"/>
              <a:t> </a:t>
            </a:r>
            <a:r>
              <a:rPr dirty="0"/>
              <a:t>-</a:t>
            </a:r>
            <a:r>
              <a:rPr spc="-134" dirty="0"/>
              <a:t> </a:t>
            </a:r>
            <a:r>
              <a:rPr spc="-148" dirty="0"/>
              <a:t>CAVEAT</a:t>
            </a:r>
          </a:p>
        </p:txBody>
      </p:sp>
      <p:sp>
        <p:nvSpPr>
          <p:cNvPr id="3" name="object 3"/>
          <p:cNvSpPr txBox="1"/>
          <p:nvPr/>
        </p:nvSpPr>
        <p:spPr>
          <a:xfrm>
            <a:off x="22737524" y="12741449"/>
            <a:ext cx="375047" cy="386856"/>
          </a:xfrm>
          <a:prstGeom prst="rect">
            <a:avLst/>
          </a:prstGeom>
        </p:spPr>
        <p:txBody>
          <a:bodyPr vert="horz" wrap="square" lIns="0" tIns="18752" rIns="0" bIns="0" rtlCol="0">
            <a:spAutoFit/>
          </a:bodyPr>
          <a:lstStyle/>
          <a:p>
            <a:pPr marL="17860">
              <a:spcBef>
                <a:spcPts val="148"/>
              </a:spcBef>
            </a:pPr>
            <a:r>
              <a:rPr sz="2391" spc="-35" dirty="0">
                <a:solidFill>
                  <a:srgbClr val="1E63C7"/>
                </a:solidFill>
                <a:latin typeface="Arial"/>
                <a:cs typeface="Arial"/>
              </a:rPr>
              <a:t>10</a:t>
            </a:r>
            <a:endParaRPr sz="2391">
              <a:latin typeface="Arial"/>
              <a:cs typeface="Arial"/>
            </a:endParaRPr>
          </a:p>
        </p:txBody>
      </p:sp>
      <p:sp>
        <p:nvSpPr>
          <p:cNvPr id="4" name="object 4"/>
          <p:cNvSpPr/>
          <p:nvPr/>
        </p:nvSpPr>
        <p:spPr>
          <a:xfrm>
            <a:off x="4956730" y="3054130"/>
            <a:ext cx="14012466" cy="1220687"/>
          </a:xfrm>
          <a:custGeom>
            <a:avLst/>
            <a:gdLst/>
            <a:ahLst/>
            <a:cxnLst/>
            <a:rect l="l" t="t" r="r" b="b"/>
            <a:pathLst>
              <a:path w="9964419" h="868044">
                <a:moveTo>
                  <a:pt x="9819512" y="0"/>
                </a:moveTo>
                <a:lnTo>
                  <a:pt x="144652" y="0"/>
                </a:lnTo>
                <a:lnTo>
                  <a:pt x="98934" y="7375"/>
                </a:lnTo>
                <a:lnTo>
                  <a:pt x="59225" y="27911"/>
                </a:lnTo>
                <a:lnTo>
                  <a:pt x="27911" y="59225"/>
                </a:lnTo>
                <a:lnTo>
                  <a:pt x="7375" y="98934"/>
                </a:lnTo>
                <a:lnTo>
                  <a:pt x="0" y="144652"/>
                </a:lnTo>
                <a:lnTo>
                  <a:pt x="0" y="723138"/>
                </a:lnTo>
                <a:lnTo>
                  <a:pt x="7375" y="768856"/>
                </a:lnTo>
                <a:lnTo>
                  <a:pt x="27911" y="808565"/>
                </a:lnTo>
                <a:lnTo>
                  <a:pt x="59225" y="839879"/>
                </a:lnTo>
                <a:lnTo>
                  <a:pt x="98934" y="860415"/>
                </a:lnTo>
                <a:lnTo>
                  <a:pt x="144652" y="867791"/>
                </a:lnTo>
                <a:lnTo>
                  <a:pt x="9819512" y="867791"/>
                </a:lnTo>
                <a:lnTo>
                  <a:pt x="9865231" y="860415"/>
                </a:lnTo>
                <a:lnTo>
                  <a:pt x="9904940" y="839879"/>
                </a:lnTo>
                <a:lnTo>
                  <a:pt x="9936254" y="808565"/>
                </a:lnTo>
                <a:lnTo>
                  <a:pt x="9956790" y="768856"/>
                </a:lnTo>
                <a:lnTo>
                  <a:pt x="9964166" y="723138"/>
                </a:lnTo>
                <a:lnTo>
                  <a:pt x="9964166" y="144652"/>
                </a:lnTo>
                <a:lnTo>
                  <a:pt x="9956790" y="98934"/>
                </a:lnTo>
                <a:lnTo>
                  <a:pt x="9936254" y="59225"/>
                </a:lnTo>
                <a:lnTo>
                  <a:pt x="9904940" y="27911"/>
                </a:lnTo>
                <a:lnTo>
                  <a:pt x="9865231" y="7375"/>
                </a:lnTo>
                <a:lnTo>
                  <a:pt x="9819512" y="0"/>
                </a:lnTo>
                <a:close/>
              </a:path>
            </a:pathLst>
          </a:custGeom>
          <a:solidFill>
            <a:srgbClr val="6AA39F"/>
          </a:solidFill>
        </p:spPr>
        <p:txBody>
          <a:bodyPr wrap="square" lIns="0" tIns="0" rIns="0" bIns="0" rtlCol="0"/>
          <a:lstStyle/>
          <a:p>
            <a:endParaRPr sz="5063"/>
          </a:p>
        </p:txBody>
      </p:sp>
      <p:sp>
        <p:nvSpPr>
          <p:cNvPr id="5" name="object 5"/>
          <p:cNvSpPr txBox="1"/>
          <p:nvPr/>
        </p:nvSpPr>
        <p:spPr>
          <a:xfrm>
            <a:off x="2413555" y="2032780"/>
            <a:ext cx="18527316" cy="10187484"/>
          </a:xfrm>
          <a:prstGeom prst="rect">
            <a:avLst/>
          </a:prstGeom>
        </p:spPr>
        <p:txBody>
          <a:bodyPr vert="horz" wrap="square" lIns="0" tIns="17859" rIns="0" bIns="0" rtlCol="0">
            <a:spAutoFit/>
          </a:bodyPr>
          <a:lstStyle/>
          <a:p>
            <a:pPr marL="17860">
              <a:spcBef>
                <a:spcPts val="141"/>
              </a:spcBef>
              <a:tabLst>
                <a:tab pos="651890" algn="l"/>
              </a:tabLst>
            </a:pPr>
            <a:r>
              <a:rPr sz="6750" dirty="0">
                <a:latin typeface="Arial"/>
                <a:cs typeface="Arial"/>
              </a:rPr>
              <a:t>̶	WELKE</a:t>
            </a:r>
            <a:r>
              <a:rPr sz="6750" spc="-218" dirty="0">
                <a:latin typeface="Arial"/>
                <a:cs typeface="Arial"/>
              </a:rPr>
              <a:t> </a:t>
            </a:r>
            <a:r>
              <a:rPr sz="6750" dirty="0">
                <a:latin typeface="Arial"/>
                <a:cs typeface="Arial"/>
              </a:rPr>
              <a:t>verwachtingen</a:t>
            </a:r>
            <a:r>
              <a:rPr sz="6750" spc="-134" dirty="0">
                <a:latin typeface="Arial"/>
                <a:cs typeface="Arial"/>
              </a:rPr>
              <a:t> </a:t>
            </a:r>
            <a:r>
              <a:rPr sz="6750" dirty="0">
                <a:latin typeface="Arial"/>
                <a:cs typeface="Arial"/>
              </a:rPr>
              <a:t>voor</a:t>
            </a:r>
            <a:r>
              <a:rPr sz="6750" spc="-176" dirty="0">
                <a:latin typeface="Arial"/>
                <a:cs typeface="Arial"/>
              </a:rPr>
              <a:t> </a:t>
            </a:r>
            <a:r>
              <a:rPr sz="6750" spc="-28" dirty="0">
                <a:latin typeface="Arial"/>
                <a:cs typeface="Arial"/>
              </a:rPr>
              <a:t>WIE?</a:t>
            </a:r>
            <a:endParaRPr sz="6750" dirty="0">
              <a:latin typeface="Arial"/>
              <a:cs typeface="Arial"/>
            </a:endParaRPr>
          </a:p>
          <a:p>
            <a:pPr marL="5916128">
              <a:spcBef>
                <a:spcPts val="4296"/>
              </a:spcBef>
            </a:pPr>
            <a:r>
              <a:rPr sz="4500" dirty="0">
                <a:solidFill>
                  <a:srgbClr val="FFFFFF"/>
                </a:solidFill>
                <a:latin typeface="Berlin Sans FB"/>
                <a:cs typeface="Berlin Sans FB"/>
              </a:rPr>
              <a:t>Leerlingen</a:t>
            </a:r>
            <a:r>
              <a:rPr sz="4500" spc="-91" dirty="0">
                <a:solidFill>
                  <a:srgbClr val="FFFFFF"/>
                </a:solidFill>
                <a:latin typeface="Berlin Sans FB"/>
                <a:cs typeface="Berlin Sans FB"/>
              </a:rPr>
              <a:t> </a:t>
            </a:r>
            <a:r>
              <a:rPr sz="4500" dirty="0">
                <a:solidFill>
                  <a:srgbClr val="FFFFFF"/>
                </a:solidFill>
                <a:latin typeface="Berlin Sans FB"/>
                <a:cs typeface="Berlin Sans FB"/>
              </a:rPr>
              <a:t>(er)kennen</a:t>
            </a:r>
            <a:r>
              <a:rPr sz="4500" spc="-84" dirty="0">
                <a:solidFill>
                  <a:srgbClr val="FFFFFF"/>
                </a:solidFill>
                <a:latin typeface="Berlin Sans FB"/>
                <a:cs typeface="Berlin Sans FB"/>
              </a:rPr>
              <a:t> </a:t>
            </a:r>
            <a:r>
              <a:rPr sz="4500" dirty="0">
                <a:solidFill>
                  <a:srgbClr val="FFFFFF"/>
                </a:solidFill>
                <a:latin typeface="Berlin Sans FB"/>
                <a:cs typeface="Berlin Sans FB"/>
              </a:rPr>
              <a:t>in</a:t>
            </a:r>
            <a:r>
              <a:rPr sz="4500" spc="-21" dirty="0">
                <a:solidFill>
                  <a:srgbClr val="FFFFFF"/>
                </a:solidFill>
                <a:latin typeface="Berlin Sans FB"/>
                <a:cs typeface="Berlin Sans FB"/>
              </a:rPr>
              <a:t> </a:t>
            </a:r>
            <a:r>
              <a:rPr sz="4500" dirty="0">
                <a:solidFill>
                  <a:srgbClr val="FFFFFF"/>
                </a:solidFill>
                <a:latin typeface="Berlin Sans FB"/>
                <a:cs typeface="Berlin Sans FB"/>
              </a:rPr>
              <a:t>hun</a:t>
            </a:r>
            <a:r>
              <a:rPr sz="4500" spc="-49" dirty="0">
                <a:solidFill>
                  <a:srgbClr val="FFFFFF"/>
                </a:solidFill>
                <a:latin typeface="Berlin Sans FB"/>
                <a:cs typeface="Berlin Sans FB"/>
              </a:rPr>
              <a:t> </a:t>
            </a:r>
            <a:r>
              <a:rPr sz="4500" spc="-14" dirty="0">
                <a:solidFill>
                  <a:srgbClr val="FFFFFF"/>
                </a:solidFill>
                <a:latin typeface="Berlin Sans FB"/>
                <a:cs typeface="Berlin Sans FB"/>
              </a:rPr>
              <a:t>diversiteit</a:t>
            </a:r>
            <a:endParaRPr sz="4500" dirty="0">
              <a:latin typeface="Berlin Sans FB"/>
              <a:cs typeface="Berlin Sans FB"/>
            </a:endParaRPr>
          </a:p>
          <a:p>
            <a:pPr marL="909075">
              <a:spcBef>
                <a:spcPts val="21"/>
              </a:spcBef>
              <a:tabLst>
                <a:tab pos="1543105" algn="l"/>
              </a:tabLst>
            </a:pPr>
            <a:r>
              <a:rPr sz="6750" dirty="0">
                <a:latin typeface="Arial"/>
                <a:cs typeface="Arial"/>
              </a:rPr>
              <a:t>̶	Uitsluitend</a:t>
            </a:r>
            <a:r>
              <a:rPr sz="6750" spc="-218" dirty="0">
                <a:latin typeface="Arial"/>
                <a:cs typeface="Arial"/>
              </a:rPr>
              <a:t> </a:t>
            </a:r>
            <a:r>
              <a:rPr sz="6750" dirty="0">
                <a:latin typeface="Arial"/>
                <a:cs typeface="Arial"/>
              </a:rPr>
              <a:t>cognitieve</a:t>
            </a:r>
            <a:r>
              <a:rPr sz="6750" spc="-197" dirty="0">
                <a:latin typeface="Arial"/>
                <a:cs typeface="Arial"/>
              </a:rPr>
              <a:t> </a:t>
            </a:r>
            <a:r>
              <a:rPr sz="6750" spc="-14" dirty="0">
                <a:latin typeface="Arial"/>
                <a:cs typeface="Arial"/>
              </a:rPr>
              <a:t>leeruitkomsten?</a:t>
            </a:r>
            <a:endParaRPr sz="6750" dirty="0">
              <a:latin typeface="Arial"/>
              <a:cs typeface="Arial"/>
            </a:endParaRPr>
          </a:p>
          <a:p>
            <a:pPr marL="909075">
              <a:spcBef>
                <a:spcPts val="816"/>
              </a:spcBef>
              <a:tabLst>
                <a:tab pos="1543105" algn="l"/>
              </a:tabLst>
            </a:pPr>
            <a:r>
              <a:rPr sz="6750" dirty="0">
                <a:latin typeface="Arial"/>
                <a:cs typeface="Arial"/>
              </a:rPr>
              <a:t>̶	Ook</a:t>
            </a:r>
            <a:r>
              <a:rPr sz="6750" spc="-105" dirty="0">
                <a:latin typeface="Arial"/>
                <a:cs typeface="Arial"/>
              </a:rPr>
              <a:t> </a:t>
            </a:r>
            <a:r>
              <a:rPr sz="6750" spc="-14" dirty="0">
                <a:latin typeface="Arial"/>
                <a:cs typeface="Arial"/>
              </a:rPr>
              <a:t>leerproces?</a:t>
            </a:r>
            <a:endParaRPr sz="6750" dirty="0">
              <a:latin typeface="Arial"/>
              <a:cs typeface="Arial"/>
            </a:endParaRPr>
          </a:p>
          <a:p>
            <a:pPr marL="909075">
              <a:spcBef>
                <a:spcPts val="809"/>
              </a:spcBef>
              <a:tabLst>
                <a:tab pos="1543105" algn="l"/>
              </a:tabLst>
            </a:pPr>
            <a:r>
              <a:rPr sz="6750" dirty="0">
                <a:latin typeface="Arial"/>
                <a:cs typeface="Arial"/>
              </a:rPr>
              <a:t>̶	</a:t>
            </a:r>
            <a:r>
              <a:rPr sz="6750" spc="-14" dirty="0">
                <a:latin typeface="Arial"/>
                <a:cs typeface="Arial"/>
              </a:rPr>
              <a:t>Klasgedrag?</a:t>
            </a:r>
            <a:endParaRPr sz="6750" dirty="0">
              <a:latin typeface="Arial"/>
              <a:cs typeface="Arial"/>
            </a:endParaRPr>
          </a:p>
          <a:p>
            <a:pPr marL="909075">
              <a:spcBef>
                <a:spcPts val="816"/>
              </a:spcBef>
              <a:tabLst>
                <a:tab pos="1543105" algn="l"/>
              </a:tabLst>
            </a:pPr>
            <a:r>
              <a:rPr sz="6750" dirty="0">
                <a:latin typeface="Arial"/>
                <a:cs typeface="Arial"/>
              </a:rPr>
              <a:t>̶	</a:t>
            </a:r>
            <a:r>
              <a:rPr sz="6750" spc="-49" dirty="0">
                <a:latin typeface="Arial"/>
                <a:cs typeface="Arial"/>
              </a:rPr>
              <a:t>Socio-</a:t>
            </a:r>
            <a:r>
              <a:rPr sz="6750" dirty="0">
                <a:latin typeface="Arial"/>
                <a:cs typeface="Arial"/>
              </a:rPr>
              <a:t>emotioneel</a:t>
            </a:r>
            <a:r>
              <a:rPr sz="6750" spc="-197" dirty="0">
                <a:latin typeface="Arial"/>
                <a:cs typeface="Arial"/>
              </a:rPr>
              <a:t> </a:t>
            </a:r>
            <a:r>
              <a:rPr sz="6750" spc="-28" dirty="0">
                <a:latin typeface="Arial"/>
                <a:cs typeface="Arial"/>
              </a:rPr>
              <a:t>leren?</a:t>
            </a:r>
            <a:r>
              <a:rPr sz="6750" spc="-443" dirty="0">
                <a:latin typeface="Arial"/>
                <a:cs typeface="Arial"/>
              </a:rPr>
              <a:t> </a:t>
            </a:r>
            <a:r>
              <a:rPr sz="6750" dirty="0">
                <a:latin typeface="Arial"/>
                <a:cs typeface="Arial"/>
              </a:rPr>
              <a:t>Andere</a:t>
            </a:r>
            <a:r>
              <a:rPr sz="6750" spc="-197" dirty="0">
                <a:latin typeface="Arial"/>
                <a:cs typeface="Arial"/>
              </a:rPr>
              <a:t> </a:t>
            </a:r>
            <a:r>
              <a:rPr sz="6750" spc="-14" dirty="0">
                <a:latin typeface="Arial"/>
                <a:cs typeface="Arial"/>
              </a:rPr>
              <a:t>talenten?</a:t>
            </a:r>
            <a:endParaRPr sz="6750" dirty="0">
              <a:latin typeface="Arial"/>
              <a:cs typeface="Arial"/>
            </a:endParaRPr>
          </a:p>
          <a:p>
            <a:pPr marL="17860">
              <a:spcBef>
                <a:spcPts val="809"/>
              </a:spcBef>
            </a:pPr>
            <a:r>
              <a:rPr sz="6750" spc="-724" dirty="0">
                <a:latin typeface="Wingdings"/>
                <a:cs typeface="Wingdings"/>
              </a:rPr>
              <a:t></a:t>
            </a:r>
            <a:endParaRPr sz="6750" dirty="0">
              <a:latin typeface="Wingdings"/>
              <a:cs typeface="Wingdings"/>
            </a:endParaRPr>
          </a:p>
          <a:p>
            <a:pPr marL="2194995" indent="-1285921">
              <a:spcBef>
                <a:spcPts val="809"/>
              </a:spcBef>
              <a:buAutoNum type="arabicPeriod"/>
              <a:tabLst>
                <a:tab pos="2194995" algn="l"/>
                <a:tab pos="10305226" algn="l"/>
              </a:tabLst>
            </a:pPr>
            <a:r>
              <a:rPr sz="6750" b="1" dirty="0">
                <a:latin typeface="Arial"/>
                <a:cs typeface="Arial"/>
              </a:rPr>
              <a:t>Breed</a:t>
            </a:r>
            <a:r>
              <a:rPr sz="6750" b="1" spc="-260" dirty="0">
                <a:latin typeface="Arial"/>
                <a:cs typeface="Arial"/>
              </a:rPr>
              <a:t> </a:t>
            </a:r>
            <a:r>
              <a:rPr sz="6750" dirty="0">
                <a:latin typeface="Arial"/>
                <a:cs typeface="Arial"/>
              </a:rPr>
              <a:t>erkennen</a:t>
            </a:r>
            <a:r>
              <a:rPr sz="6750" spc="-204" dirty="0">
                <a:latin typeface="Arial"/>
                <a:cs typeface="Arial"/>
              </a:rPr>
              <a:t> </a:t>
            </a:r>
            <a:r>
              <a:rPr sz="6750" spc="-35" dirty="0">
                <a:latin typeface="Arial"/>
                <a:cs typeface="Arial"/>
              </a:rPr>
              <a:t>van</a:t>
            </a:r>
            <a:r>
              <a:rPr sz="6750" dirty="0">
                <a:latin typeface="Arial"/>
                <a:cs typeface="Arial"/>
              </a:rPr>
              <a:t>	talent</a:t>
            </a:r>
            <a:r>
              <a:rPr sz="6750" spc="-28" dirty="0">
                <a:latin typeface="Arial"/>
                <a:cs typeface="Arial"/>
              </a:rPr>
              <a:t> </a:t>
            </a:r>
            <a:r>
              <a:rPr sz="6750" dirty="0">
                <a:latin typeface="Arial"/>
                <a:cs typeface="Arial"/>
              </a:rPr>
              <a:t>&amp;</a:t>
            </a:r>
            <a:r>
              <a:rPr sz="6750" spc="-91" dirty="0">
                <a:latin typeface="Arial"/>
                <a:cs typeface="Arial"/>
              </a:rPr>
              <a:t> </a:t>
            </a:r>
            <a:r>
              <a:rPr sz="6750" spc="-14" dirty="0">
                <a:latin typeface="Arial"/>
                <a:cs typeface="Arial"/>
              </a:rPr>
              <a:t>inzet</a:t>
            </a:r>
            <a:endParaRPr sz="6750" dirty="0">
              <a:latin typeface="Arial"/>
              <a:cs typeface="Arial"/>
            </a:endParaRPr>
          </a:p>
          <a:p>
            <a:pPr marL="2194995" indent="-1285921">
              <a:spcBef>
                <a:spcPts val="816"/>
              </a:spcBef>
              <a:buAutoNum type="arabicPeriod"/>
              <a:tabLst>
                <a:tab pos="2194995" algn="l"/>
              </a:tabLst>
            </a:pPr>
            <a:r>
              <a:rPr sz="6750" dirty="0">
                <a:latin typeface="Arial"/>
                <a:cs typeface="Arial"/>
              </a:rPr>
              <a:t>Heldere</a:t>
            </a:r>
            <a:r>
              <a:rPr sz="6750" spc="-190" dirty="0">
                <a:latin typeface="Arial"/>
                <a:cs typeface="Arial"/>
              </a:rPr>
              <a:t> </a:t>
            </a:r>
            <a:r>
              <a:rPr sz="6750" b="1" dirty="0">
                <a:latin typeface="Arial"/>
                <a:cs typeface="Arial"/>
              </a:rPr>
              <a:t>communicatie</a:t>
            </a:r>
            <a:r>
              <a:rPr sz="6750" b="1" spc="-141" dirty="0">
                <a:latin typeface="Arial"/>
                <a:cs typeface="Arial"/>
              </a:rPr>
              <a:t> </a:t>
            </a:r>
            <a:r>
              <a:rPr sz="6750" dirty="0">
                <a:latin typeface="Arial"/>
                <a:cs typeface="Arial"/>
              </a:rPr>
              <a:t>naar</a:t>
            </a:r>
            <a:r>
              <a:rPr sz="6750" spc="-190" dirty="0">
                <a:latin typeface="Arial"/>
                <a:cs typeface="Arial"/>
              </a:rPr>
              <a:t> </a:t>
            </a:r>
            <a:r>
              <a:rPr sz="6750" dirty="0">
                <a:latin typeface="Arial"/>
                <a:cs typeface="Arial"/>
              </a:rPr>
              <a:t>LLn</a:t>
            </a:r>
            <a:r>
              <a:rPr sz="6750" spc="-190" dirty="0">
                <a:latin typeface="Arial"/>
                <a:cs typeface="Arial"/>
              </a:rPr>
              <a:t> </a:t>
            </a:r>
            <a:r>
              <a:rPr sz="6750" dirty="0">
                <a:latin typeface="Arial"/>
                <a:cs typeface="Arial"/>
              </a:rPr>
              <a:t>&amp;</a:t>
            </a:r>
            <a:r>
              <a:rPr sz="6750" spc="-211" dirty="0">
                <a:latin typeface="Arial"/>
                <a:cs typeface="Arial"/>
              </a:rPr>
              <a:t> </a:t>
            </a:r>
            <a:r>
              <a:rPr sz="6750" spc="-14" dirty="0">
                <a:latin typeface="Arial"/>
                <a:cs typeface="Arial"/>
              </a:rPr>
              <a:t>ouders</a:t>
            </a:r>
            <a:endParaRPr sz="6750" dirty="0">
              <a:latin typeface="Arial"/>
              <a:cs typeface="Arial"/>
            </a:endParaRPr>
          </a:p>
        </p:txBody>
      </p:sp>
      <p:sp>
        <p:nvSpPr>
          <p:cNvPr id="6" name="object 6"/>
          <p:cNvSpPr/>
          <p:nvPr/>
        </p:nvSpPr>
        <p:spPr>
          <a:xfrm>
            <a:off x="3441542" y="3031986"/>
            <a:ext cx="2260104" cy="1220687"/>
          </a:xfrm>
          <a:custGeom>
            <a:avLst/>
            <a:gdLst/>
            <a:ahLst/>
            <a:cxnLst/>
            <a:rect l="l" t="t" r="r" b="b"/>
            <a:pathLst>
              <a:path w="1607185" h="868044">
                <a:moveTo>
                  <a:pt x="1172971" y="0"/>
                </a:moveTo>
                <a:lnTo>
                  <a:pt x="0" y="0"/>
                </a:lnTo>
                <a:lnTo>
                  <a:pt x="0" y="867791"/>
                </a:lnTo>
                <a:lnTo>
                  <a:pt x="1172971" y="867791"/>
                </a:lnTo>
                <a:lnTo>
                  <a:pt x="1606804" y="433959"/>
                </a:lnTo>
                <a:lnTo>
                  <a:pt x="1172971" y="0"/>
                </a:lnTo>
                <a:close/>
              </a:path>
            </a:pathLst>
          </a:custGeom>
          <a:solidFill>
            <a:srgbClr val="446F6C"/>
          </a:solidFill>
        </p:spPr>
        <p:txBody>
          <a:bodyPr wrap="square" lIns="0" tIns="0" rIns="0" bIns="0" rtlCol="0"/>
          <a:lstStyle/>
          <a:p>
            <a:endParaRPr sz="5063"/>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59467" y="94247"/>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HOGE</a:t>
            </a:r>
            <a:r>
              <a:rPr spc="-155" dirty="0"/>
              <a:t> </a:t>
            </a:r>
            <a:r>
              <a:rPr spc="-14" dirty="0"/>
              <a:t>VERWACHTINGEN</a:t>
            </a:r>
            <a:r>
              <a:rPr spc="-155" dirty="0"/>
              <a:t> </a:t>
            </a:r>
            <a:r>
              <a:rPr dirty="0"/>
              <a:t>-</a:t>
            </a:r>
            <a:r>
              <a:rPr spc="-134" dirty="0"/>
              <a:t> </a:t>
            </a:r>
            <a:r>
              <a:rPr spc="-148" dirty="0"/>
              <a:t>CAVEAT</a:t>
            </a:r>
          </a:p>
        </p:txBody>
      </p:sp>
      <p:sp>
        <p:nvSpPr>
          <p:cNvPr id="3" name="object 3"/>
          <p:cNvSpPr txBox="1"/>
          <p:nvPr/>
        </p:nvSpPr>
        <p:spPr>
          <a:xfrm>
            <a:off x="22761097" y="12741449"/>
            <a:ext cx="333076" cy="386856"/>
          </a:xfrm>
          <a:prstGeom prst="rect">
            <a:avLst/>
          </a:prstGeom>
        </p:spPr>
        <p:txBody>
          <a:bodyPr vert="horz" wrap="square" lIns="0" tIns="18752" rIns="0" bIns="0" rtlCol="0">
            <a:spAutoFit/>
          </a:bodyPr>
          <a:lstStyle/>
          <a:p>
            <a:pPr marL="17860">
              <a:spcBef>
                <a:spcPts val="148"/>
              </a:spcBef>
            </a:pPr>
            <a:r>
              <a:rPr sz="2391" spc="-141" dirty="0">
                <a:solidFill>
                  <a:srgbClr val="1E63C7"/>
                </a:solidFill>
                <a:latin typeface="Arial"/>
                <a:cs typeface="Arial"/>
              </a:rPr>
              <a:t>11</a:t>
            </a:r>
            <a:endParaRPr sz="2391">
              <a:latin typeface="Arial"/>
              <a:cs typeface="Arial"/>
            </a:endParaRPr>
          </a:p>
        </p:txBody>
      </p:sp>
      <p:sp>
        <p:nvSpPr>
          <p:cNvPr id="4" name="object 4"/>
          <p:cNvSpPr/>
          <p:nvPr/>
        </p:nvSpPr>
        <p:spPr>
          <a:xfrm>
            <a:off x="4483098" y="3054130"/>
            <a:ext cx="14012466" cy="1220687"/>
          </a:xfrm>
          <a:custGeom>
            <a:avLst/>
            <a:gdLst/>
            <a:ahLst/>
            <a:cxnLst/>
            <a:rect l="l" t="t" r="r" b="b"/>
            <a:pathLst>
              <a:path w="9964419" h="868044">
                <a:moveTo>
                  <a:pt x="9819386" y="0"/>
                </a:moveTo>
                <a:lnTo>
                  <a:pt x="144653" y="0"/>
                </a:lnTo>
                <a:lnTo>
                  <a:pt x="98934" y="7375"/>
                </a:lnTo>
                <a:lnTo>
                  <a:pt x="59225" y="27911"/>
                </a:lnTo>
                <a:lnTo>
                  <a:pt x="27911" y="59225"/>
                </a:lnTo>
                <a:lnTo>
                  <a:pt x="7375" y="98934"/>
                </a:lnTo>
                <a:lnTo>
                  <a:pt x="0" y="144652"/>
                </a:lnTo>
                <a:lnTo>
                  <a:pt x="0" y="723138"/>
                </a:lnTo>
                <a:lnTo>
                  <a:pt x="7375" y="768856"/>
                </a:lnTo>
                <a:lnTo>
                  <a:pt x="27911" y="808565"/>
                </a:lnTo>
                <a:lnTo>
                  <a:pt x="59225" y="839879"/>
                </a:lnTo>
                <a:lnTo>
                  <a:pt x="98934" y="860415"/>
                </a:lnTo>
                <a:lnTo>
                  <a:pt x="144653" y="867791"/>
                </a:lnTo>
                <a:lnTo>
                  <a:pt x="9819386" y="867791"/>
                </a:lnTo>
                <a:lnTo>
                  <a:pt x="9865104" y="860415"/>
                </a:lnTo>
                <a:lnTo>
                  <a:pt x="9904813" y="839879"/>
                </a:lnTo>
                <a:lnTo>
                  <a:pt x="9936127" y="808565"/>
                </a:lnTo>
                <a:lnTo>
                  <a:pt x="9956663" y="768856"/>
                </a:lnTo>
                <a:lnTo>
                  <a:pt x="9964039" y="723138"/>
                </a:lnTo>
                <a:lnTo>
                  <a:pt x="9964039" y="144652"/>
                </a:lnTo>
                <a:lnTo>
                  <a:pt x="9956663" y="98934"/>
                </a:lnTo>
                <a:lnTo>
                  <a:pt x="9936127" y="59225"/>
                </a:lnTo>
                <a:lnTo>
                  <a:pt x="9904813" y="27911"/>
                </a:lnTo>
                <a:lnTo>
                  <a:pt x="9865104" y="7375"/>
                </a:lnTo>
                <a:lnTo>
                  <a:pt x="9819386" y="0"/>
                </a:lnTo>
                <a:close/>
              </a:path>
            </a:pathLst>
          </a:custGeom>
          <a:solidFill>
            <a:srgbClr val="6AA39F"/>
          </a:solidFill>
        </p:spPr>
        <p:txBody>
          <a:bodyPr wrap="square" lIns="0" tIns="0" rIns="0" bIns="0" rtlCol="0"/>
          <a:lstStyle/>
          <a:p>
            <a:endParaRPr sz="5063"/>
          </a:p>
        </p:txBody>
      </p:sp>
      <p:sp>
        <p:nvSpPr>
          <p:cNvPr id="5" name="object 5"/>
          <p:cNvSpPr txBox="1"/>
          <p:nvPr/>
        </p:nvSpPr>
        <p:spPr>
          <a:xfrm>
            <a:off x="2624938" y="1759033"/>
            <a:ext cx="16213634" cy="8540879"/>
          </a:xfrm>
          <a:prstGeom prst="rect">
            <a:avLst/>
          </a:prstGeom>
        </p:spPr>
        <p:txBody>
          <a:bodyPr vert="horz" wrap="square" lIns="0" tIns="17859" rIns="0" bIns="0" rtlCol="0">
            <a:spAutoFit/>
          </a:bodyPr>
          <a:lstStyle/>
          <a:p>
            <a:pPr marL="17860">
              <a:spcBef>
                <a:spcPts val="141"/>
              </a:spcBef>
              <a:tabLst>
                <a:tab pos="651890" algn="l"/>
              </a:tabLst>
            </a:pPr>
            <a:r>
              <a:rPr sz="6750" dirty="0">
                <a:latin typeface="Arial"/>
                <a:cs typeface="Arial"/>
              </a:rPr>
              <a:t>̶	WELKE</a:t>
            </a:r>
            <a:r>
              <a:rPr sz="6750" spc="-218" dirty="0">
                <a:latin typeface="Arial"/>
                <a:cs typeface="Arial"/>
              </a:rPr>
              <a:t> </a:t>
            </a:r>
            <a:r>
              <a:rPr sz="6750" dirty="0">
                <a:latin typeface="Arial"/>
                <a:cs typeface="Arial"/>
              </a:rPr>
              <a:t>verwachtingen</a:t>
            </a:r>
            <a:r>
              <a:rPr sz="6750" spc="-134" dirty="0">
                <a:latin typeface="Arial"/>
                <a:cs typeface="Arial"/>
              </a:rPr>
              <a:t> </a:t>
            </a:r>
            <a:r>
              <a:rPr sz="6750" dirty="0">
                <a:latin typeface="Arial"/>
                <a:cs typeface="Arial"/>
              </a:rPr>
              <a:t>voor</a:t>
            </a:r>
            <a:r>
              <a:rPr sz="6750" spc="-176" dirty="0">
                <a:latin typeface="Arial"/>
                <a:cs typeface="Arial"/>
              </a:rPr>
              <a:t> </a:t>
            </a:r>
            <a:r>
              <a:rPr sz="6750" spc="-28" dirty="0">
                <a:latin typeface="Arial"/>
                <a:cs typeface="Arial"/>
              </a:rPr>
              <a:t>WIE?</a:t>
            </a:r>
            <a:endParaRPr sz="6750" dirty="0">
              <a:latin typeface="Arial"/>
              <a:cs typeface="Arial"/>
            </a:endParaRPr>
          </a:p>
          <a:p>
            <a:pPr marL="5442838">
              <a:spcBef>
                <a:spcPts val="3685"/>
              </a:spcBef>
            </a:pPr>
            <a:r>
              <a:rPr sz="4500" dirty="0">
                <a:solidFill>
                  <a:srgbClr val="FFFFFF"/>
                </a:solidFill>
                <a:latin typeface="Berlin Sans FB"/>
                <a:cs typeface="Berlin Sans FB"/>
              </a:rPr>
              <a:t>Leerlingen</a:t>
            </a:r>
            <a:r>
              <a:rPr sz="4500" spc="-91" dirty="0">
                <a:solidFill>
                  <a:srgbClr val="FFFFFF"/>
                </a:solidFill>
                <a:latin typeface="Berlin Sans FB"/>
                <a:cs typeface="Berlin Sans FB"/>
              </a:rPr>
              <a:t> </a:t>
            </a:r>
            <a:r>
              <a:rPr sz="4500" dirty="0">
                <a:solidFill>
                  <a:srgbClr val="FFFFFF"/>
                </a:solidFill>
                <a:latin typeface="Berlin Sans FB"/>
                <a:cs typeface="Berlin Sans FB"/>
              </a:rPr>
              <a:t>(er)kennen</a:t>
            </a:r>
            <a:r>
              <a:rPr sz="4500" spc="-84" dirty="0">
                <a:solidFill>
                  <a:srgbClr val="FFFFFF"/>
                </a:solidFill>
                <a:latin typeface="Berlin Sans FB"/>
                <a:cs typeface="Berlin Sans FB"/>
              </a:rPr>
              <a:t> </a:t>
            </a:r>
            <a:r>
              <a:rPr sz="4500" dirty="0">
                <a:solidFill>
                  <a:srgbClr val="FFFFFF"/>
                </a:solidFill>
                <a:latin typeface="Berlin Sans FB"/>
                <a:cs typeface="Berlin Sans FB"/>
              </a:rPr>
              <a:t>in</a:t>
            </a:r>
            <a:r>
              <a:rPr sz="4500" spc="-21" dirty="0">
                <a:solidFill>
                  <a:srgbClr val="FFFFFF"/>
                </a:solidFill>
                <a:latin typeface="Berlin Sans FB"/>
                <a:cs typeface="Berlin Sans FB"/>
              </a:rPr>
              <a:t> </a:t>
            </a:r>
            <a:r>
              <a:rPr sz="4500" dirty="0">
                <a:solidFill>
                  <a:srgbClr val="FFFFFF"/>
                </a:solidFill>
                <a:latin typeface="Berlin Sans FB"/>
                <a:cs typeface="Berlin Sans FB"/>
              </a:rPr>
              <a:t>hun</a:t>
            </a:r>
            <a:r>
              <a:rPr sz="4500" spc="-49" dirty="0">
                <a:solidFill>
                  <a:srgbClr val="FFFFFF"/>
                </a:solidFill>
                <a:latin typeface="Berlin Sans FB"/>
                <a:cs typeface="Berlin Sans FB"/>
              </a:rPr>
              <a:t> </a:t>
            </a:r>
            <a:r>
              <a:rPr sz="4500" spc="-14" dirty="0">
                <a:solidFill>
                  <a:srgbClr val="FFFFFF"/>
                </a:solidFill>
                <a:latin typeface="Berlin Sans FB"/>
                <a:cs typeface="Berlin Sans FB"/>
              </a:rPr>
              <a:t>diversiteit</a:t>
            </a:r>
            <a:endParaRPr sz="4500" dirty="0">
              <a:latin typeface="Berlin Sans FB"/>
              <a:cs typeface="Berlin Sans FB"/>
            </a:endParaRPr>
          </a:p>
          <a:p>
            <a:pPr marL="909075">
              <a:spcBef>
                <a:spcPts val="2257"/>
              </a:spcBef>
              <a:tabLst>
                <a:tab pos="1543105" algn="l"/>
              </a:tabLst>
            </a:pPr>
            <a:r>
              <a:rPr sz="6750" dirty="0">
                <a:latin typeface="Arial"/>
                <a:cs typeface="Arial"/>
              </a:rPr>
              <a:t>̶	Hoge</a:t>
            </a:r>
            <a:r>
              <a:rPr sz="6750" spc="-211" dirty="0">
                <a:latin typeface="Arial"/>
                <a:cs typeface="Arial"/>
              </a:rPr>
              <a:t> </a:t>
            </a:r>
            <a:r>
              <a:rPr sz="6750" dirty="0">
                <a:latin typeface="Arial"/>
                <a:cs typeface="Arial"/>
              </a:rPr>
              <a:t>verwachtingen</a:t>
            </a:r>
            <a:r>
              <a:rPr sz="6750" spc="-160" dirty="0">
                <a:latin typeface="Arial"/>
                <a:cs typeface="Arial"/>
              </a:rPr>
              <a:t> </a:t>
            </a:r>
            <a:r>
              <a:rPr sz="6750" dirty="0">
                <a:latin typeface="Arial"/>
                <a:cs typeface="Arial"/>
              </a:rPr>
              <a:t>≠</a:t>
            </a:r>
            <a:r>
              <a:rPr sz="6750" spc="-232" dirty="0">
                <a:latin typeface="Arial"/>
                <a:cs typeface="Arial"/>
              </a:rPr>
              <a:t> </a:t>
            </a:r>
            <a:r>
              <a:rPr sz="6750" spc="-14" dirty="0">
                <a:latin typeface="Arial"/>
                <a:cs typeface="Arial"/>
              </a:rPr>
              <a:t>monolith</a:t>
            </a:r>
            <a:endParaRPr sz="6750" dirty="0">
              <a:latin typeface="Arial"/>
              <a:cs typeface="Arial"/>
            </a:endParaRPr>
          </a:p>
          <a:p>
            <a:pPr marL="2366451" marR="7144" indent="-632244">
              <a:lnSpc>
                <a:spcPct val="120000"/>
              </a:lnSpc>
              <a:tabLst>
                <a:tab pos="6181349" algn="l"/>
              </a:tabLst>
            </a:pPr>
            <a:r>
              <a:rPr sz="6750" spc="-49" dirty="0">
                <a:latin typeface="Arial"/>
                <a:cs typeface="Arial"/>
              </a:rPr>
              <a:t>‒</a:t>
            </a:r>
            <a:r>
              <a:rPr sz="6750" spc="-654" dirty="0">
                <a:latin typeface="Arial"/>
                <a:cs typeface="Arial"/>
              </a:rPr>
              <a:t> </a:t>
            </a:r>
            <a:r>
              <a:rPr sz="6750" dirty="0">
                <a:latin typeface="Arial"/>
                <a:cs typeface="Arial"/>
              </a:rPr>
              <a:t>Zone</a:t>
            </a:r>
            <a:r>
              <a:rPr sz="6750" spc="-148" dirty="0">
                <a:latin typeface="Arial"/>
                <a:cs typeface="Arial"/>
              </a:rPr>
              <a:t> </a:t>
            </a:r>
            <a:r>
              <a:rPr sz="6750" spc="-35" dirty="0">
                <a:latin typeface="Arial"/>
                <a:cs typeface="Arial"/>
              </a:rPr>
              <a:t>van</a:t>
            </a:r>
            <a:r>
              <a:rPr sz="6750" dirty="0">
                <a:latin typeface="Arial"/>
                <a:cs typeface="Arial"/>
              </a:rPr>
              <a:t>	de</a:t>
            </a:r>
            <a:r>
              <a:rPr sz="6750" spc="-225" dirty="0">
                <a:latin typeface="Arial"/>
                <a:cs typeface="Arial"/>
              </a:rPr>
              <a:t> </a:t>
            </a:r>
            <a:r>
              <a:rPr sz="6750" dirty="0">
                <a:latin typeface="Arial"/>
                <a:cs typeface="Arial"/>
              </a:rPr>
              <a:t>naaste</a:t>
            </a:r>
            <a:r>
              <a:rPr sz="6750" spc="-218" dirty="0">
                <a:latin typeface="Arial"/>
                <a:cs typeface="Arial"/>
              </a:rPr>
              <a:t> </a:t>
            </a:r>
            <a:r>
              <a:rPr sz="6750" dirty="0">
                <a:latin typeface="Arial"/>
                <a:cs typeface="Arial"/>
              </a:rPr>
              <a:t>ontwikkeling</a:t>
            </a:r>
            <a:r>
              <a:rPr sz="6750" spc="-239" dirty="0">
                <a:latin typeface="Arial"/>
                <a:cs typeface="Arial"/>
              </a:rPr>
              <a:t> </a:t>
            </a:r>
            <a:r>
              <a:rPr sz="6750" spc="-70" dirty="0">
                <a:latin typeface="Arial"/>
                <a:cs typeface="Arial"/>
              </a:rPr>
              <a:t>= </a:t>
            </a:r>
            <a:r>
              <a:rPr sz="6750" dirty="0">
                <a:latin typeface="Arial"/>
                <a:cs typeface="Arial"/>
              </a:rPr>
              <a:t>uitdagend</a:t>
            </a:r>
            <a:r>
              <a:rPr sz="6750" spc="-197" dirty="0">
                <a:latin typeface="Arial"/>
                <a:cs typeface="Arial"/>
              </a:rPr>
              <a:t> </a:t>
            </a:r>
            <a:r>
              <a:rPr sz="6750" dirty="0">
                <a:latin typeface="Arial"/>
                <a:cs typeface="Arial"/>
              </a:rPr>
              <a:t>maar</a:t>
            </a:r>
            <a:r>
              <a:rPr sz="6750" spc="-239" dirty="0">
                <a:latin typeface="Arial"/>
                <a:cs typeface="Arial"/>
              </a:rPr>
              <a:t> </a:t>
            </a:r>
            <a:r>
              <a:rPr sz="6750" spc="-14" dirty="0">
                <a:latin typeface="Arial"/>
                <a:cs typeface="Arial"/>
              </a:rPr>
              <a:t>haalbaar/realistisch! </a:t>
            </a:r>
            <a:r>
              <a:rPr sz="6750" dirty="0">
                <a:latin typeface="Arial"/>
                <a:cs typeface="Arial"/>
              </a:rPr>
              <a:t>–</a:t>
            </a:r>
            <a:r>
              <a:rPr sz="6750" spc="309" dirty="0">
                <a:latin typeface="Arial"/>
                <a:cs typeface="Arial"/>
              </a:rPr>
              <a:t> </a:t>
            </a:r>
            <a:r>
              <a:rPr sz="6750" dirty="0">
                <a:latin typeface="Arial"/>
                <a:cs typeface="Arial"/>
              </a:rPr>
              <a:t>Zoniet</a:t>
            </a:r>
            <a:r>
              <a:rPr sz="6750" spc="-70" dirty="0">
                <a:latin typeface="Arial"/>
                <a:cs typeface="Arial"/>
              </a:rPr>
              <a:t> </a:t>
            </a:r>
            <a:r>
              <a:rPr sz="6750" spc="-14" dirty="0">
                <a:latin typeface="Arial"/>
                <a:cs typeface="Arial"/>
              </a:rPr>
              <a:t>druk,</a:t>
            </a:r>
            <a:endParaRPr sz="6750" dirty="0">
              <a:latin typeface="Arial"/>
              <a:cs typeface="Arial"/>
            </a:endParaRPr>
          </a:p>
          <a:p>
            <a:pPr marL="3171938">
              <a:spcBef>
                <a:spcPts val="1624"/>
              </a:spcBef>
              <a:tabLst>
                <a:tab pos="8370094" algn="l"/>
              </a:tabLst>
            </a:pPr>
            <a:r>
              <a:rPr sz="6750" dirty="0">
                <a:latin typeface="Arial"/>
                <a:cs typeface="Arial"/>
              </a:rPr>
              <a:t>frustratie</a:t>
            </a:r>
            <a:r>
              <a:rPr sz="6750" spc="-253" dirty="0">
                <a:latin typeface="Arial"/>
                <a:cs typeface="Arial"/>
              </a:rPr>
              <a:t> </a:t>
            </a:r>
            <a:r>
              <a:rPr sz="6750" spc="-35" dirty="0">
                <a:latin typeface="Arial"/>
                <a:cs typeface="Arial"/>
              </a:rPr>
              <a:t>van</a:t>
            </a:r>
            <a:r>
              <a:rPr sz="6750" dirty="0">
                <a:latin typeface="Arial"/>
                <a:cs typeface="Arial"/>
              </a:rPr>
              <a:t>	</a:t>
            </a:r>
            <a:r>
              <a:rPr sz="6750" spc="-42" dirty="0">
                <a:latin typeface="Arial"/>
                <a:cs typeface="Arial"/>
              </a:rPr>
              <a:t>studie-</a:t>
            </a:r>
            <a:r>
              <a:rPr sz="6750" spc="-14" dirty="0">
                <a:latin typeface="Arial"/>
                <a:cs typeface="Arial"/>
              </a:rPr>
              <a:t>motivatie</a:t>
            </a:r>
            <a:endParaRPr sz="6750" dirty="0">
              <a:latin typeface="Arial"/>
              <a:cs typeface="Arial"/>
            </a:endParaRPr>
          </a:p>
        </p:txBody>
      </p:sp>
      <p:sp>
        <p:nvSpPr>
          <p:cNvPr id="6" name="object 6"/>
          <p:cNvSpPr/>
          <p:nvPr/>
        </p:nvSpPr>
        <p:spPr>
          <a:xfrm>
            <a:off x="2967732" y="3031986"/>
            <a:ext cx="2260104" cy="1220687"/>
          </a:xfrm>
          <a:custGeom>
            <a:avLst/>
            <a:gdLst/>
            <a:ahLst/>
            <a:cxnLst/>
            <a:rect l="l" t="t" r="r" b="b"/>
            <a:pathLst>
              <a:path w="1607185" h="868044">
                <a:moveTo>
                  <a:pt x="1172972" y="0"/>
                </a:moveTo>
                <a:lnTo>
                  <a:pt x="0" y="0"/>
                </a:lnTo>
                <a:lnTo>
                  <a:pt x="0" y="867791"/>
                </a:lnTo>
                <a:lnTo>
                  <a:pt x="1172972" y="867791"/>
                </a:lnTo>
                <a:lnTo>
                  <a:pt x="1606930" y="433959"/>
                </a:lnTo>
                <a:lnTo>
                  <a:pt x="1172972" y="0"/>
                </a:lnTo>
                <a:close/>
              </a:path>
            </a:pathLst>
          </a:custGeom>
          <a:solidFill>
            <a:srgbClr val="446F6C"/>
          </a:solidFill>
        </p:spPr>
        <p:txBody>
          <a:bodyPr wrap="square" lIns="0" tIns="0" rIns="0" bIns="0" rtlCol="0"/>
          <a:lstStyle/>
          <a:p>
            <a:endParaRPr sz="5063"/>
          </a:p>
        </p:txBody>
      </p:sp>
      <p:pic>
        <p:nvPicPr>
          <p:cNvPr id="7" name="object 7"/>
          <p:cNvPicPr/>
          <p:nvPr/>
        </p:nvPicPr>
        <p:blipFill>
          <a:blip r:embed="rId3" cstate="print"/>
          <a:stretch>
            <a:fillRect/>
          </a:stretch>
        </p:blipFill>
        <p:spPr>
          <a:xfrm>
            <a:off x="17733685" y="4752916"/>
            <a:ext cx="6650831" cy="5927348"/>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70977" y="209629"/>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HOGE</a:t>
            </a:r>
            <a:r>
              <a:rPr spc="-155" dirty="0"/>
              <a:t> </a:t>
            </a:r>
            <a:r>
              <a:rPr spc="-14" dirty="0"/>
              <a:t>VERWACHTINGEN</a:t>
            </a:r>
            <a:r>
              <a:rPr spc="-155" dirty="0"/>
              <a:t> </a:t>
            </a:r>
            <a:r>
              <a:rPr dirty="0"/>
              <a:t>-</a:t>
            </a:r>
            <a:r>
              <a:rPr spc="-134" dirty="0"/>
              <a:t> </a:t>
            </a:r>
            <a:r>
              <a:rPr spc="-148" dirty="0"/>
              <a:t>CAVEAT</a:t>
            </a:r>
          </a:p>
        </p:txBody>
      </p:sp>
      <p:sp>
        <p:nvSpPr>
          <p:cNvPr id="3" name="object 3"/>
          <p:cNvSpPr txBox="1"/>
          <p:nvPr/>
        </p:nvSpPr>
        <p:spPr>
          <a:xfrm>
            <a:off x="22737524" y="12741449"/>
            <a:ext cx="375047" cy="386856"/>
          </a:xfrm>
          <a:prstGeom prst="rect">
            <a:avLst/>
          </a:prstGeom>
        </p:spPr>
        <p:txBody>
          <a:bodyPr vert="horz" wrap="square" lIns="0" tIns="18752" rIns="0" bIns="0" rtlCol="0">
            <a:spAutoFit/>
          </a:bodyPr>
          <a:lstStyle/>
          <a:p>
            <a:pPr marL="17860">
              <a:spcBef>
                <a:spcPts val="148"/>
              </a:spcBef>
            </a:pPr>
            <a:r>
              <a:rPr sz="2391" spc="-35" dirty="0">
                <a:solidFill>
                  <a:srgbClr val="1E63C7"/>
                </a:solidFill>
                <a:latin typeface="Arial"/>
                <a:cs typeface="Arial"/>
              </a:rPr>
              <a:t>12</a:t>
            </a:r>
            <a:endParaRPr sz="2391">
              <a:latin typeface="Arial"/>
              <a:cs typeface="Arial"/>
            </a:endParaRPr>
          </a:p>
        </p:txBody>
      </p:sp>
      <p:sp>
        <p:nvSpPr>
          <p:cNvPr id="4" name="object 4"/>
          <p:cNvSpPr/>
          <p:nvPr/>
        </p:nvSpPr>
        <p:spPr>
          <a:xfrm>
            <a:off x="4483098" y="3031629"/>
            <a:ext cx="14012466" cy="1220687"/>
          </a:xfrm>
          <a:custGeom>
            <a:avLst/>
            <a:gdLst/>
            <a:ahLst/>
            <a:cxnLst/>
            <a:rect l="l" t="t" r="r" b="b"/>
            <a:pathLst>
              <a:path w="9964419" h="868044">
                <a:moveTo>
                  <a:pt x="9819386" y="0"/>
                </a:moveTo>
                <a:lnTo>
                  <a:pt x="144653" y="0"/>
                </a:lnTo>
                <a:lnTo>
                  <a:pt x="98934" y="7374"/>
                </a:lnTo>
                <a:lnTo>
                  <a:pt x="59225" y="27903"/>
                </a:lnTo>
                <a:lnTo>
                  <a:pt x="27911" y="59198"/>
                </a:lnTo>
                <a:lnTo>
                  <a:pt x="7375" y="98868"/>
                </a:lnTo>
                <a:lnTo>
                  <a:pt x="0" y="144525"/>
                </a:lnTo>
                <a:lnTo>
                  <a:pt x="0" y="723138"/>
                </a:lnTo>
                <a:lnTo>
                  <a:pt x="7375" y="768856"/>
                </a:lnTo>
                <a:lnTo>
                  <a:pt x="27911" y="808565"/>
                </a:lnTo>
                <a:lnTo>
                  <a:pt x="59225" y="839879"/>
                </a:lnTo>
                <a:lnTo>
                  <a:pt x="98934" y="860415"/>
                </a:lnTo>
                <a:lnTo>
                  <a:pt x="144653" y="867791"/>
                </a:lnTo>
                <a:lnTo>
                  <a:pt x="9819386" y="867791"/>
                </a:lnTo>
                <a:lnTo>
                  <a:pt x="9865104" y="860415"/>
                </a:lnTo>
                <a:lnTo>
                  <a:pt x="9904813" y="839879"/>
                </a:lnTo>
                <a:lnTo>
                  <a:pt x="9936127" y="808565"/>
                </a:lnTo>
                <a:lnTo>
                  <a:pt x="9956663" y="768856"/>
                </a:lnTo>
                <a:lnTo>
                  <a:pt x="9964039" y="723138"/>
                </a:lnTo>
                <a:lnTo>
                  <a:pt x="9964039" y="144525"/>
                </a:lnTo>
                <a:lnTo>
                  <a:pt x="9956663" y="98868"/>
                </a:lnTo>
                <a:lnTo>
                  <a:pt x="9936127" y="59198"/>
                </a:lnTo>
                <a:lnTo>
                  <a:pt x="9904813" y="27903"/>
                </a:lnTo>
                <a:lnTo>
                  <a:pt x="9865104" y="7374"/>
                </a:lnTo>
                <a:lnTo>
                  <a:pt x="9819386" y="0"/>
                </a:lnTo>
                <a:close/>
              </a:path>
            </a:pathLst>
          </a:custGeom>
          <a:solidFill>
            <a:srgbClr val="6AA39F"/>
          </a:solidFill>
        </p:spPr>
        <p:txBody>
          <a:bodyPr wrap="square" lIns="0" tIns="0" rIns="0" bIns="0" rtlCol="0"/>
          <a:lstStyle/>
          <a:p>
            <a:endParaRPr sz="5063"/>
          </a:p>
        </p:txBody>
      </p:sp>
      <p:sp>
        <p:nvSpPr>
          <p:cNvPr id="5" name="object 5"/>
          <p:cNvSpPr txBox="1"/>
          <p:nvPr/>
        </p:nvSpPr>
        <p:spPr>
          <a:xfrm>
            <a:off x="1526631" y="1869652"/>
            <a:ext cx="19255978" cy="3544640"/>
          </a:xfrm>
          <a:prstGeom prst="rect">
            <a:avLst/>
          </a:prstGeom>
        </p:spPr>
        <p:txBody>
          <a:bodyPr vert="horz" wrap="square" lIns="0" tIns="17859" rIns="0" bIns="0" rtlCol="0">
            <a:spAutoFit/>
          </a:bodyPr>
          <a:lstStyle/>
          <a:p>
            <a:pPr marL="17860">
              <a:spcBef>
                <a:spcPts val="141"/>
              </a:spcBef>
              <a:tabLst>
                <a:tab pos="651890" algn="l"/>
              </a:tabLst>
            </a:pPr>
            <a:r>
              <a:rPr sz="6750" dirty="0">
                <a:latin typeface="Arial"/>
                <a:cs typeface="Arial"/>
              </a:rPr>
              <a:t>̶	WELKE</a:t>
            </a:r>
            <a:r>
              <a:rPr sz="6750" spc="-218" dirty="0">
                <a:latin typeface="Arial"/>
                <a:cs typeface="Arial"/>
              </a:rPr>
              <a:t> </a:t>
            </a:r>
            <a:r>
              <a:rPr sz="6750" dirty="0">
                <a:latin typeface="Arial"/>
                <a:cs typeface="Arial"/>
              </a:rPr>
              <a:t>verwachtingen</a:t>
            </a:r>
            <a:r>
              <a:rPr sz="6750" spc="-134" dirty="0">
                <a:latin typeface="Arial"/>
                <a:cs typeface="Arial"/>
              </a:rPr>
              <a:t> </a:t>
            </a:r>
            <a:r>
              <a:rPr sz="6750" dirty="0">
                <a:latin typeface="Arial"/>
                <a:cs typeface="Arial"/>
              </a:rPr>
              <a:t>voor</a:t>
            </a:r>
            <a:r>
              <a:rPr sz="6750" spc="-176" dirty="0">
                <a:latin typeface="Arial"/>
                <a:cs typeface="Arial"/>
              </a:rPr>
              <a:t> </a:t>
            </a:r>
            <a:r>
              <a:rPr sz="6750" spc="-28" dirty="0">
                <a:latin typeface="Arial"/>
                <a:cs typeface="Arial"/>
              </a:rPr>
              <a:t>WIE?</a:t>
            </a:r>
            <a:endParaRPr sz="6750" dirty="0">
              <a:latin typeface="Arial"/>
              <a:cs typeface="Arial"/>
            </a:endParaRPr>
          </a:p>
          <a:p>
            <a:pPr marL="902824" algn="ctr">
              <a:spcBef>
                <a:spcPts val="3509"/>
              </a:spcBef>
            </a:pPr>
            <a:r>
              <a:rPr sz="4500" dirty="0">
                <a:solidFill>
                  <a:srgbClr val="FFFFFF"/>
                </a:solidFill>
                <a:latin typeface="Berlin Sans FB"/>
                <a:cs typeface="Berlin Sans FB"/>
              </a:rPr>
              <a:t>Leerlingen</a:t>
            </a:r>
            <a:r>
              <a:rPr sz="4500" spc="-91" dirty="0">
                <a:solidFill>
                  <a:srgbClr val="FFFFFF"/>
                </a:solidFill>
                <a:latin typeface="Berlin Sans FB"/>
                <a:cs typeface="Berlin Sans FB"/>
              </a:rPr>
              <a:t> </a:t>
            </a:r>
            <a:r>
              <a:rPr sz="4500" dirty="0">
                <a:solidFill>
                  <a:srgbClr val="FFFFFF"/>
                </a:solidFill>
                <a:latin typeface="Berlin Sans FB"/>
                <a:cs typeface="Berlin Sans FB"/>
              </a:rPr>
              <a:t>(er)kennen</a:t>
            </a:r>
            <a:r>
              <a:rPr sz="4500" spc="-84" dirty="0">
                <a:solidFill>
                  <a:srgbClr val="FFFFFF"/>
                </a:solidFill>
                <a:latin typeface="Berlin Sans FB"/>
                <a:cs typeface="Berlin Sans FB"/>
              </a:rPr>
              <a:t> </a:t>
            </a:r>
            <a:r>
              <a:rPr sz="4500" dirty="0">
                <a:solidFill>
                  <a:srgbClr val="FFFFFF"/>
                </a:solidFill>
                <a:latin typeface="Berlin Sans FB"/>
                <a:cs typeface="Berlin Sans FB"/>
              </a:rPr>
              <a:t>in</a:t>
            </a:r>
            <a:r>
              <a:rPr sz="4500" spc="-21" dirty="0">
                <a:solidFill>
                  <a:srgbClr val="FFFFFF"/>
                </a:solidFill>
                <a:latin typeface="Berlin Sans FB"/>
                <a:cs typeface="Berlin Sans FB"/>
              </a:rPr>
              <a:t> </a:t>
            </a:r>
            <a:r>
              <a:rPr sz="4500" dirty="0">
                <a:solidFill>
                  <a:srgbClr val="FFFFFF"/>
                </a:solidFill>
                <a:latin typeface="Berlin Sans FB"/>
                <a:cs typeface="Berlin Sans FB"/>
              </a:rPr>
              <a:t>hun</a:t>
            </a:r>
            <a:r>
              <a:rPr sz="4500" spc="-49" dirty="0">
                <a:solidFill>
                  <a:srgbClr val="FFFFFF"/>
                </a:solidFill>
                <a:latin typeface="Berlin Sans FB"/>
                <a:cs typeface="Berlin Sans FB"/>
              </a:rPr>
              <a:t> </a:t>
            </a:r>
            <a:r>
              <a:rPr sz="4500" spc="-14" dirty="0">
                <a:solidFill>
                  <a:srgbClr val="FFFFFF"/>
                </a:solidFill>
                <a:latin typeface="Berlin Sans FB"/>
                <a:cs typeface="Berlin Sans FB"/>
              </a:rPr>
              <a:t>diversiteit</a:t>
            </a:r>
            <a:endParaRPr sz="4500" dirty="0">
              <a:latin typeface="Berlin Sans FB"/>
              <a:cs typeface="Berlin Sans FB"/>
            </a:endParaRPr>
          </a:p>
          <a:p>
            <a:pPr marL="891214" algn="ctr">
              <a:spcBef>
                <a:spcPts val="2433"/>
              </a:spcBef>
              <a:tabLst>
                <a:tab pos="1525245" algn="l"/>
              </a:tabLst>
            </a:pPr>
            <a:r>
              <a:rPr sz="6750" dirty="0">
                <a:latin typeface="Arial"/>
                <a:cs typeface="Arial"/>
              </a:rPr>
              <a:t>̶	Bias</a:t>
            </a:r>
            <a:r>
              <a:rPr sz="6750" spc="-232" dirty="0">
                <a:latin typeface="Arial"/>
                <a:cs typeface="Arial"/>
              </a:rPr>
              <a:t> </a:t>
            </a:r>
            <a:r>
              <a:rPr sz="6750" dirty="0">
                <a:latin typeface="Arial"/>
                <a:cs typeface="Arial"/>
              </a:rPr>
              <a:t>in</a:t>
            </a:r>
            <a:r>
              <a:rPr sz="6750" spc="-211" dirty="0">
                <a:latin typeface="Arial"/>
                <a:cs typeface="Arial"/>
              </a:rPr>
              <a:t> </a:t>
            </a:r>
            <a:r>
              <a:rPr sz="6750" dirty="0">
                <a:latin typeface="Arial"/>
                <a:cs typeface="Arial"/>
              </a:rPr>
              <a:t>verwachtingen</a:t>
            </a:r>
            <a:r>
              <a:rPr sz="6750" spc="-176" dirty="0">
                <a:latin typeface="Arial"/>
                <a:cs typeface="Arial"/>
              </a:rPr>
              <a:t> </a:t>
            </a:r>
            <a:r>
              <a:rPr sz="6750" dirty="0">
                <a:latin typeface="Arial"/>
                <a:cs typeface="Arial"/>
              </a:rPr>
              <a:t>naargelang</a:t>
            </a:r>
            <a:r>
              <a:rPr sz="6750" spc="-176" dirty="0">
                <a:latin typeface="Arial"/>
                <a:cs typeface="Arial"/>
              </a:rPr>
              <a:t> </a:t>
            </a:r>
            <a:r>
              <a:rPr sz="6750" spc="-14" dirty="0">
                <a:latin typeface="Arial"/>
                <a:cs typeface="Arial"/>
              </a:rPr>
              <a:t>achtergrond</a:t>
            </a:r>
            <a:endParaRPr sz="6750" dirty="0">
              <a:latin typeface="Arial"/>
              <a:cs typeface="Arial"/>
            </a:endParaRPr>
          </a:p>
        </p:txBody>
      </p:sp>
      <p:sp>
        <p:nvSpPr>
          <p:cNvPr id="6" name="object 6"/>
          <p:cNvSpPr/>
          <p:nvPr/>
        </p:nvSpPr>
        <p:spPr>
          <a:xfrm>
            <a:off x="2967732" y="3009482"/>
            <a:ext cx="2260104" cy="1220687"/>
          </a:xfrm>
          <a:custGeom>
            <a:avLst/>
            <a:gdLst/>
            <a:ahLst/>
            <a:cxnLst/>
            <a:rect l="l" t="t" r="r" b="b"/>
            <a:pathLst>
              <a:path w="1607185" h="868044">
                <a:moveTo>
                  <a:pt x="1172972" y="0"/>
                </a:moveTo>
                <a:lnTo>
                  <a:pt x="0" y="0"/>
                </a:lnTo>
                <a:lnTo>
                  <a:pt x="0" y="867791"/>
                </a:lnTo>
                <a:lnTo>
                  <a:pt x="1172972" y="867791"/>
                </a:lnTo>
                <a:lnTo>
                  <a:pt x="1606930" y="433831"/>
                </a:lnTo>
                <a:lnTo>
                  <a:pt x="1172972" y="0"/>
                </a:lnTo>
                <a:close/>
              </a:path>
            </a:pathLst>
          </a:custGeom>
          <a:solidFill>
            <a:srgbClr val="446F6C"/>
          </a:solidFill>
        </p:spPr>
        <p:txBody>
          <a:bodyPr wrap="square" lIns="0" tIns="0" rIns="0" bIns="0" rtlCol="0"/>
          <a:lstStyle/>
          <a:p>
            <a:endParaRPr sz="5063"/>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59467" y="3568375"/>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BIAS</a:t>
            </a:r>
            <a:r>
              <a:rPr spc="-7" dirty="0"/>
              <a:t> </a:t>
            </a:r>
            <a:r>
              <a:rPr dirty="0"/>
              <a:t>IN</a:t>
            </a:r>
            <a:r>
              <a:rPr spc="-21" dirty="0"/>
              <a:t> </a:t>
            </a:r>
            <a:r>
              <a:rPr spc="-35" dirty="0"/>
              <a:t>VERWACHTINGEN</a:t>
            </a:r>
          </a:p>
        </p:txBody>
      </p:sp>
      <p:sp>
        <p:nvSpPr>
          <p:cNvPr id="3" name="object 3"/>
          <p:cNvSpPr txBox="1"/>
          <p:nvPr/>
        </p:nvSpPr>
        <p:spPr>
          <a:xfrm>
            <a:off x="11570772" y="3710126"/>
            <a:ext cx="11474648" cy="6720686"/>
          </a:xfrm>
          <a:prstGeom prst="rect">
            <a:avLst/>
          </a:prstGeom>
        </p:spPr>
        <p:txBody>
          <a:bodyPr vert="horz" wrap="square" lIns="0" tIns="0" rIns="0" bIns="0" rtlCol="0">
            <a:spAutoFit/>
          </a:bodyPr>
          <a:lstStyle/>
          <a:p>
            <a:pPr marL="891214">
              <a:lnSpc>
                <a:spcPts val="5745"/>
              </a:lnSpc>
              <a:tabLst>
                <a:tab pos="1525245" algn="l"/>
              </a:tabLst>
            </a:pPr>
            <a:r>
              <a:rPr sz="5203" dirty="0">
                <a:latin typeface="Arial"/>
                <a:cs typeface="Arial"/>
              </a:rPr>
              <a:t>̶	Sociaal:</a:t>
            </a:r>
            <a:r>
              <a:rPr sz="5203" spc="-183" dirty="0">
                <a:latin typeface="Arial"/>
                <a:cs typeface="Arial"/>
              </a:rPr>
              <a:t> </a:t>
            </a:r>
            <a:r>
              <a:rPr sz="5203" dirty="0">
                <a:latin typeface="Arial"/>
                <a:cs typeface="Arial"/>
              </a:rPr>
              <a:t>netwerk,</a:t>
            </a:r>
            <a:r>
              <a:rPr sz="5203" spc="-176" dirty="0">
                <a:latin typeface="Arial"/>
                <a:cs typeface="Arial"/>
              </a:rPr>
              <a:t> </a:t>
            </a:r>
            <a:r>
              <a:rPr sz="5203" spc="-14" dirty="0">
                <a:latin typeface="Arial"/>
                <a:cs typeface="Arial"/>
              </a:rPr>
              <a:t>relaties</a:t>
            </a:r>
            <a:endParaRPr sz="5203">
              <a:latin typeface="Arial"/>
              <a:cs typeface="Arial"/>
            </a:endParaRPr>
          </a:p>
          <a:p>
            <a:pPr marL="891214">
              <a:spcBef>
                <a:spcPts val="626"/>
              </a:spcBef>
              <a:tabLst>
                <a:tab pos="1525245" algn="l"/>
              </a:tabLst>
            </a:pPr>
            <a:r>
              <a:rPr sz="5203" dirty="0">
                <a:latin typeface="Arial"/>
                <a:cs typeface="Arial"/>
              </a:rPr>
              <a:t>̶	</a:t>
            </a:r>
            <a:r>
              <a:rPr sz="5203" b="1" dirty="0">
                <a:latin typeface="Arial"/>
                <a:cs typeface="Arial"/>
              </a:rPr>
              <a:t>Cultureel</a:t>
            </a:r>
            <a:r>
              <a:rPr sz="5203" dirty="0">
                <a:latin typeface="Arial"/>
                <a:cs typeface="Arial"/>
              </a:rPr>
              <a:t>:</a:t>
            </a:r>
            <a:r>
              <a:rPr sz="5203" spc="-190" dirty="0">
                <a:latin typeface="Arial"/>
                <a:cs typeface="Arial"/>
              </a:rPr>
              <a:t> </a:t>
            </a:r>
            <a:r>
              <a:rPr sz="5203" dirty="0">
                <a:latin typeface="Arial"/>
                <a:cs typeface="Arial"/>
              </a:rPr>
              <a:t>kennis,</a:t>
            </a:r>
            <a:r>
              <a:rPr sz="5203" spc="-176" dirty="0">
                <a:latin typeface="Arial"/>
                <a:cs typeface="Arial"/>
              </a:rPr>
              <a:t> </a:t>
            </a:r>
            <a:r>
              <a:rPr sz="5203" dirty="0">
                <a:latin typeface="Arial"/>
                <a:cs typeface="Arial"/>
              </a:rPr>
              <a:t>skills,</a:t>
            </a:r>
            <a:r>
              <a:rPr sz="5203" spc="-204" dirty="0">
                <a:latin typeface="Arial"/>
                <a:cs typeface="Arial"/>
              </a:rPr>
              <a:t> </a:t>
            </a:r>
            <a:r>
              <a:rPr sz="5203" spc="-14" dirty="0">
                <a:latin typeface="Arial"/>
                <a:cs typeface="Arial"/>
              </a:rPr>
              <a:t>opleiding</a:t>
            </a:r>
            <a:endParaRPr sz="5203">
              <a:latin typeface="Arial"/>
              <a:cs typeface="Arial"/>
            </a:endParaRPr>
          </a:p>
          <a:p>
            <a:pPr>
              <a:lnSpc>
                <a:spcPct val="100000"/>
              </a:lnSpc>
            </a:pPr>
            <a:endParaRPr sz="5203">
              <a:latin typeface="Arial"/>
              <a:cs typeface="Arial"/>
            </a:endParaRPr>
          </a:p>
          <a:p>
            <a:pPr>
              <a:spcBef>
                <a:spcPts val="3692"/>
              </a:spcBef>
            </a:pPr>
            <a:endParaRPr sz="5203">
              <a:latin typeface="Arial"/>
              <a:cs typeface="Arial"/>
            </a:endParaRPr>
          </a:p>
          <a:p>
            <a:pPr>
              <a:tabLst>
                <a:tab pos="634030" algn="l"/>
              </a:tabLst>
            </a:pPr>
            <a:r>
              <a:rPr sz="6188" dirty="0">
                <a:latin typeface="Arial"/>
                <a:cs typeface="Arial"/>
              </a:rPr>
              <a:t>̶	Naadloos</a:t>
            </a:r>
            <a:r>
              <a:rPr sz="6188" spc="-21" dirty="0">
                <a:latin typeface="Arial"/>
                <a:cs typeface="Arial"/>
              </a:rPr>
              <a:t> </a:t>
            </a:r>
            <a:r>
              <a:rPr sz="6188" dirty="0">
                <a:latin typeface="Arial"/>
                <a:cs typeface="Arial"/>
              </a:rPr>
              <a:t>passen</a:t>
            </a:r>
            <a:r>
              <a:rPr sz="6188" spc="-14" dirty="0">
                <a:latin typeface="Arial"/>
                <a:cs typeface="Arial"/>
              </a:rPr>
              <a:t> binnen</a:t>
            </a:r>
            <a:endParaRPr sz="6188">
              <a:latin typeface="Arial"/>
              <a:cs typeface="Arial"/>
            </a:endParaRPr>
          </a:p>
          <a:p>
            <a:pPr marL="634030">
              <a:spcBef>
                <a:spcPts val="745"/>
              </a:spcBef>
            </a:pPr>
            <a:r>
              <a:rPr sz="6188" dirty="0">
                <a:latin typeface="Arial"/>
                <a:cs typeface="Arial"/>
              </a:rPr>
              <a:t>bepaalde</a:t>
            </a:r>
            <a:r>
              <a:rPr sz="6188" spc="-309" dirty="0">
                <a:latin typeface="Arial"/>
                <a:cs typeface="Arial"/>
              </a:rPr>
              <a:t> </a:t>
            </a:r>
            <a:r>
              <a:rPr sz="6188" spc="-14" dirty="0">
                <a:latin typeface="Arial"/>
                <a:cs typeface="Arial"/>
              </a:rPr>
              <a:t>“velden”</a:t>
            </a:r>
            <a:endParaRPr sz="6188">
              <a:latin typeface="Arial"/>
              <a:cs typeface="Arial"/>
            </a:endParaRPr>
          </a:p>
          <a:p>
            <a:pPr marL="634030">
              <a:spcBef>
                <a:spcPts val="745"/>
              </a:spcBef>
            </a:pPr>
            <a:r>
              <a:rPr sz="6188" spc="-598" dirty="0">
                <a:latin typeface="Wingdings"/>
                <a:cs typeface="Wingdings"/>
              </a:rPr>
              <a:t></a:t>
            </a:r>
            <a:r>
              <a:rPr sz="6188" spc="160" dirty="0">
                <a:latin typeface="Times New Roman"/>
                <a:cs typeface="Times New Roman"/>
              </a:rPr>
              <a:t> </a:t>
            </a:r>
            <a:r>
              <a:rPr sz="6188" dirty="0">
                <a:latin typeface="Arial"/>
                <a:cs typeface="Arial"/>
              </a:rPr>
              <a:t>succes</a:t>
            </a:r>
            <a:r>
              <a:rPr sz="6188" spc="-28" dirty="0">
                <a:latin typeface="Arial"/>
                <a:cs typeface="Arial"/>
              </a:rPr>
              <a:t> </a:t>
            </a:r>
            <a:r>
              <a:rPr sz="6188" dirty="0">
                <a:latin typeface="Arial"/>
                <a:cs typeface="Arial"/>
              </a:rPr>
              <a:t>in</a:t>
            </a:r>
            <a:r>
              <a:rPr sz="6188" spc="7" dirty="0">
                <a:latin typeface="Arial"/>
                <a:cs typeface="Arial"/>
              </a:rPr>
              <a:t> </a:t>
            </a:r>
            <a:r>
              <a:rPr sz="6188" dirty="0">
                <a:latin typeface="Arial"/>
                <a:cs typeface="Arial"/>
              </a:rPr>
              <a:t>dit </a:t>
            </a:r>
            <a:r>
              <a:rPr sz="6188" spc="-28" dirty="0">
                <a:latin typeface="Arial"/>
                <a:cs typeface="Arial"/>
              </a:rPr>
              <a:t>veld</a:t>
            </a:r>
            <a:endParaRPr sz="6188">
              <a:latin typeface="Arial"/>
              <a:cs typeface="Arial"/>
            </a:endParaRPr>
          </a:p>
        </p:txBody>
      </p:sp>
      <p:sp>
        <p:nvSpPr>
          <p:cNvPr id="4" name="object 4"/>
          <p:cNvSpPr txBox="1"/>
          <p:nvPr/>
        </p:nvSpPr>
        <p:spPr>
          <a:xfrm>
            <a:off x="22737524" y="12741449"/>
            <a:ext cx="375047" cy="386856"/>
          </a:xfrm>
          <a:prstGeom prst="rect">
            <a:avLst/>
          </a:prstGeom>
        </p:spPr>
        <p:txBody>
          <a:bodyPr vert="horz" wrap="square" lIns="0" tIns="18752" rIns="0" bIns="0" rtlCol="0">
            <a:spAutoFit/>
          </a:bodyPr>
          <a:lstStyle/>
          <a:p>
            <a:pPr marL="17860">
              <a:spcBef>
                <a:spcPts val="148"/>
              </a:spcBef>
            </a:pPr>
            <a:r>
              <a:rPr sz="2391" spc="-35" dirty="0">
                <a:solidFill>
                  <a:srgbClr val="1E63C7"/>
                </a:solidFill>
                <a:latin typeface="Arial"/>
                <a:cs typeface="Arial"/>
              </a:rPr>
              <a:t>13</a:t>
            </a:r>
            <a:endParaRPr sz="2391">
              <a:latin typeface="Arial"/>
              <a:cs typeface="Arial"/>
            </a:endParaRPr>
          </a:p>
        </p:txBody>
      </p:sp>
      <p:grpSp>
        <p:nvGrpSpPr>
          <p:cNvPr id="5" name="object 5"/>
          <p:cNvGrpSpPr/>
          <p:nvPr/>
        </p:nvGrpSpPr>
        <p:grpSpPr>
          <a:xfrm>
            <a:off x="21056" y="1568945"/>
            <a:ext cx="24363759" cy="9527084"/>
            <a:chOff x="13421" y="1115694"/>
            <a:chExt cx="17325340" cy="6774815"/>
          </a:xfrm>
        </p:grpSpPr>
        <p:pic>
          <p:nvPicPr>
            <p:cNvPr id="6" name="object 6"/>
            <p:cNvPicPr/>
            <p:nvPr/>
          </p:nvPicPr>
          <p:blipFill>
            <a:blip r:embed="rId2" cstate="print"/>
            <a:stretch>
              <a:fillRect/>
            </a:stretch>
          </p:blipFill>
          <p:spPr>
            <a:xfrm>
              <a:off x="830122" y="1115694"/>
              <a:ext cx="7218933" cy="6774688"/>
            </a:xfrm>
            <a:prstGeom prst="rect">
              <a:avLst/>
            </a:prstGeom>
          </p:spPr>
        </p:pic>
        <p:sp>
          <p:nvSpPr>
            <p:cNvPr id="7" name="object 7"/>
            <p:cNvSpPr/>
            <p:nvPr/>
          </p:nvSpPr>
          <p:spPr>
            <a:xfrm>
              <a:off x="13421" y="2757931"/>
              <a:ext cx="17325340" cy="5132705"/>
            </a:xfrm>
            <a:custGeom>
              <a:avLst/>
              <a:gdLst/>
              <a:ahLst/>
              <a:cxnLst/>
              <a:rect l="l" t="t" r="r" b="b"/>
              <a:pathLst>
                <a:path w="17325340" h="5132705">
                  <a:moveTo>
                    <a:pt x="17325126" y="0"/>
                  </a:moveTo>
                  <a:lnTo>
                    <a:pt x="0" y="0"/>
                  </a:lnTo>
                  <a:lnTo>
                    <a:pt x="0" y="5132451"/>
                  </a:lnTo>
                  <a:lnTo>
                    <a:pt x="17325126" y="5132451"/>
                  </a:lnTo>
                  <a:lnTo>
                    <a:pt x="17325126" y="0"/>
                  </a:lnTo>
                  <a:close/>
                </a:path>
              </a:pathLst>
            </a:custGeom>
            <a:solidFill>
              <a:srgbClr val="1E63C7"/>
            </a:solidFill>
          </p:spPr>
          <p:txBody>
            <a:bodyPr wrap="square" lIns="0" tIns="0" rIns="0" bIns="0" rtlCol="0"/>
            <a:lstStyle/>
            <a:p>
              <a:endParaRPr sz="5063"/>
            </a:p>
          </p:txBody>
        </p:sp>
      </p:grpSp>
      <p:sp>
        <p:nvSpPr>
          <p:cNvPr id="8" name="object 8"/>
          <p:cNvSpPr txBox="1"/>
          <p:nvPr/>
        </p:nvSpPr>
        <p:spPr>
          <a:xfrm>
            <a:off x="228211" y="1604179"/>
            <a:ext cx="24078009" cy="9395472"/>
          </a:xfrm>
          <a:prstGeom prst="rect">
            <a:avLst/>
          </a:prstGeom>
        </p:spPr>
        <p:txBody>
          <a:bodyPr vert="horz" wrap="square" lIns="0" tIns="132159" rIns="0" bIns="0" rtlCol="0">
            <a:spAutoFit/>
          </a:bodyPr>
          <a:lstStyle/>
          <a:p>
            <a:pPr marL="5757174" algn="ctr">
              <a:spcBef>
                <a:spcPts val="1041"/>
              </a:spcBef>
              <a:tabLst>
                <a:tab pos="6392098" algn="l"/>
              </a:tabLst>
            </a:pPr>
            <a:r>
              <a:rPr sz="6188" dirty="0">
                <a:latin typeface="Arial"/>
                <a:cs typeface="Arial"/>
              </a:rPr>
              <a:t>̶	Bourdieu:</a:t>
            </a:r>
            <a:r>
              <a:rPr sz="6188" spc="-63" dirty="0">
                <a:latin typeface="Arial"/>
                <a:cs typeface="Arial"/>
              </a:rPr>
              <a:t> </a:t>
            </a:r>
            <a:r>
              <a:rPr sz="6188" b="1" spc="-14" dirty="0">
                <a:latin typeface="Arial"/>
                <a:cs typeface="Arial"/>
              </a:rPr>
              <a:t>kapitaal</a:t>
            </a:r>
            <a:endParaRPr sz="6188">
              <a:latin typeface="Arial"/>
              <a:cs typeface="Arial"/>
            </a:endParaRPr>
          </a:p>
          <a:p>
            <a:pPr marL="9288991" algn="ctr">
              <a:spcBef>
                <a:spcPts val="745"/>
              </a:spcBef>
              <a:tabLst>
                <a:tab pos="9923915" algn="l"/>
              </a:tabLst>
            </a:pPr>
            <a:r>
              <a:rPr sz="5203" dirty="0">
                <a:latin typeface="Arial"/>
                <a:cs typeface="Arial"/>
              </a:rPr>
              <a:t>̶	Economisch:</a:t>
            </a:r>
            <a:r>
              <a:rPr sz="5203" spc="-190" dirty="0">
                <a:latin typeface="Arial"/>
                <a:cs typeface="Arial"/>
              </a:rPr>
              <a:t> </a:t>
            </a:r>
            <a:r>
              <a:rPr sz="5203" dirty="0">
                <a:latin typeface="Arial"/>
                <a:cs typeface="Arial"/>
              </a:rPr>
              <a:t>geld,</a:t>
            </a:r>
            <a:r>
              <a:rPr sz="5203" spc="-204" dirty="0">
                <a:latin typeface="Arial"/>
                <a:cs typeface="Arial"/>
              </a:rPr>
              <a:t> </a:t>
            </a:r>
            <a:r>
              <a:rPr sz="5203" spc="-14" dirty="0">
                <a:latin typeface="Arial"/>
                <a:cs typeface="Arial"/>
              </a:rPr>
              <a:t>vastgoed</a:t>
            </a:r>
            <a:endParaRPr sz="5203">
              <a:latin typeface="Arial"/>
              <a:cs typeface="Arial"/>
            </a:endParaRPr>
          </a:p>
          <a:p>
            <a:pPr marL="16967" marR="7144" algn="ctr">
              <a:spcBef>
                <a:spcPts val="2595"/>
              </a:spcBef>
            </a:pPr>
            <a:r>
              <a:rPr sz="6188" b="1" dirty="0">
                <a:solidFill>
                  <a:srgbClr val="FFFFFF"/>
                </a:solidFill>
                <a:latin typeface="Arial"/>
                <a:cs typeface="Arial"/>
              </a:rPr>
              <a:t>Educational</a:t>
            </a:r>
            <a:r>
              <a:rPr sz="6188" b="1" spc="-56" dirty="0">
                <a:solidFill>
                  <a:srgbClr val="FFFFFF"/>
                </a:solidFill>
                <a:latin typeface="Arial"/>
                <a:cs typeface="Arial"/>
              </a:rPr>
              <a:t> </a:t>
            </a:r>
            <a:r>
              <a:rPr sz="6188" b="1" dirty="0">
                <a:solidFill>
                  <a:srgbClr val="FFFFFF"/>
                </a:solidFill>
                <a:latin typeface="Arial"/>
                <a:cs typeface="Arial"/>
              </a:rPr>
              <a:t>success</a:t>
            </a:r>
            <a:r>
              <a:rPr sz="6188" b="1" spc="-49" dirty="0">
                <a:solidFill>
                  <a:srgbClr val="FFFFFF"/>
                </a:solidFill>
                <a:latin typeface="Arial"/>
                <a:cs typeface="Arial"/>
              </a:rPr>
              <a:t> </a:t>
            </a:r>
            <a:r>
              <a:rPr sz="6188" b="1" dirty="0">
                <a:solidFill>
                  <a:srgbClr val="FFFFFF"/>
                </a:solidFill>
                <a:latin typeface="Arial"/>
                <a:cs typeface="Arial"/>
              </a:rPr>
              <a:t>entails</a:t>
            </a:r>
            <a:r>
              <a:rPr sz="6188" b="1" spc="-49" dirty="0">
                <a:solidFill>
                  <a:srgbClr val="FFFFFF"/>
                </a:solidFill>
                <a:latin typeface="Arial"/>
                <a:cs typeface="Arial"/>
              </a:rPr>
              <a:t> </a:t>
            </a:r>
            <a:r>
              <a:rPr sz="6188" b="1" dirty="0">
                <a:solidFill>
                  <a:srgbClr val="FFFFFF"/>
                </a:solidFill>
                <a:latin typeface="Arial"/>
                <a:cs typeface="Arial"/>
              </a:rPr>
              <a:t>cultural</a:t>
            </a:r>
            <a:r>
              <a:rPr sz="6188" b="1" spc="-28" dirty="0">
                <a:solidFill>
                  <a:srgbClr val="FFFFFF"/>
                </a:solidFill>
                <a:latin typeface="Arial"/>
                <a:cs typeface="Arial"/>
              </a:rPr>
              <a:t> </a:t>
            </a:r>
            <a:r>
              <a:rPr sz="6188" b="1" dirty="0">
                <a:solidFill>
                  <a:srgbClr val="FFFFFF"/>
                </a:solidFill>
                <a:latin typeface="Arial"/>
                <a:cs typeface="Arial"/>
              </a:rPr>
              <a:t>behaviour</a:t>
            </a:r>
            <a:r>
              <a:rPr sz="6188" dirty="0">
                <a:solidFill>
                  <a:srgbClr val="FFFFFF"/>
                </a:solidFill>
                <a:latin typeface="Arial"/>
                <a:cs typeface="Arial"/>
              </a:rPr>
              <a:t>,</a:t>
            </a:r>
            <a:r>
              <a:rPr sz="6188" spc="-49" dirty="0">
                <a:solidFill>
                  <a:srgbClr val="FFFFFF"/>
                </a:solidFill>
                <a:latin typeface="Arial"/>
                <a:cs typeface="Arial"/>
              </a:rPr>
              <a:t> </a:t>
            </a:r>
            <a:r>
              <a:rPr sz="6188" dirty="0">
                <a:solidFill>
                  <a:srgbClr val="FFFFFF"/>
                </a:solidFill>
                <a:latin typeface="Arial"/>
                <a:cs typeface="Arial"/>
              </a:rPr>
              <a:t>extending</a:t>
            </a:r>
            <a:r>
              <a:rPr sz="6188" spc="-49" dirty="0">
                <a:solidFill>
                  <a:srgbClr val="FFFFFF"/>
                </a:solidFill>
                <a:latin typeface="Arial"/>
                <a:cs typeface="Arial"/>
              </a:rPr>
              <a:t> </a:t>
            </a:r>
            <a:r>
              <a:rPr sz="6188" dirty="0">
                <a:solidFill>
                  <a:srgbClr val="FFFFFF"/>
                </a:solidFill>
                <a:latin typeface="Arial"/>
                <a:cs typeface="Arial"/>
              </a:rPr>
              <a:t>to</a:t>
            </a:r>
            <a:r>
              <a:rPr sz="6188" spc="-49" dirty="0">
                <a:solidFill>
                  <a:srgbClr val="FFFFFF"/>
                </a:solidFill>
                <a:latin typeface="Arial"/>
                <a:cs typeface="Arial"/>
              </a:rPr>
              <a:t> </a:t>
            </a:r>
            <a:r>
              <a:rPr sz="6188" spc="-28" dirty="0">
                <a:solidFill>
                  <a:srgbClr val="FFFFFF"/>
                </a:solidFill>
                <a:latin typeface="Arial"/>
                <a:cs typeface="Arial"/>
              </a:rPr>
              <a:t>non- </a:t>
            </a:r>
            <a:r>
              <a:rPr sz="6188" dirty="0">
                <a:solidFill>
                  <a:srgbClr val="FFFFFF"/>
                </a:solidFill>
                <a:latin typeface="Arial"/>
                <a:cs typeface="Arial"/>
              </a:rPr>
              <a:t>academic</a:t>
            </a:r>
            <a:r>
              <a:rPr sz="6188" spc="-63" dirty="0">
                <a:solidFill>
                  <a:srgbClr val="FFFFFF"/>
                </a:solidFill>
                <a:latin typeface="Arial"/>
                <a:cs typeface="Arial"/>
              </a:rPr>
              <a:t> </a:t>
            </a:r>
            <a:r>
              <a:rPr sz="6188" dirty="0">
                <a:solidFill>
                  <a:srgbClr val="FFFFFF"/>
                </a:solidFill>
                <a:latin typeface="Arial"/>
                <a:cs typeface="Arial"/>
              </a:rPr>
              <a:t>features</a:t>
            </a:r>
            <a:r>
              <a:rPr sz="6188" spc="-28" dirty="0">
                <a:solidFill>
                  <a:srgbClr val="FFFFFF"/>
                </a:solidFill>
                <a:latin typeface="Arial"/>
                <a:cs typeface="Arial"/>
              </a:rPr>
              <a:t> </a:t>
            </a:r>
            <a:r>
              <a:rPr sz="6188" dirty="0">
                <a:solidFill>
                  <a:srgbClr val="FFFFFF"/>
                </a:solidFill>
                <a:latin typeface="Arial"/>
                <a:cs typeface="Arial"/>
              </a:rPr>
              <a:t>like</a:t>
            </a:r>
            <a:r>
              <a:rPr sz="6188" spc="-49" dirty="0">
                <a:solidFill>
                  <a:srgbClr val="FFFFFF"/>
                </a:solidFill>
                <a:latin typeface="Arial"/>
                <a:cs typeface="Arial"/>
              </a:rPr>
              <a:t> </a:t>
            </a:r>
            <a:r>
              <a:rPr sz="6188" dirty="0">
                <a:solidFill>
                  <a:srgbClr val="FFFFFF"/>
                </a:solidFill>
                <a:latin typeface="Arial"/>
                <a:cs typeface="Arial"/>
              </a:rPr>
              <a:t>gait,</a:t>
            </a:r>
            <a:r>
              <a:rPr sz="6188" spc="-28" dirty="0">
                <a:solidFill>
                  <a:srgbClr val="FFFFFF"/>
                </a:solidFill>
                <a:latin typeface="Arial"/>
                <a:cs typeface="Arial"/>
              </a:rPr>
              <a:t> </a:t>
            </a:r>
            <a:r>
              <a:rPr sz="6188" dirty="0">
                <a:solidFill>
                  <a:srgbClr val="FFFFFF"/>
                </a:solidFill>
                <a:latin typeface="Arial"/>
                <a:cs typeface="Arial"/>
              </a:rPr>
              <a:t>dress,</a:t>
            </a:r>
            <a:r>
              <a:rPr sz="6188" spc="-28" dirty="0">
                <a:solidFill>
                  <a:srgbClr val="FFFFFF"/>
                </a:solidFill>
                <a:latin typeface="Arial"/>
                <a:cs typeface="Arial"/>
              </a:rPr>
              <a:t> </a:t>
            </a:r>
            <a:r>
              <a:rPr sz="6188" dirty="0">
                <a:solidFill>
                  <a:srgbClr val="FFFFFF"/>
                </a:solidFill>
                <a:latin typeface="Arial"/>
                <a:cs typeface="Arial"/>
              </a:rPr>
              <a:t>or</a:t>
            </a:r>
            <a:r>
              <a:rPr sz="6188" spc="-28" dirty="0">
                <a:solidFill>
                  <a:srgbClr val="FFFFFF"/>
                </a:solidFill>
                <a:latin typeface="Arial"/>
                <a:cs typeface="Arial"/>
              </a:rPr>
              <a:t> </a:t>
            </a:r>
            <a:r>
              <a:rPr sz="6188" spc="-14" dirty="0">
                <a:solidFill>
                  <a:srgbClr val="FFFFFF"/>
                </a:solidFill>
                <a:latin typeface="Arial"/>
                <a:cs typeface="Arial"/>
              </a:rPr>
              <a:t>accent.</a:t>
            </a:r>
            <a:endParaRPr sz="6188">
              <a:latin typeface="Arial"/>
              <a:cs typeface="Arial"/>
            </a:endParaRPr>
          </a:p>
          <a:p>
            <a:pPr marL="910861" marR="902824" algn="ctr">
              <a:spcBef>
                <a:spcPts val="1688"/>
              </a:spcBef>
            </a:pPr>
            <a:r>
              <a:rPr sz="6188" b="1" dirty="0">
                <a:solidFill>
                  <a:srgbClr val="FFFFFF"/>
                </a:solidFill>
                <a:latin typeface="Arial"/>
                <a:cs typeface="Arial"/>
              </a:rPr>
              <a:t>Privileged</a:t>
            </a:r>
            <a:r>
              <a:rPr sz="6188" b="1" spc="-56" dirty="0">
                <a:solidFill>
                  <a:srgbClr val="FFFFFF"/>
                </a:solidFill>
                <a:latin typeface="Arial"/>
                <a:cs typeface="Arial"/>
              </a:rPr>
              <a:t> </a:t>
            </a:r>
            <a:r>
              <a:rPr sz="6188" b="1" dirty="0">
                <a:solidFill>
                  <a:srgbClr val="FFFFFF"/>
                </a:solidFill>
                <a:latin typeface="Arial"/>
                <a:cs typeface="Arial"/>
              </a:rPr>
              <a:t>children</a:t>
            </a:r>
            <a:r>
              <a:rPr sz="6188" b="1" spc="-49" dirty="0">
                <a:solidFill>
                  <a:srgbClr val="FFFFFF"/>
                </a:solidFill>
                <a:latin typeface="Arial"/>
                <a:cs typeface="Arial"/>
              </a:rPr>
              <a:t> </a:t>
            </a:r>
            <a:r>
              <a:rPr sz="6188" b="1" dirty="0">
                <a:solidFill>
                  <a:srgbClr val="FFFFFF"/>
                </a:solidFill>
                <a:latin typeface="Arial"/>
                <a:cs typeface="Arial"/>
              </a:rPr>
              <a:t>have</a:t>
            </a:r>
            <a:r>
              <a:rPr sz="6188" b="1" spc="-77" dirty="0">
                <a:solidFill>
                  <a:srgbClr val="FFFFFF"/>
                </a:solidFill>
                <a:latin typeface="Arial"/>
                <a:cs typeface="Arial"/>
              </a:rPr>
              <a:t> </a:t>
            </a:r>
            <a:r>
              <a:rPr sz="6188" b="1" dirty="0">
                <a:solidFill>
                  <a:srgbClr val="FFFFFF"/>
                </a:solidFill>
                <a:latin typeface="Arial"/>
                <a:cs typeface="Arial"/>
              </a:rPr>
              <a:t>learned</a:t>
            </a:r>
            <a:r>
              <a:rPr sz="6188" b="1" spc="-49" dirty="0">
                <a:solidFill>
                  <a:srgbClr val="FFFFFF"/>
                </a:solidFill>
                <a:latin typeface="Arial"/>
                <a:cs typeface="Arial"/>
              </a:rPr>
              <a:t> </a:t>
            </a:r>
            <a:r>
              <a:rPr sz="6188" b="1" dirty="0">
                <a:solidFill>
                  <a:srgbClr val="FFFFFF"/>
                </a:solidFill>
                <a:latin typeface="Arial"/>
                <a:cs typeface="Arial"/>
              </a:rPr>
              <a:t>this</a:t>
            </a:r>
            <a:r>
              <a:rPr sz="6188" b="1" spc="-70" dirty="0">
                <a:solidFill>
                  <a:srgbClr val="FFFFFF"/>
                </a:solidFill>
                <a:latin typeface="Arial"/>
                <a:cs typeface="Arial"/>
              </a:rPr>
              <a:t> </a:t>
            </a:r>
            <a:r>
              <a:rPr sz="6188" dirty="0">
                <a:solidFill>
                  <a:srgbClr val="FFFFFF"/>
                </a:solidFill>
                <a:latin typeface="Arial"/>
                <a:cs typeface="Arial"/>
              </a:rPr>
              <a:t>behaviour,</a:t>
            </a:r>
            <a:r>
              <a:rPr sz="6188" spc="-49" dirty="0">
                <a:solidFill>
                  <a:srgbClr val="FFFFFF"/>
                </a:solidFill>
                <a:latin typeface="Arial"/>
                <a:cs typeface="Arial"/>
              </a:rPr>
              <a:t> </a:t>
            </a:r>
            <a:r>
              <a:rPr sz="6188" dirty="0">
                <a:solidFill>
                  <a:srgbClr val="FFFFFF"/>
                </a:solidFill>
                <a:latin typeface="Arial"/>
                <a:cs typeface="Arial"/>
              </a:rPr>
              <a:t>as</a:t>
            </a:r>
            <a:r>
              <a:rPr sz="6188" spc="-49" dirty="0">
                <a:solidFill>
                  <a:srgbClr val="FFFFFF"/>
                </a:solidFill>
                <a:latin typeface="Arial"/>
                <a:cs typeface="Arial"/>
              </a:rPr>
              <a:t> </a:t>
            </a:r>
            <a:r>
              <a:rPr sz="6188" dirty="0">
                <a:solidFill>
                  <a:srgbClr val="FFFFFF"/>
                </a:solidFill>
                <a:latin typeface="Arial"/>
                <a:cs typeface="Arial"/>
              </a:rPr>
              <a:t>have</a:t>
            </a:r>
            <a:r>
              <a:rPr sz="6188" spc="-56" dirty="0">
                <a:solidFill>
                  <a:srgbClr val="FFFFFF"/>
                </a:solidFill>
                <a:latin typeface="Arial"/>
                <a:cs typeface="Arial"/>
              </a:rPr>
              <a:t> </a:t>
            </a:r>
            <a:r>
              <a:rPr sz="6188" spc="-14" dirty="0">
                <a:solidFill>
                  <a:srgbClr val="FFFFFF"/>
                </a:solidFill>
                <a:latin typeface="Arial"/>
                <a:cs typeface="Arial"/>
              </a:rPr>
              <a:t>their </a:t>
            </a:r>
            <a:r>
              <a:rPr sz="6188" dirty="0">
                <a:solidFill>
                  <a:srgbClr val="FFFFFF"/>
                </a:solidFill>
                <a:latin typeface="Arial"/>
                <a:cs typeface="Arial"/>
              </a:rPr>
              <a:t>teachers.</a:t>
            </a:r>
            <a:r>
              <a:rPr sz="6188" spc="-49" dirty="0">
                <a:solidFill>
                  <a:srgbClr val="FFFFFF"/>
                </a:solidFill>
                <a:latin typeface="Arial"/>
                <a:cs typeface="Arial"/>
              </a:rPr>
              <a:t> </a:t>
            </a:r>
            <a:r>
              <a:rPr sz="6188" dirty="0">
                <a:solidFill>
                  <a:srgbClr val="FFFFFF"/>
                </a:solidFill>
                <a:latin typeface="Arial"/>
                <a:cs typeface="Arial"/>
              </a:rPr>
              <a:t>Children</a:t>
            </a:r>
            <a:r>
              <a:rPr sz="6188" spc="-42" dirty="0">
                <a:solidFill>
                  <a:srgbClr val="FFFFFF"/>
                </a:solidFill>
                <a:latin typeface="Arial"/>
                <a:cs typeface="Arial"/>
              </a:rPr>
              <a:t> </a:t>
            </a:r>
            <a:r>
              <a:rPr sz="6188" dirty="0">
                <a:solidFill>
                  <a:srgbClr val="FFFFFF"/>
                </a:solidFill>
                <a:latin typeface="Arial"/>
                <a:cs typeface="Arial"/>
              </a:rPr>
              <a:t>of</a:t>
            </a:r>
            <a:r>
              <a:rPr sz="6188" spc="-21" dirty="0">
                <a:solidFill>
                  <a:srgbClr val="FFFFFF"/>
                </a:solidFill>
                <a:latin typeface="Arial"/>
                <a:cs typeface="Arial"/>
              </a:rPr>
              <a:t> </a:t>
            </a:r>
            <a:r>
              <a:rPr sz="6188" dirty="0">
                <a:solidFill>
                  <a:srgbClr val="FFFFFF"/>
                </a:solidFill>
                <a:latin typeface="Arial"/>
                <a:cs typeface="Arial"/>
              </a:rPr>
              <a:t>unprivileged</a:t>
            </a:r>
            <a:r>
              <a:rPr sz="6188" spc="-56" dirty="0">
                <a:solidFill>
                  <a:srgbClr val="FFFFFF"/>
                </a:solidFill>
                <a:latin typeface="Arial"/>
                <a:cs typeface="Arial"/>
              </a:rPr>
              <a:t> </a:t>
            </a:r>
            <a:r>
              <a:rPr sz="6188" dirty="0">
                <a:solidFill>
                  <a:srgbClr val="FFFFFF"/>
                </a:solidFill>
                <a:latin typeface="Arial"/>
                <a:cs typeface="Arial"/>
              </a:rPr>
              <a:t>backgrounds</a:t>
            </a:r>
            <a:r>
              <a:rPr sz="6188" spc="-49" dirty="0">
                <a:solidFill>
                  <a:srgbClr val="FFFFFF"/>
                </a:solidFill>
                <a:latin typeface="Arial"/>
                <a:cs typeface="Arial"/>
              </a:rPr>
              <a:t> </a:t>
            </a:r>
            <a:r>
              <a:rPr sz="6188" dirty="0">
                <a:solidFill>
                  <a:srgbClr val="FFFFFF"/>
                </a:solidFill>
                <a:latin typeface="Arial"/>
                <a:cs typeface="Arial"/>
              </a:rPr>
              <a:t>have</a:t>
            </a:r>
            <a:r>
              <a:rPr sz="6188" spc="-21" dirty="0">
                <a:solidFill>
                  <a:srgbClr val="FFFFFF"/>
                </a:solidFill>
                <a:latin typeface="Arial"/>
                <a:cs typeface="Arial"/>
              </a:rPr>
              <a:t> </a:t>
            </a:r>
            <a:r>
              <a:rPr sz="6188" spc="-28" dirty="0">
                <a:solidFill>
                  <a:srgbClr val="FFFFFF"/>
                </a:solidFill>
                <a:latin typeface="Arial"/>
                <a:cs typeface="Arial"/>
              </a:rPr>
              <a:t>not.</a:t>
            </a:r>
            <a:endParaRPr sz="6188">
              <a:latin typeface="Arial"/>
              <a:cs typeface="Arial"/>
            </a:endParaRPr>
          </a:p>
          <a:p>
            <a:pPr marL="480434" marR="470611" indent="-1786" algn="ctr">
              <a:lnSpc>
                <a:spcPct val="98800"/>
              </a:lnSpc>
              <a:spcBef>
                <a:spcPts val="1779"/>
              </a:spcBef>
            </a:pPr>
            <a:r>
              <a:rPr sz="6188" dirty="0">
                <a:solidFill>
                  <a:srgbClr val="FFFFFF"/>
                </a:solidFill>
                <a:latin typeface="Arial"/>
                <a:cs typeface="Arial"/>
              </a:rPr>
              <a:t>The</a:t>
            </a:r>
            <a:r>
              <a:rPr sz="6188" spc="-28" dirty="0">
                <a:solidFill>
                  <a:srgbClr val="FFFFFF"/>
                </a:solidFill>
                <a:latin typeface="Arial"/>
                <a:cs typeface="Arial"/>
              </a:rPr>
              <a:t> </a:t>
            </a:r>
            <a:r>
              <a:rPr sz="6188" dirty="0">
                <a:solidFill>
                  <a:srgbClr val="FFFFFF"/>
                </a:solidFill>
                <a:latin typeface="Arial"/>
                <a:cs typeface="Arial"/>
              </a:rPr>
              <a:t>children</a:t>
            </a:r>
            <a:r>
              <a:rPr sz="6188" spc="-49" dirty="0">
                <a:solidFill>
                  <a:srgbClr val="FFFFFF"/>
                </a:solidFill>
                <a:latin typeface="Arial"/>
                <a:cs typeface="Arial"/>
              </a:rPr>
              <a:t> </a:t>
            </a:r>
            <a:r>
              <a:rPr sz="6188" dirty="0">
                <a:solidFill>
                  <a:srgbClr val="FFFFFF"/>
                </a:solidFill>
                <a:latin typeface="Arial"/>
                <a:cs typeface="Arial"/>
              </a:rPr>
              <a:t>of</a:t>
            </a:r>
            <a:r>
              <a:rPr sz="6188" spc="-28" dirty="0">
                <a:solidFill>
                  <a:srgbClr val="FFFFFF"/>
                </a:solidFill>
                <a:latin typeface="Arial"/>
                <a:cs typeface="Arial"/>
              </a:rPr>
              <a:t> </a:t>
            </a:r>
            <a:r>
              <a:rPr sz="6188" dirty="0">
                <a:solidFill>
                  <a:srgbClr val="FFFFFF"/>
                </a:solidFill>
                <a:latin typeface="Arial"/>
                <a:cs typeface="Arial"/>
              </a:rPr>
              <a:t>privilege</a:t>
            </a:r>
            <a:r>
              <a:rPr sz="6188" spc="-28" dirty="0">
                <a:solidFill>
                  <a:srgbClr val="FFFFFF"/>
                </a:solidFill>
                <a:latin typeface="Arial"/>
                <a:cs typeface="Arial"/>
              </a:rPr>
              <a:t> </a:t>
            </a:r>
            <a:r>
              <a:rPr sz="6188" b="1" dirty="0">
                <a:solidFill>
                  <a:srgbClr val="FFFFFF"/>
                </a:solidFill>
                <a:latin typeface="Arial"/>
                <a:cs typeface="Arial"/>
              </a:rPr>
              <a:t>therefore</a:t>
            </a:r>
            <a:r>
              <a:rPr sz="6188" b="1" spc="-21" dirty="0">
                <a:solidFill>
                  <a:srgbClr val="FFFFFF"/>
                </a:solidFill>
                <a:latin typeface="Arial"/>
                <a:cs typeface="Arial"/>
              </a:rPr>
              <a:t> </a:t>
            </a:r>
            <a:r>
              <a:rPr sz="6188" b="1" dirty="0">
                <a:solidFill>
                  <a:srgbClr val="FFFFFF"/>
                </a:solidFill>
                <a:latin typeface="Arial"/>
                <a:cs typeface="Arial"/>
              </a:rPr>
              <a:t>fit</a:t>
            </a:r>
            <a:r>
              <a:rPr sz="6188" b="1" spc="-63" dirty="0">
                <a:solidFill>
                  <a:srgbClr val="FFFFFF"/>
                </a:solidFill>
                <a:latin typeface="Arial"/>
                <a:cs typeface="Arial"/>
              </a:rPr>
              <a:t> </a:t>
            </a:r>
            <a:r>
              <a:rPr sz="6188" b="1" dirty="0">
                <a:solidFill>
                  <a:srgbClr val="FFFFFF"/>
                </a:solidFill>
                <a:latin typeface="Arial"/>
                <a:cs typeface="Arial"/>
              </a:rPr>
              <a:t>the</a:t>
            </a:r>
            <a:r>
              <a:rPr sz="6188" b="1" spc="-21" dirty="0">
                <a:solidFill>
                  <a:srgbClr val="FFFFFF"/>
                </a:solidFill>
                <a:latin typeface="Arial"/>
                <a:cs typeface="Arial"/>
              </a:rPr>
              <a:t> </a:t>
            </a:r>
            <a:r>
              <a:rPr sz="6188" b="1" dirty="0">
                <a:solidFill>
                  <a:srgbClr val="FFFFFF"/>
                </a:solidFill>
                <a:latin typeface="Arial"/>
                <a:cs typeface="Arial"/>
              </a:rPr>
              <a:t>pattern</a:t>
            </a:r>
            <a:r>
              <a:rPr sz="6188" b="1" spc="-49" dirty="0">
                <a:solidFill>
                  <a:srgbClr val="FFFFFF"/>
                </a:solidFill>
                <a:latin typeface="Arial"/>
                <a:cs typeface="Arial"/>
              </a:rPr>
              <a:t> </a:t>
            </a:r>
            <a:r>
              <a:rPr sz="6188" b="1" dirty="0">
                <a:solidFill>
                  <a:srgbClr val="FFFFFF"/>
                </a:solidFill>
                <a:latin typeface="Arial"/>
                <a:cs typeface="Arial"/>
              </a:rPr>
              <a:t>of</a:t>
            </a:r>
            <a:r>
              <a:rPr sz="6188" b="1" spc="-28" dirty="0">
                <a:solidFill>
                  <a:srgbClr val="FFFFFF"/>
                </a:solidFill>
                <a:latin typeface="Arial"/>
                <a:cs typeface="Arial"/>
              </a:rPr>
              <a:t> </a:t>
            </a:r>
            <a:r>
              <a:rPr sz="6188" b="1" spc="-14" dirty="0">
                <a:solidFill>
                  <a:srgbClr val="FFFFFF"/>
                </a:solidFill>
                <a:latin typeface="Arial"/>
                <a:cs typeface="Arial"/>
              </a:rPr>
              <a:t>teachers' </a:t>
            </a:r>
            <a:r>
              <a:rPr sz="6188" b="1" dirty="0">
                <a:solidFill>
                  <a:srgbClr val="FFFFFF"/>
                </a:solidFill>
                <a:latin typeface="Arial"/>
                <a:cs typeface="Arial"/>
              </a:rPr>
              <a:t>expectations</a:t>
            </a:r>
            <a:r>
              <a:rPr sz="6188" b="1" spc="-35" dirty="0">
                <a:solidFill>
                  <a:srgbClr val="FFFFFF"/>
                </a:solidFill>
                <a:latin typeface="Arial"/>
                <a:cs typeface="Arial"/>
              </a:rPr>
              <a:t> </a:t>
            </a:r>
            <a:r>
              <a:rPr sz="6188" dirty="0">
                <a:solidFill>
                  <a:srgbClr val="FFFFFF"/>
                </a:solidFill>
                <a:latin typeface="Arial"/>
                <a:cs typeface="Arial"/>
              </a:rPr>
              <a:t>with</a:t>
            </a:r>
            <a:r>
              <a:rPr sz="6188" spc="-28" dirty="0">
                <a:solidFill>
                  <a:srgbClr val="FFFFFF"/>
                </a:solidFill>
                <a:latin typeface="Arial"/>
                <a:cs typeface="Arial"/>
              </a:rPr>
              <a:t> </a:t>
            </a:r>
            <a:r>
              <a:rPr sz="6188" dirty="0">
                <a:solidFill>
                  <a:srgbClr val="FFFFFF"/>
                </a:solidFill>
                <a:latin typeface="Arial"/>
                <a:cs typeface="Arial"/>
              </a:rPr>
              <a:t>apparent</a:t>
            </a:r>
            <a:r>
              <a:rPr sz="6188" spc="-28" dirty="0">
                <a:solidFill>
                  <a:srgbClr val="FFFFFF"/>
                </a:solidFill>
                <a:latin typeface="Arial"/>
                <a:cs typeface="Arial"/>
              </a:rPr>
              <a:t> </a:t>
            </a:r>
            <a:r>
              <a:rPr sz="6188" dirty="0">
                <a:solidFill>
                  <a:srgbClr val="FFFFFF"/>
                </a:solidFill>
                <a:latin typeface="Arial"/>
                <a:cs typeface="Arial"/>
              </a:rPr>
              <a:t>'ease';</a:t>
            </a:r>
            <a:r>
              <a:rPr sz="6188" spc="-28" dirty="0">
                <a:solidFill>
                  <a:srgbClr val="FFFFFF"/>
                </a:solidFill>
                <a:latin typeface="Arial"/>
                <a:cs typeface="Arial"/>
              </a:rPr>
              <a:t> </a:t>
            </a:r>
            <a:r>
              <a:rPr sz="6188" dirty="0">
                <a:solidFill>
                  <a:srgbClr val="FFFFFF"/>
                </a:solidFill>
                <a:latin typeface="Arial"/>
                <a:cs typeface="Arial"/>
              </a:rPr>
              <a:t>they</a:t>
            </a:r>
            <a:r>
              <a:rPr sz="6188" spc="-28" dirty="0">
                <a:solidFill>
                  <a:srgbClr val="FFFFFF"/>
                </a:solidFill>
                <a:latin typeface="Arial"/>
                <a:cs typeface="Arial"/>
              </a:rPr>
              <a:t> </a:t>
            </a:r>
            <a:r>
              <a:rPr sz="6188" dirty="0">
                <a:solidFill>
                  <a:srgbClr val="FFFFFF"/>
                </a:solidFill>
                <a:latin typeface="Arial"/>
                <a:cs typeface="Arial"/>
              </a:rPr>
              <a:t>are</a:t>
            </a:r>
            <a:r>
              <a:rPr sz="6188" spc="-28" dirty="0">
                <a:solidFill>
                  <a:srgbClr val="FFFFFF"/>
                </a:solidFill>
                <a:latin typeface="Arial"/>
                <a:cs typeface="Arial"/>
              </a:rPr>
              <a:t> </a:t>
            </a:r>
            <a:r>
              <a:rPr sz="6188" dirty="0">
                <a:solidFill>
                  <a:srgbClr val="FFFFFF"/>
                </a:solidFill>
                <a:latin typeface="Arial"/>
                <a:cs typeface="Arial"/>
              </a:rPr>
              <a:t>'docile'.</a:t>
            </a:r>
            <a:r>
              <a:rPr sz="6188" spc="-183" dirty="0">
                <a:solidFill>
                  <a:srgbClr val="FFFFFF"/>
                </a:solidFill>
                <a:latin typeface="Arial"/>
                <a:cs typeface="Arial"/>
              </a:rPr>
              <a:t> </a:t>
            </a:r>
            <a:r>
              <a:rPr sz="6188" spc="-35" dirty="0">
                <a:solidFill>
                  <a:srgbClr val="FFFFFF"/>
                </a:solidFill>
                <a:latin typeface="Arial"/>
                <a:cs typeface="Arial"/>
              </a:rPr>
              <a:t>The </a:t>
            </a:r>
            <a:r>
              <a:rPr sz="6188" b="1" dirty="0">
                <a:solidFill>
                  <a:srgbClr val="FFFFFF"/>
                </a:solidFill>
                <a:latin typeface="Arial"/>
                <a:cs typeface="Arial"/>
              </a:rPr>
              <a:t>unprivileged</a:t>
            </a:r>
            <a:r>
              <a:rPr sz="6188" b="1" spc="-35" dirty="0">
                <a:solidFill>
                  <a:srgbClr val="FFFFFF"/>
                </a:solidFill>
                <a:latin typeface="Arial"/>
                <a:cs typeface="Arial"/>
              </a:rPr>
              <a:t> </a:t>
            </a:r>
            <a:r>
              <a:rPr sz="6188" b="1" dirty="0">
                <a:solidFill>
                  <a:srgbClr val="FFFFFF"/>
                </a:solidFill>
                <a:latin typeface="Arial"/>
                <a:cs typeface="Arial"/>
              </a:rPr>
              <a:t>are</a:t>
            </a:r>
            <a:r>
              <a:rPr sz="6188" b="1" spc="-14" dirty="0">
                <a:solidFill>
                  <a:srgbClr val="FFFFFF"/>
                </a:solidFill>
                <a:latin typeface="Arial"/>
                <a:cs typeface="Arial"/>
              </a:rPr>
              <a:t> </a:t>
            </a:r>
            <a:r>
              <a:rPr sz="6188" b="1" dirty="0">
                <a:solidFill>
                  <a:srgbClr val="FFFFFF"/>
                </a:solidFill>
                <a:latin typeface="Arial"/>
                <a:cs typeface="Arial"/>
              </a:rPr>
              <a:t>found</a:t>
            </a:r>
            <a:r>
              <a:rPr sz="6188" b="1" spc="-35" dirty="0">
                <a:solidFill>
                  <a:srgbClr val="FFFFFF"/>
                </a:solidFill>
                <a:latin typeface="Arial"/>
                <a:cs typeface="Arial"/>
              </a:rPr>
              <a:t> </a:t>
            </a:r>
            <a:r>
              <a:rPr sz="6188" b="1" dirty="0">
                <a:solidFill>
                  <a:srgbClr val="FFFFFF"/>
                </a:solidFill>
                <a:latin typeface="Arial"/>
                <a:cs typeface="Arial"/>
              </a:rPr>
              <a:t>to</a:t>
            </a:r>
            <a:r>
              <a:rPr sz="6188" b="1" spc="-14" dirty="0">
                <a:solidFill>
                  <a:srgbClr val="FFFFFF"/>
                </a:solidFill>
                <a:latin typeface="Arial"/>
                <a:cs typeface="Arial"/>
              </a:rPr>
              <a:t> </a:t>
            </a:r>
            <a:r>
              <a:rPr sz="6188" b="1" dirty="0">
                <a:solidFill>
                  <a:srgbClr val="FFFFFF"/>
                </a:solidFill>
                <a:latin typeface="Arial"/>
                <a:cs typeface="Arial"/>
              </a:rPr>
              <a:t>be</a:t>
            </a:r>
            <a:r>
              <a:rPr sz="6188" b="1" spc="-14" dirty="0">
                <a:solidFill>
                  <a:srgbClr val="FFFFFF"/>
                </a:solidFill>
                <a:latin typeface="Arial"/>
                <a:cs typeface="Arial"/>
              </a:rPr>
              <a:t> </a:t>
            </a:r>
            <a:r>
              <a:rPr sz="6188" b="1" dirty="0">
                <a:solidFill>
                  <a:srgbClr val="FFFFFF"/>
                </a:solidFill>
                <a:latin typeface="Arial"/>
                <a:cs typeface="Arial"/>
              </a:rPr>
              <a:t>'difficult',</a:t>
            </a:r>
            <a:r>
              <a:rPr sz="6188" b="1" spc="7" dirty="0">
                <a:solidFill>
                  <a:srgbClr val="FFFFFF"/>
                </a:solidFill>
                <a:latin typeface="Arial"/>
                <a:cs typeface="Arial"/>
              </a:rPr>
              <a:t> </a:t>
            </a:r>
            <a:r>
              <a:rPr sz="6188" b="1" dirty="0">
                <a:solidFill>
                  <a:srgbClr val="FFFFFF"/>
                </a:solidFill>
                <a:latin typeface="Arial"/>
                <a:cs typeface="Arial"/>
              </a:rPr>
              <a:t>to</a:t>
            </a:r>
            <a:r>
              <a:rPr sz="6188" b="1" spc="-42" dirty="0">
                <a:solidFill>
                  <a:srgbClr val="FFFFFF"/>
                </a:solidFill>
                <a:latin typeface="Arial"/>
                <a:cs typeface="Arial"/>
              </a:rPr>
              <a:t> </a:t>
            </a:r>
            <a:r>
              <a:rPr sz="6188" b="1" dirty="0">
                <a:solidFill>
                  <a:srgbClr val="FFFFFF"/>
                </a:solidFill>
                <a:latin typeface="Arial"/>
                <a:cs typeface="Arial"/>
              </a:rPr>
              <a:t>present</a:t>
            </a:r>
            <a:r>
              <a:rPr sz="6188" b="1" spc="-14" dirty="0">
                <a:solidFill>
                  <a:srgbClr val="FFFFFF"/>
                </a:solidFill>
                <a:latin typeface="Arial"/>
                <a:cs typeface="Arial"/>
              </a:rPr>
              <a:t> 'challenges'.</a:t>
            </a:r>
            <a:endParaRPr sz="6188">
              <a:latin typeface="Arial"/>
              <a:cs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183" y="970120"/>
            <a:ext cx="24382333" cy="10715625"/>
          </a:xfrm>
          <a:prstGeom prst="rect">
            <a:avLst/>
          </a:prstGeom>
        </p:spPr>
      </p:pic>
      <p:sp>
        <p:nvSpPr>
          <p:cNvPr id="3" name="object 3"/>
          <p:cNvSpPr txBox="1"/>
          <p:nvPr/>
        </p:nvSpPr>
        <p:spPr>
          <a:xfrm>
            <a:off x="20423306" y="12541344"/>
            <a:ext cx="3426321" cy="1116672"/>
          </a:xfrm>
          <a:prstGeom prst="rect">
            <a:avLst/>
          </a:prstGeom>
        </p:spPr>
        <p:txBody>
          <a:bodyPr vert="horz" wrap="square" lIns="0" tIns="218777" rIns="0" bIns="0" rtlCol="0">
            <a:spAutoFit/>
          </a:bodyPr>
          <a:lstStyle/>
          <a:p>
            <a:pPr marR="743869" algn="r">
              <a:spcBef>
                <a:spcPts val="1723"/>
              </a:spcBef>
            </a:pPr>
            <a:r>
              <a:rPr sz="2391" spc="-35" dirty="0">
                <a:solidFill>
                  <a:srgbClr val="1E63C7"/>
                </a:solidFill>
                <a:latin typeface="Arial"/>
                <a:cs typeface="Arial"/>
              </a:rPr>
              <a:t>16</a:t>
            </a:r>
            <a:endParaRPr sz="2391">
              <a:latin typeface="Arial"/>
              <a:cs typeface="Arial"/>
            </a:endParaRPr>
          </a:p>
          <a:p>
            <a:pPr marL="17860">
              <a:spcBef>
                <a:spcPts val="1456"/>
              </a:spcBef>
            </a:pPr>
            <a:r>
              <a:rPr sz="2180" dirty="0">
                <a:latin typeface="Trebuchet MS"/>
                <a:cs typeface="Trebuchet MS"/>
              </a:rPr>
              <a:t>Bron:</a:t>
            </a:r>
            <a:r>
              <a:rPr sz="2180" spc="-28" dirty="0">
                <a:latin typeface="Trebuchet MS"/>
                <a:cs typeface="Trebuchet MS"/>
              </a:rPr>
              <a:t> </a:t>
            </a:r>
            <a:r>
              <a:rPr sz="2180" dirty="0">
                <a:latin typeface="Trebuchet MS"/>
                <a:cs typeface="Trebuchet MS"/>
              </a:rPr>
              <a:t>Goudeau et</a:t>
            </a:r>
            <a:r>
              <a:rPr sz="2180" spc="-14" dirty="0">
                <a:latin typeface="Trebuchet MS"/>
                <a:cs typeface="Trebuchet MS"/>
              </a:rPr>
              <a:t> </a:t>
            </a:r>
            <a:r>
              <a:rPr sz="2180" dirty="0">
                <a:latin typeface="Trebuchet MS"/>
                <a:cs typeface="Trebuchet MS"/>
              </a:rPr>
              <a:t>al.,</a:t>
            </a:r>
            <a:r>
              <a:rPr sz="2180" spc="-7" dirty="0">
                <a:latin typeface="Trebuchet MS"/>
                <a:cs typeface="Trebuchet MS"/>
              </a:rPr>
              <a:t> </a:t>
            </a:r>
            <a:r>
              <a:rPr sz="2180" spc="-28" dirty="0">
                <a:latin typeface="Trebuchet MS"/>
                <a:cs typeface="Trebuchet MS"/>
              </a:rPr>
              <a:t>2024</a:t>
            </a:r>
            <a:endParaRPr sz="2180">
              <a:latin typeface="Trebuchet MS"/>
              <a:cs typeface="Trebuchet M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0423306" y="12541344"/>
            <a:ext cx="3426321" cy="1116672"/>
          </a:xfrm>
          <a:prstGeom prst="rect">
            <a:avLst/>
          </a:prstGeom>
        </p:spPr>
        <p:txBody>
          <a:bodyPr vert="horz" wrap="square" lIns="0" tIns="218777" rIns="0" bIns="0" rtlCol="0">
            <a:spAutoFit/>
          </a:bodyPr>
          <a:lstStyle/>
          <a:p>
            <a:pPr marR="743869" algn="r">
              <a:spcBef>
                <a:spcPts val="1723"/>
              </a:spcBef>
            </a:pPr>
            <a:r>
              <a:rPr sz="2391" spc="-35" dirty="0">
                <a:solidFill>
                  <a:srgbClr val="1E63C7"/>
                </a:solidFill>
                <a:latin typeface="Arial"/>
                <a:cs typeface="Arial"/>
              </a:rPr>
              <a:t>17</a:t>
            </a:r>
            <a:endParaRPr sz="2391">
              <a:latin typeface="Arial"/>
              <a:cs typeface="Arial"/>
            </a:endParaRPr>
          </a:p>
          <a:p>
            <a:pPr marL="17860">
              <a:spcBef>
                <a:spcPts val="1456"/>
              </a:spcBef>
            </a:pPr>
            <a:r>
              <a:rPr sz="2180" dirty="0">
                <a:latin typeface="Trebuchet MS"/>
                <a:cs typeface="Trebuchet MS"/>
              </a:rPr>
              <a:t>Bron:</a:t>
            </a:r>
            <a:r>
              <a:rPr sz="2180" spc="-28" dirty="0">
                <a:latin typeface="Trebuchet MS"/>
                <a:cs typeface="Trebuchet MS"/>
              </a:rPr>
              <a:t> </a:t>
            </a:r>
            <a:r>
              <a:rPr sz="2180" dirty="0">
                <a:latin typeface="Trebuchet MS"/>
                <a:cs typeface="Trebuchet MS"/>
              </a:rPr>
              <a:t>Goudeau et</a:t>
            </a:r>
            <a:r>
              <a:rPr sz="2180" spc="-14" dirty="0">
                <a:latin typeface="Trebuchet MS"/>
                <a:cs typeface="Trebuchet MS"/>
              </a:rPr>
              <a:t> </a:t>
            </a:r>
            <a:r>
              <a:rPr sz="2180" dirty="0">
                <a:latin typeface="Trebuchet MS"/>
                <a:cs typeface="Trebuchet MS"/>
              </a:rPr>
              <a:t>al.,</a:t>
            </a:r>
            <a:r>
              <a:rPr sz="2180" spc="-7" dirty="0">
                <a:latin typeface="Trebuchet MS"/>
                <a:cs typeface="Trebuchet MS"/>
              </a:rPr>
              <a:t> </a:t>
            </a:r>
            <a:r>
              <a:rPr sz="2180" spc="-28" dirty="0">
                <a:latin typeface="Trebuchet MS"/>
                <a:cs typeface="Trebuchet MS"/>
              </a:rPr>
              <a:t>2024</a:t>
            </a:r>
            <a:endParaRPr sz="2180">
              <a:latin typeface="Trebuchet MS"/>
              <a:cs typeface="Trebuchet MS"/>
            </a:endParaRPr>
          </a:p>
        </p:txBody>
      </p:sp>
      <p:grpSp>
        <p:nvGrpSpPr>
          <p:cNvPr id="3" name="object 3"/>
          <p:cNvGrpSpPr/>
          <p:nvPr/>
        </p:nvGrpSpPr>
        <p:grpSpPr>
          <a:xfrm>
            <a:off x="6375049" y="211835"/>
            <a:ext cx="12552462" cy="13061454"/>
            <a:chOff x="4531816" y="150638"/>
            <a:chExt cx="8926195" cy="9288145"/>
          </a:xfrm>
        </p:grpSpPr>
        <p:pic>
          <p:nvPicPr>
            <p:cNvPr id="4" name="object 4"/>
            <p:cNvPicPr/>
            <p:nvPr/>
          </p:nvPicPr>
          <p:blipFill>
            <a:blip r:embed="rId2" cstate="print"/>
            <a:stretch>
              <a:fillRect/>
            </a:stretch>
          </p:blipFill>
          <p:spPr>
            <a:xfrm>
              <a:off x="4531816" y="150638"/>
              <a:ext cx="8926067" cy="9287596"/>
            </a:xfrm>
            <a:prstGeom prst="rect">
              <a:avLst/>
            </a:prstGeom>
          </p:spPr>
        </p:pic>
        <p:sp>
          <p:nvSpPr>
            <p:cNvPr id="5" name="object 5"/>
            <p:cNvSpPr/>
            <p:nvPr/>
          </p:nvSpPr>
          <p:spPr>
            <a:xfrm>
              <a:off x="5037200" y="1331467"/>
              <a:ext cx="7283450" cy="7363459"/>
            </a:xfrm>
            <a:custGeom>
              <a:avLst/>
              <a:gdLst/>
              <a:ahLst/>
              <a:cxnLst/>
              <a:rect l="l" t="t" r="r" b="b"/>
              <a:pathLst>
                <a:path w="7283450" h="7363459">
                  <a:moveTo>
                    <a:pt x="1909064" y="90931"/>
                  </a:moveTo>
                  <a:lnTo>
                    <a:pt x="1916199" y="55560"/>
                  </a:lnTo>
                  <a:lnTo>
                    <a:pt x="1935670" y="26654"/>
                  </a:lnTo>
                  <a:lnTo>
                    <a:pt x="1964570" y="7153"/>
                  </a:lnTo>
                  <a:lnTo>
                    <a:pt x="1999996" y="0"/>
                  </a:lnTo>
                  <a:lnTo>
                    <a:pt x="6021197" y="0"/>
                  </a:lnTo>
                  <a:lnTo>
                    <a:pt x="6056548" y="7153"/>
                  </a:lnTo>
                  <a:lnTo>
                    <a:pt x="6085411" y="26654"/>
                  </a:lnTo>
                  <a:lnTo>
                    <a:pt x="6104868" y="55560"/>
                  </a:lnTo>
                  <a:lnTo>
                    <a:pt x="6112002" y="90931"/>
                  </a:lnTo>
                  <a:lnTo>
                    <a:pt x="6112002" y="454532"/>
                  </a:lnTo>
                  <a:lnTo>
                    <a:pt x="6104868" y="489904"/>
                  </a:lnTo>
                  <a:lnTo>
                    <a:pt x="6085411" y="518810"/>
                  </a:lnTo>
                  <a:lnTo>
                    <a:pt x="6056548" y="538311"/>
                  </a:lnTo>
                  <a:lnTo>
                    <a:pt x="6021197" y="545464"/>
                  </a:lnTo>
                  <a:lnTo>
                    <a:pt x="1999996" y="545464"/>
                  </a:lnTo>
                  <a:lnTo>
                    <a:pt x="1964570" y="538311"/>
                  </a:lnTo>
                  <a:lnTo>
                    <a:pt x="1935670" y="518810"/>
                  </a:lnTo>
                  <a:lnTo>
                    <a:pt x="1916199" y="489904"/>
                  </a:lnTo>
                  <a:lnTo>
                    <a:pt x="1909064" y="454532"/>
                  </a:lnTo>
                  <a:lnTo>
                    <a:pt x="1909064" y="90931"/>
                  </a:lnTo>
                  <a:close/>
                </a:path>
                <a:path w="7283450" h="7363459">
                  <a:moveTo>
                    <a:pt x="5406263" y="7136130"/>
                  </a:moveTo>
                  <a:lnTo>
                    <a:pt x="5409828" y="7118417"/>
                  </a:lnTo>
                  <a:lnTo>
                    <a:pt x="5419550" y="7103967"/>
                  </a:lnTo>
                  <a:lnTo>
                    <a:pt x="5433962" y="7094231"/>
                  </a:lnTo>
                  <a:lnTo>
                    <a:pt x="5451602" y="7090663"/>
                  </a:lnTo>
                  <a:lnTo>
                    <a:pt x="7237730" y="7090663"/>
                  </a:lnTo>
                  <a:lnTo>
                    <a:pt x="7255388" y="7094231"/>
                  </a:lnTo>
                  <a:lnTo>
                    <a:pt x="7269845" y="7103967"/>
                  </a:lnTo>
                  <a:lnTo>
                    <a:pt x="7279610" y="7118417"/>
                  </a:lnTo>
                  <a:lnTo>
                    <a:pt x="7283196" y="7136130"/>
                  </a:lnTo>
                  <a:lnTo>
                    <a:pt x="7283196" y="7317892"/>
                  </a:lnTo>
                  <a:lnTo>
                    <a:pt x="7279610" y="7335586"/>
                  </a:lnTo>
                  <a:lnTo>
                    <a:pt x="7269845" y="7350034"/>
                  </a:lnTo>
                  <a:lnTo>
                    <a:pt x="7255388" y="7359774"/>
                  </a:lnTo>
                  <a:lnTo>
                    <a:pt x="7237730" y="7363345"/>
                  </a:lnTo>
                  <a:lnTo>
                    <a:pt x="5451602" y="7363345"/>
                  </a:lnTo>
                  <a:lnTo>
                    <a:pt x="5433962" y="7359774"/>
                  </a:lnTo>
                  <a:lnTo>
                    <a:pt x="5419550" y="7350034"/>
                  </a:lnTo>
                  <a:lnTo>
                    <a:pt x="5409828" y="7335586"/>
                  </a:lnTo>
                  <a:lnTo>
                    <a:pt x="5406263" y="7317892"/>
                  </a:lnTo>
                  <a:lnTo>
                    <a:pt x="5406263" y="7136130"/>
                  </a:lnTo>
                  <a:close/>
                </a:path>
                <a:path w="7283450" h="7363459">
                  <a:moveTo>
                    <a:pt x="4010532" y="2523870"/>
                  </a:moveTo>
                  <a:lnTo>
                    <a:pt x="4014725" y="2503106"/>
                  </a:lnTo>
                  <a:lnTo>
                    <a:pt x="4026169" y="2486152"/>
                  </a:lnTo>
                  <a:lnTo>
                    <a:pt x="4043162" y="2474722"/>
                  </a:lnTo>
                  <a:lnTo>
                    <a:pt x="4064000" y="2470530"/>
                  </a:lnTo>
                  <a:lnTo>
                    <a:pt x="6459728" y="2470530"/>
                  </a:lnTo>
                  <a:lnTo>
                    <a:pt x="6480492" y="2474721"/>
                  </a:lnTo>
                  <a:lnTo>
                    <a:pt x="6497447" y="2486151"/>
                  </a:lnTo>
                  <a:lnTo>
                    <a:pt x="6508877" y="2503106"/>
                  </a:lnTo>
                  <a:lnTo>
                    <a:pt x="6513068" y="2523870"/>
                  </a:lnTo>
                  <a:lnTo>
                    <a:pt x="6513068" y="2737484"/>
                  </a:lnTo>
                  <a:lnTo>
                    <a:pt x="6508877" y="2758322"/>
                  </a:lnTo>
                  <a:lnTo>
                    <a:pt x="6497447" y="2775315"/>
                  </a:lnTo>
                  <a:lnTo>
                    <a:pt x="6480492" y="2786759"/>
                  </a:lnTo>
                  <a:lnTo>
                    <a:pt x="6459728" y="2790952"/>
                  </a:lnTo>
                  <a:lnTo>
                    <a:pt x="4064000" y="2790952"/>
                  </a:lnTo>
                  <a:lnTo>
                    <a:pt x="4043162" y="2786759"/>
                  </a:lnTo>
                  <a:lnTo>
                    <a:pt x="4026169" y="2775315"/>
                  </a:lnTo>
                  <a:lnTo>
                    <a:pt x="4014725" y="2758322"/>
                  </a:lnTo>
                  <a:lnTo>
                    <a:pt x="4010532" y="2737484"/>
                  </a:lnTo>
                  <a:lnTo>
                    <a:pt x="4010532" y="2523870"/>
                  </a:lnTo>
                  <a:close/>
                </a:path>
                <a:path w="7283450" h="7363459">
                  <a:moveTo>
                    <a:pt x="0" y="7058279"/>
                  </a:moveTo>
                  <a:lnTo>
                    <a:pt x="2672" y="7045104"/>
                  </a:lnTo>
                  <a:lnTo>
                    <a:pt x="9953" y="7034323"/>
                  </a:lnTo>
                  <a:lnTo>
                    <a:pt x="20734" y="7027042"/>
                  </a:lnTo>
                  <a:lnTo>
                    <a:pt x="33909" y="7024369"/>
                  </a:lnTo>
                  <a:lnTo>
                    <a:pt x="976757" y="7024369"/>
                  </a:lnTo>
                  <a:lnTo>
                    <a:pt x="989984" y="7027042"/>
                  </a:lnTo>
                  <a:lnTo>
                    <a:pt x="1000760" y="7034323"/>
                  </a:lnTo>
                  <a:lnTo>
                    <a:pt x="1008010" y="7045104"/>
                  </a:lnTo>
                  <a:lnTo>
                    <a:pt x="1010665" y="7058279"/>
                  </a:lnTo>
                  <a:lnTo>
                    <a:pt x="1010665" y="7193876"/>
                  </a:lnTo>
                  <a:lnTo>
                    <a:pt x="1008010" y="7207070"/>
                  </a:lnTo>
                  <a:lnTo>
                    <a:pt x="1000759" y="7217844"/>
                  </a:lnTo>
                  <a:lnTo>
                    <a:pt x="989984" y="7225109"/>
                  </a:lnTo>
                  <a:lnTo>
                    <a:pt x="976757" y="7227773"/>
                  </a:lnTo>
                  <a:lnTo>
                    <a:pt x="33909" y="7227773"/>
                  </a:lnTo>
                  <a:lnTo>
                    <a:pt x="20734" y="7225109"/>
                  </a:lnTo>
                  <a:lnTo>
                    <a:pt x="9953" y="7217844"/>
                  </a:lnTo>
                  <a:lnTo>
                    <a:pt x="2672" y="7207070"/>
                  </a:lnTo>
                  <a:lnTo>
                    <a:pt x="0" y="7193876"/>
                  </a:lnTo>
                  <a:lnTo>
                    <a:pt x="0" y="7058279"/>
                  </a:lnTo>
                  <a:close/>
                </a:path>
              </a:pathLst>
            </a:custGeom>
            <a:ln w="31750">
              <a:solidFill>
                <a:srgbClr val="1E63C7"/>
              </a:solidFill>
            </a:ln>
          </p:spPr>
          <p:txBody>
            <a:bodyPr wrap="square" lIns="0" tIns="0" rIns="0" bIns="0" rtlCol="0"/>
            <a:lstStyle/>
            <a:p>
              <a:endParaRPr sz="5063"/>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82486" y="0"/>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HOGE</a:t>
            </a:r>
            <a:r>
              <a:rPr spc="-155" dirty="0"/>
              <a:t> </a:t>
            </a:r>
            <a:r>
              <a:rPr spc="-14" dirty="0"/>
              <a:t>VERWACHTINGEN</a:t>
            </a:r>
            <a:r>
              <a:rPr spc="-155" dirty="0"/>
              <a:t> </a:t>
            </a:r>
            <a:r>
              <a:rPr dirty="0"/>
              <a:t>-</a:t>
            </a:r>
            <a:r>
              <a:rPr spc="-134" dirty="0"/>
              <a:t> </a:t>
            </a:r>
            <a:r>
              <a:rPr spc="-148" dirty="0"/>
              <a:t>CAVEAT</a:t>
            </a:r>
          </a:p>
        </p:txBody>
      </p:sp>
      <p:sp>
        <p:nvSpPr>
          <p:cNvPr id="3" name="object 3"/>
          <p:cNvSpPr txBox="1"/>
          <p:nvPr/>
        </p:nvSpPr>
        <p:spPr>
          <a:xfrm>
            <a:off x="22737524" y="12741449"/>
            <a:ext cx="375047" cy="386856"/>
          </a:xfrm>
          <a:prstGeom prst="rect">
            <a:avLst/>
          </a:prstGeom>
        </p:spPr>
        <p:txBody>
          <a:bodyPr vert="horz" wrap="square" lIns="0" tIns="18752" rIns="0" bIns="0" rtlCol="0">
            <a:spAutoFit/>
          </a:bodyPr>
          <a:lstStyle/>
          <a:p>
            <a:pPr marL="17860">
              <a:spcBef>
                <a:spcPts val="148"/>
              </a:spcBef>
            </a:pPr>
            <a:r>
              <a:rPr sz="2391" spc="-35" dirty="0">
                <a:solidFill>
                  <a:srgbClr val="1E63C7"/>
                </a:solidFill>
                <a:latin typeface="Arial"/>
                <a:cs typeface="Arial"/>
              </a:rPr>
              <a:t>19</a:t>
            </a:r>
            <a:endParaRPr sz="2391">
              <a:latin typeface="Arial"/>
              <a:cs typeface="Arial"/>
            </a:endParaRPr>
          </a:p>
        </p:txBody>
      </p:sp>
      <p:sp>
        <p:nvSpPr>
          <p:cNvPr id="4" name="object 4"/>
          <p:cNvSpPr/>
          <p:nvPr/>
        </p:nvSpPr>
        <p:spPr>
          <a:xfrm>
            <a:off x="4911723" y="4340005"/>
            <a:ext cx="14012466" cy="1220687"/>
          </a:xfrm>
          <a:custGeom>
            <a:avLst/>
            <a:gdLst/>
            <a:ahLst/>
            <a:cxnLst/>
            <a:rect l="l" t="t" r="r" b="b"/>
            <a:pathLst>
              <a:path w="9964419" h="868045">
                <a:moveTo>
                  <a:pt x="9819386" y="0"/>
                </a:moveTo>
                <a:lnTo>
                  <a:pt x="144653" y="0"/>
                </a:lnTo>
                <a:lnTo>
                  <a:pt x="98934" y="7375"/>
                </a:lnTo>
                <a:lnTo>
                  <a:pt x="59225" y="27911"/>
                </a:lnTo>
                <a:lnTo>
                  <a:pt x="27911" y="59225"/>
                </a:lnTo>
                <a:lnTo>
                  <a:pt x="7375" y="98934"/>
                </a:lnTo>
                <a:lnTo>
                  <a:pt x="0" y="144652"/>
                </a:lnTo>
                <a:lnTo>
                  <a:pt x="0" y="723138"/>
                </a:lnTo>
                <a:lnTo>
                  <a:pt x="7375" y="768856"/>
                </a:lnTo>
                <a:lnTo>
                  <a:pt x="27911" y="808565"/>
                </a:lnTo>
                <a:lnTo>
                  <a:pt x="59225" y="839879"/>
                </a:lnTo>
                <a:lnTo>
                  <a:pt x="98934" y="860415"/>
                </a:lnTo>
                <a:lnTo>
                  <a:pt x="144653" y="867790"/>
                </a:lnTo>
                <a:lnTo>
                  <a:pt x="9819386" y="867790"/>
                </a:lnTo>
                <a:lnTo>
                  <a:pt x="9865104" y="860415"/>
                </a:lnTo>
                <a:lnTo>
                  <a:pt x="9904813" y="839879"/>
                </a:lnTo>
                <a:lnTo>
                  <a:pt x="9936127" y="808565"/>
                </a:lnTo>
                <a:lnTo>
                  <a:pt x="9956663" y="768856"/>
                </a:lnTo>
                <a:lnTo>
                  <a:pt x="9964039" y="723138"/>
                </a:lnTo>
                <a:lnTo>
                  <a:pt x="9964039" y="144652"/>
                </a:lnTo>
                <a:lnTo>
                  <a:pt x="9956663" y="98934"/>
                </a:lnTo>
                <a:lnTo>
                  <a:pt x="9936127" y="59225"/>
                </a:lnTo>
                <a:lnTo>
                  <a:pt x="9904813" y="27911"/>
                </a:lnTo>
                <a:lnTo>
                  <a:pt x="9865104" y="7375"/>
                </a:lnTo>
                <a:lnTo>
                  <a:pt x="9819386" y="0"/>
                </a:lnTo>
                <a:close/>
              </a:path>
            </a:pathLst>
          </a:custGeom>
          <a:solidFill>
            <a:srgbClr val="6AA39F"/>
          </a:solidFill>
        </p:spPr>
        <p:txBody>
          <a:bodyPr wrap="square" lIns="0" tIns="0" rIns="0" bIns="0" rtlCol="0"/>
          <a:lstStyle/>
          <a:p>
            <a:endParaRPr sz="5063"/>
          </a:p>
        </p:txBody>
      </p:sp>
      <p:sp>
        <p:nvSpPr>
          <p:cNvPr id="5" name="object 5"/>
          <p:cNvSpPr txBox="1"/>
          <p:nvPr/>
        </p:nvSpPr>
        <p:spPr>
          <a:xfrm>
            <a:off x="1730078" y="1649936"/>
            <a:ext cx="19255978" cy="3726380"/>
          </a:xfrm>
          <a:prstGeom prst="rect">
            <a:avLst/>
          </a:prstGeom>
        </p:spPr>
        <p:txBody>
          <a:bodyPr vert="horz" wrap="square" lIns="0" tIns="223242" rIns="0" bIns="0" rtlCol="0">
            <a:spAutoFit/>
          </a:bodyPr>
          <a:lstStyle/>
          <a:p>
            <a:pPr marL="17860">
              <a:spcBef>
                <a:spcPts val="1758"/>
              </a:spcBef>
              <a:tabLst>
                <a:tab pos="651890" algn="l"/>
              </a:tabLst>
            </a:pPr>
            <a:r>
              <a:rPr sz="6750" dirty="0">
                <a:latin typeface="Arial"/>
                <a:cs typeface="Arial"/>
              </a:rPr>
              <a:t>̶	WELKE</a:t>
            </a:r>
            <a:r>
              <a:rPr sz="6750" spc="-218" dirty="0">
                <a:latin typeface="Arial"/>
                <a:cs typeface="Arial"/>
              </a:rPr>
              <a:t> </a:t>
            </a:r>
            <a:r>
              <a:rPr sz="6750" dirty="0">
                <a:latin typeface="Arial"/>
                <a:cs typeface="Arial"/>
              </a:rPr>
              <a:t>verwachtingen</a:t>
            </a:r>
            <a:r>
              <a:rPr sz="6750" spc="-134" dirty="0">
                <a:latin typeface="Arial"/>
                <a:cs typeface="Arial"/>
              </a:rPr>
              <a:t> </a:t>
            </a:r>
            <a:r>
              <a:rPr sz="6750" dirty="0">
                <a:latin typeface="Arial"/>
                <a:cs typeface="Arial"/>
              </a:rPr>
              <a:t>voor</a:t>
            </a:r>
            <a:r>
              <a:rPr sz="6750" spc="-176" dirty="0">
                <a:latin typeface="Arial"/>
                <a:cs typeface="Arial"/>
              </a:rPr>
              <a:t> </a:t>
            </a:r>
            <a:r>
              <a:rPr sz="6750" spc="-28" dirty="0">
                <a:latin typeface="Arial"/>
                <a:cs typeface="Arial"/>
              </a:rPr>
              <a:t>WIE?</a:t>
            </a:r>
            <a:endParaRPr sz="6750" dirty="0">
              <a:latin typeface="Arial"/>
              <a:cs typeface="Arial"/>
            </a:endParaRPr>
          </a:p>
          <a:p>
            <a:pPr marL="909075">
              <a:spcBef>
                <a:spcPts val="1617"/>
              </a:spcBef>
              <a:tabLst>
                <a:tab pos="1543105" algn="l"/>
              </a:tabLst>
            </a:pPr>
            <a:r>
              <a:rPr sz="6750" dirty="0">
                <a:latin typeface="Arial"/>
                <a:cs typeface="Arial"/>
              </a:rPr>
              <a:t>̶	Bias</a:t>
            </a:r>
            <a:r>
              <a:rPr sz="6750" spc="-232" dirty="0">
                <a:latin typeface="Arial"/>
                <a:cs typeface="Arial"/>
              </a:rPr>
              <a:t> </a:t>
            </a:r>
            <a:r>
              <a:rPr sz="6750" dirty="0">
                <a:latin typeface="Arial"/>
                <a:cs typeface="Arial"/>
              </a:rPr>
              <a:t>in</a:t>
            </a:r>
            <a:r>
              <a:rPr sz="6750" spc="-211" dirty="0">
                <a:latin typeface="Arial"/>
                <a:cs typeface="Arial"/>
              </a:rPr>
              <a:t> </a:t>
            </a:r>
            <a:r>
              <a:rPr sz="6750" dirty="0">
                <a:latin typeface="Arial"/>
                <a:cs typeface="Arial"/>
              </a:rPr>
              <a:t>verwachtingen</a:t>
            </a:r>
            <a:r>
              <a:rPr sz="6750" spc="-176" dirty="0">
                <a:latin typeface="Arial"/>
                <a:cs typeface="Arial"/>
              </a:rPr>
              <a:t> </a:t>
            </a:r>
            <a:r>
              <a:rPr sz="6750" dirty="0">
                <a:latin typeface="Arial"/>
                <a:cs typeface="Arial"/>
              </a:rPr>
              <a:t>naargelang</a:t>
            </a:r>
            <a:r>
              <a:rPr sz="6750" spc="-176" dirty="0">
                <a:latin typeface="Arial"/>
                <a:cs typeface="Arial"/>
              </a:rPr>
              <a:t> </a:t>
            </a:r>
            <a:r>
              <a:rPr sz="6750" spc="-14" dirty="0">
                <a:latin typeface="Arial"/>
                <a:cs typeface="Arial"/>
              </a:rPr>
              <a:t>achtergrond</a:t>
            </a:r>
            <a:endParaRPr sz="6750" dirty="0">
              <a:latin typeface="Arial"/>
              <a:cs typeface="Arial"/>
            </a:endParaRPr>
          </a:p>
          <a:p>
            <a:pPr marL="5871478">
              <a:spcBef>
                <a:spcPts val="4092"/>
              </a:spcBef>
            </a:pPr>
            <a:r>
              <a:rPr sz="4500" dirty="0">
                <a:solidFill>
                  <a:srgbClr val="FFFFFF"/>
                </a:solidFill>
                <a:latin typeface="Berlin Sans FB"/>
                <a:cs typeface="Berlin Sans FB"/>
              </a:rPr>
              <a:t>Leerlingen</a:t>
            </a:r>
            <a:r>
              <a:rPr sz="4500" spc="-91" dirty="0">
                <a:solidFill>
                  <a:srgbClr val="FFFFFF"/>
                </a:solidFill>
                <a:latin typeface="Berlin Sans FB"/>
                <a:cs typeface="Berlin Sans FB"/>
              </a:rPr>
              <a:t> </a:t>
            </a:r>
            <a:r>
              <a:rPr sz="4500" dirty="0">
                <a:solidFill>
                  <a:srgbClr val="FFFFFF"/>
                </a:solidFill>
                <a:latin typeface="Berlin Sans FB"/>
                <a:cs typeface="Berlin Sans FB"/>
              </a:rPr>
              <a:t>(er)kennen</a:t>
            </a:r>
            <a:r>
              <a:rPr sz="4500" spc="-84" dirty="0">
                <a:solidFill>
                  <a:srgbClr val="FFFFFF"/>
                </a:solidFill>
                <a:latin typeface="Berlin Sans FB"/>
                <a:cs typeface="Berlin Sans FB"/>
              </a:rPr>
              <a:t> </a:t>
            </a:r>
            <a:r>
              <a:rPr sz="4500" dirty="0">
                <a:solidFill>
                  <a:srgbClr val="FFFFFF"/>
                </a:solidFill>
                <a:latin typeface="Berlin Sans FB"/>
                <a:cs typeface="Berlin Sans FB"/>
              </a:rPr>
              <a:t>in</a:t>
            </a:r>
            <a:r>
              <a:rPr sz="4500" spc="-21" dirty="0">
                <a:solidFill>
                  <a:srgbClr val="FFFFFF"/>
                </a:solidFill>
                <a:latin typeface="Berlin Sans FB"/>
                <a:cs typeface="Berlin Sans FB"/>
              </a:rPr>
              <a:t> </a:t>
            </a:r>
            <a:r>
              <a:rPr sz="4500" dirty="0">
                <a:solidFill>
                  <a:srgbClr val="FFFFFF"/>
                </a:solidFill>
                <a:latin typeface="Berlin Sans FB"/>
                <a:cs typeface="Berlin Sans FB"/>
              </a:rPr>
              <a:t>hun</a:t>
            </a:r>
            <a:r>
              <a:rPr sz="4500" spc="-49" dirty="0">
                <a:solidFill>
                  <a:srgbClr val="FFFFFF"/>
                </a:solidFill>
                <a:latin typeface="Berlin Sans FB"/>
                <a:cs typeface="Berlin Sans FB"/>
              </a:rPr>
              <a:t> </a:t>
            </a:r>
            <a:r>
              <a:rPr sz="4500" spc="-14" dirty="0">
                <a:solidFill>
                  <a:srgbClr val="FFFFFF"/>
                </a:solidFill>
                <a:latin typeface="Berlin Sans FB"/>
                <a:cs typeface="Berlin Sans FB"/>
              </a:rPr>
              <a:t>diversiteit</a:t>
            </a:r>
            <a:endParaRPr sz="4500" dirty="0">
              <a:latin typeface="Berlin Sans FB"/>
              <a:cs typeface="Berlin Sans FB"/>
            </a:endParaRPr>
          </a:p>
        </p:txBody>
      </p:sp>
      <p:sp>
        <p:nvSpPr>
          <p:cNvPr id="6" name="object 6"/>
          <p:cNvSpPr/>
          <p:nvPr/>
        </p:nvSpPr>
        <p:spPr>
          <a:xfrm>
            <a:off x="3396357" y="4317861"/>
            <a:ext cx="2260104" cy="1220687"/>
          </a:xfrm>
          <a:custGeom>
            <a:avLst/>
            <a:gdLst/>
            <a:ahLst/>
            <a:cxnLst/>
            <a:rect l="l" t="t" r="r" b="b"/>
            <a:pathLst>
              <a:path w="1607185" h="868045">
                <a:moveTo>
                  <a:pt x="1172972" y="0"/>
                </a:moveTo>
                <a:lnTo>
                  <a:pt x="0" y="0"/>
                </a:lnTo>
                <a:lnTo>
                  <a:pt x="0" y="867791"/>
                </a:lnTo>
                <a:lnTo>
                  <a:pt x="1172972" y="867791"/>
                </a:lnTo>
                <a:lnTo>
                  <a:pt x="1606930" y="433959"/>
                </a:lnTo>
                <a:lnTo>
                  <a:pt x="1172972" y="0"/>
                </a:lnTo>
                <a:close/>
              </a:path>
            </a:pathLst>
          </a:custGeom>
          <a:solidFill>
            <a:srgbClr val="446F6C"/>
          </a:solidFill>
        </p:spPr>
        <p:txBody>
          <a:bodyPr wrap="square" lIns="0" tIns="0" rIns="0" bIns="0" rtlCol="0"/>
          <a:lstStyle/>
          <a:p>
            <a:endParaRPr sz="5063"/>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80486" y="266279"/>
            <a:ext cx="10720090" cy="1186687"/>
          </a:xfrm>
          <a:prstGeom prst="rect">
            <a:avLst/>
          </a:prstGeom>
        </p:spPr>
        <p:txBody>
          <a:bodyPr vert="horz" wrap="square" lIns="0" tIns="17859" rIns="0" bIns="0" rtlCol="0" anchor="b">
            <a:spAutoFit/>
          </a:bodyPr>
          <a:lstStyle/>
          <a:p>
            <a:pPr marL="17860">
              <a:lnSpc>
                <a:spcPct val="100000"/>
              </a:lnSpc>
              <a:spcBef>
                <a:spcPts val="141"/>
              </a:spcBef>
            </a:pPr>
            <a:r>
              <a:rPr dirty="0"/>
              <a:t>VERWACHTING</a:t>
            </a:r>
            <a:r>
              <a:rPr spc="-274" dirty="0"/>
              <a:t> </a:t>
            </a:r>
            <a:r>
              <a:rPr dirty="0"/>
              <a:t>&amp;</a:t>
            </a:r>
            <a:r>
              <a:rPr spc="-415" dirty="0"/>
              <a:t> </a:t>
            </a:r>
            <a:r>
              <a:rPr spc="-91" dirty="0"/>
              <a:t>TAAL</a:t>
            </a:r>
          </a:p>
        </p:txBody>
      </p:sp>
      <p:sp>
        <p:nvSpPr>
          <p:cNvPr id="3" name="object 3"/>
          <p:cNvSpPr txBox="1"/>
          <p:nvPr/>
        </p:nvSpPr>
        <p:spPr>
          <a:xfrm>
            <a:off x="1408644" y="1577993"/>
            <a:ext cx="18257639" cy="10644224"/>
          </a:xfrm>
          <a:prstGeom prst="rect">
            <a:avLst/>
          </a:prstGeom>
        </p:spPr>
        <p:txBody>
          <a:bodyPr vert="horz" wrap="square" lIns="0" tIns="234851" rIns="0" bIns="0" rtlCol="0">
            <a:spAutoFit/>
          </a:bodyPr>
          <a:lstStyle/>
          <a:p>
            <a:pPr marL="17860">
              <a:spcBef>
                <a:spcPts val="1849"/>
              </a:spcBef>
              <a:tabLst>
                <a:tab pos="651890" algn="l"/>
              </a:tabLst>
            </a:pPr>
            <a:r>
              <a:rPr sz="6750" dirty="0">
                <a:latin typeface="Arial"/>
                <a:cs typeface="Arial"/>
              </a:rPr>
              <a:t>̶	</a:t>
            </a:r>
            <a:r>
              <a:rPr sz="6750" spc="-759" dirty="0">
                <a:latin typeface="Arial"/>
                <a:cs typeface="Arial"/>
              </a:rPr>
              <a:t>T</a:t>
            </a:r>
            <a:r>
              <a:rPr sz="6750" spc="-7" dirty="0">
                <a:latin typeface="Arial"/>
                <a:cs typeface="Arial"/>
              </a:rPr>
              <a:t>aalr</a:t>
            </a:r>
            <a:r>
              <a:rPr sz="6750" spc="-28" dirty="0">
                <a:latin typeface="Arial"/>
                <a:cs typeface="Arial"/>
              </a:rPr>
              <a:t>e</a:t>
            </a:r>
            <a:r>
              <a:rPr sz="6750" spc="7" dirty="0">
                <a:latin typeface="Arial"/>
                <a:cs typeface="Arial"/>
              </a:rPr>
              <a:t>gister:</a:t>
            </a:r>
            <a:r>
              <a:rPr sz="6750" spc="-366" dirty="0">
                <a:latin typeface="Arial"/>
                <a:cs typeface="Arial"/>
              </a:rPr>
              <a:t> </a:t>
            </a:r>
            <a:r>
              <a:rPr sz="6750" spc="-14" dirty="0">
                <a:latin typeface="Arial"/>
                <a:cs typeface="Arial"/>
              </a:rPr>
              <a:t>schooltaal</a:t>
            </a:r>
            <a:endParaRPr sz="6750">
              <a:latin typeface="Arial"/>
              <a:cs typeface="Arial"/>
            </a:endParaRPr>
          </a:p>
          <a:p>
            <a:pPr marL="909075">
              <a:spcBef>
                <a:spcPts val="1575"/>
              </a:spcBef>
              <a:tabLst>
                <a:tab pos="1543105" algn="l"/>
              </a:tabLst>
            </a:pPr>
            <a:r>
              <a:rPr sz="6188" dirty="0">
                <a:latin typeface="Arial"/>
                <a:cs typeface="Arial"/>
              </a:rPr>
              <a:t>̶	Standaard</a:t>
            </a:r>
            <a:r>
              <a:rPr sz="6188" spc="-28" dirty="0">
                <a:latin typeface="Arial"/>
                <a:cs typeface="Arial"/>
              </a:rPr>
              <a:t> </a:t>
            </a:r>
            <a:r>
              <a:rPr sz="6188" dirty="0">
                <a:latin typeface="Arial"/>
                <a:cs typeface="Arial"/>
              </a:rPr>
              <a:t>Ndl</a:t>
            </a:r>
            <a:r>
              <a:rPr sz="6188" spc="-49" dirty="0">
                <a:latin typeface="Arial"/>
                <a:cs typeface="Arial"/>
              </a:rPr>
              <a:t> </a:t>
            </a:r>
            <a:r>
              <a:rPr sz="6188" dirty="0">
                <a:latin typeface="Arial"/>
                <a:cs typeface="Arial"/>
              </a:rPr>
              <a:t>+</a:t>
            </a:r>
            <a:r>
              <a:rPr sz="6188" spc="-35" dirty="0">
                <a:latin typeface="Arial"/>
                <a:cs typeface="Arial"/>
              </a:rPr>
              <a:t> </a:t>
            </a:r>
            <a:r>
              <a:rPr sz="6188" spc="-14" dirty="0">
                <a:latin typeface="Arial"/>
                <a:cs typeface="Arial"/>
              </a:rPr>
              <a:t>complexiteit</a:t>
            </a:r>
            <a:endParaRPr sz="6188">
              <a:latin typeface="Arial"/>
              <a:cs typeface="Arial"/>
            </a:endParaRPr>
          </a:p>
          <a:p>
            <a:pPr marL="17860">
              <a:spcBef>
                <a:spcPts val="1533"/>
              </a:spcBef>
              <a:tabLst>
                <a:tab pos="651890" algn="l"/>
              </a:tabLst>
            </a:pPr>
            <a:r>
              <a:rPr sz="6750" dirty="0">
                <a:latin typeface="Arial"/>
                <a:cs typeface="Arial"/>
              </a:rPr>
              <a:t>̶	</a:t>
            </a:r>
            <a:r>
              <a:rPr sz="6750" spc="-14" dirty="0">
                <a:latin typeface="Arial"/>
                <a:cs typeface="Arial"/>
              </a:rPr>
              <a:t>Bernstein</a:t>
            </a:r>
            <a:r>
              <a:rPr sz="3938" spc="-14" dirty="0">
                <a:latin typeface="Arial"/>
                <a:cs typeface="Arial"/>
              </a:rPr>
              <a:t>(1973)</a:t>
            </a:r>
            <a:r>
              <a:rPr sz="3938" spc="-35" dirty="0">
                <a:latin typeface="Arial"/>
                <a:cs typeface="Arial"/>
              </a:rPr>
              <a:t> </a:t>
            </a:r>
            <a:r>
              <a:rPr sz="6750" dirty="0">
                <a:latin typeface="Arial"/>
                <a:cs typeface="Arial"/>
              </a:rPr>
              <a:t>:</a:t>
            </a:r>
            <a:r>
              <a:rPr sz="6750" spc="-183" dirty="0">
                <a:latin typeface="Arial"/>
                <a:cs typeface="Arial"/>
              </a:rPr>
              <a:t> </a:t>
            </a:r>
            <a:r>
              <a:rPr sz="6750" spc="-14" dirty="0">
                <a:latin typeface="Arial"/>
                <a:cs typeface="Arial"/>
              </a:rPr>
              <a:t>taalcode</a:t>
            </a:r>
            <a:endParaRPr sz="6750">
              <a:latin typeface="Arial"/>
              <a:cs typeface="Arial"/>
            </a:endParaRPr>
          </a:p>
          <a:p>
            <a:pPr marL="909075">
              <a:spcBef>
                <a:spcPts val="1575"/>
              </a:spcBef>
              <a:tabLst>
                <a:tab pos="1543105" algn="l"/>
              </a:tabLst>
            </a:pPr>
            <a:r>
              <a:rPr sz="6188" dirty="0">
                <a:latin typeface="Arial"/>
                <a:cs typeface="Arial"/>
              </a:rPr>
              <a:t>̶	“Restricted”</a:t>
            </a:r>
            <a:r>
              <a:rPr sz="6188" spc="-91" dirty="0">
                <a:latin typeface="Arial"/>
                <a:cs typeface="Arial"/>
              </a:rPr>
              <a:t> </a:t>
            </a:r>
            <a:r>
              <a:rPr sz="6188" dirty="0">
                <a:latin typeface="Arial"/>
                <a:cs typeface="Arial"/>
              </a:rPr>
              <a:t>versus</a:t>
            </a:r>
            <a:r>
              <a:rPr sz="6188" spc="-77" dirty="0">
                <a:latin typeface="Arial"/>
                <a:cs typeface="Arial"/>
              </a:rPr>
              <a:t> </a:t>
            </a:r>
            <a:r>
              <a:rPr sz="6188" dirty="0">
                <a:latin typeface="Arial"/>
                <a:cs typeface="Arial"/>
              </a:rPr>
              <a:t>“elaborated”</a:t>
            </a:r>
            <a:r>
              <a:rPr sz="6188" spc="-56" dirty="0">
                <a:latin typeface="Arial"/>
                <a:cs typeface="Arial"/>
              </a:rPr>
              <a:t> </a:t>
            </a:r>
            <a:r>
              <a:rPr sz="6188" spc="-28" dirty="0">
                <a:latin typeface="Arial"/>
                <a:cs typeface="Arial"/>
              </a:rPr>
              <a:t>code</a:t>
            </a:r>
            <a:endParaRPr sz="6188">
              <a:latin typeface="Arial"/>
              <a:cs typeface="Arial"/>
            </a:endParaRPr>
          </a:p>
          <a:p>
            <a:pPr marL="1734207">
              <a:spcBef>
                <a:spcPts val="1484"/>
              </a:spcBef>
            </a:pPr>
            <a:r>
              <a:rPr sz="6188" dirty="0">
                <a:latin typeface="Arial"/>
                <a:cs typeface="Arial"/>
              </a:rPr>
              <a:t>‒</a:t>
            </a:r>
            <a:r>
              <a:rPr sz="6188" spc="-232" dirty="0">
                <a:latin typeface="Arial"/>
                <a:cs typeface="Arial"/>
              </a:rPr>
              <a:t> </a:t>
            </a:r>
            <a:r>
              <a:rPr sz="6188" dirty="0">
                <a:latin typeface="Arial"/>
                <a:cs typeface="Arial"/>
              </a:rPr>
              <a:t>Concrete</a:t>
            </a:r>
            <a:r>
              <a:rPr sz="6188" spc="-35" dirty="0">
                <a:latin typeface="Arial"/>
                <a:cs typeface="Arial"/>
              </a:rPr>
              <a:t> </a:t>
            </a:r>
            <a:r>
              <a:rPr sz="6188" dirty="0">
                <a:latin typeface="Arial"/>
                <a:cs typeface="Arial"/>
              </a:rPr>
              <a:t>vs</a:t>
            </a:r>
            <a:r>
              <a:rPr sz="6188" spc="-56" dirty="0">
                <a:latin typeface="Arial"/>
                <a:cs typeface="Arial"/>
              </a:rPr>
              <a:t> </a:t>
            </a:r>
            <a:r>
              <a:rPr sz="6188" dirty="0">
                <a:latin typeface="Arial"/>
                <a:cs typeface="Arial"/>
              </a:rPr>
              <a:t>abstracte</a:t>
            </a:r>
            <a:r>
              <a:rPr sz="6188" spc="-21" dirty="0">
                <a:latin typeface="Arial"/>
                <a:cs typeface="Arial"/>
              </a:rPr>
              <a:t> </a:t>
            </a:r>
            <a:r>
              <a:rPr sz="6188" spc="-28" dirty="0">
                <a:latin typeface="Arial"/>
                <a:cs typeface="Arial"/>
              </a:rPr>
              <a:t>code</a:t>
            </a:r>
            <a:endParaRPr sz="6188">
              <a:latin typeface="Arial"/>
              <a:cs typeface="Arial"/>
            </a:endParaRPr>
          </a:p>
          <a:p>
            <a:pPr marL="1734207">
              <a:spcBef>
                <a:spcPts val="1491"/>
              </a:spcBef>
            </a:pPr>
            <a:r>
              <a:rPr sz="6188" dirty="0">
                <a:latin typeface="Arial"/>
                <a:cs typeface="Arial"/>
              </a:rPr>
              <a:t>~=</a:t>
            </a:r>
            <a:r>
              <a:rPr sz="6188" spc="-70" dirty="0">
                <a:latin typeface="Arial"/>
                <a:cs typeface="Arial"/>
              </a:rPr>
              <a:t> </a:t>
            </a:r>
            <a:r>
              <a:rPr sz="6188" dirty="0">
                <a:latin typeface="Arial"/>
                <a:cs typeface="Arial"/>
              </a:rPr>
              <a:t>BICS</a:t>
            </a:r>
            <a:r>
              <a:rPr sz="6188" spc="-70" dirty="0">
                <a:latin typeface="Arial"/>
                <a:cs typeface="Arial"/>
              </a:rPr>
              <a:t> </a:t>
            </a:r>
            <a:r>
              <a:rPr sz="6188" dirty="0">
                <a:latin typeface="Arial"/>
                <a:cs typeface="Arial"/>
              </a:rPr>
              <a:t>versus</a:t>
            </a:r>
            <a:r>
              <a:rPr sz="6188" spc="-91" dirty="0">
                <a:latin typeface="Arial"/>
                <a:cs typeface="Arial"/>
              </a:rPr>
              <a:t> </a:t>
            </a:r>
            <a:r>
              <a:rPr sz="6188" dirty="0">
                <a:latin typeface="Arial"/>
                <a:cs typeface="Arial"/>
              </a:rPr>
              <a:t>CALP</a:t>
            </a:r>
            <a:r>
              <a:rPr sz="6188" spc="-169" dirty="0">
                <a:latin typeface="Arial"/>
                <a:cs typeface="Arial"/>
              </a:rPr>
              <a:t> </a:t>
            </a:r>
            <a:r>
              <a:rPr sz="3938" dirty="0">
                <a:latin typeface="Arial"/>
                <a:cs typeface="Arial"/>
              </a:rPr>
              <a:t>(Cummins,</a:t>
            </a:r>
            <a:r>
              <a:rPr sz="3938" spc="-28" dirty="0">
                <a:latin typeface="Arial"/>
                <a:cs typeface="Arial"/>
              </a:rPr>
              <a:t> </a:t>
            </a:r>
            <a:r>
              <a:rPr sz="3938" dirty="0">
                <a:latin typeface="Arial"/>
                <a:cs typeface="Arial"/>
              </a:rPr>
              <a:t>1979;</a:t>
            </a:r>
            <a:r>
              <a:rPr sz="3938" spc="-49" dirty="0">
                <a:latin typeface="Arial"/>
                <a:cs typeface="Arial"/>
              </a:rPr>
              <a:t> </a:t>
            </a:r>
            <a:r>
              <a:rPr sz="3938" spc="-14" dirty="0">
                <a:latin typeface="Arial"/>
                <a:cs typeface="Arial"/>
              </a:rPr>
              <a:t>2008)</a:t>
            </a:r>
            <a:endParaRPr sz="3938">
              <a:latin typeface="Arial"/>
              <a:cs typeface="Arial"/>
            </a:endParaRPr>
          </a:p>
          <a:p>
            <a:pPr marL="17860">
              <a:spcBef>
                <a:spcPts val="1533"/>
              </a:spcBef>
              <a:tabLst>
                <a:tab pos="651890" algn="l"/>
              </a:tabLst>
            </a:pPr>
            <a:r>
              <a:rPr sz="6750" dirty="0">
                <a:latin typeface="Arial"/>
                <a:cs typeface="Arial"/>
              </a:rPr>
              <a:t>̶	Mismatch</a:t>
            </a:r>
            <a:r>
              <a:rPr sz="6750" spc="-155" dirty="0">
                <a:latin typeface="Arial"/>
                <a:cs typeface="Arial"/>
              </a:rPr>
              <a:t> </a:t>
            </a:r>
            <a:r>
              <a:rPr sz="6750" dirty="0">
                <a:latin typeface="Arial"/>
                <a:cs typeface="Arial"/>
              </a:rPr>
              <a:t>tss</a:t>
            </a:r>
            <a:r>
              <a:rPr sz="6750" spc="-169" dirty="0">
                <a:latin typeface="Arial"/>
                <a:cs typeface="Arial"/>
              </a:rPr>
              <a:t> </a:t>
            </a:r>
            <a:r>
              <a:rPr sz="6750" dirty="0">
                <a:latin typeface="Arial"/>
                <a:cs typeface="Arial"/>
              </a:rPr>
              <a:t>schoolcontext</a:t>
            </a:r>
            <a:r>
              <a:rPr sz="6750" spc="-105" dirty="0">
                <a:latin typeface="Arial"/>
                <a:cs typeface="Arial"/>
              </a:rPr>
              <a:t> </a:t>
            </a:r>
            <a:r>
              <a:rPr sz="6750" dirty="0">
                <a:latin typeface="Arial"/>
                <a:cs typeface="Arial"/>
              </a:rPr>
              <a:t>&amp;</a:t>
            </a:r>
            <a:r>
              <a:rPr sz="6750" spc="-176" dirty="0">
                <a:latin typeface="Arial"/>
                <a:cs typeface="Arial"/>
              </a:rPr>
              <a:t> </a:t>
            </a:r>
            <a:r>
              <a:rPr sz="6750" spc="-14" dirty="0">
                <a:latin typeface="Arial"/>
                <a:cs typeface="Arial"/>
              </a:rPr>
              <a:t>thuis</a:t>
            </a:r>
            <a:endParaRPr sz="6750">
              <a:latin typeface="Arial"/>
              <a:cs typeface="Arial"/>
            </a:endParaRPr>
          </a:p>
          <a:p>
            <a:pPr marL="909075">
              <a:spcBef>
                <a:spcPts val="1575"/>
              </a:spcBef>
              <a:tabLst>
                <a:tab pos="1543105" algn="l"/>
              </a:tabLst>
            </a:pPr>
            <a:r>
              <a:rPr sz="6188" dirty="0">
                <a:latin typeface="Arial"/>
                <a:cs typeface="Arial"/>
              </a:rPr>
              <a:t>̶	Zowel</a:t>
            </a:r>
            <a:r>
              <a:rPr sz="6188" spc="-42" dirty="0">
                <a:latin typeface="Arial"/>
                <a:cs typeface="Arial"/>
              </a:rPr>
              <a:t> </a:t>
            </a:r>
            <a:r>
              <a:rPr sz="6188" dirty="0">
                <a:latin typeface="Arial"/>
                <a:cs typeface="Arial"/>
              </a:rPr>
              <a:t>voor</a:t>
            </a:r>
            <a:r>
              <a:rPr sz="6188" spc="-42" dirty="0">
                <a:latin typeface="Arial"/>
                <a:cs typeface="Arial"/>
              </a:rPr>
              <a:t> </a:t>
            </a:r>
            <a:r>
              <a:rPr sz="6188" dirty="0">
                <a:latin typeface="Arial"/>
                <a:cs typeface="Arial"/>
              </a:rPr>
              <a:t>meertalige</a:t>
            </a:r>
            <a:r>
              <a:rPr sz="6188" spc="-70" dirty="0">
                <a:latin typeface="Arial"/>
                <a:cs typeface="Arial"/>
              </a:rPr>
              <a:t> </a:t>
            </a:r>
            <a:r>
              <a:rPr sz="6188" dirty="0">
                <a:latin typeface="Arial"/>
                <a:cs typeface="Arial"/>
              </a:rPr>
              <a:t>als</a:t>
            </a:r>
            <a:r>
              <a:rPr sz="6188" spc="-42" dirty="0">
                <a:latin typeface="Arial"/>
                <a:cs typeface="Arial"/>
              </a:rPr>
              <a:t> </a:t>
            </a:r>
            <a:r>
              <a:rPr sz="6188" dirty="0">
                <a:latin typeface="Arial"/>
                <a:cs typeface="Arial"/>
              </a:rPr>
              <a:t>SES,</a:t>
            </a:r>
            <a:r>
              <a:rPr sz="6188" spc="-35" dirty="0">
                <a:latin typeface="Arial"/>
                <a:cs typeface="Arial"/>
              </a:rPr>
              <a:t> </a:t>
            </a:r>
            <a:r>
              <a:rPr sz="6188" dirty="0">
                <a:latin typeface="Arial"/>
                <a:cs typeface="Arial"/>
              </a:rPr>
              <a:t>mét</a:t>
            </a:r>
            <a:r>
              <a:rPr sz="6188" spc="-42" dirty="0">
                <a:latin typeface="Arial"/>
                <a:cs typeface="Arial"/>
              </a:rPr>
              <a:t> </a:t>
            </a:r>
            <a:r>
              <a:rPr sz="6188" spc="-14" dirty="0">
                <a:latin typeface="Arial"/>
                <a:cs typeface="Arial"/>
              </a:rPr>
              <a:t>intersecties</a:t>
            </a:r>
            <a:endParaRPr sz="6188">
              <a:latin typeface="Arial"/>
              <a:cs typeface="Arial"/>
            </a:endParaRPr>
          </a:p>
          <a:p>
            <a:pPr marL="909075">
              <a:spcBef>
                <a:spcPts val="1484"/>
              </a:spcBef>
              <a:tabLst>
                <a:tab pos="1543105" algn="l"/>
              </a:tabLst>
            </a:pPr>
            <a:r>
              <a:rPr sz="6188" dirty="0">
                <a:latin typeface="Arial"/>
                <a:cs typeface="Arial"/>
              </a:rPr>
              <a:t>̶	Gelezen</a:t>
            </a:r>
            <a:r>
              <a:rPr sz="6188" spc="-28" dirty="0">
                <a:latin typeface="Arial"/>
                <a:cs typeface="Arial"/>
              </a:rPr>
              <a:t> </a:t>
            </a:r>
            <a:r>
              <a:rPr sz="6188" dirty="0">
                <a:latin typeface="Arial"/>
                <a:cs typeface="Arial"/>
              </a:rPr>
              <a:t>als</a:t>
            </a:r>
            <a:r>
              <a:rPr sz="6188" spc="-21" dirty="0">
                <a:latin typeface="Arial"/>
                <a:cs typeface="Arial"/>
              </a:rPr>
              <a:t> </a:t>
            </a:r>
            <a:r>
              <a:rPr sz="6188" dirty="0">
                <a:latin typeface="Arial"/>
                <a:cs typeface="Arial"/>
              </a:rPr>
              <a:t>“minder</a:t>
            </a:r>
            <a:r>
              <a:rPr sz="6188" spc="-49" dirty="0">
                <a:latin typeface="Arial"/>
                <a:cs typeface="Arial"/>
              </a:rPr>
              <a:t> </a:t>
            </a:r>
            <a:r>
              <a:rPr sz="6188" spc="-14" dirty="0">
                <a:latin typeface="Arial"/>
                <a:cs typeface="Arial"/>
              </a:rPr>
              <a:t>begaafd”</a:t>
            </a:r>
            <a:endParaRPr sz="6188">
              <a:latin typeface="Arial"/>
              <a:cs typeface="Arial"/>
            </a:endParaRPr>
          </a:p>
        </p:txBody>
      </p:sp>
      <p:sp>
        <p:nvSpPr>
          <p:cNvPr id="4" name="object 4"/>
          <p:cNvSpPr txBox="1"/>
          <p:nvPr/>
        </p:nvSpPr>
        <p:spPr>
          <a:xfrm>
            <a:off x="22737524" y="12741449"/>
            <a:ext cx="375047" cy="386856"/>
          </a:xfrm>
          <a:prstGeom prst="rect">
            <a:avLst/>
          </a:prstGeom>
        </p:spPr>
        <p:txBody>
          <a:bodyPr vert="horz" wrap="square" lIns="0" tIns="18752" rIns="0" bIns="0" rtlCol="0">
            <a:spAutoFit/>
          </a:bodyPr>
          <a:lstStyle/>
          <a:p>
            <a:pPr marL="17860">
              <a:spcBef>
                <a:spcPts val="148"/>
              </a:spcBef>
            </a:pPr>
            <a:r>
              <a:rPr sz="2391" spc="-35" dirty="0">
                <a:solidFill>
                  <a:srgbClr val="1E63C7"/>
                </a:solidFill>
                <a:latin typeface="Arial"/>
                <a:cs typeface="Arial"/>
              </a:rPr>
              <a:t>20</a:t>
            </a:r>
            <a:endParaRPr sz="2391">
              <a:latin typeface="Arial"/>
              <a:cs typeface="Arial"/>
            </a:endParaRPr>
          </a:p>
        </p:txBody>
      </p:sp>
      <p:pic>
        <p:nvPicPr>
          <p:cNvPr id="5" name="object 5"/>
          <p:cNvPicPr/>
          <p:nvPr/>
        </p:nvPicPr>
        <p:blipFill>
          <a:blip r:embed="rId2" cstate="print"/>
          <a:stretch>
            <a:fillRect/>
          </a:stretch>
        </p:blipFill>
        <p:spPr>
          <a:xfrm>
            <a:off x="17917278" y="151270"/>
            <a:ext cx="6311859" cy="335274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82436" y="11614091"/>
            <a:ext cx="1689763" cy="1469578"/>
          </a:xfrm>
          <a:prstGeom prst="rect">
            <a:avLst/>
          </a:prstGeom>
        </p:spPr>
      </p:pic>
      <p:sp>
        <p:nvSpPr>
          <p:cNvPr id="3" name="object 3"/>
          <p:cNvSpPr txBox="1"/>
          <p:nvPr/>
        </p:nvSpPr>
        <p:spPr>
          <a:xfrm>
            <a:off x="1597239" y="2481953"/>
            <a:ext cx="9493149" cy="4616728"/>
          </a:xfrm>
          <a:prstGeom prst="rect">
            <a:avLst/>
          </a:prstGeom>
        </p:spPr>
        <p:txBody>
          <a:bodyPr vert="horz" wrap="square" lIns="0" tIns="17859" rIns="0" bIns="0" rtlCol="0">
            <a:spAutoFit/>
          </a:bodyPr>
          <a:lstStyle/>
          <a:p>
            <a:pPr marL="649211" marR="7144" indent="-632244">
              <a:lnSpc>
                <a:spcPct val="120000"/>
              </a:lnSpc>
              <a:spcBef>
                <a:spcPts val="141"/>
              </a:spcBef>
              <a:buFont typeface="Arial"/>
              <a:buChar char="•"/>
              <a:tabLst>
                <a:tab pos="649211" algn="l"/>
              </a:tabLst>
            </a:pPr>
            <a:r>
              <a:rPr sz="5625" spc="-28" dirty="0">
                <a:latin typeface="Arial"/>
                <a:cs typeface="Arial"/>
              </a:rPr>
              <a:t>Verdeling</a:t>
            </a:r>
            <a:r>
              <a:rPr sz="5625" spc="-246" dirty="0">
                <a:latin typeface="Arial"/>
                <a:cs typeface="Arial"/>
              </a:rPr>
              <a:t> </a:t>
            </a:r>
            <a:r>
              <a:rPr sz="5625" dirty="0">
                <a:latin typeface="Arial"/>
                <a:cs typeface="Arial"/>
              </a:rPr>
              <a:t>aandacht</a:t>
            </a:r>
            <a:r>
              <a:rPr sz="5625" spc="-260" dirty="0">
                <a:latin typeface="Arial"/>
                <a:cs typeface="Arial"/>
              </a:rPr>
              <a:t> </a:t>
            </a:r>
            <a:r>
              <a:rPr sz="5625" spc="-70" dirty="0">
                <a:latin typeface="Arial"/>
                <a:cs typeface="Arial"/>
              </a:rPr>
              <a:t>&amp; </a:t>
            </a:r>
            <a:r>
              <a:rPr sz="5625" spc="-14" dirty="0">
                <a:latin typeface="Arial"/>
                <a:cs typeface="Arial"/>
              </a:rPr>
              <a:t>interactiekansen</a:t>
            </a:r>
            <a:r>
              <a:rPr sz="5625" spc="-176" dirty="0">
                <a:latin typeface="Arial"/>
                <a:cs typeface="Arial"/>
              </a:rPr>
              <a:t> </a:t>
            </a:r>
            <a:r>
              <a:rPr sz="3938" dirty="0">
                <a:latin typeface="Arial"/>
                <a:cs typeface="Arial"/>
              </a:rPr>
              <a:t>(Duthois,</a:t>
            </a:r>
            <a:r>
              <a:rPr sz="3938" spc="-155" dirty="0">
                <a:latin typeface="Arial"/>
                <a:cs typeface="Arial"/>
              </a:rPr>
              <a:t> </a:t>
            </a:r>
            <a:r>
              <a:rPr sz="3938" spc="-14" dirty="0">
                <a:latin typeface="Arial"/>
                <a:cs typeface="Arial"/>
              </a:rPr>
              <a:t>2025)</a:t>
            </a:r>
            <a:endParaRPr sz="3938">
              <a:latin typeface="Arial"/>
              <a:cs typeface="Arial"/>
            </a:endParaRPr>
          </a:p>
          <a:p>
            <a:pPr marL="1541319" marR="1528817" lvl="1" indent="-632244">
              <a:lnSpc>
                <a:spcPct val="120100"/>
              </a:lnSpc>
              <a:spcBef>
                <a:spcPts val="176"/>
              </a:spcBef>
              <a:buFont typeface="Wingdings"/>
              <a:buChar char=""/>
              <a:tabLst>
                <a:tab pos="1541319" algn="l"/>
              </a:tabLst>
            </a:pPr>
            <a:r>
              <a:rPr sz="4500" dirty="0">
                <a:latin typeface="Arial"/>
                <a:cs typeface="Arial"/>
              </a:rPr>
              <a:t>LK</a:t>
            </a:r>
            <a:r>
              <a:rPr sz="4500" spc="-274" dirty="0">
                <a:latin typeface="Arial"/>
                <a:cs typeface="Arial"/>
              </a:rPr>
              <a:t> </a:t>
            </a:r>
            <a:r>
              <a:rPr sz="4500" spc="-14" dirty="0">
                <a:latin typeface="Arial"/>
                <a:cs typeface="Arial"/>
              </a:rPr>
              <a:t>Aandachtsprocessen niet-</a:t>
            </a:r>
            <a:r>
              <a:rPr sz="4500" dirty="0">
                <a:latin typeface="Arial"/>
                <a:cs typeface="Arial"/>
              </a:rPr>
              <a:t>intentioneel</a:t>
            </a:r>
            <a:r>
              <a:rPr sz="4500" spc="-120" dirty="0">
                <a:latin typeface="Arial"/>
                <a:cs typeface="Arial"/>
              </a:rPr>
              <a:t> </a:t>
            </a:r>
            <a:r>
              <a:rPr sz="4500" spc="-14" dirty="0">
                <a:latin typeface="Arial"/>
                <a:cs typeface="Arial"/>
              </a:rPr>
              <a:t>gestuurd</a:t>
            </a:r>
            <a:endParaRPr sz="4500">
              <a:latin typeface="Arial"/>
              <a:cs typeface="Arial"/>
            </a:endParaRPr>
          </a:p>
          <a:p>
            <a:pPr marL="1541319" lvl="1" indent="-632244">
              <a:spcBef>
                <a:spcPts val="1076"/>
              </a:spcBef>
              <a:buFont typeface="Wingdings"/>
              <a:buChar char=""/>
              <a:tabLst>
                <a:tab pos="1541319" algn="l"/>
              </a:tabLst>
            </a:pPr>
            <a:r>
              <a:rPr sz="4500" dirty="0">
                <a:latin typeface="Arial"/>
                <a:cs typeface="Arial"/>
              </a:rPr>
              <a:t>Meertalige</a:t>
            </a:r>
            <a:r>
              <a:rPr sz="4500" spc="-56" dirty="0">
                <a:latin typeface="Arial"/>
                <a:cs typeface="Arial"/>
              </a:rPr>
              <a:t> </a:t>
            </a:r>
            <a:r>
              <a:rPr sz="4500" dirty="0">
                <a:latin typeface="Arial"/>
                <a:cs typeface="Arial"/>
              </a:rPr>
              <a:t>LLn</a:t>
            </a:r>
            <a:r>
              <a:rPr sz="4500" spc="-77" dirty="0">
                <a:latin typeface="Arial"/>
                <a:cs typeface="Arial"/>
              </a:rPr>
              <a:t> </a:t>
            </a:r>
            <a:r>
              <a:rPr sz="4500" dirty="0">
                <a:latin typeface="Arial"/>
                <a:cs typeface="Arial"/>
              </a:rPr>
              <a:t>&amp;</a:t>
            </a:r>
            <a:r>
              <a:rPr sz="4500" spc="-49" dirty="0">
                <a:latin typeface="Arial"/>
                <a:cs typeface="Arial"/>
              </a:rPr>
              <a:t> </a:t>
            </a:r>
            <a:r>
              <a:rPr sz="4500" dirty="0">
                <a:latin typeface="Arial"/>
                <a:cs typeface="Arial"/>
              </a:rPr>
              <a:t>met</a:t>
            </a:r>
            <a:r>
              <a:rPr sz="4500" spc="-56" dirty="0">
                <a:latin typeface="Arial"/>
                <a:cs typeface="Arial"/>
              </a:rPr>
              <a:t> </a:t>
            </a:r>
            <a:r>
              <a:rPr sz="4500" spc="-28" dirty="0">
                <a:latin typeface="Arial"/>
                <a:cs typeface="Arial"/>
              </a:rPr>
              <a:t>lage</a:t>
            </a:r>
            <a:endParaRPr sz="4500">
              <a:latin typeface="Arial"/>
              <a:cs typeface="Arial"/>
            </a:endParaRPr>
          </a:p>
        </p:txBody>
      </p:sp>
      <p:sp>
        <p:nvSpPr>
          <p:cNvPr id="4" name="object 4"/>
          <p:cNvSpPr txBox="1"/>
          <p:nvPr/>
        </p:nvSpPr>
        <p:spPr>
          <a:xfrm>
            <a:off x="2488742" y="7030932"/>
            <a:ext cx="9994106" cy="3265949"/>
          </a:xfrm>
          <a:prstGeom prst="rect">
            <a:avLst/>
          </a:prstGeom>
        </p:spPr>
        <p:txBody>
          <a:bodyPr vert="horz" wrap="square" lIns="0" tIns="155375" rIns="0" bIns="0" rtlCol="0">
            <a:spAutoFit/>
          </a:bodyPr>
          <a:lstStyle/>
          <a:p>
            <a:pPr marL="650104">
              <a:spcBef>
                <a:spcPts val="1222"/>
              </a:spcBef>
            </a:pPr>
            <a:r>
              <a:rPr sz="4500" dirty="0">
                <a:latin typeface="Arial"/>
                <a:cs typeface="Arial"/>
              </a:rPr>
              <a:t>taalontwikkeling</a:t>
            </a:r>
            <a:r>
              <a:rPr sz="4500" spc="-148" dirty="0">
                <a:latin typeface="Arial"/>
                <a:cs typeface="Arial"/>
              </a:rPr>
              <a:t> </a:t>
            </a:r>
            <a:r>
              <a:rPr sz="4500" dirty="0">
                <a:latin typeface="Arial"/>
                <a:cs typeface="Arial"/>
              </a:rPr>
              <a:t>minder</a:t>
            </a:r>
            <a:r>
              <a:rPr sz="4500" spc="-120" dirty="0">
                <a:latin typeface="Arial"/>
                <a:cs typeface="Arial"/>
              </a:rPr>
              <a:t> </a:t>
            </a:r>
            <a:r>
              <a:rPr sz="4500" spc="-14" dirty="0">
                <a:latin typeface="Arial"/>
                <a:cs typeface="Arial"/>
              </a:rPr>
              <a:t>aandacht</a:t>
            </a:r>
            <a:endParaRPr sz="4500">
              <a:latin typeface="Arial"/>
              <a:cs typeface="Arial"/>
            </a:endParaRPr>
          </a:p>
          <a:p>
            <a:pPr marL="650104" marR="7144" indent="-632244">
              <a:lnSpc>
                <a:spcPct val="120000"/>
              </a:lnSpc>
              <a:buFont typeface="Wingdings"/>
              <a:buChar char=""/>
              <a:tabLst>
                <a:tab pos="650104" algn="l"/>
              </a:tabLst>
            </a:pPr>
            <a:r>
              <a:rPr sz="4500" dirty="0">
                <a:latin typeface="Arial"/>
                <a:cs typeface="Arial"/>
              </a:rPr>
              <a:t>LL</a:t>
            </a:r>
            <a:r>
              <a:rPr sz="4500" spc="-225" dirty="0">
                <a:latin typeface="Arial"/>
                <a:cs typeface="Arial"/>
              </a:rPr>
              <a:t> </a:t>
            </a:r>
            <a:r>
              <a:rPr sz="4500" dirty="0">
                <a:latin typeface="Arial"/>
                <a:cs typeface="Arial"/>
              </a:rPr>
              <a:t>heeft</a:t>
            </a:r>
            <a:r>
              <a:rPr sz="4500" spc="-56" dirty="0">
                <a:latin typeface="Arial"/>
                <a:cs typeface="Arial"/>
              </a:rPr>
              <a:t> </a:t>
            </a:r>
            <a:r>
              <a:rPr sz="4500" dirty="0">
                <a:latin typeface="Arial"/>
                <a:cs typeface="Arial"/>
              </a:rPr>
              <a:t>spreekdurf</a:t>
            </a:r>
            <a:r>
              <a:rPr sz="4500" spc="-91" dirty="0">
                <a:latin typeface="Arial"/>
                <a:cs typeface="Arial"/>
              </a:rPr>
              <a:t> </a:t>
            </a:r>
            <a:r>
              <a:rPr sz="4500" spc="-70" dirty="0">
                <a:latin typeface="Arial"/>
                <a:cs typeface="Arial"/>
              </a:rPr>
              <a:t>&amp; </a:t>
            </a:r>
            <a:r>
              <a:rPr sz="4500" dirty="0">
                <a:latin typeface="Arial"/>
                <a:cs typeface="Arial"/>
              </a:rPr>
              <a:t>taalvaardigheid</a:t>
            </a:r>
            <a:r>
              <a:rPr sz="4500" spc="-98" dirty="0">
                <a:latin typeface="Arial"/>
                <a:cs typeface="Arial"/>
              </a:rPr>
              <a:t> </a:t>
            </a:r>
            <a:r>
              <a:rPr sz="4500" dirty="0">
                <a:latin typeface="Arial"/>
                <a:cs typeface="Arial"/>
              </a:rPr>
              <a:t>nodig</a:t>
            </a:r>
            <a:r>
              <a:rPr sz="4500" spc="-84" dirty="0">
                <a:latin typeface="Arial"/>
                <a:cs typeface="Arial"/>
              </a:rPr>
              <a:t> </a:t>
            </a:r>
            <a:r>
              <a:rPr sz="4500" dirty="0">
                <a:latin typeface="Arial"/>
                <a:cs typeface="Arial"/>
              </a:rPr>
              <a:t>om</a:t>
            </a:r>
            <a:r>
              <a:rPr sz="4500" spc="-84" dirty="0">
                <a:latin typeface="Arial"/>
                <a:cs typeface="Arial"/>
              </a:rPr>
              <a:t> </a:t>
            </a:r>
            <a:r>
              <a:rPr sz="4500" spc="-28" dirty="0">
                <a:latin typeface="Arial"/>
                <a:cs typeface="Arial"/>
              </a:rPr>
              <a:t>zelf </a:t>
            </a:r>
            <a:r>
              <a:rPr sz="4500" dirty="0">
                <a:latin typeface="Arial"/>
                <a:cs typeface="Arial"/>
              </a:rPr>
              <a:t>interactiekansen</a:t>
            </a:r>
            <a:r>
              <a:rPr sz="4500" spc="-120" dirty="0">
                <a:latin typeface="Arial"/>
                <a:cs typeface="Arial"/>
              </a:rPr>
              <a:t> </a:t>
            </a:r>
            <a:r>
              <a:rPr sz="4500" dirty="0">
                <a:latin typeface="Arial"/>
                <a:cs typeface="Arial"/>
              </a:rPr>
              <a:t>te</a:t>
            </a:r>
            <a:r>
              <a:rPr sz="4500" spc="-120" dirty="0">
                <a:latin typeface="Arial"/>
                <a:cs typeface="Arial"/>
              </a:rPr>
              <a:t> </a:t>
            </a:r>
            <a:r>
              <a:rPr sz="4500" dirty="0">
                <a:latin typeface="Arial"/>
                <a:cs typeface="Arial"/>
              </a:rPr>
              <a:t>kunnen</a:t>
            </a:r>
            <a:r>
              <a:rPr sz="4500" spc="-113" dirty="0">
                <a:latin typeface="Arial"/>
                <a:cs typeface="Arial"/>
              </a:rPr>
              <a:t> </a:t>
            </a:r>
            <a:r>
              <a:rPr sz="4500" spc="-14" dirty="0">
                <a:latin typeface="Arial"/>
                <a:cs typeface="Arial"/>
              </a:rPr>
              <a:t>“claimen”</a:t>
            </a:r>
            <a:endParaRPr sz="4500">
              <a:latin typeface="Arial"/>
              <a:cs typeface="Arial"/>
            </a:endParaRPr>
          </a:p>
        </p:txBody>
      </p:sp>
      <p:pic>
        <p:nvPicPr>
          <p:cNvPr id="5" name="object 5"/>
          <p:cNvPicPr/>
          <p:nvPr/>
        </p:nvPicPr>
        <p:blipFill>
          <a:blip r:embed="rId3" cstate="print"/>
          <a:stretch>
            <a:fillRect/>
          </a:stretch>
        </p:blipFill>
        <p:spPr>
          <a:xfrm>
            <a:off x="13899812" y="3025557"/>
            <a:ext cx="10484703" cy="4591108"/>
          </a:xfrm>
          <a:prstGeom prst="rect">
            <a:avLst/>
          </a:prstGeom>
        </p:spPr>
      </p:pic>
      <p:grpSp>
        <p:nvGrpSpPr>
          <p:cNvPr id="6" name="object 6"/>
          <p:cNvGrpSpPr/>
          <p:nvPr/>
        </p:nvGrpSpPr>
        <p:grpSpPr>
          <a:xfrm>
            <a:off x="14671336" y="9168020"/>
            <a:ext cx="9183291" cy="3589734"/>
            <a:chOff x="10431398" y="6519481"/>
            <a:chExt cx="6530340" cy="2552700"/>
          </a:xfrm>
        </p:grpSpPr>
        <p:sp>
          <p:nvSpPr>
            <p:cNvPr id="7" name="object 7"/>
            <p:cNvSpPr/>
            <p:nvPr/>
          </p:nvSpPr>
          <p:spPr>
            <a:xfrm>
              <a:off x="10431398" y="6524243"/>
              <a:ext cx="6530340" cy="1908175"/>
            </a:xfrm>
            <a:custGeom>
              <a:avLst/>
              <a:gdLst/>
              <a:ahLst/>
              <a:cxnLst/>
              <a:rect l="l" t="t" r="r" b="b"/>
              <a:pathLst>
                <a:path w="6530340" h="1908175">
                  <a:moveTo>
                    <a:pt x="0" y="1908047"/>
                  </a:moveTo>
                  <a:lnTo>
                    <a:pt x="401193" y="1908047"/>
                  </a:lnTo>
                </a:path>
                <a:path w="6530340" h="1908175">
                  <a:moveTo>
                    <a:pt x="766952" y="1908047"/>
                  </a:moveTo>
                  <a:lnTo>
                    <a:pt x="2033397" y="1908047"/>
                  </a:lnTo>
                </a:path>
                <a:path w="6530340" h="1908175">
                  <a:moveTo>
                    <a:pt x="2399156" y="1908047"/>
                  </a:moveTo>
                  <a:lnTo>
                    <a:pt x="3665601" y="1908047"/>
                  </a:lnTo>
                </a:path>
                <a:path w="6530340" h="1908175">
                  <a:moveTo>
                    <a:pt x="4031360" y="1908047"/>
                  </a:moveTo>
                  <a:lnTo>
                    <a:pt x="6529832" y="1908047"/>
                  </a:lnTo>
                </a:path>
                <a:path w="6530340" h="1908175">
                  <a:moveTo>
                    <a:pt x="0" y="1271015"/>
                  </a:moveTo>
                  <a:lnTo>
                    <a:pt x="401193" y="1271015"/>
                  </a:lnTo>
                </a:path>
                <a:path w="6530340" h="1908175">
                  <a:moveTo>
                    <a:pt x="766952" y="1271015"/>
                  </a:moveTo>
                  <a:lnTo>
                    <a:pt x="2033397" y="1271015"/>
                  </a:lnTo>
                </a:path>
                <a:path w="6530340" h="1908175">
                  <a:moveTo>
                    <a:pt x="2399156" y="1271015"/>
                  </a:moveTo>
                  <a:lnTo>
                    <a:pt x="3665601" y="1271015"/>
                  </a:lnTo>
                </a:path>
                <a:path w="6530340" h="1908175">
                  <a:moveTo>
                    <a:pt x="4031360" y="1271015"/>
                  </a:moveTo>
                  <a:lnTo>
                    <a:pt x="6529832" y="1271015"/>
                  </a:lnTo>
                </a:path>
                <a:path w="6530340" h="1908175">
                  <a:moveTo>
                    <a:pt x="0" y="635507"/>
                  </a:moveTo>
                  <a:lnTo>
                    <a:pt x="2033397" y="635507"/>
                  </a:lnTo>
                </a:path>
                <a:path w="6530340" h="1908175">
                  <a:moveTo>
                    <a:pt x="2399156" y="635507"/>
                  </a:moveTo>
                  <a:lnTo>
                    <a:pt x="6529832" y="635507"/>
                  </a:lnTo>
                </a:path>
                <a:path w="6530340" h="1908175">
                  <a:moveTo>
                    <a:pt x="0" y="0"/>
                  </a:moveTo>
                  <a:lnTo>
                    <a:pt x="6529832" y="0"/>
                  </a:lnTo>
                </a:path>
              </a:pathLst>
            </a:custGeom>
            <a:ln w="9525">
              <a:solidFill>
                <a:srgbClr val="D9D9D9"/>
              </a:solidFill>
            </a:ln>
          </p:spPr>
          <p:txBody>
            <a:bodyPr wrap="square" lIns="0" tIns="0" rIns="0" bIns="0" rtlCol="0"/>
            <a:lstStyle/>
            <a:p>
              <a:endParaRPr sz="5063"/>
            </a:p>
          </p:txBody>
        </p:sp>
        <p:sp>
          <p:nvSpPr>
            <p:cNvPr id="8" name="object 8"/>
            <p:cNvSpPr/>
            <p:nvPr/>
          </p:nvSpPr>
          <p:spPr>
            <a:xfrm>
              <a:off x="10832592" y="6524243"/>
              <a:ext cx="5262880" cy="2543175"/>
            </a:xfrm>
            <a:custGeom>
              <a:avLst/>
              <a:gdLst/>
              <a:ahLst/>
              <a:cxnLst/>
              <a:rect l="l" t="t" r="r" b="b"/>
              <a:pathLst>
                <a:path w="5262880" h="2543175">
                  <a:moveTo>
                    <a:pt x="365760" y="780288"/>
                  </a:moveTo>
                  <a:lnTo>
                    <a:pt x="0" y="780288"/>
                  </a:lnTo>
                  <a:lnTo>
                    <a:pt x="0" y="2543111"/>
                  </a:lnTo>
                  <a:lnTo>
                    <a:pt x="365760" y="2543111"/>
                  </a:lnTo>
                  <a:lnTo>
                    <a:pt x="365760" y="780288"/>
                  </a:lnTo>
                  <a:close/>
                </a:path>
                <a:path w="5262880" h="2543175">
                  <a:moveTo>
                    <a:pt x="1997964" y="0"/>
                  </a:moveTo>
                  <a:lnTo>
                    <a:pt x="1632204" y="0"/>
                  </a:lnTo>
                  <a:lnTo>
                    <a:pt x="1632204" y="2543111"/>
                  </a:lnTo>
                  <a:lnTo>
                    <a:pt x="1997964" y="2543111"/>
                  </a:lnTo>
                  <a:lnTo>
                    <a:pt x="1997964" y="0"/>
                  </a:lnTo>
                  <a:close/>
                </a:path>
                <a:path w="5262880" h="2543175">
                  <a:moveTo>
                    <a:pt x="3630168" y="1167384"/>
                  </a:moveTo>
                  <a:lnTo>
                    <a:pt x="3264408" y="1167384"/>
                  </a:lnTo>
                  <a:lnTo>
                    <a:pt x="3264408" y="2543111"/>
                  </a:lnTo>
                  <a:lnTo>
                    <a:pt x="3630168" y="2543111"/>
                  </a:lnTo>
                  <a:lnTo>
                    <a:pt x="3630168" y="1167384"/>
                  </a:lnTo>
                  <a:close/>
                </a:path>
                <a:path w="5262880" h="2543175">
                  <a:moveTo>
                    <a:pt x="5262372" y="2482596"/>
                  </a:moveTo>
                  <a:lnTo>
                    <a:pt x="4896612" y="2482596"/>
                  </a:lnTo>
                  <a:lnTo>
                    <a:pt x="4896612" y="2543111"/>
                  </a:lnTo>
                  <a:lnTo>
                    <a:pt x="5262372" y="2543111"/>
                  </a:lnTo>
                  <a:lnTo>
                    <a:pt x="5262372" y="2482596"/>
                  </a:lnTo>
                  <a:close/>
                </a:path>
              </a:pathLst>
            </a:custGeom>
            <a:solidFill>
              <a:srgbClr val="5B9BD4"/>
            </a:solidFill>
          </p:spPr>
          <p:txBody>
            <a:bodyPr wrap="square" lIns="0" tIns="0" rIns="0" bIns="0" rtlCol="0"/>
            <a:lstStyle/>
            <a:p>
              <a:endParaRPr sz="5063"/>
            </a:p>
          </p:txBody>
        </p:sp>
        <p:sp>
          <p:nvSpPr>
            <p:cNvPr id="9" name="object 9"/>
            <p:cNvSpPr/>
            <p:nvPr/>
          </p:nvSpPr>
          <p:spPr>
            <a:xfrm>
              <a:off x="10431398" y="9067355"/>
              <a:ext cx="6530340" cy="0"/>
            </a:xfrm>
            <a:custGeom>
              <a:avLst/>
              <a:gdLst/>
              <a:ahLst/>
              <a:cxnLst/>
              <a:rect l="l" t="t" r="r" b="b"/>
              <a:pathLst>
                <a:path w="6530340">
                  <a:moveTo>
                    <a:pt x="0" y="0"/>
                  </a:moveTo>
                  <a:lnTo>
                    <a:pt x="6529832" y="0"/>
                  </a:lnTo>
                </a:path>
              </a:pathLst>
            </a:custGeom>
            <a:ln w="9525">
              <a:solidFill>
                <a:srgbClr val="D9D9D9"/>
              </a:solidFill>
            </a:ln>
          </p:spPr>
          <p:txBody>
            <a:bodyPr wrap="square" lIns="0" tIns="0" rIns="0" bIns="0" rtlCol="0"/>
            <a:lstStyle/>
            <a:p>
              <a:endParaRPr sz="5063"/>
            </a:p>
          </p:txBody>
        </p:sp>
      </p:grpSp>
      <p:sp>
        <p:nvSpPr>
          <p:cNvPr id="10" name="object 10"/>
          <p:cNvSpPr/>
          <p:nvPr/>
        </p:nvSpPr>
        <p:spPr>
          <a:xfrm>
            <a:off x="14671336" y="8280321"/>
            <a:ext cx="9183291" cy="0"/>
          </a:xfrm>
          <a:custGeom>
            <a:avLst/>
            <a:gdLst/>
            <a:ahLst/>
            <a:cxnLst/>
            <a:rect l="l" t="t" r="r" b="b"/>
            <a:pathLst>
              <a:path w="6530340">
                <a:moveTo>
                  <a:pt x="0" y="0"/>
                </a:moveTo>
                <a:lnTo>
                  <a:pt x="6529832" y="0"/>
                </a:lnTo>
              </a:path>
            </a:pathLst>
          </a:custGeom>
          <a:ln w="9525">
            <a:solidFill>
              <a:srgbClr val="D9D9D9"/>
            </a:solidFill>
          </a:ln>
        </p:spPr>
        <p:txBody>
          <a:bodyPr wrap="square" lIns="0" tIns="0" rIns="0" bIns="0" rtlCol="0"/>
          <a:lstStyle/>
          <a:p>
            <a:endParaRPr sz="5063"/>
          </a:p>
        </p:txBody>
      </p:sp>
      <p:sp>
        <p:nvSpPr>
          <p:cNvPr id="11" name="object 11"/>
          <p:cNvSpPr txBox="1"/>
          <p:nvPr/>
        </p:nvSpPr>
        <p:spPr>
          <a:xfrm>
            <a:off x="14426842" y="12625721"/>
            <a:ext cx="125909" cy="212830"/>
          </a:xfrm>
          <a:prstGeom prst="rect">
            <a:avLst/>
          </a:prstGeom>
        </p:spPr>
        <p:txBody>
          <a:bodyPr vert="horz" wrap="square" lIns="0" tIns="17859" rIns="0" bIns="0" rtlCol="0">
            <a:spAutoFit/>
          </a:bodyPr>
          <a:lstStyle/>
          <a:p>
            <a:pPr marL="17860">
              <a:spcBef>
                <a:spcPts val="141"/>
              </a:spcBef>
            </a:pPr>
            <a:r>
              <a:rPr sz="1266" spc="-70" dirty="0">
                <a:solidFill>
                  <a:srgbClr val="585858"/>
                </a:solidFill>
                <a:latin typeface="Arial"/>
                <a:cs typeface="Arial"/>
              </a:rPr>
              <a:t>0</a:t>
            </a:r>
            <a:endParaRPr sz="1266">
              <a:latin typeface="Arial"/>
              <a:cs typeface="Arial"/>
            </a:endParaRPr>
          </a:p>
        </p:txBody>
      </p:sp>
      <p:sp>
        <p:nvSpPr>
          <p:cNvPr id="12" name="object 12"/>
          <p:cNvSpPr txBox="1"/>
          <p:nvPr/>
        </p:nvSpPr>
        <p:spPr>
          <a:xfrm>
            <a:off x="14248069" y="11731645"/>
            <a:ext cx="303609" cy="212830"/>
          </a:xfrm>
          <a:prstGeom prst="rect">
            <a:avLst/>
          </a:prstGeom>
        </p:spPr>
        <p:txBody>
          <a:bodyPr vert="horz" wrap="square" lIns="0" tIns="17859" rIns="0" bIns="0" rtlCol="0">
            <a:spAutoFit/>
          </a:bodyPr>
          <a:lstStyle/>
          <a:p>
            <a:pPr marL="17860">
              <a:spcBef>
                <a:spcPts val="141"/>
              </a:spcBef>
            </a:pPr>
            <a:r>
              <a:rPr sz="1266" spc="-35" dirty="0">
                <a:solidFill>
                  <a:srgbClr val="585858"/>
                </a:solidFill>
                <a:latin typeface="Arial"/>
                <a:cs typeface="Arial"/>
              </a:rPr>
              <a:t>500</a:t>
            </a:r>
            <a:endParaRPr sz="1266">
              <a:latin typeface="Arial"/>
              <a:cs typeface="Arial"/>
            </a:endParaRPr>
          </a:p>
        </p:txBody>
      </p:sp>
      <p:sp>
        <p:nvSpPr>
          <p:cNvPr id="13" name="object 13"/>
          <p:cNvSpPr txBox="1"/>
          <p:nvPr/>
        </p:nvSpPr>
        <p:spPr>
          <a:xfrm>
            <a:off x="14158951" y="10836640"/>
            <a:ext cx="392906" cy="212830"/>
          </a:xfrm>
          <a:prstGeom prst="rect">
            <a:avLst/>
          </a:prstGeom>
        </p:spPr>
        <p:txBody>
          <a:bodyPr vert="horz" wrap="square" lIns="0" tIns="17859" rIns="0" bIns="0" rtlCol="0">
            <a:spAutoFit/>
          </a:bodyPr>
          <a:lstStyle/>
          <a:p>
            <a:pPr marL="17860">
              <a:spcBef>
                <a:spcPts val="141"/>
              </a:spcBef>
            </a:pPr>
            <a:r>
              <a:rPr sz="1266" spc="-28" dirty="0">
                <a:solidFill>
                  <a:srgbClr val="585858"/>
                </a:solidFill>
                <a:latin typeface="Arial"/>
                <a:cs typeface="Arial"/>
              </a:rPr>
              <a:t>1000</a:t>
            </a:r>
            <a:endParaRPr sz="1266">
              <a:latin typeface="Arial"/>
              <a:cs typeface="Arial"/>
            </a:endParaRPr>
          </a:p>
        </p:txBody>
      </p:sp>
      <p:sp>
        <p:nvSpPr>
          <p:cNvPr id="14" name="object 14"/>
          <p:cNvSpPr txBox="1"/>
          <p:nvPr/>
        </p:nvSpPr>
        <p:spPr>
          <a:xfrm>
            <a:off x="14158951" y="9943027"/>
            <a:ext cx="392906" cy="212830"/>
          </a:xfrm>
          <a:prstGeom prst="rect">
            <a:avLst/>
          </a:prstGeom>
        </p:spPr>
        <p:txBody>
          <a:bodyPr vert="horz" wrap="square" lIns="0" tIns="17859" rIns="0" bIns="0" rtlCol="0">
            <a:spAutoFit/>
          </a:bodyPr>
          <a:lstStyle/>
          <a:p>
            <a:pPr marL="17860">
              <a:spcBef>
                <a:spcPts val="141"/>
              </a:spcBef>
            </a:pPr>
            <a:r>
              <a:rPr sz="1266" spc="-28" dirty="0">
                <a:solidFill>
                  <a:srgbClr val="585858"/>
                </a:solidFill>
                <a:latin typeface="Arial"/>
                <a:cs typeface="Arial"/>
              </a:rPr>
              <a:t>1500</a:t>
            </a:r>
            <a:endParaRPr sz="1266">
              <a:latin typeface="Arial"/>
              <a:cs typeface="Arial"/>
            </a:endParaRPr>
          </a:p>
        </p:txBody>
      </p:sp>
      <p:sp>
        <p:nvSpPr>
          <p:cNvPr id="15" name="object 15"/>
          <p:cNvSpPr txBox="1"/>
          <p:nvPr/>
        </p:nvSpPr>
        <p:spPr>
          <a:xfrm>
            <a:off x="14158951" y="9048808"/>
            <a:ext cx="392906" cy="212830"/>
          </a:xfrm>
          <a:prstGeom prst="rect">
            <a:avLst/>
          </a:prstGeom>
        </p:spPr>
        <p:txBody>
          <a:bodyPr vert="horz" wrap="square" lIns="0" tIns="17859" rIns="0" bIns="0" rtlCol="0">
            <a:spAutoFit/>
          </a:bodyPr>
          <a:lstStyle/>
          <a:p>
            <a:pPr marL="17860">
              <a:spcBef>
                <a:spcPts val="141"/>
              </a:spcBef>
            </a:pPr>
            <a:r>
              <a:rPr sz="1266" spc="-28" dirty="0">
                <a:solidFill>
                  <a:srgbClr val="585858"/>
                </a:solidFill>
                <a:latin typeface="Arial"/>
                <a:cs typeface="Arial"/>
              </a:rPr>
              <a:t>2000</a:t>
            </a:r>
            <a:endParaRPr sz="1266">
              <a:latin typeface="Arial"/>
              <a:cs typeface="Arial"/>
            </a:endParaRPr>
          </a:p>
        </p:txBody>
      </p:sp>
      <p:sp>
        <p:nvSpPr>
          <p:cNvPr id="16" name="object 16"/>
          <p:cNvSpPr txBox="1"/>
          <p:nvPr/>
        </p:nvSpPr>
        <p:spPr>
          <a:xfrm>
            <a:off x="14158951" y="8154232"/>
            <a:ext cx="392906" cy="212830"/>
          </a:xfrm>
          <a:prstGeom prst="rect">
            <a:avLst/>
          </a:prstGeom>
        </p:spPr>
        <p:txBody>
          <a:bodyPr vert="horz" wrap="square" lIns="0" tIns="17859" rIns="0" bIns="0" rtlCol="0">
            <a:spAutoFit/>
          </a:bodyPr>
          <a:lstStyle/>
          <a:p>
            <a:pPr marL="17860">
              <a:spcBef>
                <a:spcPts val="141"/>
              </a:spcBef>
            </a:pPr>
            <a:r>
              <a:rPr sz="1266" spc="-28" dirty="0">
                <a:solidFill>
                  <a:srgbClr val="585858"/>
                </a:solidFill>
                <a:latin typeface="Arial"/>
                <a:cs typeface="Arial"/>
              </a:rPr>
              <a:t>2500</a:t>
            </a:r>
            <a:endParaRPr sz="1266">
              <a:latin typeface="Arial"/>
              <a:cs typeface="Arial"/>
            </a:endParaRPr>
          </a:p>
        </p:txBody>
      </p:sp>
      <p:sp>
        <p:nvSpPr>
          <p:cNvPr id="17" name="object 17"/>
          <p:cNvSpPr txBox="1"/>
          <p:nvPr/>
        </p:nvSpPr>
        <p:spPr>
          <a:xfrm>
            <a:off x="15445185" y="12817315"/>
            <a:ext cx="750987" cy="212830"/>
          </a:xfrm>
          <a:prstGeom prst="rect">
            <a:avLst/>
          </a:prstGeom>
        </p:spPr>
        <p:txBody>
          <a:bodyPr vert="horz" wrap="square" lIns="0" tIns="17859" rIns="0" bIns="0" rtlCol="0">
            <a:spAutoFit/>
          </a:bodyPr>
          <a:lstStyle/>
          <a:p>
            <a:pPr marL="17860">
              <a:spcBef>
                <a:spcPts val="141"/>
              </a:spcBef>
            </a:pPr>
            <a:r>
              <a:rPr sz="1266" spc="-14" dirty="0">
                <a:solidFill>
                  <a:srgbClr val="585858"/>
                </a:solidFill>
                <a:latin typeface="Arial"/>
                <a:cs typeface="Arial"/>
              </a:rPr>
              <a:t>Mohamad</a:t>
            </a:r>
            <a:endParaRPr sz="1266">
              <a:latin typeface="Arial"/>
              <a:cs typeface="Arial"/>
            </a:endParaRPr>
          </a:p>
        </p:txBody>
      </p:sp>
      <p:sp>
        <p:nvSpPr>
          <p:cNvPr id="18" name="object 18"/>
          <p:cNvSpPr txBox="1"/>
          <p:nvPr/>
        </p:nvSpPr>
        <p:spPr>
          <a:xfrm>
            <a:off x="17888347" y="12817315"/>
            <a:ext cx="455414" cy="212830"/>
          </a:xfrm>
          <a:prstGeom prst="rect">
            <a:avLst/>
          </a:prstGeom>
        </p:spPr>
        <p:txBody>
          <a:bodyPr vert="horz" wrap="square" lIns="0" tIns="17859" rIns="0" bIns="0" rtlCol="0">
            <a:spAutoFit/>
          </a:bodyPr>
          <a:lstStyle/>
          <a:p>
            <a:pPr marL="17860">
              <a:spcBef>
                <a:spcPts val="141"/>
              </a:spcBef>
            </a:pPr>
            <a:r>
              <a:rPr sz="1266" spc="-14" dirty="0">
                <a:solidFill>
                  <a:srgbClr val="585858"/>
                </a:solidFill>
                <a:latin typeface="Arial"/>
                <a:cs typeface="Arial"/>
              </a:rPr>
              <a:t>Diego</a:t>
            </a:r>
            <a:endParaRPr sz="1266">
              <a:latin typeface="Arial"/>
              <a:cs typeface="Arial"/>
            </a:endParaRPr>
          </a:p>
        </p:txBody>
      </p:sp>
      <p:sp>
        <p:nvSpPr>
          <p:cNvPr id="19" name="object 19"/>
          <p:cNvSpPr txBox="1"/>
          <p:nvPr/>
        </p:nvSpPr>
        <p:spPr>
          <a:xfrm>
            <a:off x="20295969" y="12817315"/>
            <a:ext cx="232172" cy="212830"/>
          </a:xfrm>
          <a:prstGeom prst="rect">
            <a:avLst/>
          </a:prstGeom>
        </p:spPr>
        <p:txBody>
          <a:bodyPr vert="horz" wrap="square" lIns="0" tIns="17859" rIns="0" bIns="0" rtlCol="0">
            <a:spAutoFit/>
          </a:bodyPr>
          <a:lstStyle/>
          <a:p>
            <a:pPr marL="17860">
              <a:spcBef>
                <a:spcPts val="141"/>
              </a:spcBef>
            </a:pPr>
            <a:r>
              <a:rPr sz="1266" spc="-35" dirty="0">
                <a:solidFill>
                  <a:srgbClr val="585858"/>
                </a:solidFill>
                <a:latin typeface="Arial"/>
                <a:cs typeface="Arial"/>
              </a:rPr>
              <a:t>An</a:t>
            </a:r>
            <a:endParaRPr sz="1266">
              <a:latin typeface="Arial"/>
              <a:cs typeface="Arial"/>
            </a:endParaRPr>
          </a:p>
        </p:txBody>
      </p:sp>
      <p:sp>
        <p:nvSpPr>
          <p:cNvPr id="20" name="object 20"/>
          <p:cNvSpPr txBox="1"/>
          <p:nvPr/>
        </p:nvSpPr>
        <p:spPr>
          <a:xfrm>
            <a:off x="22529104" y="12817315"/>
            <a:ext cx="357188" cy="212830"/>
          </a:xfrm>
          <a:prstGeom prst="rect">
            <a:avLst/>
          </a:prstGeom>
        </p:spPr>
        <p:txBody>
          <a:bodyPr vert="horz" wrap="square" lIns="0" tIns="17859" rIns="0" bIns="0" rtlCol="0">
            <a:spAutoFit/>
          </a:bodyPr>
          <a:lstStyle/>
          <a:p>
            <a:pPr marL="17860">
              <a:spcBef>
                <a:spcPts val="141"/>
              </a:spcBef>
            </a:pPr>
            <a:r>
              <a:rPr sz="1266" spc="-28" dirty="0">
                <a:solidFill>
                  <a:srgbClr val="585858"/>
                </a:solidFill>
                <a:latin typeface="Arial"/>
                <a:cs typeface="Arial"/>
              </a:rPr>
              <a:t>Abid</a:t>
            </a:r>
            <a:endParaRPr sz="1266">
              <a:latin typeface="Arial"/>
              <a:cs typeface="Arial"/>
            </a:endParaRPr>
          </a:p>
        </p:txBody>
      </p:sp>
      <p:sp>
        <p:nvSpPr>
          <p:cNvPr id="21" name="object 21"/>
          <p:cNvSpPr txBox="1"/>
          <p:nvPr/>
        </p:nvSpPr>
        <p:spPr>
          <a:xfrm>
            <a:off x="16415662" y="7735967"/>
            <a:ext cx="5276552" cy="321967"/>
          </a:xfrm>
          <a:prstGeom prst="rect">
            <a:avLst/>
          </a:prstGeom>
        </p:spPr>
        <p:txBody>
          <a:bodyPr vert="horz" wrap="square" lIns="0" tIns="18752" rIns="0" bIns="0" rtlCol="0">
            <a:spAutoFit/>
          </a:bodyPr>
          <a:lstStyle/>
          <a:p>
            <a:pPr marL="17860">
              <a:spcBef>
                <a:spcPts val="148"/>
              </a:spcBef>
            </a:pPr>
            <a:r>
              <a:rPr sz="1969" spc="-28" dirty="0">
                <a:solidFill>
                  <a:srgbClr val="585858"/>
                </a:solidFill>
                <a:latin typeface="Arial"/>
                <a:cs typeface="Arial"/>
              </a:rPr>
              <a:t>Teacher</a:t>
            </a:r>
            <a:r>
              <a:rPr sz="1969" spc="-56" dirty="0">
                <a:solidFill>
                  <a:srgbClr val="585858"/>
                </a:solidFill>
                <a:latin typeface="Arial"/>
                <a:cs typeface="Arial"/>
              </a:rPr>
              <a:t> </a:t>
            </a:r>
            <a:r>
              <a:rPr sz="1969" dirty="0">
                <a:solidFill>
                  <a:srgbClr val="585858"/>
                </a:solidFill>
                <a:latin typeface="Arial"/>
                <a:cs typeface="Arial"/>
              </a:rPr>
              <a:t>interactions</a:t>
            </a:r>
            <a:r>
              <a:rPr sz="1969" spc="-77" dirty="0">
                <a:solidFill>
                  <a:srgbClr val="585858"/>
                </a:solidFill>
                <a:latin typeface="Arial"/>
                <a:cs typeface="Arial"/>
              </a:rPr>
              <a:t> </a:t>
            </a:r>
            <a:r>
              <a:rPr sz="1969" dirty="0">
                <a:solidFill>
                  <a:srgbClr val="585858"/>
                </a:solidFill>
                <a:latin typeface="Arial"/>
                <a:cs typeface="Arial"/>
              </a:rPr>
              <a:t>involving</a:t>
            </a:r>
            <a:r>
              <a:rPr sz="1969" spc="7" dirty="0">
                <a:solidFill>
                  <a:srgbClr val="585858"/>
                </a:solidFill>
                <a:latin typeface="Arial"/>
                <a:cs typeface="Arial"/>
              </a:rPr>
              <a:t> </a:t>
            </a:r>
            <a:r>
              <a:rPr sz="1969" dirty="0">
                <a:solidFill>
                  <a:srgbClr val="585858"/>
                </a:solidFill>
                <a:latin typeface="Arial"/>
                <a:cs typeface="Arial"/>
              </a:rPr>
              <a:t>the</a:t>
            </a:r>
            <a:r>
              <a:rPr sz="1969" spc="-49" dirty="0">
                <a:solidFill>
                  <a:srgbClr val="585858"/>
                </a:solidFill>
                <a:latin typeface="Arial"/>
                <a:cs typeface="Arial"/>
              </a:rPr>
              <a:t> </a:t>
            </a:r>
            <a:r>
              <a:rPr sz="1969" dirty="0">
                <a:solidFill>
                  <a:srgbClr val="585858"/>
                </a:solidFill>
                <a:latin typeface="Arial"/>
                <a:cs typeface="Arial"/>
              </a:rPr>
              <a:t>focal</a:t>
            </a:r>
            <a:r>
              <a:rPr sz="1969" spc="-49" dirty="0">
                <a:solidFill>
                  <a:srgbClr val="585858"/>
                </a:solidFill>
                <a:latin typeface="Arial"/>
                <a:cs typeface="Arial"/>
              </a:rPr>
              <a:t> </a:t>
            </a:r>
            <a:r>
              <a:rPr sz="1969" spc="-14" dirty="0">
                <a:solidFill>
                  <a:srgbClr val="585858"/>
                </a:solidFill>
                <a:latin typeface="Arial"/>
                <a:cs typeface="Arial"/>
              </a:rPr>
              <a:t>children</a:t>
            </a:r>
            <a:endParaRPr sz="1969">
              <a:latin typeface="Arial"/>
              <a:cs typeface="Arial"/>
            </a:endParaRPr>
          </a:p>
        </p:txBody>
      </p:sp>
      <p:sp>
        <p:nvSpPr>
          <p:cNvPr id="22" name="object 22"/>
          <p:cNvSpPr/>
          <p:nvPr/>
        </p:nvSpPr>
        <p:spPr>
          <a:xfrm>
            <a:off x="18657194" y="13245558"/>
            <a:ext cx="81260" cy="81260"/>
          </a:xfrm>
          <a:custGeom>
            <a:avLst/>
            <a:gdLst/>
            <a:ahLst/>
            <a:cxnLst/>
            <a:rect l="l" t="t" r="r" b="b"/>
            <a:pathLst>
              <a:path w="57784" h="57784">
                <a:moveTo>
                  <a:pt x="57435" y="0"/>
                </a:moveTo>
                <a:lnTo>
                  <a:pt x="0" y="0"/>
                </a:lnTo>
                <a:lnTo>
                  <a:pt x="0" y="57435"/>
                </a:lnTo>
                <a:lnTo>
                  <a:pt x="57435" y="57435"/>
                </a:lnTo>
                <a:lnTo>
                  <a:pt x="57435" y="0"/>
                </a:lnTo>
                <a:close/>
              </a:path>
            </a:pathLst>
          </a:custGeom>
          <a:solidFill>
            <a:srgbClr val="5B9BD4"/>
          </a:solidFill>
        </p:spPr>
        <p:txBody>
          <a:bodyPr wrap="square" lIns="0" tIns="0" rIns="0" bIns="0" rtlCol="0"/>
          <a:lstStyle/>
          <a:p>
            <a:endParaRPr sz="5063"/>
          </a:p>
        </p:txBody>
      </p:sp>
      <p:sp>
        <p:nvSpPr>
          <p:cNvPr id="23" name="object 23"/>
          <p:cNvSpPr txBox="1"/>
          <p:nvPr/>
        </p:nvSpPr>
        <p:spPr>
          <a:xfrm>
            <a:off x="18755599" y="13161073"/>
            <a:ext cx="775990" cy="212830"/>
          </a:xfrm>
          <a:prstGeom prst="rect">
            <a:avLst/>
          </a:prstGeom>
        </p:spPr>
        <p:txBody>
          <a:bodyPr vert="horz" wrap="square" lIns="0" tIns="17859" rIns="0" bIns="0" rtlCol="0">
            <a:spAutoFit/>
          </a:bodyPr>
          <a:lstStyle/>
          <a:p>
            <a:pPr marL="17860">
              <a:spcBef>
                <a:spcPts val="141"/>
              </a:spcBef>
            </a:pPr>
            <a:r>
              <a:rPr sz="1266" spc="-14" dirty="0">
                <a:solidFill>
                  <a:srgbClr val="585858"/>
                </a:solidFill>
                <a:latin typeface="Arial"/>
                <a:cs typeface="Arial"/>
              </a:rPr>
              <a:t>Interacties</a:t>
            </a:r>
            <a:endParaRPr sz="1266">
              <a:latin typeface="Arial"/>
              <a:cs typeface="Arial"/>
            </a:endParaRPr>
          </a:p>
        </p:txBody>
      </p:sp>
      <p:sp>
        <p:nvSpPr>
          <p:cNvPr id="24" name="object 24"/>
          <p:cNvSpPr txBox="1">
            <a:spLocks noGrp="1"/>
          </p:cNvSpPr>
          <p:nvPr>
            <p:ph type="title"/>
          </p:nvPr>
        </p:nvSpPr>
        <p:spPr>
          <a:xfrm>
            <a:off x="1280486" y="266279"/>
            <a:ext cx="10720090" cy="1186687"/>
          </a:xfrm>
          <a:prstGeom prst="rect">
            <a:avLst/>
          </a:prstGeom>
        </p:spPr>
        <p:txBody>
          <a:bodyPr vert="horz" wrap="square" lIns="0" tIns="17859" rIns="0" bIns="0" rtlCol="0" anchor="b">
            <a:spAutoFit/>
          </a:bodyPr>
          <a:lstStyle/>
          <a:p>
            <a:pPr marL="17860">
              <a:lnSpc>
                <a:spcPct val="100000"/>
              </a:lnSpc>
              <a:spcBef>
                <a:spcPts val="141"/>
              </a:spcBef>
            </a:pPr>
            <a:r>
              <a:rPr dirty="0"/>
              <a:t>VERWACHTING</a:t>
            </a:r>
            <a:r>
              <a:rPr spc="-274" dirty="0"/>
              <a:t> </a:t>
            </a:r>
            <a:r>
              <a:rPr dirty="0"/>
              <a:t>&amp;</a:t>
            </a:r>
            <a:r>
              <a:rPr spc="-415" dirty="0"/>
              <a:t> </a:t>
            </a:r>
            <a:r>
              <a:rPr spc="-91" dirty="0"/>
              <a:t>TAAL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80486" y="266279"/>
            <a:ext cx="10720090" cy="1186687"/>
          </a:xfrm>
          <a:prstGeom prst="rect">
            <a:avLst/>
          </a:prstGeom>
        </p:spPr>
        <p:txBody>
          <a:bodyPr vert="horz" wrap="square" lIns="0" tIns="17859" rIns="0" bIns="0" rtlCol="0" anchor="b">
            <a:spAutoFit/>
          </a:bodyPr>
          <a:lstStyle/>
          <a:p>
            <a:pPr marL="17860">
              <a:lnSpc>
                <a:spcPct val="100000"/>
              </a:lnSpc>
              <a:spcBef>
                <a:spcPts val="141"/>
              </a:spcBef>
            </a:pPr>
            <a:r>
              <a:rPr dirty="0"/>
              <a:t>VERWACHTING</a:t>
            </a:r>
            <a:r>
              <a:rPr spc="-274" dirty="0"/>
              <a:t> </a:t>
            </a:r>
            <a:r>
              <a:rPr dirty="0"/>
              <a:t>&amp;</a:t>
            </a:r>
            <a:r>
              <a:rPr spc="-415" dirty="0"/>
              <a:t> </a:t>
            </a:r>
            <a:r>
              <a:rPr spc="-91" dirty="0"/>
              <a:t>TAAL</a:t>
            </a:r>
          </a:p>
        </p:txBody>
      </p:sp>
      <p:sp>
        <p:nvSpPr>
          <p:cNvPr id="3" name="object 3"/>
          <p:cNvSpPr txBox="1"/>
          <p:nvPr/>
        </p:nvSpPr>
        <p:spPr>
          <a:xfrm>
            <a:off x="1408643" y="1589485"/>
            <a:ext cx="16527066" cy="3752029"/>
          </a:xfrm>
          <a:prstGeom prst="rect">
            <a:avLst/>
          </a:prstGeom>
        </p:spPr>
        <p:txBody>
          <a:bodyPr vert="horz" wrap="square" lIns="0" tIns="223242" rIns="0" bIns="0" rtlCol="0">
            <a:spAutoFit/>
          </a:bodyPr>
          <a:lstStyle/>
          <a:p>
            <a:pPr marL="17860">
              <a:spcBef>
                <a:spcPts val="1758"/>
              </a:spcBef>
              <a:tabLst>
                <a:tab pos="651890" algn="l"/>
              </a:tabLst>
            </a:pPr>
            <a:r>
              <a:rPr sz="6750" dirty="0">
                <a:latin typeface="Arial"/>
                <a:cs typeface="Arial"/>
              </a:rPr>
              <a:t>̶	</a:t>
            </a:r>
            <a:r>
              <a:rPr sz="6750" spc="-14" dirty="0">
                <a:latin typeface="Arial"/>
                <a:cs typeface="Arial"/>
              </a:rPr>
              <a:t>Leerkrachtverwachtingen:</a:t>
            </a:r>
            <a:endParaRPr sz="6750">
              <a:latin typeface="Arial"/>
              <a:cs typeface="Arial"/>
            </a:endParaRPr>
          </a:p>
          <a:p>
            <a:pPr marL="909075">
              <a:spcBef>
                <a:spcPts val="1617"/>
              </a:spcBef>
              <a:tabLst>
                <a:tab pos="1543105" algn="l"/>
              </a:tabLst>
            </a:pPr>
            <a:r>
              <a:rPr sz="6750" dirty="0">
                <a:latin typeface="Arial"/>
                <a:cs typeface="Arial"/>
              </a:rPr>
              <a:t>̶	</a:t>
            </a:r>
            <a:r>
              <a:rPr sz="6750" spc="-49" dirty="0">
                <a:latin typeface="Arial"/>
                <a:cs typeface="Arial"/>
              </a:rPr>
              <a:t>Vaak</a:t>
            </a:r>
            <a:r>
              <a:rPr sz="6750" spc="-422" dirty="0">
                <a:latin typeface="Arial"/>
                <a:cs typeface="Arial"/>
              </a:rPr>
              <a:t> </a:t>
            </a:r>
            <a:r>
              <a:rPr sz="6750" spc="-14" dirty="0">
                <a:latin typeface="Arial"/>
                <a:cs typeface="Arial"/>
              </a:rPr>
              <a:t>correct</a:t>
            </a:r>
            <a:endParaRPr sz="6750">
              <a:latin typeface="Arial"/>
              <a:cs typeface="Arial"/>
            </a:endParaRPr>
          </a:p>
          <a:p>
            <a:pPr marL="909075">
              <a:spcBef>
                <a:spcPts val="1624"/>
              </a:spcBef>
              <a:tabLst>
                <a:tab pos="1543105" algn="l"/>
                <a:tab pos="8691574" algn="l"/>
              </a:tabLst>
            </a:pPr>
            <a:r>
              <a:rPr sz="6750" dirty="0">
                <a:latin typeface="Arial"/>
                <a:cs typeface="Arial"/>
              </a:rPr>
              <a:t>̶	Maar</a:t>
            </a:r>
            <a:r>
              <a:rPr sz="6750" spc="-204" dirty="0">
                <a:latin typeface="Arial"/>
                <a:cs typeface="Arial"/>
              </a:rPr>
              <a:t> </a:t>
            </a:r>
            <a:r>
              <a:rPr sz="6750" dirty="0">
                <a:latin typeface="Arial"/>
                <a:cs typeface="Arial"/>
              </a:rPr>
              <a:t>moeilijker</a:t>
            </a:r>
            <a:r>
              <a:rPr sz="6750" spc="-218" dirty="0">
                <a:latin typeface="Arial"/>
                <a:cs typeface="Arial"/>
              </a:rPr>
              <a:t> </a:t>
            </a:r>
            <a:r>
              <a:rPr sz="6750" spc="-35" dirty="0">
                <a:latin typeface="Arial"/>
                <a:cs typeface="Arial"/>
              </a:rPr>
              <a:t>bij</a:t>
            </a:r>
            <a:r>
              <a:rPr sz="6750" dirty="0">
                <a:latin typeface="Arial"/>
                <a:cs typeface="Arial"/>
              </a:rPr>
              <a:t>	</a:t>
            </a:r>
            <a:r>
              <a:rPr sz="6750" spc="-14" dirty="0">
                <a:latin typeface="Arial"/>
                <a:cs typeface="Arial"/>
              </a:rPr>
              <a:t>minderheidsgroepen</a:t>
            </a:r>
            <a:endParaRPr sz="6750">
              <a:latin typeface="Arial"/>
              <a:cs typeface="Arial"/>
            </a:endParaRPr>
          </a:p>
        </p:txBody>
      </p:sp>
      <p:sp>
        <p:nvSpPr>
          <p:cNvPr id="4" name="object 4"/>
          <p:cNvSpPr txBox="1"/>
          <p:nvPr/>
        </p:nvSpPr>
        <p:spPr>
          <a:xfrm>
            <a:off x="18108732" y="12382690"/>
            <a:ext cx="1065312" cy="537406"/>
          </a:xfrm>
          <a:prstGeom prst="rect">
            <a:avLst/>
          </a:prstGeom>
        </p:spPr>
        <p:txBody>
          <a:bodyPr vert="horz" wrap="square" lIns="0" tIns="17859" rIns="0" bIns="0" rtlCol="0">
            <a:spAutoFit/>
          </a:bodyPr>
          <a:lstStyle/>
          <a:p>
            <a:pPr marL="17860">
              <a:spcBef>
                <a:spcPts val="141"/>
              </a:spcBef>
            </a:pPr>
            <a:r>
              <a:rPr sz="3375" spc="-14" dirty="0">
                <a:latin typeface="Trebuchet MS"/>
                <a:cs typeface="Trebuchet MS"/>
              </a:rPr>
              <a:t>Bron:</a:t>
            </a:r>
            <a:endParaRPr sz="3375">
              <a:latin typeface="Trebuchet MS"/>
              <a:cs typeface="Trebuchet MS"/>
            </a:endParaRPr>
          </a:p>
        </p:txBody>
      </p:sp>
      <p:sp>
        <p:nvSpPr>
          <p:cNvPr id="5" name="object 5"/>
          <p:cNvSpPr txBox="1"/>
          <p:nvPr/>
        </p:nvSpPr>
        <p:spPr>
          <a:xfrm>
            <a:off x="19901097" y="12382689"/>
            <a:ext cx="4389834" cy="1056779"/>
          </a:xfrm>
          <a:prstGeom prst="rect">
            <a:avLst/>
          </a:prstGeom>
        </p:spPr>
        <p:txBody>
          <a:bodyPr vert="horz" wrap="square" lIns="0" tIns="17859" rIns="0" bIns="0" rtlCol="0">
            <a:spAutoFit/>
          </a:bodyPr>
          <a:lstStyle/>
          <a:p>
            <a:pPr marL="53580" marR="42864">
              <a:spcBef>
                <a:spcPts val="141"/>
              </a:spcBef>
              <a:tabLst>
                <a:tab pos="3437159" algn="l"/>
              </a:tabLst>
            </a:pPr>
            <a:r>
              <a:rPr sz="3375" dirty="0">
                <a:latin typeface="Trebuchet MS"/>
                <a:cs typeface="Trebuchet MS"/>
              </a:rPr>
              <a:t>Jussim</a:t>
            </a:r>
            <a:r>
              <a:rPr sz="3375" spc="-98" dirty="0">
                <a:latin typeface="Trebuchet MS"/>
                <a:cs typeface="Trebuchet MS"/>
              </a:rPr>
              <a:t> </a:t>
            </a:r>
            <a:r>
              <a:rPr sz="3375" dirty="0">
                <a:latin typeface="Trebuchet MS"/>
                <a:cs typeface="Trebuchet MS"/>
              </a:rPr>
              <a:t>&amp;</a:t>
            </a:r>
            <a:r>
              <a:rPr sz="3375" spc="-113" dirty="0">
                <a:latin typeface="Trebuchet MS"/>
                <a:cs typeface="Trebuchet MS"/>
              </a:rPr>
              <a:t> </a:t>
            </a:r>
            <a:r>
              <a:rPr sz="3375" spc="-56" dirty="0">
                <a:latin typeface="Trebuchet MS"/>
                <a:cs typeface="Trebuchet MS"/>
              </a:rPr>
              <a:t>Harber,</a:t>
            </a:r>
            <a:r>
              <a:rPr sz="3375" spc="-91" dirty="0">
                <a:latin typeface="Trebuchet MS"/>
                <a:cs typeface="Trebuchet MS"/>
              </a:rPr>
              <a:t> </a:t>
            </a:r>
            <a:r>
              <a:rPr sz="3375" spc="-28" dirty="0">
                <a:latin typeface="Trebuchet MS"/>
                <a:cs typeface="Trebuchet MS"/>
              </a:rPr>
              <a:t>2005 </a:t>
            </a:r>
            <a:r>
              <a:rPr sz="3375" dirty="0">
                <a:latin typeface="Trebuchet MS"/>
                <a:cs typeface="Trebuchet MS"/>
              </a:rPr>
              <a:t>Debacker</a:t>
            </a:r>
            <a:r>
              <a:rPr sz="3375" spc="-70" dirty="0">
                <a:latin typeface="Trebuchet MS"/>
                <a:cs typeface="Trebuchet MS"/>
              </a:rPr>
              <a:t> </a:t>
            </a:r>
            <a:r>
              <a:rPr sz="3375" dirty="0">
                <a:latin typeface="Trebuchet MS"/>
                <a:cs typeface="Trebuchet MS"/>
              </a:rPr>
              <a:t>et</a:t>
            </a:r>
            <a:r>
              <a:rPr sz="3375" spc="-91" dirty="0">
                <a:latin typeface="Trebuchet MS"/>
                <a:cs typeface="Trebuchet MS"/>
              </a:rPr>
              <a:t> </a:t>
            </a:r>
            <a:r>
              <a:rPr sz="3375" spc="-28" dirty="0">
                <a:latin typeface="Trebuchet MS"/>
                <a:cs typeface="Trebuchet MS"/>
              </a:rPr>
              <a:t>a</a:t>
            </a:r>
            <a:r>
              <a:rPr sz="3375" spc="-77" dirty="0">
                <a:latin typeface="Trebuchet MS"/>
                <a:cs typeface="Trebuchet MS"/>
              </a:rPr>
              <a:t>l</a:t>
            </a:r>
            <a:r>
              <a:rPr sz="3586" spc="-1972" baseline="50653" dirty="0">
                <a:solidFill>
                  <a:srgbClr val="1E63C7"/>
                </a:solidFill>
                <a:latin typeface="Arial"/>
                <a:cs typeface="Arial"/>
              </a:rPr>
              <a:t>2</a:t>
            </a:r>
            <a:r>
              <a:rPr sz="3375" spc="-28" dirty="0">
                <a:latin typeface="Trebuchet MS"/>
                <a:cs typeface="Trebuchet MS"/>
              </a:rPr>
              <a:t>.</a:t>
            </a:r>
            <a:r>
              <a:rPr sz="3375" spc="-1231" dirty="0">
                <a:latin typeface="Trebuchet MS"/>
                <a:cs typeface="Trebuchet MS"/>
              </a:rPr>
              <a:t>,</a:t>
            </a:r>
            <a:r>
              <a:rPr sz="3586" spc="-21" baseline="50653" dirty="0">
                <a:solidFill>
                  <a:srgbClr val="1E63C7"/>
                </a:solidFill>
                <a:latin typeface="Arial"/>
                <a:cs typeface="Arial"/>
              </a:rPr>
              <a:t>4</a:t>
            </a:r>
            <a:r>
              <a:rPr sz="3586" baseline="50653" dirty="0">
                <a:solidFill>
                  <a:srgbClr val="1E63C7"/>
                </a:solidFill>
                <a:latin typeface="Arial"/>
                <a:cs typeface="Arial"/>
              </a:rPr>
              <a:t>	</a:t>
            </a:r>
            <a:r>
              <a:rPr sz="3375" spc="-28" dirty="0">
                <a:latin typeface="Trebuchet MS"/>
                <a:cs typeface="Trebuchet MS"/>
              </a:rPr>
              <a:t>2021</a:t>
            </a:r>
            <a:endParaRPr sz="3375">
              <a:latin typeface="Trebuchet MS"/>
              <a:cs typeface="Trebuchet MS"/>
            </a:endParaRPr>
          </a:p>
        </p:txBody>
      </p:sp>
      <p:grpSp>
        <p:nvGrpSpPr>
          <p:cNvPr id="6" name="object 6"/>
          <p:cNvGrpSpPr/>
          <p:nvPr/>
        </p:nvGrpSpPr>
        <p:grpSpPr>
          <a:xfrm>
            <a:off x="344028" y="6551877"/>
            <a:ext cx="24040505" cy="7096423"/>
            <a:chOff x="243090" y="4659112"/>
            <a:chExt cx="17095470" cy="5046345"/>
          </a:xfrm>
        </p:grpSpPr>
        <p:pic>
          <p:nvPicPr>
            <p:cNvPr id="7" name="object 7"/>
            <p:cNvPicPr/>
            <p:nvPr/>
          </p:nvPicPr>
          <p:blipFill>
            <a:blip r:embed="rId2" cstate="print"/>
            <a:stretch>
              <a:fillRect/>
            </a:stretch>
          </p:blipFill>
          <p:spPr>
            <a:xfrm>
              <a:off x="243090" y="4770335"/>
              <a:ext cx="8285996" cy="4731244"/>
            </a:xfrm>
            <a:prstGeom prst="rect">
              <a:avLst/>
            </a:prstGeom>
          </p:spPr>
        </p:pic>
        <p:sp>
          <p:nvSpPr>
            <p:cNvPr id="8" name="object 8"/>
            <p:cNvSpPr/>
            <p:nvPr/>
          </p:nvSpPr>
          <p:spPr>
            <a:xfrm>
              <a:off x="2315464" y="5338952"/>
              <a:ext cx="4050665" cy="3357245"/>
            </a:xfrm>
            <a:custGeom>
              <a:avLst/>
              <a:gdLst/>
              <a:ahLst/>
              <a:cxnLst/>
              <a:rect l="l" t="t" r="r" b="b"/>
              <a:pathLst>
                <a:path w="4050665" h="3357245">
                  <a:moveTo>
                    <a:pt x="0" y="1610106"/>
                  </a:moveTo>
                  <a:lnTo>
                    <a:pt x="255" y="1532093"/>
                  </a:lnTo>
                  <a:lnTo>
                    <a:pt x="1012" y="1455039"/>
                  </a:lnTo>
                  <a:lnTo>
                    <a:pt x="2261" y="1379028"/>
                  </a:lnTo>
                  <a:lnTo>
                    <a:pt x="3989" y="1304143"/>
                  </a:lnTo>
                  <a:lnTo>
                    <a:pt x="6185" y="1230470"/>
                  </a:lnTo>
                  <a:lnTo>
                    <a:pt x="8837" y="1158093"/>
                  </a:lnTo>
                  <a:lnTo>
                    <a:pt x="11933" y="1087096"/>
                  </a:lnTo>
                  <a:lnTo>
                    <a:pt x="15463" y="1017563"/>
                  </a:lnTo>
                  <a:lnTo>
                    <a:pt x="19414" y="949579"/>
                  </a:lnTo>
                  <a:lnTo>
                    <a:pt x="23775" y="883228"/>
                  </a:lnTo>
                  <a:lnTo>
                    <a:pt x="28534" y="818595"/>
                  </a:lnTo>
                  <a:lnTo>
                    <a:pt x="33679" y="755763"/>
                  </a:lnTo>
                  <a:lnTo>
                    <a:pt x="39200" y="694817"/>
                  </a:lnTo>
                  <a:lnTo>
                    <a:pt x="45084" y="635842"/>
                  </a:lnTo>
                  <a:lnTo>
                    <a:pt x="51320" y="578922"/>
                  </a:lnTo>
                  <a:lnTo>
                    <a:pt x="57896" y="524140"/>
                  </a:lnTo>
                  <a:lnTo>
                    <a:pt x="64801" y="471582"/>
                  </a:lnTo>
                  <a:lnTo>
                    <a:pt x="72023" y="421332"/>
                  </a:lnTo>
                  <a:lnTo>
                    <a:pt x="79551" y="373474"/>
                  </a:lnTo>
                  <a:lnTo>
                    <a:pt x="87372" y="328092"/>
                  </a:lnTo>
                  <a:lnTo>
                    <a:pt x="95475" y="285271"/>
                  </a:lnTo>
                  <a:lnTo>
                    <a:pt x="103850" y="245095"/>
                  </a:lnTo>
                  <a:lnTo>
                    <a:pt x="112483" y="207649"/>
                  </a:lnTo>
                  <a:lnTo>
                    <a:pt x="130480" y="141281"/>
                  </a:lnTo>
                  <a:lnTo>
                    <a:pt x="149375" y="86844"/>
                  </a:lnTo>
                  <a:lnTo>
                    <a:pt x="169074" y="45011"/>
                  </a:lnTo>
                  <a:lnTo>
                    <a:pt x="199929" y="7370"/>
                  </a:lnTo>
                  <a:lnTo>
                    <a:pt x="221234" y="0"/>
                  </a:lnTo>
                  <a:lnTo>
                    <a:pt x="231952" y="1856"/>
                  </a:lnTo>
                  <a:lnTo>
                    <a:pt x="263270" y="29031"/>
                  </a:lnTo>
                  <a:lnTo>
                    <a:pt x="283337" y="64309"/>
                  </a:lnTo>
                  <a:lnTo>
                    <a:pt x="302646" y="112529"/>
                  </a:lnTo>
                  <a:lnTo>
                    <a:pt x="321103" y="173016"/>
                  </a:lnTo>
                  <a:lnTo>
                    <a:pt x="338617" y="245095"/>
                  </a:lnTo>
                  <a:lnTo>
                    <a:pt x="346992" y="285271"/>
                  </a:lnTo>
                  <a:lnTo>
                    <a:pt x="355095" y="328092"/>
                  </a:lnTo>
                  <a:lnTo>
                    <a:pt x="362916" y="373474"/>
                  </a:lnTo>
                  <a:lnTo>
                    <a:pt x="370444" y="421332"/>
                  </a:lnTo>
                  <a:lnTo>
                    <a:pt x="377666" y="471582"/>
                  </a:lnTo>
                  <a:lnTo>
                    <a:pt x="384571" y="524140"/>
                  </a:lnTo>
                  <a:lnTo>
                    <a:pt x="391147" y="578922"/>
                  </a:lnTo>
                  <a:lnTo>
                    <a:pt x="397383" y="635842"/>
                  </a:lnTo>
                  <a:lnTo>
                    <a:pt x="403267" y="694817"/>
                  </a:lnTo>
                  <a:lnTo>
                    <a:pt x="408788" y="755763"/>
                  </a:lnTo>
                  <a:lnTo>
                    <a:pt x="413933" y="818595"/>
                  </a:lnTo>
                  <a:lnTo>
                    <a:pt x="418692" y="883228"/>
                  </a:lnTo>
                  <a:lnTo>
                    <a:pt x="423053" y="949579"/>
                  </a:lnTo>
                  <a:lnTo>
                    <a:pt x="427004" y="1017563"/>
                  </a:lnTo>
                  <a:lnTo>
                    <a:pt x="430534" y="1087096"/>
                  </a:lnTo>
                  <a:lnTo>
                    <a:pt x="433630" y="1158093"/>
                  </a:lnTo>
                  <a:lnTo>
                    <a:pt x="436282" y="1230470"/>
                  </a:lnTo>
                  <a:lnTo>
                    <a:pt x="438478" y="1304143"/>
                  </a:lnTo>
                  <a:lnTo>
                    <a:pt x="440206" y="1379028"/>
                  </a:lnTo>
                  <a:lnTo>
                    <a:pt x="441455" y="1455039"/>
                  </a:lnTo>
                  <a:lnTo>
                    <a:pt x="442212" y="1532093"/>
                  </a:lnTo>
                  <a:lnTo>
                    <a:pt x="442468" y="1610106"/>
                  </a:lnTo>
                  <a:lnTo>
                    <a:pt x="442212" y="1688118"/>
                  </a:lnTo>
                  <a:lnTo>
                    <a:pt x="441455" y="1765173"/>
                  </a:lnTo>
                  <a:lnTo>
                    <a:pt x="440206" y="1841185"/>
                  </a:lnTo>
                  <a:lnTo>
                    <a:pt x="438478" y="1916071"/>
                  </a:lnTo>
                  <a:lnTo>
                    <a:pt x="436282" y="1989745"/>
                  </a:lnTo>
                  <a:lnTo>
                    <a:pt x="433630" y="2062124"/>
                  </a:lnTo>
                  <a:lnTo>
                    <a:pt x="430534" y="2133123"/>
                  </a:lnTo>
                  <a:lnTo>
                    <a:pt x="427004" y="2202658"/>
                  </a:lnTo>
                  <a:lnTo>
                    <a:pt x="423053" y="2270645"/>
                  </a:lnTo>
                  <a:lnTo>
                    <a:pt x="418692" y="2336999"/>
                  </a:lnTo>
                  <a:lnTo>
                    <a:pt x="413933" y="2401635"/>
                  </a:lnTo>
                  <a:lnTo>
                    <a:pt x="408788" y="2464470"/>
                  </a:lnTo>
                  <a:lnTo>
                    <a:pt x="403267" y="2525418"/>
                  </a:lnTo>
                  <a:lnTo>
                    <a:pt x="397383" y="2584397"/>
                  </a:lnTo>
                  <a:lnTo>
                    <a:pt x="391147" y="2641321"/>
                  </a:lnTo>
                  <a:lnTo>
                    <a:pt x="384571" y="2696105"/>
                  </a:lnTo>
                  <a:lnTo>
                    <a:pt x="377666" y="2748667"/>
                  </a:lnTo>
                  <a:lnTo>
                    <a:pt x="370444" y="2798920"/>
                  </a:lnTo>
                  <a:lnTo>
                    <a:pt x="362916" y="2846782"/>
                  </a:lnTo>
                  <a:lnTo>
                    <a:pt x="355095" y="2892167"/>
                  </a:lnTo>
                  <a:lnTo>
                    <a:pt x="346992" y="2934991"/>
                  </a:lnTo>
                  <a:lnTo>
                    <a:pt x="338617" y="2975170"/>
                  </a:lnTo>
                  <a:lnTo>
                    <a:pt x="329984" y="3012620"/>
                  </a:lnTo>
                  <a:lnTo>
                    <a:pt x="311987" y="3078993"/>
                  </a:lnTo>
                  <a:lnTo>
                    <a:pt x="293092" y="3133435"/>
                  </a:lnTo>
                  <a:lnTo>
                    <a:pt x="273393" y="3175272"/>
                  </a:lnTo>
                  <a:lnTo>
                    <a:pt x="242538" y="3212916"/>
                  </a:lnTo>
                  <a:lnTo>
                    <a:pt x="221234" y="3220288"/>
                  </a:lnTo>
                  <a:lnTo>
                    <a:pt x="210515" y="3218431"/>
                  </a:lnTo>
                  <a:lnTo>
                    <a:pt x="179197" y="3191253"/>
                  </a:lnTo>
                  <a:lnTo>
                    <a:pt x="159130" y="3155971"/>
                  </a:lnTo>
                  <a:lnTo>
                    <a:pt x="139821" y="3107747"/>
                  </a:lnTo>
                  <a:lnTo>
                    <a:pt x="121364" y="3047255"/>
                  </a:lnTo>
                  <a:lnTo>
                    <a:pt x="103850" y="2975170"/>
                  </a:lnTo>
                  <a:lnTo>
                    <a:pt x="95475" y="2934991"/>
                  </a:lnTo>
                  <a:lnTo>
                    <a:pt x="87372" y="2892167"/>
                  </a:lnTo>
                  <a:lnTo>
                    <a:pt x="79551" y="2846782"/>
                  </a:lnTo>
                  <a:lnTo>
                    <a:pt x="72023" y="2798920"/>
                  </a:lnTo>
                  <a:lnTo>
                    <a:pt x="64801" y="2748667"/>
                  </a:lnTo>
                  <a:lnTo>
                    <a:pt x="57896" y="2696105"/>
                  </a:lnTo>
                  <a:lnTo>
                    <a:pt x="51320" y="2641321"/>
                  </a:lnTo>
                  <a:lnTo>
                    <a:pt x="45084" y="2584397"/>
                  </a:lnTo>
                  <a:lnTo>
                    <a:pt x="39200" y="2525418"/>
                  </a:lnTo>
                  <a:lnTo>
                    <a:pt x="33679" y="2464470"/>
                  </a:lnTo>
                  <a:lnTo>
                    <a:pt x="28534" y="2401635"/>
                  </a:lnTo>
                  <a:lnTo>
                    <a:pt x="23775" y="2336999"/>
                  </a:lnTo>
                  <a:lnTo>
                    <a:pt x="19414" y="2270645"/>
                  </a:lnTo>
                  <a:lnTo>
                    <a:pt x="15463" y="2202658"/>
                  </a:lnTo>
                  <a:lnTo>
                    <a:pt x="11933" y="2133123"/>
                  </a:lnTo>
                  <a:lnTo>
                    <a:pt x="8837" y="2062124"/>
                  </a:lnTo>
                  <a:lnTo>
                    <a:pt x="6185" y="1989745"/>
                  </a:lnTo>
                  <a:lnTo>
                    <a:pt x="3989" y="1916071"/>
                  </a:lnTo>
                  <a:lnTo>
                    <a:pt x="2261" y="1841185"/>
                  </a:lnTo>
                  <a:lnTo>
                    <a:pt x="1012" y="1765173"/>
                  </a:lnTo>
                  <a:lnTo>
                    <a:pt x="255" y="1688118"/>
                  </a:lnTo>
                  <a:lnTo>
                    <a:pt x="0" y="1610106"/>
                  </a:lnTo>
                  <a:close/>
                </a:path>
                <a:path w="4050665" h="3357245">
                  <a:moveTo>
                    <a:pt x="1861947" y="2556002"/>
                  </a:moveTo>
                  <a:lnTo>
                    <a:pt x="1862850" y="2483100"/>
                  </a:lnTo>
                  <a:lnTo>
                    <a:pt x="1865507" y="2412031"/>
                  </a:lnTo>
                  <a:lnTo>
                    <a:pt x="1869840" y="2343078"/>
                  </a:lnTo>
                  <a:lnTo>
                    <a:pt x="1875773" y="2276524"/>
                  </a:lnTo>
                  <a:lnTo>
                    <a:pt x="1883225" y="2212651"/>
                  </a:lnTo>
                  <a:lnTo>
                    <a:pt x="1892121" y="2151742"/>
                  </a:lnTo>
                  <a:lnTo>
                    <a:pt x="1902381" y="2094080"/>
                  </a:lnTo>
                  <a:lnTo>
                    <a:pt x="1913928" y="2039948"/>
                  </a:lnTo>
                  <a:lnTo>
                    <a:pt x="1926685" y="1989629"/>
                  </a:lnTo>
                  <a:lnTo>
                    <a:pt x="1940572" y="1943406"/>
                  </a:lnTo>
                  <a:lnTo>
                    <a:pt x="1955513" y="1901561"/>
                  </a:lnTo>
                  <a:lnTo>
                    <a:pt x="1971430" y="1864378"/>
                  </a:lnTo>
                  <a:lnTo>
                    <a:pt x="2005878" y="1805128"/>
                  </a:lnTo>
                  <a:lnTo>
                    <a:pt x="2043293" y="1767919"/>
                  </a:lnTo>
                  <a:lnTo>
                    <a:pt x="2083053" y="1755013"/>
                  </a:lnTo>
                  <a:lnTo>
                    <a:pt x="2103208" y="1758286"/>
                  </a:lnTo>
                  <a:lnTo>
                    <a:pt x="2141907" y="1783627"/>
                  </a:lnTo>
                  <a:lnTo>
                    <a:pt x="2177942" y="1832140"/>
                  </a:lnTo>
                  <a:lnTo>
                    <a:pt x="2210692" y="1901561"/>
                  </a:lnTo>
                  <a:lnTo>
                    <a:pt x="2225640" y="1943406"/>
                  </a:lnTo>
                  <a:lnTo>
                    <a:pt x="2239533" y="1989629"/>
                  </a:lnTo>
                  <a:lnTo>
                    <a:pt x="2252295" y="2039948"/>
                  </a:lnTo>
                  <a:lnTo>
                    <a:pt x="2263845" y="2094080"/>
                  </a:lnTo>
                  <a:lnTo>
                    <a:pt x="2274109" y="2151742"/>
                  </a:lnTo>
                  <a:lnTo>
                    <a:pt x="2283006" y="2212651"/>
                  </a:lnTo>
                  <a:lnTo>
                    <a:pt x="2290460" y="2276524"/>
                  </a:lnTo>
                  <a:lnTo>
                    <a:pt x="2296393" y="2343078"/>
                  </a:lnTo>
                  <a:lnTo>
                    <a:pt x="2300727" y="2412031"/>
                  </a:lnTo>
                  <a:lnTo>
                    <a:pt x="2303384" y="2483100"/>
                  </a:lnTo>
                  <a:lnTo>
                    <a:pt x="2304288" y="2556002"/>
                  </a:lnTo>
                  <a:lnTo>
                    <a:pt x="2303384" y="2628903"/>
                  </a:lnTo>
                  <a:lnTo>
                    <a:pt x="2300727" y="2699973"/>
                  </a:lnTo>
                  <a:lnTo>
                    <a:pt x="2296393" y="2768927"/>
                  </a:lnTo>
                  <a:lnTo>
                    <a:pt x="2290460" y="2835484"/>
                  </a:lnTo>
                  <a:lnTo>
                    <a:pt x="2283006" y="2899360"/>
                  </a:lnTo>
                  <a:lnTo>
                    <a:pt x="2274109" y="2960271"/>
                  </a:lnTo>
                  <a:lnTo>
                    <a:pt x="2263845" y="3017936"/>
                  </a:lnTo>
                  <a:lnTo>
                    <a:pt x="2252295" y="3072071"/>
                  </a:lnTo>
                  <a:lnTo>
                    <a:pt x="2239533" y="3122393"/>
                  </a:lnTo>
                  <a:lnTo>
                    <a:pt x="2225640" y="3168619"/>
                  </a:lnTo>
                  <a:lnTo>
                    <a:pt x="2210692" y="3210467"/>
                  </a:lnTo>
                  <a:lnTo>
                    <a:pt x="2194766" y="3247653"/>
                  </a:lnTo>
                  <a:lnTo>
                    <a:pt x="2160296" y="3306908"/>
                  </a:lnTo>
                  <a:lnTo>
                    <a:pt x="2122851" y="3344121"/>
                  </a:lnTo>
                  <a:lnTo>
                    <a:pt x="2083053" y="3357029"/>
                  </a:lnTo>
                  <a:lnTo>
                    <a:pt x="2062919" y="3353755"/>
                  </a:lnTo>
                  <a:lnTo>
                    <a:pt x="2024254" y="3328411"/>
                  </a:lnTo>
                  <a:lnTo>
                    <a:pt x="1988244" y="3279894"/>
                  </a:lnTo>
                  <a:lnTo>
                    <a:pt x="1955513" y="3210467"/>
                  </a:lnTo>
                  <a:lnTo>
                    <a:pt x="1940572" y="3168619"/>
                  </a:lnTo>
                  <a:lnTo>
                    <a:pt x="1926685" y="3122393"/>
                  </a:lnTo>
                  <a:lnTo>
                    <a:pt x="1913928" y="3072071"/>
                  </a:lnTo>
                  <a:lnTo>
                    <a:pt x="1902381" y="3017936"/>
                  </a:lnTo>
                  <a:lnTo>
                    <a:pt x="1892121" y="2960271"/>
                  </a:lnTo>
                  <a:lnTo>
                    <a:pt x="1883225" y="2899360"/>
                  </a:lnTo>
                  <a:lnTo>
                    <a:pt x="1875773" y="2835484"/>
                  </a:lnTo>
                  <a:lnTo>
                    <a:pt x="1869840" y="2768927"/>
                  </a:lnTo>
                  <a:lnTo>
                    <a:pt x="1865507" y="2699973"/>
                  </a:lnTo>
                  <a:lnTo>
                    <a:pt x="1862850" y="2628903"/>
                  </a:lnTo>
                  <a:lnTo>
                    <a:pt x="1861947" y="2556002"/>
                  </a:lnTo>
                  <a:close/>
                </a:path>
                <a:path w="4050665" h="3357245">
                  <a:moveTo>
                    <a:pt x="3607816" y="2104136"/>
                  </a:moveTo>
                  <a:lnTo>
                    <a:pt x="3608286" y="2030760"/>
                  </a:lnTo>
                  <a:lnTo>
                    <a:pt x="3609679" y="1958651"/>
                  </a:lnTo>
                  <a:lnTo>
                    <a:pt x="3611964" y="1887955"/>
                  </a:lnTo>
                  <a:lnTo>
                    <a:pt x="3615112" y="1818820"/>
                  </a:lnTo>
                  <a:lnTo>
                    <a:pt x="3619095" y="1751392"/>
                  </a:lnTo>
                  <a:lnTo>
                    <a:pt x="3623883" y="1685820"/>
                  </a:lnTo>
                  <a:lnTo>
                    <a:pt x="3629447" y="1622250"/>
                  </a:lnTo>
                  <a:lnTo>
                    <a:pt x="3635758" y="1560828"/>
                  </a:lnTo>
                  <a:lnTo>
                    <a:pt x="3642787" y="1501703"/>
                  </a:lnTo>
                  <a:lnTo>
                    <a:pt x="3650504" y="1445022"/>
                  </a:lnTo>
                  <a:lnTo>
                    <a:pt x="3658880" y="1390931"/>
                  </a:lnTo>
                  <a:lnTo>
                    <a:pt x="3667887" y="1339577"/>
                  </a:lnTo>
                  <a:lnTo>
                    <a:pt x="3677494" y="1291109"/>
                  </a:lnTo>
                  <a:lnTo>
                    <a:pt x="3687674" y="1245672"/>
                  </a:lnTo>
                  <a:lnTo>
                    <a:pt x="3698396" y="1203415"/>
                  </a:lnTo>
                  <a:lnTo>
                    <a:pt x="3709632" y="1164484"/>
                  </a:lnTo>
                  <a:lnTo>
                    <a:pt x="3733527" y="1097188"/>
                  </a:lnTo>
                  <a:lnTo>
                    <a:pt x="3759126" y="1044964"/>
                  </a:lnTo>
                  <a:lnTo>
                    <a:pt x="3786197" y="1008986"/>
                  </a:lnTo>
                  <a:lnTo>
                    <a:pt x="3829050" y="988060"/>
                  </a:lnTo>
                  <a:lnTo>
                    <a:pt x="3843595" y="990434"/>
                  </a:lnTo>
                  <a:lnTo>
                    <a:pt x="3885607" y="1024870"/>
                  </a:lnTo>
                  <a:lnTo>
                    <a:pt x="3911971" y="1069119"/>
                  </a:lnTo>
                  <a:lnTo>
                    <a:pt x="3936747" y="1129026"/>
                  </a:lnTo>
                  <a:lnTo>
                    <a:pt x="3959703" y="1203415"/>
                  </a:lnTo>
                  <a:lnTo>
                    <a:pt x="3970425" y="1245672"/>
                  </a:lnTo>
                  <a:lnTo>
                    <a:pt x="3980605" y="1291109"/>
                  </a:lnTo>
                  <a:lnTo>
                    <a:pt x="3990212" y="1339577"/>
                  </a:lnTo>
                  <a:lnTo>
                    <a:pt x="3999219" y="1390931"/>
                  </a:lnTo>
                  <a:lnTo>
                    <a:pt x="4007595" y="1445022"/>
                  </a:lnTo>
                  <a:lnTo>
                    <a:pt x="4015312" y="1501703"/>
                  </a:lnTo>
                  <a:lnTo>
                    <a:pt x="4022341" y="1560828"/>
                  </a:lnTo>
                  <a:lnTo>
                    <a:pt x="4028652" y="1622250"/>
                  </a:lnTo>
                  <a:lnTo>
                    <a:pt x="4034216" y="1685820"/>
                  </a:lnTo>
                  <a:lnTo>
                    <a:pt x="4039004" y="1751392"/>
                  </a:lnTo>
                  <a:lnTo>
                    <a:pt x="4042987" y="1818820"/>
                  </a:lnTo>
                  <a:lnTo>
                    <a:pt x="4046135" y="1887955"/>
                  </a:lnTo>
                  <a:lnTo>
                    <a:pt x="4048420" y="1958651"/>
                  </a:lnTo>
                  <a:lnTo>
                    <a:pt x="4049813" y="2030760"/>
                  </a:lnTo>
                  <a:lnTo>
                    <a:pt x="4050284" y="2104136"/>
                  </a:lnTo>
                  <a:lnTo>
                    <a:pt x="4049813" y="2177525"/>
                  </a:lnTo>
                  <a:lnTo>
                    <a:pt x="4048420" y="2249647"/>
                  </a:lnTo>
                  <a:lnTo>
                    <a:pt x="4046135" y="2320354"/>
                  </a:lnTo>
                  <a:lnTo>
                    <a:pt x="4042987" y="2389499"/>
                  </a:lnTo>
                  <a:lnTo>
                    <a:pt x="4039004" y="2456935"/>
                  </a:lnTo>
                  <a:lnTo>
                    <a:pt x="4034216" y="2522515"/>
                  </a:lnTo>
                  <a:lnTo>
                    <a:pt x="4028652" y="2586091"/>
                  </a:lnTo>
                  <a:lnTo>
                    <a:pt x="4022341" y="2647517"/>
                  </a:lnTo>
                  <a:lnTo>
                    <a:pt x="4015312" y="2706646"/>
                  </a:lnTo>
                  <a:lnTo>
                    <a:pt x="4007595" y="2763331"/>
                  </a:lnTo>
                  <a:lnTo>
                    <a:pt x="3999219" y="2817424"/>
                  </a:lnTo>
                  <a:lnTo>
                    <a:pt x="3990212" y="2868779"/>
                  </a:lnTo>
                  <a:lnTo>
                    <a:pt x="3980605" y="2917248"/>
                  </a:lnTo>
                  <a:lnTo>
                    <a:pt x="3970425" y="2962685"/>
                  </a:lnTo>
                  <a:lnTo>
                    <a:pt x="3959703" y="3004942"/>
                  </a:lnTo>
                  <a:lnTo>
                    <a:pt x="3948467" y="3043873"/>
                  </a:lnTo>
                  <a:lnTo>
                    <a:pt x="3924572" y="3111166"/>
                  </a:lnTo>
                  <a:lnTo>
                    <a:pt x="3898973" y="3163388"/>
                  </a:lnTo>
                  <a:lnTo>
                    <a:pt x="3871902" y="3199363"/>
                  </a:lnTo>
                  <a:lnTo>
                    <a:pt x="3829050" y="3220288"/>
                  </a:lnTo>
                  <a:lnTo>
                    <a:pt x="3814504" y="3217914"/>
                  </a:lnTo>
                  <a:lnTo>
                    <a:pt x="3772492" y="3183480"/>
                  </a:lnTo>
                  <a:lnTo>
                    <a:pt x="3746128" y="3139234"/>
                  </a:lnTo>
                  <a:lnTo>
                    <a:pt x="3721352" y="3079330"/>
                  </a:lnTo>
                  <a:lnTo>
                    <a:pt x="3698396" y="3004942"/>
                  </a:lnTo>
                  <a:lnTo>
                    <a:pt x="3687674" y="2962685"/>
                  </a:lnTo>
                  <a:lnTo>
                    <a:pt x="3677494" y="2917248"/>
                  </a:lnTo>
                  <a:lnTo>
                    <a:pt x="3667887" y="2868779"/>
                  </a:lnTo>
                  <a:lnTo>
                    <a:pt x="3658880" y="2817424"/>
                  </a:lnTo>
                  <a:lnTo>
                    <a:pt x="3650504" y="2763331"/>
                  </a:lnTo>
                  <a:lnTo>
                    <a:pt x="3642787" y="2706646"/>
                  </a:lnTo>
                  <a:lnTo>
                    <a:pt x="3635758" y="2647517"/>
                  </a:lnTo>
                  <a:lnTo>
                    <a:pt x="3629447" y="2586091"/>
                  </a:lnTo>
                  <a:lnTo>
                    <a:pt x="3623883" y="2522515"/>
                  </a:lnTo>
                  <a:lnTo>
                    <a:pt x="3619095" y="2456935"/>
                  </a:lnTo>
                  <a:lnTo>
                    <a:pt x="3615112" y="2389499"/>
                  </a:lnTo>
                  <a:lnTo>
                    <a:pt x="3611964" y="2320354"/>
                  </a:lnTo>
                  <a:lnTo>
                    <a:pt x="3609679" y="2249647"/>
                  </a:lnTo>
                  <a:lnTo>
                    <a:pt x="3608286" y="2177525"/>
                  </a:lnTo>
                  <a:lnTo>
                    <a:pt x="3607816" y="2104136"/>
                  </a:lnTo>
                  <a:close/>
                </a:path>
              </a:pathLst>
            </a:custGeom>
            <a:ln w="31750">
              <a:solidFill>
                <a:srgbClr val="FF0000"/>
              </a:solidFill>
            </a:ln>
          </p:spPr>
          <p:txBody>
            <a:bodyPr wrap="square" lIns="0" tIns="0" rIns="0" bIns="0" rtlCol="0"/>
            <a:lstStyle/>
            <a:p>
              <a:endParaRPr sz="5063"/>
            </a:p>
          </p:txBody>
        </p:sp>
        <p:pic>
          <p:nvPicPr>
            <p:cNvPr id="9" name="object 9"/>
            <p:cNvPicPr/>
            <p:nvPr/>
          </p:nvPicPr>
          <p:blipFill>
            <a:blip r:embed="rId3" cstate="print"/>
            <a:stretch>
              <a:fillRect/>
            </a:stretch>
          </p:blipFill>
          <p:spPr>
            <a:xfrm>
              <a:off x="8477884" y="4659112"/>
              <a:ext cx="8650078" cy="5045783"/>
            </a:xfrm>
            <a:prstGeom prst="rect">
              <a:avLst/>
            </a:prstGeom>
          </p:spPr>
        </p:pic>
        <p:sp>
          <p:nvSpPr>
            <p:cNvPr id="10" name="object 10"/>
            <p:cNvSpPr/>
            <p:nvPr/>
          </p:nvSpPr>
          <p:spPr>
            <a:xfrm>
              <a:off x="10118597" y="4876799"/>
              <a:ext cx="4504690" cy="4072254"/>
            </a:xfrm>
            <a:custGeom>
              <a:avLst/>
              <a:gdLst/>
              <a:ahLst/>
              <a:cxnLst/>
              <a:rect l="l" t="t" r="r" b="b"/>
              <a:pathLst>
                <a:path w="4504690" h="4072254">
                  <a:moveTo>
                    <a:pt x="0" y="1951608"/>
                  </a:moveTo>
                  <a:lnTo>
                    <a:pt x="175" y="1873115"/>
                  </a:lnTo>
                  <a:lnTo>
                    <a:pt x="698" y="1795409"/>
                  </a:lnTo>
                  <a:lnTo>
                    <a:pt x="1561" y="1718548"/>
                  </a:lnTo>
                  <a:lnTo>
                    <a:pt x="2758" y="1642590"/>
                  </a:lnTo>
                  <a:lnTo>
                    <a:pt x="4281" y="1567594"/>
                  </a:lnTo>
                  <a:lnTo>
                    <a:pt x="6126" y="1493617"/>
                  </a:lnTo>
                  <a:lnTo>
                    <a:pt x="8284" y="1420719"/>
                  </a:lnTo>
                  <a:lnTo>
                    <a:pt x="10750" y="1348958"/>
                  </a:lnTo>
                  <a:lnTo>
                    <a:pt x="13516" y="1278391"/>
                  </a:lnTo>
                  <a:lnTo>
                    <a:pt x="16576" y="1209078"/>
                  </a:lnTo>
                  <a:lnTo>
                    <a:pt x="19924" y="1141076"/>
                  </a:lnTo>
                  <a:lnTo>
                    <a:pt x="23553" y="1074443"/>
                  </a:lnTo>
                  <a:lnTo>
                    <a:pt x="27456" y="1009239"/>
                  </a:lnTo>
                  <a:lnTo>
                    <a:pt x="31626" y="945521"/>
                  </a:lnTo>
                  <a:lnTo>
                    <a:pt x="36058" y="883348"/>
                  </a:lnTo>
                  <a:lnTo>
                    <a:pt x="40744" y="822778"/>
                  </a:lnTo>
                  <a:lnTo>
                    <a:pt x="45677" y="763869"/>
                  </a:lnTo>
                  <a:lnTo>
                    <a:pt x="50852" y="706679"/>
                  </a:lnTo>
                  <a:lnTo>
                    <a:pt x="56262" y="651267"/>
                  </a:lnTo>
                  <a:lnTo>
                    <a:pt x="61899" y="597692"/>
                  </a:lnTo>
                  <a:lnTo>
                    <a:pt x="67758" y="546010"/>
                  </a:lnTo>
                  <a:lnTo>
                    <a:pt x="73831" y="496282"/>
                  </a:lnTo>
                  <a:lnTo>
                    <a:pt x="80113" y="448565"/>
                  </a:lnTo>
                  <a:lnTo>
                    <a:pt x="86596" y="402917"/>
                  </a:lnTo>
                  <a:lnTo>
                    <a:pt x="93274" y="359396"/>
                  </a:lnTo>
                  <a:lnTo>
                    <a:pt x="100140" y="318062"/>
                  </a:lnTo>
                  <a:lnTo>
                    <a:pt x="107188" y="278971"/>
                  </a:lnTo>
                  <a:lnTo>
                    <a:pt x="121803" y="207757"/>
                  </a:lnTo>
                  <a:lnTo>
                    <a:pt x="137065" y="146219"/>
                  </a:lnTo>
                  <a:lnTo>
                    <a:pt x="152921" y="94824"/>
                  </a:lnTo>
                  <a:lnTo>
                    <a:pt x="169319" y="54038"/>
                  </a:lnTo>
                  <a:lnTo>
                    <a:pt x="194816" y="13771"/>
                  </a:lnTo>
                  <a:lnTo>
                    <a:pt x="221233" y="0"/>
                  </a:lnTo>
                  <a:lnTo>
                    <a:pt x="230131" y="1549"/>
                  </a:lnTo>
                  <a:lnTo>
                    <a:pt x="264762" y="37769"/>
                  </a:lnTo>
                  <a:lnTo>
                    <a:pt x="281411" y="73075"/>
                  </a:lnTo>
                  <a:lnTo>
                    <a:pt x="297545" y="119224"/>
                  </a:lnTo>
                  <a:lnTo>
                    <a:pt x="313111" y="175749"/>
                  </a:lnTo>
                  <a:lnTo>
                    <a:pt x="328056" y="242184"/>
                  </a:lnTo>
                  <a:lnTo>
                    <a:pt x="342327" y="318062"/>
                  </a:lnTo>
                  <a:lnTo>
                    <a:pt x="349193" y="359396"/>
                  </a:lnTo>
                  <a:lnTo>
                    <a:pt x="355871" y="402917"/>
                  </a:lnTo>
                  <a:lnTo>
                    <a:pt x="362354" y="448565"/>
                  </a:lnTo>
                  <a:lnTo>
                    <a:pt x="368636" y="496282"/>
                  </a:lnTo>
                  <a:lnTo>
                    <a:pt x="374709" y="546010"/>
                  </a:lnTo>
                  <a:lnTo>
                    <a:pt x="380568" y="597692"/>
                  </a:lnTo>
                  <a:lnTo>
                    <a:pt x="386205" y="651267"/>
                  </a:lnTo>
                  <a:lnTo>
                    <a:pt x="391615" y="706679"/>
                  </a:lnTo>
                  <a:lnTo>
                    <a:pt x="396790" y="763869"/>
                  </a:lnTo>
                  <a:lnTo>
                    <a:pt x="401723" y="822778"/>
                  </a:lnTo>
                  <a:lnTo>
                    <a:pt x="406409" y="883348"/>
                  </a:lnTo>
                  <a:lnTo>
                    <a:pt x="410841" y="945521"/>
                  </a:lnTo>
                  <a:lnTo>
                    <a:pt x="415011" y="1009239"/>
                  </a:lnTo>
                  <a:lnTo>
                    <a:pt x="418914" y="1074443"/>
                  </a:lnTo>
                  <a:lnTo>
                    <a:pt x="422543" y="1141076"/>
                  </a:lnTo>
                  <a:lnTo>
                    <a:pt x="425891" y="1209078"/>
                  </a:lnTo>
                  <a:lnTo>
                    <a:pt x="428951" y="1278391"/>
                  </a:lnTo>
                  <a:lnTo>
                    <a:pt x="431717" y="1348958"/>
                  </a:lnTo>
                  <a:lnTo>
                    <a:pt x="434183" y="1420719"/>
                  </a:lnTo>
                  <a:lnTo>
                    <a:pt x="436341" y="1493617"/>
                  </a:lnTo>
                  <a:lnTo>
                    <a:pt x="438186" y="1567594"/>
                  </a:lnTo>
                  <a:lnTo>
                    <a:pt x="439709" y="1642590"/>
                  </a:lnTo>
                  <a:lnTo>
                    <a:pt x="440906" y="1718548"/>
                  </a:lnTo>
                  <a:lnTo>
                    <a:pt x="441769" y="1795409"/>
                  </a:lnTo>
                  <a:lnTo>
                    <a:pt x="442292" y="1873115"/>
                  </a:lnTo>
                  <a:lnTo>
                    <a:pt x="442468" y="1951608"/>
                  </a:lnTo>
                  <a:lnTo>
                    <a:pt x="442292" y="2030101"/>
                  </a:lnTo>
                  <a:lnTo>
                    <a:pt x="441769" y="2107808"/>
                  </a:lnTo>
                  <a:lnTo>
                    <a:pt x="440906" y="2184669"/>
                  </a:lnTo>
                  <a:lnTo>
                    <a:pt x="439709" y="2260626"/>
                  </a:lnTo>
                  <a:lnTo>
                    <a:pt x="438186" y="2335622"/>
                  </a:lnTo>
                  <a:lnTo>
                    <a:pt x="436341" y="2409597"/>
                  </a:lnTo>
                  <a:lnTo>
                    <a:pt x="434183" y="2482495"/>
                  </a:lnTo>
                  <a:lnTo>
                    <a:pt x="431717" y="2554255"/>
                  </a:lnTo>
                  <a:lnTo>
                    <a:pt x="428951" y="2624821"/>
                  </a:lnTo>
                  <a:lnTo>
                    <a:pt x="425891" y="2694134"/>
                  </a:lnTo>
                  <a:lnTo>
                    <a:pt x="422543" y="2762135"/>
                  </a:lnTo>
                  <a:lnTo>
                    <a:pt x="418914" y="2828766"/>
                  </a:lnTo>
                  <a:lnTo>
                    <a:pt x="415011" y="2893969"/>
                  </a:lnTo>
                  <a:lnTo>
                    <a:pt x="410841" y="2957685"/>
                  </a:lnTo>
                  <a:lnTo>
                    <a:pt x="406409" y="3019857"/>
                  </a:lnTo>
                  <a:lnTo>
                    <a:pt x="401723" y="3080427"/>
                  </a:lnTo>
                  <a:lnTo>
                    <a:pt x="396790" y="3139334"/>
                  </a:lnTo>
                  <a:lnTo>
                    <a:pt x="391615" y="3196522"/>
                  </a:lnTo>
                  <a:lnTo>
                    <a:pt x="386205" y="3251933"/>
                  </a:lnTo>
                  <a:lnTo>
                    <a:pt x="380568" y="3305507"/>
                  </a:lnTo>
                  <a:lnTo>
                    <a:pt x="374709" y="3357187"/>
                  </a:lnTo>
                  <a:lnTo>
                    <a:pt x="368636" y="3406914"/>
                  </a:lnTo>
                  <a:lnTo>
                    <a:pt x="362354" y="3454630"/>
                  </a:lnTo>
                  <a:lnTo>
                    <a:pt x="355871" y="3500276"/>
                  </a:lnTo>
                  <a:lnTo>
                    <a:pt x="349193" y="3543796"/>
                  </a:lnTo>
                  <a:lnTo>
                    <a:pt x="342327" y="3585129"/>
                  </a:lnTo>
                  <a:lnTo>
                    <a:pt x="335279" y="3624218"/>
                  </a:lnTo>
                  <a:lnTo>
                    <a:pt x="320664" y="3695430"/>
                  </a:lnTo>
                  <a:lnTo>
                    <a:pt x="305402" y="3756966"/>
                  </a:lnTo>
                  <a:lnTo>
                    <a:pt x="289546" y="3808359"/>
                  </a:lnTo>
                  <a:lnTo>
                    <a:pt x="273148" y="3849144"/>
                  </a:lnTo>
                  <a:lnTo>
                    <a:pt x="247651" y="3889408"/>
                  </a:lnTo>
                  <a:lnTo>
                    <a:pt x="221233" y="3903179"/>
                  </a:lnTo>
                  <a:lnTo>
                    <a:pt x="212336" y="3901630"/>
                  </a:lnTo>
                  <a:lnTo>
                    <a:pt x="177705" y="3865412"/>
                  </a:lnTo>
                  <a:lnTo>
                    <a:pt x="161056" y="3830107"/>
                  </a:lnTo>
                  <a:lnTo>
                    <a:pt x="144922" y="3783959"/>
                  </a:lnTo>
                  <a:lnTo>
                    <a:pt x="129356" y="3727437"/>
                  </a:lnTo>
                  <a:lnTo>
                    <a:pt x="114411" y="3661004"/>
                  </a:lnTo>
                  <a:lnTo>
                    <a:pt x="100140" y="3585129"/>
                  </a:lnTo>
                  <a:lnTo>
                    <a:pt x="93274" y="3543796"/>
                  </a:lnTo>
                  <a:lnTo>
                    <a:pt x="86596" y="3500276"/>
                  </a:lnTo>
                  <a:lnTo>
                    <a:pt x="80113" y="3454630"/>
                  </a:lnTo>
                  <a:lnTo>
                    <a:pt x="73831" y="3406914"/>
                  </a:lnTo>
                  <a:lnTo>
                    <a:pt x="67758" y="3357187"/>
                  </a:lnTo>
                  <a:lnTo>
                    <a:pt x="61899" y="3305507"/>
                  </a:lnTo>
                  <a:lnTo>
                    <a:pt x="56262" y="3251933"/>
                  </a:lnTo>
                  <a:lnTo>
                    <a:pt x="50852" y="3196522"/>
                  </a:lnTo>
                  <a:lnTo>
                    <a:pt x="45677" y="3139334"/>
                  </a:lnTo>
                  <a:lnTo>
                    <a:pt x="40744" y="3080427"/>
                  </a:lnTo>
                  <a:lnTo>
                    <a:pt x="36058" y="3019857"/>
                  </a:lnTo>
                  <a:lnTo>
                    <a:pt x="31626" y="2957685"/>
                  </a:lnTo>
                  <a:lnTo>
                    <a:pt x="27456" y="2893969"/>
                  </a:lnTo>
                  <a:lnTo>
                    <a:pt x="23553" y="2828766"/>
                  </a:lnTo>
                  <a:lnTo>
                    <a:pt x="19924" y="2762135"/>
                  </a:lnTo>
                  <a:lnTo>
                    <a:pt x="16576" y="2694134"/>
                  </a:lnTo>
                  <a:lnTo>
                    <a:pt x="13516" y="2624821"/>
                  </a:lnTo>
                  <a:lnTo>
                    <a:pt x="10750" y="2554255"/>
                  </a:lnTo>
                  <a:lnTo>
                    <a:pt x="8284" y="2482495"/>
                  </a:lnTo>
                  <a:lnTo>
                    <a:pt x="6126" y="2409597"/>
                  </a:lnTo>
                  <a:lnTo>
                    <a:pt x="4281" y="2335622"/>
                  </a:lnTo>
                  <a:lnTo>
                    <a:pt x="2758" y="2260626"/>
                  </a:lnTo>
                  <a:lnTo>
                    <a:pt x="1561" y="2184669"/>
                  </a:lnTo>
                  <a:lnTo>
                    <a:pt x="698" y="2107808"/>
                  </a:lnTo>
                  <a:lnTo>
                    <a:pt x="175" y="2030101"/>
                  </a:lnTo>
                  <a:lnTo>
                    <a:pt x="0" y="1951608"/>
                  </a:lnTo>
                  <a:close/>
                </a:path>
                <a:path w="4504690" h="4072254">
                  <a:moveTo>
                    <a:pt x="1230376" y="2114931"/>
                  </a:moveTo>
                  <a:lnTo>
                    <a:pt x="1230774" y="2042523"/>
                  </a:lnTo>
                  <a:lnTo>
                    <a:pt x="1231958" y="1970841"/>
                  </a:lnTo>
                  <a:lnTo>
                    <a:pt x="1233915" y="1899938"/>
                  </a:lnTo>
                  <a:lnTo>
                    <a:pt x="1236627" y="1829869"/>
                  </a:lnTo>
                  <a:lnTo>
                    <a:pt x="1240082" y="1760686"/>
                  </a:lnTo>
                  <a:lnTo>
                    <a:pt x="1244262" y="1692445"/>
                  </a:lnTo>
                  <a:lnTo>
                    <a:pt x="1249155" y="1625197"/>
                  </a:lnTo>
                  <a:lnTo>
                    <a:pt x="1254744" y="1558998"/>
                  </a:lnTo>
                  <a:lnTo>
                    <a:pt x="1261015" y="1493902"/>
                  </a:lnTo>
                  <a:lnTo>
                    <a:pt x="1267952" y="1429961"/>
                  </a:lnTo>
                  <a:lnTo>
                    <a:pt x="1275542" y="1367229"/>
                  </a:lnTo>
                  <a:lnTo>
                    <a:pt x="1283768" y="1305762"/>
                  </a:lnTo>
                  <a:lnTo>
                    <a:pt x="1292615" y="1245611"/>
                  </a:lnTo>
                  <a:lnTo>
                    <a:pt x="1302070" y="1186832"/>
                  </a:lnTo>
                  <a:lnTo>
                    <a:pt x="1312117" y="1129477"/>
                  </a:lnTo>
                  <a:lnTo>
                    <a:pt x="1322740" y="1073601"/>
                  </a:lnTo>
                  <a:lnTo>
                    <a:pt x="1333925" y="1019257"/>
                  </a:lnTo>
                  <a:lnTo>
                    <a:pt x="1345657" y="966500"/>
                  </a:lnTo>
                  <a:lnTo>
                    <a:pt x="1357922" y="915382"/>
                  </a:lnTo>
                  <a:lnTo>
                    <a:pt x="1370703" y="865958"/>
                  </a:lnTo>
                  <a:lnTo>
                    <a:pt x="1383986" y="818282"/>
                  </a:lnTo>
                  <a:lnTo>
                    <a:pt x="1397757" y="772407"/>
                  </a:lnTo>
                  <a:lnTo>
                    <a:pt x="1411999" y="728388"/>
                  </a:lnTo>
                  <a:lnTo>
                    <a:pt x="1426699" y="686277"/>
                  </a:lnTo>
                  <a:lnTo>
                    <a:pt x="1441840" y="646129"/>
                  </a:lnTo>
                  <a:lnTo>
                    <a:pt x="1457409" y="607997"/>
                  </a:lnTo>
                  <a:lnTo>
                    <a:pt x="1473390" y="571936"/>
                  </a:lnTo>
                  <a:lnTo>
                    <a:pt x="1506529" y="506239"/>
                  </a:lnTo>
                  <a:lnTo>
                    <a:pt x="1541138" y="449469"/>
                  </a:lnTo>
                  <a:lnTo>
                    <a:pt x="1577095" y="402056"/>
                  </a:lnTo>
                  <a:lnTo>
                    <a:pt x="1614283" y="364430"/>
                  </a:lnTo>
                  <a:lnTo>
                    <a:pt x="1652580" y="337022"/>
                  </a:lnTo>
                  <a:lnTo>
                    <a:pt x="1691868" y="320261"/>
                  </a:lnTo>
                  <a:lnTo>
                    <a:pt x="1732026" y="314578"/>
                  </a:lnTo>
                  <a:lnTo>
                    <a:pt x="1752206" y="316008"/>
                  </a:lnTo>
                  <a:lnTo>
                    <a:pt x="1791944" y="327283"/>
                  </a:lnTo>
                  <a:lnTo>
                    <a:pt x="1830751" y="349422"/>
                  </a:lnTo>
                  <a:lnTo>
                    <a:pt x="1868508" y="381993"/>
                  </a:lnTo>
                  <a:lnTo>
                    <a:pt x="1905096" y="424566"/>
                  </a:lnTo>
                  <a:lnTo>
                    <a:pt x="1940394" y="476711"/>
                  </a:lnTo>
                  <a:lnTo>
                    <a:pt x="1974282" y="537998"/>
                  </a:lnTo>
                  <a:lnTo>
                    <a:pt x="2006642" y="607997"/>
                  </a:lnTo>
                  <a:lnTo>
                    <a:pt x="2022211" y="646129"/>
                  </a:lnTo>
                  <a:lnTo>
                    <a:pt x="2037352" y="686277"/>
                  </a:lnTo>
                  <a:lnTo>
                    <a:pt x="2052052" y="728388"/>
                  </a:lnTo>
                  <a:lnTo>
                    <a:pt x="2066294" y="772407"/>
                  </a:lnTo>
                  <a:lnTo>
                    <a:pt x="2080065" y="818282"/>
                  </a:lnTo>
                  <a:lnTo>
                    <a:pt x="2093348" y="865958"/>
                  </a:lnTo>
                  <a:lnTo>
                    <a:pt x="2106129" y="915382"/>
                  </a:lnTo>
                  <a:lnTo>
                    <a:pt x="2118394" y="966500"/>
                  </a:lnTo>
                  <a:lnTo>
                    <a:pt x="2130126" y="1019257"/>
                  </a:lnTo>
                  <a:lnTo>
                    <a:pt x="2141311" y="1073601"/>
                  </a:lnTo>
                  <a:lnTo>
                    <a:pt x="2151934" y="1129477"/>
                  </a:lnTo>
                  <a:lnTo>
                    <a:pt x="2161981" y="1186832"/>
                  </a:lnTo>
                  <a:lnTo>
                    <a:pt x="2171436" y="1245611"/>
                  </a:lnTo>
                  <a:lnTo>
                    <a:pt x="2180283" y="1305762"/>
                  </a:lnTo>
                  <a:lnTo>
                    <a:pt x="2188509" y="1367229"/>
                  </a:lnTo>
                  <a:lnTo>
                    <a:pt x="2196099" y="1429961"/>
                  </a:lnTo>
                  <a:lnTo>
                    <a:pt x="2203036" y="1493902"/>
                  </a:lnTo>
                  <a:lnTo>
                    <a:pt x="2209307" y="1558998"/>
                  </a:lnTo>
                  <a:lnTo>
                    <a:pt x="2214896" y="1625197"/>
                  </a:lnTo>
                  <a:lnTo>
                    <a:pt x="2219789" y="1692445"/>
                  </a:lnTo>
                  <a:lnTo>
                    <a:pt x="2223969" y="1760686"/>
                  </a:lnTo>
                  <a:lnTo>
                    <a:pt x="2227424" y="1829869"/>
                  </a:lnTo>
                  <a:lnTo>
                    <a:pt x="2230136" y="1899938"/>
                  </a:lnTo>
                  <a:lnTo>
                    <a:pt x="2232093" y="1970841"/>
                  </a:lnTo>
                  <a:lnTo>
                    <a:pt x="2233277" y="2042523"/>
                  </a:lnTo>
                  <a:lnTo>
                    <a:pt x="2233676" y="2114931"/>
                  </a:lnTo>
                  <a:lnTo>
                    <a:pt x="2233277" y="2187338"/>
                  </a:lnTo>
                  <a:lnTo>
                    <a:pt x="2232093" y="2259020"/>
                  </a:lnTo>
                  <a:lnTo>
                    <a:pt x="2230136" y="2329923"/>
                  </a:lnTo>
                  <a:lnTo>
                    <a:pt x="2227424" y="2399992"/>
                  </a:lnTo>
                  <a:lnTo>
                    <a:pt x="2223969" y="2469175"/>
                  </a:lnTo>
                  <a:lnTo>
                    <a:pt x="2219789" y="2537416"/>
                  </a:lnTo>
                  <a:lnTo>
                    <a:pt x="2214896" y="2604664"/>
                  </a:lnTo>
                  <a:lnTo>
                    <a:pt x="2209307" y="2670863"/>
                  </a:lnTo>
                  <a:lnTo>
                    <a:pt x="2203036" y="2735959"/>
                  </a:lnTo>
                  <a:lnTo>
                    <a:pt x="2196099" y="2799900"/>
                  </a:lnTo>
                  <a:lnTo>
                    <a:pt x="2188509" y="2862632"/>
                  </a:lnTo>
                  <a:lnTo>
                    <a:pt x="2180283" y="2924099"/>
                  </a:lnTo>
                  <a:lnTo>
                    <a:pt x="2171436" y="2984250"/>
                  </a:lnTo>
                  <a:lnTo>
                    <a:pt x="2161981" y="3043029"/>
                  </a:lnTo>
                  <a:lnTo>
                    <a:pt x="2151934" y="3100384"/>
                  </a:lnTo>
                  <a:lnTo>
                    <a:pt x="2141311" y="3156260"/>
                  </a:lnTo>
                  <a:lnTo>
                    <a:pt x="2130126" y="3210604"/>
                  </a:lnTo>
                  <a:lnTo>
                    <a:pt x="2118394" y="3263361"/>
                  </a:lnTo>
                  <a:lnTo>
                    <a:pt x="2106129" y="3314479"/>
                  </a:lnTo>
                  <a:lnTo>
                    <a:pt x="2093348" y="3363903"/>
                  </a:lnTo>
                  <a:lnTo>
                    <a:pt x="2080065" y="3411579"/>
                  </a:lnTo>
                  <a:lnTo>
                    <a:pt x="2066294" y="3457454"/>
                  </a:lnTo>
                  <a:lnTo>
                    <a:pt x="2052052" y="3501473"/>
                  </a:lnTo>
                  <a:lnTo>
                    <a:pt x="2037352" y="3543584"/>
                  </a:lnTo>
                  <a:lnTo>
                    <a:pt x="2022211" y="3583732"/>
                  </a:lnTo>
                  <a:lnTo>
                    <a:pt x="2006642" y="3621864"/>
                  </a:lnTo>
                  <a:lnTo>
                    <a:pt x="1990661" y="3657925"/>
                  </a:lnTo>
                  <a:lnTo>
                    <a:pt x="1957522" y="3723622"/>
                  </a:lnTo>
                  <a:lnTo>
                    <a:pt x="1922913" y="3780392"/>
                  </a:lnTo>
                  <a:lnTo>
                    <a:pt x="1886956" y="3827805"/>
                  </a:lnTo>
                  <a:lnTo>
                    <a:pt x="1849768" y="3865431"/>
                  </a:lnTo>
                  <a:lnTo>
                    <a:pt x="1811471" y="3892839"/>
                  </a:lnTo>
                  <a:lnTo>
                    <a:pt x="1772183" y="3909600"/>
                  </a:lnTo>
                  <a:lnTo>
                    <a:pt x="1732026" y="3915283"/>
                  </a:lnTo>
                  <a:lnTo>
                    <a:pt x="1711845" y="3913853"/>
                  </a:lnTo>
                  <a:lnTo>
                    <a:pt x="1672107" y="3902578"/>
                  </a:lnTo>
                  <a:lnTo>
                    <a:pt x="1633300" y="3880439"/>
                  </a:lnTo>
                  <a:lnTo>
                    <a:pt x="1595543" y="3847868"/>
                  </a:lnTo>
                  <a:lnTo>
                    <a:pt x="1558955" y="3805295"/>
                  </a:lnTo>
                  <a:lnTo>
                    <a:pt x="1523657" y="3753150"/>
                  </a:lnTo>
                  <a:lnTo>
                    <a:pt x="1489769" y="3691863"/>
                  </a:lnTo>
                  <a:lnTo>
                    <a:pt x="1457409" y="3621864"/>
                  </a:lnTo>
                  <a:lnTo>
                    <a:pt x="1441840" y="3583732"/>
                  </a:lnTo>
                  <a:lnTo>
                    <a:pt x="1426699" y="3543584"/>
                  </a:lnTo>
                  <a:lnTo>
                    <a:pt x="1411999" y="3501473"/>
                  </a:lnTo>
                  <a:lnTo>
                    <a:pt x="1397757" y="3457454"/>
                  </a:lnTo>
                  <a:lnTo>
                    <a:pt x="1383986" y="3411579"/>
                  </a:lnTo>
                  <a:lnTo>
                    <a:pt x="1370703" y="3363903"/>
                  </a:lnTo>
                  <a:lnTo>
                    <a:pt x="1357922" y="3314479"/>
                  </a:lnTo>
                  <a:lnTo>
                    <a:pt x="1345657" y="3263361"/>
                  </a:lnTo>
                  <a:lnTo>
                    <a:pt x="1333925" y="3210604"/>
                  </a:lnTo>
                  <a:lnTo>
                    <a:pt x="1322740" y="3156260"/>
                  </a:lnTo>
                  <a:lnTo>
                    <a:pt x="1312117" y="3100384"/>
                  </a:lnTo>
                  <a:lnTo>
                    <a:pt x="1302070" y="3043029"/>
                  </a:lnTo>
                  <a:lnTo>
                    <a:pt x="1292615" y="2984250"/>
                  </a:lnTo>
                  <a:lnTo>
                    <a:pt x="1283768" y="2924099"/>
                  </a:lnTo>
                  <a:lnTo>
                    <a:pt x="1275542" y="2862632"/>
                  </a:lnTo>
                  <a:lnTo>
                    <a:pt x="1267952" y="2799900"/>
                  </a:lnTo>
                  <a:lnTo>
                    <a:pt x="1261015" y="2735959"/>
                  </a:lnTo>
                  <a:lnTo>
                    <a:pt x="1254744" y="2670863"/>
                  </a:lnTo>
                  <a:lnTo>
                    <a:pt x="1249155" y="2604664"/>
                  </a:lnTo>
                  <a:lnTo>
                    <a:pt x="1244262" y="2537416"/>
                  </a:lnTo>
                  <a:lnTo>
                    <a:pt x="1240082" y="2469175"/>
                  </a:lnTo>
                  <a:lnTo>
                    <a:pt x="1236627" y="2399992"/>
                  </a:lnTo>
                  <a:lnTo>
                    <a:pt x="1233915" y="2329923"/>
                  </a:lnTo>
                  <a:lnTo>
                    <a:pt x="1231958" y="2259020"/>
                  </a:lnTo>
                  <a:lnTo>
                    <a:pt x="1230774" y="2187338"/>
                  </a:lnTo>
                  <a:lnTo>
                    <a:pt x="1230376" y="2114931"/>
                  </a:lnTo>
                  <a:close/>
                </a:path>
                <a:path w="4504690" h="4072254">
                  <a:moveTo>
                    <a:pt x="3042665" y="2035937"/>
                  </a:moveTo>
                  <a:lnTo>
                    <a:pt x="3043072" y="1967364"/>
                  </a:lnTo>
                  <a:lnTo>
                    <a:pt x="3044284" y="1899360"/>
                  </a:lnTo>
                  <a:lnTo>
                    <a:pt x="3046288" y="1831959"/>
                  </a:lnTo>
                  <a:lnTo>
                    <a:pt x="3049072" y="1765197"/>
                  </a:lnTo>
                  <a:lnTo>
                    <a:pt x="3052622" y="1699110"/>
                  </a:lnTo>
                  <a:lnTo>
                    <a:pt x="3056926" y="1633733"/>
                  </a:lnTo>
                  <a:lnTo>
                    <a:pt x="3061971" y="1569102"/>
                  </a:lnTo>
                  <a:lnTo>
                    <a:pt x="3067745" y="1505253"/>
                  </a:lnTo>
                  <a:lnTo>
                    <a:pt x="3074234" y="1442221"/>
                  </a:lnTo>
                  <a:lnTo>
                    <a:pt x="3081425" y="1380041"/>
                  </a:lnTo>
                  <a:lnTo>
                    <a:pt x="3089307" y="1318750"/>
                  </a:lnTo>
                  <a:lnTo>
                    <a:pt x="3097865" y="1258384"/>
                  </a:lnTo>
                  <a:lnTo>
                    <a:pt x="3107088" y="1198977"/>
                  </a:lnTo>
                  <a:lnTo>
                    <a:pt x="3116962" y="1140565"/>
                  </a:lnTo>
                  <a:lnTo>
                    <a:pt x="3127475" y="1083184"/>
                  </a:lnTo>
                  <a:lnTo>
                    <a:pt x="3138614" y="1026870"/>
                  </a:lnTo>
                  <a:lnTo>
                    <a:pt x="3150366" y="971658"/>
                  </a:lnTo>
                  <a:lnTo>
                    <a:pt x="3162718" y="917584"/>
                  </a:lnTo>
                  <a:lnTo>
                    <a:pt x="3175658" y="864683"/>
                  </a:lnTo>
                  <a:lnTo>
                    <a:pt x="3189172" y="812992"/>
                  </a:lnTo>
                  <a:lnTo>
                    <a:pt x="3203249" y="762545"/>
                  </a:lnTo>
                  <a:lnTo>
                    <a:pt x="3217874" y="713378"/>
                  </a:lnTo>
                  <a:lnTo>
                    <a:pt x="3233036" y="665527"/>
                  </a:lnTo>
                  <a:lnTo>
                    <a:pt x="3248721" y="619028"/>
                  </a:lnTo>
                  <a:lnTo>
                    <a:pt x="3264917" y="573916"/>
                  </a:lnTo>
                  <a:lnTo>
                    <a:pt x="3281610" y="530227"/>
                  </a:lnTo>
                  <a:lnTo>
                    <a:pt x="3298789" y="487996"/>
                  </a:lnTo>
                  <a:lnTo>
                    <a:pt x="3316440" y="447259"/>
                  </a:lnTo>
                  <a:lnTo>
                    <a:pt x="3334551" y="408052"/>
                  </a:lnTo>
                  <a:lnTo>
                    <a:pt x="3353108" y="370410"/>
                  </a:lnTo>
                  <a:lnTo>
                    <a:pt x="3372100" y="334369"/>
                  </a:lnTo>
                  <a:lnTo>
                    <a:pt x="3391512" y="299965"/>
                  </a:lnTo>
                  <a:lnTo>
                    <a:pt x="3411333" y="267233"/>
                  </a:lnTo>
                  <a:lnTo>
                    <a:pt x="3452148" y="206927"/>
                  </a:lnTo>
                  <a:lnTo>
                    <a:pt x="3494443" y="153738"/>
                  </a:lnTo>
                  <a:lnTo>
                    <a:pt x="3538115" y="107950"/>
                  </a:lnTo>
                  <a:lnTo>
                    <a:pt x="3583062" y="69848"/>
                  </a:lnTo>
                  <a:lnTo>
                    <a:pt x="3629181" y="39717"/>
                  </a:lnTo>
                  <a:lnTo>
                    <a:pt x="3676371" y="17842"/>
                  </a:lnTo>
                  <a:lnTo>
                    <a:pt x="3724528" y="4507"/>
                  </a:lnTo>
                  <a:lnTo>
                    <a:pt x="3773550" y="0"/>
                  </a:lnTo>
                  <a:lnTo>
                    <a:pt x="3798164" y="1132"/>
                  </a:lnTo>
                  <a:lnTo>
                    <a:pt x="3846766" y="10089"/>
                  </a:lnTo>
                  <a:lnTo>
                    <a:pt x="3894452" y="27729"/>
                  </a:lnTo>
                  <a:lnTo>
                    <a:pt x="3941120" y="53768"/>
                  </a:lnTo>
                  <a:lnTo>
                    <a:pt x="3986666" y="87920"/>
                  </a:lnTo>
                  <a:lnTo>
                    <a:pt x="4030988" y="129901"/>
                  </a:lnTo>
                  <a:lnTo>
                    <a:pt x="4073984" y="179425"/>
                  </a:lnTo>
                  <a:lnTo>
                    <a:pt x="4115552" y="236208"/>
                  </a:lnTo>
                  <a:lnTo>
                    <a:pt x="4155589" y="299965"/>
                  </a:lnTo>
                  <a:lnTo>
                    <a:pt x="4175001" y="334369"/>
                  </a:lnTo>
                  <a:lnTo>
                    <a:pt x="4193993" y="370410"/>
                  </a:lnTo>
                  <a:lnTo>
                    <a:pt x="4212550" y="408052"/>
                  </a:lnTo>
                  <a:lnTo>
                    <a:pt x="4230661" y="447259"/>
                  </a:lnTo>
                  <a:lnTo>
                    <a:pt x="4248312" y="487996"/>
                  </a:lnTo>
                  <a:lnTo>
                    <a:pt x="4265491" y="530227"/>
                  </a:lnTo>
                  <a:lnTo>
                    <a:pt x="4282184" y="573916"/>
                  </a:lnTo>
                  <a:lnTo>
                    <a:pt x="4298380" y="619028"/>
                  </a:lnTo>
                  <a:lnTo>
                    <a:pt x="4314065" y="665527"/>
                  </a:lnTo>
                  <a:lnTo>
                    <a:pt x="4329227" y="713378"/>
                  </a:lnTo>
                  <a:lnTo>
                    <a:pt x="4343852" y="762545"/>
                  </a:lnTo>
                  <a:lnTo>
                    <a:pt x="4357929" y="812992"/>
                  </a:lnTo>
                  <a:lnTo>
                    <a:pt x="4371443" y="864683"/>
                  </a:lnTo>
                  <a:lnTo>
                    <a:pt x="4384383" y="917584"/>
                  </a:lnTo>
                  <a:lnTo>
                    <a:pt x="4396735" y="971658"/>
                  </a:lnTo>
                  <a:lnTo>
                    <a:pt x="4408487" y="1026870"/>
                  </a:lnTo>
                  <a:lnTo>
                    <a:pt x="4419626" y="1083184"/>
                  </a:lnTo>
                  <a:lnTo>
                    <a:pt x="4430139" y="1140565"/>
                  </a:lnTo>
                  <a:lnTo>
                    <a:pt x="4440013" y="1198977"/>
                  </a:lnTo>
                  <a:lnTo>
                    <a:pt x="4449236" y="1258384"/>
                  </a:lnTo>
                  <a:lnTo>
                    <a:pt x="4457794" y="1318750"/>
                  </a:lnTo>
                  <a:lnTo>
                    <a:pt x="4465676" y="1380041"/>
                  </a:lnTo>
                  <a:lnTo>
                    <a:pt x="4472867" y="1442221"/>
                  </a:lnTo>
                  <a:lnTo>
                    <a:pt x="4479356" y="1505253"/>
                  </a:lnTo>
                  <a:lnTo>
                    <a:pt x="4485130" y="1569102"/>
                  </a:lnTo>
                  <a:lnTo>
                    <a:pt x="4490175" y="1633733"/>
                  </a:lnTo>
                  <a:lnTo>
                    <a:pt x="4494479" y="1699110"/>
                  </a:lnTo>
                  <a:lnTo>
                    <a:pt x="4498029" y="1765197"/>
                  </a:lnTo>
                  <a:lnTo>
                    <a:pt x="4500813" y="1831959"/>
                  </a:lnTo>
                  <a:lnTo>
                    <a:pt x="4502817" y="1899360"/>
                  </a:lnTo>
                  <a:lnTo>
                    <a:pt x="4504029" y="1967364"/>
                  </a:lnTo>
                  <a:lnTo>
                    <a:pt x="4504436" y="2035937"/>
                  </a:lnTo>
                  <a:lnTo>
                    <a:pt x="4504029" y="2104509"/>
                  </a:lnTo>
                  <a:lnTo>
                    <a:pt x="4502817" y="2172513"/>
                  </a:lnTo>
                  <a:lnTo>
                    <a:pt x="4500813" y="2239915"/>
                  </a:lnTo>
                  <a:lnTo>
                    <a:pt x="4498029" y="2306677"/>
                  </a:lnTo>
                  <a:lnTo>
                    <a:pt x="4494479" y="2372764"/>
                  </a:lnTo>
                  <a:lnTo>
                    <a:pt x="4490175" y="2438141"/>
                  </a:lnTo>
                  <a:lnTo>
                    <a:pt x="4485130" y="2502773"/>
                  </a:lnTo>
                  <a:lnTo>
                    <a:pt x="4479356" y="2566622"/>
                  </a:lnTo>
                  <a:lnTo>
                    <a:pt x="4472867" y="2629655"/>
                  </a:lnTo>
                  <a:lnTo>
                    <a:pt x="4465676" y="2691834"/>
                  </a:lnTo>
                  <a:lnTo>
                    <a:pt x="4457794" y="2753126"/>
                  </a:lnTo>
                  <a:lnTo>
                    <a:pt x="4449236" y="2813493"/>
                  </a:lnTo>
                  <a:lnTo>
                    <a:pt x="4440013" y="2872901"/>
                  </a:lnTo>
                  <a:lnTo>
                    <a:pt x="4430139" y="2931313"/>
                  </a:lnTo>
                  <a:lnTo>
                    <a:pt x="4419626" y="2988694"/>
                  </a:lnTo>
                  <a:lnTo>
                    <a:pt x="4408487" y="3045009"/>
                  </a:lnTo>
                  <a:lnTo>
                    <a:pt x="4396735" y="3100222"/>
                  </a:lnTo>
                  <a:lnTo>
                    <a:pt x="4384383" y="3154297"/>
                  </a:lnTo>
                  <a:lnTo>
                    <a:pt x="4371443" y="3207198"/>
                  </a:lnTo>
                  <a:lnTo>
                    <a:pt x="4357929" y="3258891"/>
                  </a:lnTo>
                  <a:lnTo>
                    <a:pt x="4343852" y="3309338"/>
                  </a:lnTo>
                  <a:lnTo>
                    <a:pt x="4329227" y="3358506"/>
                  </a:lnTo>
                  <a:lnTo>
                    <a:pt x="4314065" y="3406357"/>
                  </a:lnTo>
                  <a:lnTo>
                    <a:pt x="4298380" y="3452857"/>
                  </a:lnTo>
                  <a:lnTo>
                    <a:pt x="4282184" y="3497970"/>
                  </a:lnTo>
                  <a:lnTo>
                    <a:pt x="4265491" y="3541660"/>
                  </a:lnTo>
                  <a:lnTo>
                    <a:pt x="4248312" y="3583892"/>
                  </a:lnTo>
                  <a:lnTo>
                    <a:pt x="4230661" y="3624629"/>
                  </a:lnTo>
                  <a:lnTo>
                    <a:pt x="4212550" y="3663837"/>
                  </a:lnTo>
                  <a:lnTo>
                    <a:pt x="4193993" y="3701480"/>
                  </a:lnTo>
                  <a:lnTo>
                    <a:pt x="4175001" y="3737521"/>
                  </a:lnTo>
                  <a:lnTo>
                    <a:pt x="4155589" y="3771926"/>
                  </a:lnTo>
                  <a:lnTo>
                    <a:pt x="4135768" y="3804659"/>
                  </a:lnTo>
                  <a:lnTo>
                    <a:pt x="4094953" y="3864966"/>
                  </a:lnTo>
                  <a:lnTo>
                    <a:pt x="4052658" y="3918157"/>
                  </a:lnTo>
                  <a:lnTo>
                    <a:pt x="4008986" y="3963946"/>
                  </a:lnTo>
                  <a:lnTo>
                    <a:pt x="3964039" y="4002049"/>
                  </a:lnTo>
                  <a:lnTo>
                    <a:pt x="3917920" y="4032181"/>
                  </a:lnTo>
                  <a:lnTo>
                    <a:pt x="3870730" y="4054056"/>
                  </a:lnTo>
                  <a:lnTo>
                    <a:pt x="3822573" y="4067391"/>
                  </a:lnTo>
                  <a:lnTo>
                    <a:pt x="3773550" y="4071899"/>
                  </a:lnTo>
                  <a:lnTo>
                    <a:pt x="3748937" y="4070766"/>
                  </a:lnTo>
                  <a:lnTo>
                    <a:pt x="3700335" y="4061809"/>
                  </a:lnTo>
                  <a:lnTo>
                    <a:pt x="3652649" y="4044168"/>
                  </a:lnTo>
                  <a:lnTo>
                    <a:pt x="3605981" y="4018129"/>
                  </a:lnTo>
                  <a:lnTo>
                    <a:pt x="3560435" y="3983976"/>
                  </a:lnTo>
                  <a:lnTo>
                    <a:pt x="3516113" y="3941994"/>
                  </a:lnTo>
                  <a:lnTo>
                    <a:pt x="3473117" y="3892469"/>
                  </a:lnTo>
                  <a:lnTo>
                    <a:pt x="3431549" y="3835684"/>
                  </a:lnTo>
                  <a:lnTo>
                    <a:pt x="3391512" y="3771926"/>
                  </a:lnTo>
                  <a:lnTo>
                    <a:pt x="3372100" y="3737521"/>
                  </a:lnTo>
                  <a:lnTo>
                    <a:pt x="3353108" y="3701480"/>
                  </a:lnTo>
                  <a:lnTo>
                    <a:pt x="3334551" y="3663837"/>
                  </a:lnTo>
                  <a:lnTo>
                    <a:pt x="3316440" y="3624629"/>
                  </a:lnTo>
                  <a:lnTo>
                    <a:pt x="3298789" y="3583892"/>
                  </a:lnTo>
                  <a:lnTo>
                    <a:pt x="3281610" y="3541660"/>
                  </a:lnTo>
                  <a:lnTo>
                    <a:pt x="3264917" y="3497970"/>
                  </a:lnTo>
                  <a:lnTo>
                    <a:pt x="3248721" y="3452857"/>
                  </a:lnTo>
                  <a:lnTo>
                    <a:pt x="3233036" y="3406357"/>
                  </a:lnTo>
                  <a:lnTo>
                    <a:pt x="3217874" y="3358506"/>
                  </a:lnTo>
                  <a:lnTo>
                    <a:pt x="3203249" y="3309338"/>
                  </a:lnTo>
                  <a:lnTo>
                    <a:pt x="3189172" y="3258891"/>
                  </a:lnTo>
                  <a:lnTo>
                    <a:pt x="3175658" y="3207198"/>
                  </a:lnTo>
                  <a:lnTo>
                    <a:pt x="3162718" y="3154297"/>
                  </a:lnTo>
                  <a:lnTo>
                    <a:pt x="3150366" y="3100222"/>
                  </a:lnTo>
                  <a:lnTo>
                    <a:pt x="3138614" y="3045009"/>
                  </a:lnTo>
                  <a:lnTo>
                    <a:pt x="3127475" y="2988694"/>
                  </a:lnTo>
                  <a:lnTo>
                    <a:pt x="3116962" y="2931313"/>
                  </a:lnTo>
                  <a:lnTo>
                    <a:pt x="3107088" y="2872901"/>
                  </a:lnTo>
                  <a:lnTo>
                    <a:pt x="3097865" y="2813493"/>
                  </a:lnTo>
                  <a:lnTo>
                    <a:pt x="3089307" y="2753126"/>
                  </a:lnTo>
                  <a:lnTo>
                    <a:pt x="3081425" y="2691834"/>
                  </a:lnTo>
                  <a:lnTo>
                    <a:pt x="3074234" y="2629655"/>
                  </a:lnTo>
                  <a:lnTo>
                    <a:pt x="3067745" y="2566622"/>
                  </a:lnTo>
                  <a:lnTo>
                    <a:pt x="3061971" y="2502773"/>
                  </a:lnTo>
                  <a:lnTo>
                    <a:pt x="3056926" y="2438141"/>
                  </a:lnTo>
                  <a:lnTo>
                    <a:pt x="3052622" y="2372764"/>
                  </a:lnTo>
                  <a:lnTo>
                    <a:pt x="3049072" y="2306677"/>
                  </a:lnTo>
                  <a:lnTo>
                    <a:pt x="3046288" y="2239915"/>
                  </a:lnTo>
                  <a:lnTo>
                    <a:pt x="3044284" y="2172513"/>
                  </a:lnTo>
                  <a:lnTo>
                    <a:pt x="3043072" y="2104509"/>
                  </a:lnTo>
                  <a:lnTo>
                    <a:pt x="3042665" y="2035937"/>
                  </a:lnTo>
                  <a:close/>
                </a:path>
              </a:pathLst>
            </a:custGeom>
            <a:ln w="31750">
              <a:solidFill>
                <a:srgbClr val="FF0000"/>
              </a:solidFill>
            </a:ln>
          </p:spPr>
          <p:txBody>
            <a:bodyPr wrap="square" lIns="0" tIns="0" rIns="0" bIns="0" rtlCol="0"/>
            <a:lstStyle/>
            <a:p>
              <a:endParaRPr sz="5063"/>
            </a:p>
          </p:txBody>
        </p:sp>
        <p:pic>
          <p:nvPicPr>
            <p:cNvPr id="11" name="object 11"/>
            <p:cNvPicPr/>
            <p:nvPr/>
          </p:nvPicPr>
          <p:blipFill>
            <a:blip r:embed="rId4" cstate="print"/>
            <a:stretch>
              <a:fillRect/>
            </a:stretch>
          </p:blipFill>
          <p:spPr>
            <a:xfrm>
              <a:off x="8937752" y="4770358"/>
              <a:ext cx="8400796" cy="4933901"/>
            </a:xfrm>
            <a:prstGeom prst="rect">
              <a:avLst/>
            </a:prstGeom>
          </p:spPr>
        </p:pic>
        <p:sp>
          <p:nvSpPr>
            <p:cNvPr id="12" name="object 12"/>
            <p:cNvSpPr/>
            <p:nvPr/>
          </p:nvSpPr>
          <p:spPr>
            <a:xfrm>
              <a:off x="15433166" y="5125338"/>
              <a:ext cx="583565" cy="3823335"/>
            </a:xfrm>
            <a:custGeom>
              <a:avLst/>
              <a:gdLst/>
              <a:ahLst/>
              <a:cxnLst/>
              <a:rect l="l" t="t" r="r" b="b"/>
              <a:pathLst>
                <a:path w="583565" h="3823334">
                  <a:moveTo>
                    <a:pt x="0" y="1911477"/>
                  </a:moveTo>
                  <a:lnTo>
                    <a:pt x="231" y="1834593"/>
                  </a:lnTo>
                  <a:lnTo>
                    <a:pt x="920" y="1758480"/>
                  </a:lnTo>
                  <a:lnTo>
                    <a:pt x="2057" y="1683196"/>
                  </a:lnTo>
                  <a:lnTo>
                    <a:pt x="3635" y="1608797"/>
                  </a:lnTo>
                  <a:lnTo>
                    <a:pt x="5643" y="1535340"/>
                  </a:lnTo>
                  <a:lnTo>
                    <a:pt x="8074" y="1462882"/>
                  </a:lnTo>
                  <a:lnTo>
                    <a:pt x="10919" y="1391481"/>
                  </a:lnTo>
                  <a:lnTo>
                    <a:pt x="14169" y="1321193"/>
                  </a:lnTo>
                  <a:lnTo>
                    <a:pt x="17815" y="1252076"/>
                  </a:lnTo>
                  <a:lnTo>
                    <a:pt x="21849" y="1184187"/>
                  </a:lnTo>
                  <a:lnTo>
                    <a:pt x="26262" y="1117583"/>
                  </a:lnTo>
                  <a:lnTo>
                    <a:pt x="31045" y="1052320"/>
                  </a:lnTo>
                  <a:lnTo>
                    <a:pt x="36190" y="988456"/>
                  </a:lnTo>
                  <a:lnTo>
                    <a:pt x="41688" y="926048"/>
                  </a:lnTo>
                  <a:lnTo>
                    <a:pt x="47529" y="865154"/>
                  </a:lnTo>
                  <a:lnTo>
                    <a:pt x="53707" y="805829"/>
                  </a:lnTo>
                  <a:lnTo>
                    <a:pt x="60211" y="748132"/>
                  </a:lnTo>
                  <a:lnTo>
                    <a:pt x="67033" y="692120"/>
                  </a:lnTo>
                  <a:lnTo>
                    <a:pt x="74165" y="637848"/>
                  </a:lnTo>
                  <a:lnTo>
                    <a:pt x="81597" y="585375"/>
                  </a:lnTo>
                  <a:lnTo>
                    <a:pt x="89321" y="534758"/>
                  </a:lnTo>
                  <a:lnTo>
                    <a:pt x="97328" y="486054"/>
                  </a:lnTo>
                  <a:lnTo>
                    <a:pt x="105610" y="439319"/>
                  </a:lnTo>
                  <a:lnTo>
                    <a:pt x="114158" y="394611"/>
                  </a:lnTo>
                  <a:lnTo>
                    <a:pt x="122963" y="351987"/>
                  </a:lnTo>
                  <a:lnTo>
                    <a:pt x="132017" y="311504"/>
                  </a:lnTo>
                  <a:lnTo>
                    <a:pt x="141310" y="273220"/>
                  </a:lnTo>
                  <a:lnTo>
                    <a:pt x="160581" y="203473"/>
                  </a:lnTo>
                  <a:lnTo>
                    <a:pt x="180707" y="143203"/>
                  </a:lnTo>
                  <a:lnTo>
                    <a:pt x="201618" y="92868"/>
                  </a:lnTo>
                  <a:lnTo>
                    <a:pt x="223244" y="52923"/>
                  </a:lnTo>
                  <a:lnTo>
                    <a:pt x="256872" y="13487"/>
                  </a:lnTo>
                  <a:lnTo>
                    <a:pt x="291719" y="0"/>
                  </a:lnTo>
                  <a:lnTo>
                    <a:pt x="303455" y="1517"/>
                  </a:lnTo>
                  <a:lnTo>
                    <a:pt x="337925" y="23825"/>
                  </a:lnTo>
                  <a:lnTo>
                    <a:pt x="371101" y="71568"/>
                  </a:lnTo>
                  <a:lnTo>
                    <a:pt x="392384" y="116765"/>
                  </a:lnTo>
                  <a:lnTo>
                    <a:pt x="412918" y="172125"/>
                  </a:lnTo>
                  <a:lnTo>
                    <a:pt x="432633" y="237190"/>
                  </a:lnTo>
                  <a:lnTo>
                    <a:pt x="451459" y="311504"/>
                  </a:lnTo>
                  <a:lnTo>
                    <a:pt x="460517" y="351987"/>
                  </a:lnTo>
                  <a:lnTo>
                    <a:pt x="469326" y="394611"/>
                  </a:lnTo>
                  <a:lnTo>
                    <a:pt x="477879" y="439319"/>
                  </a:lnTo>
                  <a:lnTo>
                    <a:pt x="486165" y="486054"/>
                  </a:lnTo>
                  <a:lnTo>
                    <a:pt x="494177" y="534758"/>
                  </a:lnTo>
                  <a:lnTo>
                    <a:pt x="501906" y="585375"/>
                  </a:lnTo>
                  <a:lnTo>
                    <a:pt x="509343" y="637848"/>
                  </a:lnTo>
                  <a:lnTo>
                    <a:pt x="516479" y="692120"/>
                  </a:lnTo>
                  <a:lnTo>
                    <a:pt x="523306" y="748132"/>
                  </a:lnTo>
                  <a:lnTo>
                    <a:pt x="529814" y="805829"/>
                  </a:lnTo>
                  <a:lnTo>
                    <a:pt x="535996" y="865154"/>
                  </a:lnTo>
                  <a:lnTo>
                    <a:pt x="541842" y="926048"/>
                  </a:lnTo>
                  <a:lnTo>
                    <a:pt x="547344" y="988456"/>
                  </a:lnTo>
                  <a:lnTo>
                    <a:pt x="552493" y="1052320"/>
                  </a:lnTo>
                  <a:lnTo>
                    <a:pt x="557280" y="1117583"/>
                  </a:lnTo>
                  <a:lnTo>
                    <a:pt x="561696" y="1184187"/>
                  </a:lnTo>
                  <a:lnTo>
                    <a:pt x="565733" y="1252076"/>
                  </a:lnTo>
                  <a:lnTo>
                    <a:pt x="569383" y="1321193"/>
                  </a:lnTo>
                  <a:lnTo>
                    <a:pt x="572635" y="1391481"/>
                  </a:lnTo>
                  <a:lnTo>
                    <a:pt x="575482" y="1462882"/>
                  </a:lnTo>
                  <a:lnTo>
                    <a:pt x="577916" y="1535340"/>
                  </a:lnTo>
                  <a:lnTo>
                    <a:pt x="579926" y="1608797"/>
                  </a:lnTo>
                  <a:lnTo>
                    <a:pt x="581505" y="1683196"/>
                  </a:lnTo>
                  <a:lnTo>
                    <a:pt x="582643" y="1758480"/>
                  </a:lnTo>
                  <a:lnTo>
                    <a:pt x="583333" y="1834593"/>
                  </a:lnTo>
                  <a:lnTo>
                    <a:pt x="583565" y="1911477"/>
                  </a:lnTo>
                  <a:lnTo>
                    <a:pt x="583333" y="1988351"/>
                  </a:lnTo>
                  <a:lnTo>
                    <a:pt x="582643" y="2064455"/>
                  </a:lnTo>
                  <a:lnTo>
                    <a:pt x="581505" y="2139732"/>
                  </a:lnTo>
                  <a:lnTo>
                    <a:pt x="579926" y="2214124"/>
                  </a:lnTo>
                  <a:lnTo>
                    <a:pt x="577916" y="2287574"/>
                  </a:lnTo>
                  <a:lnTo>
                    <a:pt x="575482" y="2360026"/>
                  </a:lnTo>
                  <a:lnTo>
                    <a:pt x="572635" y="2431421"/>
                  </a:lnTo>
                  <a:lnTo>
                    <a:pt x="569383" y="2501704"/>
                  </a:lnTo>
                  <a:lnTo>
                    <a:pt x="565733" y="2570816"/>
                  </a:lnTo>
                  <a:lnTo>
                    <a:pt x="561696" y="2638701"/>
                  </a:lnTo>
                  <a:lnTo>
                    <a:pt x="557280" y="2705302"/>
                  </a:lnTo>
                  <a:lnTo>
                    <a:pt x="552493" y="2770562"/>
                  </a:lnTo>
                  <a:lnTo>
                    <a:pt x="547344" y="2834422"/>
                  </a:lnTo>
                  <a:lnTo>
                    <a:pt x="541842" y="2896828"/>
                  </a:lnTo>
                  <a:lnTo>
                    <a:pt x="535996" y="2957720"/>
                  </a:lnTo>
                  <a:lnTo>
                    <a:pt x="529814" y="3017042"/>
                  </a:lnTo>
                  <a:lnTo>
                    <a:pt x="523306" y="3074738"/>
                  </a:lnTo>
                  <a:lnTo>
                    <a:pt x="516479" y="3130750"/>
                  </a:lnTo>
                  <a:lnTo>
                    <a:pt x="509343" y="3185020"/>
                  </a:lnTo>
                  <a:lnTo>
                    <a:pt x="501906" y="3237492"/>
                  </a:lnTo>
                  <a:lnTo>
                    <a:pt x="494177" y="3288109"/>
                  </a:lnTo>
                  <a:lnTo>
                    <a:pt x="486165" y="3336813"/>
                  </a:lnTo>
                  <a:lnTo>
                    <a:pt x="477879" y="3383548"/>
                  </a:lnTo>
                  <a:lnTo>
                    <a:pt x="469326" y="3428256"/>
                  </a:lnTo>
                  <a:lnTo>
                    <a:pt x="460517" y="3470880"/>
                  </a:lnTo>
                  <a:lnTo>
                    <a:pt x="451459" y="3511363"/>
                  </a:lnTo>
                  <a:lnTo>
                    <a:pt x="442161" y="3549649"/>
                  </a:lnTo>
                  <a:lnTo>
                    <a:pt x="422882" y="3619397"/>
                  </a:lnTo>
                  <a:lnTo>
                    <a:pt x="402749" y="3679668"/>
                  </a:lnTo>
                  <a:lnTo>
                    <a:pt x="381832" y="3730005"/>
                  </a:lnTo>
                  <a:lnTo>
                    <a:pt x="360201" y="3769952"/>
                  </a:lnTo>
                  <a:lnTo>
                    <a:pt x="326567" y="3809389"/>
                  </a:lnTo>
                  <a:lnTo>
                    <a:pt x="291719" y="3822877"/>
                  </a:lnTo>
                  <a:lnTo>
                    <a:pt x="279982" y="3821360"/>
                  </a:lnTo>
                  <a:lnTo>
                    <a:pt x="245516" y="3799050"/>
                  </a:lnTo>
                  <a:lnTo>
                    <a:pt x="212346" y="3751306"/>
                  </a:lnTo>
                  <a:lnTo>
                    <a:pt x="191068" y="3706107"/>
                  </a:lnTo>
                  <a:lnTo>
                    <a:pt x="170542" y="3650746"/>
                  </a:lnTo>
                  <a:lnTo>
                    <a:pt x="150834" y="3585679"/>
                  </a:lnTo>
                  <a:lnTo>
                    <a:pt x="132017" y="3511363"/>
                  </a:lnTo>
                  <a:lnTo>
                    <a:pt x="122963" y="3470880"/>
                  </a:lnTo>
                  <a:lnTo>
                    <a:pt x="114158" y="3428256"/>
                  </a:lnTo>
                  <a:lnTo>
                    <a:pt x="105610" y="3383548"/>
                  </a:lnTo>
                  <a:lnTo>
                    <a:pt x="97328" y="3336813"/>
                  </a:lnTo>
                  <a:lnTo>
                    <a:pt x="89321" y="3288109"/>
                  </a:lnTo>
                  <a:lnTo>
                    <a:pt x="81597" y="3237492"/>
                  </a:lnTo>
                  <a:lnTo>
                    <a:pt x="74165" y="3185020"/>
                  </a:lnTo>
                  <a:lnTo>
                    <a:pt x="67033" y="3130750"/>
                  </a:lnTo>
                  <a:lnTo>
                    <a:pt x="60211" y="3074738"/>
                  </a:lnTo>
                  <a:lnTo>
                    <a:pt x="53707" y="3017042"/>
                  </a:lnTo>
                  <a:lnTo>
                    <a:pt x="47529" y="2957720"/>
                  </a:lnTo>
                  <a:lnTo>
                    <a:pt x="41688" y="2896828"/>
                  </a:lnTo>
                  <a:lnTo>
                    <a:pt x="36190" y="2834422"/>
                  </a:lnTo>
                  <a:lnTo>
                    <a:pt x="31045" y="2770562"/>
                  </a:lnTo>
                  <a:lnTo>
                    <a:pt x="26262" y="2705302"/>
                  </a:lnTo>
                  <a:lnTo>
                    <a:pt x="21849" y="2638701"/>
                  </a:lnTo>
                  <a:lnTo>
                    <a:pt x="17815" y="2570816"/>
                  </a:lnTo>
                  <a:lnTo>
                    <a:pt x="14169" y="2501704"/>
                  </a:lnTo>
                  <a:lnTo>
                    <a:pt x="10919" y="2431421"/>
                  </a:lnTo>
                  <a:lnTo>
                    <a:pt x="8074" y="2360026"/>
                  </a:lnTo>
                  <a:lnTo>
                    <a:pt x="5643" y="2287574"/>
                  </a:lnTo>
                  <a:lnTo>
                    <a:pt x="3635" y="2214124"/>
                  </a:lnTo>
                  <a:lnTo>
                    <a:pt x="2057" y="2139732"/>
                  </a:lnTo>
                  <a:lnTo>
                    <a:pt x="920" y="2064455"/>
                  </a:lnTo>
                  <a:lnTo>
                    <a:pt x="231" y="1988351"/>
                  </a:lnTo>
                  <a:lnTo>
                    <a:pt x="0" y="1911477"/>
                  </a:lnTo>
                  <a:close/>
                </a:path>
              </a:pathLst>
            </a:custGeom>
            <a:ln w="31749">
              <a:solidFill>
                <a:srgbClr val="FF0000"/>
              </a:solidFill>
            </a:ln>
          </p:spPr>
          <p:txBody>
            <a:bodyPr wrap="square" lIns="0" tIns="0" rIns="0" bIns="0" rtlCol="0"/>
            <a:lstStyle/>
            <a:p>
              <a:endParaRPr sz="5063"/>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80486" y="266279"/>
            <a:ext cx="18737163" cy="1186687"/>
          </a:xfrm>
          <a:prstGeom prst="rect">
            <a:avLst/>
          </a:prstGeom>
        </p:spPr>
        <p:txBody>
          <a:bodyPr vert="horz" wrap="square" lIns="0" tIns="17859" rIns="0" bIns="0" rtlCol="0" anchor="b">
            <a:spAutoFit/>
          </a:bodyPr>
          <a:lstStyle/>
          <a:p>
            <a:pPr marL="17860">
              <a:lnSpc>
                <a:spcPct val="100000"/>
              </a:lnSpc>
              <a:spcBef>
                <a:spcPts val="141"/>
              </a:spcBef>
            </a:pPr>
            <a:r>
              <a:rPr spc="-42" dirty="0"/>
              <a:t>IMPACT</a:t>
            </a:r>
            <a:r>
              <a:rPr spc="-408" dirty="0"/>
              <a:t> </a:t>
            </a:r>
            <a:r>
              <a:rPr spc="-35" dirty="0"/>
              <a:t>VAN</a:t>
            </a:r>
            <a:r>
              <a:rPr spc="-281" dirty="0"/>
              <a:t> </a:t>
            </a:r>
            <a:r>
              <a:rPr dirty="0"/>
              <a:t>(FOUTE)</a:t>
            </a:r>
            <a:r>
              <a:rPr spc="-281" dirty="0"/>
              <a:t> </a:t>
            </a:r>
            <a:r>
              <a:rPr spc="-28" dirty="0"/>
              <a:t>VERWACHTINGEN</a:t>
            </a:r>
          </a:p>
        </p:txBody>
      </p:sp>
      <p:sp>
        <p:nvSpPr>
          <p:cNvPr id="3" name="object 3"/>
          <p:cNvSpPr txBox="1"/>
          <p:nvPr/>
        </p:nvSpPr>
        <p:spPr>
          <a:xfrm>
            <a:off x="1408644" y="1589485"/>
            <a:ext cx="21587520" cy="8779046"/>
          </a:xfrm>
          <a:prstGeom prst="rect">
            <a:avLst/>
          </a:prstGeom>
        </p:spPr>
        <p:txBody>
          <a:bodyPr vert="horz" wrap="square" lIns="0" tIns="223242" rIns="0" bIns="0" rtlCol="0">
            <a:spAutoFit/>
          </a:bodyPr>
          <a:lstStyle/>
          <a:p>
            <a:pPr marL="17860">
              <a:spcBef>
                <a:spcPts val="1758"/>
              </a:spcBef>
              <a:tabLst>
                <a:tab pos="651890" algn="l"/>
              </a:tabLst>
            </a:pPr>
            <a:r>
              <a:rPr sz="6750" dirty="0">
                <a:latin typeface="Arial"/>
                <a:cs typeface="Arial"/>
              </a:rPr>
              <a:t>̶	</a:t>
            </a:r>
            <a:r>
              <a:rPr sz="6750" spc="-14" dirty="0">
                <a:latin typeface="Arial"/>
                <a:cs typeface="Arial"/>
              </a:rPr>
              <a:t>Leerkrachtverwachtingen:</a:t>
            </a:r>
            <a:endParaRPr sz="6750">
              <a:latin typeface="Arial"/>
              <a:cs typeface="Arial"/>
            </a:endParaRPr>
          </a:p>
          <a:p>
            <a:pPr marL="909075">
              <a:spcBef>
                <a:spcPts val="1617"/>
              </a:spcBef>
              <a:tabLst>
                <a:tab pos="1543105" algn="l"/>
              </a:tabLst>
            </a:pPr>
            <a:r>
              <a:rPr sz="6750" dirty="0">
                <a:latin typeface="Arial"/>
                <a:cs typeface="Arial"/>
              </a:rPr>
              <a:t>̶	</a:t>
            </a:r>
            <a:r>
              <a:rPr sz="6750" spc="-49" dirty="0">
                <a:latin typeface="Arial"/>
                <a:cs typeface="Arial"/>
              </a:rPr>
              <a:t>Vaak</a:t>
            </a:r>
            <a:r>
              <a:rPr sz="6750" spc="-422" dirty="0">
                <a:latin typeface="Arial"/>
                <a:cs typeface="Arial"/>
              </a:rPr>
              <a:t> </a:t>
            </a:r>
            <a:r>
              <a:rPr sz="6750" spc="-14" dirty="0">
                <a:latin typeface="Arial"/>
                <a:cs typeface="Arial"/>
              </a:rPr>
              <a:t>correct</a:t>
            </a:r>
            <a:endParaRPr sz="6750">
              <a:latin typeface="Arial"/>
              <a:cs typeface="Arial"/>
            </a:endParaRPr>
          </a:p>
          <a:p>
            <a:pPr marL="909075">
              <a:spcBef>
                <a:spcPts val="1624"/>
              </a:spcBef>
              <a:tabLst>
                <a:tab pos="1543105" algn="l"/>
                <a:tab pos="8691574" algn="l"/>
              </a:tabLst>
            </a:pPr>
            <a:r>
              <a:rPr sz="6750" dirty="0">
                <a:latin typeface="Arial"/>
                <a:cs typeface="Arial"/>
              </a:rPr>
              <a:t>̶	Maar</a:t>
            </a:r>
            <a:r>
              <a:rPr sz="6750" spc="-204" dirty="0">
                <a:latin typeface="Arial"/>
                <a:cs typeface="Arial"/>
              </a:rPr>
              <a:t> </a:t>
            </a:r>
            <a:r>
              <a:rPr sz="6750" dirty="0">
                <a:latin typeface="Arial"/>
                <a:cs typeface="Arial"/>
              </a:rPr>
              <a:t>moeilijker</a:t>
            </a:r>
            <a:r>
              <a:rPr sz="6750" spc="-218" dirty="0">
                <a:latin typeface="Arial"/>
                <a:cs typeface="Arial"/>
              </a:rPr>
              <a:t> </a:t>
            </a:r>
            <a:r>
              <a:rPr sz="6750" spc="-35" dirty="0">
                <a:latin typeface="Arial"/>
                <a:cs typeface="Arial"/>
              </a:rPr>
              <a:t>bij</a:t>
            </a:r>
            <a:r>
              <a:rPr sz="6750" dirty="0">
                <a:latin typeface="Arial"/>
                <a:cs typeface="Arial"/>
              </a:rPr>
              <a:t>	</a:t>
            </a:r>
            <a:r>
              <a:rPr sz="6750" spc="-14" dirty="0">
                <a:latin typeface="Arial"/>
                <a:cs typeface="Arial"/>
              </a:rPr>
              <a:t>minderheidsgroepen</a:t>
            </a:r>
            <a:endParaRPr sz="6750">
              <a:latin typeface="Arial"/>
              <a:cs typeface="Arial"/>
            </a:endParaRPr>
          </a:p>
          <a:p>
            <a:pPr>
              <a:spcBef>
                <a:spcPts val="3586"/>
              </a:spcBef>
            </a:pPr>
            <a:endParaRPr sz="6750">
              <a:latin typeface="Arial"/>
              <a:cs typeface="Arial"/>
            </a:endParaRPr>
          </a:p>
          <a:p>
            <a:pPr marL="1734207"/>
            <a:r>
              <a:rPr sz="6750" spc="-49" dirty="0">
                <a:latin typeface="Arial"/>
                <a:cs typeface="Arial"/>
              </a:rPr>
              <a:t>‒</a:t>
            </a:r>
            <a:r>
              <a:rPr sz="6750" spc="-645" dirty="0">
                <a:latin typeface="Arial"/>
                <a:cs typeface="Arial"/>
              </a:rPr>
              <a:t> </a:t>
            </a:r>
            <a:r>
              <a:rPr sz="6750" spc="-35" dirty="0">
                <a:latin typeface="Arial"/>
                <a:cs typeface="Arial"/>
              </a:rPr>
              <a:t>EN:</a:t>
            </a:r>
            <a:endParaRPr sz="6750">
              <a:latin typeface="Arial"/>
              <a:cs typeface="Arial"/>
            </a:endParaRPr>
          </a:p>
          <a:p>
            <a:pPr marL="3171938" indent="-773338">
              <a:spcBef>
                <a:spcPts val="1617"/>
              </a:spcBef>
              <a:buChar char="–"/>
              <a:tabLst>
                <a:tab pos="3171938" algn="l"/>
              </a:tabLst>
            </a:pPr>
            <a:r>
              <a:rPr sz="6750" dirty="0">
                <a:latin typeface="Arial"/>
                <a:cs typeface="Arial"/>
              </a:rPr>
              <a:t>Belang</a:t>
            </a:r>
            <a:r>
              <a:rPr sz="6750" spc="-176" dirty="0">
                <a:latin typeface="Arial"/>
                <a:cs typeface="Arial"/>
              </a:rPr>
              <a:t> </a:t>
            </a:r>
            <a:r>
              <a:rPr sz="6750" dirty="0">
                <a:latin typeface="Arial"/>
                <a:cs typeface="Arial"/>
              </a:rPr>
              <a:t>van</a:t>
            </a:r>
            <a:r>
              <a:rPr sz="6750" spc="-160" dirty="0">
                <a:latin typeface="Arial"/>
                <a:cs typeface="Arial"/>
              </a:rPr>
              <a:t> </a:t>
            </a:r>
            <a:r>
              <a:rPr sz="6750" spc="-14" dirty="0">
                <a:latin typeface="Arial"/>
                <a:cs typeface="Arial"/>
              </a:rPr>
              <a:t>transitiemomenten</a:t>
            </a:r>
            <a:endParaRPr sz="6750">
              <a:latin typeface="Arial"/>
              <a:cs typeface="Arial"/>
            </a:endParaRPr>
          </a:p>
          <a:p>
            <a:pPr marL="3171938" indent="-773338">
              <a:spcBef>
                <a:spcPts val="1624"/>
              </a:spcBef>
              <a:buChar char="–"/>
              <a:tabLst>
                <a:tab pos="3171938" algn="l"/>
                <a:tab pos="10790125" algn="l"/>
              </a:tabLst>
            </a:pPr>
            <a:r>
              <a:rPr sz="6750" dirty="0">
                <a:latin typeface="Arial"/>
                <a:cs typeface="Arial"/>
              </a:rPr>
              <a:t>Grotere</a:t>
            </a:r>
            <a:r>
              <a:rPr sz="6750" spc="-309" dirty="0">
                <a:latin typeface="Arial"/>
                <a:cs typeface="Arial"/>
              </a:rPr>
              <a:t> </a:t>
            </a:r>
            <a:r>
              <a:rPr sz="6750" dirty="0">
                <a:latin typeface="Arial"/>
                <a:cs typeface="Arial"/>
              </a:rPr>
              <a:t>effecten</a:t>
            </a:r>
            <a:r>
              <a:rPr sz="6750" spc="-295" dirty="0">
                <a:latin typeface="Arial"/>
                <a:cs typeface="Arial"/>
              </a:rPr>
              <a:t> </a:t>
            </a:r>
            <a:r>
              <a:rPr sz="6750" spc="-35" dirty="0">
                <a:latin typeface="Arial"/>
                <a:cs typeface="Arial"/>
              </a:rPr>
              <a:t>op</a:t>
            </a:r>
            <a:r>
              <a:rPr sz="6750" dirty="0">
                <a:latin typeface="Arial"/>
                <a:cs typeface="Arial"/>
              </a:rPr>
              <a:t>	</a:t>
            </a:r>
            <a:r>
              <a:rPr sz="6750" spc="-14" dirty="0">
                <a:latin typeface="Arial"/>
                <a:cs typeface="Arial"/>
              </a:rPr>
              <a:t>gestigmatiseerde</a:t>
            </a:r>
            <a:r>
              <a:rPr sz="6750" spc="-302" dirty="0">
                <a:latin typeface="Arial"/>
                <a:cs typeface="Arial"/>
              </a:rPr>
              <a:t> </a:t>
            </a:r>
            <a:r>
              <a:rPr sz="6750" spc="-14" dirty="0">
                <a:latin typeface="Arial"/>
                <a:cs typeface="Arial"/>
              </a:rPr>
              <a:t>studenten!</a:t>
            </a:r>
            <a:endParaRPr sz="6750">
              <a:latin typeface="Arial"/>
              <a:cs typeface="Arial"/>
            </a:endParaRPr>
          </a:p>
        </p:txBody>
      </p:sp>
      <p:sp>
        <p:nvSpPr>
          <p:cNvPr id="4" name="object 4"/>
          <p:cNvSpPr txBox="1"/>
          <p:nvPr/>
        </p:nvSpPr>
        <p:spPr>
          <a:xfrm>
            <a:off x="22737524" y="12741449"/>
            <a:ext cx="375047" cy="386856"/>
          </a:xfrm>
          <a:prstGeom prst="rect">
            <a:avLst/>
          </a:prstGeom>
        </p:spPr>
        <p:txBody>
          <a:bodyPr vert="horz" wrap="square" lIns="0" tIns="18752" rIns="0" bIns="0" rtlCol="0">
            <a:spAutoFit/>
          </a:bodyPr>
          <a:lstStyle/>
          <a:p>
            <a:pPr marL="17860">
              <a:spcBef>
                <a:spcPts val="148"/>
              </a:spcBef>
            </a:pPr>
            <a:r>
              <a:rPr sz="2391" spc="-35" dirty="0">
                <a:solidFill>
                  <a:srgbClr val="1E63C7"/>
                </a:solidFill>
                <a:latin typeface="Arial"/>
                <a:cs typeface="Arial"/>
              </a:rPr>
              <a:t>25</a:t>
            </a:r>
            <a:endParaRPr sz="2391">
              <a:latin typeface="Arial"/>
              <a:cs typeface="Arial"/>
            </a:endParaRPr>
          </a:p>
        </p:txBody>
      </p:sp>
      <p:sp>
        <p:nvSpPr>
          <p:cNvPr id="5" name="object 5"/>
          <p:cNvSpPr txBox="1"/>
          <p:nvPr/>
        </p:nvSpPr>
        <p:spPr>
          <a:xfrm>
            <a:off x="18108732" y="12382690"/>
            <a:ext cx="1065312" cy="537406"/>
          </a:xfrm>
          <a:prstGeom prst="rect">
            <a:avLst/>
          </a:prstGeom>
        </p:spPr>
        <p:txBody>
          <a:bodyPr vert="horz" wrap="square" lIns="0" tIns="17859" rIns="0" bIns="0" rtlCol="0">
            <a:spAutoFit/>
          </a:bodyPr>
          <a:lstStyle/>
          <a:p>
            <a:pPr marL="17860">
              <a:spcBef>
                <a:spcPts val="141"/>
              </a:spcBef>
            </a:pPr>
            <a:r>
              <a:rPr sz="3375" spc="-14" dirty="0">
                <a:latin typeface="Trebuchet MS"/>
                <a:cs typeface="Trebuchet MS"/>
              </a:rPr>
              <a:t>Bron:</a:t>
            </a:r>
            <a:endParaRPr sz="3375">
              <a:latin typeface="Trebuchet MS"/>
              <a:cs typeface="Trebuchet MS"/>
            </a:endParaRPr>
          </a:p>
        </p:txBody>
      </p:sp>
      <p:sp>
        <p:nvSpPr>
          <p:cNvPr id="6" name="object 6"/>
          <p:cNvSpPr txBox="1"/>
          <p:nvPr/>
        </p:nvSpPr>
        <p:spPr>
          <a:xfrm>
            <a:off x="19936816" y="12382690"/>
            <a:ext cx="4305895" cy="537406"/>
          </a:xfrm>
          <a:prstGeom prst="rect">
            <a:avLst/>
          </a:prstGeom>
        </p:spPr>
        <p:txBody>
          <a:bodyPr vert="horz" wrap="square" lIns="0" tIns="17859" rIns="0" bIns="0" rtlCol="0">
            <a:spAutoFit/>
          </a:bodyPr>
          <a:lstStyle/>
          <a:p>
            <a:pPr marL="17860">
              <a:spcBef>
                <a:spcPts val="141"/>
              </a:spcBef>
            </a:pPr>
            <a:r>
              <a:rPr sz="3375" dirty="0">
                <a:latin typeface="Trebuchet MS"/>
                <a:cs typeface="Trebuchet MS"/>
              </a:rPr>
              <a:t>Jussim</a:t>
            </a:r>
            <a:r>
              <a:rPr sz="3375" spc="-98" dirty="0">
                <a:latin typeface="Trebuchet MS"/>
                <a:cs typeface="Trebuchet MS"/>
              </a:rPr>
              <a:t> </a:t>
            </a:r>
            <a:r>
              <a:rPr sz="3375" dirty="0">
                <a:latin typeface="Trebuchet MS"/>
                <a:cs typeface="Trebuchet MS"/>
              </a:rPr>
              <a:t>&amp;</a:t>
            </a:r>
            <a:r>
              <a:rPr sz="3375" spc="-113" dirty="0">
                <a:latin typeface="Trebuchet MS"/>
                <a:cs typeface="Trebuchet MS"/>
              </a:rPr>
              <a:t> </a:t>
            </a:r>
            <a:r>
              <a:rPr sz="3375" spc="-56" dirty="0">
                <a:latin typeface="Trebuchet MS"/>
                <a:cs typeface="Trebuchet MS"/>
              </a:rPr>
              <a:t>Harber,</a:t>
            </a:r>
            <a:r>
              <a:rPr sz="3375" spc="-91" dirty="0">
                <a:latin typeface="Trebuchet MS"/>
                <a:cs typeface="Trebuchet MS"/>
              </a:rPr>
              <a:t> </a:t>
            </a:r>
            <a:r>
              <a:rPr sz="3375" spc="-28" dirty="0">
                <a:latin typeface="Trebuchet MS"/>
                <a:cs typeface="Trebuchet MS"/>
              </a:rPr>
              <a:t>2005</a:t>
            </a:r>
            <a:endParaRPr sz="3375">
              <a:latin typeface="Trebuchet MS"/>
              <a:cs typeface="Trebuchet M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758219" y="3153069"/>
            <a:ext cx="19139919" cy="10375660"/>
          </a:xfrm>
          <a:prstGeom prst="rect">
            <a:avLst/>
          </a:prstGeom>
        </p:spPr>
      </p:pic>
      <p:sp>
        <p:nvSpPr>
          <p:cNvPr id="3" name="object 3"/>
          <p:cNvSpPr txBox="1"/>
          <p:nvPr/>
        </p:nvSpPr>
        <p:spPr>
          <a:xfrm>
            <a:off x="3052385" y="1748540"/>
            <a:ext cx="18029932" cy="1056779"/>
          </a:xfrm>
          <a:prstGeom prst="rect">
            <a:avLst/>
          </a:prstGeom>
        </p:spPr>
        <p:txBody>
          <a:bodyPr vert="horz" wrap="square" lIns="0" tIns="17859" rIns="0" bIns="0" rtlCol="0">
            <a:spAutoFit/>
          </a:bodyPr>
          <a:lstStyle/>
          <a:p>
            <a:pPr marL="17860">
              <a:spcBef>
                <a:spcPts val="141"/>
              </a:spcBef>
              <a:tabLst>
                <a:tab pos="651890" algn="l"/>
              </a:tabLst>
            </a:pPr>
            <a:r>
              <a:rPr sz="6750" dirty="0">
                <a:latin typeface="Arial"/>
                <a:cs typeface="Arial"/>
              </a:rPr>
              <a:t>̶	</a:t>
            </a:r>
            <a:r>
              <a:rPr sz="6750" spc="-14" dirty="0">
                <a:latin typeface="Arial"/>
                <a:cs typeface="Arial"/>
              </a:rPr>
              <a:t>Leerkrachtadvies</a:t>
            </a:r>
            <a:r>
              <a:rPr sz="6750" spc="-169" dirty="0">
                <a:latin typeface="Arial"/>
                <a:cs typeface="Arial"/>
              </a:rPr>
              <a:t> </a:t>
            </a:r>
            <a:r>
              <a:rPr sz="6750" dirty="0">
                <a:latin typeface="Arial"/>
                <a:cs typeface="Arial"/>
              </a:rPr>
              <a:t>bij</a:t>
            </a:r>
            <a:r>
              <a:rPr sz="6750" spc="-218" dirty="0">
                <a:latin typeface="Arial"/>
                <a:cs typeface="Arial"/>
              </a:rPr>
              <a:t> </a:t>
            </a:r>
            <a:r>
              <a:rPr sz="6750" dirty="0">
                <a:latin typeface="Arial"/>
                <a:cs typeface="Arial"/>
              </a:rPr>
              <a:t>overgang</a:t>
            </a:r>
            <a:r>
              <a:rPr sz="6750" spc="-160" dirty="0">
                <a:latin typeface="Arial"/>
                <a:cs typeface="Arial"/>
              </a:rPr>
              <a:t> </a:t>
            </a:r>
            <a:r>
              <a:rPr sz="6750" dirty="0">
                <a:latin typeface="Arial"/>
                <a:cs typeface="Arial"/>
              </a:rPr>
              <a:t>naar</a:t>
            </a:r>
            <a:r>
              <a:rPr sz="6750" spc="-169" dirty="0">
                <a:latin typeface="Arial"/>
                <a:cs typeface="Arial"/>
              </a:rPr>
              <a:t> </a:t>
            </a:r>
            <a:r>
              <a:rPr sz="6750" spc="-14" dirty="0">
                <a:latin typeface="Arial"/>
                <a:cs typeface="Arial"/>
              </a:rPr>
              <a:t>secundair</a:t>
            </a:r>
            <a:endParaRPr sz="6750">
              <a:latin typeface="Arial"/>
              <a:cs typeface="Arial"/>
            </a:endParaRPr>
          </a:p>
        </p:txBody>
      </p:sp>
      <p:sp>
        <p:nvSpPr>
          <p:cNvPr id="4" name="object 4"/>
          <p:cNvSpPr txBox="1"/>
          <p:nvPr/>
        </p:nvSpPr>
        <p:spPr>
          <a:xfrm>
            <a:off x="1151897" y="368259"/>
            <a:ext cx="17686139" cy="1121733"/>
          </a:xfrm>
          <a:prstGeom prst="rect">
            <a:avLst/>
          </a:prstGeom>
        </p:spPr>
        <p:txBody>
          <a:bodyPr vert="horz" wrap="square" lIns="0" tIns="17859" rIns="0" bIns="0" rtlCol="0">
            <a:spAutoFit/>
          </a:bodyPr>
          <a:lstStyle/>
          <a:p>
            <a:pPr marL="17860">
              <a:spcBef>
                <a:spcPts val="141"/>
              </a:spcBef>
              <a:tabLst>
                <a:tab pos="5683055" algn="l"/>
              </a:tabLst>
            </a:pPr>
            <a:r>
              <a:rPr sz="7172" u="sng" spc="-63" dirty="0">
                <a:solidFill>
                  <a:srgbClr val="1E63C7"/>
                </a:solidFill>
                <a:uFill>
                  <a:solidFill>
                    <a:srgbClr val="1E63C7"/>
                  </a:solidFill>
                </a:uFill>
                <a:latin typeface="Arial"/>
                <a:cs typeface="Arial"/>
              </a:rPr>
              <a:t>IMPACT</a:t>
            </a:r>
            <a:r>
              <a:rPr sz="7172" u="sng" spc="-373" dirty="0">
                <a:solidFill>
                  <a:srgbClr val="1E63C7"/>
                </a:solidFill>
                <a:uFill>
                  <a:solidFill>
                    <a:srgbClr val="1E63C7"/>
                  </a:solidFill>
                </a:uFill>
                <a:latin typeface="Arial"/>
                <a:cs typeface="Arial"/>
              </a:rPr>
              <a:t> </a:t>
            </a:r>
            <a:r>
              <a:rPr sz="7172" u="sng" spc="-35" dirty="0">
                <a:solidFill>
                  <a:srgbClr val="1E63C7"/>
                </a:solidFill>
                <a:uFill>
                  <a:solidFill>
                    <a:srgbClr val="1E63C7"/>
                  </a:solidFill>
                </a:uFill>
                <a:latin typeface="Arial"/>
                <a:cs typeface="Arial"/>
              </a:rPr>
              <a:t>VAN</a:t>
            </a:r>
            <a:r>
              <a:rPr sz="7172" u="sng" dirty="0">
                <a:solidFill>
                  <a:srgbClr val="1E63C7"/>
                </a:solidFill>
                <a:uFill>
                  <a:solidFill>
                    <a:srgbClr val="1E63C7"/>
                  </a:solidFill>
                </a:uFill>
                <a:latin typeface="Arial"/>
                <a:cs typeface="Arial"/>
              </a:rPr>
              <a:t>	(FOUTE)</a:t>
            </a:r>
            <a:r>
              <a:rPr sz="7172" u="sng" spc="-49" dirty="0">
                <a:solidFill>
                  <a:srgbClr val="1E63C7"/>
                </a:solidFill>
                <a:uFill>
                  <a:solidFill>
                    <a:srgbClr val="1E63C7"/>
                  </a:solidFill>
                </a:uFill>
                <a:latin typeface="Arial"/>
                <a:cs typeface="Arial"/>
              </a:rPr>
              <a:t> </a:t>
            </a:r>
            <a:r>
              <a:rPr sz="7172" u="sng" spc="-35" dirty="0">
                <a:solidFill>
                  <a:srgbClr val="1E63C7"/>
                </a:solidFill>
                <a:uFill>
                  <a:solidFill>
                    <a:srgbClr val="1E63C7"/>
                  </a:solidFill>
                </a:uFill>
                <a:latin typeface="Arial"/>
                <a:cs typeface="Arial"/>
              </a:rPr>
              <a:t>VERWACHTINGEN</a:t>
            </a:r>
            <a:endParaRPr sz="7172">
              <a:latin typeface="Arial"/>
              <a:cs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566324" y="2941439"/>
            <a:ext cx="12111335" cy="1056779"/>
          </a:xfrm>
          <a:prstGeom prst="rect">
            <a:avLst/>
          </a:prstGeom>
        </p:spPr>
        <p:txBody>
          <a:bodyPr vert="horz" wrap="square" lIns="0" tIns="17859" rIns="0" bIns="0" rtlCol="0">
            <a:spAutoFit/>
          </a:bodyPr>
          <a:lstStyle/>
          <a:p>
            <a:pPr marL="17860">
              <a:spcBef>
                <a:spcPts val="141"/>
              </a:spcBef>
              <a:tabLst>
                <a:tab pos="651890" algn="l"/>
                <a:tab pos="8519225" algn="l"/>
              </a:tabLst>
            </a:pPr>
            <a:r>
              <a:rPr sz="6750" dirty="0">
                <a:latin typeface="Arial"/>
                <a:cs typeface="Arial"/>
              </a:rPr>
              <a:t>̶	</a:t>
            </a:r>
            <a:r>
              <a:rPr sz="6750" spc="-14" dirty="0">
                <a:latin typeface="Arial"/>
                <a:cs typeface="Arial"/>
              </a:rPr>
              <a:t>Leerkrachtadvies</a:t>
            </a:r>
            <a:r>
              <a:rPr sz="6750" spc="-322" dirty="0">
                <a:latin typeface="Arial"/>
                <a:cs typeface="Arial"/>
              </a:rPr>
              <a:t> </a:t>
            </a:r>
            <a:r>
              <a:rPr sz="6750" spc="-35" dirty="0">
                <a:latin typeface="Arial"/>
                <a:cs typeface="Arial"/>
              </a:rPr>
              <a:t>bij</a:t>
            </a:r>
            <a:r>
              <a:rPr sz="6750" dirty="0">
                <a:latin typeface="Arial"/>
                <a:cs typeface="Arial"/>
              </a:rPr>
              <a:t>	</a:t>
            </a:r>
            <a:r>
              <a:rPr sz="6750" spc="-14" dirty="0">
                <a:latin typeface="Arial"/>
                <a:cs typeface="Arial"/>
              </a:rPr>
              <a:t>overgang</a:t>
            </a:r>
            <a:endParaRPr sz="6750">
              <a:latin typeface="Arial"/>
              <a:cs typeface="Arial"/>
            </a:endParaRPr>
          </a:p>
        </p:txBody>
      </p:sp>
      <p:pic>
        <p:nvPicPr>
          <p:cNvPr id="3" name="object 3"/>
          <p:cNvPicPr/>
          <p:nvPr/>
        </p:nvPicPr>
        <p:blipFill>
          <a:blip r:embed="rId2" cstate="print"/>
          <a:stretch>
            <a:fillRect/>
          </a:stretch>
        </p:blipFill>
        <p:spPr>
          <a:xfrm>
            <a:off x="5475813" y="4193479"/>
            <a:ext cx="11166940" cy="9522513"/>
          </a:xfrm>
          <a:prstGeom prst="rect">
            <a:avLst/>
          </a:prstGeom>
        </p:spPr>
      </p:pic>
      <p:sp>
        <p:nvSpPr>
          <p:cNvPr id="4" name="object 4"/>
          <p:cNvSpPr txBox="1"/>
          <p:nvPr/>
        </p:nvSpPr>
        <p:spPr>
          <a:xfrm>
            <a:off x="17974963" y="12828889"/>
            <a:ext cx="3252192" cy="781063"/>
          </a:xfrm>
          <a:prstGeom prst="rect">
            <a:avLst/>
          </a:prstGeom>
        </p:spPr>
        <p:txBody>
          <a:bodyPr vert="horz" wrap="square" lIns="0" tIns="17859" rIns="0" bIns="0" rtlCol="0">
            <a:spAutoFit/>
          </a:bodyPr>
          <a:lstStyle/>
          <a:p>
            <a:pPr marL="17860" marR="7144" indent="12502">
              <a:lnSpc>
                <a:spcPct val="100600"/>
              </a:lnSpc>
              <a:spcBef>
                <a:spcPts val="141"/>
              </a:spcBef>
              <a:tabLst>
                <a:tab pos="1682413" algn="l"/>
              </a:tabLst>
            </a:pPr>
            <a:r>
              <a:rPr sz="2531" spc="-14" dirty="0">
                <a:latin typeface="Trebuchet MS"/>
                <a:cs typeface="Trebuchet MS"/>
              </a:rPr>
              <a:t>Bron:</a:t>
            </a:r>
            <a:r>
              <a:rPr sz="2531" dirty="0">
                <a:latin typeface="Trebuchet MS"/>
                <a:cs typeface="Trebuchet MS"/>
              </a:rPr>
              <a:t>	Thys,</a:t>
            </a:r>
            <a:r>
              <a:rPr sz="2531" spc="-42" dirty="0">
                <a:latin typeface="Trebuchet MS"/>
                <a:cs typeface="Trebuchet MS"/>
              </a:rPr>
              <a:t> </a:t>
            </a:r>
            <a:r>
              <a:rPr sz="2531" spc="-28" dirty="0">
                <a:latin typeface="Trebuchet MS"/>
                <a:cs typeface="Trebuchet MS"/>
              </a:rPr>
              <a:t>2018 </a:t>
            </a:r>
            <a:r>
              <a:rPr sz="2531" dirty="0">
                <a:latin typeface="Trebuchet MS"/>
                <a:cs typeface="Trebuchet MS"/>
              </a:rPr>
              <a:t>Nieuwsblad,</a:t>
            </a:r>
            <a:r>
              <a:rPr sz="2531" spc="-98" dirty="0">
                <a:latin typeface="Trebuchet MS"/>
                <a:cs typeface="Trebuchet MS"/>
              </a:rPr>
              <a:t> </a:t>
            </a:r>
            <a:r>
              <a:rPr sz="2531" spc="-14" dirty="0">
                <a:latin typeface="Trebuchet MS"/>
                <a:cs typeface="Trebuchet MS"/>
              </a:rPr>
              <a:t>27/01/18</a:t>
            </a:r>
            <a:endParaRPr sz="2531">
              <a:latin typeface="Trebuchet MS"/>
              <a:cs typeface="Trebuchet MS"/>
            </a:endParaRPr>
          </a:p>
        </p:txBody>
      </p:sp>
      <p:sp>
        <p:nvSpPr>
          <p:cNvPr id="5" name="object 5"/>
          <p:cNvSpPr txBox="1">
            <a:spLocks noGrp="1"/>
          </p:cNvSpPr>
          <p:nvPr>
            <p:ph type="ctrTitle"/>
          </p:nvPr>
        </p:nvSpPr>
        <p:spPr>
          <a:xfrm>
            <a:off x="2101550" y="1157923"/>
            <a:ext cx="26353855" cy="1186687"/>
          </a:xfrm>
          <a:prstGeom prst="rect">
            <a:avLst/>
          </a:prstGeom>
        </p:spPr>
        <p:txBody>
          <a:bodyPr vert="horz" wrap="square" lIns="0" tIns="17859" rIns="0" bIns="0" rtlCol="0" anchor="b">
            <a:spAutoFit/>
          </a:bodyPr>
          <a:lstStyle/>
          <a:p>
            <a:pPr marL="17860">
              <a:lnSpc>
                <a:spcPct val="100000"/>
              </a:lnSpc>
              <a:spcBef>
                <a:spcPts val="141"/>
              </a:spcBef>
            </a:pPr>
            <a:r>
              <a:rPr spc="-42" dirty="0"/>
              <a:t>IMPACT</a:t>
            </a:r>
            <a:r>
              <a:rPr spc="-408" dirty="0"/>
              <a:t> </a:t>
            </a:r>
            <a:r>
              <a:rPr spc="-35" dirty="0"/>
              <a:t>VAN</a:t>
            </a:r>
            <a:r>
              <a:rPr spc="-281" dirty="0"/>
              <a:t> </a:t>
            </a:r>
            <a:r>
              <a:rPr dirty="0"/>
              <a:t>(FOUTE)</a:t>
            </a:r>
            <a:r>
              <a:rPr spc="-281" dirty="0"/>
              <a:t> </a:t>
            </a:r>
            <a:r>
              <a:rPr spc="-28" dirty="0"/>
              <a:t>VERWACHTINGEN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05253" y="2573709"/>
            <a:ext cx="16399371" cy="8732879"/>
          </a:xfrm>
          <a:prstGeom prst="rect">
            <a:avLst/>
          </a:prstGeom>
        </p:spPr>
        <p:txBody>
          <a:bodyPr vert="horz" wrap="square" lIns="0" tIns="223242" rIns="0" bIns="0" rtlCol="0">
            <a:spAutoFit/>
          </a:bodyPr>
          <a:lstStyle/>
          <a:p>
            <a:pPr marL="17860">
              <a:spcBef>
                <a:spcPts val="1758"/>
              </a:spcBef>
              <a:tabLst>
                <a:tab pos="651890" algn="l"/>
                <a:tab pos="8519225" algn="l"/>
              </a:tabLst>
            </a:pPr>
            <a:r>
              <a:rPr sz="6750" dirty="0">
                <a:latin typeface="Arial"/>
                <a:cs typeface="Arial"/>
              </a:rPr>
              <a:t>̶	</a:t>
            </a:r>
            <a:r>
              <a:rPr sz="6750" spc="-14" dirty="0">
                <a:latin typeface="Arial"/>
                <a:cs typeface="Arial"/>
              </a:rPr>
              <a:t>Leerkrachtadvies</a:t>
            </a:r>
            <a:r>
              <a:rPr sz="6750" spc="-322" dirty="0">
                <a:latin typeface="Arial"/>
                <a:cs typeface="Arial"/>
              </a:rPr>
              <a:t> </a:t>
            </a:r>
            <a:r>
              <a:rPr sz="6750" spc="-35" dirty="0">
                <a:latin typeface="Arial"/>
                <a:cs typeface="Arial"/>
              </a:rPr>
              <a:t>bij</a:t>
            </a:r>
            <a:r>
              <a:rPr sz="6750" dirty="0">
                <a:latin typeface="Arial"/>
                <a:cs typeface="Arial"/>
              </a:rPr>
              <a:t>	</a:t>
            </a:r>
            <a:r>
              <a:rPr sz="6750" spc="-14" dirty="0">
                <a:latin typeface="Arial"/>
                <a:cs typeface="Arial"/>
              </a:rPr>
              <a:t>overgang:</a:t>
            </a:r>
            <a:endParaRPr sz="6750">
              <a:latin typeface="Arial"/>
              <a:cs typeface="Arial"/>
            </a:endParaRPr>
          </a:p>
          <a:p>
            <a:pPr marL="1543105" marR="480434" indent="-634922">
              <a:lnSpc>
                <a:spcPct val="120000"/>
              </a:lnSpc>
              <a:tabLst>
                <a:tab pos="1543105" algn="l"/>
              </a:tabLst>
            </a:pPr>
            <a:r>
              <a:rPr sz="6750" dirty="0">
                <a:latin typeface="Arial"/>
                <a:cs typeface="Arial"/>
              </a:rPr>
              <a:t>̶	15%:</a:t>
            </a:r>
            <a:r>
              <a:rPr sz="6750" spc="-190" dirty="0">
                <a:latin typeface="Arial"/>
                <a:cs typeface="Arial"/>
              </a:rPr>
              <a:t> </a:t>
            </a:r>
            <a:r>
              <a:rPr sz="6750" dirty="0">
                <a:latin typeface="Arial"/>
                <a:cs typeface="Arial"/>
              </a:rPr>
              <a:t>houden</a:t>
            </a:r>
            <a:r>
              <a:rPr sz="6750" spc="-127" dirty="0">
                <a:latin typeface="Arial"/>
                <a:cs typeface="Arial"/>
              </a:rPr>
              <a:t> </a:t>
            </a:r>
            <a:r>
              <a:rPr sz="6750" dirty="0">
                <a:latin typeface="Arial"/>
                <a:cs typeface="Arial"/>
              </a:rPr>
              <a:t>rekening</a:t>
            </a:r>
            <a:r>
              <a:rPr sz="6750" spc="-148" dirty="0">
                <a:latin typeface="Arial"/>
                <a:cs typeface="Arial"/>
              </a:rPr>
              <a:t> </a:t>
            </a:r>
            <a:r>
              <a:rPr sz="6750" dirty="0">
                <a:latin typeface="Arial"/>
                <a:cs typeface="Arial"/>
              </a:rPr>
              <a:t>met</a:t>
            </a:r>
            <a:r>
              <a:rPr sz="6750" spc="-190" dirty="0">
                <a:latin typeface="Arial"/>
                <a:cs typeface="Arial"/>
              </a:rPr>
              <a:t> </a:t>
            </a:r>
            <a:r>
              <a:rPr sz="6750" dirty="0">
                <a:latin typeface="Arial"/>
                <a:cs typeface="Arial"/>
              </a:rPr>
              <a:t>de</a:t>
            </a:r>
            <a:r>
              <a:rPr sz="6750" spc="-176" dirty="0">
                <a:latin typeface="Arial"/>
                <a:cs typeface="Arial"/>
              </a:rPr>
              <a:t> </a:t>
            </a:r>
            <a:r>
              <a:rPr sz="6750" spc="-14" dirty="0">
                <a:latin typeface="Arial"/>
                <a:cs typeface="Arial"/>
              </a:rPr>
              <a:t>sociale achtergrond</a:t>
            </a:r>
            <a:endParaRPr sz="6750">
              <a:latin typeface="Arial"/>
              <a:cs typeface="Arial"/>
            </a:endParaRPr>
          </a:p>
          <a:p>
            <a:pPr marL="909075">
              <a:spcBef>
                <a:spcPts val="1617"/>
              </a:spcBef>
              <a:tabLst>
                <a:tab pos="1543105" algn="l"/>
              </a:tabLst>
            </a:pPr>
            <a:r>
              <a:rPr sz="6750" dirty="0">
                <a:latin typeface="Arial"/>
                <a:cs typeface="Arial"/>
              </a:rPr>
              <a:t>̶	69%:</a:t>
            </a:r>
            <a:r>
              <a:rPr sz="6750" spc="-197" dirty="0">
                <a:latin typeface="Arial"/>
                <a:cs typeface="Arial"/>
              </a:rPr>
              <a:t> </a:t>
            </a:r>
            <a:r>
              <a:rPr sz="6750" dirty="0">
                <a:latin typeface="Arial"/>
                <a:cs typeface="Arial"/>
              </a:rPr>
              <a:t>houden</a:t>
            </a:r>
            <a:r>
              <a:rPr sz="6750" spc="-127" dirty="0">
                <a:latin typeface="Arial"/>
                <a:cs typeface="Arial"/>
              </a:rPr>
              <a:t> </a:t>
            </a:r>
            <a:r>
              <a:rPr sz="6750" dirty="0">
                <a:latin typeface="Arial"/>
                <a:cs typeface="Arial"/>
              </a:rPr>
              <a:t>rekening</a:t>
            </a:r>
            <a:r>
              <a:rPr sz="6750" spc="-148" dirty="0">
                <a:latin typeface="Arial"/>
                <a:cs typeface="Arial"/>
              </a:rPr>
              <a:t> </a:t>
            </a:r>
            <a:r>
              <a:rPr sz="6750" dirty="0">
                <a:latin typeface="Arial"/>
                <a:cs typeface="Arial"/>
              </a:rPr>
              <a:t>met</a:t>
            </a:r>
            <a:r>
              <a:rPr sz="6750" spc="-190" dirty="0">
                <a:latin typeface="Arial"/>
                <a:cs typeface="Arial"/>
              </a:rPr>
              <a:t> </a:t>
            </a:r>
            <a:r>
              <a:rPr sz="6750" dirty="0">
                <a:latin typeface="Arial"/>
                <a:cs typeface="Arial"/>
              </a:rPr>
              <a:t>het</a:t>
            </a:r>
            <a:r>
              <a:rPr sz="6750" spc="-169" dirty="0">
                <a:latin typeface="Arial"/>
                <a:cs typeface="Arial"/>
              </a:rPr>
              <a:t> </a:t>
            </a:r>
            <a:r>
              <a:rPr sz="6750" spc="-14" dirty="0">
                <a:latin typeface="Arial"/>
                <a:cs typeface="Arial"/>
              </a:rPr>
              <a:t>gedrag:</a:t>
            </a:r>
            <a:endParaRPr sz="6750">
              <a:latin typeface="Arial"/>
              <a:cs typeface="Arial"/>
            </a:endParaRPr>
          </a:p>
          <a:p>
            <a:pPr marL="1734207">
              <a:spcBef>
                <a:spcPts val="1624"/>
              </a:spcBef>
            </a:pPr>
            <a:r>
              <a:rPr sz="6750" spc="-49" dirty="0">
                <a:latin typeface="Arial"/>
                <a:cs typeface="Arial"/>
              </a:rPr>
              <a:t>‒</a:t>
            </a:r>
            <a:r>
              <a:rPr sz="6750" spc="-654" dirty="0">
                <a:latin typeface="Arial"/>
                <a:cs typeface="Arial"/>
              </a:rPr>
              <a:t> </a:t>
            </a:r>
            <a:r>
              <a:rPr sz="6750" dirty="0">
                <a:latin typeface="Arial"/>
                <a:cs typeface="Arial"/>
              </a:rPr>
              <a:t>Zelfstandig</a:t>
            </a:r>
            <a:r>
              <a:rPr sz="6750" spc="-345" dirty="0">
                <a:latin typeface="Arial"/>
                <a:cs typeface="Arial"/>
              </a:rPr>
              <a:t> </a:t>
            </a:r>
            <a:r>
              <a:rPr sz="6750" spc="-14" dirty="0">
                <a:latin typeface="Arial"/>
                <a:cs typeface="Arial"/>
              </a:rPr>
              <a:t>werken</a:t>
            </a:r>
            <a:endParaRPr sz="6750">
              <a:latin typeface="Arial"/>
              <a:cs typeface="Arial"/>
            </a:endParaRPr>
          </a:p>
          <a:p>
            <a:pPr marL="1734207">
              <a:spcBef>
                <a:spcPts val="1617"/>
              </a:spcBef>
            </a:pPr>
            <a:r>
              <a:rPr sz="6750" spc="-49" dirty="0">
                <a:latin typeface="Arial"/>
                <a:cs typeface="Arial"/>
              </a:rPr>
              <a:t>‒</a:t>
            </a:r>
            <a:r>
              <a:rPr sz="6750" spc="-645" dirty="0">
                <a:latin typeface="Arial"/>
                <a:cs typeface="Arial"/>
              </a:rPr>
              <a:t> </a:t>
            </a:r>
            <a:r>
              <a:rPr sz="6750" spc="-14" dirty="0">
                <a:latin typeface="Arial"/>
                <a:cs typeface="Arial"/>
              </a:rPr>
              <a:t>Punctualiteit</a:t>
            </a:r>
            <a:endParaRPr sz="6750">
              <a:latin typeface="Arial"/>
              <a:cs typeface="Arial"/>
            </a:endParaRPr>
          </a:p>
          <a:p>
            <a:pPr marL="1734207">
              <a:spcBef>
                <a:spcPts val="1624"/>
              </a:spcBef>
            </a:pPr>
            <a:r>
              <a:rPr sz="6750" spc="-49" dirty="0">
                <a:latin typeface="Arial"/>
                <a:cs typeface="Arial"/>
              </a:rPr>
              <a:t>‒</a:t>
            </a:r>
            <a:r>
              <a:rPr sz="6750" spc="-645" dirty="0">
                <a:latin typeface="Arial"/>
                <a:cs typeface="Arial"/>
              </a:rPr>
              <a:t> </a:t>
            </a:r>
            <a:r>
              <a:rPr sz="6750" spc="-14" dirty="0">
                <a:latin typeface="Arial"/>
                <a:cs typeface="Arial"/>
              </a:rPr>
              <a:t>planning</a:t>
            </a:r>
            <a:endParaRPr sz="6750">
              <a:latin typeface="Arial"/>
              <a:cs typeface="Arial"/>
            </a:endParaRPr>
          </a:p>
        </p:txBody>
      </p:sp>
      <p:sp>
        <p:nvSpPr>
          <p:cNvPr id="3" name="object 3"/>
          <p:cNvSpPr txBox="1"/>
          <p:nvPr/>
        </p:nvSpPr>
        <p:spPr>
          <a:xfrm>
            <a:off x="17974963" y="12828889"/>
            <a:ext cx="3252192" cy="781063"/>
          </a:xfrm>
          <a:prstGeom prst="rect">
            <a:avLst/>
          </a:prstGeom>
        </p:spPr>
        <p:txBody>
          <a:bodyPr vert="horz" wrap="square" lIns="0" tIns="17859" rIns="0" bIns="0" rtlCol="0">
            <a:spAutoFit/>
          </a:bodyPr>
          <a:lstStyle/>
          <a:p>
            <a:pPr marL="17860" marR="7144" indent="12502">
              <a:lnSpc>
                <a:spcPct val="100600"/>
              </a:lnSpc>
              <a:spcBef>
                <a:spcPts val="141"/>
              </a:spcBef>
              <a:tabLst>
                <a:tab pos="1682413" algn="l"/>
              </a:tabLst>
            </a:pPr>
            <a:r>
              <a:rPr sz="2531" spc="-14" dirty="0">
                <a:latin typeface="Trebuchet MS"/>
                <a:cs typeface="Trebuchet MS"/>
              </a:rPr>
              <a:t>Bron:</a:t>
            </a:r>
            <a:r>
              <a:rPr sz="2531" dirty="0">
                <a:latin typeface="Trebuchet MS"/>
                <a:cs typeface="Trebuchet MS"/>
              </a:rPr>
              <a:t>	Thys,</a:t>
            </a:r>
            <a:r>
              <a:rPr sz="2531" spc="-42" dirty="0">
                <a:latin typeface="Trebuchet MS"/>
                <a:cs typeface="Trebuchet MS"/>
              </a:rPr>
              <a:t> </a:t>
            </a:r>
            <a:r>
              <a:rPr sz="2531" spc="-28" dirty="0">
                <a:latin typeface="Trebuchet MS"/>
                <a:cs typeface="Trebuchet MS"/>
              </a:rPr>
              <a:t>2018 </a:t>
            </a:r>
            <a:r>
              <a:rPr sz="2531" dirty="0">
                <a:latin typeface="Trebuchet MS"/>
                <a:cs typeface="Trebuchet MS"/>
              </a:rPr>
              <a:t>Nieuwsblad,</a:t>
            </a:r>
            <a:r>
              <a:rPr sz="2531" spc="-98" dirty="0">
                <a:latin typeface="Trebuchet MS"/>
                <a:cs typeface="Trebuchet MS"/>
              </a:rPr>
              <a:t> </a:t>
            </a:r>
            <a:r>
              <a:rPr sz="2531" spc="-14" dirty="0">
                <a:latin typeface="Trebuchet MS"/>
                <a:cs typeface="Trebuchet MS"/>
              </a:rPr>
              <a:t>27/01/18</a:t>
            </a:r>
            <a:endParaRPr sz="2531">
              <a:latin typeface="Trebuchet MS"/>
              <a:cs typeface="Trebuchet MS"/>
            </a:endParaRPr>
          </a:p>
        </p:txBody>
      </p:sp>
      <p:sp>
        <p:nvSpPr>
          <p:cNvPr id="4" name="object 4"/>
          <p:cNvSpPr txBox="1">
            <a:spLocks noGrp="1"/>
          </p:cNvSpPr>
          <p:nvPr>
            <p:ph type="title"/>
          </p:nvPr>
        </p:nvSpPr>
        <p:spPr>
          <a:xfrm>
            <a:off x="1280486" y="266279"/>
            <a:ext cx="18737163" cy="1186687"/>
          </a:xfrm>
          <a:prstGeom prst="rect">
            <a:avLst/>
          </a:prstGeom>
        </p:spPr>
        <p:txBody>
          <a:bodyPr vert="horz" wrap="square" lIns="0" tIns="17859" rIns="0" bIns="0" rtlCol="0" anchor="b">
            <a:spAutoFit/>
          </a:bodyPr>
          <a:lstStyle/>
          <a:p>
            <a:pPr marL="17860">
              <a:lnSpc>
                <a:spcPct val="100000"/>
              </a:lnSpc>
              <a:spcBef>
                <a:spcPts val="141"/>
              </a:spcBef>
            </a:pPr>
            <a:r>
              <a:rPr spc="-42" dirty="0"/>
              <a:t>IMPACT</a:t>
            </a:r>
            <a:r>
              <a:rPr spc="-408" dirty="0"/>
              <a:t> </a:t>
            </a:r>
            <a:r>
              <a:rPr spc="-35" dirty="0"/>
              <a:t>VAN</a:t>
            </a:r>
            <a:r>
              <a:rPr spc="-281" dirty="0"/>
              <a:t> </a:t>
            </a:r>
            <a:r>
              <a:rPr dirty="0"/>
              <a:t>(FOUTE)</a:t>
            </a:r>
            <a:r>
              <a:rPr spc="-281" dirty="0"/>
              <a:t> </a:t>
            </a:r>
            <a:r>
              <a:rPr spc="-28" dirty="0"/>
              <a:t>VERWACHTINGEN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397681" y="3847640"/>
            <a:ext cx="14354986" cy="9868358"/>
          </a:xfrm>
          <a:prstGeom prst="rect">
            <a:avLst/>
          </a:prstGeom>
        </p:spPr>
      </p:pic>
      <p:sp>
        <p:nvSpPr>
          <p:cNvPr id="3" name="object 3"/>
          <p:cNvSpPr txBox="1"/>
          <p:nvPr/>
        </p:nvSpPr>
        <p:spPr>
          <a:xfrm>
            <a:off x="4566324" y="2380653"/>
            <a:ext cx="12111335" cy="1056779"/>
          </a:xfrm>
          <a:prstGeom prst="rect">
            <a:avLst/>
          </a:prstGeom>
        </p:spPr>
        <p:txBody>
          <a:bodyPr vert="horz" wrap="square" lIns="0" tIns="17859" rIns="0" bIns="0" rtlCol="0">
            <a:spAutoFit/>
          </a:bodyPr>
          <a:lstStyle/>
          <a:p>
            <a:pPr marL="17860">
              <a:spcBef>
                <a:spcPts val="141"/>
              </a:spcBef>
              <a:tabLst>
                <a:tab pos="651890" algn="l"/>
                <a:tab pos="8519225" algn="l"/>
              </a:tabLst>
            </a:pPr>
            <a:r>
              <a:rPr sz="6750" dirty="0">
                <a:latin typeface="Arial"/>
                <a:cs typeface="Arial"/>
              </a:rPr>
              <a:t>̶	</a:t>
            </a:r>
            <a:r>
              <a:rPr sz="6750" spc="-14" dirty="0">
                <a:latin typeface="Arial"/>
                <a:cs typeface="Arial"/>
              </a:rPr>
              <a:t>Leerkrachtadvies</a:t>
            </a:r>
            <a:r>
              <a:rPr sz="6750" spc="-322" dirty="0">
                <a:latin typeface="Arial"/>
                <a:cs typeface="Arial"/>
              </a:rPr>
              <a:t> </a:t>
            </a:r>
            <a:r>
              <a:rPr sz="6750" spc="-35" dirty="0">
                <a:latin typeface="Arial"/>
                <a:cs typeface="Arial"/>
              </a:rPr>
              <a:t>bij</a:t>
            </a:r>
            <a:r>
              <a:rPr sz="6750" dirty="0">
                <a:latin typeface="Arial"/>
                <a:cs typeface="Arial"/>
              </a:rPr>
              <a:t>	</a:t>
            </a:r>
            <a:r>
              <a:rPr sz="6750" spc="-14" dirty="0">
                <a:latin typeface="Arial"/>
                <a:cs typeface="Arial"/>
              </a:rPr>
              <a:t>overgang</a:t>
            </a:r>
            <a:endParaRPr sz="6750">
              <a:latin typeface="Arial"/>
              <a:cs typeface="Arial"/>
            </a:endParaRPr>
          </a:p>
        </p:txBody>
      </p:sp>
      <p:sp>
        <p:nvSpPr>
          <p:cNvPr id="4" name="object 4"/>
          <p:cNvSpPr txBox="1"/>
          <p:nvPr/>
        </p:nvSpPr>
        <p:spPr>
          <a:xfrm>
            <a:off x="18119804" y="12828889"/>
            <a:ext cx="3252192" cy="781063"/>
          </a:xfrm>
          <a:prstGeom prst="rect">
            <a:avLst/>
          </a:prstGeom>
        </p:spPr>
        <p:txBody>
          <a:bodyPr vert="horz" wrap="square" lIns="0" tIns="17859" rIns="0" bIns="0" rtlCol="0">
            <a:spAutoFit/>
          </a:bodyPr>
          <a:lstStyle/>
          <a:p>
            <a:pPr marL="17860" marR="7144" indent="799235">
              <a:lnSpc>
                <a:spcPct val="100600"/>
              </a:lnSpc>
              <a:spcBef>
                <a:spcPts val="141"/>
              </a:spcBef>
            </a:pPr>
            <a:r>
              <a:rPr sz="2531" dirty="0">
                <a:latin typeface="Trebuchet MS"/>
                <a:cs typeface="Trebuchet MS"/>
              </a:rPr>
              <a:t>Bron:</a:t>
            </a:r>
            <a:r>
              <a:rPr sz="2531" spc="-28" dirty="0">
                <a:latin typeface="Trebuchet MS"/>
                <a:cs typeface="Trebuchet MS"/>
              </a:rPr>
              <a:t> </a:t>
            </a:r>
            <a:r>
              <a:rPr sz="2531" dirty="0">
                <a:latin typeface="Trebuchet MS"/>
                <a:cs typeface="Trebuchet MS"/>
              </a:rPr>
              <a:t>Unia,</a:t>
            </a:r>
            <a:r>
              <a:rPr sz="2531" spc="-21" dirty="0">
                <a:latin typeface="Trebuchet MS"/>
                <a:cs typeface="Trebuchet MS"/>
              </a:rPr>
              <a:t> </a:t>
            </a:r>
            <a:r>
              <a:rPr sz="2531" spc="-28" dirty="0">
                <a:latin typeface="Trebuchet MS"/>
                <a:cs typeface="Trebuchet MS"/>
              </a:rPr>
              <a:t>2018 </a:t>
            </a:r>
            <a:r>
              <a:rPr sz="2531" dirty="0">
                <a:solidFill>
                  <a:srgbClr val="FFFFFF"/>
                </a:solidFill>
                <a:latin typeface="Trebuchet MS"/>
                <a:cs typeface="Trebuchet MS"/>
              </a:rPr>
              <a:t>Nieu</a:t>
            </a:r>
            <a:r>
              <a:rPr sz="2531" dirty="0">
                <a:latin typeface="Trebuchet MS"/>
                <a:cs typeface="Trebuchet MS"/>
              </a:rPr>
              <a:t>wsblad,</a:t>
            </a:r>
            <a:r>
              <a:rPr sz="2531" spc="-105" dirty="0">
                <a:latin typeface="Trebuchet MS"/>
                <a:cs typeface="Trebuchet MS"/>
              </a:rPr>
              <a:t> </a:t>
            </a:r>
            <a:r>
              <a:rPr sz="2531" spc="-14" dirty="0">
                <a:latin typeface="Trebuchet MS"/>
                <a:cs typeface="Trebuchet MS"/>
              </a:rPr>
              <a:t>05/02/18</a:t>
            </a:r>
            <a:endParaRPr sz="2531">
              <a:latin typeface="Trebuchet MS"/>
              <a:cs typeface="Trebuchet MS"/>
            </a:endParaRPr>
          </a:p>
        </p:txBody>
      </p:sp>
      <p:sp>
        <p:nvSpPr>
          <p:cNvPr id="5" name="object 5"/>
          <p:cNvSpPr/>
          <p:nvPr/>
        </p:nvSpPr>
        <p:spPr>
          <a:xfrm>
            <a:off x="2183" y="5856714"/>
            <a:ext cx="24382512" cy="1640384"/>
          </a:xfrm>
          <a:custGeom>
            <a:avLst/>
            <a:gdLst/>
            <a:ahLst/>
            <a:cxnLst/>
            <a:rect l="l" t="t" r="r" b="b"/>
            <a:pathLst>
              <a:path w="17338675" h="1166495">
                <a:moveTo>
                  <a:pt x="17338675" y="0"/>
                </a:moveTo>
                <a:lnTo>
                  <a:pt x="0" y="0"/>
                </a:lnTo>
                <a:lnTo>
                  <a:pt x="0" y="1166177"/>
                </a:lnTo>
                <a:lnTo>
                  <a:pt x="17338675" y="1166177"/>
                </a:lnTo>
                <a:lnTo>
                  <a:pt x="17338675" y="0"/>
                </a:lnTo>
                <a:close/>
              </a:path>
            </a:pathLst>
          </a:custGeom>
          <a:solidFill>
            <a:srgbClr val="1E63C7"/>
          </a:solidFill>
        </p:spPr>
        <p:txBody>
          <a:bodyPr wrap="square" lIns="0" tIns="0" rIns="0" bIns="0" rtlCol="0"/>
          <a:lstStyle/>
          <a:p>
            <a:endParaRPr sz="5063"/>
          </a:p>
        </p:txBody>
      </p:sp>
      <p:sp>
        <p:nvSpPr>
          <p:cNvPr id="6" name="object 6"/>
          <p:cNvSpPr txBox="1"/>
          <p:nvPr/>
        </p:nvSpPr>
        <p:spPr>
          <a:xfrm>
            <a:off x="1520944" y="5833228"/>
            <a:ext cx="21454467" cy="971183"/>
          </a:xfrm>
          <a:prstGeom prst="rect">
            <a:avLst/>
          </a:prstGeom>
        </p:spPr>
        <p:txBody>
          <a:bodyPr vert="horz" wrap="square" lIns="0" tIns="18752" rIns="0" bIns="0" rtlCol="0">
            <a:spAutoFit/>
          </a:bodyPr>
          <a:lstStyle/>
          <a:p>
            <a:pPr marL="17860">
              <a:spcBef>
                <a:spcPts val="148"/>
              </a:spcBef>
            </a:pPr>
            <a:r>
              <a:rPr sz="6188" b="1" dirty="0">
                <a:solidFill>
                  <a:srgbClr val="FFFFFF"/>
                </a:solidFill>
                <a:latin typeface="Arial"/>
                <a:cs typeface="Arial"/>
              </a:rPr>
              <a:t>Wat</a:t>
            </a:r>
            <a:r>
              <a:rPr sz="6188" b="1" spc="-63" dirty="0">
                <a:solidFill>
                  <a:srgbClr val="FFFFFF"/>
                </a:solidFill>
                <a:latin typeface="Arial"/>
                <a:cs typeface="Arial"/>
              </a:rPr>
              <a:t> </a:t>
            </a:r>
            <a:r>
              <a:rPr sz="6188" b="1" dirty="0">
                <a:solidFill>
                  <a:srgbClr val="FFFFFF"/>
                </a:solidFill>
                <a:latin typeface="Arial"/>
                <a:cs typeface="Arial"/>
              </a:rPr>
              <a:t>klopt</a:t>
            </a:r>
            <a:r>
              <a:rPr sz="6188" b="1" spc="-63" dirty="0">
                <a:solidFill>
                  <a:srgbClr val="FFFFFF"/>
                </a:solidFill>
                <a:latin typeface="Arial"/>
                <a:cs typeface="Arial"/>
              </a:rPr>
              <a:t> </a:t>
            </a:r>
            <a:r>
              <a:rPr sz="6188" b="1" dirty="0">
                <a:solidFill>
                  <a:srgbClr val="FFFFFF"/>
                </a:solidFill>
                <a:latin typeface="Arial"/>
                <a:cs typeface="Arial"/>
              </a:rPr>
              <a:t>op</a:t>
            </a:r>
            <a:r>
              <a:rPr sz="6188" b="1" spc="-63" dirty="0">
                <a:solidFill>
                  <a:srgbClr val="FFFFFF"/>
                </a:solidFill>
                <a:latin typeface="Arial"/>
                <a:cs typeface="Arial"/>
              </a:rPr>
              <a:t> </a:t>
            </a:r>
            <a:r>
              <a:rPr sz="6188" b="1" dirty="0">
                <a:solidFill>
                  <a:srgbClr val="FFFFFF"/>
                </a:solidFill>
                <a:latin typeface="Arial"/>
                <a:cs typeface="Arial"/>
              </a:rPr>
              <a:t>groepsniveau,</a:t>
            </a:r>
            <a:r>
              <a:rPr sz="6188" b="1" spc="-77" dirty="0">
                <a:solidFill>
                  <a:srgbClr val="FFFFFF"/>
                </a:solidFill>
                <a:latin typeface="Arial"/>
                <a:cs typeface="Arial"/>
              </a:rPr>
              <a:t> </a:t>
            </a:r>
            <a:r>
              <a:rPr sz="6188" b="1" dirty="0">
                <a:solidFill>
                  <a:srgbClr val="FFFFFF"/>
                </a:solidFill>
                <a:latin typeface="Arial"/>
                <a:cs typeface="Arial"/>
              </a:rPr>
              <a:t>gaat</a:t>
            </a:r>
            <a:r>
              <a:rPr sz="6188" b="1" spc="-63" dirty="0">
                <a:solidFill>
                  <a:srgbClr val="FFFFFF"/>
                </a:solidFill>
                <a:latin typeface="Arial"/>
                <a:cs typeface="Arial"/>
              </a:rPr>
              <a:t> </a:t>
            </a:r>
            <a:r>
              <a:rPr sz="6188" b="1" dirty="0">
                <a:solidFill>
                  <a:srgbClr val="FFFFFF"/>
                </a:solidFill>
                <a:latin typeface="Arial"/>
                <a:cs typeface="Arial"/>
              </a:rPr>
              <a:t>niet</a:t>
            </a:r>
            <a:r>
              <a:rPr sz="6188" b="1" spc="-63" dirty="0">
                <a:solidFill>
                  <a:srgbClr val="FFFFFF"/>
                </a:solidFill>
                <a:latin typeface="Arial"/>
                <a:cs typeface="Arial"/>
              </a:rPr>
              <a:t> </a:t>
            </a:r>
            <a:r>
              <a:rPr sz="6188" b="1" dirty="0">
                <a:solidFill>
                  <a:srgbClr val="FFFFFF"/>
                </a:solidFill>
                <a:latin typeface="Arial"/>
                <a:cs typeface="Arial"/>
              </a:rPr>
              <a:t>op</a:t>
            </a:r>
            <a:r>
              <a:rPr sz="6188" b="1" spc="-63" dirty="0">
                <a:solidFill>
                  <a:srgbClr val="FFFFFF"/>
                </a:solidFill>
                <a:latin typeface="Arial"/>
                <a:cs typeface="Arial"/>
              </a:rPr>
              <a:t> </a:t>
            </a:r>
            <a:r>
              <a:rPr sz="6188" b="1" dirty="0">
                <a:solidFill>
                  <a:srgbClr val="FFFFFF"/>
                </a:solidFill>
                <a:latin typeface="Arial"/>
                <a:cs typeface="Arial"/>
              </a:rPr>
              <a:t>voor</a:t>
            </a:r>
            <a:r>
              <a:rPr sz="6188" b="1" spc="-63" dirty="0">
                <a:solidFill>
                  <a:srgbClr val="FFFFFF"/>
                </a:solidFill>
                <a:latin typeface="Arial"/>
                <a:cs typeface="Arial"/>
              </a:rPr>
              <a:t> </a:t>
            </a:r>
            <a:r>
              <a:rPr sz="6188" b="1" dirty="0">
                <a:solidFill>
                  <a:srgbClr val="FFFFFF"/>
                </a:solidFill>
                <a:latin typeface="Arial"/>
                <a:cs typeface="Arial"/>
              </a:rPr>
              <a:t>het</a:t>
            </a:r>
            <a:r>
              <a:rPr sz="6188" b="1" spc="-56" dirty="0">
                <a:solidFill>
                  <a:srgbClr val="FFFFFF"/>
                </a:solidFill>
                <a:latin typeface="Arial"/>
                <a:cs typeface="Arial"/>
              </a:rPr>
              <a:t> </a:t>
            </a:r>
            <a:r>
              <a:rPr sz="6188" b="1" spc="-14" dirty="0">
                <a:solidFill>
                  <a:srgbClr val="FFFFFF"/>
                </a:solidFill>
                <a:latin typeface="Arial"/>
                <a:cs typeface="Arial"/>
              </a:rPr>
              <a:t>individu</a:t>
            </a:r>
            <a:endParaRPr sz="6188">
              <a:latin typeface="Arial"/>
              <a:cs typeface="Arial"/>
            </a:endParaRPr>
          </a:p>
        </p:txBody>
      </p:sp>
      <p:sp>
        <p:nvSpPr>
          <p:cNvPr id="7" name="object 7"/>
          <p:cNvSpPr txBox="1">
            <a:spLocks noGrp="1"/>
          </p:cNvSpPr>
          <p:nvPr>
            <p:ph type="title"/>
          </p:nvPr>
        </p:nvSpPr>
        <p:spPr>
          <a:xfrm>
            <a:off x="1280486" y="266279"/>
            <a:ext cx="18737163" cy="1186687"/>
          </a:xfrm>
          <a:prstGeom prst="rect">
            <a:avLst/>
          </a:prstGeom>
        </p:spPr>
        <p:txBody>
          <a:bodyPr vert="horz" wrap="square" lIns="0" tIns="17859" rIns="0" bIns="0" rtlCol="0" anchor="b">
            <a:spAutoFit/>
          </a:bodyPr>
          <a:lstStyle/>
          <a:p>
            <a:pPr marL="17860">
              <a:lnSpc>
                <a:spcPct val="100000"/>
              </a:lnSpc>
              <a:spcBef>
                <a:spcPts val="141"/>
              </a:spcBef>
            </a:pPr>
            <a:r>
              <a:rPr spc="-42" dirty="0"/>
              <a:t>IMPACT</a:t>
            </a:r>
            <a:r>
              <a:rPr spc="-408" dirty="0"/>
              <a:t> </a:t>
            </a:r>
            <a:r>
              <a:rPr spc="-35" dirty="0"/>
              <a:t>VAN</a:t>
            </a:r>
            <a:r>
              <a:rPr spc="-281" dirty="0"/>
              <a:t> </a:t>
            </a:r>
            <a:r>
              <a:rPr dirty="0"/>
              <a:t>(FOUTE)</a:t>
            </a:r>
            <a:r>
              <a:rPr spc="-281" dirty="0"/>
              <a:t> </a:t>
            </a:r>
            <a:r>
              <a:rPr spc="-28" dirty="0"/>
              <a:t>VERWACHTINGEN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946354" y="9171147"/>
            <a:ext cx="13992820" cy="131266"/>
          </a:xfrm>
          <a:custGeom>
            <a:avLst/>
            <a:gdLst/>
            <a:ahLst/>
            <a:cxnLst/>
            <a:rect l="l" t="t" r="r" b="b"/>
            <a:pathLst>
              <a:path w="9950450" h="93345">
                <a:moveTo>
                  <a:pt x="9950196" y="0"/>
                </a:moveTo>
                <a:lnTo>
                  <a:pt x="0" y="0"/>
                </a:lnTo>
                <a:lnTo>
                  <a:pt x="0" y="92964"/>
                </a:lnTo>
                <a:lnTo>
                  <a:pt x="9950196" y="92964"/>
                </a:lnTo>
                <a:lnTo>
                  <a:pt x="9950196" y="0"/>
                </a:lnTo>
                <a:close/>
              </a:path>
            </a:pathLst>
          </a:custGeom>
          <a:solidFill>
            <a:srgbClr val="FFFFFF"/>
          </a:solidFill>
        </p:spPr>
        <p:txBody>
          <a:bodyPr wrap="square" lIns="0" tIns="0" rIns="0" bIns="0" rtlCol="0"/>
          <a:lstStyle/>
          <a:p>
            <a:endParaRPr sz="5063"/>
          </a:p>
        </p:txBody>
      </p:sp>
      <p:sp>
        <p:nvSpPr>
          <p:cNvPr id="3" name="object 3"/>
          <p:cNvSpPr txBox="1">
            <a:spLocks noGrp="1"/>
          </p:cNvSpPr>
          <p:nvPr>
            <p:ph type="title"/>
          </p:nvPr>
        </p:nvSpPr>
        <p:spPr>
          <a:xfrm>
            <a:off x="1928495" y="7178063"/>
            <a:ext cx="14031218" cy="2181250"/>
          </a:xfrm>
          <a:prstGeom prst="rect">
            <a:avLst/>
          </a:prstGeom>
        </p:spPr>
        <p:txBody>
          <a:bodyPr vert="horz" wrap="square" lIns="0" tIns="16966" rIns="0" bIns="0" rtlCol="0" anchor="b">
            <a:spAutoFit/>
          </a:bodyPr>
          <a:lstStyle/>
          <a:p>
            <a:pPr marL="17860">
              <a:lnSpc>
                <a:spcPct val="100000"/>
              </a:lnSpc>
              <a:spcBef>
                <a:spcPts val="134"/>
              </a:spcBef>
            </a:pPr>
            <a:r>
              <a:rPr sz="14063" u="none" spc="-14" dirty="0">
                <a:solidFill>
                  <a:srgbClr val="FFFFFF"/>
                </a:solidFill>
              </a:rPr>
              <a:t>OPLOSSINGEN?</a:t>
            </a:r>
            <a:endParaRPr sz="14063"/>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083156" y="323730"/>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OPLOSSINGEN</a:t>
            </a:r>
            <a:r>
              <a:rPr spc="-70" dirty="0"/>
              <a:t> </a:t>
            </a:r>
            <a:r>
              <a:rPr dirty="0"/>
              <a:t>VOOR</a:t>
            </a:r>
            <a:r>
              <a:rPr spc="-49" dirty="0"/>
              <a:t> </a:t>
            </a:r>
            <a:r>
              <a:rPr spc="-14" dirty="0"/>
              <a:t>BIAS?</a:t>
            </a:r>
          </a:p>
        </p:txBody>
      </p:sp>
      <p:sp>
        <p:nvSpPr>
          <p:cNvPr id="3" name="object 3"/>
          <p:cNvSpPr txBox="1"/>
          <p:nvPr/>
        </p:nvSpPr>
        <p:spPr>
          <a:xfrm>
            <a:off x="22737524" y="13260513"/>
            <a:ext cx="375047" cy="385955"/>
          </a:xfrm>
          <a:prstGeom prst="rect">
            <a:avLst/>
          </a:prstGeom>
        </p:spPr>
        <p:txBody>
          <a:bodyPr vert="horz" wrap="square" lIns="0" tIns="17859" rIns="0" bIns="0" rtlCol="0">
            <a:spAutoFit/>
          </a:bodyPr>
          <a:lstStyle/>
          <a:p>
            <a:pPr marL="17860">
              <a:spcBef>
                <a:spcPts val="141"/>
              </a:spcBef>
            </a:pPr>
            <a:r>
              <a:rPr sz="2391" spc="-35" dirty="0">
                <a:solidFill>
                  <a:srgbClr val="1E63C7"/>
                </a:solidFill>
                <a:latin typeface="Arial"/>
                <a:cs typeface="Arial"/>
              </a:rPr>
              <a:t>31</a:t>
            </a:r>
            <a:endParaRPr sz="2391">
              <a:latin typeface="Arial"/>
              <a:cs typeface="Arial"/>
            </a:endParaRPr>
          </a:p>
        </p:txBody>
      </p:sp>
      <p:sp>
        <p:nvSpPr>
          <p:cNvPr id="4" name="object 4"/>
          <p:cNvSpPr/>
          <p:nvPr/>
        </p:nvSpPr>
        <p:spPr>
          <a:xfrm>
            <a:off x="3212940" y="1960423"/>
            <a:ext cx="14365188" cy="1224260"/>
          </a:xfrm>
          <a:custGeom>
            <a:avLst/>
            <a:gdLst/>
            <a:ahLst/>
            <a:cxnLst/>
            <a:rect l="l" t="t" r="r" b="b"/>
            <a:pathLst>
              <a:path w="10215245" h="870585">
                <a:moveTo>
                  <a:pt x="10070211" y="0"/>
                </a:moveTo>
                <a:lnTo>
                  <a:pt x="145033" y="0"/>
                </a:lnTo>
                <a:lnTo>
                  <a:pt x="99226" y="7390"/>
                </a:lnTo>
                <a:lnTo>
                  <a:pt x="59417" y="27972"/>
                </a:lnTo>
                <a:lnTo>
                  <a:pt x="28009" y="59362"/>
                </a:lnTo>
                <a:lnTo>
                  <a:pt x="7402" y="99177"/>
                </a:lnTo>
                <a:lnTo>
                  <a:pt x="0" y="145034"/>
                </a:lnTo>
                <a:lnTo>
                  <a:pt x="0" y="725170"/>
                </a:lnTo>
                <a:lnTo>
                  <a:pt x="7402" y="771039"/>
                </a:lnTo>
                <a:lnTo>
                  <a:pt x="28009" y="810885"/>
                </a:lnTo>
                <a:lnTo>
                  <a:pt x="59417" y="842313"/>
                </a:lnTo>
                <a:lnTo>
                  <a:pt x="99226" y="862927"/>
                </a:lnTo>
                <a:lnTo>
                  <a:pt x="145033" y="870330"/>
                </a:lnTo>
                <a:lnTo>
                  <a:pt x="10070211" y="870330"/>
                </a:lnTo>
                <a:lnTo>
                  <a:pt x="10116067" y="862927"/>
                </a:lnTo>
                <a:lnTo>
                  <a:pt x="10155882" y="842313"/>
                </a:lnTo>
                <a:lnTo>
                  <a:pt x="10187272" y="810885"/>
                </a:lnTo>
                <a:lnTo>
                  <a:pt x="10207854" y="771039"/>
                </a:lnTo>
                <a:lnTo>
                  <a:pt x="10215245" y="725170"/>
                </a:lnTo>
                <a:lnTo>
                  <a:pt x="10215245" y="145034"/>
                </a:lnTo>
                <a:lnTo>
                  <a:pt x="10207854" y="99177"/>
                </a:lnTo>
                <a:lnTo>
                  <a:pt x="10187272" y="59362"/>
                </a:lnTo>
                <a:lnTo>
                  <a:pt x="10155882" y="27972"/>
                </a:lnTo>
                <a:lnTo>
                  <a:pt x="10116067" y="7390"/>
                </a:lnTo>
                <a:lnTo>
                  <a:pt x="10070211" y="0"/>
                </a:lnTo>
                <a:close/>
              </a:path>
            </a:pathLst>
          </a:custGeom>
          <a:solidFill>
            <a:srgbClr val="EC7D8D"/>
          </a:solidFill>
        </p:spPr>
        <p:txBody>
          <a:bodyPr wrap="square" lIns="0" tIns="0" rIns="0" bIns="0" rtlCol="0"/>
          <a:lstStyle/>
          <a:p>
            <a:endParaRPr sz="5063"/>
          </a:p>
        </p:txBody>
      </p:sp>
      <p:sp>
        <p:nvSpPr>
          <p:cNvPr id="5" name="object 5"/>
          <p:cNvSpPr txBox="1"/>
          <p:nvPr/>
        </p:nvSpPr>
        <p:spPr>
          <a:xfrm>
            <a:off x="2083156" y="2271451"/>
            <a:ext cx="13148072" cy="5768807"/>
          </a:xfrm>
          <a:prstGeom prst="rect">
            <a:avLst/>
          </a:prstGeom>
        </p:spPr>
        <p:txBody>
          <a:bodyPr vert="horz" wrap="square" lIns="0" tIns="67866" rIns="0" bIns="0" rtlCol="0">
            <a:spAutoFit/>
          </a:bodyPr>
          <a:lstStyle/>
          <a:p>
            <a:pPr marL="6091156">
              <a:spcBef>
                <a:spcPts val="534"/>
              </a:spcBef>
            </a:pPr>
            <a:r>
              <a:rPr sz="5625" dirty="0">
                <a:solidFill>
                  <a:srgbClr val="FFFFFF"/>
                </a:solidFill>
                <a:latin typeface="Berlin Sans FB"/>
                <a:cs typeface="Berlin Sans FB"/>
              </a:rPr>
              <a:t>Bewustzijn</a:t>
            </a:r>
            <a:r>
              <a:rPr sz="5625" spc="-134" dirty="0">
                <a:solidFill>
                  <a:srgbClr val="FFFFFF"/>
                </a:solidFill>
                <a:latin typeface="Berlin Sans FB"/>
                <a:cs typeface="Berlin Sans FB"/>
              </a:rPr>
              <a:t> </a:t>
            </a:r>
            <a:r>
              <a:rPr sz="5625" dirty="0">
                <a:solidFill>
                  <a:srgbClr val="FFFFFF"/>
                </a:solidFill>
                <a:latin typeface="Berlin Sans FB"/>
                <a:cs typeface="Berlin Sans FB"/>
              </a:rPr>
              <a:t>van</a:t>
            </a:r>
            <a:r>
              <a:rPr sz="5625" spc="-134" dirty="0">
                <a:solidFill>
                  <a:srgbClr val="FFFFFF"/>
                </a:solidFill>
                <a:latin typeface="Berlin Sans FB"/>
                <a:cs typeface="Berlin Sans FB"/>
              </a:rPr>
              <a:t> </a:t>
            </a:r>
            <a:r>
              <a:rPr sz="5625" spc="-28" dirty="0">
                <a:solidFill>
                  <a:srgbClr val="FFFFFF"/>
                </a:solidFill>
                <a:latin typeface="Berlin Sans FB"/>
                <a:cs typeface="Berlin Sans FB"/>
              </a:rPr>
              <a:t>bias</a:t>
            </a:r>
            <a:endParaRPr sz="5625" dirty="0">
              <a:latin typeface="Berlin Sans FB"/>
              <a:cs typeface="Berlin Sans FB"/>
            </a:endParaRPr>
          </a:p>
          <a:p>
            <a:pPr marL="17860">
              <a:spcBef>
                <a:spcPts val="485"/>
              </a:spcBef>
              <a:tabLst>
                <a:tab pos="651890" algn="l"/>
              </a:tabLst>
            </a:pPr>
            <a:r>
              <a:rPr sz="6750" dirty="0">
                <a:latin typeface="Arial"/>
                <a:cs typeface="Arial"/>
              </a:rPr>
              <a:t>̶	Werken</a:t>
            </a:r>
            <a:r>
              <a:rPr sz="6750" spc="-218" dirty="0">
                <a:latin typeface="Arial"/>
                <a:cs typeface="Arial"/>
              </a:rPr>
              <a:t> </a:t>
            </a:r>
            <a:r>
              <a:rPr sz="6750" dirty="0">
                <a:latin typeface="Arial"/>
                <a:cs typeface="Arial"/>
              </a:rPr>
              <a:t>aan</a:t>
            </a:r>
            <a:r>
              <a:rPr sz="6750" spc="-197" dirty="0">
                <a:latin typeface="Arial"/>
                <a:cs typeface="Arial"/>
              </a:rPr>
              <a:t> </a:t>
            </a:r>
            <a:r>
              <a:rPr sz="6750" spc="-28" dirty="0">
                <a:latin typeface="Arial"/>
                <a:cs typeface="Arial"/>
              </a:rPr>
              <a:t>bias</a:t>
            </a:r>
            <a:endParaRPr sz="6750" dirty="0">
              <a:latin typeface="Arial"/>
              <a:cs typeface="Arial"/>
            </a:endParaRPr>
          </a:p>
          <a:p>
            <a:pPr marL="17860">
              <a:spcBef>
                <a:spcPts val="1624"/>
              </a:spcBef>
              <a:tabLst>
                <a:tab pos="651890" algn="l"/>
              </a:tabLst>
            </a:pPr>
            <a:r>
              <a:rPr sz="6750" dirty="0">
                <a:latin typeface="Arial"/>
                <a:cs typeface="Arial"/>
              </a:rPr>
              <a:t>̶	Niet</a:t>
            </a:r>
            <a:r>
              <a:rPr sz="6750" spc="-127" dirty="0">
                <a:latin typeface="Arial"/>
                <a:cs typeface="Arial"/>
              </a:rPr>
              <a:t> </a:t>
            </a:r>
            <a:r>
              <a:rPr sz="6750" spc="-14" dirty="0">
                <a:latin typeface="Arial"/>
                <a:cs typeface="Arial"/>
              </a:rPr>
              <a:t>makkelijk!</a:t>
            </a:r>
            <a:endParaRPr sz="6750" dirty="0">
              <a:latin typeface="Arial"/>
              <a:cs typeface="Arial"/>
            </a:endParaRPr>
          </a:p>
          <a:p>
            <a:pPr marL="909075">
              <a:spcBef>
                <a:spcPts val="1624"/>
              </a:spcBef>
              <a:tabLst>
                <a:tab pos="1543105" algn="l"/>
              </a:tabLst>
            </a:pPr>
            <a:r>
              <a:rPr sz="6750" dirty="0">
                <a:latin typeface="Arial"/>
                <a:cs typeface="Arial"/>
              </a:rPr>
              <a:t>̶	growth</a:t>
            </a:r>
            <a:r>
              <a:rPr sz="6750" spc="-232" dirty="0">
                <a:latin typeface="Arial"/>
                <a:cs typeface="Arial"/>
              </a:rPr>
              <a:t> </a:t>
            </a:r>
            <a:r>
              <a:rPr sz="6750" dirty="0">
                <a:latin typeface="Arial"/>
                <a:cs typeface="Arial"/>
              </a:rPr>
              <a:t>mindset</a:t>
            </a:r>
            <a:r>
              <a:rPr sz="6750" spc="-218" dirty="0">
                <a:latin typeface="Arial"/>
                <a:cs typeface="Arial"/>
              </a:rPr>
              <a:t> </a:t>
            </a:r>
            <a:r>
              <a:rPr sz="6750" spc="-14" dirty="0">
                <a:latin typeface="Arial"/>
                <a:cs typeface="Arial"/>
              </a:rPr>
              <a:t>belangrijk</a:t>
            </a:r>
            <a:endParaRPr sz="6750" dirty="0">
              <a:latin typeface="Arial"/>
              <a:cs typeface="Arial"/>
            </a:endParaRPr>
          </a:p>
          <a:p>
            <a:pPr marL="909075">
              <a:spcBef>
                <a:spcPts val="1624"/>
              </a:spcBef>
              <a:tabLst>
                <a:tab pos="1543105" algn="l"/>
              </a:tabLst>
            </a:pPr>
            <a:r>
              <a:rPr sz="6750" dirty="0">
                <a:latin typeface="Arial"/>
                <a:cs typeface="Arial"/>
              </a:rPr>
              <a:t>̶	bewustzijn</a:t>
            </a:r>
            <a:r>
              <a:rPr sz="6750" spc="-218" dirty="0">
                <a:latin typeface="Arial"/>
                <a:cs typeface="Arial"/>
              </a:rPr>
              <a:t> </a:t>
            </a:r>
            <a:r>
              <a:rPr sz="6750" dirty="0">
                <a:latin typeface="Arial"/>
                <a:cs typeface="Arial"/>
              </a:rPr>
              <a:t>van</a:t>
            </a:r>
            <a:r>
              <a:rPr sz="6750" spc="-211" dirty="0">
                <a:latin typeface="Arial"/>
                <a:cs typeface="Arial"/>
              </a:rPr>
              <a:t> </a:t>
            </a:r>
            <a:r>
              <a:rPr sz="6750" dirty="0">
                <a:latin typeface="Arial"/>
                <a:cs typeface="Arial"/>
              </a:rPr>
              <a:t>eigen</a:t>
            </a:r>
            <a:r>
              <a:rPr sz="6750" spc="-190" dirty="0">
                <a:latin typeface="Arial"/>
                <a:cs typeface="Arial"/>
              </a:rPr>
              <a:t> </a:t>
            </a:r>
            <a:r>
              <a:rPr sz="6750" spc="-14" dirty="0">
                <a:latin typeface="Arial"/>
                <a:cs typeface="Arial"/>
              </a:rPr>
              <a:t>ref.kader</a:t>
            </a:r>
            <a:endParaRPr sz="6750" dirty="0">
              <a:latin typeface="Arial"/>
              <a:cs typeface="Arial"/>
            </a:endParaRPr>
          </a:p>
        </p:txBody>
      </p:sp>
      <p:sp>
        <p:nvSpPr>
          <p:cNvPr id="6" name="object 6"/>
          <p:cNvSpPr/>
          <p:nvPr/>
        </p:nvSpPr>
        <p:spPr>
          <a:xfrm>
            <a:off x="2083156" y="1960423"/>
            <a:ext cx="2260104" cy="1224260"/>
          </a:xfrm>
          <a:custGeom>
            <a:avLst/>
            <a:gdLst/>
            <a:ahLst/>
            <a:cxnLst/>
            <a:rect l="l" t="t" r="r" b="b"/>
            <a:pathLst>
              <a:path w="1607185" h="870585">
                <a:moveTo>
                  <a:pt x="1171702" y="0"/>
                </a:moveTo>
                <a:lnTo>
                  <a:pt x="0" y="0"/>
                </a:lnTo>
                <a:lnTo>
                  <a:pt x="0" y="870330"/>
                </a:lnTo>
                <a:lnTo>
                  <a:pt x="1171702" y="870330"/>
                </a:lnTo>
                <a:lnTo>
                  <a:pt x="1606931" y="435101"/>
                </a:lnTo>
                <a:lnTo>
                  <a:pt x="1171702" y="0"/>
                </a:lnTo>
                <a:close/>
              </a:path>
            </a:pathLst>
          </a:custGeom>
          <a:solidFill>
            <a:srgbClr val="E12D46"/>
          </a:solidFill>
        </p:spPr>
        <p:txBody>
          <a:bodyPr wrap="square" lIns="0" tIns="0" rIns="0" bIns="0" rtlCol="0"/>
          <a:lstStyle/>
          <a:p>
            <a:endParaRPr sz="5063"/>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408643" y="9247335"/>
            <a:ext cx="16816388" cy="2875679"/>
          </a:xfrm>
          <a:prstGeom prst="rect">
            <a:avLst/>
          </a:prstGeom>
        </p:spPr>
        <p:txBody>
          <a:bodyPr vert="horz" wrap="square" lIns="0" tIns="18752" rIns="0" bIns="0" rtlCol="0">
            <a:spAutoFit/>
          </a:bodyPr>
          <a:lstStyle/>
          <a:p>
            <a:pPr marL="17860">
              <a:spcBef>
                <a:spcPts val="148"/>
              </a:spcBef>
            </a:pPr>
            <a:r>
              <a:rPr sz="6188" spc="-668" dirty="0">
                <a:latin typeface="Wingdings"/>
                <a:cs typeface="Wingdings"/>
              </a:rPr>
              <a:t></a:t>
            </a:r>
            <a:endParaRPr sz="6188">
              <a:latin typeface="Wingdings"/>
              <a:cs typeface="Wingdings"/>
            </a:endParaRPr>
          </a:p>
          <a:p>
            <a:pPr marL="2194995" indent="-1285921">
              <a:spcBef>
                <a:spcPts val="21"/>
              </a:spcBef>
              <a:buAutoNum type="arabicPeriod"/>
              <a:tabLst>
                <a:tab pos="2194995" algn="l"/>
              </a:tabLst>
            </a:pPr>
            <a:r>
              <a:rPr sz="6188" b="1" dirty="0">
                <a:latin typeface="Arial"/>
                <a:cs typeface="Arial"/>
              </a:rPr>
              <a:t>Alle</a:t>
            </a:r>
            <a:r>
              <a:rPr sz="6188" b="1" spc="-63" dirty="0">
                <a:latin typeface="Arial"/>
                <a:cs typeface="Arial"/>
              </a:rPr>
              <a:t> </a:t>
            </a:r>
            <a:r>
              <a:rPr sz="6188" b="1" dirty="0">
                <a:latin typeface="Arial"/>
                <a:cs typeface="Arial"/>
              </a:rPr>
              <a:t>leerlingen</a:t>
            </a:r>
            <a:r>
              <a:rPr sz="6188" b="1" spc="-77" dirty="0">
                <a:latin typeface="Arial"/>
                <a:cs typeface="Arial"/>
              </a:rPr>
              <a:t> </a:t>
            </a:r>
            <a:r>
              <a:rPr sz="6188" dirty="0">
                <a:latin typeface="Arial"/>
                <a:cs typeface="Arial"/>
              </a:rPr>
              <a:t>kunnen</a:t>
            </a:r>
            <a:r>
              <a:rPr sz="6188" spc="-42" dirty="0">
                <a:latin typeface="Arial"/>
                <a:cs typeface="Arial"/>
              </a:rPr>
              <a:t> </a:t>
            </a:r>
            <a:r>
              <a:rPr sz="6188" dirty="0">
                <a:latin typeface="Arial"/>
                <a:cs typeface="Arial"/>
              </a:rPr>
              <a:t>leren</a:t>
            </a:r>
            <a:r>
              <a:rPr sz="6188" spc="-56" dirty="0">
                <a:latin typeface="Arial"/>
                <a:cs typeface="Arial"/>
              </a:rPr>
              <a:t> </a:t>
            </a:r>
            <a:r>
              <a:rPr sz="6188" dirty="0">
                <a:latin typeface="Arial"/>
                <a:cs typeface="Arial"/>
              </a:rPr>
              <a:t>&amp;</a:t>
            </a:r>
            <a:r>
              <a:rPr sz="6188" spc="-56" dirty="0">
                <a:latin typeface="Arial"/>
                <a:cs typeface="Arial"/>
              </a:rPr>
              <a:t> </a:t>
            </a:r>
            <a:r>
              <a:rPr sz="6188" spc="-14" dirty="0">
                <a:latin typeface="Arial"/>
                <a:cs typeface="Arial"/>
              </a:rPr>
              <a:t>groeien</a:t>
            </a:r>
            <a:endParaRPr sz="6188">
              <a:latin typeface="Arial"/>
              <a:cs typeface="Arial"/>
            </a:endParaRPr>
          </a:p>
          <a:p>
            <a:pPr marL="2194995" indent="-1285921">
              <a:buAutoNum type="arabicPeriod"/>
              <a:tabLst>
                <a:tab pos="2194995" algn="l"/>
              </a:tabLst>
            </a:pPr>
            <a:r>
              <a:rPr sz="6188" dirty="0">
                <a:latin typeface="Arial"/>
                <a:cs typeface="Arial"/>
              </a:rPr>
              <a:t>Als</a:t>
            </a:r>
            <a:r>
              <a:rPr sz="6188" spc="-42" dirty="0">
                <a:latin typeface="Arial"/>
                <a:cs typeface="Arial"/>
              </a:rPr>
              <a:t> </a:t>
            </a:r>
            <a:r>
              <a:rPr sz="6188" b="1" dirty="0">
                <a:latin typeface="Arial"/>
                <a:cs typeface="Arial"/>
              </a:rPr>
              <a:t>leerkracht</a:t>
            </a:r>
            <a:r>
              <a:rPr sz="6188" b="1" spc="-21" dirty="0">
                <a:latin typeface="Arial"/>
                <a:cs typeface="Arial"/>
              </a:rPr>
              <a:t> </a:t>
            </a:r>
            <a:r>
              <a:rPr sz="6188" dirty="0">
                <a:latin typeface="Arial"/>
                <a:cs typeface="Arial"/>
              </a:rPr>
              <a:t>maak</a:t>
            </a:r>
            <a:r>
              <a:rPr sz="6188" spc="-14" dirty="0">
                <a:latin typeface="Arial"/>
                <a:cs typeface="Arial"/>
              </a:rPr>
              <a:t> </a:t>
            </a:r>
            <a:r>
              <a:rPr sz="6188" dirty="0">
                <a:latin typeface="Arial"/>
                <a:cs typeface="Arial"/>
              </a:rPr>
              <a:t>je</a:t>
            </a:r>
            <a:r>
              <a:rPr sz="6188" spc="-42" dirty="0">
                <a:latin typeface="Arial"/>
                <a:cs typeface="Arial"/>
              </a:rPr>
              <a:t> </a:t>
            </a:r>
            <a:r>
              <a:rPr sz="6188" dirty="0">
                <a:latin typeface="Arial"/>
                <a:cs typeface="Arial"/>
              </a:rPr>
              <a:t>hierin</a:t>
            </a:r>
            <a:r>
              <a:rPr sz="6188" spc="-14" dirty="0">
                <a:latin typeface="Arial"/>
                <a:cs typeface="Arial"/>
              </a:rPr>
              <a:t> </a:t>
            </a:r>
            <a:r>
              <a:rPr sz="6188" dirty="0">
                <a:latin typeface="Arial"/>
                <a:cs typeface="Arial"/>
              </a:rPr>
              <a:t>het</a:t>
            </a:r>
            <a:r>
              <a:rPr sz="6188" spc="-14" dirty="0">
                <a:latin typeface="Arial"/>
                <a:cs typeface="Arial"/>
              </a:rPr>
              <a:t> verschil!</a:t>
            </a:r>
            <a:endParaRPr sz="6188">
              <a:latin typeface="Arial"/>
              <a:cs typeface="Arial"/>
            </a:endParaRPr>
          </a:p>
        </p:txBody>
      </p:sp>
      <p:sp>
        <p:nvSpPr>
          <p:cNvPr id="3" name="object 3"/>
          <p:cNvSpPr txBox="1"/>
          <p:nvPr/>
        </p:nvSpPr>
        <p:spPr>
          <a:xfrm>
            <a:off x="22755384" y="12788177"/>
            <a:ext cx="339328" cy="346249"/>
          </a:xfrm>
          <a:prstGeom prst="rect">
            <a:avLst/>
          </a:prstGeom>
        </p:spPr>
        <p:txBody>
          <a:bodyPr vert="horz" wrap="square" lIns="0" tIns="0" rIns="0" bIns="0" rtlCol="0">
            <a:spAutoFit/>
          </a:bodyPr>
          <a:lstStyle/>
          <a:p>
            <a:pPr>
              <a:lnSpc>
                <a:spcPts val="2651"/>
              </a:lnSpc>
            </a:pPr>
            <a:r>
              <a:rPr sz="2391" spc="-35" dirty="0">
                <a:solidFill>
                  <a:srgbClr val="1E63C7"/>
                </a:solidFill>
                <a:latin typeface="Arial"/>
                <a:cs typeface="Arial"/>
              </a:rPr>
              <a:t>33</a:t>
            </a:r>
            <a:endParaRPr sz="2391">
              <a:latin typeface="Arial"/>
              <a:cs typeface="Arial"/>
            </a:endParaRPr>
          </a:p>
        </p:txBody>
      </p:sp>
      <p:grpSp>
        <p:nvGrpSpPr>
          <p:cNvPr id="4" name="object 4"/>
          <p:cNvGrpSpPr/>
          <p:nvPr/>
        </p:nvGrpSpPr>
        <p:grpSpPr>
          <a:xfrm>
            <a:off x="1626456" y="2576392"/>
            <a:ext cx="16878895" cy="6672263"/>
            <a:chOff x="1155039" y="1832101"/>
            <a:chExt cx="12002770" cy="4744720"/>
          </a:xfrm>
        </p:grpSpPr>
        <p:pic>
          <p:nvPicPr>
            <p:cNvPr id="5" name="object 5"/>
            <p:cNvPicPr/>
            <p:nvPr/>
          </p:nvPicPr>
          <p:blipFill>
            <a:blip r:embed="rId2" cstate="print"/>
            <a:stretch>
              <a:fillRect/>
            </a:stretch>
          </p:blipFill>
          <p:spPr>
            <a:xfrm>
              <a:off x="1155039" y="1832101"/>
              <a:ext cx="11964924" cy="2771648"/>
            </a:xfrm>
            <a:prstGeom prst="rect">
              <a:avLst/>
            </a:prstGeom>
          </p:spPr>
        </p:pic>
        <p:pic>
          <p:nvPicPr>
            <p:cNvPr id="6" name="object 6"/>
            <p:cNvPicPr/>
            <p:nvPr/>
          </p:nvPicPr>
          <p:blipFill>
            <a:blip r:embed="rId3" cstate="print"/>
            <a:stretch>
              <a:fillRect/>
            </a:stretch>
          </p:blipFill>
          <p:spPr>
            <a:xfrm>
              <a:off x="1216952" y="4240529"/>
              <a:ext cx="11940540" cy="2336038"/>
            </a:xfrm>
            <a:prstGeom prst="rect">
              <a:avLst/>
            </a:prstGeom>
          </p:spPr>
        </p:pic>
      </p:grpSp>
      <p:sp>
        <p:nvSpPr>
          <p:cNvPr id="7" name="object 7"/>
          <p:cNvSpPr txBox="1">
            <a:spLocks noGrp="1"/>
          </p:cNvSpPr>
          <p:nvPr>
            <p:ph type="title"/>
          </p:nvPr>
        </p:nvSpPr>
        <p:spPr>
          <a:xfrm>
            <a:off x="1408644" y="377681"/>
            <a:ext cx="13248977" cy="2307852"/>
          </a:xfrm>
          <a:prstGeom prst="rect">
            <a:avLst/>
          </a:prstGeom>
        </p:spPr>
        <p:txBody>
          <a:bodyPr vert="horz" wrap="square" lIns="0" tIns="108942" rIns="0" bIns="0" rtlCol="0" anchor="b">
            <a:spAutoFit/>
          </a:bodyPr>
          <a:lstStyle/>
          <a:p>
            <a:pPr marL="103588">
              <a:lnSpc>
                <a:spcPct val="100000"/>
              </a:lnSpc>
              <a:spcBef>
                <a:spcPts val="858"/>
              </a:spcBef>
            </a:pPr>
            <a:r>
              <a:rPr dirty="0"/>
              <a:t>OPLOSSINGEN</a:t>
            </a:r>
            <a:r>
              <a:rPr spc="-70" dirty="0"/>
              <a:t> </a:t>
            </a:r>
            <a:r>
              <a:rPr dirty="0"/>
              <a:t>VOOR</a:t>
            </a:r>
            <a:r>
              <a:rPr spc="-49" dirty="0"/>
              <a:t> </a:t>
            </a:r>
            <a:r>
              <a:rPr spc="-14" dirty="0"/>
              <a:t>BIAS?</a:t>
            </a:r>
          </a:p>
          <a:p>
            <a:pPr marL="17860">
              <a:lnSpc>
                <a:spcPct val="100000"/>
              </a:lnSpc>
              <a:spcBef>
                <a:spcPts val="591"/>
              </a:spcBef>
              <a:tabLst>
                <a:tab pos="651890" algn="l"/>
              </a:tabLst>
            </a:pPr>
            <a:r>
              <a:rPr sz="6188" u="none" dirty="0">
                <a:solidFill>
                  <a:srgbClr val="000000"/>
                </a:solidFill>
              </a:rPr>
              <a:t>̶	</a:t>
            </a:r>
            <a:r>
              <a:rPr sz="6188" b="1" u="none" dirty="0">
                <a:solidFill>
                  <a:srgbClr val="000000"/>
                </a:solidFill>
              </a:rPr>
              <a:t>Growth</a:t>
            </a:r>
            <a:r>
              <a:rPr sz="6188" b="1" u="none" spc="-28" dirty="0">
                <a:solidFill>
                  <a:srgbClr val="000000"/>
                </a:solidFill>
              </a:rPr>
              <a:t> </a:t>
            </a:r>
            <a:r>
              <a:rPr sz="6188" b="1" u="none" spc="-14" dirty="0">
                <a:solidFill>
                  <a:srgbClr val="000000"/>
                </a:solidFill>
              </a:rPr>
              <a:t>mindset</a:t>
            </a:r>
            <a:endParaRPr sz="6188"/>
          </a:p>
        </p:txBody>
      </p:sp>
      <p:pic>
        <p:nvPicPr>
          <p:cNvPr id="8" name="object 8"/>
          <p:cNvPicPr/>
          <p:nvPr/>
        </p:nvPicPr>
        <p:blipFill>
          <a:blip r:embed="rId4" cstate="print"/>
          <a:stretch>
            <a:fillRect/>
          </a:stretch>
        </p:blipFill>
        <p:spPr>
          <a:xfrm>
            <a:off x="18504852" y="10416273"/>
            <a:ext cx="5760183" cy="3240224"/>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2737524" y="13260513"/>
            <a:ext cx="375047" cy="385955"/>
          </a:xfrm>
          <a:prstGeom prst="rect">
            <a:avLst/>
          </a:prstGeom>
        </p:spPr>
        <p:txBody>
          <a:bodyPr vert="horz" wrap="square" lIns="0" tIns="17859" rIns="0" bIns="0" rtlCol="0">
            <a:spAutoFit/>
          </a:bodyPr>
          <a:lstStyle/>
          <a:p>
            <a:pPr marL="17860">
              <a:spcBef>
                <a:spcPts val="141"/>
              </a:spcBef>
            </a:pPr>
            <a:r>
              <a:rPr sz="2391" spc="-35" dirty="0">
                <a:solidFill>
                  <a:srgbClr val="1E63C7"/>
                </a:solidFill>
                <a:latin typeface="Arial"/>
                <a:cs typeface="Arial"/>
              </a:rPr>
              <a:t>34</a:t>
            </a:r>
            <a:endParaRPr sz="2391">
              <a:latin typeface="Arial"/>
              <a:cs typeface="Arial"/>
            </a:endParaRPr>
          </a:p>
        </p:txBody>
      </p:sp>
      <p:sp>
        <p:nvSpPr>
          <p:cNvPr id="3" name="object 3"/>
          <p:cNvSpPr/>
          <p:nvPr/>
        </p:nvSpPr>
        <p:spPr>
          <a:xfrm>
            <a:off x="3212940" y="1960423"/>
            <a:ext cx="14365188" cy="1224260"/>
          </a:xfrm>
          <a:custGeom>
            <a:avLst/>
            <a:gdLst/>
            <a:ahLst/>
            <a:cxnLst/>
            <a:rect l="l" t="t" r="r" b="b"/>
            <a:pathLst>
              <a:path w="10215245" h="870585">
                <a:moveTo>
                  <a:pt x="10070211" y="0"/>
                </a:moveTo>
                <a:lnTo>
                  <a:pt x="145033" y="0"/>
                </a:lnTo>
                <a:lnTo>
                  <a:pt x="99226" y="7390"/>
                </a:lnTo>
                <a:lnTo>
                  <a:pt x="59417" y="27972"/>
                </a:lnTo>
                <a:lnTo>
                  <a:pt x="28009" y="59362"/>
                </a:lnTo>
                <a:lnTo>
                  <a:pt x="7402" y="99177"/>
                </a:lnTo>
                <a:lnTo>
                  <a:pt x="0" y="145034"/>
                </a:lnTo>
                <a:lnTo>
                  <a:pt x="0" y="725170"/>
                </a:lnTo>
                <a:lnTo>
                  <a:pt x="7402" y="771039"/>
                </a:lnTo>
                <a:lnTo>
                  <a:pt x="28009" y="810885"/>
                </a:lnTo>
                <a:lnTo>
                  <a:pt x="59417" y="842313"/>
                </a:lnTo>
                <a:lnTo>
                  <a:pt x="99226" y="862927"/>
                </a:lnTo>
                <a:lnTo>
                  <a:pt x="145033" y="870330"/>
                </a:lnTo>
                <a:lnTo>
                  <a:pt x="10070211" y="870330"/>
                </a:lnTo>
                <a:lnTo>
                  <a:pt x="10116067" y="862927"/>
                </a:lnTo>
                <a:lnTo>
                  <a:pt x="10155882" y="842313"/>
                </a:lnTo>
                <a:lnTo>
                  <a:pt x="10187272" y="810885"/>
                </a:lnTo>
                <a:lnTo>
                  <a:pt x="10207854" y="771039"/>
                </a:lnTo>
                <a:lnTo>
                  <a:pt x="10215245" y="725170"/>
                </a:lnTo>
                <a:lnTo>
                  <a:pt x="10215245" y="145034"/>
                </a:lnTo>
                <a:lnTo>
                  <a:pt x="10207854" y="99177"/>
                </a:lnTo>
                <a:lnTo>
                  <a:pt x="10187272" y="59362"/>
                </a:lnTo>
                <a:lnTo>
                  <a:pt x="10155882" y="27972"/>
                </a:lnTo>
                <a:lnTo>
                  <a:pt x="10116067" y="7390"/>
                </a:lnTo>
                <a:lnTo>
                  <a:pt x="10070211" y="0"/>
                </a:lnTo>
                <a:close/>
              </a:path>
            </a:pathLst>
          </a:custGeom>
          <a:solidFill>
            <a:srgbClr val="EC7D8D"/>
          </a:solidFill>
        </p:spPr>
        <p:txBody>
          <a:bodyPr wrap="square" lIns="0" tIns="0" rIns="0" bIns="0" rtlCol="0"/>
          <a:lstStyle/>
          <a:p>
            <a:endParaRPr sz="5063"/>
          </a:p>
        </p:txBody>
      </p:sp>
      <p:sp>
        <p:nvSpPr>
          <p:cNvPr id="4" name="object 4"/>
          <p:cNvSpPr txBox="1"/>
          <p:nvPr/>
        </p:nvSpPr>
        <p:spPr>
          <a:xfrm>
            <a:off x="1408643" y="2060100"/>
            <a:ext cx="15528727" cy="10744528"/>
          </a:xfrm>
          <a:prstGeom prst="rect">
            <a:avLst/>
          </a:prstGeom>
        </p:spPr>
        <p:txBody>
          <a:bodyPr vert="horz" wrap="square" lIns="0" tIns="67866" rIns="0" bIns="0" rtlCol="0">
            <a:spAutoFit/>
          </a:bodyPr>
          <a:lstStyle/>
          <a:p>
            <a:pPr marL="6091156">
              <a:spcBef>
                <a:spcPts val="534"/>
              </a:spcBef>
            </a:pPr>
            <a:r>
              <a:rPr sz="5625" dirty="0">
                <a:solidFill>
                  <a:srgbClr val="FFFFFF"/>
                </a:solidFill>
                <a:latin typeface="Berlin Sans FB"/>
                <a:cs typeface="Berlin Sans FB"/>
              </a:rPr>
              <a:t>Bewustzijn</a:t>
            </a:r>
            <a:r>
              <a:rPr sz="5625" spc="-134" dirty="0">
                <a:solidFill>
                  <a:srgbClr val="FFFFFF"/>
                </a:solidFill>
                <a:latin typeface="Berlin Sans FB"/>
                <a:cs typeface="Berlin Sans FB"/>
              </a:rPr>
              <a:t> </a:t>
            </a:r>
            <a:r>
              <a:rPr sz="5625" dirty="0">
                <a:solidFill>
                  <a:srgbClr val="FFFFFF"/>
                </a:solidFill>
                <a:latin typeface="Berlin Sans FB"/>
                <a:cs typeface="Berlin Sans FB"/>
              </a:rPr>
              <a:t>van</a:t>
            </a:r>
            <a:r>
              <a:rPr sz="5625" spc="-134" dirty="0">
                <a:solidFill>
                  <a:srgbClr val="FFFFFF"/>
                </a:solidFill>
                <a:latin typeface="Berlin Sans FB"/>
                <a:cs typeface="Berlin Sans FB"/>
              </a:rPr>
              <a:t> </a:t>
            </a:r>
            <a:r>
              <a:rPr sz="5625" spc="-28" dirty="0">
                <a:solidFill>
                  <a:srgbClr val="FFFFFF"/>
                </a:solidFill>
                <a:latin typeface="Berlin Sans FB"/>
                <a:cs typeface="Berlin Sans FB"/>
              </a:rPr>
              <a:t>bias</a:t>
            </a:r>
            <a:endParaRPr sz="5625">
              <a:latin typeface="Berlin Sans FB"/>
              <a:cs typeface="Berlin Sans FB"/>
            </a:endParaRPr>
          </a:p>
          <a:p>
            <a:pPr marL="17860">
              <a:spcBef>
                <a:spcPts val="485"/>
              </a:spcBef>
              <a:tabLst>
                <a:tab pos="651890" algn="l"/>
              </a:tabLst>
            </a:pPr>
            <a:r>
              <a:rPr sz="6750" dirty="0">
                <a:latin typeface="Arial"/>
                <a:cs typeface="Arial"/>
              </a:rPr>
              <a:t>̶	Werken</a:t>
            </a:r>
            <a:r>
              <a:rPr sz="6750" spc="-218" dirty="0">
                <a:latin typeface="Arial"/>
                <a:cs typeface="Arial"/>
              </a:rPr>
              <a:t> </a:t>
            </a:r>
            <a:r>
              <a:rPr sz="6750" dirty="0">
                <a:latin typeface="Arial"/>
                <a:cs typeface="Arial"/>
              </a:rPr>
              <a:t>aan</a:t>
            </a:r>
            <a:r>
              <a:rPr sz="6750" spc="-197" dirty="0">
                <a:latin typeface="Arial"/>
                <a:cs typeface="Arial"/>
              </a:rPr>
              <a:t> </a:t>
            </a:r>
            <a:r>
              <a:rPr sz="6750" spc="-28" dirty="0">
                <a:latin typeface="Arial"/>
                <a:cs typeface="Arial"/>
              </a:rPr>
              <a:t>bias</a:t>
            </a:r>
            <a:endParaRPr sz="6750">
              <a:latin typeface="Arial"/>
              <a:cs typeface="Arial"/>
            </a:endParaRPr>
          </a:p>
          <a:p>
            <a:pPr marL="17860">
              <a:spcBef>
                <a:spcPts val="1624"/>
              </a:spcBef>
              <a:tabLst>
                <a:tab pos="651890" algn="l"/>
              </a:tabLst>
            </a:pPr>
            <a:r>
              <a:rPr sz="6750" dirty="0">
                <a:latin typeface="Arial"/>
                <a:cs typeface="Arial"/>
              </a:rPr>
              <a:t>̶	Niet</a:t>
            </a:r>
            <a:r>
              <a:rPr sz="6750" spc="-127" dirty="0">
                <a:latin typeface="Arial"/>
                <a:cs typeface="Arial"/>
              </a:rPr>
              <a:t> </a:t>
            </a:r>
            <a:r>
              <a:rPr sz="6750" spc="-14" dirty="0">
                <a:latin typeface="Arial"/>
                <a:cs typeface="Arial"/>
              </a:rPr>
              <a:t>makkelijk!</a:t>
            </a:r>
            <a:endParaRPr sz="6750">
              <a:latin typeface="Arial"/>
              <a:cs typeface="Arial"/>
            </a:endParaRPr>
          </a:p>
          <a:p>
            <a:pPr marL="909075">
              <a:spcBef>
                <a:spcPts val="1624"/>
              </a:spcBef>
              <a:tabLst>
                <a:tab pos="1543105" algn="l"/>
              </a:tabLst>
            </a:pPr>
            <a:r>
              <a:rPr sz="6750" dirty="0">
                <a:latin typeface="Arial"/>
                <a:cs typeface="Arial"/>
              </a:rPr>
              <a:t>̶	growth</a:t>
            </a:r>
            <a:r>
              <a:rPr sz="6750" spc="-232" dirty="0">
                <a:latin typeface="Arial"/>
                <a:cs typeface="Arial"/>
              </a:rPr>
              <a:t> </a:t>
            </a:r>
            <a:r>
              <a:rPr sz="6750" dirty="0">
                <a:latin typeface="Arial"/>
                <a:cs typeface="Arial"/>
              </a:rPr>
              <a:t>mindset</a:t>
            </a:r>
            <a:r>
              <a:rPr sz="6750" spc="-218" dirty="0">
                <a:latin typeface="Arial"/>
                <a:cs typeface="Arial"/>
              </a:rPr>
              <a:t> </a:t>
            </a:r>
            <a:r>
              <a:rPr sz="6750" spc="-14" dirty="0">
                <a:latin typeface="Arial"/>
                <a:cs typeface="Arial"/>
              </a:rPr>
              <a:t>belangrijk</a:t>
            </a:r>
            <a:endParaRPr sz="6750">
              <a:latin typeface="Arial"/>
              <a:cs typeface="Arial"/>
            </a:endParaRPr>
          </a:p>
          <a:p>
            <a:pPr marL="909075">
              <a:spcBef>
                <a:spcPts val="1624"/>
              </a:spcBef>
              <a:tabLst>
                <a:tab pos="1543105" algn="l"/>
              </a:tabLst>
            </a:pPr>
            <a:r>
              <a:rPr sz="6750" dirty="0">
                <a:latin typeface="Arial"/>
                <a:cs typeface="Arial"/>
              </a:rPr>
              <a:t>̶	bewustzijn</a:t>
            </a:r>
            <a:r>
              <a:rPr sz="6750" spc="-218" dirty="0">
                <a:latin typeface="Arial"/>
                <a:cs typeface="Arial"/>
              </a:rPr>
              <a:t> </a:t>
            </a:r>
            <a:r>
              <a:rPr sz="6750" dirty="0">
                <a:latin typeface="Arial"/>
                <a:cs typeface="Arial"/>
              </a:rPr>
              <a:t>van</a:t>
            </a:r>
            <a:r>
              <a:rPr sz="6750" spc="-211" dirty="0">
                <a:latin typeface="Arial"/>
                <a:cs typeface="Arial"/>
              </a:rPr>
              <a:t> </a:t>
            </a:r>
            <a:r>
              <a:rPr sz="6750" dirty="0">
                <a:latin typeface="Arial"/>
                <a:cs typeface="Arial"/>
              </a:rPr>
              <a:t>eigen</a:t>
            </a:r>
            <a:r>
              <a:rPr sz="6750" spc="-218" dirty="0">
                <a:latin typeface="Arial"/>
                <a:cs typeface="Arial"/>
              </a:rPr>
              <a:t> </a:t>
            </a:r>
            <a:r>
              <a:rPr sz="6750" spc="-14" dirty="0">
                <a:latin typeface="Arial"/>
                <a:cs typeface="Arial"/>
              </a:rPr>
              <a:t>referentiekader</a:t>
            </a:r>
            <a:endParaRPr sz="6750">
              <a:latin typeface="Arial"/>
              <a:cs typeface="Arial"/>
            </a:endParaRPr>
          </a:p>
          <a:p>
            <a:pPr marL="1734207">
              <a:spcBef>
                <a:spcPts val="1617"/>
              </a:spcBef>
            </a:pPr>
            <a:r>
              <a:rPr sz="6750" spc="-49" dirty="0">
                <a:latin typeface="Arial"/>
                <a:cs typeface="Arial"/>
              </a:rPr>
              <a:t>‒</a:t>
            </a:r>
            <a:r>
              <a:rPr sz="6750" spc="-645" dirty="0">
                <a:latin typeface="Arial"/>
                <a:cs typeface="Arial"/>
              </a:rPr>
              <a:t> </a:t>
            </a:r>
            <a:r>
              <a:rPr sz="6750" spc="-14" dirty="0">
                <a:latin typeface="Arial"/>
                <a:cs typeface="Arial"/>
              </a:rPr>
              <a:t>Reflectie</a:t>
            </a:r>
            <a:endParaRPr sz="6750">
              <a:latin typeface="Arial"/>
              <a:cs typeface="Arial"/>
            </a:endParaRPr>
          </a:p>
          <a:p>
            <a:pPr marL="1734207">
              <a:spcBef>
                <a:spcPts val="1617"/>
              </a:spcBef>
            </a:pPr>
            <a:r>
              <a:rPr sz="6750" spc="-49" dirty="0">
                <a:latin typeface="Arial"/>
                <a:cs typeface="Arial"/>
              </a:rPr>
              <a:t>‒</a:t>
            </a:r>
            <a:r>
              <a:rPr sz="6750" spc="-654" dirty="0">
                <a:latin typeface="Arial"/>
                <a:cs typeface="Arial"/>
              </a:rPr>
              <a:t> </a:t>
            </a:r>
            <a:r>
              <a:rPr sz="6750" dirty="0">
                <a:latin typeface="Arial"/>
                <a:cs typeface="Arial"/>
              </a:rPr>
              <a:t>Confrontatie</a:t>
            </a:r>
            <a:r>
              <a:rPr sz="6750" spc="-295" dirty="0">
                <a:latin typeface="Arial"/>
                <a:cs typeface="Arial"/>
              </a:rPr>
              <a:t> </a:t>
            </a:r>
            <a:r>
              <a:rPr sz="6750" dirty="0">
                <a:latin typeface="Arial"/>
                <a:cs typeface="Arial"/>
              </a:rPr>
              <a:t>met</a:t>
            </a:r>
            <a:r>
              <a:rPr sz="6750" spc="-218" dirty="0">
                <a:latin typeface="Arial"/>
                <a:cs typeface="Arial"/>
              </a:rPr>
              <a:t> </a:t>
            </a:r>
            <a:r>
              <a:rPr sz="6750" dirty="0">
                <a:latin typeface="Arial"/>
                <a:cs typeface="Arial"/>
              </a:rPr>
              <a:t>nieuwe</a:t>
            </a:r>
            <a:r>
              <a:rPr sz="6750" spc="-204" dirty="0">
                <a:latin typeface="Arial"/>
                <a:cs typeface="Arial"/>
              </a:rPr>
              <a:t> </a:t>
            </a:r>
            <a:r>
              <a:rPr sz="6750" spc="-14" dirty="0">
                <a:latin typeface="Arial"/>
                <a:cs typeface="Arial"/>
              </a:rPr>
              <a:t>info:</a:t>
            </a:r>
            <a:endParaRPr sz="6750">
              <a:latin typeface="Arial"/>
              <a:cs typeface="Arial"/>
            </a:endParaRPr>
          </a:p>
          <a:p>
            <a:pPr marL="2398599">
              <a:spcBef>
                <a:spcPts val="1624"/>
              </a:spcBef>
            </a:pPr>
            <a:r>
              <a:rPr sz="6750" dirty="0">
                <a:latin typeface="Arial"/>
                <a:cs typeface="Arial"/>
              </a:rPr>
              <a:t>–</a:t>
            </a:r>
            <a:r>
              <a:rPr sz="6750" spc="302" dirty="0">
                <a:latin typeface="Arial"/>
                <a:cs typeface="Arial"/>
              </a:rPr>
              <a:t> </a:t>
            </a:r>
            <a:r>
              <a:rPr sz="6750" dirty="0">
                <a:latin typeface="Arial"/>
                <a:cs typeface="Arial"/>
              </a:rPr>
              <a:t>Klasgedrag</a:t>
            </a:r>
            <a:r>
              <a:rPr sz="6750" spc="-56" dirty="0">
                <a:latin typeface="Arial"/>
                <a:cs typeface="Arial"/>
              </a:rPr>
              <a:t> </a:t>
            </a:r>
            <a:r>
              <a:rPr sz="6750" dirty="0">
                <a:latin typeface="Arial"/>
                <a:cs typeface="Arial"/>
              </a:rPr>
              <a:t>&amp;</a:t>
            </a:r>
            <a:r>
              <a:rPr sz="6750" spc="-120" dirty="0">
                <a:latin typeface="Arial"/>
                <a:cs typeface="Arial"/>
              </a:rPr>
              <a:t> </a:t>
            </a:r>
            <a:r>
              <a:rPr sz="6750" spc="-14" dirty="0">
                <a:latin typeface="Arial"/>
                <a:cs typeface="Arial"/>
              </a:rPr>
              <a:t>Evaluatie</a:t>
            </a:r>
            <a:endParaRPr sz="6750">
              <a:latin typeface="Arial"/>
              <a:cs typeface="Arial"/>
            </a:endParaRPr>
          </a:p>
          <a:p>
            <a:pPr marL="2398599">
              <a:spcBef>
                <a:spcPts val="1624"/>
              </a:spcBef>
            </a:pPr>
            <a:r>
              <a:rPr sz="6750" dirty="0">
                <a:latin typeface="Arial"/>
                <a:cs typeface="Arial"/>
              </a:rPr>
              <a:t>–</a:t>
            </a:r>
            <a:r>
              <a:rPr sz="6750" spc="415" dirty="0">
                <a:latin typeface="Arial"/>
                <a:cs typeface="Arial"/>
              </a:rPr>
              <a:t> </a:t>
            </a:r>
            <a:r>
              <a:rPr sz="6750" spc="-14" dirty="0">
                <a:latin typeface="Arial"/>
                <a:cs typeface="Arial"/>
              </a:rPr>
              <a:t>Partnerschappen</a:t>
            </a:r>
            <a:endParaRPr sz="6750">
              <a:latin typeface="Arial"/>
              <a:cs typeface="Arial"/>
            </a:endParaRPr>
          </a:p>
        </p:txBody>
      </p:sp>
      <p:sp>
        <p:nvSpPr>
          <p:cNvPr id="5" name="object 5"/>
          <p:cNvSpPr/>
          <p:nvPr/>
        </p:nvSpPr>
        <p:spPr>
          <a:xfrm>
            <a:off x="2083156" y="1960423"/>
            <a:ext cx="2260104" cy="1224260"/>
          </a:xfrm>
          <a:custGeom>
            <a:avLst/>
            <a:gdLst/>
            <a:ahLst/>
            <a:cxnLst/>
            <a:rect l="l" t="t" r="r" b="b"/>
            <a:pathLst>
              <a:path w="1607185" h="870585">
                <a:moveTo>
                  <a:pt x="1171702" y="0"/>
                </a:moveTo>
                <a:lnTo>
                  <a:pt x="0" y="0"/>
                </a:lnTo>
                <a:lnTo>
                  <a:pt x="0" y="870330"/>
                </a:lnTo>
                <a:lnTo>
                  <a:pt x="1171702" y="870330"/>
                </a:lnTo>
                <a:lnTo>
                  <a:pt x="1606931" y="435101"/>
                </a:lnTo>
                <a:lnTo>
                  <a:pt x="1171702" y="0"/>
                </a:lnTo>
                <a:close/>
              </a:path>
            </a:pathLst>
          </a:custGeom>
          <a:solidFill>
            <a:srgbClr val="E12D46"/>
          </a:solidFill>
        </p:spPr>
        <p:txBody>
          <a:bodyPr wrap="square" lIns="0" tIns="0" rIns="0" bIns="0" rtlCol="0"/>
          <a:lstStyle/>
          <a:p>
            <a:endParaRPr sz="5063"/>
          </a:p>
        </p:txBody>
      </p:sp>
      <p:sp>
        <p:nvSpPr>
          <p:cNvPr id="6" name="object 6"/>
          <p:cNvSpPr txBox="1">
            <a:spLocks noGrp="1"/>
          </p:cNvSpPr>
          <p:nvPr>
            <p:ph type="title"/>
          </p:nvPr>
        </p:nvSpPr>
        <p:spPr>
          <a:xfrm>
            <a:off x="1494798" y="480592"/>
            <a:ext cx="13162359" cy="1186687"/>
          </a:xfrm>
          <a:prstGeom prst="rect">
            <a:avLst/>
          </a:prstGeom>
        </p:spPr>
        <p:txBody>
          <a:bodyPr vert="horz" wrap="square" lIns="0" tIns="17859" rIns="0" bIns="0" rtlCol="0" anchor="b">
            <a:spAutoFit/>
          </a:bodyPr>
          <a:lstStyle/>
          <a:p>
            <a:pPr marL="17860">
              <a:lnSpc>
                <a:spcPct val="100000"/>
              </a:lnSpc>
              <a:spcBef>
                <a:spcPts val="141"/>
              </a:spcBef>
            </a:pPr>
            <a:r>
              <a:rPr dirty="0"/>
              <a:t>OPLOSSINGEN</a:t>
            </a:r>
            <a:r>
              <a:rPr spc="-70" dirty="0"/>
              <a:t> </a:t>
            </a:r>
            <a:r>
              <a:rPr dirty="0"/>
              <a:t>VOOR</a:t>
            </a:r>
            <a:r>
              <a:rPr spc="-49" dirty="0"/>
              <a:t> </a:t>
            </a:r>
            <a:r>
              <a:rPr spc="-14" dirty="0"/>
              <a:t>BIAS?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313222" y="1679603"/>
            <a:ext cx="8547318" cy="11396423"/>
          </a:xfrm>
          <a:prstGeom prst="rect">
            <a:avLst/>
          </a:prstGeom>
        </p:spPr>
      </p:pic>
      <p:sp>
        <p:nvSpPr>
          <p:cNvPr id="3" name="object 3"/>
          <p:cNvSpPr txBox="1">
            <a:spLocks noGrp="1"/>
          </p:cNvSpPr>
          <p:nvPr>
            <p:ph type="title"/>
          </p:nvPr>
        </p:nvSpPr>
        <p:spPr>
          <a:xfrm>
            <a:off x="1280486" y="-14425"/>
            <a:ext cx="19879269" cy="3929335"/>
          </a:xfrm>
          <a:prstGeom prst="rect">
            <a:avLst/>
          </a:prstGeom>
        </p:spPr>
        <p:txBody>
          <a:bodyPr vert="horz" wrap="square" lIns="0" tIns="355400" rIns="0" bIns="0" rtlCol="0" anchor="b">
            <a:spAutoFit/>
          </a:bodyPr>
          <a:lstStyle/>
          <a:p>
            <a:pPr marL="17860">
              <a:lnSpc>
                <a:spcPct val="100000"/>
              </a:lnSpc>
              <a:spcBef>
                <a:spcPts val="2797"/>
              </a:spcBef>
              <a:tabLst>
                <a:tab pos="7304744" algn="l"/>
                <a:tab pos="10410600" algn="l"/>
              </a:tabLst>
            </a:pPr>
            <a:r>
              <a:rPr spc="-14" dirty="0"/>
              <a:t>OPLOSSINGEN</a:t>
            </a:r>
            <a:r>
              <a:rPr dirty="0"/>
              <a:t>	</a:t>
            </a:r>
            <a:r>
              <a:rPr spc="-28" dirty="0"/>
              <a:t>VOOR</a:t>
            </a:r>
            <a:r>
              <a:rPr dirty="0"/>
              <a:t>	</a:t>
            </a:r>
            <a:r>
              <a:rPr spc="-14" dirty="0"/>
              <a:t>BIAS?</a:t>
            </a:r>
          </a:p>
          <a:p>
            <a:pPr marL="9650656" marR="7144" indent="-634922">
              <a:lnSpc>
                <a:spcPct val="110000"/>
              </a:lnSpc>
              <a:spcBef>
                <a:spcPts val="1554"/>
              </a:spcBef>
              <a:tabLst>
                <a:tab pos="9649762" algn="l"/>
              </a:tabLst>
            </a:pPr>
            <a:r>
              <a:rPr sz="6750" u="none" dirty="0">
                <a:solidFill>
                  <a:srgbClr val="000000"/>
                </a:solidFill>
              </a:rPr>
              <a:t>̶	</a:t>
            </a:r>
            <a:r>
              <a:rPr sz="6750" b="1" i="1" u="none" dirty="0">
                <a:solidFill>
                  <a:srgbClr val="000000"/>
                </a:solidFill>
              </a:rPr>
              <a:t>“Ik</a:t>
            </a:r>
            <a:r>
              <a:rPr sz="6750" b="1" i="1" u="none" spc="-239" dirty="0">
                <a:solidFill>
                  <a:srgbClr val="000000"/>
                </a:solidFill>
              </a:rPr>
              <a:t> </a:t>
            </a:r>
            <a:r>
              <a:rPr sz="6750" b="1" i="1" u="none" dirty="0">
                <a:solidFill>
                  <a:srgbClr val="000000"/>
                </a:solidFill>
              </a:rPr>
              <a:t>behandel</a:t>
            </a:r>
            <a:r>
              <a:rPr sz="6750" b="1" i="1" u="none" spc="-176" dirty="0">
                <a:solidFill>
                  <a:srgbClr val="000000"/>
                </a:solidFill>
              </a:rPr>
              <a:t> </a:t>
            </a:r>
            <a:r>
              <a:rPr sz="6750" b="1" i="1" u="none" dirty="0">
                <a:solidFill>
                  <a:srgbClr val="000000"/>
                </a:solidFill>
              </a:rPr>
              <a:t>iedereen</a:t>
            </a:r>
            <a:r>
              <a:rPr sz="6750" b="1" i="1" u="none" spc="-197" dirty="0">
                <a:solidFill>
                  <a:srgbClr val="000000"/>
                </a:solidFill>
              </a:rPr>
              <a:t> </a:t>
            </a:r>
            <a:r>
              <a:rPr sz="6750" b="1" i="1" u="none" spc="-35" dirty="0">
                <a:solidFill>
                  <a:srgbClr val="000000"/>
                </a:solidFill>
              </a:rPr>
              <a:t>op </a:t>
            </a:r>
            <a:r>
              <a:rPr sz="6750" b="1" i="1" u="none" dirty="0">
                <a:solidFill>
                  <a:srgbClr val="000000"/>
                </a:solidFill>
              </a:rPr>
              <a:t>dezelfde</a:t>
            </a:r>
            <a:r>
              <a:rPr sz="6750" b="1" i="1" u="none" spc="-274" dirty="0">
                <a:solidFill>
                  <a:srgbClr val="000000"/>
                </a:solidFill>
              </a:rPr>
              <a:t> </a:t>
            </a:r>
            <a:r>
              <a:rPr sz="6750" b="1" i="1" u="none" spc="-14" dirty="0">
                <a:solidFill>
                  <a:srgbClr val="000000"/>
                </a:solidFill>
              </a:rPr>
              <a:t>manier!”</a:t>
            </a:r>
            <a:endParaRPr sz="6750"/>
          </a:p>
        </p:txBody>
      </p:sp>
      <p:sp>
        <p:nvSpPr>
          <p:cNvPr id="4" name="object 4"/>
          <p:cNvSpPr txBox="1">
            <a:spLocks noGrp="1"/>
          </p:cNvSpPr>
          <p:nvPr>
            <p:ph type="body" idx="1"/>
          </p:nvPr>
        </p:nvSpPr>
        <p:spPr>
          <a:xfrm>
            <a:off x="10117274" y="5136144"/>
            <a:ext cx="14265140" cy="5741776"/>
          </a:xfrm>
          <a:prstGeom prst="rect">
            <a:avLst/>
          </a:prstGeom>
        </p:spPr>
        <p:txBody>
          <a:bodyPr vert="horz" wrap="square" lIns="0" tIns="16966" rIns="0" bIns="0" rtlCol="0">
            <a:spAutoFit/>
          </a:bodyPr>
          <a:lstStyle/>
          <a:p>
            <a:pPr marL="651890" marR="7144" indent="-634922">
              <a:lnSpc>
                <a:spcPct val="110000"/>
              </a:lnSpc>
              <a:spcBef>
                <a:spcPts val="134"/>
              </a:spcBef>
              <a:tabLst>
                <a:tab pos="651890" algn="l"/>
                <a:tab pos="6185814" algn="l"/>
              </a:tabLst>
            </a:pPr>
            <a:r>
              <a:rPr dirty="0"/>
              <a:t>Onderzoek</a:t>
            </a:r>
            <a:r>
              <a:rPr spc="-316" dirty="0"/>
              <a:t> </a:t>
            </a:r>
            <a:r>
              <a:rPr spc="-35" dirty="0"/>
              <a:t>bij </a:t>
            </a:r>
            <a:r>
              <a:rPr dirty="0"/>
              <a:t>LK</a:t>
            </a:r>
            <a:r>
              <a:rPr spc="-84" dirty="0"/>
              <a:t> </a:t>
            </a:r>
            <a:r>
              <a:rPr spc="-28" dirty="0"/>
              <a:t>rond </a:t>
            </a:r>
          </a:p>
          <a:p>
            <a:pPr marL="16968" marR="7144" indent="0">
              <a:lnSpc>
                <a:spcPct val="110000"/>
              </a:lnSpc>
              <a:spcBef>
                <a:spcPts val="134"/>
              </a:spcBef>
              <a:buNone/>
              <a:tabLst>
                <a:tab pos="651890" algn="l"/>
                <a:tab pos="6185814" algn="l"/>
              </a:tabLst>
            </a:pPr>
            <a:r>
              <a:rPr spc="-14" dirty="0"/>
              <a:t>    </a:t>
            </a:r>
            <a:r>
              <a:rPr spc="-14" dirty="0" err="1"/>
              <a:t>colorblind</a:t>
            </a:r>
            <a:r>
              <a:rPr spc="-14" dirty="0"/>
              <a:t>/genderblind</a:t>
            </a:r>
            <a:r>
              <a:rPr spc="-422" dirty="0"/>
              <a:t> </a:t>
            </a:r>
            <a:r>
              <a:rPr spc="-14" dirty="0"/>
              <a:t>gedrag:</a:t>
            </a:r>
          </a:p>
          <a:p>
            <a:pPr marL="1543105" marR="213427" indent="-634922">
              <a:lnSpc>
                <a:spcPct val="110000"/>
              </a:lnSpc>
              <a:spcBef>
                <a:spcPts val="7"/>
              </a:spcBef>
              <a:tabLst>
                <a:tab pos="1543105" algn="l"/>
                <a:tab pos="6597488" algn="l"/>
              </a:tabLst>
            </a:pPr>
            <a:r>
              <a:rPr dirty="0"/>
              <a:t>Resulteert</a:t>
            </a:r>
            <a:r>
              <a:rPr spc="-330" dirty="0"/>
              <a:t> </a:t>
            </a:r>
            <a:r>
              <a:rPr spc="-35" dirty="0"/>
              <a:t>in</a:t>
            </a:r>
            <a:r>
              <a:rPr dirty="0"/>
              <a:t>	lesgeven</a:t>
            </a:r>
            <a:r>
              <a:rPr spc="-274" dirty="0"/>
              <a:t> </a:t>
            </a:r>
            <a:r>
              <a:rPr spc="-28" dirty="0"/>
              <a:t>naar </a:t>
            </a:r>
          </a:p>
          <a:p>
            <a:pPr marL="908183" marR="213427" indent="0">
              <a:lnSpc>
                <a:spcPct val="110000"/>
              </a:lnSpc>
              <a:spcBef>
                <a:spcPts val="7"/>
              </a:spcBef>
              <a:buNone/>
              <a:tabLst>
                <a:tab pos="1543105" algn="l"/>
                <a:tab pos="6597488" algn="l"/>
              </a:tabLst>
            </a:pPr>
            <a:r>
              <a:rPr dirty="0"/>
              <a:t>   de</a:t>
            </a:r>
            <a:r>
              <a:rPr spc="-120" dirty="0"/>
              <a:t> </a:t>
            </a:r>
            <a:r>
              <a:rPr dirty="0"/>
              <a:t>norm,</a:t>
            </a:r>
            <a:r>
              <a:rPr spc="-84" dirty="0"/>
              <a:t> </a:t>
            </a:r>
            <a:r>
              <a:rPr dirty="0"/>
              <a:t>het</a:t>
            </a:r>
            <a:r>
              <a:rPr spc="-113" dirty="0"/>
              <a:t> </a:t>
            </a:r>
            <a:r>
              <a:rPr spc="-14" dirty="0"/>
              <a:t>gemiddelde</a:t>
            </a:r>
          </a:p>
          <a:p>
            <a:pPr marL="909075">
              <a:lnSpc>
                <a:spcPct val="100000"/>
              </a:lnSpc>
              <a:spcBef>
                <a:spcPts val="809"/>
              </a:spcBef>
              <a:tabLst>
                <a:tab pos="1543105" algn="l"/>
              </a:tabLst>
            </a:pPr>
            <a:r>
              <a:rPr dirty="0"/>
              <a:t>&amp;</a:t>
            </a:r>
            <a:r>
              <a:rPr spc="-155" dirty="0"/>
              <a:t> </a:t>
            </a:r>
            <a:r>
              <a:rPr dirty="0"/>
              <a:t>onbewust</a:t>
            </a:r>
            <a:r>
              <a:rPr spc="-91" dirty="0"/>
              <a:t> </a:t>
            </a:r>
            <a:r>
              <a:rPr dirty="0"/>
              <a:t>van</a:t>
            </a:r>
            <a:r>
              <a:rPr spc="-134" dirty="0"/>
              <a:t> </a:t>
            </a:r>
            <a:r>
              <a:rPr spc="-14" dirty="0"/>
              <a:t>biases</a:t>
            </a:r>
          </a:p>
        </p:txBody>
      </p:sp>
      <p:sp>
        <p:nvSpPr>
          <p:cNvPr id="5" name="object 5"/>
          <p:cNvSpPr txBox="1"/>
          <p:nvPr/>
        </p:nvSpPr>
        <p:spPr>
          <a:xfrm>
            <a:off x="21046955" y="13118211"/>
            <a:ext cx="2522637" cy="355313"/>
          </a:xfrm>
          <a:prstGeom prst="rect">
            <a:avLst/>
          </a:prstGeom>
        </p:spPr>
        <p:txBody>
          <a:bodyPr vert="horz" wrap="square" lIns="0" tIns="19645" rIns="0" bIns="0" rtlCol="0">
            <a:spAutoFit/>
          </a:bodyPr>
          <a:lstStyle/>
          <a:p>
            <a:pPr marL="17860">
              <a:spcBef>
                <a:spcPts val="155"/>
              </a:spcBef>
            </a:pPr>
            <a:r>
              <a:rPr sz="2180" dirty="0">
                <a:latin typeface="Trebuchet MS"/>
                <a:cs typeface="Trebuchet MS"/>
              </a:rPr>
              <a:t>Bron:</a:t>
            </a:r>
            <a:r>
              <a:rPr sz="2180" spc="-105" dirty="0">
                <a:latin typeface="Trebuchet MS"/>
                <a:cs typeface="Trebuchet MS"/>
              </a:rPr>
              <a:t> </a:t>
            </a:r>
            <a:r>
              <a:rPr sz="2180" spc="-14" dirty="0">
                <a:latin typeface="Trebuchet MS"/>
                <a:cs typeface="Trebuchet MS"/>
              </a:rPr>
              <a:t>Garrahy,</a:t>
            </a:r>
            <a:r>
              <a:rPr sz="2180" spc="-63" dirty="0">
                <a:latin typeface="Trebuchet MS"/>
                <a:cs typeface="Trebuchet MS"/>
              </a:rPr>
              <a:t> </a:t>
            </a:r>
            <a:r>
              <a:rPr sz="2180" spc="-28" dirty="0">
                <a:latin typeface="Trebuchet MS"/>
                <a:cs typeface="Trebuchet MS"/>
              </a:rPr>
              <a:t>2001</a:t>
            </a:r>
            <a:endParaRPr sz="2180">
              <a:latin typeface="Trebuchet MS"/>
              <a:cs typeface="Trebuchet M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313222" y="1679603"/>
            <a:ext cx="8547318" cy="11396423"/>
          </a:xfrm>
          <a:prstGeom prst="rect">
            <a:avLst/>
          </a:prstGeom>
        </p:spPr>
      </p:pic>
      <p:sp>
        <p:nvSpPr>
          <p:cNvPr id="3" name="object 3"/>
          <p:cNvSpPr txBox="1"/>
          <p:nvPr/>
        </p:nvSpPr>
        <p:spPr>
          <a:xfrm>
            <a:off x="10278645" y="2046862"/>
            <a:ext cx="12825710" cy="10457814"/>
          </a:xfrm>
          <a:prstGeom prst="rect">
            <a:avLst/>
          </a:prstGeom>
        </p:spPr>
        <p:txBody>
          <a:bodyPr vert="horz" wrap="square" lIns="0" tIns="17859" rIns="0" bIns="0" rtlCol="0">
            <a:spAutoFit/>
          </a:bodyPr>
          <a:lstStyle/>
          <a:p>
            <a:pPr marL="651890" marR="1352003" indent="-634922">
              <a:spcBef>
                <a:spcPts val="141"/>
              </a:spcBef>
              <a:tabLst>
                <a:tab pos="651890" algn="l"/>
              </a:tabLst>
            </a:pPr>
            <a:r>
              <a:rPr sz="4219" dirty="0">
                <a:latin typeface="Arial"/>
                <a:cs typeface="Arial"/>
              </a:rPr>
              <a:t>̶	We</a:t>
            </a:r>
            <a:r>
              <a:rPr sz="4219" spc="-49" dirty="0">
                <a:latin typeface="Arial"/>
                <a:cs typeface="Arial"/>
              </a:rPr>
              <a:t> </a:t>
            </a:r>
            <a:r>
              <a:rPr sz="4219" dirty="0">
                <a:latin typeface="Arial"/>
                <a:cs typeface="Arial"/>
              </a:rPr>
              <a:t>doen</a:t>
            </a:r>
            <a:r>
              <a:rPr sz="4219" spc="-77" dirty="0">
                <a:latin typeface="Arial"/>
                <a:cs typeface="Arial"/>
              </a:rPr>
              <a:t> </a:t>
            </a:r>
            <a:r>
              <a:rPr sz="4219" dirty="0">
                <a:latin typeface="Arial"/>
                <a:cs typeface="Arial"/>
              </a:rPr>
              <a:t>allemaal</a:t>
            </a:r>
            <a:r>
              <a:rPr sz="4219" spc="-56" dirty="0">
                <a:latin typeface="Arial"/>
                <a:cs typeface="Arial"/>
              </a:rPr>
              <a:t> </a:t>
            </a:r>
            <a:r>
              <a:rPr sz="4219" dirty="0">
                <a:latin typeface="Arial"/>
                <a:cs typeface="Arial"/>
              </a:rPr>
              <a:t>aan</a:t>
            </a:r>
            <a:r>
              <a:rPr sz="4219" spc="-98" dirty="0">
                <a:latin typeface="Arial"/>
                <a:cs typeface="Arial"/>
              </a:rPr>
              <a:t> </a:t>
            </a:r>
            <a:r>
              <a:rPr sz="4219" dirty="0">
                <a:latin typeface="Arial"/>
                <a:cs typeface="Arial"/>
              </a:rPr>
              <a:t>sociale</a:t>
            </a:r>
            <a:r>
              <a:rPr sz="4219" spc="-105" dirty="0">
                <a:latin typeface="Arial"/>
                <a:cs typeface="Arial"/>
              </a:rPr>
              <a:t> </a:t>
            </a:r>
            <a:r>
              <a:rPr sz="4219" dirty="0">
                <a:latin typeface="Arial"/>
                <a:cs typeface="Arial"/>
              </a:rPr>
              <a:t>categorisatie</a:t>
            </a:r>
            <a:r>
              <a:rPr sz="4219" spc="-63" dirty="0">
                <a:latin typeface="Arial"/>
                <a:cs typeface="Arial"/>
              </a:rPr>
              <a:t> </a:t>
            </a:r>
            <a:r>
              <a:rPr sz="4219" spc="-70" dirty="0">
                <a:latin typeface="Arial"/>
                <a:cs typeface="Arial"/>
              </a:rPr>
              <a:t>&amp; </a:t>
            </a:r>
            <a:r>
              <a:rPr sz="4219" spc="-14" dirty="0">
                <a:latin typeface="Arial"/>
                <a:cs typeface="Arial"/>
              </a:rPr>
              <a:t>vergelijking</a:t>
            </a:r>
            <a:endParaRPr sz="4219">
              <a:latin typeface="Arial"/>
              <a:cs typeface="Arial"/>
            </a:endParaRPr>
          </a:p>
          <a:p>
            <a:pPr marL="651890"/>
            <a:r>
              <a:rPr sz="4219" dirty="0">
                <a:latin typeface="Arial"/>
                <a:cs typeface="Arial"/>
              </a:rPr>
              <a:t>hebben</a:t>
            </a:r>
            <a:r>
              <a:rPr sz="4219" spc="-77" dirty="0">
                <a:latin typeface="Arial"/>
                <a:cs typeface="Arial"/>
              </a:rPr>
              <a:t> </a:t>
            </a:r>
            <a:r>
              <a:rPr sz="4219" dirty="0">
                <a:latin typeface="Arial"/>
                <a:cs typeface="Arial"/>
              </a:rPr>
              <a:t>allemaal</a:t>
            </a:r>
            <a:r>
              <a:rPr sz="4219" spc="-49" dirty="0">
                <a:latin typeface="Arial"/>
                <a:cs typeface="Arial"/>
              </a:rPr>
              <a:t> </a:t>
            </a:r>
            <a:r>
              <a:rPr sz="4219" spc="-14" dirty="0">
                <a:latin typeface="Arial"/>
                <a:cs typeface="Arial"/>
              </a:rPr>
              <a:t>stereotypes</a:t>
            </a:r>
            <a:endParaRPr sz="4219">
              <a:latin typeface="Arial"/>
              <a:cs typeface="Arial"/>
            </a:endParaRPr>
          </a:p>
          <a:p>
            <a:pPr marL="909075">
              <a:tabLst>
                <a:tab pos="1543105" algn="l"/>
              </a:tabLst>
            </a:pPr>
            <a:r>
              <a:rPr sz="4219" dirty="0">
                <a:latin typeface="Arial"/>
                <a:cs typeface="Arial"/>
              </a:rPr>
              <a:t>̶	Hoe</a:t>
            </a:r>
            <a:r>
              <a:rPr sz="4219" spc="-49" dirty="0">
                <a:latin typeface="Arial"/>
                <a:cs typeface="Arial"/>
              </a:rPr>
              <a:t> </a:t>
            </a:r>
            <a:r>
              <a:rPr sz="4219" dirty="0">
                <a:latin typeface="Arial"/>
                <a:cs typeface="Arial"/>
              </a:rPr>
              <a:t>ons</a:t>
            </a:r>
            <a:r>
              <a:rPr sz="4219" spc="-21" dirty="0">
                <a:latin typeface="Arial"/>
                <a:cs typeface="Arial"/>
              </a:rPr>
              <a:t> </a:t>
            </a:r>
            <a:r>
              <a:rPr sz="4219" dirty="0">
                <a:latin typeface="Arial"/>
                <a:cs typeface="Arial"/>
              </a:rPr>
              <a:t>brein</a:t>
            </a:r>
            <a:r>
              <a:rPr sz="4219" spc="-28" dirty="0">
                <a:latin typeface="Arial"/>
                <a:cs typeface="Arial"/>
              </a:rPr>
              <a:t> </a:t>
            </a:r>
            <a:r>
              <a:rPr sz="4219" spc="-14" dirty="0">
                <a:latin typeface="Arial"/>
                <a:cs typeface="Arial"/>
              </a:rPr>
              <a:t>werkt…</a:t>
            </a:r>
            <a:endParaRPr sz="4219">
              <a:latin typeface="Arial"/>
              <a:cs typeface="Arial"/>
            </a:endParaRPr>
          </a:p>
          <a:p>
            <a:pPr marL="1734207">
              <a:tabLst>
                <a:tab pos="2366451" algn="l"/>
              </a:tabLst>
            </a:pPr>
            <a:r>
              <a:rPr sz="4219" spc="-70" dirty="0">
                <a:latin typeface="Arial"/>
                <a:cs typeface="Arial"/>
              </a:rPr>
              <a:t>‒</a:t>
            </a:r>
            <a:r>
              <a:rPr sz="4219" dirty="0">
                <a:latin typeface="Arial"/>
                <a:cs typeface="Arial"/>
              </a:rPr>
              <a:t>	</a:t>
            </a:r>
            <a:r>
              <a:rPr sz="4219" spc="-105" dirty="0">
                <a:latin typeface="Arial"/>
                <a:cs typeface="Arial"/>
              </a:rPr>
              <a:t>IAT-</a:t>
            </a:r>
            <a:r>
              <a:rPr sz="4219" spc="-127" dirty="0">
                <a:latin typeface="Arial"/>
                <a:cs typeface="Arial"/>
              </a:rPr>
              <a:t> </a:t>
            </a:r>
            <a:r>
              <a:rPr sz="4219" dirty="0">
                <a:latin typeface="Arial"/>
                <a:cs typeface="Arial"/>
              </a:rPr>
              <a:t>test:</a:t>
            </a:r>
            <a:r>
              <a:rPr sz="4219" spc="-113" dirty="0">
                <a:latin typeface="Arial"/>
                <a:cs typeface="Arial"/>
              </a:rPr>
              <a:t> </a:t>
            </a:r>
            <a:r>
              <a:rPr sz="4219" u="sng" spc="-14" dirty="0">
                <a:solidFill>
                  <a:srgbClr val="1E63C7"/>
                </a:solidFill>
                <a:uFill>
                  <a:solidFill>
                    <a:srgbClr val="1E63C7"/>
                  </a:solidFill>
                </a:uFill>
                <a:latin typeface="Arial"/>
                <a:cs typeface="Arial"/>
                <a:hlinkClick r:id="rId3"/>
              </a:rPr>
              <a:t>https://implicit.harvard.edu/implicit/</a:t>
            </a:r>
            <a:endParaRPr sz="4219">
              <a:latin typeface="Arial"/>
              <a:cs typeface="Arial"/>
            </a:endParaRPr>
          </a:p>
          <a:p>
            <a:pPr marL="2366451" marR="1018914" indent="-632244">
              <a:tabLst>
                <a:tab pos="2366451" algn="l"/>
              </a:tabLst>
            </a:pPr>
            <a:r>
              <a:rPr sz="4219" spc="-70" dirty="0">
                <a:latin typeface="Arial"/>
                <a:cs typeface="Arial"/>
              </a:rPr>
              <a:t>‒</a:t>
            </a:r>
            <a:r>
              <a:rPr sz="4219" dirty="0">
                <a:latin typeface="Arial"/>
                <a:cs typeface="Arial"/>
              </a:rPr>
              <a:t>	Impliciete</a:t>
            </a:r>
            <a:r>
              <a:rPr sz="4219" spc="-77" dirty="0">
                <a:latin typeface="Arial"/>
                <a:cs typeface="Arial"/>
              </a:rPr>
              <a:t> </a:t>
            </a:r>
            <a:r>
              <a:rPr sz="4219" dirty="0">
                <a:latin typeface="Arial"/>
                <a:cs typeface="Arial"/>
              </a:rPr>
              <a:t>attitudes</a:t>
            </a:r>
            <a:r>
              <a:rPr sz="4219" spc="-35" dirty="0">
                <a:latin typeface="Arial"/>
                <a:cs typeface="Arial"/>
              </a:rPr>
              <a:t> </a:t>
            </a:r>
            <a:r>
              <a:rPr sz="4219" dirty="0">
                <a:latin typeface="Arial"/>
                <a:cs typeface="Arial"/>
              </a:rPr>
              <a:t>niet</a:t>
            </a:r>
            <a:r>
              <a:rPr sz="4219" spc="-70" dirty="0">
                <a:latin typeface="Arial"/>
                <a:cs typeface="Arial"/>
              </a:rPr>
              <a:t> </a:t>
            </a:r>
            <a:r>
              <a:rPr sz="4219" dirty="0">
                <a:latin typeface="Arial"/>
                <a:cs typeface="Arial"/>
              </a:rPr>
              <a:t>makkelijk</a:t>
            </a:r>
            <a:r>
              <a:rPr sz="4219" spc="-77" dirty="0">
                <a:latin typeface="Arial"/>
                <a:cs typeface="Arial"/>
              </a:rPr>
              <a:t> </a:t>
            </a:r>
            <a:r>
              <a:rPr sz="4219" dirty="0">
                <a:latin typeface="Arial"/>
                <a:cs typeface="Arial"/>
              </a:rPr>
              <a:t>aan</a:t>
            </a:r>
            <a:r>
              <a:rPr sz="4219" spc="-56" dirty="0">
                <a:latin typeface="Arial"/>
                <a:cs typeface="Arial"/>
              </a:rPr>
              <a:t> </a:t>
            </a:r>
            <a:r>
              <a:rPr sz="4219" spc="-35" dirty="0">
                <a:latin typeface="Arial"/>
                <a:cs typeface="Arial"/>
              </a:rPr>
              <a:t>te </a:t>
            </a:r>
            <a:r>
              <a:rPr sz="4219" spc="-14" dirty="0">
                <a:latin typeface="Arial"/>
                <a:cs typeface="Arial"/>
              </a:rPr>
              <a:t>passen</a:t>
            </a:r>
            <a:endParaRPr sz="4219">
              <a:latin typeface="Arial"/>
              <a:cs typeface="Arial"/>
            </a:endParaRPr>
          </a:p>
          <a:p>
            <a:pPr>
              <a:spcBef>
                <a:spcPts val="218"/>
              </a:spcBef>
            </a:pPr>
            <a:endParaRPr sz="4219">
              <a:latin typeface="Arial"/>
              <a:cs typeface="Arial"/>
            </a:endParaRPr>
          </a:p>
          <a:p>
            <a:pPr marL="17860">
              <a:tabLst>
                <a:tab pos="651890" algn="l"/>
              </a:tabLst>
            </a:pPr>
            <a:r>
              <a:rPr sz="4219" dirty="0">
                <a:latin typeface="Arial"/>
                <a:cs typeface="Arial"/>
              </a:rPr>
              <a:t>̶	MAAR</a:t>
            </a:r>
            <a:r>
              <a:rPr sz="4219" spc="-63" dirty="0">
                <a:latin typeface="Arial"/>
                <a:cs typeface="Arial"/>
              </a:rPr>
              <a:t> </a:t>
            </a:r>
            <a:r>
              <a:rPr sz="4219" dirty="0">
                <a:latin typeface="Arial"/>
                <a:cs typeface="Arial"/>
              </a:rPr>
              <a:t>cruciaal</a:t>
            </a:r>
            <a:r>
              <a:rPr sz="4219" spc="-84" dirty="0">
                <a:latin typeface="Arial"/>
                <a:cs typeface="Arial"/>
              </a:rPr>
              <a:t> </a:t>
            </a:r>
            <a:r>
              <a:rPr sz="4219" spc="-35" dirty="0">
                <a:latin typeface="Arial"/>
                <a:cs typeface="Arial"/>
              </a:rPr>
              <a:t>is</a:t>
            </a:r>
            <a:endParaRPr sz="4219">
              <a:latin typeface="Arial"/>
              <a:cs typeface="Arial"/>
            </a:endParaRPr>
          </a:p>
          <a:p>
            <a:pPr marL="909075">
              <a:tabLst>
                <a:tab pos="1543105" algn="l"/>
              </a:tabLst>
            </a:pPr>
            <a:r>
              <a:rPr sz="4219" dirty="0">
                <a:latin typeface="Arial"/>
                <a:cs typeface="Arial"/>
              </a:rPr>
              <a:t>̶	hier</a:t>
            </a:r>
            <a:r>
              <a:rPr sz="4219" spc="-49" dirty="0">
                <a:latin typeface="Arial"/>
                <a:cs typeface="Arial"/>
              </a:rPr>
              <a:t> </a:t>
            </a:r>
            <a:r>
              <a:rPr sz="4219" dirty="0">
                <a:latin typeface="Arial"/>
                <a:cs typeface="Arial"/>
              </a:rPr>
              <a:t>bewust</a:t>
            </a:r>
            <a:r>
              <a:rPr sz="4219" spc="-28" dirty="0">
                <a:latin typeface="Arial"/>
                <a:cs typeface="Arial"/>
              </a:rPr>
              <a:t> </a:t>
            </a:r>
            <a:r>
              <a:rPr sz="4219" dirty="0">
                <a:latin typeface="Arial"/>
                <a:cs typeface="Arial"/>
              </a:rPr>
              <a:t>van</a:t>
            </a:r>
            <a:r>
              <a:rPr sz="4219" spc="-28" dirty="0">
                <a:latin typeface="Arial"/>
                <a:cs typeface="Arial"/>
              </a:rPr>
              <a:t> </a:t>
            </a:r>
            <a:r>
              <a:rPr sz="4219" dirty="0">
                <a:latin typeface="Arial"/>
                <a:cs typeface="Arial"/>
              </a:rPr>
              <a:t>zijn</a:t>
            </a:r>
            <a:r>
              <a:rPr sz="4219" spc="-49" dirty="0">
                <a:latin typeface="Arial"/>
                <a:cs typeface="Arial"/>
              </a:rPr>
              <a:t> </a:t>
            </a:r>
            <a:r>
              <a:rPr sz="4219" spc="-14" dirty="0">
                <a:latin typeface="Arial"/>
                <a:cs typeface="Arial"/>
              </a:rPr>
              <a:t>(reflectie!)</a:t>
            </a:r>
            <a:endParaRPr sz="4219">
              <a:latin typeface="Arial"/>
              <a:cs typeface="Arial"/>
            </a:endParaRPr>
          </a:p>
          <a:p>
            <a:pPr marL="909075">
              <a:tabLst>
                <a:tab pos="1543105" algn="l"/>
              </a:tabLst>
            </a:pPr>
            <a:r>
              <a:rPr sz="4219" dirty="0">
                <a:latin typeface="Arial"/>
                <a:cs typeface="Arial"/>
              </a:rPr>
              <a:t>̶	én</a:t>
            </a:r>
            <a:r>
              <a:rPr sz="4219" spc="-28" dirty="0">
                <a:latin typeface="Arial"/>
                <a:cs typeface="Arial"/>
              </a:rPr>
              <a:t> </a:t>
            </a:r>
            <a:r>
              <a:rPr sz="4219" dirty="0">
                <a:latin typeface="Arial"/>
                <a:cs typeface="Arial"/>
              </a:rPr>
              <a:t>wat</a:t>
            </a:r>
            <a:r>
              <a:rPr sz="4219" spc="-28" dirty="0">
                <a:latin typeface="Arial"/>
                <a:cs typeface="Arial"/>
              </a:rPr>
              <a:t> </a:t>
            </a:r>
            <a:r>
              <a:rPr sz="4219" dirty="0">
                <a:latin typeface="Arial"/>
                <a:cs typeface="Arial"/>
              </a:rPr>
              <a:t>je</a:t>
            </a:r>
            <a:r>
              <a:rPr sz="4219" spc="-7" dirty="0">
                <a:latin typeface="Arial"/>
                <a:cs typeface="Arial"/>
              </a:rPr>
              <a:t> </a:t>
            </a:r>
            <a:r>
              <a:rPr sz="4219" dirty="0">
                <a:latin typeface="Arial"/>
                <a:cs typeface="Arial"/>
              </a:rPr>
              <a:t>ermee</a:t>
            </a:r>
            <a:r>
              <a:rPr sz="4219" spc="-28" dirty="0">
                <a:latin typeface="Arial"/>
                <a:cs typeface="Arial"/>
              </a:rPr>
              <a:t> </a:t>
            </a:r>
            <a:r>
              <a:rPr sz="4219" dirty="0">
                <a:latin typeface="Arial"/>
                <a:cs typeface="Arial"/>
              </a:rPr>
              <a:t>doet</a:t>
            </a:r>
            <a:r>
              <a:rPr sz="4219" spc="-28" dirty="0">
                <a:latin typeface="Arial"/>
                <a:cs typeface="Arial"/>
              </a:rPr>
              <a:t> </a:t>
            </a:r>
            <a:r>
              <a:rPr sz="4219" dirty="0">
                <a:latin typeface="Arial"/>
                <a:cs typeface="Arial"/>
              </a:rPr>
              <a:t>in</a:t>
            </a:r>
            <a:r>
              <a:rPr sz="4219" spc="-7" dirty="0">
                <a:latin typeface="Arial"/>
                <a:cs typeface="Arial"/>
              </a:rPr>
              <a:t> </a:t>
            </a:r>
            <a:r>
              <a:rPr sz="4219" dirty="0">
                <a:latin typeface="Arial"/>
                <a:cs typeface="Arial"/>
              </a:rPr>
              <a:t>je</a:t>
            </a:r>
            <a:r>
              <a:rPr sz="4219" spc="-28" dirty="0">
                <a:latin typeface="Arial"/>
                <a:cs typeface="Arial"/>
              </a:rPr>
              <a:t> </a:t>
            </a:r>
            <a:r>
              <a:rPr sz="4219" spc="-14" dirty="0">
                <a:latin typeface="Arial"/>
                <a:cs typeface="Arial"/>
              </a:rPr>
              <a:t>gedrag</a:t>
            </a:r>
            <a:endParaRPr sz="4219">
              <a:latin typeface="Arial"/>
              <a:cs typeface="Arial"/>
            </a:endParaRPr>
          </a:p>
          <a:p>
            <a:pPr>
              <a:spcBef>
                <a:spcPts val="211"/>
              </a:spcBef>
            </a:pPr>
            <a:endParaRPr sz="4219">
              <a:latin typeface="Arial"/>
              <a:cs typeface="Arial"/>
            </a:endParaRPr>
          </a:p>
          <a:p>
            <a:pPr marL="909075">
              <a:tabLst>
                <a:tab pos="1543105" algn="l"/>
              </a:tabLst>
            </a:pPr>
            <a:r>
              <a:rPr sz="4219" dirty="0">
                <a:latin typeface="Arial"/>
                <a:cs typeface="Arial"/>
              </a:rPr>
              <a:t>̶	Zeker</a:t>
            </a:r>
            <a:r>
              <a:rPr sz="4219" spc="-28" dirty="0">
                <a:latin typeface="Arial"/>
                <a:cs typeface="Arial"/>
              </a:rPr>
              <a:t> </a:t>
            </a:r>
            <a:r>
              <a:rPr sz="4219" dirty="0">
                <a:latin typeface="Arial"/>
                <a:cs typeface="Arial"/>
              </a:rPr>
              <a:t>bij</a:t>
            </a:r>
            <a:r>
              <a:rPr sz="4219" spc="-49" dirty="0">
                <a:latin typeface="Arial"/>
                <a:cs typeface="Arial"/>
              </a:rPr>
              <a:t> </a:t>
            </a:r>
            <a:r>
              <a:rPr sz="4219" dirty="0">
                <a:latin typeface="Arial"/>
                <a:cs typeface="Arial"/>
              </a:rPr>
              <a:t>LK:</a:t>
            </a:r>
            <a:r>
              <a:rPr sz="4219" spc="-28" dirty="0">
                <a:latin typeface="Arial"/>
                <a:cs typeface="Arial"/>
              </a:rPr>
              <a:t> </a:t>
            </a:r>
            <a:r>
              <a:rPr sz="4219" dirty="0">
                <a:latin typeface="Arial"/>
                <a:cs typeface="Arial"/>
              </a:rPr>
              <a:t>koppeling</a:t>
            </a:r>
            <a:r>
              <a:rPr sz="4219" spc="-84" dirty="0">
                <a:latin typeface="Arial"/>
                <a:cs typeface="Arial"/>
              </a:rPr>
              <a:t> </a:t>
            </a:r>
            <a:r>
              <a:rPr sz="4219" dirty="0">
                <a:latin typeface="Arial"/>
                <a:cs typeface="Arial"/>
              </a:rPr>
              <a:t>attitude</a:t>
            </a:r>
            <a:r>
              <a:rPr sz="4219" spc="-28" dirty="0">
                <a:latin typeface="Arial"/>
                <a:cs typeface="Arial"/>
              </a:rPr>
              <a:t> </a:t>
            </a:r>
            <a:r>
              <a:rPr sz="4219" dirty="0">
                <a:latin typeface="Arial"/>
                <a:cs typeface="Arial"/>
              </a:rPr>
              <a:t>&amp;</a:t>
            </a:r>
            <a:r>
              <a:rPr sz="4219" spc="-28" dirty="0">
                <a:latin typeface="Arial"/>
                <a:cs typeface="Arial"/>
              </a:rPr>
              <a:t> </a:t>
            </a:r>
            <a:r>
              <a:rPr sz="4219" spc="-14" dirty="0">
                <a:latin typeface="Arial"/>
                <a:cs typeface="Arial"/>
              </a:rPr>
              <a:t>praktijk!</a:t>
            </a:r>
            <a:endParaRPr sz="4219">
              <a:latin typeface="Arial"/>
              <a:cs typeface="Arial"/>
            </a:endParaRPr>
          </a:p>
          <a:p>
            <a:pPr marL="1734207">
              <a:tabLst>
                <a:tab pos="2366451" algn="l"/>
              </a:tabLst>
            </a:pPr>
            <a:r>
              <a:rPr sz="4219" spc="-70" dirty="0">
                <a:latin typeface="Arial"/>
                <a:cs typeface="Arial"/>
              </a:rPr>
              <a:t>‒</a:t>
            </a:r>
            <a:r>
              <a:rPr sz="4219" dirty="0">
                <a:latin typeface="Arial"/>
                <a:cs typeface="Arial"/>
              </a:rPr>
              <a:t>	Experimenteren,</a:t>
            </a:r>
            <a:r>
              <a:rPr sz="4219" spc="-70" dirty="0">
                <a:latin typeface="Arial"/>
                <a:cs typeface="Arial"/>
              </a:rPr>
              <a:t> </a:t>
            </a:r>
            <a:r>
              <a:rPr sz="4219" dirty="0">
                <a:latin typeface="Arial"/>
                <a:cs typeface="Arial"/>
              </a:rPr>
              <a:t>leren</a:t>
            </a:r>
            <a:r>
              <a:rPr sz="4219" spc="-56" dirty="0">
                <a:latin typeface="Arial"/>
                <a:cs typeface="Arial"/>
              </a:rPr>
              <a:t> </a:t>
            </a:r>
            <a:r>
              <a:rPr sz="4219" dirty="0">
                <a:latin typeface="Arial"/>
                <a:cs typeface="Arial"/>
              </a:rPr>
              <a:t>van</a:t>
            </a:r>
            <a:r>
              <a:rPr sz="4219" spc="-42" dirty="0">
                <a:latin typeface="Arial"/>
                <a:cs typeface="Arial"/>
              </a:rPr>
              <a:t> </a:t>
            </a:r>
            <a:r>
              <a:rPr sz="4219" spc="-14" dirty="0">
                <a:latin typeface="Arial"/>
                <a:cs typeface="Arial"/>
              </a:rPr>
              <a:t>collega’s</a:t>
            </a:r>
            <a:endParaRPr sz="4219">
              <a:latin typeface="Arial"/>
              <a:cs typeface="Arial"/>
            </a:endParaRPr>
          </a:p>
          <a:p>
            <a:pPr marL="2398599">
              <a:spcBef>
                <a:spcPts val="7"/>
              </a:spcBef>
              <a:tabLst>
                <a:tab pos="3171938" algn="l"/>
              </a:tabLst>
            </a:pPr>
            <a:r>
              <a:rPr sz="4219" spc="-70" dirty="0">
                <a:latin typeface="Arial"/>
                <a:cs typeface="Arial"/>
              </a:rPr>
              <a:t>–</a:t>
            </a:r>
            <a:r>
              <a:rPr sz="4219" dirty="0">
                <a:latin typeface="Arial"/>
                <a:cs typeface="Arial"/>
              </a:rPr>
              <a:t>	Bewustzijn</a:t>
            </a:r>
            <a:r>
              <a:rPr sz="4219" spc="-56" dirty="0">
                <a:latin typeface="Arial"/>
                <a:cs typeface="Arial"/>
              </a:rPr>
              <a:t> </a:t>
            </a:r>
            <a:r>
              <a:rPr sz="4219" dirty="0">
                <a:latin typeface="Arial"/>
                <a:cs typeface="Arial"/>
              </a:rPr>
              <a:t>&amp;</a:t>
            </a:r>
            <a:r>
              <a:rPr sz="4219" spc="-21" dirty="0">
                <a:latin typeface="Arial"/>
                <a:cs typeface="Arial"/>
              </a:rPr>
              <a:t> </a:t>
            </a:r>
            <a:r>
              <a:rPr sz="4219" dirty="0">
                <a:latin typeface="Arial"/>
                <a:cs typeface="Arial"/>
              </a:rPr>
              <a:t>leren</a:t>
            </a:r>
            <a:r>
              <a:rPr sz="4219" spc="-42" dirty="0">
                <a:latin typeface="Arial"/>
                <a:cs typeface="Arial"/>
              </a:rPr>
              <a:t> </a:t>
            </a:r>
            <a:r>
              <a:rPr sz="4219" dirty="0">
                <a:latin typeface="Arial"/>
                <a:cs typeface="Arial"/>
              </a:rPr>
              <a:t>vb.</a:t>
            </a:r>
            <a:r>
              <a:rPr sz="4219" spc="-21" dirty="0">
                <a:latin typeface="Arial"/>
                <a:cs typeface="Arial"/>
              </a:rPr>
              <a:t> </a:t>
            </a:r>
            <a:r>
              <a:rPr sz="4219" dirty="0">
                <a:latin typeface="Arial"/>
                <a:cs typeface="Arial"/>
              </a:rPr>
              <a:t>via</a:t>
            </a:r>
            <a:r>
              <a:rPr sz="4219" spc="-14" dirty="0">
                <a:latin typeface="Arial"/>
                <a:cs typeface="Arial"/>
              </a:rPr>
              <a:t> videoclubs</a:t>
            </a:r>
            <a:endParaRPr sz="4219">
              <a:latin typeface="Arial"/>
              <a:cs typeface="Arial"/>
            </a:endParaRPr>
          </a:p>
          <a:p>
            <a:pPr marL="1734207">
              <a:tabLst>
                <a:tab pos="2366451" algn="l"/>
              </a:tabLst>
            </a:pPr>
            <a:r>
              <a:rPr sz="4219" spc="-70" dirty="0">
                <a:latin typeface="Arial"/>
                <a:cs typeface="Arial"/>
              </a:rPr>
              <a:t>‒</a:t>
            </a:r>
            <a:r>
              <a:rPr sz="4219" dirty="0">
                <a:latin typeface="Arial"/>
                <a:cs typeface="Arial"/>
              </a:rPr>
              <a:t>	Proces</a:t>
            </a:r>
            <a:r>
              <a:rPr sz="4219" spc="-21" dirty="0">
                <a:latin typeface="Arial"/>
                <a:cs typeface="Arial"/>
              </a:rPr>
              <a:t> </a:t>
            </a:r>
            <a:r>
              <a:rPr sz="4219" dirty="0">
                <a:latin typeface="Arial"/>
                <a:cs typeface="Arial"/>
              </a:rPr>
              <a:t>van</a:t>
            </a:r>
            <a:r>
              <a:rPr sz="4219" spc="-35" dirty="0">
                <a:latin typeface="Arial"/>
                <a:cs typeface="Arial"/>
              </a:rPr>
              <a:t> </a:t>
            </a:r>
            <a:r>
              <a:rPr sz="4219" dirty="0">
                <a:latin typeface="Arial"/>
                <a:cs typeface="Arial"/>
              </a:rPr>
              <a:t>lange</a:t>
            </a:r>
            <a:r>
              <a:rPr sz="4219" spc="-42" dirty="0">
                <a:latin typeface="Arial"/>
                <a:cs typeface="Arial"/>
              </a:rPr>
              <a:t> </a:t>
            </a:r>
            <a:r>
              <a:rPr sz="4219" spc="-28" dirty="0">
                <a:latin typeface="Arial"/>
                <a:cs typeface="Arial"/>
              </a:rPr>
              <a:t>adem</a:t>
            </a:r>
            <a:endParaRPr sz="4219">
              <a:latin typeface="Arial"/>
              <a:cs typeface="Arial"/>
            </a:endParaRPr>
          </a:p>
        </p:txBody>
      </p:sp>
      <p:sp>
        <p:nvSpPr>
          <p:cNvPr id="4" name="object 4"/>
          <p:cNvSpPr txBox="1"/>
          <p:nvPr/>
        </p:nvSpPr>
        <p:spPr>
          <a:xfrm>
            <a:off x="19563556" y="12831031"/>
            <a:ext cx="4698802" cy="690790"/>
          </a:xfrm>
          <a:prstGeom prst="rect">
            <a:avLst/>
          </a:prstGeom>
        </p:spPr>
        <p:txBody>
          <a:bodyPr vert="horz" wrap="square" lIns="0" tIns="19645" rIns="0" bIns="0" rtlCol="0">
            <a:spAutoFit/>
          </a:bodyPr>
          <a:lstStyle/>
          <a:p>
            <a:pPr marL="17860">
              <a:spcBef>
                <a:spcPts val="155"/>
              </a:spcBef>
            </a:pPr>
            <a:r>
              <a:rPr sz="2180" dirty="0">
                <a:latin typeface="Trebuchet MS"/>
                <a:cs typeface="Trebuchet MS"/>
              </a:rPr>
              <a:t>Bron:</a:t>
            </a:r>
            <a:r>
              <a:rPr sz="2180" spc="-7" dirty="0">
                <a:latin typeface="Trebuchet MS"/>
                <a:cs typeface="Trebuchet MS"/>
              </a:rPr>
              <a:t> </a:t>
            </a:r>
            <a:r>
              <a:rPr sz="2180" dirty="0">
                <a:latin typeface="Trebuchet MS"/>
                <a:cs typeface="Trebuchet MS"/>
              </a:rPr>
              <a:t>Lepore</a:t>
            </a:r>
            <a:r>
              <a:rPr sz="2180" spc="7" dirty="0">
                <a:latin typeface="Trebuchet MS"/>
                <a:cs typeface="Trebuchet MS"/>
              </a:rPr>
              <a:t> </a:t>
            </a:r>
            <a:r>
              <a:rPr sz="2180" dirty="0">
                <a:latin typeface="Trebuchet MS"/>
                <a:cs typeface="Trebuchet MS"/>
              </a:rPr>
              <a:t>&amp;</a:t>
            </a:r>
            <a:r>
              <a:rPr sz="2180" spc="-7" dirty="0">
                <a:latin typeface="Trebuchet MS"/>
                <a:cs typeface="Trebuchet MS"/>
              </a:rPr>
              <a:t> </a:t>
            </a:r>
            <a:r>
              <a:rPr sz="2180" dirty="0">
                <a:latin typeface="Trebuchet MS"/>
                <a:cs typeface="Trebuchet MS"/>
              </a:rPr>
              <a:t>Brown</a:t>
            </a:r>
            <a:r>
              <a:rPr sz="2180" spc="-7" dirty="0">
                <a:latin typeface="Trebuchet MS"/>
                <a:cs typeface="Trebuchet MS"/>
              </a:rPr>
              <a:t> </a:t>
            </a:r>
            <a:r>
              <a:rPr sz="2180" spc="-28" dirty="0">
                <a:latin typeface="Trebuchet MS"/>
                <a:cs typeface="Trebuchet MS"/>
              </a:rPr>
              <a:t>2000</a:t>
            </a:r>
            <a:endParaRPr sz="2180">
              <a:latin typeface="Trebuchet MS"/>
              <a:cs typeface="Trebuchet MS"/>
            </a:endParaRPr>
          </a:p>
          <a:p>
            <a:pPr marL="780482">
              <a:spcBef>
                <a:spcPts val="14"/>
              </a:spcBef>
            </a:pPr>
            <a:r>
              <a:rPr sz="2180" dirty="0">
                <a:latin typeface="Trebuchet MS"/>
                <a:cs typeface="Trebuchet MS"/>
              </a:rPr>
              <a:t>Roose,</a:t>
            </a:r>
            <a:r>
              <a:rPr sz="2180" spc="-49" dirty="0">
                <a:latin typeface="Trebuchet MS"/>
                <a:cs typeface="Trebuchet MS"/>
              </a:rPr>
              <a:t> </a:t>
            </a:r>
            <a:r>
              <a:rPr sz="2180" spc="-14" dirty="0">
                <a:latin typeface="Trebuchet MS"/>
                <a:cs typeface="Trebuchet MS"/>
              </a:rPr>
              <a:t>Vantieghem</a:t>
            </a:r>
            <a:r>
              <a:rPr sz="2180" spc="-21" dirty="0">
                <a:latin typeface="Trebuchet MS"/>
                <a:cs typeface="Trebuchet MS"/>
              </a:rPr>
              <a:t> </a:t>
            </a:r>
            <a:r>
              <a:rPr sz="2180" dirty="0">
                <a:latin typeface="Trebuchet MS"/>
                <a:cs typeface="Trebuchet MS"/>
              </a:rPr>
              <a:t>et</a:t>
            </a:r>
            <a:r>
              <a:rPr sz="2180" spc="-21" dirty="0">
                <a:latin typeface="Trebuchet MS"/>
                <a:cs typeface="Trebuchet MS"/>
              </a:rPr>
              <a:t> </a:t>
            </a:r>
            <a:r>
              <a:rPr sz="2180" dirty="0">
                <a:latin typeface="Trebuchet MS"/>
                <a:cs typeface="Trebuchet MS"/>
              </a:rPr>
              <a:t>al.,</a:t>
            </a:r>
            <a:r>
              <a:rPr sz="2180" spc="-35" dirty="0">
                <a:latin typeface="Trebuchet MS"/>
                <a:cs typeface="Trebuchet MS"/>
              </a:rPr>
              <a:t> </a:t>
            </a:r>
            <a:r>
              <a:rPr sz="2180" spc="-28" dirty="0">
                <a:latin typeface="Trebuchet MS"/>
                <a:cs typeface="Trebuchet MS"/>
              </a:rPr>
              <a:t>2022</a:t>
            </a:r>
            <a:endParaRPr sz="2180">
              <a:latin typeface="Trebuchet MS"/>
              <a:cs typeface="Trebuchet MS"/>
            </a:endParaRPr>
          </a:p>
        </p:txBody>
      </p:sp>
      <p:sp>
        <p:nvSpPr>
          <p:cNvPr id="5" name="object 5"/>
          <p:cNvSpPr txBox="1">
            <a:spLocks noGrp="1"/>
          </p:cNvSpPr>
          <p:nvPr>
            <p:ph type="title"/>
          </p:nvPr>
        </p:nvSpPr>
        <p:spPr>
          <a:xfrm>
            <a:off x="1415480" y="329738"/>
            <a:ext cx="29573200" cy="1186687"/>
          </a:xfrm>
          <a:prstGeom prst="rect">
            <a:avLst/>
          </a:prstGeom>
        </p:spPr>
        <p:txBody>
          <a:bodyPr vert="horz" wrap="square" lIns="0" tIns="17859" rIns="0" bIns="0" rtlCol="0" anchor="b">
            <a:spAutoFit/>
          </a:bodyPr>
          <a:lstStyle/>
          <a:p>
            <a:pPr marL="17860">
              <a:lnSpc>
                <a:spcPct val="100000"/>
              </a:lnSpc>
              <a:spcBef>
                <a:spcPts val="141"/>
              </a:spcBef>
            </a:pPr>
            <a:r>
              <a:rPr dirty="0"/>
              <a:t>OPLOSSINGEN</a:t>
            </a:r>
            <a:r>
              <a:rPr spc="-70" dirty="0"/>
              <a:t> </a:t>
            </a:r>
            <a:r>
              <a:rPr dirty="0"/>
              <a:t>VOOR</a:t>
            </a:r>
            <a:r>
              <a:rPr spc="-49" dirty="0"/>
              <a:t> </a:t>
            </a:r>
            <a:r>
              <a:rPr spc="-14" dirty="0"/>
              <a:t>BIAS?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2737524" y="13260513"/>
            <a:ext cx="375047" cy="385955"/>
          </a:xfrm>
          <a:prstGeom prst="rect">
            <a:avLst/>
          </a:prstGeom>
        </p:spPr>
        <p:txBody>
          <a:bodyPr vert="horz" wrap="square" lIns="0" tIns="17859" rIns="0" bIns="0" rtlCol="0">
            <a:spAutoFit/>
          </a:bodyPr>
          <a:lstStyle/>
          <a:p>
            <a:pPr marL="17860">
              <a:spcBef>
                <a:spcPts val="141"/>
              </a:spcBef>
            </a:pPr>
            <a:r>
              <a:rPr sz="2391" spc="-35" dirty="0">
                <a:solidFill>
                  <a:srgbClr val="1E63C7"/>
                </a:solidFill>
                <a:latin typeface="Arial"/>
                <a:cs typeface="Arial"/>
              </a:rPr>
              <a:t>38</a:t>
            </a:r>
            <a:endParaRPr sz="2391">
              <a:latin typeface="Arial"/>
              <a:cs typeface="Arial"/>
            </a:endParaRPr>
          </a:p>
        </p:txBody>
      </p:sp>
      <p:sp>
        <p:nvSpPr>
          <p:cNvPr id="3" name="object 3"/>
          <p:cNvSpPr/>
          <p:nvPr/>
        </p:nvSpPr>
        <p:spPr>
          <a:xfrm>
            <a:off x="3212940" y="1960423"/>
            <a:ext cx="14365188" cy="1224260"/>
          </a:xfrm>
          <a:custGeom>
            <a:avLst/>
            <a:gdLst/>
            <a:ahLst/>
            <a:cxnLst/>
            <a:rect l="l" t="t" r="r" b="b"/>
            <a:pathLst>
              <a:path w="10215245" h="870585">
                <a:moveTo>
                  <a:pt x="10070211" y="0"/>
                </a:moveTo>
                <a:lnTo>
                  <a:pt x="145033" y="0"/>
                </a:lnTo>
                <a:lnTo>
                  <a:pt x="99226" y="7390"/>
                </a:lnTo>
                <a:lnTo>
                  <a:pt x="59417" y="27972"/>
                </a:lnTo>
                <a:lnTo>
                  <a:pt x="28009" y="59362"/>
                </a:lnTo>
                <a:lnTo>
                  <a:pt x="7402" y="99177"/>
                </a:lnTo>
                <a:lnTo>
                  <a:pt x="0" y="145034"/>
                </a:lnTo>
                <a:lnTo>
                  <a:pt x="0" y="725170"/>
                </a:lnTo>
                <a:lnTo>
                  <a:pt x="7402" y="771039"/>
                </a:lnTo>
                <a:lnTo>
                  <a:pt x="28009" y="810885"/>
                </a:lnTo>
                <a:lnTo>
                  <a:pt x="59417" y="842313"/>
                </a:lnTo>
                <a:lnTo>
                  <a:pt x="99226" y="862927"/>
                </a:lnTo>
                <a:lnTo>
                  <a:pt x="145033" y="870330"/>
                </a:lnTo>
                <a:lnTo>
                  <a:pt x="10070211" y="870330"/>
                </a:lnTo>
                <a:lnTo>
                  <a:pt x="10116067" y="862927"/>
                </a:lnTo>
                <a:lnTo>
                  <a:pt x="10155882" y="842313"/>
                </a:lnTo>
                <a:lnTo>
                  <a:pt x="10187272" y="810885"/>
                </a:lnTo>
                <a:lnTo>
                  <a:pt x="10207854" y="771039"/>
                </a:lnTo>
                <a:lnTo>
                  <a:pt x="10215245" y="725170"/>
                </a:lnTo>
                <a:lnTo>
                  <a:pt x="10215245" y="145034"/>
                </a:lnTo>
                <a:lnTo>
                  <a:pt x="10207854" y="99177"/>
                </a:lnTo>
                <a:lnTo>
                  <a:pt x="10187272" y="59362"/>
                </a:lnTo>
                <a:lnTo>
                  <a:pt x="10155882" y="27972"/>
                </a:lnTo>
                <a:lnTo>
                  <a:pt x="10116067" y="7390"/>
                </a:lnTo>
                <a:lnTo>
                  <a:pt x="10070211" y="0"/>
                </a:lnTo>
                <a:close/>
              </a:path>
            </a:pathLst>
          </a:custGeom>
          <a:solidFill>
            <a:srgbClr val="EC7D8D"/>
          </a:solidFill>
        </p:spPr>
        <p:txBody>
          <a:bodyPr wrap="square" lIns="0" tIns="0" rIns="0" bIns="0" rtlCol="0"/>
          <a:lstStyle/>
          <a:p>
            <a:endParaRPr sz="5063"/>
          </a:p>
        </p:txBody>
      </p:sp>
      <p:sp>
        <p:nvSpPr>
          <p:cNvPr id="4" name="object 4"/>
          <p:cNvSpPr txBox="1"/>
          <p:nvPr/>
        </p:nvSpPr>
        <p:spPr>
          <a:xfrm>
            <a:off x="1408643" y="2060100"/>
            <a:ext cx="15528727" cy="10744528"/>
          </a:xfrm>
          <a:prstGeom prst="rect">
            <a:avLst/>
          </a:prstGeom>
        </p:spPr>
        <p:txBody>
          <a:bodyPr vert="horz" wrap="square" lIns="0" tIns="67866" rIns="0" bIns="0" rtlCol="0">
            <a:spAutoFit/>
          </a:bodyPr>
          <a:lstStyle/>
          <a:p>
            <a:pPr marL="6091156">
              <a:spcBef>
                <a:spcPts val="534"/>
              </a:spcBef>
            </a:pPr>
            <a:r>
              <a:rPr sz="5625" dirty="0">
                <a:solidFill>
                  <a:srgbClr val="FFFFFF"/>
                </a:solidFill>
                <a:latin typeface="Berlin Sans FB"/>
                <a:cs typeface="Berlin Sans FB"/>
              </a:rPr>
              <a:t>Bewustzijn</a:t>
            </a:r>
            <a:r>
              <a:rPr sz="5625" spc="-134" dirty="0">
                <a:solidFill>
                  <a:srgbClr val="FFFFFF"/>
                </a:solidFill>
                <a:latin typeface="Berlin Sans FB"/>
                <a:cs typeface="Berlin Sans FB"/>
              </a:rPr>
              <a:t> </a:t>
            </a:r>
            <a:r>
              <a:rPr sz="5625" dirty="0">
                <a:solidFill>
                  <a:srgbClr val="FFFFFF"/>
                </a:solidFill>
                <a:latin typeface="Berlin Sans FB"/>
                <a:cs typeface="Berlin Sans FB"/>
              </a:rPr>
              <a:t>van</a:t>
            </a:r>
            <a:r>
              <a:rPr sz="5625" spc="-134" dirty="0">
                <a:solidFill>
                  <a:srgbClr val="FFFFFF"/>
                </a:solidFill>
                <a:latin typeface="Berlin Sans FB"/>
                <a:cs typeface="Berlin Sans FB"/>
              </a:rPr>
              <a:t> </a:t>
            </a:r>
            <a:r>
              <a:rPr sz="5625" spc="-28" dirty="0">
                <a:solidFill>
                  <a:srgbClr val="FFFFFF"/>
                </a:solidFill>
                <a:latin typeface="Berlin Sans FB"/>
                <a:cs typeface="Berlin Sans FB"/>
              </a:rPr>
              <a:t>bias</a:t>
            </a:r>
            <a:endParaRPr sz="5625">
              <a:latin typeface="Berlin Sans FB"/>
              <a:cs typeface="Berlin Sans FB"/>
            </a:endParaRPr>
          </a:p>
          <a:p>
            <a:pPr marL="17860">
              <a:spcBef>
                <a:spcPts val="485"/>
              </a:spcBef>
              <a:tabLst>
                <a:tab pos="651890" algn="l"/>
              </a:tabLst>
            </a:pPr>
            <a:r>
              <a:rPr sz="6750" dirty="0">
                <a:latin typeface="Arial"/>
                <a:cs typeface="Arial"/>
              </a:rPr>
              <a:t>̶	Werken</a:t>
            </a:r>
            <a:r>
              <a:rPr sz="6750" spc="-218" dirty="0">
                <a:latin typeface="Arial"/>
                <a:cs typeface="Arial"/>
              </a:rPr>
              <a:t> </a:t>
            </a:r>
            <a:r>
              <a:rPr sz="6750" dirty="0">
                <a:latin typeface="Arial"/>
                <a:cs typeface="Arial"/>
              </a:rPr>
              <a:t>aan</a:t>
            </a:r>
            <a:r>
              <a:rPr sz="6750" spc="-197" dirty="0">
                <a:latin typeface="Arial"/>
                <a:cs typeface="Arial"/>
              </a:rPr>
              <a:t> </a:t>
            </a:r>
            <a:r>
              <a:rPr sz="6750" spc="-28" dirty="0">
                <a:latin typeface="Arial"/>
                <a:cs typeface="Arial"/>
              </a:rPr>
              <a:t>bias</a:t>
            </a:r>
            <a:endParaRPr sz="6750">
              <a:latin typeface="Arial"/>
              <a:cs typeface="Arial"/>
            </a:endParaRPr>
          </a:p>
          <a:p>
            <a:pPr marL="17860">
              <a:spcBef>
                <a:spcPts val="1624"/>
              </a:spcBef>
              <a:tabLst>
                <a:tab pos="651890" algn="l"/>
              </a:tabLst>
            </a:pPr>
            <a:r>
              <a:rPr sz="6750" dirty="0">
                <a:latin typeface="Arial"/>
                <a:cs typeface="Arial"/>
              </a:rPr>
              <a:t>̶	Niet</a:t>
            </a:r>
            <a:r>
              <a:rPr sz="6750" spc="-127" dirty="0">
                <a:latin typeface="Arial"/>
                <a:cs typeface="Arial"/>
              </a:rPr>
              <a:t> </a:t>
            </a:r>
            <a:r>
              <a:rPr sz="6750" spc="-14" dirty="0">
                <a:latin typeface="Arial"/>
                <a:cs typeface="Arial"/>
              </a:rPr>
              <a:t>makkelijk!</a:t>
            </a:r>
            <a:endParaRPr sz="6750">
              <a:latin typeface="Arial"/>
              <a:cs typeface="Arial"/>
            </a:endParaRPr>
          </a:p>
          <a:p>
            <a:pPr marL="909075">
              <a:spcBef>
                <a:spcPts val="1624"/>
              </a:spcBef>
              <a:tabLst>
                <a:tab pos="1543105" algn="l"/>
              </a:tabLst>
            </a:pPr>
            <a:r>
              <a:rPr sz="6750" dirty="0">
                <a:latin typeface="Arial"/>
                <a:cs typeface="Arial"/>
              </a:rPr>
              <a:t>̶	growth</a:t>
            </a:r>
            <a:r>
              <a:rPr sz="6750" spc="-232" dirty="0">
                <a:latin typeface="Arial"/>
                <a:cs typeface="Arial"/>
              </a:rPr>
              <a:t> </a:t>
            </a:r>
            <a:r>
              <a:rPr sz="6750" dirty="0">
                <a:latin typeface="Arial"/>
                <a:cs typeface="Arial"/>
              </a:rPr>
              <a:t>mindset</a:t>
            </a:r>
            <a:r>
              <a:rPr sz="6750" spc="-218" dirty="0">
                <a:latin typeface="Arial"/>
                <a:cs typeface="Arial"/>
              </a:rPr>
              <a:t> </a:t>
            </a:r>
            <a:r>
              <a:rPr sz="6750" spc="-14" dirty="0">
                <a:latin typeface="Arial"/>
                <a:cs typeface="Arial"/>
              </a:rPr>
              <a:t>belangrijk</a:t>
            </a:r>
            <a:endParaRPr sz="6750">
              <a:latin typeface="Arial"/>
              <a:cs typeface="Arial"/>
            </a:endParaRPr>
          </a:p>
          <a:p>
            <a:pPr marL="909075">
              <a:spcBef>
                <a:spcPts val="1624"/>
              </a:spcBef>
              <a:tabLst>
                <a:tab pos="1543105" algn="l"/>
              </a:tabLst>
            </a:pPr>
            <a:r>
              <a:rPr sz="6750" dirty="0">
                <a:latin typeface="Arial"/>
                <a:cs typeface="Arial"/>
              </a:rPr>
              <a:t>̶	bewustzijn</a:t>
            </a:r>
            <a:r>
              <a:rPr sz="6750" spc="-218" dirty="0">
                <a:latin typeface="Arial"/>
                <a:cs typeface="Arial"/>
              </a:rPr>
              <a:t> </a:t>
            </a:r>
            <a:r>
              <a:rPr sz="6750" dirty="0">
                <a:latin typeface="Arial"/>
                <a:cs typeface="Arial"/>
              </a:rPr>
              <a:t>van</a:t>
            </a:r>
            <a:r>
              <a:rPr sz="6750" spc="-211" dirty="0">
                <a:latin typeface="Arial"/>
                <a:cs typeface="Arial"/>
              </a:rPr>
              <a:t> </a:t>
            </a:r>
            <a:r>
              <a:rPr sz="6750" dirty="0">
                <a:latin typeface="Arial"/>
                <a:cs typeface="Arial"/>
              </a:rPr>
              <a:t>eigen</a:t>
            </a:r>
            <a:r>
              <a:rPr sz="6750" spc="-218" dirty="0">
                <a:latin typeface="Arial"/>
                <a:cs typeface="Arial"/>
              </a:rPr>
              <a:t> </a:t>
            </a:r>
            <a:r>
              <a:rPr sz="6750" spc="-14" dirty="0">
                <a:latin typeface="Arial"/>
                <a:cs typeface="Arial"/>
              </a:rPr>
              <a:t>referentiekader</a:t>
            </a:r>
            <a:endParaRPr sz="6750">
              <a:latin typeface="Arial"/>
              <a:cs typeface="Arial"/>
            </a:endParaRPr>
          </a:p>
          <a:p>
            <a:pPr marL="1734207">
              <a:spcBef>
                <a:spcPts val="1617"/>
              </a:spcBef>
            </a:pPr>
            <a:r>
              <a:rPr sz="6750" spc="-49" dirty="0">
                <a:latin typeface="Arial"/>
                <a:cs typeface="Arial"/>
              </a:rPr>
              <a:t>‒</a:t>
            </a:r>
            <a:r>
              <a:rPr sz="6750" spc="-645" dirty="0">
                <a:latin typeface="Arial"/>
                <a:cs typeface="Arial"/>
              </a:rPr>
              <a:t> </a:t>
            </a:r>
            <a:r>
              <a:rPr sz="6750" spc="-14" dirty="0">
                <a:latin typeface="Arial"/>
                <a:cs typeface="Arial"/>
              </a:rPr>
              <a:t>Reflectie</a:t>
            </a:r>
            <a:endParaRPr sz="6750">
              <a:latin typeface="Arial"/>
              <a:cs typeface="Arial"/>
            </a:endParaRPr>
          </a:p>
          <a:p>
            <a:pPr marL="1734207">
              <a:spcBef>
                <a:spcPts val="1617"/>
              </a:spcBef>
            </a:pPr>
            <a:r>
              <a:rPr sz="6750" spc="-49" dirty="0">
                <a:latin typeface="Arial"/>
                <a:cs typeface="Arial"/>
              </a:rPr>
              <a:t>‒</a:t>
            </a:r>
            <a:r>
              <a:rPr sz="6750" spc="-654" dirty="0">
                <a:latin typeface="Arial"/>
                <a:cs typeface="Arial"/>
              </a:rPr>
              <a:t> </a:t>
            </a:r>
            <a:r>
              <a:rPr sz="6750" dirty="0">
                <a:latin typeface="Arial"/>
                <a:cs typeface="Arial"/>
              </a:rPr>
              <a:t>Confrontatie</a:t>
            </a:r>
            <a:r>
              <a:rPr sz="6750" spc="-295" dirty="0">
                <a:latin typeface="Arial"/>
                <a:cs typeface="Arial"/>
              </a:rPr>
              <a:t> </a:t>
            </a:r>
            <a:r>
              <a:rPr sz="6750" dirty="0">
                <a:latin typeface="Arial"/>
                <a:cs typeface="Arial"/>
              </a:rPr>
              <a:t>met</a:t>
            </a:r>
            <a:r>
              <a:rPr sz="6750" spc="-218" dirty="0">
                <a:latin typeface="Arial"/>
                <a:cs typeface="Arial"/>
              </a:rPr>
              <a:t> </a:t>
            </a:r>
            <a:r>
              <a:rPr sz="6750" dirty="0">
                <a:latin typeface="Arial"/>
                <a:cs typeface="Arial"/>
              </a:rPr>
              <a:t>nieuwe</a:t>
            </a:r>
            <a:r>
              <a:rPr sz="6750" spc="-204" dirty="0">
                <a:latin typeface="Arial"/>
                <a:cs typeface="Arial"/>
              </a:rPr>
              <a:t> </a:t>
            </a:r>
            <a:r>
              <a:rPr sz="6750" spc="-14" dirty="0">
                <a:latin typeface="Arial"/>
                <a:cs typeface="Arial"/>
              </a:rPr>
              <a:t>info:</a:t>
            </a:r>
            <a:endParaRPr sz="6750">
              <a:latin typeface="Arial"/>
              <a:cs typeface="Arial"/>
            </a:endParaRPr>
          </a:p>
          <a:p>
            <a:pPr marL="2398599">
              <a:spcBef>
                <a:spcPts val="1624"/>
              </a:spcBef>
            </a:pPr>
            <a:r>
              <a:rPr sz="6750" dirty="0">
                <a:latin typeface="Arial"/>
                <a:cs typeface="Arial"/>
              </a:rPr>
              <a:t>–</a:t>
            </a:r>
            <a:r>
              <a:rPr sz="6750" spc="302" dirty="0">
                <a:latin typeface="Arial"/>
                <a:cs typeface="Arial"/>
              </a:rPr>
              <a:t> </a:t>
            </a:r>
            <a:r>
              <a:rPr sz="6750" dirty="0">
                <a:latin typeface="Arial"/>
                <a:cs typeface="Arial"/>
              </a:rPr>
              <a:t>Klasgedrag</a:t>
            </a:r>
            <a:r>
              <a:rPr sz="6750" spc="-56" dirty="0">
                <a:latin typeface="Arial"/>
                <a:cs typeface="Arial"/>
              </a:rPr>
              <a:t> </a:t>
            </a:r>
            <a:r>
              <a:rPr sz="6750" dirty="0">
                <a:latin typeface="Arial"/>
                <a:cs typeface="Arial"/>
              </a:rPr>
              <a:t>&amp;</a:t>
            </a:r>
            <a:r>
              <a:rPr sz="6750" spc="-120" dirty="0">
                <a:latin typeface="Arial"/>
                <a:cs typeface="Arial"/>
              </a:rPr>
              <a:t> </a:t>
            </a:r>
            <a:r>
              <a:rPr sz="6750" spc="-14" dirty="0">
                <a:latin typeface="Arial"/>
                <a:cs typeface="Arial"/>
              </a:rPr>
              <a:t>evaluatie</a:t>
            </a:r>
            <a:endParaRPr sz="6750">
              <a:latin typeface="Arial"/>
              <a:cs typeface="Arial"/>
            </a:endParaRPr>
          </a:p>
          <a:p>
            <a:pPr marL="2398599">
              <a:spcBef>
                <a:spcPts val="1624"/>
              </a:spcBef>
            </a:pPr>
            <a:r>
              <a:rPr sz="6750" dirty="0">
                <a:latin typeface="Arial"/>
                <a:cs typeface="Arial"/>
              </a:rPr>
              <a:t>–</a:t>
            </a:r>
            <a:r>
              <a:rPr sz="6750" spc="415" dirty="0">
                <a:latin typeface="Arial"/>
                <a:cs typeface="Arial"/>
              </a:rPr>
              <a:t> </a:t>
            </a:r>
            <a:r>
              <a:rPr sz="6750" spc="-14" dirty="0">
                <a:latin typeface="Arial"/>
                <a:cs typeface="Arial"/>
              </a:rPr>
              <a:t>Partnerschappen</a:t>
            </a:r>
            <a:endParaRPr sz="6750">
              <a:latin typeface="Arial"/>
              <a:cs typeface="Arial"/>
            </a:endParaRPr>
          </a:p>
        </p:txBody>
      </p:sp>
      <p:sp>
        <p:nvSpPr>
          <p:cNvPr id="5" name="object 5"/>
          <p:cNvSpPr/>
          <p:nvPr/>
        </p:nvSpPr>
        <p:spPr>
          <a:xfrm>
            <a:off x="2083156" y="1960423"/>
            <a:ext cx="2260104" cy="1224260"/>
          </a:xfrm>
          <a:custGeom>
            <a:avLst/>
            <a:gdLst/>
            <a:ahLst/>
            <a:cxnLst/>
            <a:rect l="l" t="t" r="r" b="b"/>
            <a:pathLst>
              <a:path w="1607185" h="870585">
                <a:moveTo>
                  <a:pt x="1171702" y="0"/>
                </a:moveTo>
                <a:lnTo>
                  <a:pt x="0" y="0"/>
                </a:lnTo>
                <a:lnTo>
                  <a:pt x="0" y="870330"/>
                </a:lnTo>
                <a:lnTo>
                  <a:pt x="1171702" y="870330"/>
                </a:lnTo>
                <a:lnTo>
                  <a:pt x="1606931" y="435101"/>
                </a:lnTo>
                <a:lnTo>
                  <a:pt x="1171702" y="0"/>
                </a:lnTo>
                <a:close/>
              </a:path>
            </a:pathLst>
          </a:custGeom>
          <a:solidFill>
            <a:srgbClr val="E12D46"/>
          </a:solidFill>
        </p:spPr>
        <p:txBody>
          <a:bodyPr wrap="square" lIns="0" tIns="0" rIns="0" bIns="0" rtlCol="0"/>
          <a:lstStyle/>
          <a:p>
            <a:endParaRPr sz="5063"/>
          </a:p>
        </p:txBody>
      </p:sp>
      <p:sp>
        <p:nvSpPr>
          <p:cNvPr id="6" name="object 6"/>
          <p:cNvSpPr txBox="1">
            <a:spLocks noGrp="1"/>
          </p:cNvSpPr>
          <p:nvPr>
            <p:ph type="title"/>
          </p:nvPr>
        </p:nvSpPr>
        <p:spPr>
          <a:xfrm>
            <a:off x="1494798" y="480592"/>
            <a:ext cx="13162359" cy="1186687"/>
          </a:xfrm>
          <a:prstGeom prst="rect">
            <a:avLst/>
          </a:prstGeom>
        </p:spPr>
        <p:txBody>
          <a:bodyPr vert="horz" wrap="square" lIns="0" tIns="17859" rIns="0" bIns="0" rtlCol="0" anchor="b">
            <a:spAutoFit/>
          </a:bodyPr>
          <a:lstStyle/>
          <a:p>
            <a:pPr marL="17860">
              <a:lnSpc>
                <a:spcPct val="100000"/>
              </a:lnSpc>
              <a:spcBef>
                <a:spcPts val="141"/>
              </a:spcBef>
            </a:pPr>
            <a:r>
              <a:rPr dirty="0"/>
              <a:t>OPLOSSINGEN</a:t>
            </a:r>
            <a:r>
              <a:rPr spc="-70" dirty="0"/>
              <a:t> </a:t>
            </a:r>
            <a:r>
              <a:rPr dirty="0"/>
              <a:t>VOOR</a:t>
            </a:r>
            <a:r>
              <a:rPr spc="-49" dirty="0"/>
              <a:t> </a:t>
            </a:r>
            <a:r>
              <a:rPr spc="-14" dirty="0"/>
              <a:t>BIAS?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2737524" y="13260513"/>
            <a:ext cx="375047" cy="385955"/>
          </a:xfrm>
          <a:prstGeom prst="rect">
            <a:avLst/>
          </a:prstGeom>
        </p:spPr>
        <p:txBody>
          <a:bodyPr vert="horz" wrap="square" lIns="0" tIns="17859" rIns="0" bIns="0" rtlCol="0">
            <a:spAutoFit/>
          </a:bodyPr>
          <a:lstStyle/>
          <a:p>
            <a:pPr marL="17860">
              <a:spcBef>
                <a:spcPts val="141"/>
              </a:spcBef>
            </a:pPr>
            <a:r>
              <a:rPr sz="2391" spc="-35" dirty="0">
                <a:solidFill>
                  <a:srgbClr val="1E63C7"/>
                </a:solidFill>
                <a:latin typeface="Arial"/>
                <a:cs typeface="Arial"/>
              </a:rPr>
              <a:t>41</a:t>
            </a:r>
            <a:endParaRPr sz="2391">
              <a:latin typeface="Arial"/>
              <a:cs typeface="Arial"/>
            </a:endParaRPr>
          </a:p>
        </p:txBody>
      </p:sp>
      <p:sp>
        <p:nvSpPr>
          <p:cNvPr id="3" name="object 3"/>
          <p:cNvSpPr/>
          <p:nvPr/>
        </p:nvSpPr>
        <p:spPr>
          <a:xfrm>
            <a:off x="3212940" y="1960423"/>
            <a:ext cx="14365188" cy="1224260"/>
          </a:xfrm>
          <a:custGeom>
            <a:avLst/>
            <a:gdLst/>
            <a:ahLst/>
            <a:cxnLst/>
            <a:rect l="l" t="t" r="r" b="b"/>
            <a:pathLst>
              <a:path w="10215245" h="870585">
                <a:moveTo>
                  <a:pt x="10070211" y="0"/>
                </a:moveTo>
                <a:lnTo>
                  <a:pt x="145033" y="0"/>
                </a:lnTo>
                <a:lnTo>
                  <a:pt x="99226" y="7390"/>
                </a:lnTo>
                <a:lnTo>
                  <a:pt x="59417" y="27972"/>
                </a:lnTo>
                <a:lnTo>
                  <a:pt x="28009" y="59362"/>
                </a:lnTo>
                <a:lnTo>
                  <a:pt x="7402" y="99177"/>
                </a:lnTo>
                <a:lnTo>
                  <a:pt x="0" y="145034"/>
                </a:lnTo>
                <a:lnTo>
                  <a:pt x="0" y="725170"/>
                </a:lnTo>
                <a:lnTo>
                  <a:pt x="7402" y="771039"/>
                </a:lnTo>
                <a:lnTo>
                  <a:pt x="28009" y="810885"/>
                </a:lnTo>
                <a:lnTo>
                  <a:pt x="59417" y="842313"/>
                </a:lnTo>
                <a:lnTo>
                  <a:pt x="99226" y="862927"/>
                </a:lnTo>
                <a:lnTo>
                  <a:pt x="145033" y="870330"/>
                </a:lnTo>
                <a:lnTo>
                  <a:pt x="10070211" y="870330"/>
                </a:lnTo>
                <a:lnTo>
                  <a:pt x="10116067" y="862927"/>
                </a:lnTo>
                <a:lnTo>
                  <a:pt x="10155882" y="842313"/>
                </a:lnTo>
                <a:lnTo>
                  <a:pt x="10187272" y="810885"/>
                </a:lnTo>
                <a:lnTo>
                  <a:pt x="10207854" y="771039"/>
                </a:lnTo>
                <a:lnTo>
                  <a:pt x="10215245" y="725170"/>
                </a:lnTo>
                <a:lnTo>
                  <a:pt x="10215245" y="145034"/>
                </a:lnTo>
                <a:lnTo>
                  <a:pt x="10207854" y="99177"/>
                </a:lnTo>
                <a:lnTo>
                  <a:pt x="10187272" y="59362"/>
                </a:lnTo>
                <a:lnTo>
                  <a:pt x="10155882" y="27972"/>
                </a:lnTo>
                <a:lnTo>
                  <a:pt x="10116067" y="7390"/>
                </a:lnTo>
                <a:lnTo>
                  <a:pt x="10070211" y="0"/>
                </a:lnTo>
                <a:close/>
              </a:path>
            </a:pathLst>
          </a:custGeom>
          <a:solidFill>
            <a:srgbClr val="EC7D8D"/>
          </a:solidFill>
        </p:spPr>
        <p:txBody>
          <a:bodyPr wrap="square" lIns="0" tIns="0" rIns="0" bIns="0" rtlCol="0"/>
          <a:lstStyle/>
          <a:p>
            <a:endParaRPr sz="5063"/>
          </a:p>
        </p:txBody>
      </p:sp>
      <p:sp>
        <p:nvSpPr>
          <p:cNvPr id="4" name="object 4"/>
          <p:cNvSpPr txBox="1"/>
          <p:nvPr/>
        </p:nvSpPr>
        <p:spPr>
          <a:xfrm>
            <a:off x="2300147" y="2060101"/>
            <a:ext cx="14732198" cy="9014439"/>
          </a:xfrm>
          <a:prstGeom prst="rect">
            <a:avLst/>
          </a:prstGeom>
        </p:spPr>
        <p:txBody>
          <a:bodyPr vert="horz" wrap="square" lIns="0" tIns="67866" rIns="0" bIns="0" rtlCol="0">
            <a:spAutoFit/>
          </a:bodyPr>
          <a:lstStyle/>
          <a:p>
            <a:pPr marL="1455591" algn="ctr">
              <a:spcBef>
                <a:spcPts val="534"/>
              </a:spcBef>
            </a:pPr>
            <a:r>
              <a:rPr sz="5625" dirty="0">
                <a:solidFill>
                  <a:srgbClr val="FFFFFF"/>
                </a:solidFill>
                <a:latin typeface="Berlin Sans FB"/>
                <a:cs typeface="Berlin Sans FB"/>
              </a:rPr>
              <a:t>Bewustzijn</a:t>
            </a:r>
            <a:r>
              <a:rPr sz="5625" spc="-134" dirty="0">
                <a:solidFill>
                  <a:srgbClr val="FFFFFF"/>
                </a:solidFill>
                <a:latin typeface="Berlin Sans FB"/>
                <a:cs typeface="Berlin Sans FB"/>
              </a:rPr>
              <a:t> </a:t>
            </a:r>
            <a:r>
              <a:rPr sz="5625" dirty="0">
                <a:solidFill>
                  <a:srgbClr val="FFFFFF"/>
                </a:solidFill>
                <a:latin typeface="Berlin Sans FB"/>
                <a:cs typeface="Berlin Sans FB"/>
              </a:rPr>
              <a:t>van</a:t>
            </a:r>
            <a:r>
              <a:rPr sz="5625" spc="-134" dirty="0">
                <a:solidFill>
                  <a:srgbClr val="FFFFFF"/>
                </a:solidFill>
                <a:latin typeface="Berlin Sans FB"/>
                <a:cs typeface="Berlin Sans FB"/>
              </a:rPr>
              <a:t> </a:t>
            </a:r>
            <a:r>
              <a:rPr sz="5625" spc="-28" dirty="0">
                <a:solidFill>
                  <a:srgbClr val="FFFFFF"/>
                </a:solidFill>
                <a:latin typeface="Berlin Sans FB"/>
                <a:cs typeface="Berlin Sans FB"/>
              </a:rPr>
              <a:t>bias</a:t>
            </a:r>
            <a:endParaRPr sz="5625">
              <a:latin typeface="Berlin Sans FB"/>
              <a:cs typeface="Berlin Sans FB"/>
            </a:endParaRPr>
          </a:p>
          <a:p>
            <a:pPr marL="17860">
              <a:spcBef>
                <a:spcPts val="485"/>
              </a:spcBef>
              <a:tabLst>
                <a:tab pos="651890" algn="l"/>
                <a:tab pos="4986515" algn="l"/>
              </a:tabLst>
            </a:pPr>
            <a:r>
              <a:rPr sz="6750" dirty="0">
                <a:latin typeface="Arial"/>
                <a:cs typeface="Arial"/>
              </a:rPr>
              <a:t>̶	</a:t>
            </a:r>
            <a:r>
              <a:rPr sz="6750" spc="-14" dirty="0">
                <a:latin typeface="Arial"/>
                <a:cs typeface="Arial"/>
              </a:rPr>
              <a:t>Bewustzijn</a:t>
            </a:r>
            <a:r>
              <a:rPr sz="6750" dirty="0">
                <a:latin typeface="Arial"/>
                <a:cs typeface="Arial"/>
              </a:rPr>
              <a:t>	van</a:t>
            </a:r>
            <a:r>
              <a:rPr sz="6750" spc="-141" dirty="0">
                <a:latin typeface="Arial"/>
                <a:cs typeface="Arial"/>
              </a:rPr>
              <a:t> </a:t>
            </a:r>
            <a:r>
              <a:rPr sz="6750" dirty="0">
                <a:latin typeface="Arial"/>
                <a:cs typeface="Arial"/>
              </a:rPr>
              <a:t>eigen</a:t>
            </a:r>
            <a:r>
              <a:rPr sz="6750" spc="-134" dirty="0">
                <a:latin typeface="Arial"/>
                <a:cs typeface="Arial"/>
              </a:rPr>
              <a:t> </a:t>
            </a:r>
            <a:r>
              <a:rPr sz="6750" spc="-14" dirty="0">
                <a:latin typeface="Arial"/>
                <a:cs typeface="Arial"/>
              </a:rPr>
              <a:t>referentiekader</a:t>
            </a:r>
            <a:endParaRPr sz="6750">
              <a:latin typeface="Arial"/>
              <a:cs typeface="Arial"/>
            </a:endParaRPr>
          </a:p>
          <a:p>
            <a:pPr marL="842992">
              <a:spcBef>
                <a:spcPts val="1624"/>
              </a:spcBef>
            </a:pPr>
            <a:r>
              <a:rPr sz="6750" spc="-49" dirty="0">
                <a:latin typeface="Arial"/>
                <a:cs typeface="Arial"/>
              </a:rPr>
              <a:t>‒</a:t>
            </a:r>
            <a:r>
              <a:rPr sz="6750" spc="-645" dirty="0">
                <a:latin typeface="Arial"/>
                <a:cs typeface="Arial"/>
              </a:rPr>
              <a:t> </a:t>
            </a:r>
            <a:r>
              <a:rPr sz="6750" spc="-14" dirty="0">
                <a:latin typeface="Arial"/>
                <a:cs typeface="Arial"/>
              </a:rPr>
              <a:t>Reflectie</a:t>
            </a:r>
            <a:endParaRPr sz="6750">
              <a:latin typeface="Arial"/>
              <a:cs typeface="Arial"/>
            </a:endParaRPr>
          </a:p>
          <a:p>
            <a:pPr marL="842992">
              <a:spcBef>
                <a:spcPts val="1624"/>
              </a:spcBef>
            </a:pPr>
            <a:r>
              <a:rPr sz="6750" spc="-49" dirty="0">
                <a:latin typeface="Arial"/>
                <a:cs typeface="Arial"/>
              </a:rPr>
              <a:t>‒</a:t>
            </a:r>
            <a:r>
              <a:rPr sz="6750" spc="-654" dirty="0">
                <a:latin typeface="Arial"/>
                <a:cs typeface="Arial"/>
              </a:rPr>
              <a:t> </a:t>
            </a:r>
            <a:r>
              <a:rPr sz="6750" dirty="0">
                <a:latin typeface="Arial"/>
                <a:cs typeface="Arial"/>
              </a:rPr>
              <a:t>Confrontatie</a:t>
            </a:r>
            <a:r>
              <a:rPr sz="6750" spc="-295" dirty="0">
                <a:latin typeface="Arial"/>
                <a:cs typeface="Arial"/>
              </a:rPr>
              <a:t> </a:t>
            </a:r>
            <a:r>
              <a:rPr sz="6750" dirty="0">
                <a:latin typeface="Arial"/>
                <a:cs typeface="Arial"/>
              </a:rPr>
              <a:t>met</a:t>
            </a:r>
            <a:r>
              <a:rPr sz="6750" spc="-225" dirty="0">
                <a:latin typeface="Arial"/>
                <a:cs typeface="Arial"/>
              </a:rPr>
              <a:t> </a:t>
            </a:r>
            <a:r>
              <a:rPr sz="6750" dirty="0">
                <a:latin typeface="Arial"/>
                <a:cs typeface="Arial"/>
              </a:rPr>
              <a:t>nieuwe</a:t>
            </a:r>
            <a:r>
              <a:rPr sz="6750" spc="-190" dirty="0">
                <a:latin typeface="Arial"/>
                <a:cs typeface="Arial"/>
              </a:rPr>
              <a:t> </a:t>
            </a:r>
            <a:r>
              <a:rPr sz="6750" spc="-14" dirty="0">
                <a:latin typeface="Arial"/>
                <a:cs typeface="Arial"/>
              </a:rPr>
              <a:t>info:</a:t>
            </a:r>
            <a:endParaRPr sz="6750">
              <a:latin typeface="Arial"/>
              <a:cs typeface="Arial"/>
            </a:endParaRPr>
          </a:p>
          <a:p>
            <a:pPr marL="2280723" indent="-773338">
              <a:spcBef>
                <a:spcPts val="1624"/>
              </a:spcBef>
              <a:buChar char="–"/>
              <a:tabLst>
                <a:tab pos="2280723" algn="l"/>
              </a:tabLst>
            </a:pPr>
            <a:r>
              <a:rPr sz="6750" dirty="0">
                <a:latin typeface="Arial"/>
                <a:cs typeface="Arial"/>
              </a:rPr>
              <a:t>Klasgedrag</a:t>
            </a:r>
            <a:r>
              <a:rPr sz="6750" spc="-113" dirty="0">
                <a:latin typeface="Arial"/>
                <a:cs typeface="Arial"/>
              </a:rPr>
              <a:t> </a:t>
            </a:r>
            <a:r>
              <a:rPr sz="6750" dirty="0">
                <a:latin typeface="Arial"/>
                <a:cs typeface="Arial"/>
              </a:rPr>
              <a:t>&amp;</a:t>
            </a:r>
            <a:r>
              <a:rPr sz="6750" spc="-183" dirty="0">
                <a:latin typeface="Arial"/>
                <a:cs typeface="Arial"/>
              </a:rPr>
              <a:t> </a:t>
            </a:r>
            <a:r>
              <a:rPr sz="6750" spc="-14" dirty="0">
                <a:latin typeface="Arial"/>
                <a:cs typeface="Arial"/>
              </a:rPr>
              <a:t>evaluatie</a:t>
            </a:r>
            <a:endParaRPr sz="6750">
              <a:latin typeface="Arial"/>
              <a:cs typeface="Arial"/>
            </a:endParaRPr>
          </a:p>
          <a:p>
            <a:pPr marL="2548622">
              <a:spcBef>
                <a:spcPts val="1617"/>
              </a:spcBef>
              <a:tabLst>
                <a:tab pos="3171938" algn="l"/>
                <a:tab pos="8367415" algn="l"/>
              </a:tabLst>
            </a:pPr>
            <a:r>
              <a:rPr sz="6750" dirty="0">
                <a:latin typeface="Arial"/>
                <a:cs typeface="Arial"/>
              </a:rPr>
              <a:t>̶	Bijsturen</a:t>
            </a:r>
            <a:r>
              <a:rPr sz="6750" spc="-309" dirty="0">
                <a:latin typeface="Arial"/>
                <a:cs typeface="Arial"/>
              </a:rPr>
              <a:t> </a:t>
            </a:r>
            <a:r>
              <a:rPr sz="6750" spc="-35" dirty="0">
                <a:latin typeface="Arial"/>
                <a:cs typeface="Arial"/>
              </a:rPr>
              <a:t>van</a:t>
            </a:r>
            <a:r>
              <a:rPr sz="6750" dirty="0">
                <a:latin typeface="Arial"/>
                <a:cs typeface="Arial"/>
              </a:rPr>
              <a:t>	</a:t>
            </a:r>
            <a:r>
              <a:rPr sz="6750" spc="-14" dirty="0">
                <a:latin typeface="Arial"/>
                <a:cs typeface="Arial"/>
              </a:rPr>
              <a:t>verwachtingen</a:t>
            </a:r>
            <a:endParaRPr sz="6750">
              <a:latin typeface="Arial"/>
              <a:cs typeface="Arial"/>
            </a:endParaRPr>
          </a:p>
          <a:p>
            <a:pPr marL="4035469" lvl="1" indent="-458109">
              <a:spcBef>
                <a:spcPts val="1547"/>
              </a:spcBef>
              <a:buChar char="•"/>
              <a:tabLst>
                <a:tab pos="4035469" algn="l"/>
              </a:tabLst>
            </a:pPr>
            <a:r>
              <a:rPr sz="3586" spc="-14" dirty="0">
                <a:latin typeface="Arial"/>
                <a:cs typeface="Arial"/>
              </a:rPr>
              <a:t>Bv.</a:t>
            </a:r>
            <a:r>
              <a:rPr sz="3586" spc="-91" dirty="0">
                <a:latin typeface="Arial"/>
                <a:cs typeface="Arial"/>
              </a:rPr>
              <a:t> </a:t>
            </a:r>
            <a:r>
              <a:rPr sz="3586" dirty="0">
                <a:latin typeface="Arial"/>
                <a:cs typeface="Arial"/>
              </a:rPr>
              <a:t>info</a:t>
            </a:r>
            <a:r>
              <a:rPr sz="3586" spc="-63" dirty="0">
                <a:latin typeface="Arial"/>
                <a:cs typeface="Arial"/>
              </a:rPr>
              <a:t> </a:t>
            </a:r>
            <a:r>
              <a:rPr sz="3586" dirty="0">
                <a:latin typeface="Arial"/>
                <a:cs typeface="Arial"/>
              </a:rPr>
              <a:t>uit</a:t>
            </a:r>
            <a:r>
              <a:rPr sz="3586" spc="-63" dirty="0">
                <a:latin typeface="Arial"/>
                <a:cs typeface="Arial"/>
              </a:rPr>
              <a:t> </a:t>
            </a:r>
            <a:r>
              <a:rPr sz="3586" dirty="0">
                <a:latin typeface="Arial"/>
                <a:cs typeface="Arial"/>
              </a:rPr>
              <a:t>(centrale)</a:t>
            </a:r>
            <a:r>
              <a:rPr sz="3586" spc="-28" dirty="0">
                <a:latin typeface="Arial"/>
                <a:cs typeface="Arial"/>
              </a:rPr>
              <a:t> </a:t>
            </a:r>
            <a:r>
              <a:rPr sz="3586" spc="-14" dirty="0">
                <a:latin typeface="Arial"/>
                <a:cs typeface="Arial"/>
              </a:rPr>
              <a:t>toetsen</a:t>
            </a:r>
            <a:endParaRPr sz="3586">
              <a:latin typeface="Arial"/>
              <a:cs typeface="Arial"/>
            </a:endParaRPr>
          </a:p>
          <a:p>
            <a:pPr marL="4035469" lvl="1" indent="-458109">
              <a:spcBef>
                <a:spcPts val="575"/>
              </a:spcBef>
              <a:buChar char="•"/>
              <a:tabLst>
                <a:tab pos="4035469" algn="l"/>
              </a:tabLst>
            </a:pPr>
            <a:r>
              <a:rPr sz="3586" dirty="0">
                <a:latin typeface="Arial"/>
                <a:cs typeface="Arial"/>
              </a:rPr>
              <a:t>Info</a:t>
            </a:r>
            <a:r>
              <a:rPr sz="3586" spc="-14" dirty="0">
                <a:latin typeface="Arial"/>
                <a:cs typeface="Arial"/>
              </a:rPr>
              <a:t> </a:t>
            </a:r>
            <a:r>
              <a:rPr sz="3586" dirty="0">
                <a:latin typeface="Arial"/>
                <a:cs typeface="Arial"/>
              </a:rPr>
              <a:t>mbt</a:t>
            </a:r>
            <a:r>
              <a:rPr sz="3586" spc="-14" dirty="0">
                <a:latin typeface="Arial"/>
                <a:cs typeface="Arial"/>
              </a:rPr>
              <a:t> </a:t>
            </a:r>
            <a:r>
              <a:rPr sz="3586" dirty="0">
                <a:latin typeface="Arial"/>
                <a:cs typeface="Arial"/>
              </a:rPr>
              <a:t>competentie</a:t>
            </a:r>
            <a:r>
              <a:rPr sz="3586" spc="28" dirty="0">
                <a:latin typeface="Arial"/>
                <a:cs typeface="Arial"/>
              </a:rPr>
              <a:t> </a:t>
            </a:r>
            <a:r>
              <a:rPr sz="3586" dirty="0">
                <a:latin typeface="Arial"/>
                <a:cs typeface="Arial"/>
              </a:rPr>
              <a:t>én</a:t>
            </a:r>
            <a:r>
              <a:rPr sz="3586" spc="-35" dirty="0">
                <a:latin typeface="Arial"/>
                <a:cs typeface="Arial"/>
              </a:rPr>
              <a:t> </a:t>
            </a:r>
            <a:r>
              <a:rPr sz="3586" dirty="0">
                <a:latin typeface="Arial"/>
                <a:cs typeface="Arial"/>
              </a:rPr>
              <a:t>gelopen</a:t>
            </a:r>
            <a:r>
              <a:rPr sz="3586" spc="49" dirty="0">
                <a:latin typeface="Arial"/>
                <a:cs typeface="Arial"/>
              </a:rPr>
              <a:t> </a:t>
            </a:r>
            <a:r>
              <a:rPr sz="3586" spc="-14" dirty="0">
                <a:latin typeface="Arial"/>
                <a:cs typeface="Arial"/>
              </a:rPr>
              <a:t>leerproces</a:t>
            </a:r>
            <a:endParaRPr sz="3586">
              <a:latin typeface="Arial"/>
              <a:cs typeface="Arial"/>
            </a:endParaRPr>
          </a:p>
          <a:p>
            <a:pPr marL="4035469" lvl="1" indent="-458109">
              <a:spcBef>
                <a:spcPts val="570"/>
              </a:spcBef>
              <a:buChar char="•"/>
              <a:tabLst>
                <a:tab pos="4035469" algn="l"/>
              </a:tabLst>
            </a:pPr>
            <a:r>
              <a:rPr sz="3586" dirty="0">
                <a:latin typeface="Arial"/>
                <a:cs typeface="Arial"/>
              </a:rPr>
              <a:t>Wat</a:t>
            </a:r>
            <a:r>
              <a:rPr sz="3586" spc="-14" dirty="0">
                <a:latin typeface="Arial"/>
                <a:cs typeface="Arial"/>
              </a:rPr>
              <a:t> </a:t>
            </a:r>
            <a:r>
              <a:rPr sz="3586" dirty="0">
                <a:latin typeface="Arial"/>
                <a:cs typeface="Arial"/>
              </a:rPr>
              <a:t>zegt</a:t>
            </a:r>
            <a:r>
              <a:rPr sz="3586" spc="-35" dirty="0">
                <a:latin typeface="Arial"/>
                <a:cs typeface="Arial"/>
              </a:rPr>
              <a:t> </a:t>
            </a:r>
            <a:r>
              <a:rPr sz="3586" dirty="0">
                <a:latin typeface="Arial"/>
                <a:cs typeface="Arial"/>
              </a:rPr>
              <a:t>dit</a:t>
            </a:r>
            <a:r>
              <a:rPr sz="3586" spc="7" dirty="0">
                <a:latin typeface="Arial"/>
                <a:cs typeface="Arial"/>
              </a:rPr>
              <a:t> </a:t>
            </a:r>
            <a:r>
              <a:rPr sz="3586" dirty="0">
                <a:latin typeface="Arial"/>
                <a:cs typeface="Arial"/>
              </a:rPr>
              <a:t>over</a:t>
            </a:r>
            <a:r>
              <a:rPr sz="3586" spc="-28" dirty="0">
                <a:latin typeface="Arial"/>
                <a:cs typeface="Arial"/>
              </a:rPr>
              <a:t> </a:t>
            </a:r>
            <a:r>
              <a:rPr sz="3586" dirty="0">
                <a:latin typeface="Arial"/>
                <a:cs typeface="Arial"/>
              </a:rPr>
              <a:t>leermateriaal</a:t>
            </a:r>
            <a:r>
              <a:rPr sz="3586" spc="42" dirty="0">
                <a:latin typeface="Arial"/>
                <a:cs typeface="Arial"/>
              </a:rPr>
              <a:t> </a:t>
            </a:r>
            <a:r>
              <a:rPr sz="3586" dirty="0">
                <a:latin typeface="Arial"/>
                <a:cs typeface="Arial"/>
              </a:rPr>
              <a:t>en/of</a:t>
            </a:r>
            <a:r>
              <a:rPr sz="3586" spc="21" dirty="0">
                <a:latin typeface="Arial"/>
                <a:cs typeface="Arial"/>
              </a:rPr>
              <a:t> </a:t>
            </a:r>
            <a:r>
              <a:rPr sz="3586" spc="-14" dirty="0">
                <a:latin typeface="Arial"/>
                <a:cs typeface="Arial"/>
              </a:rPr>
              <a:t>lesaanpak?</a:t>
            </a:r>
            <a:endParaRPr sz="3586">
              <a:latin typeface="Arial"/>
              <a:cs typeface="Arial"/>
            </a:endParaRPr>
          </a:p>
        </p:txBody>
      </p:sp>
      <p:sp>
        <p:nvSpPr>
          <p:cNvPr id="5" name="object 5"/>
          <p:cNvSpPr/>
          <p:nvPr/>
        </p:nvSpPr>
        <p:spPr>
          <a:xfrm>
            <a:off x="2083156" y="1960423"/>
            <a:ext cx="2260104" cy="1224260"/>
          </a:xfrm>
          <a:custGeom>
            <a:avLst/>
            <a:gdLst/>
            <a:ahLst/>
            <a:cxnLst/>
            <a:rect l="l" t="t" r="r" b="b"/>
            <a:pathLst>
              <a:path w="1607185" h="870585">
                <a:moveTo>
                  <a:pt x="1171702" y="0"/>
                </a:moveTo>
                <a:lnTo>
                  <a:pt x="0" y="0"/>
                </a:lnTo>
                <a:lnTo>
                  <a:pt x="0" y="870330"/>
                </a:lnTo>
                <a:lnTo>
                  <a:pt x="1171702" y="870330"/>
                </a:lnTo>
                <a:lnTo>
                  <a:pt x="1606931" y="435101"/>
                </a:lnTo>
                <a:lnTo>
                  <a:pt x="1171702" y="0"/>
                </a:lnTo>
                <a:close/>
              </a:path>
            </a:pathLst>
          </a:custGeom>
          <a:solidFill>
            <a:srgbClr val="E12D46"/>
          </a:solidFill>
        </p:spPr>
        <p:txBody>
          <a:bodyPr wrap="square" lIns="0" tIns="0" rIns="0" bIns="0" rtlCol="0"/>
          <a:lstStyle/>
          <a:p>
            <a:endParaRPr sz="5063"/>
          </a:p>
        </p:txBody>
      </p:sp>
      <p:sp>
        <p:nvSpPr>
          <p:cNvPr id="6" name="object 6"/>
          <p:cNvSpPr txBox="1">
            <a:spLocks noGrp="1"/>
          </p:cNvSpPr>
          <p:nvPr>
            <p:ph type="title"/>
          </p:nvPr>
        </p:nvSpPr>
        <p:spPr>
          <a:xfrm>
            <a:off x="1494798" y="480592"/>
            <a:ext cx="13162359" cy="1186687"/>
          </a:xfrm>
          <a:prstGeom prst="rect">
            <a:avLst/>
          </a:prstGeom>
        </p:spPr>
        <p:txBody>
          <a:bodyPr vert="horz" wrap="square" lIns="0" tIns="17859" rIns="0" bIns="0" rtlCol="0" anchor="b">
            <a:spAutoFit/>
          </a:bodyPr>
          <a:lstStyle/>
          <a:p>
            <a:pPr marL="17860">
              <a:lnSpc>
                <a:spcPct val="100000"/>
              </a:lnSpc>
              <a:spcBef>
                <a:spcPts val="141"/>
              </a:spcBef>
            </a:pPr>
            <a:r>
              <a:rPr dirty="0"/>
              <a:t>OPLOSSINGEN</a:t>
            </a:r>
            <a:r>
              <a:rPr spc="-70" dirty="0"/>
              <a:t> </a:t>
            </a:r>
            <a:r>
              <a:rPr dirty="0"/>
              <a:t>VOOR</a:t>
            </a:r>
            <a:r>
              <a:rPr spc="-49" dirty="0"/>
              <a:t> </a:t>
            </a:r>
            <a:r>
              <a:rPr spc="-14" dirty="0"/>
              <a:t>BIAS?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2737524" y="13260513"/>
            <a:ext cx="375047" cy="385955"/>
          </a:xfrm>
          <a:prstGeom prst="rect">
            <a:avLst/>
          </a:prstGeom>
        </p:spPr>
        <p:txBody>
          <a:bodyPr vert="horz" wrap="square" lIns="0" tIns="17859" rIns="0" bIns="0" rtlCol="0">
            <a:spAutoFit/>
          </a:bodyPr>
          <a:lstStyle/>
          <a:p>
            <a:pPr marL="17860">
              <a:spcBef>
                <a:spcPts val="141"/>
              </a:spcBef>
            </a:pPr>
            <a:r>
              <a:rPr sz="2391" spc="-35" dirty="0">
                <a:solidFill>
                  <a:srgbClr val="1E63C7"/>
                </a:solidFill>
                <a:latin typeface="Arial"/>
                <a:cs typeface="Arial"/>
              </a:rPr>
              <a:t>42</a:t>
            </a:r>
            <a:endParaRPr sz="2391">
              <a:latin typeface="Arial"/>
              <a:cs typeface="Arial"/>
            </a:endParaRPr>
          </a:p>
        </p:txBody>
      </p:sp>
      <p:grpSp>
        <p:nvGrpSpPr>
          <p:cNvPr id="3" name="object 3"/>
          <p:cNvGrpSpPr/>
          <p:nvPr/>
        </p:nvGrpSpPr>
        <p:grpSpPr>
          <a:xfrm>
            <a:off x="2083156" y="1960423"/>
            <a:ext cx="15495687" cy="1224260"/>
            <a:chOff x="1479803" y="1394078"/>
            <a:chExt cx="11019155" cy="870585"/>
          </a:xfrm>
        </p:grpSpPr>
        <p:sp>
          <p:nvSpPr>
            <p:cNvPr id="4" name="object 4"/>
            <p:cNvSpPr/>
            <p:nvPr/>
          </p:nvSpPr>
          <p:spPr>
            <a:xfrm>
              <a:off x="2283205" y="1394078"/>
              <a:ext cx="10215245" cy="870585"/>
            </a:xfrm>
            <a:custGeom>
              <a:avLst/>
              <a:gdLst/>
              <a:ahLst/>
              <a:cxnLst/>
              <a:rect l="l" t="t" r="r" b="b"/>
              <a:pathLst>
                <a:path w="10215245" h="870585">
                  <a:moveTo>
                    <a:pt x="10070211" y="0"/>
                  </a:moveTo>
                  <a:lnTo>
                    <a:pt x="145033" y="0"/>
                  </a:lnTo>
                  <a:lnTo>
                    <a:pt x="99226" y="7390"/>
                  </a:lnTo>
                  <a:lnTo>
                    <a:pt x="59417" y="27972"/>
                  </a:lnTo>
                  <a:lnTo>
                    <a:pt x="28009" y="59362"/>
                  </a:lnTo>
                  <a:lnTo>
                    <a:pt x="7402" y="99177"/>
                  </a:lnTo>
                  <a:lnTo>
                    <a:pt x="0" y="145034"/>
                  </a:lnTo>
                  <a:lnTo>
                    <a:pt x="0" y="725170"/>
                  </a:lnTo>
                  <a:lnTo>
                    <a:pt x="7402" y="771039"/>
                  </a:lnTo>
                  <a:lnTo>
                    <a:pt x="28009" y="810885"/>
                  </a:lnTo>
                  <a:lnTo>
                    <a:pt x="59417" y="842313"/>
                  </a:lnTo>
                  <a:lnTo>
                    <a:pt x="99226" y="862927"/>
                  </a:lnTo>
                  <a:lnTo>
                    <a:pt x="145033" y="870330"/>
                  </a:lnTo>
                  <a:lnTo>
                    <a:pt x="10070211" y="870330"/>
                  </a:lnTo>
                  <a:lnTo>
                    <a:pt x="10116067" y="862927"/>
                  </a:lnTo>
                  <a:lnTo>
                    <a:pt x="10155882" y="842313"/>
                  </a:lnTo>
                  <a:lnTo>
                    <a:pt x="10187272" y="810885"/>
                  </a:lnTo>
                  <a:lnTo>
                    <a:pt x="10207854" y="771039"/>
                  </a:lnTo>
                  <a:lnTo>
                    <a:pt x="10215245" y="725170"/>
                  </a:lnTo>
                  <a:lnTo>
                    <a:pt x="10215245" y="145034"/>
                  </a:lnTo>
                  <a:lnTo>
                    <a:pt x="10207854" y="99177"/>
                  </a:lnTo>
                  <a:lnTo>
                    <a:pt x="10187272" y="59362"/>
                  </a:lnTo>
                  <a:lnTo>
                    <a:pt x="10155882" y="27972"/>
                  </a:lnTo>
                  <a:lnTo>
                    <a:pt x="10116067" y="7390"/>
                  </a:lnTo>
                  <a:lnTo>
                    <a:pt x="10070211" y="0"/>
                  </a:lnTo>
                  <a:close/>
                </a:path>
              </a:pathLst>
            </a:custGeom>
            <a:solidFill>
              <a:srgbClr val="EC7D8D"/>
            </a:solidFill>
          </p:spPr>
          <p:txBody>
            <a:bodyPr wrap="square" lIns="0" tIns="0" rIns="0" bIns="0" rtlCol="0"/>
            <a:lstStyle/>
            <a:p>
              <a:endParaRPr sz="5063"/>
            </a:p>
          </p:txBody>
        </p:sp>
        <p:sp>
          <p:nvSpPr>
            <p:cNvPr id="5" name="object 5"/>
            <p:cNvSpPr/>
            <p:nvPr/>
          </p:nvSpPr>
          <p:spPr>
            <a:xfrm>
              <a:off x="1479803" y="1394078"/>
              <a:ext cx="1607185" cy="870585"/>
            </a:xfrm>
            <a:custGeom>
              <a:avLst/>
              <a:gdLst/>
              <a:ahLst/>
              <a:cxnLst/>
              <a:rect l="l" t="t" r="r" b="b"/>
              <a:pathLst>
                <a:path w="1607185" h="870585">
                  <a:moveTo>
                    <a:pt x="1171702" y="0"/>
                  </a:moveTo>
                  <a:lnTo>
                    <a:pt x="0" y="0"/>
                  </a:lnTo>
                  <a:lnTo>
                    <a:pt x="0" y="870330"/>
                  </a:lnTo>
                  <a:lnTo>
                    <a:pt x="1171702" y="870330"/>
                  </a:lnTo>
                  <a:lnTo>
                    <a:pt x="1606931" y="435101"/>
                  </a:lnTo>
                  <a:lnTo>
                    <a:pt x="1171702" y="0"/>
                  </a:lnTo>
                  <a:close/>
                </a:path>
              </a:pathLst>
            </a:custGeom>
            <a:solidFill>
              <a:srgbClr val="E12D46"/>
            </a:solidFill>
          </p:spPr>
          <p:txBody>
            <a:bodyPr wrap="square" lIns="0" tIns="0" rIns="0" bIns="0" rtlCol="0"/>
            <a:lstStyle/>
            <a:p>
              <a:endParaRPr sz="5063"/>
            </a:p>
          </p:txBody>
        </p:sp>
      </p:grpSp>
      <p:sp>
        <p:nvSpPr>
          <p:cNvPr id="6" name="object 6"/>
          <p:cNvSpPr txBox="1">
            <a:spLocks noGrp="1"/>
          </p:cNvSpPr>
          <p:nvPr>
            <p:ph type="title"/>
          </p:nvPr>
        </p:nvSpPr>
        <p:spPr>
          <a:xfrm>
            <a:off x="1494798" y="480592"/>
            <a:ext cx="13162359" cy="1186687"/>
          </a:xfrm>
          <a:prstGeom prst="rect">
            <a:avLst/>
          </a:prstGeom>
        </p:spPr>
        <p:txBody>
          <a:bodyPr vert="horz" wrap="square" lIns="0" tIns="17859" rIns="0" bIns="0" rtlCol="0" anchor="b">
            <a:spAutoFit/>
          </a:bodyPr>
          <a:lstStyle/>
          <a:p>
            <a:pPr marL="17860">
              <a:lnSpc>
                <a:spcPct val="100000"/>
              </a:lnSpc>
              <a:spcBef>
                <a:spcPts val="141"/>
              </a:spcBef>
            </a:pPr>
            <a:r>
              <a:rPr dirty="0"/>
              <a:t>OPLOSSINGEN</a:t>
            </a:r>
            <a:r>
              <a:rPr spc="-70" dirty="0"/>
              <a:t> </a:t>
            </a:r>
            <a:r>
              <a:rPr dirty="0"/>
              <a:t>VOOR</a:t>
            </a:r>
            <a:r>
              <a:rPr spc="-49" dirty="0"/>
              <a:t> </a:t>
            </a:r>
            <a:r>
              <a:rPr spc="-14" dirty="0"/>
              <a:t>BIAS?</a:t>
            </a:r>
          </a:p>
        </p:txBody>
      </p:sp>
      <p:grpSp>
        <p:nvGrpSpPr>
          <p:cNvPr id="7" name="object 7"/>
          <p:cNvGrpSpPr/>
          <p:nvPr/>
        </p:nvGrpSpPr>
        <p:grpSpPr>
          <a:xfrm>
            <a:off x="4818321" y="10297714"/>
            <a:ext cx="15495687" cy="1226939"/>
            <a:chOff x="3424809" y="7322819"/>
            <a:chExt cx="11019155" cy="872490"/>
          </a:xfrm>
        </p:grpSpPr>
        <p:sp>
          <p:nvSpPr>
            <p:cNvPr id="8" name="object 8"/>
            <p:cNvSpPr/>
            <p:nvPr/>
          </p:nvSpPr>
          <p:spPr>
            <a:xfrm>
              <a:off x="4479417" y="7324851"/>
              <a:ext cx="9964420" cy="870585"/>
            </a:xfrm>
            <a:custGeom>
              <a:avLst/>
              <a:gdLst/>
              <a:ahLst/>
              <a:cxnLst/>
              <a:rect l="l" t="t" r="r" b="b"/>
              <a:pathLst>
                <a:path w="9964419" h="870584">
                  <a:moveTo>
                    <a:pt x="9819004" y="0"/>
                  </a:moveTo>
                  <a:lnTo>
                    <a:pt x="145034" y="0"/>
                  </a:lnTo>
                  <a:lnTo>
                    <a:pt x="99177" y="7390"/>
                  </a:lnTo>
                  <a:lnTo>
                    <a:pt x="59362" y="27972"/>
                  </a:lnTo>
                  <a:lnTo>
                    <a:pt x="27972" y="59362"/>
                  </a:lnTo>
                  <a:lnTo>
                    <a:pt x="7390" y="99177"/>
                  </a:lnTo>
                  <a:lnTo>
                    <a:pt x="0" y="145034"/>
                  </a:lnTo>
                  <a:lnTo>
                    <a:pt x="0" y="725170"/>
                  </a:lnTo>
                  <a:lnTo>
                    <a:pt x="7390" y="771039"/>
                  </a:lnTo>
                  <a:lnTo>
                    <a:pt x="27972" y="810885"/>
                  </a:lnTo>
                  <a:lnTo>
                    <a:pt x="59362" y="842313"/>
                  </a:lnTo>
                  <a:lnTo>
                    <a:pt x="99177" y="862927"/>
                  </a:lnTo>
                  <a:lnTo>
                    <a:pt x="145034" y="870331"/>
                  </a:lnTo>
                  <a:lnTo>
                    <a:pt x="9819004" y="870331"/>
                  </a:lnTo>
                  <a:lnTo>
                    <a:pt x="9864861" y="862927"/>
                  </a:lnTo>
                  <a:lnTo>
                    <a:pt x="9904676" y="842313"/>
                  </a:lnTo>
                  <a:lnTo>
                    <a:pt x="9936066" y="810885"/>
                  </a:lnTo>
                  <a:lnTo>
                    <a:pt x="9956648" y="771039"/>
                  </a:lnTo>
                  <a:lnTo>
                    <a:pt x="9964039" y="725170"/>
                  </a:lnTo>
                  <a:lnTo>
                    <a:pt x="9964039" y="145034"/>
                  </a:lnTo>
                  <a:lnTo>
                    <a:pt x="9956648" y="99177"/>
                  </a:lnTo>
                  <a:lnTo>
                    <a:pt x="9936066" y="59362"/>
                  </a:lnTo>
                  <a:lnTo>
                    <a:pt x="9904676" y="27972"/>
                  </a:lnTo>
                  <a:lnTo>
                    <a:pt x="9864861" y="7390"/>
                  </a:lnTo>
                  <a:lnTo>
                    <a:pt x="9819004" y="0"/>
                  </a:lnTo>
                  <a:close/>
                </a:path>
              </a:pathLst>
            </a:custGeom>
            <a:solidFill>
              <a:srgbClr val="F9B197"/>
            </a:solidFill>
          </p:spPr>
          <p:txBody>
            <a:bodyPr wrap="square" lIns="0" tIns="0" rIns="0" bIns="0" rtlCol="0"/>
            <a:lstStyle/>
            <a:p>
              <a:endParaRPr sz="5063"/>
            </a:p>
          </p:txBody>
        </p:sp>
        <p:sp>
          <p:nvSpPr>
            <p:cNvPr id="9" name="object 9"/>
            <p:cNvSpPr/>
            <p:nvPr/>
          </p:nvSpPr>
          <p:spPr>
            <a:xfrm>
              <a:off x="3424809" y="7322819"/>
              <a:ext cx="1607185" cy="872490"/>
            </a:xfrm>
            <a:custGeom>
              <a:avLst/>
              <a:gdLst/>
              <a:ahLst/>
              <a:cxnLst/>
              <a:rect l="l" t="t" r="r" b="b"/>
              <a:pathLst>
                <a:path w="1607185" h="872490">
                  <a:moveTo>
                    <a:pt x="1170686" y="0"/>
                  </a:moveTo>
                  <a:lnTo>
                    <a:pt x="0" y="0"/>
                  </a:lnTo>
                  <a:lnTo>
                    <a:pt x="0" y="872362"/>
                  </a:lnTo>
                  <a:lnTo>
                    <a:pt x="1170686" y="872362"/>
                  </a:lnTo>
                  <a:lnTo>
                    <a:pt x="1606930" y="436117"/>
                  </a:lnTo>
                  <a:lnTo>
                    <a:pt x="1170686" y="0"/>
                  </a:lnTo>
                  <a:close/>
                </a:path>
              </a:pathLst>
            </a:custGeom>
            <a:solidFill>
              <a:srgbClr val="F8A385"/>
            </a:solidFill>
          </p:spPr>
          <p:txBody>
            <a:bodyPr wrap="square" lIns="0" tIns="0" rIns="0" bIns="0" rtlCol="0"/>
            <a:lstStyle/>
            <a:p>
              <a:endParaRPr sz="5063"/>
            </a:p>
          </p:txBody>
        </p:sp>
      </p:grpSp>
      <p:sp>
        <p:nvSpPr>
          <p:cNvPr id="10" name="object 10"/>
          <p:cNvSpPr/>
          <p:nvPr/>
        </p:nvSpPr>
        <p:spPr>
          <a:xfrm>
            <a:off x="6301361" y="11722537"/>
            <a:ext cx="14012466" cy="1224260"/>
          </a:xfrm>
          <a:custGeom>
            <a:avLst/>
            <a:gdLst/>
            <a:ahLst/>
            <a:cxnLst/>
            <a:rect l="l" t="t" r="r" b="b"/>
            <a:pathLst>
              <a:path w="9964419" h="870584">
                <a:moveTo>
                  <a:pt x="9819004" y="0"/>
                </a:moveTo>
                <a:lnTo>
                  <a:pt x="145034" y="0"/>
                </a:lnTo>
                <a:lnTo>
                  <a:pt x="99177" y="7390"/>
                </a:lnTo>
                <a:lnTo>
                  <a:pt x="59362" y="27972"/>
                </a:lnTo>
                <a:lnTo>
                  <a:pt x="27972" y="59362"/>
                </a:lnTo>
                <a:lnTo>
                  <a:pt x="7390" y="99177"/>
                </a:lnTo>
                <a:lnTo>
                  <a:pt x="0" y="145034"/>
                </a:lnTo>
                <a:lnTo>
                  <a:pt x="0" y="725220"/>
                </a:lnTo>
                <a:lnTo>
                  <a:pt x="7390" y="771068"/>
                </a:lnTo>
                <a:lnTo>
                  <a:pt x="27972" y="810885"/>
                </a:lnTo>
                <a:lnTo>
                  <a:pt x="59362" y="842283"/>
                </a:lnTo>
                <a:lnTo>
                  <a:pt x="99177" y="862873"/>
                </a:lnTo>
                <a:lnTo>
                  <a:pt x="145034" y="870267"/>
                </a:lnTo>
                <a:lnTo>
                  <a:pt x="9819004" y="870267"/>
                </a:lnTo>
                <a:lnTo>
                  <a:pt x="9864861" y="862873"/>
                </a:lnTo>
                <a:lnTo>
                  <a:pt x="9904676" y="842283"/>
                </a:lnTo>
                <a:lnTo>
                  <a:pt x="9936066" y="810885"/>
                </a:lnTo>
                <a:lnTo>
                  <a:pt x="9956648" y="771068"/>
                </a:lnTo>
                <a:lnTo>
                  <a:pt x="9964039" y="725220"/>
                </a:lnTo>
                <a:lnTo>
                  <a:pt x="9964039" y="145034"/>
                </a:lnTo>
                <a:lnTo>
                  <a:pt x="9956648" y="99177"/>
                </a:lnTo>
                <a:lnTo>
                  <a:pt x="9936066" y="59362"/>
                </a:lnTo>
                <a:lnTo>
                  <a:pt x="9904676" y="27972"/>
                </a:lnTo>
                <a:lnTo>
                  <a:pt x="9864861" y="7390"/>
                </a:lnTo>
                <a:lnTo>
                  <a:pt x="9819004" y="0"/>
                </a:lnTo>
                <a:close/>
              </a:path>
            </a:pathLst>
          </a:custGeom>
          <a:solidFill>
            <a:srgbClr val="EE6C5F"/>
          </a:solidFill>
        </p:spPr>
        <p:txBody>
          <a:bodyPr wrap="square" lIns="0" tIns="0" rIns="0" bIns="0" rtlCol="0"/>
          <a:lstStyle/>
          <a:p>
            <a:endParaRPr sz="5063"/>
          </a:p>
        </p:txBody>
      </p:sp>
      <p:sp>
        <p:nvSpPr>
          <p:cNvPr id="11" name="object 11"/>
          <p:cNvSpPr txBox="1"/>
          <p:nvPr/>
        </p:nvSpPr>
        <p:spPr>
          <a:xfrm>
            <a:off x="2300147" y="2060100"/>
            <a:ext cx="16794956" cy="10751069"/>
          </a:xfrm>
          <a:prstGeom prst="rect">
            <a:avLst/>
          </a:prstGeom>
        </p:spPr>
        <p:txBody>
          <a:bodyPr vert="horz" wrap="square" lIns="0" tIns="67866" rIns="0" bIns="0" rtlCol="0">
            <a:spAutoFit/>
          </a:bodyPr>
          <a:lstStyle/>
          <a:p>
            <a:pPr marR="595631" algn="ctr">
              <a:spcBef>
                <a:spcPts val="534"/>
              </a:spcBef>
            </a:pPr>
            <a:r>
              <a:rPr sz="5625" dirty="0">
                <a:solidFill>
                  <a:srgbClr val="FFFFFF"/>
                </a:solidFill>
                <a:latin typeface="Berlin Sans FB"/>
                <a:cs typeface="Berlin Sans FB"/>
              </a:rPr>
              <a:t>Bewustzijn</a:t>
            </a:r>
            <a:r>
              <a:rPr sz="5625" spc="-134" dirty="0">
                <a:solidFill>
                  <a:srgbClr val="FFFFFF"/>
                </a:solidFill>
                <a:latin typeface="Berlin Sans FB"/>
                <a:cs typeface="Berlin Sans FB"/>
              </a:rPr>
              <a:t> </a:t>
            </a:r>
            <a:r>
              <a:rPr sz="5625" dirty="0">
                <a:solidFill>
                  <a:srgbClr val="FFFFFF"/>
                </a:solidFill>
                <a:latin typeface="Berlin Sans FB"/>
                <a:cs typeface="Berlin Sans FB"/>
              </a:rPr>
              <a:t>van</a:t>
            </a:r>
            <a:r>
              <a:rPr sz="5625" spc="-134" dirty="0">
                <a:solidFill>
                  <a:srgbClr val="FFFFFF"/>
                </a:solidFill>
                <a:latin typeface="Berlin Sans FB"/>
                <a:cs typeface="Berlin Sans FB"/>
              </a:rPr>
              <a:t> </a:t>
            </a:r>
            <a:r>
              <a:rPr sz="5625" spc="-28" dirty="0">
                <a:solidFill>
                  <a:srgbClr val="FFFFFF"/>
                </a:solidFill>
                <a:latin typeface="Berlin Sans FB"/>
                <a:cs typeface="Berlin Sans FB"/>
              </a:rPr>
              <a:t>bias</a:t>
            </a:r>
            <a:endParaRPr sz="5625">
              <a:latin typeface="Berlin Sans FB"/>
              <a:cs typeface="Berlin Sans FB"/>
            </a:endParaRPr>
          </a:p>
          <a:p>
            <a:pPr marL="17860">
              <a:spcBef>
                <a:spcPts val="485"/>
              </a:spcBef>
              <a:tabLst>
                <a:tab pos="651890" algn="l"/>
                <a:tab pos="4986515" algn="l"/>
              </a:tabLst>
            </a:pPr>
            <a:r>
              <a:rPr sz="6750" dirty="0">
                <a:latin typeface="Arial"/>
                <a:cs typeface="Arial"/>
              </a:rPr>
              <a:t>̶	</a:t>
            </a:r>
            <a:r>
              <a:rPr sz="6750" spc="-14" dirty="0">
                <a:latin typeface="Arial"/>
                <a:cs typeface="Arial"/>
              </a:rPr>
              <a:t>Bewustzijn</a:t>
            </a:r>
            <a:r>
              <a:rPr sz="6750" dirty="0">
                <a:latin typeface="Arial"/>
                <a:cs typeface="Arial"/>
              </a:rPr>
              <a:t>	van</a:t>
            </a:r>
            <a:r>
              <a:rPr sz="6750" spc="-141" dirty="0">
                <a:latin typeface="Arial"/>
                <a:cs typeface="Arial"/>
              </a:rPr>
              <a:t> </a:t>
            </a:r>
            <a:r>
              <a:rPr sz="6750" dirty="0">
                <a:latin typeface="Arial"/>
                <a:cs typeface="Arial"/>
              </a:rPr>
              <a:t>eigen</a:t>
            </a:r>
            <a:r>
              <a:rPr sz="6750" spc="-134" dirty="0">
                <a:latin typeface="Arial"/>
                <a:cs typeface="Arial"/>
              </a:rPr>
              <a:t> </a:t>
            </a:r>
            <a:r>
              <a:rPr sz="6750" spc="-14" dirty="0">
                <a:latin typeface="Arial"/>
                <a:cs typeface="Arial"/>
              </a:rPr>
              <a:t>referentiekader</a:t>
            </a:r>
            <a:endParaRPr sz="6750">
              <a:latin typeface="Arial"/>
              <a:cs typeface="Arial"/>
            </a:endParaRPr>
          </a:p>
          <a:p>
            <a:pPr marL="842992">
              <a:spcBef>
                <a:spcPts val="1624"/>
              </a:spcBef>
            </a:pPr>
            <a:r>
              <a:rPr sz="6750" spc="-49" dirty="0">
                <a:latin typeface="Arial"/>
                <a:cs typeface="Arial"/>
              </a:rPr>
              <a:t>‒</a:t>
            </a:r>
            <a:r>
              <a:rPr sz="6750" spc="-645" dirty="0">
                <a:latin typeface="Arial"/>
                <a:cs typeface="Arial"/>
              </a:rPr>
              <a:t> </a:t>
            </a:r>
            <a:r>
              <a:rPr sz="6750" spc="-14" dirty="0">
                <a:latin typeface="Arial"/>
                <a:cs typeface="Arial"/>
              </a:rPr>
              <a:t>Reflectie</a:t>
            </a:r>
            <a:endParaRPr sz="6750">
              <a:latin typeface="Arial"/>
              <a:cs typeface="Arial"/>
            </a:endParaRPr>
          </a:p>
          <a:p>
            <a:pPr marL="842992">
              <a:spcBef>
                <a:spcPts val="1624"/>
              </a:spcBef>
            </a:pPr>
            <a:r>
              <a:rPr sz="6750" spc="-49" dirty="0">
                <a:latin typeface="Arial"/>
                <a:cs typeface="Arial"/>
              </a:rPr>
              <a:t>‒</a:t>
            </a:r>
            <a:r>
              <a:rPr sz="6750" spc="-654" dirty="0">
                <a:latin typeface="Arial"/>
                <a:cs typeface="Arial"/>
              </a:rPr>
              <a:t> </a:t>
            </a:r>
            <a:r>
              <a:rPr sz="6750" dirty="0">
                <a:latin typeface="Arial"/>
                <a:cs typeface="Arial"/>
              </a:rPr>
              <a:t>Confrontatie</a:t>
            </a:r>
            <a:r>
              <a:rPr sz="6750" spc="-295" dirty="0">
                <a:latin typeface="Arial"/>
                <a:cs typeface="Arial"/>
              </a:rPr>
              <a:t> </a:t>
            </a:r>
            <a:r>
              <a:rPr sz="6750" dirty="0">
                <a:latin typeface="Arial"/>
                <a:cs typeface="Arial"/>
              </a:rPr>
              <a:t>met</a:t>
            </a:r>
            <a:r>
              <a:rPr sz="6750" spc="-225" dirty="0">
                <a:latin typeface="Arial"/>
                <a:cs typeface="Arial"/>
              </a:rPr>
              <a:t> </a:t>
            </a:r>
            <a:r>
              <a:rPr sz="6750" dirty="0">
                <a:latin typeface="Arial"/>
                <a:cs typeface="Arial"/>
              </a:rPr>
              <a:t>nieuwe</a:t>
            </a:r>
            <a:r>
              <a:rPr sz="6750" spc="-190" dirty="0">
                <a:latin typeface="Arial"/>
                <a:cs typeface="Arial"/>
              </a:rPr>
              <a:t> </a:t>
            </a:r>
            <a:r>
              <a:rPr sz="6750" spc="-14" dirty="0">
                <a:latin typeface="Arial"/>
                <a:cs typeface="Arial"/>
              </a:rPr>
              <a:t>info:</a:t>
            </a:r>
            <a:endParaRPr sz="6750">
              <a:latin typeface="Arial"/>
              <a:cs typeface="Arial"/>
            </a:endParaRPr>
          </a:p>
          <a:p>
            <a:pPr marL="2280723" indent="-773338">
              <a:spcBef>
                <a:spcPts val="1624"/>
              </a:spcBef>
              <a:buChar char="–"/>
              <a:tabLst>
                <a:tab pos="2280723" algn="l"/>
              </a:tabLst>
            </a:pPr>
            <a:r>
              <a:rPr sz="6750" dirty="0">
                <a:latin typeface="Arial"/>
                <a:cs typeface="Arial"/>
              </a:rPr>
              <a:t>Klasgedrag</a:t>
            </a:r>
            <a:r>
              <a:rPr sz="6750" spc="-113" dirty="0">
                <a:latin typeface="Arial"/>
                <a:cs typeface="Arial"/>
              </a:rPr>
              <a:t> </a:t>
            </a:r>
            <a:r>
              <a:rPr sz="6750" dirty="0">
                <a:latin typeface="Arial"/>
                <a:cs typeface="Arial"/>
              </a:rPr>
              <a:t>&amp;</a:t>
            </a:r>
            <a:r>
              <a:rPr sz="6750" spc="-183" dirty="0">
                <a:latin typeface="Arial"/>
                <a:cs typeface="Arial"/>
              </a:rPr>
              <a:t> </a:t>
            </a:r>
            <a:r>
              <a:rPr sz="6750" spc="-14" dirty="0">
                <a:latin typeface="Arial"/>
                <a:cs typeface="Arial"/>
              </a:rPr>
              <a:t>evaluatie</a:t>
            </a:r>
            <a:endParaRPr sz="6750">
              <a:latin typeface="Arial"/>
              <a:cs typeface="Arial"/>
            </a:endParaRPr>
          </a:p>
          <a:p>
            <a:pPr marL="2280723" indent="-773338">
              <a:spcBef>
                <a:spcPts val="1617"/>
              </a:spcBef>
              <a:buChar char="–"/>
              <a:tabLst>
                <a:tab pos="2280723" algn="l"/>
              </a:tabLst>
            </a:pPr>
            <a:r>
              <a:rPr sz="6750" spc="-14" dirty="0">
                <a:latin typeface="Arial"/>
                <a:cs typeface="Arial"/>
              </a:rPr>
              <a:t>Partnerschappen</a:t>
            </a:r>
            <a:endParaRPr sz="6750">
              <a:latin typeface="Arial"/>
              <a:cs typeface="Arial"/>
            </a:endParaRPr>
          </a:p>
          <a:p>
            <a:pPr marL="1507385">
              <a:spcBef>
                <a:spcPts val="1617"/>
              </a:spcBef>
            </a:pPr>
            <a:r>
              <a:rPr sz="6750" spc="-70" dirty="0">
                <a:latin typeface="Wingdings"/>
                <a:cs typeface="Wingdings"/>
              </a:rPr>
              <a:t></a:t>
            </a:r>
            <a:r>
              <a:rPr sz="6750" spc="-70" dirty="0">
                <a:latin typeface="Arial"/>
                <a:cs typeface="Arial"/>
              </a:rPr>
              <a:t>Belang</a:t>
            </a:r>
            <a:r>
              <a:rPr sz="6750" spc="-246" dirty="0">
                <a:latin typeface="Arial"/>
                <a:cs typeface="Arial"/>
              </a:rPr>
              <a:t> </a:t>
            </a:r>
            <a:r>
              <a:rPr sz="6750" dirty="0">
                <a:latin typeface="Arial"/>
                <a:cs typeface="Arial"/>
              </a:rPr>
              <a:t>van</a:t>
            </a:r>
            <a:r>
              <a:rPr sz="6750" spc="-267" dirty="0">
                <a:latin typeface="Arial"/>
                <a:cs typeface="Arial"/>
              </a:rPr>
              <a:t> </a:t>
            </a:r>
            <a:r>
              <a:rPr sz="6750" dirty="0">
                <a:latin typeface="Arial"/>
                <a:cs typeface="Arial"/>
              </a:rPr>
              <a:t>diverse</a:t>
            </a:r>
            <a:r>
              <a:rPr sz="6750" spc="-246" dirty="0">
                <a:latin typeface="Arial"/>
                <a:cs typeface="Arial"/>
              </a:rPr>
              <a:t> </a:t>
            </a:r>
            <a:r>
              <a:rPr sz="6750" spc="-14" dirty="0">
                <a:latin typeface="Arial"/>
                <a:cs typeface="Arial"/>
              </a:rPr>
              <a:t>perspectieven!</a:t>
            </a:r>
            <a:endParaRPr sz="6750">
              <a:latin typeface="Arial"/>
              <a:cs typeface="Arial"/>
            </a:endParaRPr>
          </a:p>
          <a:p>
            <a:pPr marL="5212444" algn="ctr">
              <a:spcBef>
                <a:spcPts val="2792"/>
              </a:spcBef>
            </a:pPr>
            <a:r>
              <a:rPr sz="3938" dirty="0">
                <a:solidFill>
                  <a:srgbClr val="FFFFFF"/>
                </a:solidFill>
                <a:latin typeface="Berlin Sans FB"/>
                <a:cs typeface="Berlin Sans FB"/>
              </a:rPr>
              <a:t>De</a:t>
            </a:r>
            <a:r>
              <a:rPr sz="3938" spc="-120" dirty="0">
                <a:solidFill>
                  <a:srgbClr val="FFFFFF"/>
                </a:solidFill>
                <a:latin typeface="Berlin Sans FB"/>
                <a:cs typeface="Berlin Sans FB"/>
              </a:rPr>
              <a:t> </a:t>
            </a:r>
            <a:r>
              <a:rPr sz="3938" dirty="0">
                <a:solidFill>
                  <a:srgbClr val="FFFFFF"/>
                </a:solidFill>
                <a:latin typeface="Berlin Sans FB"/>
                <a:cs typeface="Berlin Sans FB"/>
              </a:rPr>
              <a:t>krachten</a:t>
            </a:r>
            <a:r>
              <a:rPr sz="3938" spc="-84" dirty="0">
                <a:solidFill>
                  <a:srgbClr val="FFFFFF"/>
                </a:solidFill>
                <a:latin typeface="Berlin Sans FB"/>
                <a:cs typeface="Berlin Sans FB"/>
              </a:rPr>
              <a:t> </a:t>
            </a:r>
            <a:r>
              <a:rPr sz="3938" dirty="0">
                <a:solidFill>
                  <a:srgbClr val="FFFFFF"/>
                </a:solidFill>
                <a:latin typeface="Berlin Sans FB"/>
                <a:cs typeface="Berlin Sans FB"/>
              </a:rPr>
              <a:t>bundelen</a:t>
            </a:r>
            <a:r>
              <a:rPr sz="3938" spc="-91" dirty="0">
                <a:solidFill>
                  <a:srgbClr val="FFFFFF"/>
                </a:solidFill>
                <a:latin typeface="Berlin Sans FB"/>
                <a:cs typeface="Berlin Sans FB"/>
              </a:rPr>
              <a:t> </a:t>
            </a:r>
            <a:r>
              <a:rPr sz="3938" dirty="0">
                <a:solidFill>
                  <a:srgbClr val="FFFFFF"/>
                </a:solidFill>
                <a:latin typeface="Berlin Sans FB"/>
                <a:cs typeface="Berlin Sans FB"/>
              </a:rPr>
              <a:t>met</a:t>
            </a:r>
            <a:r>
              <a:rPr sz="3938" spc="-77" dirty="0">
                <a:solidFill>
                  <a:srgbClr val="FFFFFF"/>
                </a:solidFill>
                <a:latin typeface="Berlin Sans FB"/>
                <a:cs typeface="Berlin Sans FB"/>
              </a:rPr>
              <a:t> </a:t>
            </a:r>
            <a:r>
              <a:rPr sz="3938" dirty="0">
                <a:solidFill>
                  <a:srgbClr val="FFFFFF"/>
                </a:solidFill>
                <a:latin typeface="Berlin Sans FB"/>
                <a:cs typeface="Berlin Sans FB"/>
              </a:rPr>
              <a:t>collega’s</a:t>
            </a:r>
            <a:r>
              <a:rPr sz="3938" spc="-98" dirty="0">
                <a:solidFill>
                  <a:srgbClr val="FFFFFF"/>
                </a:solidFill>
                <a:latin typeface="Berlin Sans FB"/>
                <a:cs typeface="Berlin Sans FB"/>
              </a:rPr>
              <a:t> </a:t>
            </a:r>
            <a:r>
              <a:rPr sz="3938" dirty="0">
                <a:solidFill>
                  <a:srgbClr val="FFFFFF"/>
                </a:solidFill>
                <a:latin typeface="Berlin Sans FB"/>
                <a:cs typeface="Berlin Sans FB"/>
              </a:rPr>
              <a:t>en</a:t>
            </a:r>
            <a:r>
              <a:rPr sz="3938" spc="-120" dirty="0">
                <a:solidFill>
                  <a:srgbClr val="FFFFFF"/>
                </a:solidFill>
                <a:latin typeface="Berlin Sans FB"/>
                <a:cs typeface="Berlin Sans FB"/>
              </a:rPr>
              <a:t> </a:t>
            </a:r>
            <a:r>
              <a:rPr sz="3938" dirty="0">
                <a:solidFill>
                  <a:srgbClr val="FFFFFF"/>
                </a:solidFill>
                <a:latin typeface="Berlin Sans FB"/>
                <a:cs typeface="Berlin Sans FB"/>
              </a:rPr>
              <a:t>externe</a:t>
            </a:r>
            <a:r>
              <a:rPr sz="3938" spc="-91" dirty="0">
                <a:solidFill>
                  <a:srgbClr val="FFFFFF"/>
                </a:solidFill>
                <a:latin typeface="Berlin Sans FB"/>
                <a:cs typeface="Berlin Sans FB"/>
              </a:rPr>
              <a:t> </a:t>
            </a:r>
            <a:r>
              <a:rPr sz="3938" spc="-14" dirty="0">
                <a:solidFill>
                  <a:srgbClr val="FFFFFF"/>
                </a:solidFill>
                <a:latin typeface="Berlin Sans FB"/>
                <a:cs typeface="Berlin Sans FB"/>
              </a:rPr>
              <a:t>partners</a:t>
            </a:r>
            <a:endParaRPr sz="3938">
              <a:latin typeface="Berlin Sans FB"/>
              <a:cs typeface="Berlin Sans FB"/>
            </a:endParaRPr>
          </a:p>
          <a:p>
            <a:pPr>
              <a:spcBef>
                <a:spcPts val="1800"/>
              </a:spcBef>
            </a:pPr>
            <a:endParaRPr sz="3938">
              <a:latin typeface="Berlin Sans FB"/>
              <a:cs typeface="Berlin Sans FB"/>
            </a:endParaRPr>
          </a:p>
          <a:p>
            <a:pPr marL="5217801" algn="ctr"/>
            <a:r>
              <a:rPr sz="4500" dirty="0">
                <a:solidFill>
                  <a:srgbClr val="FFFFFF"/>
                </a:solidFill>
                <a:latin typeface="Berlin Sans FB"/>
                <a:cs typeface="Berlin Sans FB"/>
              </a:rPr>
              <a:t>De</a:t>
            </a:r>
            <a:r>
              <a:rPr sz="4500" spc="-35" dirty="0">
                <a:solidFill>
                  <a:srgbClr val="FFFFFF"/>
                </a:solidFill>
                <a:latin typeface="Berlin Sans FB"/>
                <a:cs typeface="Berlin Sans FB"/>
              </a:rPr>
              <a:t> </a:t>
            </a:r>
            <a:r>
              <a:rPr sz="4500" dirty="0">
                <a:solidFill>
                  <a:srgbClr val="FFFFFF"/>
                </a:solidFill>
                <a:latin typeface="Berlin Sans FB"/>
                <a:cs typeface="Berlin Sans FB"/>
              </a:rPr>
              <a:t>krachten</a:t>
            </a:r>
            <a:r>
              <a:rPr sz="4500" spc="-21" dirty="0">
                <a:solidFill>
                  <a:srgbClr val="FFFFFF"/>
                </a:solidFill>
                <a:latin typeface="Berlin Sans FB"/>
                <a:cs typeface="Berlin Sans FB"/>
              </a:rPr>
              <a:t> </a:t>
            </a:r>
            <a:r>
              <a:rPr sz="4500" dirty="0">
                <a:solidFill>
                  <a:srgbClr val="FFFFFF"/>
                </a:solidFill>
                <a:latin typeface="Berlin Sans FB"/>
                <a:cs typeface="Berlin Sans FB"/>
              </a:rPr>
              <a:t>bundelen</a:t>
            </a:r>
            <a:r>
              <a:rPr sz="4500" spc="-56" dirty="0">
                <a:solidFill>
                  <a:srgbClr val="FFFFFF"/>
                </a:solidFill>
                <a:latin typeface="Berlin Sans FB"/>
                <a:cs typeface="Berlin Sans FB"/>
              </a:rPr>
              <a:t> </a:t>
            </a:r>
            <a:r>
              <a:rPr sz="4500" dirty="0">
                <a:solidFill>
                  <a:srgbClr val="FFFFFF"/>
                </a:solidFill>
                <a:latin typeface="Berlin Sans FB"/>
                <a:cs typeface="Berlin Sans FB"/>
              </a:rPr>
              <a:t>met diverse</a:t>
            </a:r>
            <a:r>
              <a:rPr sz="4500" spc="-35" dirty="0">
                <a:solidFill>
                  <a:srgbClr val="FFFFFF"/>
                </a:solidFill>
                <a:latin typeface="Berlin Sans FB"/>
                <a:cs typeface="Berlin Sans FB"/>
              </a:rPr>
              <a:t> </a:t>
            </a:r>
            <a:r>
              <a:rPr sz="4500" spc="-14" dirty="0">
                <a:solidFill>
                  <a:srgbClr val="FFFFFF"/>
                </a:solidFill>
                <a:latin typeface="Berlin Sans FB"/>
                <a:cs typeface="Berlin Sans FB"/>
              </a:rPr>
              <a:t>ouders</a:t>
            </a:r>
            <a:endParaRPr sz="4500">
              <a:latin typeface="Berlin Sans FB"/>
              <a:cs typeface="Berlin Sans FB"/>
            </a:endParaRPr>
          </a:p>
        </p:txBody>
      </p:sp>
      <p:sp>
        <p:nvSpPr>
          <p:cNvPr id="12" name="object 12"/>
          <p:cNvSpPr/>
          <p:nvPr/>
        </p:nvSpPr>
        <p:spPr>
          <a:xfrm>
            <a:off x="4818321" y="11719678"/>
            <a:ext cx="2260104" cy="1226939"/>
          </a:xfrm>
          <a:custGeom>
            <a:avLst/>
            <a:gdLst/>
            <a:ahLst/>
            <a:cxnLst/>
            <a:rect l="l" t="t" r="r" b="b"/>
            <a:pathLst>
              <a:path w="1607185" h="872490">
                <a:moveTo>
                  <a:pt x="1170686" y="0"/>
                </a:moveTo>
                <a:lnTo>
                  <a:pt x="0" y="0"/>
                </a:lnTo>
                <a:lnTo>
                  <a:pt x="0" y="872299"/>
                </a:lnTo>
                <a:lnTo>
                  <a:pt x="1170686" y="872299"/>
                </a:lnTo>
                <a:lnTo>
                  <a:pt x="1606930" y="436143"/>
                </a:lnTo>
                <a:lnTo>
                  <a:pt x="1170686" y="0"/>
                </a:lnTo>
                <a:close/>
              </a:path>
            </a:pathLst>
          </a:custGeom>
          <a:solidFill>
            <a:srgbClr val="EC5C4D"/>
          </a:solidFill>
        </p:spPr>
        <p:txBody>
          <a:bodyPr wrap="square" lIns="0" tIns="0" rIns="0" bIns="0" rtlCol="0"/>
          <a:lstStyle/>
          <a:p>
            <a:endParaRPr sz="5063"/>
          </a:p>
        </p:txBody>
      </p:sp>
      <p:pic>
        <p:nvPicPr>
          <p:cNvPr id="13" name="object 13"/>
          <p:cNvPicPr/>
          <p:nvPr/>
        </p:nvPicPr>
        <p:blipFill>
          <a:blip r:embed="rId2" cstate="print"/>
          <a:stretch>
            <a:fillRect/>
          </a:stretch>
        </p:blipFill>
        <p:spPr>
          <a:xfrm>
            <a:off x="16749098" y="4059794"/>
            <a:ext cx="7128570" cy="5144393"/>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45138" y="2521566"/>
            <a:ext cx="9512796" cy="8619827"/>
          </a:xfrm>
          <a:custGeom>
            <a:avLst/>
            <a:gdLst/>
            <a:ahLst/>
            <a:cxnLst/>
            <a:rect l="l" t="t" r="r" b="b"/>
            <a:pathLst>
              <a:path w="6764655" h="6129655">
                <a:moveTo>
                  <a:pt x="6764401" y="0"/>
                </a:moveTo>
                <a:lnTo>
                  <a:pt x="0" y="0"/>
                </a:lnTo>
                <a:lnTo>
                  <a:pt x="0" y="6129655"/>
                </a:lnTo>
                <a:lnTo>
                  <a:pt x="6764401" y="6129655"/>
                </a:lnTo>
                <a:lnTo>
                  <a:pt x="6764401" y="0"/>
                </a:lnTo>
                <a:close/>
              </a:path>
            </a:pathLst>
          </a:custGeom>
          <a:solidFill>
            <a:srgbClr val="1E63C7"/>
          </a:solidFill>
        </p:spPr>
        <p:txBody>
          <a:bodyPr wrap="square" lIns="0" tIns="0" rIns="0" bIns="0" rtlCol="0"/>
          <a:lstStyle/>
          <a:p>
            <a:endParaRPr sz="5063"/>
          </a:p>
        </p:txBody>
      </p:sp>
      <p:sp>
        <p:nvSpPr>
          <p:cNvPr id="3" name="object 3"/>
          <p:cNvSpPr txBox="1"/>
          <p:nvPr/>
        </p:nvSpPr>
        <p:spPr>
          <a:xfrm>
            <a:off x="645138" y="2521566"/>
            <a:ext cx="9512796" cy="8887048"/>
          </a:xfrm>
          <a:prstGeom prst="rect">
            <a:avLst/>
          </a:prstGeom>
        </p:spPr>
        <p:txBody>
          <a:bodyPr vert="horz" wrap="square" lIns="0" tIns="0" rIns="0" bIns="0" rtlCol="0">
            <a:spAutoFit/>
          </a:bodyPr>
          <a:lstStyle/>
          <a:p>
            <a:pPr>
              <a:lnSpc>
                <a:spcPct val="100000"/>
              </a:lnSpc>
            </a:pPr>
            <a:endParaRPr sz="11250">
              <a:latin typeface="Times New Roman"/>
              <a:cs typeface="Times New Roman"/>
            </a:endParaRPr>
          </a:p>
          <a:p>
            <a:pPr>
              <a:lnSpc>
                <a:spcPct val="100000"/>
              </a:lnSpc>
            </a:pPr>
            <a:endParaRPr sz="11250">
              <a:latin typeface="Times New Roman"/>
              <a:cs typeface="Times New Roman"/>
            </a:endParaRPr>
          </a:p>
          <a:p>
            <a:pPr>
              <a:lnSpc>
                <a:spcPct val="100000"/>
              </a:lnSpc>
            </a:pPr>
            <a:endParaRPr sz="11250">
              <a:latin typeface="Times New Roman"/>
              <a:cs typeface="Times New Roman"/>
            </a:endParaRPr>
          </a:p>
          <a:p>
            <a:pPr>
              <a:spcBef>
                <a:spcPts val="1821"/>
              </a:spcBef>
            </a:pPr>
            <a:endParaRPr sz="11250">
              <a:latin typeface="Times New Roman"/>
              <a:cs typeface="Times New Roman"/>
            </a:endParaRPr>
          </a:p>
          <a:p>
            <a:pPr marL="248254"/>
            <a:r>
              <a:rPr sz="11250" spc="-14" dirty="0">
                <a:solidFill>
                  <a:srgbClr val="FFFFFF"/>
                </a:solidFill>
                <a:latin typeface="Arial"/>
                <a:cs typeface="Arial"/>
              </a:rPr>
              <a:t>CONCLUSIE</a:t>
            </a:r>
            <a:endParaRPr sz="11250">
              <a:latin typeface="Arial"/>
              <a:cs typeface="Arial"/>
            </a:endParaRPr>
          </a:p>
        </p:txBody>
      </p:sp>
      <p:grpSp>
        <p:nvGrpSpPr>
          <p:cNvPr id="4" name="object 4"/>
          <p:cNvGrpSpPr/>
          <p:nvPr/>
        </p:nvGrpSpPr>
        <p:grpSpPr>
          <a:xfrm>
            <a:off x="815319" y="2776238"/>
            <a:ext cx="9172575" cy="8233172"/>
            <a:chOff x="578230" y="1974214"/>
            <a:chExt cx="6522720" cy="5854700"/>
          </a:xfrm>
        </p:grpSpPr>
        <p:sp>
          <p:nvSpPr>
            <p:cNvPr id="5" name="object 5"/>
            <p:cNvSpPr/>
            <p:nvPr/>
          </p:nvSpPr>
          <p:spPr>
            <a:xfrm>
              <a:off x="633996" y="7753985"/>
              <a:ext cx="5931535" cy="74930"/>
            </a:xfrm>
            <a:custGeom>
              <a:avLst/>
              <a:gdLst/>
              <a:ahLst/>
              <a:cxnLst/>
              <a:rect l="l" t="t" r="r" b="b"/>
              <a:pathLst>
                <a:path w="5931534" h="74929">
                  <a:moveTo>
                    <a:pt x="5931395" y="0"/>
                  </a:moveTo>
                  <a:lnTo>
                    <a:pt x="0" y="0"/>
                  </a:lnTo>
                  <a:lnTo>
                    <a:pt x="0" y="74676"/>
                  </a:lnTo>
                  <a:lnTo>
                    <a:pt x="5931395" y="74676"/>
                  </a:lnTo>
                  <a:lnTo>
                    <a:pt x="5931395" y="0"/>
                  </a:lnTo>
                  <a:close/>
                </a:path>
              </a:pathLst>
            </a:custGeom>
            <a:solidFill>
              <a:srgbClr val="FFFFFF"/>
            </a:solidFill>
          </p:spPr>
          <p:txBody>
            <a:bodyPr wrap="square" lIns="0" tIns="0" rIns="0" bIns="0" rtlCol="0"/>
            <a:lstStyle/>
            <a:p>
              <a:endParaRPr sz="5063"/>
            </a:p>
          </p:txBody>
        </p:sp>
        <p:pic>
          <p:nvPicPr>
            <p:cNvPr id="6" name="object 6"/>
            <p:cNvPicPr/>
            <p:nvPr/>
          </p:nvPicPr>
          <p:blipFill>
            <a:blip r:embed="rId2" cstate="print"/>
            <a:stretch>
              <a:fillRect/>
            </a:stretch>
          </p:blipFill>
          <p:spPr>
            <a:xfrm>
              <a:off x="578230" y="1974214"/>
              <a:ext cx="6522339" cy="4724527"/>
            </a:xfrm>
            <a:prstGeom prst="rect">
              <a:avLst/>
            </a:prstGeom>
          </p:spPr>
        </p:pic>
      </p:grpSp>
      <p:sp>
        <p:nvSpPr>
          <p:cNvPr id="7" name="object 7"/>
          <p:cNvSpPr txBox="1"/>
          <p:nvPr/>
        </p:nvSpPr>
        <p:spPr>
          <a:xfrm>
            <a:off x="10292755" y="2604432"/>
            <a:ext cx="7067848" cy="817800"/>
          </a:xfrm>
          <a:prstGeom prst="rect">
            <a:avLst/>
          </a:prstGeom>
        </p:spPr>
        <p:txBody>
          <a:bodyPr vert="horz" wrap="square" lIns="0" tIns="16966" rIns="0" bIns="0" rtlCol="0">
            <a:spAutoFit/>
          </a:bodyPr>
          <a:lstStyle/>
          <a:p>
            <a:pPr marL="17860">
              <a:spcBef>
                <a:spcPts val="134"/>
              </a:spcBef>
              <a:tabLst>
                <a:tab pos="589380" algn="l"/>
              </a:tabLst>
            </a:pPr>
            <a:r>
              <a:rPr sz="5203" dirty="0">
                <a:latin typeface="Arial"/>
                <a:cs typeface="Arial"/>
              </a:rPr>
              <a:t>̶	</a:t>
            </a:r>
            <a:r>
              <a:rPr sz="5203" b="1" dirty="0">
                <a:latin typeface="Arial"/>
                <a:cs typeface="Arial"/>
              </a:rPr>
              <a:t>Hoge</a:t>
            </a:r>
            <a:r>
              <a:rPr sz="5203" b="1" spc="-141" dirty="0">
                <a:latin typeface="Arial"/>
                <a:cs typeface="Arial"/>
              </a:rPr>
              <a:t> </a:t>
            </a:r>
            <a:r>
              <a:rPr sz="5203" b="1" spc="-14" dirty="0">
                <a:latin typeface="Arial"/>
                <a:cs typeface="Arial"/>
              </a:rPr>
              <a:t>verwachtingen</a:t>
            </a:r>
            <a:endParaRPr sz="5203">
              <a:latin typeface="Arial"/>
              <a:cs typeface="Arial"/>
            </a:endParaRPr>
          </a:p>
        </p:txBody>
      </p:sp>
      <p:sp>
        <p:nvSpPr>
          <p:cNvPr id="8" name="object 8"/>
          <p:cNvSpPr txBox="1">
            <a:spLocks noGrp="1"/>
          </p:cNvSpPr>
          <p:nvPr>
            <p:ph type="title"/>
          </p:nvPr>
        </p:nvSpPr>
        <p:spPr>
          <a:xfrm>
            <a:off x="11184293" y="3407836"/>
            <a:ext cx="11103173" cy="817800"/>
          </a:xfrm>
          <a:prstGeom prst="rect">
            <a:avLst/>
          </a:prstGeom>
        </p:spPr>
        <p:txBody>
          <a:bodyPr vert="horz" wrap="square" lIns="0" tIns="16966" rIns="0" bIns="0" rtlCol="0" anchor="b">
            <a:spAutoFit/>
          </a:bodyPr>
          <a:lstStyle/>
          <a:p>
            <a:pPr marL="17860">
              <a:lnSpc>
                <a:spcPct val="100000"/>
              </a:lnSpc>
              <a:spcBef>
                <a:spcPts val="134"/>
              </a:spcBef>
              <a:tabLst>
                <a:tab pos="587594" algn="l"/>
              </a:tabLst>
            </a:pPr>
            <a:r>
              <a:rPr sz="5203" u="none" dirty="0">
                <a:solidFill>
                  <a:srgbClr val="000000"/>
                </a:solidFill>
              </a:rPr>
              <a:t>̶	Werken</a:t>
            </a:r>
            <a:r>
              <a:rPr sz="5203" u="none" spc="-141" dirty="0">
                <a:solidFill>
                  <a:srgbClr val="000000"/>
                </a:solidFill>
              </a:rPr>
              <a:t> </a:t>
            </a:r>
            <a:r>
              <a:rPr sz="5203" u="none" dirty="0">
                <a:solidFill>
                  <a:srgbClr val="000000"/>
                </a:solidFill>
              </a:rPr>
              <a:t>via</a:t>
            </a:r>
            <a:r>
              <a:rPr sz="5203" u="none" spc="-141" dirty="0">
                <a:solidFill>
                  <a:srgbClr val="000000"/>
                </a:solidFill>
              </a:rPr>
              <a:t> </a:t>
            </a:r>
            <a:r>
              <a:rPr sz="5203" u="none" dirty="0">
                <a:solidFill>
                  <a:srgbClr val="000000"/>
                </a:solidFill>
              </a:rPr>
              <a:t>wat</a:t>
            </a:r>
            <a:r>
              <a:rPr sz="5203" u="none" spc="-155" dirty="0">
                <a:solidFill>
                  <a:srgbClr val="000000"/>
                </a:solidFill>
              </a:rPr>
              <a:t> </a:t>
            </a:r>
            <a:r>
              <a:rPr sz="5203" u="none" dirty="0">
                <a:solidFill>
                  <a:srgbClr val="000000"/>
                </a:solidFill>
              </a:rPr>
              <a:t>de</a:t>
            </a:r>
            <a:r>
              <a:rPr sz="5203" u="none" spc="-160" dirty="0">
                <a:solidFill>
                  <a:srgbClr val="000000"/>
                </a:solidFill>
              </a:rPr>
              <a:t> </a:t>
            </a:r>
            <a:r>
              <a:rPr sz="5203" u="none" dirty="0">
                <a:solidFill>
                  <a:srgbClr val="000000"/>
                </a:solidFill>
              </a:rPr>
              <a:t>*leerkracht</a:t>
            </a:r>
            <a:r>
              <a:rPr sz="5203" u="none" spc="-98" dirty="0">
                <a:solidFill>
                  <a:srgbClr val="000000"/>
                </a:solidFill>
              </a:rPr>
              <a:t> </a:t>
            </a:r>
            <a:r>
              <a:rPr sz="5203" u="none" spc="-14" dirty="0">
                <a:solidFill>
                  <a:srgbClr val="000000"/>
                </a:solidFill>
              </a:rPr>
              <a:t>doet*</a:t>
            </a:r>
            <a:endParaRPr sz="5203"/>
          </a:p>
        </p:txBody>
      </p:sp>
      <p:sp>
        <p:nvSpPr>
          <p:cNvPr id="9" name="object 9"/>
          <p:cNvSpPr txBox="1"/>
          <p:nvPr/>
        </p:nvSpPr>
        <p:spPr>
          <a:xfrm>
            <a:off x="11184293" y="4190880"/>
            <a:ext cx="11244263" cy="4020472"/>
          </a:xfrm>
          <a:prstGeom prst="rect">
            <a:avLst/>
          </a:prstGeom>
        </p:spPr>
        <p:txBody>
          <a:bodyPr vert="horz" wrap="square" lIns="0" tIns="16966" rIns="0" bIns="0" rtlCol="0">
            <a:spAutoFit/>
          </a:bodyPr>
          <a:lstStyle/>
          <a:p>
            <a:pPr marL="17860">
              <a:spcBef>
                <a:spcPts val="134"/>
              </a:spcBef>
              <a:tabLst>
                <a:tab pos="587594" algn="l"/>
              </a:tabLst>
            </a:pPr>
            <a:r>
              <a:rPr sz="5203" dirty="0">
                <a:latin typeface="Arial"/>
                <a:cs typeface="Arial"/>
              </a:rPr>
              <a:t>̶	En</a:t>
            </a:r>
            <a:r>
              <a:rPr sz="5203" spc="-113" dirty="0">
                <a:latin typeface="Arial"/>
                <a:cs typeface="Arial"/>
              </a:rPr>
              <a:t> </a:t>
            </a:r>
            <a:r>
              <a:rPr sz="5203" dirty="0">
                <a:latin typeface="Arial"/>
                <a:cs typeface="Arial"/>
              </a:rPr>
              <a:t>doet</a:t>
            </a:r>
            <a:r>
              <a:rPr sz="5203" spc="-77" dirty="0">
                <a:latin typeface="Arial"/>
                <a:cs typeface="Arial"/>
              </a:rPr>
              <a:t> </a:t>
            </a:r>
            <a:r>
              <a:rPr sz="5203" dirty="0">
                <a:latin typeface="Arial"/>
                <a:cs typeface="Arial"/>
              </a:rPr>
              <a:t>voor</a:t>
            </a:r>
            <a:r>
              <a:rPr sz="5203" spc="-91" dirty="0">
                <a:latin typeface="Arial"/>
                <a:cs typeface="Arial"/>
              </a:rPr>
              <a:t> </a:t>
            </a:r>
            <a:r>
              <a:rPr sz="5203" dirty="0">
                <a:latin typeface="Arial"/>
                <a:cs typeface="Arial"/>
              </a:rPr>
              <a:t>*alle</a:t>
            </a:r>
            <a:r>
              <a:rPr sz="5203" spc="-77" dirty="0">
                <a:latin typeface="Arial"/>
                <a:cs typeface="Arial"/>
              </a:rPr>
              <a:t> </a:t>
            </a:r>
            <a:r>
              <a:rPr sz="5203" spc="-14" dirty="0">
                <a:latin typeface="Arial"/>
                <a:cs typeface="Arial"/>
              </a:rPr>
              <a:t>leerlingen*</a:t>
            </a:r>
            <a:endParaRPr sz="5203">
              <a:latin typeface="Arial"/>
              <a:cs typeface="Arial"/>
            </a:endParaRPr>
          </a:p>
          <a:p>
            <a:pPr marL="840313">
              <a:tabLst>
                <a:tab pos="1594899" algn="l"/>
              </a:tabLst>
            </a:pPr>
            <a:r>
              <a:rPr sz="5203" spc="-70" dirty="0">
                <a:latin typeface="Arial"/>
                <a:cs typeface="Arial"/>
              </a:rPr>
              <a:t>‒</a:t>
            </a:r>
            <a:r>
              <a:rPr sz="5203" dirty="0">
                <a:latin typeface="Arial"/>
                <a:cs typeface="Arial"/>
              </a:rPr>
              <a:t>	Kinderen</a:t>
            </a:r>
            <a:r>
              <a:rPr sz="5203" spc="-204" dirty="0">
                <a:latin typeface="Arial"/>
                <a:cs typeface="Arial"/>
              </a:rPr>
              <a:t> </a:t>
            </a:r>
            <a:r>
              <a:rPr sz="5203" spc="-14" dirty="0">
                <a:latin typeface="Arial"/>
                <a:cs typeface="Arial"/>
              </a:rPr>
              <a:t>kennen</a:t>
            </a:r>
            <a:endParaRPr sz="5203">
              <a:latin typeface="Arial"/>
              <a:cs typeface="Arial"/>
            </a:endParaRPr>
          </a:p>
          <a:p>
            <a:pPr marL="1412725"/>
            <a:r>
              <a:rPr sz="5203" dirty="0">
                <a:latin typeface="Arial"/>
                <a:cs typeface="Arial"/>
              </a:rPr>
              <a:t>&amp;</a:t>
            </a:r>
            <a:r>
              <a:rPr sz="5203" spc="-120" dirty="0">
                <a:latin typeface="Arial"/>
                <a:cs typeface="Arial"/>
              </a:rPr>
              <a:t> </a:t>
            </a:r>
            <a:r>
              <a:rPr sz="5203" dirty="0">
                <a:latin typeface="Arial"/>
                <a:cs typeface="Arial"/>
              </a:rPr>
              <a:t>inzetten</a:t>
            </a:r>
            <a:r>
              <a:rPr sz="5203" spc="-77" dirty="0">
                <a:latin typeface="Arial"/>
                <a:cs typeface="Arial"/>
              </a:rPr>
              <a:t> </a:t>
            </a:r>
            <a:r>
              <a:rPr sz="5203" dirty="0">
                <a:latin typeface="Arial"/>
                <a:cs typeface="Arial"/>
              </a:rPr>
              <a:t>op</a:t>
            </a:r>
            <a:r>
              <a:rPr sz="5203" spc="-120" dirty="0">
                <a:latin typeface="Arial"/>
                <a:cs typeface="Arial"/>
              </a:rPr>
              <a:t> </a:t>
            </a:r>
            <a:r>
              <a:rPr sz="5203" dirty="0">
                <a:latin typeface="Arial"/>
                <a:cs typeface="Arial"/>
              </a:rPr>
              <a:t>Zone</a:t>
            </a:r>
            <a:r>
              <a:rPr sz="5203" spc="-63" dirty="0">
                <a:latin typeface="Arial"/>
                <a:cs typeface="Arial"/>
              </a:rPr>
              <a:t> </a:t>
            </a:r>
            <a:r>
              <a:rPr sz="5203" dirty="0">
                <a:latin typeface="Arial"/>
                <a:cs typeface="Arial"/>
              </a:rPr>
              <a:t>v</a:t>
            </a:r>
            <a:r>
              <a:rPr sz="5203" spc="-113" dirty="0">
                <a:latin typeface="Arial"/>
                <a:cs typeface="Arial"/>
              </a:rPr>
              <a:t> </a:t>
            </a:r>
            <a:r>
              <a:rPr sz="5203" dirty="0">
                <a:latin typeface="Arial"/>
                <a:cs typeface="Arial"/>
              </a:rPr>
              <a:t>naaste</a:t>
            </a:r>
            <a:r>
              <a:rPr sz="5203" spc="-63" dirty="0">
                <a:latin typeface="Arial"/>
                <a:cs typeface="Arial"/>
              </a:rPr>
              <a:t> </a:t>
            </a:r>
            <a:r>
              <a:rPr sz="5203" spc="-28" dirty="0">
                <a:latin typeface="Arial"/>
                <a:cs typeface="Arial"/>
              </a:rPr>
              <a:t>ontw</a:t>
            </a:r>
            <a:endParaRPr sz="5203">
              <a:latin typeface="Arial"/>
              <a:cs typeface="Arial"/>
            </a:endParaRPr>
          </a:p>
          <a:p>
            <a:pPr marL="840313"/>
            <a:r>
              <a:rPr sz="5203" dirty="0">
                <a:latin typeface="Arial"/>
                <a:cs typeface="Arial"/>
              </a:rPr>
              <a:t>‒</a:t>
            </a:r>
            <a:r>
              <a:rPr sz="5203" spc="63" dirty="0">
                <a:latin typeface="Arial"/>
                <a:cs typeface="Arial"/>
              </a:rPr>
              <a:t> </a:t>
            </a:r>
            <a:r>
              <a:rPr sz="5203" dirty="0">
                <a:latin typeface="Arial"/>
                <a:cs typeface="Arial"/>
              </a:rPr>
              <a:t>“Brede”</a:t>
            </a:r>
            <a:r>
              <a:rPr sz="5203" spc="-49" dirty="0">
                <a:latin typeface="Arial"/>
                <a:cs typeface="Arial"/>
              </a:rPr>
              <a:t> </a:t>
            </a:r>
            <a:r>
              <a:rPr sz="5203" spc="-14" dirty="0">
                <a:latin typeface="Arial"/>
                <a:cs typeface="Arial"/>
              </a:rPr>
              <a:t>verwachtingen</a:t>
            </a:r>
            <a:endParaRPr sz="5203">
              <a:latin typeface="Arial"/>
              <a:cs typeface="Arial"/>
            </a:endParaRPr>
          </a:p>
          <a:p>
            <a:pPr marL="840313">
              <a:tabLst>
                <a:tab pos="1594899" algn="l"/>
              </a:tabLst>
            </a:pPr>
            <a:r>
              <a:rPr sz="5203" spc="-70" dirty="0">
                <a:latin typeface="Arial"/>
                <a:cs typeface="Arial"/>
              </a:rPr>
              <a:t>‒</a:t>
            </a:r>
            <a:r>
              <a:rPr sz="5203" dirty="0">
                <a:latin typeface="Arial"/>
                <a:cs typeface="Arial"/>
              </a:rPr>
              <a:t>	bewustzijn</a:t>
            </a:r>
            <a:r>
              <a:rPr sz="5203" spc="-98" dirty="0">
                <a:latin typeface="Arial"/>
                <a:cs typeface="Arial"/>
              </a:rPr>
              <a:t> </a:t>
            </a:r>
            <a:r>
              <a:rPr sz="5203" dirty="0">
                <a:latin typeface="Arial"/>
                <a:cs typeface="Arial"/>
              </a:rPr>
              <a:t>van</a:t>
            </a:r>
            <a:r>
              <a:rPr sz="5203" spc="-183" dirty="0">
                <a:latin typeface="Arial"/>
                <a:cs typeface="Arial"/>
              </a:rPr>
              <a:t> </a:t>
            </a:r>
            <a:r>
              <a:rPr sz="5203" dirty="0">
                <a:latin typeface="Arial"/>
                <a:cs typeface="Arial"/>
              </a:rPr>
              <a:t>bias,</a:t>
            </a:r>
            <a:r>
              <a:rPr sz="5203" spc="-155" dirty="0">
                <a:latin typeface="Arial"/>
                <a:cs typeface="Arial"/>
              </a:rPr>
              <a:t> </a:t>
            </a:r>
            <a:r>
              <a:rPr sz="5203" spc="-35" dirty="0">
                <a:latin typeface="Arial"/>
                <a:cs typeface="Arial"/>
              </a:rPr>
              <a:t>dus</a:t>
            </a:r>
            <a:endParaRPr sz="5203">
              <a:latin typeface="Arial"/>
              <a:cs typeface="Arial"/>
            </a:endParaRPr>
          </a:p>
        </p:txBody>
      </p:sp>
      <p:sp>
        <p:nvSpPr>
          <p:cNvPr id="10" name="object 10"/>
          <p:cNvSpPr txBox="1"/>
          <p:nvPr/>
        </p:nvSpPr>
        <p:spPr>
          <a:xfrm>
            <a:off x="13194545" y="8156019"/>
            <a:ext cx="7989391" cy="3219803"/>
          </a:xfrm>
          <a:prstGeom prst="rect">
            <a:avLst/>
          </a:prstGeom>
        </p:spPr>
        <p:txBody>
          <a:bodyPr vert="horz" wrap="square" lIns="0" tIns="16966" rIns="0" bIns="0" rtlCol="0">
            <a:spAutoFit/>
          </a:bodyPr>
          <a:lstStyle/>
          <a:p>
            <a:pPr marL="982301" indent="-964441">
              <a:spcBef>
                <a:spcPts val="134"/>
              </a:spcBef>
              <a:buChar char="•"/>
              <a:tabLst>
                <a:tab pos="982301" algn="l"/>
              </a:tabLst>
            </a:pPr>
            <a:r>
              <a:rPr sz="5203" dirty="0">
                <a:latin typeface="Arial"/>
                <a:cs typeface="Arial"/>
              </a:rPr>
              <a:t>Kritisch</a:t>
            </a:r>
            <a:r>
              <a:rPr sz="5203" spc="-204" dirty="0">
                <a:latin typeface="Arial"/>
                <a:cs typeface="Arial"/>
              </a:rPr>
              <a:t> </a:t>
            </a:r>
            <a:r>
              <a:rPr sz="5203" spc="-14" dirty="0">
                <a:latin typeface="Arial"/>
                <a:cs typeface="Arial"/>
              </a:rPr>
              <a:t>reflecteren</a:t>
            </a:r>
            <a:endParaRPr sz="5203">
              <a:latin typeface="Arial"/>
              <a:cs typeface="Arial"/>
            </a:endParaRPr>
          </a:p>
          <a:p>
            <a:pPr marL="982301" indent="-964441">
              <a:buChar char="•"/>
              <a:tabLst>
                <a:tab pos="982301" algn="l"/>
              </a:tabLst>
            </a:pPr>
            <a:r>
              <a:rPr sz="5203" spc="-14" dirty="0">
                <a:latin typeface="Arial"/>
                <a:cs typeface="Arial"/>
              </a:rPr>
              <a:t>Partnerschappen</a:t>
            </a:r>
            <a:endParaRPr sz="5203">
              <a:latin typeface="Arial"/>
              <a:cs typeface="Arial"/>
            </a:endParaRPr>
          </a:p>
          <a:p>
            <a:pPr marL="982301" marR="7144" indent="-965334">
              <a:buChar char="•"/>
              <a:tabLst>
                <a:tab pos="982301" algn="l"/>
              </a:tabLst>
            </a:pPr>
            <a:r>
              <a:rPr sz="5203" dirty="0">
                <a:latin typeface="Arial"/>
                <a:cs typeface="Arial"/>
              </a:rPr>
              <a:t>Belang</a:t>
            </a:r>
            <a:r>
              <a:rPr sz="5203" spc="-148" dirty="0">
                <a:latin typeface="Arial"/>
                <a:cs typeface="Arial"/>
              </a:rPr>
              <a:t> </a:t>
            </a:r>
            <a:r>
              <a:rPr sz="5203" dirty="0">
                <a:latin typeface="Arial"/>
                <a:cs typeface="Arial"/>
              </a:rPr>
              <a:t>van</a:t>
            </a:r>
            <a:r>
              <a:rPr sz="5203" spc="-197" dirty="0">
                <a:latin typeface="Arial"/>
                <a:cs typeface="Arial"/>
              </a:rPr>
              <a:t> </a:t>
            </a:r>
            <a:r>
              <a:rPr sz="5203" dirty="0">
                <a:latin typeface="Arial"/>
                <a:cs typeface="Arial"/>
              </a:rPr>
              <a:t>evaluatie-</a:t>
            </a:r>
            <a:r>
              <a:rPr sz="5203" spc="-127" dirty="0">
                <a:latin typeface="Arial"/>
                <a:cs typeface="Arial"/>
              </a:rPr>
              <a:t> </a:t>
            </a:r>
            <a:r>
              <a:rPr sz="5203" spc="-70" dirty="0">
                <a:latin typeface="Arial"/>
                <a:cs typeface="Arial"/>
              </a:rPr>
              <a:t>&amp; </a:t>
            </a:r>
            <a:r>
              <a:rPr sz="5203" spc="-14" dirty="0">
                <a:latin typeface="Arial"/>
                <a:cs typeface="Arial"/>
              </a:rPr>
              <a:t>transitiemomenten</a:t>
            </a:r>
            <a:endParaRPr sz="5203">
              <a:latin typeface="Arial"/>
              <a:cs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88058" y="1959173"/>
            <a:ext cx="23096637" cy="9148465"/>
          </a:xfrm>
          <a:custGeom>
            <a:avLst/>
            <a:gdLst/>
            <a:ahLst/>
            <a:cxnLst/>
            <a:rect l="l" t="t" r="r" b="b"/>
            <a:pathLst>
              <a:path w="16424275" h="6505575">
                <a:moveTo>
                  <a:pt x="16424275" y="0"/>
                </a:moveTo>
                <a:lnTo>
                  <a:pt x="0" y="0"/>
                </a:lnTo>
                <a:lnTo>
                  <a:pt x="0" y="6505194"/>
                </a:lnTo>
                <a:lnTo>
                  <a:pt x="16424275" y="6505194"/>
                </a:lnTo>
                <a:lnTo>
                  <a:pt x="16424275" y="0"/>
                </a:lnTo>
                <a:close/>
              </a:path>
            </a:pathLst>
          </a:custGeom>
          <a:solidFill>
            <a:srgbClr val="1E63C7"/>
          </a:solidFill>
        </p:spPr>
        <p:txBody>
          <a:bodyPr wrap="square" lIns="0" tIns="0" rIns="0" bIns="0" rtlCol="0"/>
          <a:lstStyle/>
          <a:p>
            <a:endParaRPr sz="5063"/>
          </a:p>
        </p:txBody>
      </p:sp>
      <p:pic>
        <p:nvPicPr>
          <p:cNvPr id="3" name="object 3"/>
          <p:cNvPicPr/>
          <p:nvPr/>
        </p:nvPicPr>
        <p:blipFill>
          <a:blip r:embed="rId2" cstate="print"/>
          <a:stretch>
            <a:fillRect/>
          </a:stretch>
        </p:blipFill>
        <p:spPr>
          <a:xfrm>
            <a:off x="1309735" y="649159"/>
            <a:ext cx="3687344" cy="660855"/>
          </a:xfrm>
          <a:prstGeom prst="rect">
            <a:avLst/>
          </a:prstGeom>
        </p:spPr>
      </p:pic>
      <p:sp>
        <p:nvSpPr>
          <p:cNvPr id="4" name="object 4"/>
          <p:cNvSpPr txBox="1"/>
          <p:nvPr/>
        </p:nvSpPr>
        <p:spPr>
          <a:xfrm>
            <a:off x="13194187" y="4331518"/>
            <a:ext cx="3207544" cy="2539858"/>
          </a:xfrm>
          <a:prstGeom prst="rect">
            <a:avLst/>
          </a:prstGeom>
        </p:spPr>
        <p:txBody>
          <a:bodyPr vert="horz" wrap="square" lIns="0" tIns="127695" rIns="0" bIns="0" rtlCol="0">
            <a:spAutoFit/>
          </a:bodyPr>
          <a:lstStyle/>
          <a:p>
            <a:pPr marL="17860">
              <a:spcBef>
                <a:spcPts val="1006"/>
              </a:spcBef>
            </a:pPr>
            <a:r>
              <a:rPr sz="3375" dirty="0">
                <a:solidFill>
                  <a:srgbClr val="FFFFFF"/>
                </a:solidFill>
                <a:latin typeface="Arial"/>
                <a:cs typeface="Arial"/>
              </a:rPr>
              <a:t>Universiteit</a:t>
            </a:r>
            <a:r>
              <a:rPr sz="3375" spc="-218" dirty="0">
                <a:solidFill>
                  <a:srgbClr val="FFFFFF"/>
                </a:solidFill>
                <a:latin typeface="Arial"/>
                <a:cs typeface="Arial"/>
              </a:rPr>
              <a:t> </a:t>
            </a:r>
            <a:r>
              <a:rPr sz="3375" spc="-28" dirty="0">
                <a:solidFill>
                  <a:srgbClr val="FFFFFF"/>
                </a:solidFill>
                <a:latin typeface="Arial"/>
                <a:cs typeface="Arial"/>
              </a:rPr>
              <a:t>Gent</a:t>
            </a:r>
            <a:endParaRPr sz="3375">
              <a:latin typeface="Arial"/>
              <a:cs typeface="Arial"/>
            </a:endParaRPr>
          </a:p>
          <a:p>
            <a:pPr marL="17860" marR="1672590">
              <a:lnSpc>
                <a:spcPts val="4922"/>
              </a:lnSpc>
              <a:spcBef>
                <a:spcPts val="302"/>
              </a:spcBef>
            </a:pPr>
            <a:r>
              <a:rPr sz="3375" spc="-14" dirty="0">
                <a:solidFill>
                  <a:srgbClr val="FFFFFF"/>
                </a:solidFill>
                <a:latin typeface="Arial"/>
                <a:cs typeface="Arial"/>
              </a:rPr>
              <a:t>@ugent @ugent</a:t>
            </a:r>
            <a:endParaRPr sz="3375">
              <a:latin typeface="Arial"/>
              <a:cs typeface="Arial"/>
            </a:endParaRPr>
          </a:p>
          <a:p>
            <a:pPr marL="17860">
              <a:spcBef>
                <a:spcPts val="570"/>
              </a:spcBef>
            </a:pPr>
            <a:r>
              <a:rPr sz="3375" dirty="0">
                <a:solidFill>
                  <a:srgbClr val="FFFFFF"/>
                </a:solidFill>
                <a:latin typeface="Arial"/>
                <a:cs typeface="Arial"/>
              </a:rPr>
              <a:t>Ghent </a:t>
            </a:r>
            <a:r>
              <a:rPr sz="3375" spc="-14" dirty="0">
                <a:solidFill>
                  <a:srgbClr val="FFFFFF"/>
                </a:solidFill>
                <a:latin typeface="Arial"/>
                <a:cs typeface="Arial"/>
              </a:rPr>
              <a:t>University</a:t>
            </a:r>
            <a:endParaRPr sz="3375">
              <a:latin typeface="Arial"/>
              <a:cs typeface="Arial"/>
            </a:endParaRPr>
          </a:p>
        </p:txBody>
      </p:sp>
      <p:sp>
        <p:nvSpPr>
          <p:cNvPr id="5" name="object 5"/>
          <p:cNvSpPr txBox="1">
            <a:spLocks noGrp="1"/>
          </p:cNvSpPr>
          <p:nvPr>
            <p:ph type="title"/>
          </p:nvPr>
        </p:nvSpPr>
        <p:spPr>
          <a:xfrm>
            <a:off x="1928495" y="2303988"/>
            <a:ext cx="6441877" cy="1412711"/>
          </a:xfrm>
          <a:prstGeom prst="rect">
            <a:avLst/>
          </a:prstGeom>
        </p:spPr>
        <p:txBody>
          <a:bodyPr vert="horz" wrap="square" lIns="0" tIns="75009" rIns="0" bIns="0" rtlCol="0" anchor="b">
            <a:spAutoFit/>
          </a:bodyPr>
          <a:lstStyle/>
          <a:p>
            <a:pPr marL="17860">
              <a:lnSpc>
                <a:spcPct val="100000"/>
              </a:lnSpc>
              <a:spcBef>
                <a:spcPts val="591"/>
              </a:spcBef>
            </a:pPr>
            <a:r>
              <a:rPr sz="4922" u="none" dirty="0">
                <a:solidFill>
                  <a:srgbClr val="FFFFFF"/>
                </a:solidFill>
              </a:rPr>
              <a:t>Wendelien</a:t>
            </a:r>
            <a:r>
              <a:rPr sz="4922" u="none" spc="-160" dirty="0">
                <a:solidFill>
                  <a:srgbClr val="FFFFFF"/>
                </a:solidFill>
              </a:rPr>
              <a:t> </a:t>
            </a:r>
            <a:r>
              <a:rPr sz="4922" u="none" spc="-35" dirty="0">
                <a:solidFill>
                  <a:srgbClr val="FFFFFF"/>
                </a:solidFill>
              </a:rPr>
              <a:t>Vantieghem</a:t>
            </a:r>
            <a:endParaRPr sz="4922"/>
          </a:p>
          <a:p>
            <a:pPr marL="17860">
              <a:lnSpc>
                <a:spcPct val="100000"/>
              </a:lnSpc>
              <a:spcBef>
                <a:spcPts val="316"/>
              </a:spcBef>
            </a:pPr>
            <a:r>
              <a:rPr sz="3516" u="none" dirty="0">
                <a:solidFill>
                  <a:srgbClr val="FFFFFF"/>
                </a:solidFill>
              </a:rPr>
              <a:t>hoofddocent</a:t>
            </a:r>
            <a:r>
              <a:rPr sz="3516" u="none" spc="-134" dirty="0">
                <a:solidFill>
                  <a:srgbClr val="FFFFFF"/>
                </a:solidFill>
              </a:rPr>
              <a:t> </a:t>
            </a:r>
            <a:r>
              <a:rPr sz="3516" u="none" dirty="0">
                <a:solidFill>
                  <a:srgbClr val="FFFFFF"/>
                </a:solidFill>
              </a:rPr>
              <a:t>&amp;</a:t>
            </a:r>
            <a:r>
              <a:rPr sz="3516" u="none" spc="-113" dirty="0">
                <a:solidFill>
                  <a:srgbClr val="FFFFFF"/>
                </a:solidFill>
              </a:rPr>
              <a:t> </a:t>
            </a:r>
            <a:r>
              <a:rPr sz="3516" u="none" dirty="0">
                <a:solidFill>
                  <a:srgbClr val="FFFFFF"/>
                </a:solidFill>
              </a:rPr>
              <a:t>directeur</a:t>
            </a:r>
            <a:r>
              <a:rPr sz="3516" u="none" spc="-155" dirty="0">
                <a:solidFill>
                  <a:srgbClr val="FFFFFF"/>
                </a:solidFill>
              </a:rPr>
              <a:t> </a:t>
            </a:r>
            <a:r>
              <a:rPr sz="3516" u="none" spc="-35" dirty="0">
                <a:solidFill>
                  <a:srgbClr val="FFFFFF"/>
                </a:solidFill>
              </a:rPr>
              <a:t>TDL</a:t>
            </a:r>
            <a:endParaRPr sz="3516"/>
          </a:p>
        </p:txBody>
      </p:sp>
      <p:sp>
        <p:nvSpPr>
          <p:cNvPr id="6" name="object 6"/>
          <p:cNvSpPr txBox="1"/>
          <p:nvPr/>
        </p:nvSpPr>
        <p:spPr>
          <a:xfrm>
            <a:off x="1928495" y="5556444"/>
            <a:ext cx="6142732" cy="1280963"/>
          </a:xfrm>
          <a:prstGeom prst="rect">
            <a:avLst/>
          </a:prstGeom>
        </p:spPr>
        <p:txBody>
          <a:bodyPr vert="horz" wrap="square" lIns="0" tIns="108049" rIns="0" bIns="0" rtlCol="0">
            <a:spAutoFit/>
          </a:bodyPr>
          <a:lstStyle/>
          <a:p>
            <a:pPr marL="17860">
              <a:spcBef>
                <a:spcPts val="851"/>
              </a:spcBef>
            </a:pPr>
            <a:r>
              <a:rPr sz="3516" spc="-14" dirty="0">
                <a:solidFill>
                  <a:srgbClr val="FFFFFF"/>
                </a:solidFill>
                <a:latin typeface="Arial"/>
                <a:cs typeface="Arial"/>
              </a:rPr>
              <a:t>EXPERTISECENTRUM</a:t>
            </a:r>
            <a:endParaRPr sz="3516">
              <a:latin typeface="Arial"/>
              <a:cs typeface="Arial"/>
            </a:endParaRPr>
          </a:p>
          <a:p>
            <a:pPr marL="17860">
              <a:spcBef>
                <a:spcPts val="703"/>
              </a:spcBef>
            </a:pPr>
            <a:r>
              <a:rPr sz="3516" spc="-28" dirty="0">
                <a:solidFill>
                  <a:srgbClr val="FFFFFF"/>
                </a:solidFill>
                <a:latin typeface="Arial"/>
                <a:cs typeface="Arial"/>
              </a:rPr>
              <a:t>TAAL,</a:t>
            </a:r>
            <a:r>
              <a:rPr sz="3516" spc="-91" dirty="0">
                <a:solidFill>
                  <a:srgbClr val="FFFFFF"/>
                </a:solidFill>
                <a:latin typeface="Arial"/>
                <a:cs typeface="Arial"/>
              </a:rPr>
              <a:t> </a:t>
            </a:r>
            <a:r>
              <a:rPr sz="3516" spc="-14" dirty="0">
                <a:solidFill>
                  <a:srgbClr val="FFFFFF"/>
                </a:solidFill>
                <a:latin typeface="Arial"/>
                <a:cs typeface="Arial"/>
              </a:rPr>
              <a:t>DIVERSITEIT</a:t>
            </a:r>
            <a:r>
              <a:rPr sz="3516" spc="-134" dirty="0">
                <a:solidFill>
                  <a:srgbClr val="FFFFFF"/>
                </a:solidFill>
                <a:latin typeface="Arial"/>
                <a:cs typeface="Arial"/>
              </a:rPr>
              <a:t> </a:t>
            </a:r>
            <a:r>
              <a:rPr sz="3516" dirty="0">
                <a:solidFill>
                  <a:srgbClr val="FFFFFF"/>
                </a:solidFill>
                <a:latin typeface="Arial"/>
                <a:cs typeface="Arial"/>
              </a:rPr>
              <a:t>&amp;</a:t>
            </a:r>
            <a:r>
              <a:rPr sz="3516" spc="-84" dirty="0">
                <a:solidFill>
                  <a:srgbClr val="FFFFFF"/>
                </a:solidFill>
                <a:latin typeface="Arial"/>
                <a:cs typeface="Arial"/>
              </a:rPr>
              <a:t> </a:t>
            </a:r>
            <a:r>
              <a:rPr sz="3516" spc="-14" dirty="0">
                <a:solidFill>
                  <a:srgbClr val="FFFFFF"/>
                </a:solidFill>
                <a:latin typeface="Arial"/>
                <a:cs typeface="Arial"/>
              </a:rPr>
              <a:t>LEREN</a:t>
            </a:r>
            <a:endParaRPr sz="3516">
              <a:latin typeface="Arial"/>
              <a:cs typeface="Arial"/>
            </a:endParaRPr>
          </a:p>
        </p:txBody>
      </p:sp>
      <p:sp>
        <p:nvSpPr>
          <p:cNvPr id="7" name="object 7"/>
          <p:cNvSpPr txBox="1"/>
          <p:nvPr/>
        </p:nvSpPr>
        <p:spPr>
          <a:xfrm>
            <a:off x="1928495" y="8059971"/>
            <a:ext cx="9100245" cy="2483580"/>
          </a:xfrm>
          <a:prstGeom prst="rect">
            <a:avLst/>
          </a:prstGeom>
        </p:spPr>
        <p:txBody>
          <a:bodyPr vert="horz" wrap="square" lIns="0" tIns="17859" rIns="0" bIns="0" rtlCol="0">
            <a:spAutoFit/>
          </a:bodyPr>
          <a:lstStyle/>
          <a:p>
            <a:pPr marL="780482" marR="1680627">
              <a:lnSpc>
                <a:spcPct val="116399"/>
              </a:lnSpc>
              <a:spcBef>
                <a:spcPts val="141"/>
              </a:spcBef>
            </a:pPr>
            <a:r>
              <a:rPr sz="3516" spc="-14" dirty="0">
                <a:solidFill>
                  <a:srgbClr val="FFFFFF"/>
                </a:solidFill>
                <a:latin typeface="Arial"/>
                <a:cs typeface="Arial"/>
                <a:hlinkClick r:id="rId3"/>
              </a:rPr>
              <a:t>wendelien.vantieghem@ugent.be</a:t>
            </a:r>
            <a:r>
              <a:rPr sz="3516" spc="-14" dirty="0">
                <a:solidFill>
                  <a:srgbClr val="FFFFFF"/>
                </a:solidFill>
                <a:latin typeface="Arial"/>
                <a:cs typeface="Arial"/>
              </a:rPr>
              <a:t> </a:t>
            </a:r>
            <a:r>
              <a:rPr sz="3516" dirty="0">
                <a:solidFill>
                  <a:srgbClr val="FFFFFF"/>
                </a:solidFill>
                <a:latin typeface="Arial"/>
                <a:cs typeface="Arial"/>
              </a:rPr>
              <a:t>Wendelien</a:t>
            </a:r>
            <a:r>
              <a:rPr sz="3516" spc="-155" dirty="0">
                <a:solidFill>
                  <a:srgbClr val="FFFFFF"/>
                </a:solidFill>
                <a:latin typeface="Arial"/>
                <a:cs typeface="Arial"/>
              </a:rPr>
              <a:t> </a:t>
            </a:r>
            <a:r>
              <a:rPr sz="3516" spc="-14" dirty="0">
                <a:solidFill>
                  <a:srgbClr val="FFFFFF"/>
                </a:solidFill>
                <a:latin typeface="Arial"/>
                <a:cs typeface="Arial"/>
              </a:rPr>
              <a:t>Vantieghem</a:t>
            </a:r>
            <a:endParaRPr sz="3516">
              <a:latin typeface="Arial"/>
              <a:cs typeface="Arial"/>
            </a:endParaRPr>
          </a:p>
          <a:p>
            <a:pPr marL="17860" marR="7144" indent="762622">
              <a:lnSpc>
                <a:spcPct val="116799"/>
              </a:lnSpc>
              <a:tabLst>
                <a:tab pos="780482" algn="l"/>
              </a:tabLst>
            </a:pPr>
            <a:r>
              <a:rPr sz="3516" spc="-14" dirty="0">
                <a:solidFill>
                  <a:srgbClr val="FFFFFF"/>
                </a:solidFill>
                <a:latin typeface="Arial"/>
                <a:cs typeface="Arial"/>
              </a:rPr>
              <a:t>Expertisecentrum</a:t>
            </a:r>
            <a:r>
              <a:rPr sz="3516" spc="-105" dirty="0">
                <a:solidFill>
                  <a:srgbClr val="FFFFFF"/>
                </a:solidFill>
                <a:latin typeface="Arial"/>
                <a:cs typeface="Arial"/>
              </a:rPr>
              <a:t> </a:t>
            </a:r>
            <a:r>
              <a:rPr sz="3516" spc="-63" dirty="0">
                <a:solidFill>
                  <a:srgbClr val="FFFFFF"/>
                </a:solidFill>
                <a:latin typeface="Arial"/>
                <a:cs typeface="Arial"/>
              </a:rPr>
              <a:t>Taal,</a:t>
            </a:r>
            <a:r>
              <a:rPr sz="3516" spc="-84" dirty="0">
                <a:solidFill>
                  <a:srgbClr val="FFFFFF"/>
                </a:solidFill>
                <a:latin typeface="Arial"/>
                <a:cs typeface="Arial"/>
              </a:rPr>
              <a:t> </a:t>
            </a:r>
            <a:r>
              <a:rPr sz="3516" dirty="0">
                <a:solidFill>
                  <a:srgbClr val="FFFFFF"/>
                </a:solidFill>
                <a:latin typeface="Arial"/>
                <a:cs typeface="Arial"/>
              </a:rPr>
              <a:t>Diversiteit</a:t>
            </a:r>
            <a:r>
              <a:rPr sz="3516" spc="-70" dirty="0">
                <a:solidFill>
                  <a:srgbClr val="FFFFFF"/>
                </a:solidFill>
                <a:latin typeface="Arial"/>
                <a:cs typeface="Arial"/>
              </a:rPr>
              <a:t> </a:t>
            </a:r>
            <a:r>
              <a:rPr sz="3516" dirty="0">
                <a:solidFill>
                  <a:srgbClr val="FFFFFF"/>
                </a:solidFill>
                <a:latin typeface="Arial"/>
                <a:cs typeface="Arial"/>
              </a:rPr>
              <a:t>&amp;</a:t>
            </a:r>
            <a:r>
              <a:rPr sz="3516" spc="-84" dirty="0">
                <a:solidFill>
                  <a:srgbClr val="FFFFFF"/>
                </a:solidFill>
                <a:latin typeface="Arial"/>
                <a:cs typeface="Arial"/>
              </a:rPr>
              <a:t> </a:t>
            </a:r>
            <a:r>
              <a:rPr sz="3516" spc="-14" dirty="0">
                <a:solidFill>
                  <a:srgbClr val="FFFFFF"/>
                </a:solidFill>
                <a:latin typeface="Arial"/>
                <a:cs typeface="Arial"/>
              </a:rPr>
              <a:t>Leren </a:t>
            </a:r>
            <a:r>
              <a:rPr sz="3516" spc="-70" dirty="0">
                <a:solidFill>
                  <a:srgbClr val="FFFFFF"/>
                </a:solidFill>
                <a:latin typeface="Arial"/>
                <a:cs typeface="Arial"/>
              </a:rPr>
              <a:t>@</a:t>
            </a:r>
            <a:r>
              <a:rPr sz="3516" dirty="0">
                <a:solidFill>
                  <a:srgbClr val="FFFFFF"/>
                </a:solidFill>
                <a:latin typeface="Arial"/>
                <a:cs typeface="Arial"/>
              </a:rPr>
              <a:t>	</a:t>
            </a:r>
            <a:r>
              <a:rPr sz="3516" spc="-14" dirty="0">
                <a:solidFill>
                  <a:srgbClr val="FFFFFF"/>
                </a:solidFill>
                <a:latin typeface="Arial"/>
                <a:cs typeface="Arial"/>
                <a:hlinkClick r:id="rId4"/>
              </a:rPr>
              <a:t>www.diversiteitenleren.be</a:t>
            </a:r>
            <a:endParaRPr sz="3516">
              <a:latin typeface="Arial"/>
              <a:cs typeface="Arial"/>
            </a:endParaRPr>
          </a:p>
        </p:txBody>
      </p:sp>
      <p:pic>
        <p:nvPicPr>
          <p:cNvPr id="8" name="object 8"/>
          <p:cNvPicPr/>
          <p:nvPr/>
        </p:nvPicPr>
        <p:blipFill>
          <a:blip r:embed="rId5" cstate="print"/>
          <a:stretch>
            <a:fillRect/>
          </a:stretch>
        </p:blipFill>
        <p:spPr>
          <a:xfrm>
            <a:off x="12318914" y="5864553"/>
            <a:ext cx="254550" cy="254797"/>
          </a:xfrm>
          <a:prstGeom prst="rect">
            <a:avLst/>
          </a:prstGeom>
        </p:spPr>
      </p:pic>
      <p:grpSp>
        <p:nvGrpSpPr>
          <p:cNvPr id="9" name="object 9"/>
          <p:cNvGrpSpPr/>
          <p:nvPr/>
        </p:nvGrpSpPr>
        <p:grpSpPr>
          <a:xfrm>
            <a:off x="11424682" y="2362796"/>
            <a:ext cx="6875859" cy="8291215"/>
            <a:chOff x="8122666" y="1680210"/>
            <a:chExt cx="4889500" cy="5895975"/>
          </a:xfrm>
        </p:grpSpPr>
        <p:pic>
          <p:nvPicPr>
            <p:cNvPr id="10" name="object 10"/>
            <p:cNvPicPr/>
            <p:nvPr/>
          </p:nvPicPr>
          <p:blipFill>
            <a:blip r:embed="rId6" cstate="print"/>
            <a:stretch>
              <a:fillRect/>
            </a:stretch>
          </p:blipFill>
          <p:spPr>
            <a:xfrm>
              <a:off x="8710676" y="3175508"/>
              <a:ext cx="280416" cy="335280"/>
            </a:xfrm>
            <a:prstGeom prst="rect">
              <a:avLst/>
            </a:prstGeom>
          </p:spPr>
        </p:pic>
        <p:pic>
          <p:nvPicPr>
            <p:cNvPr id="11" name="object 11"/>
            <p:cNvPicPr/>
            <p:nvPr/>
          </p:nvPicPr>
          <p:blipFill>
            <a:blip r:embed="rId7" cstate="print"/>
            <a:stretch>
              <a:fillRect/>
            </a:stretch>
          </p:blipFill>
          <p:spPr>
            <a:xfrm>
              <a:off x="8710676" y="3592576"/>
              <a:ext cx="280416" cy="356615"/>
            </a:xfrm>
            <a:prstGeom prst="rect">
              <a:avLst/>
            </a:prstGeom>
          </p:spPr>
        </p:pic>
        <p:sp>
          <p:nvSpPr>
            <p:cNvPr id="12" name="object 12"/>
            <p:cNvSpPr/>
            <p:nvPr/>
          </p:nvSpPr>
          <p:spPr>
            <a:xfrm>
              <a:off x="8710294" y="4122023"/>
              <a:ext cx="278130" cy="278130"/>
            </a:xfrm>
            <a:custGeom>
              <a:avLst/>
              <a:gdLst/>
              <a:ahLst/>
              <a:cxnLst/>
              <a:rect l="l" t="t" r="r" b="b"/>
              <a:pathLst>
                <a:path w="278129" h="278129">
                  <a:moveTo>
                    <a:pt x="277562" y="0"/>
                  </a:moveTo>
                  <a:lnTo>
                    <a:pt x="0" y="0"/>
                  </a:lnTo>
                  <a:lnTo>
                    <a:pt x="0" y="277831"/>
                  </a:lnTo>
                  <a:lnTo>
                    <a:pt x="277562" y="277832"/>
                  </a:lnTo>
                  <a:lnTo>
                    <a:pt x="277562" y="250654"/>
                  </a:lnTo>
                  <a:lnTo>
                    <a:pt x="91262" y="250654"/>
                  </a:lnTo>
                  <a:lnTo>
                    <a:pt x="66290" y="245877"/>
                  </a:lnTo>
                  <a:lnTo>
                    <a:pt x="45914" y="232818"/>
                  </a:lnTo>
                  <a:lnTo>
                    <a:pt x="32185" y="213390"/>
                  </a:lnTo>
                  <a:lnTo>
                    <a:pt x="27153" y="189503"/>
                  </a:lnTo>
                  <a:lnTo>
                    <a:pt x="27153" y="88338"/>
                  </a:lnTo>
                  <a:lnTo>
                    <a:pt x="32185" y="64451"/>
                  </a:lnTo>
                  <a:lnTo>
                    <a:pt x="45914" y="45023"/>
                  </a:lnTo>
                  <a:lnTo>
                    <a:pt x="66289" y="31964"/>
                  </a:lnTo>
                  <a:lnTo>
                    <a:pt x="91261" y="27187"/>
                  </a:lnTo>
                  <a:lnTo>
                    <a:pt x="277562" y="27187"/>
                  </a:lnTo>
                  <a:lnTo>
                    <a:pt x="277562" y="0"/>
                  </a:lnTo>
                  <a:close/>
                </a:path>
                <a:path w="278129" h="278129">
                  <a:moveTo>
                    <a:pt x="277562" y="27187"/>
                  </a:moveTo>
                  <a:lnTo>
                    <a:pt x="186293" y="27187"/>
                  </a:lnTo>
                  <a:lnTo>
                    <a:pt x="211264" y="31964"/>
                  </a:lnTo>
                  <a:lnTo>
                    <a:pt x="231640" y="45023"/>
                  </a:lnTo>
                  <a:lnTo>
                    <a:pt x="245369" y="64451"/>
                  </a:lnTo>
                  <a:lnTo>
                    <a:pt x="250401" y="88338"/>
                  </a:lnTo>
                  <a:lnTo>
                    <a:pt x="250402" y="189503"/>
                  </a:lnTo>
                  <a:lnTo>
                    <a:pt x="245370" y="213390"/>
                  </a:lnTo>
                  <a:lnTo>
                    <a:pt x="231641" y="232818"/>
                  </a:lnTo>
                  <a:lnTo>
                    <a:pt x="211265" y="245877"/>
                  </a:lnTo>
                  <a:lnTo>
                    <a:pt x="186293" y="250654"/>
                  </a:lnTo>
                  <a:lnTo>
                    <a:pt x="277562" y="250654"/>
                  </a:lnTo>
                  <a:lnTo>
                    <a:pt x="277562" y="27187"/>
                  </a:lnTo>
                  <a:close/>
                </a:path>
              </a:pathLst>
            </a:custGeom>
            <a:solidFill>
              <a:srgbClr val="FFFFFF"/>
            </a:solidFill>
          </p:spPr>
          <p:txBody>
            <a:bodyPr wrap="square" lIns="0" tIns="0" rIns="0" bIns="0" rtlCol="0"/>
            <a:lstStyle/>
            <a:p>
              <a:endParaRPr sz="5063"/>
            </a:p>
          </p:txBody>
        </p:sp>
        <p:pic>
          <p:nvPicPr>
            <p:cNvPr id="13" name="object 13"/>
            <p:cNvPicPr/>
            <p:nvPr/>
          </p:nvPicPr>
          <p:blipFill>
            <a:blip r:embed="rId8" cstate="print"/>
            <a:stretch>
              <a:fillRect/>
            </a:stretch>
          </p:blipFill>
          <p:spPr>
            <a:xfrm>
              <a:off x="8710295" y="4560061"/>
              <a:ext cx="280416" cy="280415"/>
            </a:xfrm>
            <a:prstGeom prst="rect">
              <a:avLst/>
            </a:prstGeom>
          </p:spPr>
        </p:pic>
        <p:pic>
          <p:nvPicPr>
            <p:cNvPr id="14" name="object 14"/>
            <p:cNvPicPr/>
            <p:nvPr/>
          </p:nvPicPr>
          <p:blipFill>
            <a:blip r:embed="rId9" cstate="print"/>
            <a:stretch>
              <a:fillRect/>
            </a:stretch>
          </p:blipFill>
          <p:spPr>
            <a:xfrm>
              <a:off x="8122666" y="1680210"/>
              <a:ext cx="4889373" cy="5895721"/>
            </a:xfrm>
            <a:prstGeom prst="rect">
              <a:avLst/>
            </a:prstGeom>
          </p:spPr>
        </p:pic>
      </p:grpSp>
      <p:pic>
        <p:nvPicPr>
          <p:cNvPr id="15" name="object 15"/>
          <p:cNvPicPr/>
          <p:nvPr/>
        </p:nvPicPr>
        <p:blipFill>
          <a:blip r:embed="rId8" cstate="print"/>
          <a:stretch>
            <a:fillRect/>
          </a:stretch>
        </p:blipFill>
        <p:spPr>
          <a:xfrm>
            <a:off x="1974394" y="8939332"/>
            <a:ext cx="394334" cy="394334"/>
          </a:xfrm>
          <a:prstGeom prst="rect">
            <a:avLst/>
          </a:prstGeom>
        </p:spPr>
      </p:pic>
      <p:pic>
        <p:nvPicPr>
          <p:cNvPr id="16" name="object 16"/>
          <p:cNvPicPr/>
          <p:nvPr/>
        </p:nvPicPr>
        <p:blipFill>
          <a:blip r:embed="rId6" cstate="print"/>
          <a:stretch>
            <a:fillRect/>
          </a:stretch>
        </p:blipFill>
        <p:spPr>
          <a:xfrm>
            <a:off x="2003682" y="9417605"/>
            <a:ext cx="394334" cy="471488"/>
          </a:xfrm>
          <a:prstGeom prst="rect">
            <a:avLst/>
          </a:prstGeom>
        </p:spPr>
      </p:pic>
      <p:grpSp>
        <p:nvGrpSpPr>
          <p:cNvPr id="17" name="object 17"/>
          <p:cNvGrpSpPr/>
          <p:nvPr/>
        </p:nvGrpSpPr>
        <p:grpSpPr>
          <a:xfrm>
            <a:off x="1942245" y="8346249"/>
            <a:ext cx="517922" cy="370582"/>
            <a:chOff x="1379600" y="5935110"/>
            <a:chExt cx="368300" cy="263525"/>
          </a:xfrm>
        </p:grpSpPr>
        <p:sp>
          <p:nvSpPr>
            <p:cNvPr id="18" name="object 18"/>
            <p:cNvSpPr/>
            <p:nvPr/>
          </p:nvSpPr>
          <p:spPr>
            <a:xfrm>
              <a:off x="1382382" y="5937892"/>
              <a:ext cx="362585" cy="257810"/>
            </a:xfrm>
            <a:custGeom>
              <a:avLst/>
              <a:gdLst/>
              <a:ahLst/>
              <a:cxnLst/>
              <a:rect l="l" t="t" r="r" b="b"/>
              <a:pathLst>
                <a:path w="362585" h="257810">
                  <a:moveTo>
                    <a:pt x="362255" y="0"/>
                  </a:moveTo>
                  <a:lnTo>
                    <a:pt x="0" y="0"/>
                  </a:lnTo>
                  <a:lnTo>
                    <a:pt x="0" y="257533"/>
                  </a:lnTo>
                  <a:lnTo>
                    <a:pt x="362255" y="257533"/>
                  </a:lnTo>
                  <a:lnTo>
                    <a:pt x="362255" y="247995"/>
                  </a:lnTo>
                  <a:lnTo>
                    <a:pt x="16388" y="247995"/>
                  </a:lnTo>
                  <a:lnTo>
                    <a:pt x="23202" y="241171"/>
                  </a:lnTo>
                  <a:lnTo>
                    <a:pt x="9612" y="241171"/>
                  </a:lnTo>
                  <a:lnTo>
                    <a:pt x="9533" y="16397"/>
                  </a:lnTo>
                  <a:lnTo>
                    <a:pt x="23129" y="16397"/>
                  </a:lnTo>
                  <a:lnTo>
                    <a:pt x="16353" y="9617"/>
                  </a:lnTo>
                  <a:lnTo>
                    <a:pt x="362255" y="9617"/>
                  </a:lnTo>
                  <a:lnTo>
                    <a:pt x="362255" y="0"/>
                  </a:lnTo>
                  <a:close/>
                </a:path>
                <a:path w="362585" h="257810">
                  <a:moveTo>
                    <a:pt x="247048" y="135511"/>
                  </a:moveTo>
                  <a:lnTo>
                    <a:pt x="233559" y="135511"/>
                  </a:lnTo>
                  <a:lnTo>
                    <a:pt x="345982" y="247995"/>
                  </a:lnTo>
                  <a:lnTo>
                    <a:pt x="362255" y="247995"/>
                  </a:lnTo>
                  <a:lnTo>
                    <a:pt x="362255" y="241171"/>
                  </a:lnTo>
                  <a:lnTo>
                    <a:pt x="352758" y="241171"/>
                  </a:lnTo>
                  <a:lnTo>
                    <a:pt x="247048" y="135511"/>
                  </a:lnTo>
                  <a:close/>
                </a:path>
                <a:path w="362585" h="257810">
                  <a:moveTo>
                    <a:pt x="23129" y="16397"/>
                  </a:moveTo>
                  <a:lnTo>
                    <a:pt x="9533" y="16397"/>
                  </a:lnTo>
                  <a:lnTo>
                    <a:pt x="121955" y="128766"/>
                  </a:lnTo>
                  <a:lnTo>
                    <a:pt x="9612" y="241171"/>
                  </a:lnTo>
                  <a:lnTo>
                    <a:pt x="23202" y="241171"/>
                  </a:lnTo>
                  <a:lnTo>
                    <a:pt x="128696" y="135511"/>
                  </a:lnTo>
                  <a:lnTo>
                    <a:pt x="142177" y="135511"/>
                  </a:lnTo>
                  <a:lnTo>
                    <a:pt x="23129" y="16397"/>
                  </a:lnTo>
                  <a:close/>
                </a:path>
                <a:path w="362585" h="257810">
                  <a:moveTo>
                    <a:pt x="362255" y="16397"/>
                  </a:moveTo>
                  <a:lnTo>
                    <a:pt x="352643" y="16397"/>
                  </a:lnTo>
                  <a:lnTo>
                    <a:pt x="352722" y="241171"/>
                  </a:lnTo>
                  <a:lnTo>
                    <a:pt x="362255" y="241171"/>
                  </a:lnTo>
                  <a:lnTo>
                    <a:pt x="362255" y="16397"/>
                  </a:lnTo>
                  <a:close/>
                </a:path>
                <a:path w="362585" h="257810">
                  <a:moveTo>
                    <a:pt x="142177" y="135511"/>
                  </a:moveTo>
                  <a:lnTo>
                    <a:pt x="128696" y="135511"/>
                  </a:lnTo>
                  <a:lnTo>
                    <a:pt x="164280" y="171113"/>
                  </a:lnTo>
                  <a:lnTo>
                    <a:pt x="172172" y="176350"/>
                  </a:lnTo>
                  <a:lnTo>
                    <a:pt x="181126" y="178094"/>
                  </a:lnTo>
                  <a:lnTo>
                    <a:pt x="190094" y="176350"/>
                  </a:lnTo>
                  <a:lnTo>
                    <a:pt x="197977" y="171113"/>
                  </a:lnTo>
                  <a:lnTo>
                    <a:pt x="199161" y="169928"/>
                  </a:lnTo>
                  <a:lnTo>
                    <a:pt x="176607" y="169928"/>
                  </a:lnTo>
                  <a:lnTo>
                    <a:pt x="142177" y="135511"/>
                  </a:lnTo>
                  <a:close/>
                </a:path>
                <a:path w="362585" h="257810">
                  <a:moveTo>
                    <a:pt x="362255" y="9617"/>
                  </a:moveTo>
                  <a:lnTo>
                    <a:pt x="345787" y="9617"/>
                  </a:lnTo>
                  <a:lnTo>
                    <a:pt x="185648" y="169928"/>
                  </a:lnTo>
                  <a:lnTo>
                    <a:pt x="199161" y="169928"/>
                  </a:lnTo>
                  <a:lnTo>
                    <a:pt x="233559" y="135511"/>
                  </a:lnTo>
                  <a:lnTo>
                    <a:pt x="247048" y="135511"/>
                  </a:lnTo>
                  <a:lnTo>
                    <a:pt x="240300" y="128766"/>
                  </a:lnTo>
                  <a:lnTo>
                    <a:pt x="352607" y="16397"/>
                  </a:lnTo>
                  <a:lnTo>
                    <a:pt x="362255" y="16397"/>
                  </a:lnTo>
                  <a:lnTo>
                    <a:pt x="362255" y="9617"/>
                  </a:lnTo>
                  <a:close/>
                </a:path>
              </a:pathLst>
            </a:custGeom>
            <a:solidFill>
              <a:srgbClr val="FFFFFF"/>
            </a:solidFill>
          </p:spPr>
          <p:txBody>
            <a:bodyPr wrap="square" lIns="0" tIns="0" rIns="0" bIns="0" rtlCol="0"/>
            <a:lstStyle/>
            <a:p>
              <a:endParaRPr sz="5063"/>
            </a:p>
          </p:txBody>
        </p:sp>
        <p:sp>
          <p:nvSpPr>
            <p:cNvPr id="19" name="object 19"/>
            <p:cNvSpPr/>
            <p:nvPr/>
          </p:nvSpPr>
          <p:spPr>
            <a:xfrm>
              <a:off x="1382382" y="5937892"/>
              <a:ext cx="362585" cy="257810"/>
            </a:xfrm>
            <a:custGeom>
              <a:avLst/>
              <a:gdLst/>
              <a:ahLst/>
              <a:cxnLst/>
              <a:rect l="l" t="t" r="r" b="b"/>
              <a:pathLst>
                <a:path w="362585" h="257810">
                  <a:moveTo>
                    <a:pt x="0" y="0"/>
                  </a:moveTo>
                  <a:lnTo>
                    <a:pt x="0" y="257534"/>
                  </a:lnTo>
                  <a:lnTo>
                    <a:pt x="362255" y="257534"/>
                  </a:lnTo>
                  <a:lnTo>
                    <a:pt x="362255" y="0"/>
                  </a:lnTo>
                  <a:lnTo>
                    <a:pt x="0" y="0"/>
                  </a:lnTo>
                  <a:close/>
                </a:path>
                <a:path w="362585" h="257810">
                  <a:moveTo>
                    <a:pt x="191240" y="164364"/>
                  </a:moveTo>
                  <a:lnTo>
                    <a:pt x="185648" y="169928"/>
                  </a:lnTo>
                  <a:lnTo>
                    <a:pt x="176607" y="169928"/>
                  </a:lnTo>
                  <a:lnTo>
                    <a:pt x="171015" y="164364"/>
                  </a:lnTo>
                  <a:lnTo>
                    <a:pt x="16353" y="9617"/>
                  </a:lnTo>
                  <a:lnTo>
                    <a:pt x="345867" y="9538"/>
                  </a:lnTo>
                  <a:lnTo>
                    <a:pt x="191240" y="164364"/>
                  </a:lnTo>
                  <a:close/>
                </a:path>
              </a:pathLst>
            </a:custGeom>
            <a:ln w="5562">
              <a:solidFill>
                <a:srgbClr val="FFFFFF"/>
              </a:solidFill>
            </a:ln>
          </p:spPr>
          <p:txBody>
            <a:bodyPr wrap="square" lIns="0" tIns="0" rIns="0" bIns="0" rtlCol="0"/>
            <a:lstStyle/>
            <a:p>
              <a:endParaRPr sz="5063"/>
            </a:p>
          </p:txBody>
        </p:sp>
        <p:pic>
          <p:nvPicPr>
            <p:cNvPr id="20" name="object 20"/>
            <p:cNvPicPr/>
            <p:nvPr/>
          </p:nvPicPr>
          <p:blipFill>
            <a:blip r:embed="rId10" cstate="print"/>
            <a:stretch>
              <a:fillRect/>
            </a:stretch>
          </p:blipFill>
          <p:spPr>
            <a:xfrm>
              <a:off x="1389134" y="5951461"/>
              <a:ext cx="117984" cy="230403"/>
            </a:xfrm>
            <a:prstGeom prst="rect">
              <a:avLst/>
            </a:prstGeom>
          </p:spPr>
        </p:pic>
        <p:sp>
          <p:nvSpPr>
            <p:cNvPr id="21" name="object 21"/>
            <p:cNvSpPr/>
            <p:nvPr/>
          </p:nvSpPr>
          <p:spPr>
            <a:xfrm>
              <a:off x="1398723" y="6073403"/>
              <a:ext cx="330200" cy="113030"/>
            </a:xfrm>
            <a:custGeom>
              <a:avLst/>
              <a:gdLst/>
              <a:ahLst/>
              <a:cxnLst/>
              <a:rect l="l" t="t" r="r" b="b"/>
              <a:pathLst>
                <a:path w="330200" h="113029">
                  <a:moveTo>
                    <a:pt x="112354" y="0"/>
                  </a:moveTo>
                  <a:lnTo>
                    <a:pt x="147933" y="35597"/>
                  </a:lnTo>
                  <a:lnTo>
                    <a:pt x="155816" y="40836"/>
                  </a:lnTo>
                  <a:lnTo>
                    <a:pt x="164784" y="42583"/>
                  </a:lnTo>
                  <a:lnTo>
                    <a:pt x="173752" y="40838"/>
                  </a:lnTo>
                  <a:lnTo>
                    <a:pt x="181636" y="35601"/>
                  </a:lnTo>
                  <a:lnTo>
                    <a:pt x="217218" y="0"/>
                  </a:lnTo>
                  <a:lnTo>
                    <a:pt x="329561" y="112404"/>
                  </a:lnTo>
                  <a:lnTo>
                    <a:pt x="47" y="112484"/>
                  </a:lnTo>
                  <a:lnTo>
                    <a:pt x="112354" y="0"/>
                  </a:lnTo>
                  <a:close/>
                </a:path>
              </a:pathLst>
            </a:custGeom>
            <a:ln w="5563">
              <a:solidFill>
                <a:srgbClr val="FFFFFF"/>
              </a:solidFill>
            </a:ln>
          </p:spPr>
          <p:txBody>
            <a:bodyPr wrap="square" lIns="0" tIns="0" rIns="0" bIns="0" rtlCol="0"/>
            <a:lstStyle/>
            <a:p>
              <a:endParaRPr sz="5063"/>
            </a:p>
          </p:txBody>
        </p:sp>
        <p:pic>
          <p:nvPicPr>
            <p:cNvPr id="22" name="object 22"/>
            <p:cNvPicPr/>
            <p:nvPr/>
          </p:nvPicPr>
          <p:blipFill>
            <a:blip r:embed="rId11" cstate="print"/>
            <a:stretch>
              <a:fillRect/>
            </a:stretch>
          </p:blipFill>
          <p:spPr>
            <a:xfrm>
              <a:off x="1619902" y="5951457"/>
              <a:ext cx="117984" cy="230399"/>
            </a:xfrm>
            <a:prstGeom prst="rect">
              <a:avLst/>
            </a:prstGeom>
          </p:spPr>
        </p:pic>
      </p:gr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492025-C878-C6F6-A79A-6483A150A0F0}"/>
              </a:ext>
            </a:extLst>
          </p:cNvPr>
          <p:cNvSpPr>
            <a:spLocks noGrp="1"/>
          </p:cNvSpPr>
          <p:nvPr>
            <p:ph type="ctrTitle"/>
          </p:nvPr>
        </p:nvSpPr>
        <p:spPr>
          <a:xfrm>
            <a:off x="12700799" y="8157072"/>
            <a:ext cx="9971903" cy="1563954"/>
          </a:xfrm>
        </p:spPr>
        <p:txBody>
          <a:bodyPr/>
          <a:lstStyle/>
          <a:p>
            <a:r>
              <a:rPr lang="nl-NL" dirty="0"/>
              <a:t>Korte duik in de theorie</a:t>
            </a:r>
            <a:endParaRPr lang="nl-BE" dirty="0"/>
          </a:p>
        </p:txBody>
      </p:sp>
      <p:sp>
        <p:nvSpPr>
          <p:cNvPr id="3" name="Ondertitel 2">
            <a:extLst>
              <a:ext uri="{FF2B5EF4-FFF2-40B4-BE49-F238E27FC236}">
                <a16:creationId xmlns:a16="http://schemas.microsoft.com/office/drawing/2014/main" id="{2E421FC6-AFF7-0C28-A5FC-2981AA0DF5CA}"/>
              </a:ext>
            </a:extLst>
          </p:cNvPr>
          <p:cNvSpPr>
            <a:spLocks noGrp="1"/>
          </p:cNvSpPr>
          <p:nvPr>
            <p:ph type="subTitle" idx="1"/>
          </p:nvPr>
        </p:nvSpPr>
        <p:spPr/>
        <p:txBody>
          <a:bodyPr/>
          <a:lstStyle/>
          <a:p>
            <a:r>
              <a:rPr lang="nl-BE" dirty="0"/>
              <a:t>Over academisch optimisme</a:t>
            </a:r>
          </a:p>
        </p:txBody>
      </p:sp>
      <p:sp>
        <p:nvSpPr>
          <p:cNvPr id="4" name="Tijdelijke aanduiding voor tekst 3">
            <a:extLst>
              <a:ext uri="{FF2B5EF4-FFF2-40B4-BE49-F238E27FC236}">
                <a16:creationId xmlns:a16="http://schemas.microsoft.com/office/drawing/2014/main" id="{C0DDE030-623B-D8BF-A325-045DA27B2F4F}"/>
              </a:ext>
            </a:extLst>
          </p:cNvPr>
          <p:cNvSpPr>
            <a:spLocks noGrp="1"/>
          </p:cNvSpPr>
          <p:nvPr>
            <p:ph type="body" sz="quarter" idx="10"/>
          </p:nvPr>
        </p:nvSpPr>
        <p:spPr/>
        <p:txBody>
          <a:bodyPr/>
          <a:lstStyle/>
          <a:p>
            <a:r>
              <a:rPr lang="nl-NL" dirty="0"/>
              <a:t>04</a:t>
            </a:r>
            <a:endParaRPr lang="nl-BE" dirty="0"/>
          </a:p>
        </p:txBody>
      </p:sp>
    </p:spTree>
    <p:extLst>
      <p:ext uri="{BB962C8B-B14F-4D97-AF65-F5344CB8AC3E}">
        <p14:creationId xmlns:p14="http://schemas.microsoft.com/office/powerpoint/2010/main" val="21376433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9029BD-3D5E-FFA9-DBA9-985374A6788C}"/>
              </a:ext>
            </a:extLst>
          </p:cNvPr>
          <p:cNvSpPr>
            <a:spLocks noGrp="1"/>
          </p:cNvSpPr>
          <p:nvPr>
            <p:ph type="ctrTitle"/>
          </p:nvPr>
        </p:nvSpPr>
        <p:spPr/>
        <p:txBody>
          <a:bodyPr/>
          <a:lstStyle/>
          <a:p>
            <a:r>
              <a:rPr lang="nl-NL" dirty="0"/>
              <a:t>Wat is academisch optimisme?</a:t>
            </a:r>
            <a:endParaRPr lang="nl-BE" dirty="0"/>
          </a:p>
        </p:txBody>
      </p:sp>
      <p:sp>
        <p:nvSpPr>
          <p:cNvPr id="4" name="Tijdelijke aanduiding voor tekst 3">
            <a:extLst>
              <a:ext uri="{FF2B5EF4-FFF2-40B4-BE49-F238E27FC236}">
                <a16:creationId xmlns:a16="http://schemas.microsoft.com/office/drawing/2014/main" id="{1DC7C3E5-B24B-D1B2-9AE8-17258DA75A78}"/>
              </a:ext>
            </a:extLst>
          </p:cNvPr>
          <p:cNvSpPr>
            <a:spLocks noGrp="1"/>
          </p:cNvSpPr>
          <p:nvPr>
            <p:ph type="body" sz="quarter" idx="13"/>
          </p:nvPr>
        </p:nvSpPr>
        <p:spPr/>
        <p:txBody>
          <a:bodyPr/>
          <a:lstStyle/>
          <a:p>
            <a:pPr marL="0" indent="0">
              <a:buNone/>
            </a:pPr>
            <a:r>
              <a:rPr lang="nl-BE" dirty="0"/>
              <a:t>Bron: </a:t>
            </a:r>
            <a:r>
              <a:rPr lang="nl-BE" dirty="0">
                <a:hlinkClick r:id="rId3"/>
              </a:rPr>
              <a:t>Waarom leraren (weinig) academisch optimistisch zijn. Attributies en de impact van leerlingenpopulatie en schoolcultuur.</a:t>
            </a:r>
            <a:endParaRPr lang="nl-BE" dirty="0"/>
          </a:p>
          <a:p>
            <a:pPr marL="0" indent="0">
              <a:buNone/>
            </a:pPr>
            <a:endParaRPr lang="nl-BE" dirty="0"/>
          </a:p>
          <a:p>
            <a:pPr marL="0" indent="0">
              <a:buNone/>
            </a:pPr>
            <a:r>
              <a:rPr lang="nl-NL" dirty="0"/>
              <a:t>Academisch optimisme (AO) is een concept uit de onderwijsonderzoek dat verwijst naar een gedeelde positieve overtuiging van leraren en scholen dat zij alle leerlingen tot leren kunnen brengen, ongeacht hun achtergrond.</a:t>
            </a:r>
            <a:endParaRPr lang="nl-BE" dirty="0"/>
          </a:p>
          <a:p>
            <a:pPr marL="0" indent="0">
              <a:buNone/>
            </a:pPr>
            <a:endParaRPr lang="nl-BE" dirty="0"/>
          </a:p>
          <a:p>
            <a:pPr marL="0" indent="0">
              <a:buNone/>
            </a:pPr>
            <a:endParaRPr lang="nl-BE" dirty="0"/>
          </a:p>
          <a:p>
            <a:pPr marL="0" indent="0">
              <a:buNone/>
            </a:pPr>
            <a:endParaRPr lang="nl-BE" dirty="0"/>
          </a:p>
        </p:txBody>
      </p:sp>
    </p:spTree>
    <p:extLst>
      <p:ext uri="{BB962C8B-B14F-4D97-AF65-F5344CB8AC3E}">
        <p14:creationId xmlns:p14="http://schemas.microsoft.com/office/powerpoint/2010/main" val="19305918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EB0E23-208F-FABC-4E83-3C3BFFA96F52}"/>
              </a:ext>
            </a:extLst>
          </p:cNvPr>
          <p:cNvSpPr>
            <a:spLocks noGrp="1"/>
          </p:cNvSpPr>
          <p:nvPr>
            <p:ph type="ctrTitle"/>
          </p:nvPr>
        </p:nvSpPr>
        <p:spPr/>
        <p:txBody>
          <a:bodyPr/>
          <a:lstStyle/>
          <a:p>
            <a:r>
              <a:rPr lang="nl-BE" dirty="0"/>
              <a:t>Drie componenten versterken elkaar</a:t>
            </a:r>
          </a:p>
        </p:txBody>
      </p:sp>
      <p:pic>
        <p:nvPicPr>
          <p:cNvPr id="2050" name="Picture 2">
            <a:extLst>
              <a:ext uri="{FF2B5EF4-FFF2-40B4-BE49-F238E27FC236}">
                <a16:creationId xmlns:a16="http://schemas.microsoft.com/office/drawing/2014/main" id="{68FBFB26-196B-74D3-ED32-21B480F4E6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5800" y="3474262"/>
            <a:ext cx="15097571" cy="8484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8714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EF0F563-3C95-F313-7FBF-F9416178E476}"/>
              </a:ext>
            </a:extLst>
          </p:cNvPr>
          <p:cNvSpPr>
            <a:spLocks noGrp="1"/>
          </p:cNvSpPr>
          <p:nvPr>
            <p:ph type="ctrTitle"/>
          </p:nvPr>
        </p:nvSpPr>
        <p:spPr/>
        <p:txBody>
          <a:bodyPr/>
          <a:lstStyle/>
          <a:p>
            <a:r>
              <a:rPr lang="nl-NL" dirty="0"/>
              <a:t>Ruud </a:t>
            </a:r>
            <a:r>
              <a:rPr lang="nl-NL" dirty="0" err="1"/>
              <a:t>Lelieur</a:t>
            </a:r>
            <a:r>
              <a:rPr lang="nl-NL" dirty="0"/>
              <a:t> introduceert attributies</a:t>
            </a:r>
            <a:endParaRPr lang="nl-BE" dirty="0"/>
          </a:p>
        </p:txBody>
      </p:sp>
      <p:sp>
        <p:nvSpPr>
          <p:cNvPr id="3" name="Ondertitel 2">
            <a:extLst>
              <a:ext uri="{FF2B5EF4-FFF2-40B4-BE49-F238E27FC236}">
                <a16:creationId xmlns:a16="http://schemas.microsoft.com/office/drawing/2014/main" id="{F1E91A66-0208-76E4-78F9-4DA565EF45DC}"/>
              </a:ext>
            </a:extLst>
          </p:cNvPr>
          <p:cNvSpPr>
            <a:spLocks noGrp="1"/>
          </p:cNvSpPr>
          <p:nvPr>
            <p:ph type="subTitle" idx="1"/>
          </p:nvPr>
        </p:nvSpPr>
        <p:spPr/>
        <p:txBody>
          <a:bodyPr/>
          <a:lstStyle/>
          <a:p>
            <a:r>
              <a:rPr lang="nl-BE" dirty="0"/>
              <a:t>Hoe verklaren </a:t>
            </a:r>
            <a:r>
              <a:rPr lang="nl-BE" dirty="0" err="1"/>
              <a:t>lerare</a:t>
            </a:r>
            <a:r>
              <a:rPr lang="nl-BE" dirty="0"/>
              <a:t> zelf hun (gebrek aan) academisch optimisme? </a:t>
            </a:r>
            <a:br>
              <a:rPr lang="nl-BE" dirty="0"/>
            </a:br>
            <a:r>
              <a:rPr lang="nl-BE" dirty="0"/>
              <a:t>Waarom slaagt of faalt een leerling?</a:t>
            </a:r>
          </a:p>
        </p:txBody>
      </p:sp>
      <p:sp>
        <p:nvSpPr>
          <p:cNvPr id="4" name="Tijdelijke aanduiding voor tekst 3">
            <a:extLst>
              <a:ext uri="{FF2B5EF4-FFF2-40B4-BE49-F238E27FC236}">
                <a16:creationId xmlns:a16="http://schemas.microsoft.com/office/drawing/2014/main" id="{2F1526B0-5391-6F1E-A8C8-8DCC434C6BBD}"/>
              </a:ext>
            </a:extLst>
          </p:cNvPr>
          <p:cNvSpPr>
            <a:spLocks noGrp="1"/>
          </p:cNvSpPr>
          <p:nvPr>
            <p:ph type="body" sz="quarter" idx="13"/>
          </p:nvPr>
        </p:nvSpPr>
        <p:spPr>
          <a:xfrm>
            <a:off x="1522798" y="4724400"/>
            <a:ext cx="20635741" cy="7282283"/>
          </a:xfrm>
        </p:spPr>
        <p:txBody>
          <a:bodyPr/>
          <a:lstStyle/>
          <a:p>
            <a:pPr marL="0" indent="0">
              <a:buNone/>
            </a:pPr>
            <a:endParaRPr lang="nl-BE" dirty="0"/>
          </a:p>
        </p:txBody>
      </p:sp>
      <p:graphicFrame>
        <p:nvGraphicFramePr>
          <p:cNvPr id="9" name="Tabel 8">
            <a:extLst>
              <a:ext uri="{FF2B5EF4-FFF2-40B4-BE49-F238E27FC236}">
                <a16:creationId xmlns:a16="http://schemas.microsoft.com/office/drawing/2014/main" id="{264D6B43-3C57-A458-2F7D-3618AF178A47}"/>
              </a:ext>
            </a:extLst>
          </p:cNvPr>
          <p:cNvGraphicFramePr>
            <a:graphicFrameLocks noGrp="1"/>
          </p:cNvGraphicFramePr>
          <p:nvPr>
            <p:extLst>
              <p:ext uri="{D42A27DB-BD31-4B8C-83A1-F6EECF244321}">
                <p14:modId xmlns:p14="http://schemas.microsoft.com/office/powerpoint/2010/main" val="3259592107"/>
              </p:ext>
            </p:extLst>
          </p:nvPr>
        </p:nvGraphicFramePr>
        <p:xfrm>
          <a:off x="1522798" y="5881934"/>
          <a:ext cx="21029612" cy="4402528"/>
        </p:xfrm>
        <a:graphic>
          <a:graphicData uri="http://schemas.openxmlformats.org/drawingml/2006/table">
            <a:tbl>
              <a:tblPr>
                <a:tableStyleId>{306799F8-075E-4A3A-A7F6-7FBC6576F1A4}</a:tableStyleId>
              </a:tblPr>
              <a:tblGrid>
                <a:gridCol w="10514806">
                  <a:extLst>
                    <a:ext uri="{9D8B030D-6E8A-4147-A177-3AD203B41FA5}">
                      <a16:colId xmlns:a16="http://schemas.microsoft.com/office/drawing/2014/main" val="2588970512"/>
                    </a:ext>
                  </a:extLst>
                </a:gridCol>
                <a:gridCol w="10514806">
                  <a:extLst>
                    <a:ext uri="{9D8B030D-6E8A-4147-A177-3AD203B41FA5}">
                      <a16:colId xmlns:a16="http://schemas.microsoft.com/office/drawing/2014/main" val="1279343743"/>
                    </a:ext>
                  </a:extLst>
                </a:gridCol>
              </a:tblGrid>
              <a:tr h="1100632">
                <a:tc>
                  <a:txBody>
                    <a:bodyPr/>
                    <a:lstStyle/>
                    <a:p>
                      <a:pPr>
                        <a:buNone/>
                      </a:pPr>
                      <a:r>
                        <a:rPr lang="nl-BE" sz="3600" b="1" dirty="0">
                          <a:effectLst/>
                        </a:rPr>
                        <a:t>Dimensie</a:t>
                      </a:r>
                    </a:p>
                  </a:txBody>
                  <a:tcPr anchor="ctr"/>
                </a:tc>
                <a:tc>
                  <a:txBody>
                    <a:bodyPr/>
                    <a:lstStyle/>
                    <a:p>
                      <a:pPr>
                        <a:buNone/>
                      </a:pPr>
                      <a:r>
                        <a:rPr lang="nl-BE" sz="3600" b="1" dirty="0">
                          <a:effectLst/>
                        </a:rPr>
                        <a:t>Voorbeeld</a:t>
                      </a:r>
                    </a:p>
                  </a:txBody>
                  <a:tcPr anchor="ctr"/>
                </a:tc>
                <a:extLst>
                  <a:ext uri="{0D108BD9-81ED-4DB2-BD59-A6C34878D82A}">
                    <a16:rowId xmlns:a16="http://schemas.microsoft.com/office/drawing/2014/main" val="244123141"/>
                  </a:ext>
                </a:extLst>
              </a:tr>
              <a:tr h="1100632">
                <a:tc>
                  <a:txBody>
                    <a:bodyPr/>
                    <a:lstStyle/>
                    <a:p>
                      <a:pPr>
                        <a:buNone/>
                      </a:pPr>
                      <a:r>
                        <a:rPr lang="nl-BE" sz="3600" b="1">
                          <a:effectLst/>
                        </a:rPr>
                        <a:t>Intern vs extern</a:t>
                      </a:r>
                      <a:endParaRPr lang="nl-BE" sz="3600">
                        <a:effectLst/>
                      </a:endParaRPr>
                    </a:p>
                  </a:txBody>
                  <a:tcPr anchor="ctr"/>
                </a:tc>
                <a:tc>
                  <a:txBody>
                    <a:bodyPr/>
                    <a:lstStyle/>
                    <a:p>
                      <a:pPr>
                        <a:buNone/>
                      </a:pPr>
                      <a:r>
                        <a:rPr lang="nl-NL" sz="3600">
                          <a:effectLst/>
                        </a:rPr>
                        <a:t>“Ik als leraar” vs “thuissituatie”</a:t>
                      </a:r>
                    </a:p>
                  </a:txBody>
                  <a:tcPr anchor="ctr"/>
                </a:tc>
                <a:extLst>
                  <a:ext uri="{0D108BD9-81ED-4DB2-BD59-A6C34878D82A}">
                    <a16:rowId xmlns:a16="http://schemas.microsoft.com/office/drawing/2014/main" val="2605782096"/>
                  </a:ext>
                </a:extLst>
              </a:tr>
              <a:tr h="1100632">
                <a:tc>
                  <a:txBody>
                    <a:bodyPr/>
                    <a:lstStyle/>
                    <a:p>
                      <a:pPr>
                        <a:buNone/>
                      </a:pPr>
                      <a:r>
                        <a:rPr lang="nl-BE" sz="3600" b="1">
                          <a:effectLst/>
                        </a:rPr>
                        <a:t>Controleerbaar vs oncontroleerbaar</a:t>
                      </a:r>
                      <a:endParaRPr lang="nl-BE" sz="3600">
                        <a:effectLst/>
                      </a:endParaRPr>
                    </a:p>
                  </a:txBody>
                  <a:tcPr anchor="ctr"/>
                </a:tc>
                <a:tc>
                  <a:txBody>
                    <a:bodyPr/>
                    <a:lstStyle/>
                    <a:p>
                      <a:pPr>
                        <a:buNone/>
                      </a:pPr>
                      <a:r>
                        <a:rPr lang="nl-BE" sz="3600">
                          <a:effectLst/>
                        </a:rPr>
                        <a:t>“didactiek aanpassen” vs “armoede”</a:t>
                      </a:r>
                    </a:p>
                  </a:txBody>
                  <a:tcPr anchor="ctr"/>
                </a:tc>
                <a:extLst>
                  <a:ext uri="{0D108BD9-81ED-4DB2-BD59-A6C34878D82A}">
                    <a16:rowId xmlns:a16="http://schemas.microsoft.com/office/drawing/2014/main" val="1607212085"/>
                  </a:ext>
                </a:extLst>
              </a:tr>
              <a:tr h="1100632">
                <a:tc>
                  <a:txBody>
                    <a:bodyPr/>
                    <a:lstStyle/>
                    <a:p>
                      <a:pPr>
                        <a:buNone/>
                      </a:pPr>
                      <a:r>
                        <a:rPr lang="nl-BE" sz="3600" b="1" dirty="0">
                          <a:effectLst/>
                        </a:rPr>
                        <a:t>Stabiel </a:t>
                      </a:r>
                      <a:r>
                        <a:rPr lang="nl-BE" sz="3600" b="1" dirty="0" err="1">
                          <a:effectLst/>
                        </a:rPr>
                        <a:t>vs</a:t>
                      </a:r>
                      <a:r>
                        <a:rPr lang="nl-BE" sz="3600" b="1" dirty="0">
                          <a:effectLst/>
                        </a:rPr>
                        <a:t> veranderlijk</a:t>
                      </a:r>
                      <a:endParaRPr lang="nl-BE" sz="3600" dirty="0">
                        <a:effectLst/>
                      </a:endParaRPr>
                    </a:p>
                  </a:txBody>
                  <a:tcPr anchor="ctr"/>
                </a:tc>
                <a:tc>
                  <a:txBody>
                    <a:bodyPr/>
                    <a:lstStyle/>
                    <a:p>
                      <a:pPr>
                        <a:buNone/>
                      </a:pPr>
                      <a:r>
                        <a:rPr lang="nl-BE" sz="3600" dirty="0">
                          <a:effectLst/>
                        </a:rPr>
                        <a:t>“capaciteiten” </a:t>
                      </a:r>
                      <a:r>
                        <a:rPr lang="nl-BE" sz="3600" dirty="0" err="1">
                          <a:effectLst/>
                        </a:rPr>
                        <a:t>vs</a:t>
                      </a:r>
                      <a:r>
                        <a:rPr lang="nl-BE" sz="3600" dirty="0">
                          <a:effectLst/>
                        </a:rPr>
                        <a:t> “inzet/ondersteuning”</a:t>
                      </a:r>
                    </a:p>
                  </a:txBody>
                  <a:tcPr anchor="ctr"/>
                </a:tc>
                <a:extLst>
                  <a:ext uri="{0D108BD9-81ED-4DB2-BD59-A6C34878D82A}">
                    <a16:rowId xmlns:a16="http://schemas.microsoft.com/office/drawing/2014/main" val="1541946553"/>
                  </a:ext>
                </a:extLst>
              </a:tr>
            </a:tbl>
          </a:graphicData>
        </a:graphic>
      </p:graphicFrame>
    </p:spTree>
    <p:extLst>
      <p:ext uri="{BB962C8B-B14F-4D97-AF65-F5344CB8AC3E}">
        <p14:creationId xmlns:p14="http://schemas.microsoft.com/office/powerpoint/2010/main" val="33207524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6E30878-D00B-B248-1C4D-C1C283ACA388}"/>
              </a:ext>
            </a:extLst>
          </p:cNvPr>
          <p:cNvSpPr>
            <a:spLocks noGrp="1"/>
          </p:cNvSpPr>
          <p:nvPr>
            <p:ph type="ctrTitle"/>
          </p:nvPr>
        </p:nvSpPr>
        <p:spPr/>
        <p:txBody>
          <a:bodyPr/>
          <a:lstStyle/>
          <a:p>
            <a:r>
              <a:rPr lang="nl-BE" dirty="0"/>
              <a:t>Hoog academisch optimisme</a:t>
            </a:r>
          </a:p>
        </p:txBody>
      </p:sp>
      <p:sp>
        <p:nvSpPr>
          <p:cNvPr id="4" name="Tijdelijke aanduiding voor tekst 3">
            <a:extLst>
              <a:ext uri="{FF2B5EF4-FFF2-40B4-BE49-F238E27FC236}">
                <a16:creationId xmlns:a16="http://schemas.microsoft.com/office/drawing/2014/main" id="{51C72101-D2A1-9AEB-6DB7-41E556082698}"/>
              </a:ext>
            </a:extLst>
          </p:cNvPr>
          <p:cNvSpPr>
            <a:spLocks noGrp="1"/>
          </p:cNvSpPr>
          <p:nvPr>
            <p:ph type="body" sz="quarter" idx="13"/>
          </p:nvPr>
        </p:nvSpPr>
        <p:spPr/>
        <p:txBody>
          <a:bodyPr>
            <a:normAutofit/>
          </a:bodyPr>
          <a:lstStyle/>
          <a:p>
            <a:r>
              <a:rPr lang="nl-NL" dirty="0"/>
              <a:t>Leraren:</a:t>
            </a:r>
          </a:p>
          <a:p>
            <a:pPr lvl="1"/>
            <a:r>
              <a:rPr lang="nl-NL" dirty="0"/>
              <a:t>geven veelzijdige attributies</a:t>
            </a:r>
          </a:p>
          <a:p>
            <a:pPr lvl="1"/>
            <a:r>
              <a:rPr lang="nl-NL" dirty="0"/>
              <a:t>combineren interne en externe verklaringen</a:t>
            </a:r>
          </a:p>
          <a:p>
            <a:pPr lvl="1"/>
            <a:r>
              <a:rPr lang="nl-NL" dirty="0"/>
              <a:t>zien invloed van eigen handelen</a:t>
            </a:r>
          </a:p>
          <a:p>
            <a:pPr lvl="1"/>
            <a:endParaRPr lang="nl-NL" dirty="0"/>
          </a:p>
          <a:p>
            <a:pPr marL="0" indent="0">
              <a:buNone/>
            </a:pPr>
            <a:r>
              <a:rPr lang="nl-NL" dirty="0"/>
              <a:t>DUS meer interne, controleerbare en veranderbare verklaringen</a:t>
            </a:r>
            <a:endParaRPr lang="nl-BE" dirty="0"/>
          </a:p>
        </p:txBody>
      </p:sp>
    </p:spTree>
    <p:extLst>
      <p:ext uri="{BB962C8B-B14F-4D97-AF65-F5344CB8AC3E}">
        <p14:creationId xmlns:p14="http://schemas.microsoft.com/office/powerpoint/2010/main" val="19855523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EB0A5A-3022-2F47-0A9F-6CD24B9B831E}"/>
              </a:ext>
            </a:extLst>
          </p:cNvPr>
          <p:cNvSpPr>
            <a:spLocks noGrp="1"/>
          </p:cNvSpPr>
          <p:nvPr>
            <p:ph type="ctrTitle"/>
          </p:nvPr>
        </p:nvSpPr>
        <p:spPr/>
        <p:txBody>
          <a:bodyPr/>
          <a:lstStyle/>
          <a:p>
            <a:r>
              <a:rPr lang="nl-BE" dirty="0"/>
              <a:t>Laag academisch optimisme</a:t>
            </a:r>
          </a:p>
        </p:txBody>
      </p:sp>
      <p:sp>
        <p:nvSpPr>
          <p:cNvPr id="4" name="Tijdelijke aanduiding voor tekst 3">
            <a:extLst>
              <a:ext uri="{FF2B5EF4-FFF2-40B4-BE49-F238E27FC236}">
                <a16:creationId xmlns:a16="http://schemas.microsoft.com/office/drawing/2014/main" id="{1D40351B-2A8D-6567-11C9-3471BA218A7C}"/>
              </a:ext>
            </a:extLst>
          </p:cNvPr>
          <p:cNvSpPr>
            <a:spLocks noGrp="1"/>
          </p:cNvSpPr>
          <p:nvPr>
            <p:ph type="body" sz="quarter" idx="13"/>
          </p:nvPr>
        </p:nvSpPr>
        <p:spPr/>
        <p:txBody>
          <a:bodyPr/>
          <a:lstStyle/>
          <a:p>
            <a:r>
              <a:rPr lang="nl-NL" dirty="0"/>
              <a:t>Leraren verklaren problemen vooral door externe factoren</a:t>
            </a:r>
          </a:p>
          <a:p>
            <a:pPr lvl="1"/>
            <a:r>
              <a:rPr lang="nl-NL" dirty="0"/>
              <a:t>SES van leerlingen</a:t>
            </a:r>
          </a:p>
          <a:p>
            <a:pPr lvl="1"/>
            <a:r>
              <a:rPr lang="nl-NL" dirty="0"/>
              <a:t>Thuistaal</a:t>
            </a:r>
          </a:p>
          <a:p>
            <a:pPr lvl="1"/>
            <a:r>
              <a:rPr lang="nl-NL" dirty="0"/>
              <a:t>motivatie van leerlingen</a:t>
            </a:r>
          </a:p>
          <a:p>
            <a:pPr lvl="1"/>
            <a:endParaRPr lang="nl-NL" dirty="0"/>
          </a:p>
          <a:p>
            <a:pPr marL="355600" indent="0">
              <a:buNone/>
            </a:pPr>
            <a:r>
              <a:rPr lang="nl-NL" dirty="0"/>
              <a:t>DUS vooral externe en oncontroleerbare </a:t>
            </a:r>
            <a:r>
              <a:rPr lang="nl-NL" dirty="0" err="1"/>
              <a:t>attribueringen</a:t>
            </a:r>
            <a:endParaRPr lang="nl-BE" dirty="0"/>
          </a:p>
        </p:txBody>
      </p:sp>
    </p:spTree>
    <p:extLst>
      <p:ext uri="{BB962C8B-B14F-4D97-AF65-F5344CB8AC3E}">
        <p14:creationId xmlns:p14="http://schemas.microsoft.com/office/powerpoint/2010/main" val="5244517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FB7DD2-4B1F-260A-B2C0-E059A1989276}"/>
              </a:ext>
            </a:extLst>
          </p:cNvPr>
          <p:cNvSpPr>
            <a:spLocks noGrp="1"/>
          </p:cNvSpPr>
          <p:nvPr>
            <p:ph type="ctrTitle"/>
          </p:nvPr>
        </p:nvSpPr>
        <p:spPr/>
        <p:txBody>
          <a:bodyPr/>
          <a:lstStyle/>
          <a:p>
            <a:r>
              <a:rPr lang="nl-BE" dirty="0"/>
              <a:t>Bevindingen</a:t>
            </a:r>
          </a:p>
        </p:txBody>
      </p:sp>
      <p:sp>
        <p:nvSpPr>
          <p:cNvPr id="4" name="Tijdelijke aanduiding voor tekst 3">
            <a:extLst>
              <a:ext uri="{FF2B5EF4-FFF2-40B4-BE49-F238E27FC236}">
                <a16:creationId xmlns:a16="http://schemas.microsoft.com/office/drawing/2014/main" id="{DCD61713-D116-4A38-9AA5-43A115E60CAA}"/>
              </a:ext>
            </a:extLst>
          </p:cNvPr>
          <p:cNvSpPr>
            <a:spLocks noGrp="1"/>
          </p:cNvSpPr>
          <p:nvPr>
            <p:ph type="body" sz="quarter" idx="13"/>
          </p:nvPr>
        </p:nvSpPr>
        <p:spPr/>
        <p:txBody>
          <a:bodyPr/>
          <a:lstStyle/>
          <a:p>
            <a:r>
              <a:rPr lang="nl-NL" dirty="0" err="1"/>
              <a:t>Lelieur</a:t>
            </a:r>
            <a:r>
              <a:rPr lang="nl-NL" dirty="0"/>
              <a:t> toont dat leraren in optimistische scholen</a:t>
            </a:r>
          </a:p>
          <a:p>
            <a:pPr lvl="1"/>
            <a:r>
              <a:rPr lang="nl-NL" dirty="0"/>
              <a:t>anders spreken over leerlingen</a:t>
            </a:r>
          </a:p>
          <a:p>
            <a:pPr lvl="1"/>
            <a:r>
              <a:rPr lang="nl-NL" dirty="0"/>
              <a:t>meer mogelijkheden zien</a:t>
            </a:r>
          </a:p>
          <a:p>
            <a:pPr lvl="1"/>
            <a:r>
              <a:rPr lang="nl-NL" dirty="0"/>
              <a:t>minder deficit-denken gebruiken</a:t>
            </a:r>
          </a:p>
          <a:p>
            <a:pPr lvl="1"/>
            <a:endParaRPr lang="nl-NL" dirty="0"/>
          </a:p>
          <a:p>
            <a:r>
              <a:rPr lang="nl-NL" dirty="0"/>
              <a:t>Terwijl in pessimistische contexten verklaringen sneller “vastgezet” worden op achtergrondkenmerken</a:t>
            </a:r>
            <a:endParaRPr lang="nl-BE" dirty="0"/>
          </a:p>
        </p:txBody>
      </p:sp>
    </p:spTree>
    <p:extLst>
      <p:ext uri="{BB962C8B-B14F-4D97-AF65-F5344CB8AC3E}">
        <p14:creationId xmlns:p14="http://schemas.microsoft.com/office/powerpoint/2010/main" val="268304680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2A21F9-2CE9-D484-B92D-415EAFB605BB}"/>
              </a:ext>
            </a:extLst>
          </p:cNvPr>
          <p:cNvSpPr>
            <a:spLocks noGrp="1"/>
          </p:cNvSpPr>
          <p:nvPr>
            <p:ph type="ctrTitle"/>
          </p:nvPr>
        </p:nvSpPr>
        <p:spPr/>
        <p:txBody>
          <a:bodyPr/>
          <a:lstStyle/>
          <a:p>
            <a:r>
              <a:rPr lang="nl-BE" dirty="0"/>
              <a:t>Kernboodschap uit het onderzoek</a:t>
            </a:r>
          </a:p>
        </p:txBody>
      </p:sp>
      <p:sp>
        <p:nvSpPr>
          <p:cNvPr id="3" name="Ondertitel 2">
            <a:extLst>
              <a:ext uri="{FF2B5EF4-FFF2-40B4-BE49-F238E27FC236}">
                <a16:creationId xmlns:a16="http://schemas.microsoft.com/office/drawing/2014/main" id="{6608D565-23E9-2ADD-9134-4DD6D4B24901}"/>
              </a:ext>
            </a:extLst>
          </p:cNvPr>
          <p:cNvSpPr>
            <a:spLocks noGrp="1"/>
          </p:cNvSpPr>
          <p:nvPr>
            <p:ph type="subTitle" idx="1"/>
          </p:nvPr>
        </p:nvSpPr>
        <p:spPr/>
        <p:txBody>
          <a:bodyPr/>
          <a:lstStyle/>
          <a:p>
            <a:r>
              <a:rPr lang="nl-NL" dirty="0"/>
              <a:t>Je kan academisch optimisme actief versterken door te werken aan attributies.</a:t>
            </a:r>
          </a:p>
          <a:p>
            <a:endParaRPr lang="nl-BE" dirty="0"/>
          </a:p>
        </p:txBody>
      </p:sp>
      <p:sp>
        <p:nvSpPr>
          <p:cNvPr id="4" name="Tijdelijke aanduiding voor tekst 3">
            <a:extLst>
              <a:ext uri="{FF2B5EF4-FFF2-40B4-BE49-F238E27FC236}">
                <a16:creationId xmlns:a16="http://schemas.microsoft.com/office/drawing/2014/main" id="{23D588A2-0A12-7E25-FB9D-1FF5B8884B85}"/>
              </a:ext>
            </a:extLst>
          </p:cNvPr>
          <p:cNvSpPr>
            <a:spLocks noGrp="1"/>
          </p:cNvSpPr>
          <p:nvPr>
            <p:ph type="body" sz="quarter" idx="13"/>
          </p:nvPr>
        </p:nvSpPr>
        <p:spPr/>
        <p:txBody>
          <a:bodyPr>
            <a:normAutofit/>
          </a:bodyPr>
          <a:lstStyle/>
          <a:p>
            <a:r>
              <a:rPr lang="nl-NL" dirty="0"/>
              <a:t>Stimuleer leraren om:</a:t>
            </a:r>
          </a:p>
          <a:p>
            <a:pPr lvl="1"/>
            <a:r>
              <a:rPr lang="nl-NL" dirty="0"/>
              <a:t>succes toe te schrijven aan eigen handelen en teamwerking</a:t>
            </a:r>
          </a:p>
          <a:p>
            <a:pPr lvl="1"/>
            <a:r>
              <a:rPr lang="nl-NL" dirty="0"/>
              <a:t>problemen te zien als veranderbaar</a:t>
            </a:r>
          </a:p>
          <a:p>
            <a:pPr marL="714375" lvl="1" indent="0">
              <a:buNone/>
            </a:pPr>
            <a:endParaRPr lang="nl-NL" dirty="0"/>
          </a:p>
          <a:p>
            <a:r>
              <a:rPr lang="nl-NL" dirty="0"/>
              <a:t>Vermijd deterministisch denken (“die leerlingen kunnen dat niet”)</a:t>
            </a:r>
          </a:p>
          <a:p>
            <a:pPr marL="0" indent="0">
              <a:buNone/>
            </a:pPr>
            <a:endParaRPr lang="nl-NL" dirty="0"/>
          </a:p>
          <a:p>
            <a:r>
              <a:rPr lang="nl-NL" dirty="0"/>
              <a:t> focus op interne, controleerbare en veranderlijke attributies</a:t>
            </a:r>
            <a:endParaRPr lang="nl-BE" dirty="0"/>
          </a:p>
        </p:txBody>
      </p:sp>
    </p:spTree>
    <p:extLst>
      <p:ext uri="{BB962C8B-B14F-4D97-AF65-F5344CB8AC3E}">
        <p14:creationId xmlns:p14="http://schemas.microsoft.com/office/powerpoint/2010/main" val="152364317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EAC916-A14B-67C4-0014-2C40C7E8881D}"/>
              </a:ext>
            </a:extLst>
          </p:cNvPr>
          <p:cNvSpPr>
            <a:spLocks noGrp="1"/>
          </p:cNvSpPr>
          <p:nvPr>
            <p:ph type="ctrTitle"/>
          </p:nvPr>
        </p:nvSpPr>
        <p:spPr/>
        <p:txBody>
          <a:bodyPr/>
          <a:lstStyle/>
          <a:p>
            <a:r>
              <a:rPr lang="nl-BE" dirty="0"/>
              <a:t>Quote uit onderzoek</a:t>
            </a:r>
          </a:p>
        </p:txBody>
      </p:sp>
      <p:sp>
        <p:nvSpPr>
          <p:cNvPr id="4" name="Tijdelijke aanduiding voor tekst 3">
            <a:extLst>
              <a:ext uri="{FF2B5EF4-FFF2-40B4-BE49-F238E27FC236}">
                <a16:creationId xmlns:a16="http://schemas.microsoft.com/office/drawing/2014/main" id="{0D780FC3-C63A-929F-CCDF-0F60F18FC606}"/>
              </a:ext>
            </a:extLst>
          </p:cNvPr>
          <p:cNvSpPr>
            <a:spLocks noGrp="1"/>
          </p:cNvSpPr>
          <p:nvPr>
            <p:ph type="body" sz="quarter" idx="13"/>
          </p:nvPr>
        </p:nvSpPr>
        <p:spPr/>
        <p:txBody>
          <a:bodyPr>
            <a:normAutofit/>
          </a:bodyPr>
          <a:lstStyle/>
          <a:p>
            <a:pPr marL="0" indent="0">
              <a:buNone/>
            </a:pPr>
            <a:r>
              <a:rPr lang="nl-NL" i="1" dirty="0"/>
              <a:t>Het deficit denken, zeker in termen van leerlingenkenmerken zoals thuistaal of een gepercipieerd gebrek aan motivatie, wordt best expliciet ter discussie gesteld. Om excellent en eerlijk onderwijs te creëren moet er immers voorbij stereotypen en hindernissen, maar vanuit mogelijkheden gekeken worden. </a:t>
            </a:r>
            <a:endParaRPr lang="nl-BE" i="1" dirty="0"/>
          </a:p>
        </p:txBody>
      </p:sp>
    </p:spTree>
    <p:extLst>
      <p:ext uri="{BB962C8B-B14F-4D97-AF65-F5344CB8AC3E}">
        <p14:creationId xmlns:p14="http://schemas.microsoft.com/office/powerpoint/2010/main" val="10965183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F7C8E-B54A-13FD-ED6C-2E0B3F1964D6}"/>
            </a:ext>
          </a:extLst>
        </p:cNvPr>
        <p:cNvGrpSpPr/>
        <p:nvPr/>
      </p:nvGrpSpPr>
      <p:grpSpPr>
        <a:xfrm>
          <a:off x="0" y="0"/>
          <a:ext cx="0" cy="0"/>
          <a:chOff x="0" y="0"/>
          <a:chExt cx="0" cy="0"/>
        </a:xfrm>
      </p:grpSpPr>
      <p:pic>
        <p:nvPicPr>
          <p:cNvPr id="15" name="Tijdelijke aanduiding voor afbeelding 14" descr="Afbeelding met buitenshuis, hemel, Vastgoed, eigendom&#10;&#10;Automatisch gegenereerde beschrijving">
            <a:extLst>
              <a:ext uri="{FF2B5EF4-FFF2-40B4-BE49-F238E27FC236}">
                <a16:creationId xmlns:a16="http://schemas.microsoft.com/office/drawing/2014/main" id="{04A635F0-A06A-20BE-04BC-690B3D429209}"/>
              </a:ext>
            </a:extLst>
          </p:cNvPr>
          <p:cNvPicPr>
            <a:picLocks noGrp="1" noChangeAspect="1"/>
          </p:cNvPicPr>
          <p:nvPr>
            <p:ph type="pic" sz="quarter" idx="13"/>
          </p:nvPr>
        </p:nvPicPr>
        <p:blipFill>
          <a:blip r:embed="rId2" cstate="email">
            <a:extLst>
              <a:ext uri="{28A0092B-C50C-407E-A947-70E740481C1C}">
                <a14:useLocalDpi xmlns:a14="http://schemas.microsoft.com/office/drawing/2010/main"/>
              </a:ext>
            </a:extLst>
          </a:blip>
          <a:srcRect/>
          <a:stretch>
            <a:fillRect/>
          </a:stretch>
        </p:blipFill>
        <p:spPr/>
      </p:pic>
      <p:sp>
        <p:nvSpPr>
          <p:cNvPr id="3" name="Tijdelijke aanduiding voor tekst 2">
            <a:extLst>
              <a:ext uri="{FF2B5EF4-FFF2-40B4-BE49-F238E27FC236}">
                <a16:creationId xmlns:a16="http://schemas.microsoft.com/office/drawing/2014/main" id="{E69E8545-C620-EA6B-537B-4DC0FD83D036}"/>
              </a:ext>
            </a:extLst>
          </p:cNvPr>
          <p:cNvSpPr>
            <a:spLocks noGrp="1"/>
          </p:cNvSpPr>
          <p:nvPr>
            <p:ph type="body" sz="quarter" idx="11"/>
          </p:nvPr>
        </p:nvSpPr>
        <p:spPr>
          <a:xfrm>
            <a:off x="1107906" y="1413403"/>
            <a:ext cx="19656803" cy="3561437"/>
          </a:xfrm>
        </p:spPr>
        <p:txBody>
          <a:bodyPr/>
          <a:lstStyle/>
          <a:p>
            <a:r>
              <a:rPr lang="nl-NL" dirty="0"/>
              <a:t>Blikvanger uit de praktijk</a:t>
            </a:r>
            <a:endParaRPr lang="nl-BE" dirty="0"/>
          </a:p>
        </p:txBody>
      </p:sp>
      <p:sp>
        <p:nvSpPr>
          <p:cNvPr id="4" name="Tijdelijke aanduiding voor tekst 3">
            <a:extLst>
              <a:ext uri="{FF2B5EF4-FFF2-40B4-BE49-F238E27FC236}">
                <a16:creationId xmlns:a16="http://schemas.microsoft.com/office/drawing/2014/main" id="{DB7D8CCD-EBE1-1139-F6CD-2FDCC7210396}"/>
              </a:ext>
            </a:extLst>
          </p:cNvPr>
          <p:cNvSpPr>
            <a:spLocks noGrp="1"/>
          </p:cNvSpPr>
          <p:nvPr>
            <p:ph type="body" sz="quarter" idx="12"/>
          </p:nvPr>
        </p:nvSpPr>
        <p:spPr/>
        <p:txBody>
          <a:bodyPr/>
          <a:lstStyle/>
          <a:p>
            <a:r>
              <a:rPr lang="nl-NL" dirty="0"/>
              <a:t>Christine Hannes – Mohamed al </a:t>
            </a:r>
            <a:r>
              <a:rPr lang="nl-NL" dirty="0" err="1"/>
              <a:t>farisi</a:t>
            </a:r>
            <a:endParaRPr lang="nl-BE" dirty="0"/>
          </a:p>
        </p:txBody>
      </p:sp>
      <p:sp>
        <p:nvSpPr>
          <p:cNvPr id="5" name="Tijdelijke aanduiding voor tekst 4">
            <a:extLst>
              <a:ext uri="{FF2B5EF4-FFF2-40B4-BE49-F238E27FC236}">
                <a16:creationId xmlns:a16="http://schemas.microsoft.com/office/drawing/2014/main" id="{34BEC1A0-A193-AF9A-CD51-6A66F6CA6D78}"/>
              </a:ext>
            </a:extLst>
          </p:cNvPr>
          <p:cNvSpPr>
            <a:spLocks noGrp="1"/>
          </p:cNvSpPr>
          <p:nvPr>
            <p:ph type="body" sz="quarter" idx="14"/>
          </p:nvPr>
        </p:nvSpPr>
        <p:spPr/>
        <p:txBody>
          <a:bodyPr/>
          <a:lstStyle/>
          <a:p>
            <a:r>
              <a:rPr lang="nl-NL" dirty="0"/>
              <a:t>05</a:t>
            </a:r>
            <a:endParaRPr lang="nl-BE" dirty="0"/>
          </a:p>
        </p:txBody>
      </p:sp>
    </p:spTree>
    <p:extLst>
      <p:ext uri="{BB962C8B-B14F-4D97-AF65-F5344CB8AC3E}">
        <p14:creationId xmlns:p14="http://schemas.microsoft.com/office/powerpoint/2010/main" val="12458280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2" y="-1"/>
            <a:ext cx="24382289" cy="13716000"/>
          </a:xfrm>
          <a:custGeom>
            <a:avLst/>
            <a:gdLst/>
            <a:ahLst/>
            <a:cxnLst/>
            <a:rect l="l" t="t" r="r" b="b"/>
            <a:pathLst>
              <a:path w="20104100" h="11309350">
                <a:moveTo>
                  <a:pt x="20103995" y="0"/>
                </a:moveTo>
                <a:lnTo>
                  <a:pt x="0" y="0"/>
                </a:lnTo>
                <a:lnTo>
                  <a:pt x="0" y="11309263"/>
                </a:lnTo>
                <a:lnTo>
                  <a:pt x="20103995" y="11309263"/>
                </a:lnTo>
                <a:lnTo>
                  <a:pt x="20103995" y="0"/>
                </a:lnTo>
                <a:close/>
              </a:path>
            </a:pathLst>
          </a:custGeom>
          <a:solidFill>
            <a:srgbClr val="522363"/>
          </a:solidFill>
        </p:spPr>
        <p:txBody>
          <a:bodyPr wrap="square" lIns="0" tIns="0" rIns="0" bIns="0" rtlCol="0"/>
          <a:lstStyle/>
          <a:p>
            <a:endParaRPr sz="4366"/>
          </a:p>
        </p:txBody>
      </p:sp>
      <p:pic>
        <p:nvPicPr>
          <p:cNvPr id="3" name="object 3"/>
          <p:cNvPicPr/>
          <p:nvPr/>
        </p:nvPicPr>
        <p:blipFill>
          <a:blip r:embed="rId2" cstate="print"/>
          <a:stretch>
            <a:fillRect/>
          </a:stretch>
        </p:blipFill>
        <p:spPr>
          <a:xfrm>
            <a:off x="8762358" y="8762424"/>
            <a:ext cx="3214725" cy="3214725"/>
          </a:xfrm>
          <a:prstGeom prst="rect">
            <a:avLst/>
          </a:prstGeom>
        </p:spPr>
      </p:pic>
      <p:pic>
        <p:nvPicPr>
          <p:cNvPr id="4" name="object 4"/>
          <p:cNvPicPr/>
          <p:nvPr/>
        </p:nvPicPr>
        <p:blipFill>
          <a:blip r:embed="rId3" cstate="print"/>
          <a:stretch>
            <a:fillRect/>
          </a:stretch>
        </p:blipFill>
        <p:spPr>
          <a:xfrm>
            <a:off x="20854698" y="763264"/>
            <a:ext cx="2768324" cy="2021061"/>
          </a:xfrm>
          <a:prstGeom prst="rect">
            <a:avLst/>
          </a:prstGeom>
        </p:spPr>
      </p:pic>
      <p:pic>
        <p:nvPicPr>
          <p:cNvPr id="5" name="object 5"/>
          <p:cNvPicPr/>
          <p:nvPr/>
        </p:nvPicPr>
        <p:blipFill>
          <a:blip r:embed="rId4" cstate="print"/>
          <a:stretch>
            <a:fillRect/>
          </a:stretch>
        </p:blipFill>
        <p:spPr>
          <a:xfrm>
            <a:off x="62" y="10475894"/>
            <a:ext cx="2282401" cy="3239999"/>
          </a:xfrm>
          <a:prstGeom prst="rect">
            <a:avLst/>
          </a:prstGeom>
        </p:spPr>
      </p:pic>
      <p:pic>
        <p:nvPicPr>
          <p:cNvPr id="6" name="object 6"/>
          <p:cNvPicPr/>
          <p:nvPr/>
        </p:nvPicPr>
        <p:blipFill>
          <a:blip r:embed="rId5" cstate="print"/>
          <a:stretch>
            <a:fillRect/>
          </a:stretch>
        </p:blipFill>
        <p:spPr>
          <a:xfrm>
            <a:off x="7142360" y="5522298"/>
            <a:ext cx="3239999" cy="3239999"/>
          </a:xfrm>
          <a:prstGeom prst="rect">
            <a:avLst/>
          </a:prstGeom>
        </p:spPr>
      </p:pic>
      <p:pic>
        <p:nvPicPr>
          <p:cNvPr id="7" name="object 7"/>
          <p:cNvPicPr/>
          <p:nvPr/>
        </p:nvPicPr>
        <p:blipFill>
          <a:blip r:embed="rId6" cstate="print"/>
          <a:stretch>
            <a:fillRect/>
          </a:stretch>
        </p:blipFill>
        <p:spPr>
          <a:xfrm>
            <a:off x="661676" y="5522298"/>
            <a:ext cx="3239999" cy="3239999"/>
          </a:xfrm>
          <a:prstGeom prst="rect">
            <a:avLst/>
          </a:prstGeom>
        </p:spPr>
      </p:pic>
      <p:pic>
        <p:nvPicPr>
          <p:cNvPr id="8" name="object 8"/>
          <p:cNvPicPr/>
          <p:nvPr/>
        </p:nvPicPr>
        <p:blipFill>
          <a:blip r:embed="rId7" cstate="print"/>
          <a:stretch>
            <a:fillRect/>
          </a:stretch>
        </p:blipFill>
        <p:spPr>
          <a:xfrm>
            <a:off x="2281726" y="10475894"/>
            <a:ext cx="6479870" cy="3239999"/>
          </a:xfrm>
          <a:prstGeom prst="rect">
            <a:avLst/>
          </a:prstGeom>
        </p:spPr>
      </p:pic>
      <p:grpSp>
        <p:nvGrpSpPr>
          <p:cNvPr id="9" name="object 9"/>
          <p:cNvGrpSpPr/>
          <p:nvPr/>
        </p:nvGrpSpPr>
        <p:grpSpPr>
          <a:xfrm>
            <a:off x="660126" y="0"/>
            <a:ext cx="9716719" cy="8762529"/>
            <a:chOff x="544247" y="0"/>
            <a:chExt cx="8011795" cy="7225030"/>
          </a:xfrm>
        </p:grpSpPr>
        <p:pic>
          <p:nvPicPr>
            <p:cNvPr id="10" name="object 10"/>
            <p:cNvPicPr/>
            <p:nvPr/>
          </p:nvPicPr>
          <p:blipFill>
            <a:blip r:embed="rId8" cstate="print"/>
            <a:stretch>
              <a:fillRect/>
            </a:stretch>
          </p:blipFill>
          <p:spPr>
            <a:xfrm>
              <a:off x="3216961" y="1881840"/>
              <a:ext cx="2671499" cy="2671499"/>
            </a:xfrm>
            <a:prstGeom prst="rect">
              <a:avLst/>
            </a:prstGeom>
          </p:spPr>
        </p:pic>
        <p:pic>
          <p:nvPicPr>
            <p:cNvPr id="11" name="object 11"/>
            <p:cNvPicPr/>
            <p:nvPr/>
          </p:nvPicPr>
          <p:blipFill>
            <a:blip r:embed="rId9" cstate="print"/>
            <a:stretch>
              <a:fillRect/>
            </a:stretch>
          </p:blipFill>
          <p:spPr>
            <a:xfrm>
              <a:off x="5872753" y="0"/>
              <a:ext cx="2671499" cy="1881945"/>
            </a:xfrm>
            <a:prstGeom prst="rect">
              <a:avLst/>
            </a:prstGeom>
          </p:spPr>
        </p:pic>
        <p:pic>
          <p:nvPicPr>
            <p:cNvPr id="12" name="object 12"/>
            <p:cNvPicPr/>
            <p:nvPr/>
          </p:nvPicPr>
          <p:blipFill>
            <a:blip r:embed="rId10" cstate="print"/>
            <a:stretch>
              <a:fillRect/>
            </a:stretch>
          </p:blipFill>
          <p:spPr>
            <a:xfrm>
              <a:off x="3238428" y="4553339"/>
              <a:ext cx="2671499" cy="2671499"/>
            </a:xfrm>
            <a:prstGeom prst="rect">
              <a:avLst/>
            </a:prstGeom>
          </p:spPr>
        </p:pic>
        <p:pic>
          <p:nvPicPr>
            <p:cNvPr id="13" name="object 13"/>
            <p:cNvPicPr/>
            <p:nvPr/>
          </p:nvPicPr>
          <p:blipFill>
            <a:blip r:embed="rId11" cstate="print"/>
            <a:stretch>
              <a:fillRect/>
            </a:stretch>
          </p:blipFill>
          <p:spPr>
            <a:xfrm>
              <a:off x="544247" y="1881840"/>
              <a:ext cx="2671499" cy="2671499"/>
            </a:xfrm>
            <a:prstGeom prst="rect">
              <a:avLst/>
            </a:prstGeom>
          </p:spPr>
        </p:pic>
        <p:pic>
          <p:nvPicPr>
            <p:cNvPr id="14" name="object 14"/>
            <p:cNvPicPr/>
            <p:nvPr/>
          </p:nvPicPr>
          <p:blipFill>
            <a:blip r:embed="rId12" cstate="print"/>
            <a:stretch>
              <a:fillRect/>
            </a:stretch>
          </p:blipFill>
          <p:spPr>
            <a:xfrm>
              <a:off x="5884167" y="1886971"/>
              <a:ext cx="2671499" cy="2671499"/>
            </a:xfrm>
            <a:prstGeom prst="rect">
              <a:avLst/>
            </a:prstGeom>
          </p:spPr>
        </p:pic>
      </p:grpSp>
      <p:grpSp>
        <p:nvGrpSpPr>
          <p:cNvPr id="15" name="object 15"/>
          <p:cNvGrpSpPr/>
          <p:nvPr/>
        </p:nvGrpSpPr>
        <p:grpSpPr>
          <a:xfrm>
            <a:off x="12682692" y="8460675"/>
            <a:ext cx="10074058" cy="2780166"/>
            <a:chOff x="10457298" y="6976140"/>
            <a:chExt cx="8306434" cy="2292350"/>
          </a:xfrm>
        </p:grpSpPr>
        <p:pic>
          <p:nvPicPr>
            <p:cNvPr id="16" name="object 16"/>
            <p:cNvPicPr/>
            <p:nvPr/>
          </p:nvPicPr>
          <p:blipFill>
            <a:blip r:embed="rId13" cstate="print"/>
            <a:stretch>
              <a:fillRect/>
            </a:stretch>
          </p:blipFill>
          <p:spPr>
            <a:xfrm>
              <a:off x="10457298" y="6976140"/>
              <a:ext cx="8305920" cy="1206530"/>
            </a:xfrm>
            <a:prstGeom prst="rect">
              <a:avLst/>
            </a:prstGeom>
          </p:spPr>
        </p:pic>
        <p:pic>
          <p:nvPicPr>
            <p:cNvPr id="17" name="object 17"/>
            <p:cNvPicPr/>
            <p:nvPr/>
          </p:nvPicPr>
          <p:blipFill>
            <a:blip r:embed="rId14" cstate="print"/>
            <a:stretch>
              <a:fillRect/>
            </a:stretch>
          </p:blipFill>
          <p:spPr>
            <a:xfrm>
              <a:off x="10457298" y="8062038"/>
              <a:ext cx="3319059" cy="1206321"/>
            </a:xfrm>
            <a:prstGeom prst="rect">
              <a:avLst/>
            </a:prstGeom>
          </p:spPr>
        </p:pic>
      </p:gr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2" y="10671347"/>
            <a:ext cx="6096460" cy="3044547"/>
          </a:xfrm>
          <a:prstGeom prst="rect">
            <a:avLst/>
          </a:prstGeom>
        </p:spPr>
      </p:pic>
      <p:pic>
        <p:nvPicPr>
          <p:cNvPr id="3" name="object 3"/>
          <p:cNvPicPr/>
          <p:nvPr/>
        </p:nvPicPr>
        <p:blipFill>
          <a:blip r:embed="rId3" cstate="print"/>
          <a:stretch>
            <a:fillRect/>
          </a:stretch>
        </p:blipFill>
        <p:spPr>
          <a:xfrm>
            <a:off x="3109" y="7623878"/>
            <a:ext cx="3047468" cy="3047468"/>
          </a:xfrm>
          <a:prstGeom prst="rect">
            <a:avLst/>
          </a:prstGeom>
        </p:spPr>
      </p:pic>
      <p:grpSp>
        <p:nvGrpSpPr>
          <p:cNvPr id="4" name="object 4"/>
          <p:cNvGrpSpPr/>
          <p:nvPr/>
        </p:nvGrpSpPr>
        <p:grpSpPr>
          <a:xfrm>
            <a:off x="28176" y="5207"/>
            <a:ext cx="3087448" cy="6094032"/>
            <a:chOff x="23181" y="4293"/>
            <a:chExt cx="2545715" cy="5024755"/>
          </a:xfrm>
        </p:grpSpPr>
        <p:pic>
          <p:nvPicPr>
            <p:cNvPr id="5" name="object 5"/>
            <p:cNvPicPr/>
            <p:nvPr/>
          </p:nvPicPr>
          <p:blipFill>
            <a:blip r:embed="rId4" cstate="print"/>
            <a:stretch>
              <a:fillRect/>
            </a:stretch>
          </p:blipFill>
          <p:spPr>
            <a:xfrm>
              <a:off x="54556" y="2515996"/>
              <a:ext cx="2514007" cy="2512750"/>
            </a:xfrm>
            <a:prstGeom prst="rect">
              <a:avLst/>
            </a:prstGeom>
          </p:spPr>
        </p:pic>
        <p:pic>
          <p:nvPicPr>
            <p:cNvPr id="6" name="object 6"/>
            <p:cNvPicPr/>
            <p:nvPr/>
          </p:nvPicPr>
          <p:blipFill>
            <a:blip r:embed="rId5" cstate="print"/>
            <a:stretch>
              <a:fillRect/>
            </a:stretch>
          </p:blipFill>
          <p:spPr>
            <a:xfrm>
              <a:off x="23181" y="4293"/>
              <a:ext cx="2512750" cy="2512750"/>
            </a:xfrm>
            <a:prstGeom prst="rect">
              <a:avLst/>
            </a:prstGeom>
          </p:spPr>
        </p:pic>
      </p:grpSp>
      <p:pic>
        <p:nvPicPr>
          <p:cNvPr id="7" name="object 7"/>
          <p:cNvPicPr/>
          <p:nvPr/>
        </p:nvPicPr>
        <p:blipFill>
          <a:blip r:embed="rId6" cstate="print"/>
          <a:stretch>
            <a:fillRect/>
          </a:stretch>
        </p:blipFill>
        <p:spPr>
          <a:xfrm>
            <a:off x="6081283" y="11980325"/>
            <a:ext cx="3047468" cy="1735568"/>
          </a:xfrm>
          <a:prstGeom prst="rect">
            <a:avLst/>
          </a:prstGeom>
        </p:spPr>
      </p:pic>
      <p:grpSp>
        <p:nvGrpSpPr>
          <p:cNvPr id="8" name="object 8"/>
          <p:cNvGrpSpPr/>
          <p:nvPr/>
        </p:nvGrpSpPr>
        <p:grpSpPr>
          <a:xfrm>
            <a:off x="3050577" y="0"/>
            <a:ext cx="3072815" cy="9150674"/>
            <a:chOff x="2515263" y="0"/>
            <a:chExt cx="2533650" cy="7545070"/>
          </a:xfrm>
        </p:grpSpPr>
        <p:pic>
          <p:nvPicPr>
            <p:cNvPr id="9" name="object 9"/>
            <p:cNvPicPr/>
            <p:nvPr/>
          </p:nvPicPr>
          <p:blipFill>
            <a:blip r:embed="rId7" cstate="print"/>
            <a:stretch>
              <a:fillRect/>
            </a:stretch>
          </p:blipFill>
          <p:spPr>
            <a:xfrm>
              <a:off x="2515263" y="5031784"/>
              <a:ext cx="2514007" cy="2512750"/>
            </a:xfrm>
            <a:prstGeom prst="rect">
              <a:avLst/>
            </a:prstGeom>
          </p:spPr>
        </p:pic>
        <p:pic>
          <p:nvPicPr>
            <p:cNvPr id="10" name="object 10"/>
            <p:cNvPicPr/>
            <p:nvPr/>
          </p:nvPicPr>
          <p:blipFill>
            <a:blip r:embed="rId8" cstate="print"/>
            <a:stretch>
              <a:fillRect/>
            </a:stretch>
          </p:blipFill>
          <p:spPr>
            <a:xfrm>
              <a:off x="2551076" y="2517044"/>
              <a:ext cx="1256375" cy="2512750"/>
            </a:xfrm>
            <a:prstGeom prst="rect">
              <a:avLst/>
            </a:prstGeom>
          </p:spPr>
        </p:pic>
        <p:pic>
          <p:nvPicPr>
            <p:cNvPr id="11" name="object 11"/>
            <p:cNvPicPr/>
            <p:nvPr/>
          </p:nvPicPr>
          <p:blipFill>
            <a:blip r:embed="rId9" cstate="print"/>
            <a:stretch>
              <a:fillRect/>
            </a:stretch>
          </p:blipFill>
          <p:spPr>
            <a:xfrm>
              <a:off x="2535997" y="0"/>
              <a:ext cx="2512750" cy="2512750"/>
            </a:xfrm>
            <a:prstGeom prst="rect">
              <a:avLst/>
            </a:prstGeom>
          </p:spPr>
        </p:pic>
      </p:grpSp>
      <p:pic>
        <p:nvPicPr>
          <p:cNvPr id="12" name="object 12"/>
          <p:cNvPicPr/>
          <p:nvPr/>
        </p:nvPicPr>
        <p:blipFill>
          <a:blip r:embed="rId10" cstate="print"/>
          <a:stretch>
            <a:fillRect/>
          </a:stretch>
        </p:blipFill>
        <p:spPr>
          <a:xfrm>
            <a:off x="7220464" y="1292723"/>
            <a:ext cx="9234353" cy="1371843"/>
          </a:xfrm>
          <a:prstGeom prst="rect">
            <a:avLst/>
          </a:prstGeom>
        </p:spPr>
      </p:pic>
      <p:pic>
        <p:nvPicPr>
          <p:cNvPr id="13" name="object 13"/>
          <p:cNvPicPr/>
          <p:nvPr/>
        </p:nvPicPr>
        <p:blipFill>
          <a:blip r:embed="rId11" cstate="print"/>
          <a:stretch>
            <a:fillRect/>
          </a:stretch>
        </p:blipFill>
        <p:spPr>
          <a:xfrm>
            <a:off x="6539368" y="2992542"/>
            <a:ext cx="17637624" cy="10555396"/>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2" y="10671347"/>
            <a:ext cx="6096460" cy="3044547"/>
          </a:xfrm>
          <a:prstGeom prst="rect">
            <a:avLst/>
          </a:prstGeom>
        </p:spPr>
      </p:pic>
      <p:pic>
        <p:nvPicPr>
          <p:cNvPr id="3" name="object 3"/>
          <p:cNvPicPr/>
          <p:nvPr/>
        </p:nvPicPr>
        <p:blipFill>
          <a:blip r:embed="rId3" cstate="print"/>
          <a:stretch>
            <a:fillRect/>
          </a:stretch>
        </p:blipFill>
        <p:spPr>
          <a:xfrm>
            <a:off x="3109" y="7623878"/>
            <a:ext cx="3047468" cy="3047468"/>
          </a:xfrm>
          <a:prstGeom prst="rect">
            <a:avLst/>
          </a:prstGeom>
        </p:spPr>
      </p:pic>
      <p:grpSp>
        <p:nvGrpSpPr>
          <p:cNvPr id="4" name="object 4"/>
          <p:cNvGrpSpPr/>
          <p:nvPr/>
        </p:nvGrpSpPr>
        <p:grpSpPr>
          <a:xfrm>
            <a:off x="28176" y="5207"/>
            <a:ext cx="3087448" cy="6094032"/>
            <a:chOff x="23181" y="4293"/>
            <a:chExt cx="2545715" cy="5024755"/>
          </a:xfrm>
        </p:grpSpPr>
        <p:pic>
          <p:nvPicPr>
            <p:cNvPr id="5" name="object 5"/>
            <p:cNvPicPr/>
            <p:nvPr/>
          </p:nvPicPr>
          <p:blipFill>
            <a:blip r:embed="rId4" cstate="print"/>
            <a:stretch>
              <a:fillRect/>
            </a:stretch>
          </p:blipFill>
          <p:spPr>
            <a:xfrm>
              <a:off x="54556" y="2515996"/>
              <a:ext cx="2514007" cy="2512750"/>
            </a:xfrm>
            <a:prstGeom prst="rect">
              <a:avLst/>
            </a:prstGeom>
          </p:spPr>
        </p:pic>
        <p:pic>
          <p:nvPicPr>
            <p:cNvPr id="6" name="object 6"/>
            <p:cNvPicPr/>
            <p:nvPr/>
          </p:nvPicPr>
          <p:blipFill>
            <a:blip r:embed="rId5" cstate="print"/>
            <a:stretch>
              <a:fillRect/>
            </a:stretch>
          </p:blipFill>
          <p:spPr>
            <a:xfrm>
              <a:off x="23181" y="4293"/>
              <a:ext cx="2512750" cy="2512750"/>
            </a:xfrm>
            <a:prstGeom prst="rect">
              <a:avLst/>
            </a:prstGeom>
          </p:spPr>
        </p:pic>
      </p:grpSp>
      <p:pic>
        <p:nvPicPr>
          <p:cNvPr id="7" name="object 7"/>
          <p:cNvPicPr/>
          <p:nvPr/>
        </p:nvPicPr>
        <p:blipFill>
          <a:blip r:embed="rId6" cstate="print"/>
          <a:stretch>
            <a:fillRect/>
          </a:stretch>
        </p:blipFill>
        <p:spPr>
          <a:xfrm>
            <a:off x="6081283" y="11980325"/>
            <a:ext cx="3047468" cy="1735568"/>
          </a:xfrm>
          <a:prstGeom prst="rect">
            <a:avLst/>
          </a:prstGeom>
        </p:spPr>
      </p:pic>
      <p:grpSp>
        <p:nvGrpSpPr>
          <p:cNvPr id="8" name="object 8"/>
          <p:cNvGrpSpPr/>
          <p:nvPr/>
        </p:nvGrpSpPr>
        <p:grpSpPr>
          <a:xfrm>
            <a:off x="3050577" y="0"/>
            <a:ext cx="3072815" cy="9150674"/>
            <a:chOff x="2515263" y="0"/>
            <a:chExt cx="2533650" cy="7545070"/>
          </a:xfrm>
        </p:grpSpPr>
        <p:pic>
          <p:nvPicPr>
            <p:cNvPr id="9" name="object 9"/>
            <p:cNvPicPr/>
            <p:nvPr/>
          </p:nvPicPr>
          <p:blipFill>
            <a:blip r:embed="rId7" cstate="print"/>
            <a:stretch>
              <a:fillRect/>
            </a:stretch>
          </p:blipFill>
          <p:spPr>
            <a:xfrm>
              <a:off x="2515263" y="5031784"/>
              <a:ext cx="2514007" cy="2512750"/>
            </a:xfrm>
            <a:prstGeom prst="rect">
              <a:avLst/>
            </a:prstGeom>
          </p:spPr>
        </p:pic>
        <p:pic>
          <p:nvPicPr>
            <p:cNvPr id="10" name="object 10"/>
            <p:cNvPicPr/>
            <p:nvPr/>
          </p:nvPicPr>
          <p:blipFill>
            <a:blip r:embed="rId8" cstate="print"/>
            <a:stretch>
              <a:fillRect/>
            </a:stretch>
          </p:blipFill>
          <p:spPr>
            <a:xfrm>
              <a:off x="2551076" y="2517044"/>
              <a:ext cx="1256375" cy="2512750"/>
            </a:xfrm>
            <a:prstGeom prst="rect">
              <a:avLst/>
            </a:prstGeom>
          </p:spPr>
        </p:pic>
        <p:pic>
          <p:nvPicPr>
            <p:cNvPr id="11" name="object 11"/>
            <p:cNvPicPr/>
            <p:nvPr/>
          </p:nvPicPr>
          <p:blipFill>
            <a:blip r:embed="rId9" cstate="print"/>
            <a:stretch>
              <a:fillRect/>
            </a:stretch>
          </p:blipFill>
          <p:spPr>
            <a:xfrm>
              <a:off x="2535997" y="0"/>
              <a:ext cx="2512750" cy="2512750"/>
            </a:xfrm>
            <a:prstGeom prst="rect">
              <a:avLst/>
            </a:prstGeom>
          </p:spPr>
        </p:pic>
      </p:grpSp>
      <p:grpSp>
        <p:nvGrpSpPr>
          <p:cNvPr id="12" name="object 12"/>
          <p:cNvGrpSpPr/>
          <p:nvPr/>
        </p:nvGrpSpPr>
        <p:grpSpPr>
          <a:xfrm>
            <a:off x="7220464" y="1292723"/>
            <a:ext cx="5558792" cy="1372370"/>
            <a:chOff x="5953489" y="1065898"/>
            <a:chExt cx="4583430" cy="1131570"/>
          </a:xfrm>
        </p:grpSpPr>
        <p:pic>
          <p:nvPicPr>
            <p:cNvPr id="13" name="object 13"/>
            <p:cNvPicPr/>
            <p:nvPr/>
          </p:nvPicPr>
          <p:blipFill>
            <a:blip r:embed="rId10" cstate="print"/>
            <a:stretch>
              <a:fillRect/>
            </a:stretch>
          </p:blipFill>
          <p:spPr>
            <a:xfrm>
              <a:off x="5953489" y="1065898"/>
              <a:ext cx="2260596" cy="1131135"/>
            </a:xfrm>
            <a:prstGeom prst="rect">
              <a:avLst/>
            </a:prstGeom>
          </p:spPr>
        </p:pic>
        <p:pic>
          <p:nvPicPr>
            <p:cNvPr id="14" name="object 14"/>
            <p:cNvPicPr/>
            <p:nvPr/>
          </p:nvPicPr>
          <p:blipFill>
            <a:blip r:embed="rId11" cstate="print"/>
            <a:stretch>
              <a:fillRect/>
            </a:stretch>
          </p:blipFill>
          <p:spPr>
            <a:xfrm>
              <a:off x="7944129" y="1065898"/>
              <a:ext cx="2592229" cy="1131135"/>
            </a:xfrm>
            <a:prstGeom prst="rect">
              <a:avLst/>
            </a:prstGeom>
          </p:spPr>
        </p:pic>
      </p:grpSp>
      <p:pic>
        <p:nvPicPr>
          <p:cNvPr id="15" name="object 15"/>
          <p:cNvPicPr/>
          <p:nvPr/>
        </p:nvPicPr>
        <p:blipFill>
          <a:blip r:embed="rId12" cstate="print"/>
          <a:stretch>
            <a:fillRect/>
          </a:stretch>
        </p:blipFill>
        <p:spPr>
          <a:xfrm>
            <a:off x="10654898" y="3006691"/>
            <a:ext cx="7561395" cy="10523974"/>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3" y="7623879"/>
            <a:ext cx="6097112" cy="6092492"/>
            <a:chOff x="0" y="6286170"/>
            <a:chExt cx="5027295" cy="5023485"/>
          </a:xfrm>
        </p:grpSpPr>
        <p:pic>
          <p:nvPicPr>
            <p:cNvPr id="3" name="object 3"/>
            <p:cNvPicPr/>
            <p:nvPr/>
          </p:nvPicPr>
          <p:blipFill>
            <a:blip r:embed="rId2" cstate="print"/>
            <a:stretch>
              <a:fillRect/>
            </a:stretch>
          </p:blipFill>
          <p:spPr>
            <a:xfrm>
              <a:off x="0" y="8798920"/>
              <a:ext cx="5026757" cy="2510342"/>
            </a:xfrm>
            <a:prstGeom prst="rect">
              <a:avLst/>
            </a:prstGeom>
          </p:spPr>
        </p:pic>
        <p:pic>
          <p:nvPicPr>
            <p:cNvPr id="4" name="object 4"/>
            <p:cNvPicPr/>
            <p:nvPr/>
          </p:nvPicPr>
          <p:blipFill>
            <a:blip r:embed="rId3" cstate="print"/>
            <a:stretch>
              <a:fillRect/>
            </a:stretch>
          </p:blipFill>
          <p:spPr>
            <a:xfrm>
              <a:off x="2513" y="6286170"/>
              <a:ext cx="2512750" cy="2512750"/>
            </a:xfrm>
            <a:prstGeom prst="rect">
              <a:avLst/>
            </a:prstGeom>
          </p:spPr>
        </p:pic>
      </p:grpSp>
      <p:grpSp>
        <p:nvGrpSpPr>
          <p:cNvPr id="5" name="object 5"/>
          <p:cNvGrpSpPr/>
          <p:nvPr/>
        </p:nvGrpSpPr>
        <p:grpSpPr>
          <a:xfrm>
            <a:off x="28176" y="5207"/>
            <a:ext cx="3087448" cy="6094032"/>
            <a:chOff x="23181" y="4293"/>
            <a:chExt cx="2545715" cy="5024755"/>
          </a:xfrm>
        </p:grpSpPr>
        <p:pic>
          <p:nvPicPr>
            <p:cNvPr id="6" name="object 6"/>
            <p:cNvPicPr/>
            <p:nvPr/>
          </p:nvPicPr>
          <p:blipFill>
            <a:blip r:embed="rId4" cstate="print"/>
            <a:stretch>
              <a:fillRect/>
            </a:stretch>
          </p:blipFill>
          <p:spPr>
            <a:xfrm>
              <a:off x="54556" y="2515996"/>
              <a:ext cx="2514007" cy="2512750"/>
            </a:xfrm>
            <a:prstGeom prst="rect">
              <a:avLst/>
            </a:prstGeom>
          </p:spPr>
        </p:pic>
        <p:pic>
          <p:nvPicPr>
            <p:cNvPr id="7" name="object 7"/>
            <p:cNvPicPr/>
            <p:nvPr/>
          </p:nvPicPr>
          <p:blipFill>
            <a:blip r:embed="rId5" cstate="print"/>
            <a:stretch>
              <a:fillRect/>
            </a:stretch>
          </p:blipFill>
          <p:spPr>
            <a:xfrm>
              <a:off x="23181" y="4293"/>
              <a:ext cx="2512750" cy="2512750"/>
            </a:xfrm>
            <a:prstGeom prst="rect">
              <a:avLst/>
            </a:prstGeom>
          </p:spPr>
        </p:pic>
      </p:grpSp>
      <p:pic>
        <p:nvPicPr>
          <p:cNvPr id="8" name="object 8"/>
          <p:cNvPicPr/>
          <p:nvPr/>
        </p:nvPicPr>
        <p:blipFill>
          <a:blip r:embed="rId6" cstate="print"/>
          <a:stretch>
            <a:fillRect/>
          </a:stretch>
        </p:blipFill>
        <p:spPr>
          <a:xfrm>
            <a:off x="6081283" y="11980325"/>
            <a:ext cx="3047468" cy="1735568"/>
          </a:xfrm>
          <a:prstGeom prst="rect">
            <a:avLst/>
          </a:prstGeom>
        </p:spPr>
      </p:pic>
      <p:grpSp>
        <p:nvGrpSpPr>
          <p:cNvPr id="9" name="object 9"/>
          <p:cNvGrpSpPr/>
          <p:nvPr/>
        </p:nvGrpSpPr>
        <p:grpSpPr>
          <a:xfrm>
            <a:off x="3013875" y="0"/>
            <a:ext cx="9695926" cy="13716000"/>
            <a:chOff x="2485001" y="0"/>
            <a:chExt cx="7994650" cy="11309350"/>
          </a:xfrm>
        </p:grpSpPr>
        <p:pic>
          <p:nvPicPr>
            <p:cNvPr id="10" name="object 10"/>
            <p:cNvPicPr/>
            <p:nvPr/>
          </p:nvPicPr>
          <p:blipFill>
            <a:blip r:embed="rId7" cstate="print"/>
            <a:stretch>
              <a:fillRect/>
            </a:stretch>
          </p:blipFill>
          <p:spPr>
            <a:xfrm>
              <a:off x="2515263" y="5031784"/>
              <a:ext cx="2514007" cy="2512750"/>
            </a:xfrm>
            <a:prstGeom prst="rect">
              <a:avLst/>
            </a:prstGeom>
          </p:spPr>
        </p:pic>
        <p:pic>
          <p:nvPicPr>
            <p:cNvPr id="11" name="object 11"/>
            <p:cNvPicPr/>
            <p:nvPr/>
          </p:nvPicPr>
          <p:blipFill>
            <a:blip r:embed="rId8" cstate="print"/>
            <a:stretch>
              <a:fillRect/>
            </a:stretch>
          </p:blipFill>
          <p:spPr>
            <a:xfrm>
              <a:off x="2551076" y="2517044"/>
              <a:ext cx="1256375" cy="2512750"/>
            </a:xfrm>
            <a:prstGeom prst="rect">
              <a:avLst/>
            </a:prstGeom>
          </p:spPr>
        </p:pic>
        <p:pic>
          <p:nvPicPr>
            <p:cNvPr id="12" name="object 12"/>
            <p:cNvPicPr/>
            <p:nvPr/>
          </p:nvPicPr>
          <p:blipFill>
            <a:blip r:embed="rId9" cstate="print"/>
            <a:stretch>
              <a:fillRect/>
            </a:stretch>
          </p:blipFill>
          <p:spPr>
            <a:xfrm>
              <a:off x="2535997" y="0"/>
              <a:ext cx="2512750" cy="2512750"/>
            </a:xfrm>
            <a:prstGeom prst="rect">
              <a:avLst/>
            </a:prstGeom>
          </p:spPr>
        </p:pic>
        <p:pic>
          <p:nvPicPr>
            <p:cNvPr id="13" name="object 13"/>
            <p:cNvPicPr/>
            <p:nvPr/>
          </p:nvPicPr>
          <p:blipFill>
            <a:blip r:embed="rId10" cstate="print"/>
            <a:stretch>
              <a:fillRect/>
            </a:stretch>
          </p:blipFill>
          <p:spPr>
            <a:xfrm>
              <a:off x="2485001" y="0"/>
              <a:ext cx="7994601" cy="11309261"/>
            </a:xfrm>
            <a:prstGeom prst="rect">
              <a:avLst/>
            </a:prstGeom>
          </p:spPr>
        </p:pic>
      </p:grpSp>
      <p:grpSp>
        <p:nvGrpSpPr>
          <p:cNvPr id="14" name="object 14"/>
          <p:cNvGrpSpPr/>
          <p:nvPr/>
        </p:nvGrpSpPr>
        <p:grpSpPr>
          <a:xfrm>
            <a:off x="13354136" y="2658420"/>
            <a:ext cx="10080220" cy="4390506"/>
            <a:chOff x="11010928" y="2191965"/>
            <a:chExt cx="8311515" cy="3620135"/>
          </a:xfrm>
        </p:grpSpPr>
        <p:pic>
          <p:nvPicPr>
            <p:cNvPr id="15" name="object 15"/>
            <p:cNvPicPr/>
            <p:nvPr/>
          </p:nvPicPr>
          <p:blipFill>
            <a:blip r:embed="rId11" cstate="print"/>
            <a:stretch>
              <a:fillRect/>
            </a:stretch>
          </p:blipFill>
          <p:spPr>
            <a:xfrm>
              <a:off x="11010928" y="2191965"/>
              <a:ext cx="3418224" cy="452621"/>
            </a:xfrm>
            <a:prstGeom prst="rect">
              <a:avLst/>
            </a:prstGeom>
          </p:spPr>
        </p:pic>
        <p:pic>
          <p:nvPicPr>
            <p:cNvPr id="16" name="object 16"/>
            <p:cNvPicPr/>
            <p:nvPr/>
          </p:nvPicPr>
          <p:blipFill>
            <a:blip r:embed="rId12" cstate="print"/>
            <a:stretch>
              <a:fillRect/>
            </a:stretch>
          </p:blipFill>
          <p:spPr>
            <a:xfrm>
              <a:off x="14258257" y="2191965"/>
              <a:ext cx="3975834" cy="452621"/>
            </a:xfrm>
            <a:prstGeom prst="rect">
              <a:avLst/>
            </a:prstGeom>
          </p:spPr>
        </p:pic>
        <p:pic>
          <p:nvPicPr>
            <p:cNvPr id="17" name="object 17"/>
            <p:cNvPicPr/>
            <p:nvPr/>
          </p:nvPicPr>
          <p:blipFill>
            <a:blip r:embed="rId13" cstate="print"/>
            <a:stretch>
              <a:fillRect/>
            </a:stretch>
          </p:blipFill>
          <p:spPr>
            <a:xfrm>
              <a:off x="11010928" y="2644587"/>
              <a:ext cx="3832374" cy="452370"/>
            </a:xfrm>
            <a:prstGeom prst="rect">
              <a:avLst/>
            </a:prstGeom>
          </p:spPr>
        </p:pic>
        <p:pic>
          <p:nvPicPr>
            <p:cNvPr id="18" name="object 18"/>
            <p:cNvPicPr/>
            <p:nvPr/>
          </p:nvPicPr>
          <p:blipFill>
            <a:blip r:embed="rId14" cstate="print"/>
            <a:stretch>
              <a:fillRect/>
            </a:stretch>
          </p:blipFill>
          <p:spPr>
            <a:xfrm>
              <a:off x="14669161" y="2644587"/>
              <a:ext cx="805784" cy="452370"/>
            </a:xfrm>
            <a:prstGeom prst="rect">
              <a:avLst/>
            </a:prstGeom>
          </p:spPr>
        </p:pic>
        <p:pic>
          <p:nvPicPr>
            <p:cNvPr id="19" name="object 19"/>
            <p:cNvPicPr/>
            <p:nvPr/>
          </p:nvPicPr>
          <p:blipFill>
            <a:blip r:embed="rId15" cstate="print"/>
            <a:stretch>
              <a:fillRect/>
            </a:stretch>
          </p:blipFill>
          <p:spPr>
            <a:xfrm>
              <a:off x="15313789" y="2644587"/>
              <a:ext cx="460747" cy="452370"/>
            </a:xfrm>
            <a:prstGeom prst="rect">
              <a:avLst/>
            </a:prstGeom>
          </p:spPr>
        </p:pic>
        <p:pic>
          <p:nvPicPr>
            <p:cNvPr id="20" name="object 20"/>
            <p:cNvPicPr/>
            <p:nvPr/>
          </p:nvPicPr>
          <p:blipFill>
            <a:blip r:embed="rId16" cstate="print"/>
            <a:stretch>
              <a:fillRect/>
            </a:stretch>
          </p:blipFill>
          <p:spPr>
            <a:xfrm>
              <a:off x="15659349" y="2644587"/>
              <a:ext cx="2916742" cy="452370"/>
            </a:xfrm>
            <a:prstGeom prst="rect">
              <a:avLst/>
            </a:prstGeom>
          </p:spPr>
        </p:pic>
        <p:pic>
          <p:nvPicPr>
            <p:cNvPr id="21" name="object 21"/>
            <p:cNvPicPr/>
            <p:nvPr/>
          </p:nvPicPr>
          <p:blipFill>
            <a:blip r:embed="rId17" cstate="print"/>
            <a:stretch>
              <a:fillRect/>
            </a:stretch>
          </p:blipFill>
          <p:spPr>
            <a:xfrm>
              <a:off x="11010928" y="3096957"/>
              <a:ext cx="3170363" cy="452370"/>
            </a:xfrm>
            <a:prstGeom prst="rect">
              <a:avLst/>
            </a:prstGeom>
          </p:spPr>
        </p:pic>
        <p:pic>
          <p:nvPicPr>
            <p:cNvPr id="22" name="object 22"/>
            <p:cNvPicPr/>
            <p:nvPr/>
          </p:nvPicPr>
          <p:blipFill>
            <a:blip r:embed="rId18" cstate="print"/>
            <a:stretch>
              <a:fillRect/>
            </a:stretch>
          </p:blipFill>
          <p:spPr>
            <a:xfrm>
              <a:off x="11010928" y="3530479"/>
              <a:ext cx="4949268" cy="452370"/>
            </a:xfrm>
            <a:prstGeom prst="rect">
              <a:avLst/>
            </a:prstGeom>
          </p:spPr>
        </p:pic>
        <p:pic>
          <p:nvPicPr>
            <p:cNvPr id="23" name="object 23"/>
            <p:cNvPicPr/>
            <p:nvPr/>
          </p:nvPicPr>
          <p:blipFill>
            <a:blip r:embed="rId19" cstate="print"/>
            <a:stretch>
              <a:fillRect/>
            </a:stretch>
          </p:blipFill>
          <p:spPr>
            <a:xfrm>
              <a:off x="16107950" y="3530479"/>
              <a:ext cx="2578511" cy="452370"/>
            </a:xfrm>
            <a:prstGeom prst="rect">
              <a:avLst/>
            </a:prstGeom>
          </p:spPr>
        </p:pic>
        <p:pic>
          <p:nvPicPr>
            <p:cNvPr id="24" name="object 24"/>
            <p:cNvPicPr/>
            <p:nvPr/>
          </p:nvPicPr>
          <p:blipFill>
            <a:blip r:embed="rId20" cstate="print"/>
            <a:stretch>
              <a:fillRect/>
            </a:stretch>
          </p:blipFill>
          <p:spPr>
            <a:xfrm>
              <a:off x="11010928" y="4001761"/>
              <a:ext cx="7455841" cy="452621"/>
            </a:xfrm>
            <a:prstGeom prst="rect">
              <a:avLst/>
            </a:prstGeom>
          </p:spPr>
        </p:pic>
        <p:pic>
          <p:nvPicPr>
            <p:cNvPr id="25" name="object 25"/>
            <p:cNvPicPr/>
            <p:nvPr/>
          </p:nvPicPr>
          <p:blipFill>
            <a:blip r:embed="rId21" cstate="print"/>
            <a:stretch>
              <a:fillRect/>
            </a:stretch>
          </p:blipFill>
          <p:spPr>
            <a:xfrm>
              <a:off x="11010928" y="4454383"/>
              <a:ext cx="2319969" cy="452370"/>
            </a:xfrm>
            <a:prstGeom prst="rect">
              <a:avLst/>
            </a:prstGeom>
          </p:spPr>
        </p:pic>
        <p:pic>
          <p:nvPicPr>
            <p:cNvPr id="26" name="object 26"/>
            <p:cNvPicPr/>
            <p:nvPr/>
          </p:nvPicPr>
          <p:blipFill>
            <a:blip r:embed="rId22" cstate="print"/>
            <a:stretch>
              <a:fillRect/>
            </a:stretch>
          </p:blipFill>
          <p:spPr>
            <a:xfrm>
              <a:off x="13152463" y="4454383"/>
              <a:ext cx="2037342" cy="452370"/>
            </a:xfrm>
            <a:prstGeom prst="rect">
              <a:avLst/>
            </a:prstGeom>
          </p:spPr>
        </p:pic>
        <p:pic>
          <p:nvPicPr>
            <p:cNvPr id="27" name="object 27"/>
            <p:cNvPicPr/>
            <p:nvPr/>
          </p:nvPicPr>
          <p:blipFill>
            <a:blip r:embed="rId23" cstate="print"/>
            <a:stretch>
              <a:fillRect/>
            </a:stretch>
          </p:blipFill>
          <p:spPr>
            <a:xfrm>
              <a:off x="15019748" y="4454383"/>
              <a:ext cx="2510551" cy="452370"/>
            </a:xfrm>
            <a:prstGeom prst="rect">
              <a:avLst/>
            </a:prstGeom>
          </p:spPr>
        </p:pic>
        <p:pic>
          <p:nvPicPr>
            <p:cNvPr id="28" name="object 28"/>
            <p:cNvPicPr/>
            <p:nvPr/>
          </p:nvPicPr>
          <p:blipFill>
            <a:blip r:embed="rId24" cstate="print"/>
            <a:stretch>
              <a:fillRect/>
            </a:stretch>
          </p:blipFill>
          <p:spPr>
            <a:xfrm>
              <a:off x="17366001" y="4454383"/>
              <a:ext cx="1956397" cy="452370"/>
            </a:xfrm>
            <a:prstGeom prst="rect">
              <a:avLst/>
            </a:prstGeom>
          </p:spPr>
        </p:pic>
        <p:pic>
          <p:nvPicPr>
            <p:cNvPr id="29" name="object 29"/>
            <p:cNvPicPr/>
            <p:nvPr/>
          </p:nvPicPr>
          <p:blipFill>
            <a:blip r:embed="rId25" cstate="print"/>
            <a:stretch>
              <a:fillRect/>
            </a:stretch>
          </p:blipFill>
          <p:spPr>
            <a:xfrm>
              <a:off x="11010928" y="4906754"/>
              <a:ext cx="2809618" cy="452370"/>
            </a:xfrm>
            <a:prstGeom prst="rect">
              <a:avLst/>
            </a:prstGeom>
          </p:spPr>
        </p:pic>
        <p:pic>
          <p:nvPicPr>
            <p:cNvPr id="30" name="object 30"/>
            <p:cNvPicPr/>
            <p:nvPr/>
          </p:nvPicPr>
          <p:blipFill>
            <a:blip r:embed="rId26" cstate="print"/>
            <a:stretch>
              <a:fillRect/>
            </a:stretch>
          </p:blipFill>
          <p:spPr>
            <a:xfrm>
              <a:off x="13645044" y="4906754"/>
              <a:ext cx="3866511" cy="452370"/>
            </a:xfrm>
            <a:prstGeom prst="rect">
              <a:avLst/>
            </a:prstGeom>
          </p:spPr>
        </p:pic>
        <p:pic>
          <p:nvPicPr>
            <p:cNvPr id="31" name="object 31"/>
            <p:cNvPicPr/>
            <p:nvPr/>
          </p:nvPicPr>
          <p:blipFill>
            <a:blip r:embed="rId27" cstate="print"/>
            <a:stretch>
              <a:fillRect/>
            </a:stretch>
          </p:blipFill>
          <p:spPr>
            <a:xfrm>
              <a:off x="11010928" y="5359124"/>
              <a:ext cx="3066381" cy="452370"/>
            </a:xfrm>
            <a:prstGeom prst="rect">
              <a:avLst/>
            </a:prstGeom>
          </p:spPr>
        </p:pic>
      </p:grpSp>
      <p:grpSp>
        <p:nvGrpSpPr>
          <p:cNvPr id="32" name="object 32"/>
          <p:cNvGrpSpPr/>
          <p:nvPr/>
        </p:nvGrpSpPr>
        <p:grpSpPr>
          <a:xfrm>
            <a:off x="13354136" y="8122857"/>
            <a:ext cx="7996251" cy="1668870"/>
            <a:chOff x="11010928" y="6697596"/>
            <a:chExt cx="6593205" cy="1376045"/>
          </a:xfrm>
        </p:grpSpPr>
        <p:pic>
          <p:nvPicPr>
            <p:cNvPr id="33" name="object 33"/>
            <p:cNvPicPr/>
            <p:nvPr/>
          </p:nvPicPr>
          <p:blipFill>
            <a:blip r:embed="rId28" cstate="print"/>
            <a:stretch>
              <a:fillRect/>
            </a:stretch>
          </p:blipFill>
          <p:spPr>
            <a:xfrm>
              <a:off x="11010928" y="6697596"/>
              <a:ext cx="6592776" cy="904741"/>
            </a:xfrm>
            <a:prstGeom prst="rect">
              <a:avLst/>
            </a:prstGeom>
          </p:spPr>
        </p:pic>
        <p:pic>
          <p:nvPicPr>
            <p:cNvPr id="34" name="object 34"/>
            <p:cNvPicPr/>
            <p:nvPr/>
          </p:nvPicPr>
          <p:blipFill>
            <a:blip r:embed="rId29" cstate="print"/>
            <a:stretch>
              <a:fillRect/>
            </a:stretch>
          </p:blipFill>
          <p:spPr>
            <a:xfrm>
              <a:off x="11010928" y="7621186"/>
              <a:ext cx="4251445" cy="452370"/>
            </a:xfrm>
            <a:prstGeom prst="rect">
              <a:avLst/>
            </a:prstGeom>
          </p:spPr>
        </p:pic>
      </p:gr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0537677" cy="3452489"/>
            <a:chOff x="0" y="0"/>
            <a:chExt cx="8688705" cy="2846705"/>
          </a:xfrm>
        </p:grpSpPr>
        <p:pic>
          <p:nvPicPr>
            <p:cNvPr id="3" name="object 3"/>
            <p:cNvPicPr/>
            <p:nvPr/>
          </p:nvPicPr>
          <p:blipFill>
            <a:blip r:embed="rId2" cstate="print"/>
            <a:stretch>
              <a:fillRect/>
            </a:stretch>
          </p:blipFill>
          <p:spPr>
            <a:xfrm>
              <a:off x="1255537" y="1065898"/>
              <a:ext cx="2260596" cy="1131135"/>
            </a:xfrm>
            <a:prstGeom prst="rect">
              <a:avLst/>
            </a:prstGeom>
          </p:spPr>
        </p:pic>
        <p:pic>
          <p:nvPicPr>
            <p:cNvPr id="4" name="object 4"/>
            <p:cNvPicPr/>
            <p:nvPr/>
          </p:nvPicPr>
          <p:blipFill>
            <a:blip r:embed="rId3" cstate="print"/>
            <a:stretch>
              <a:fillRect/>
            </a:stretch>
          </p:blipFill>
          <p:spPr>
            <a:xfrm>
              <a:off x="3246282" y="1065898"/>
              <a:ext cx="3281780" cy="1131135"/>
            </a:xfrm>
            <a:prstGeom prst="rect">
              <a:avLst/>
            </a:prstGeom>
          </p:spPr>
        </p:pic>
        <p:pic>
          <p:nvPicPr>
            <p:cNvPr id="5" name="object 5"/>
            <p:cNvPicPr/>
            <p:nvPr/>
          </p:nvPicPr>
          <p:blipFill>
            <a:blip r:embed="rId4" cstate="print"/>
            <a:stretch>
              <a:fillRect/>
            </a:stretch>
          </p:blipFill>
          <p:spPr>
            <a:xfrm>
              <a:off x="1255537" y="2218395"/>
              <a:ext cx="7433013" cy="628292"/>
            </a:xfrm>
            <a:prstGeom prst="rect">
              <a:avLst/>
            </a:prstGeom>
          </p:spPr>
        </p:pic>
      </p:grpSp>
      <p:pic>
        <p:nvPicPr>
          <p:cNvPr id="6" name="object 6"/>
          <p:cNvPicPr/>
          <p:nvPr/>
        </p:nvPicPr>
        <p:blipFill>
          <a:blip r:embed="rId5" cstate="print"/>
          <a:stretch>
            <a:fillRect/>
          </a:stretch>
        </p:blipFill>
        <p:spPr>
          <a:xfrm>
            <a:off x="1522780" y="4176311"/>
            <a:ext cx="17006439" cy="853737"/>
          </a:xfrm>
          <a:prstGeom prst="rect">
            <a:avLst/>
          </a:prstGeom>
        </p:spPr>
      </p:pic>
      <p:pic>
        <p:nvPicPr>
          <p:cNvPr id="7" name="object 7"/>
          <p:cNvPicPr/>
          <p:nvPr/>
        </p:nvPicPr>
        <p:blipFill>
          <a:blip r:embed="rId6" cstate="print"/>
          <a:stretch>
            <a:fillRect/>
          </a:stretch>
        </p:blipFill>
        <p:spPr>
          <a:xfrm>
            <a:off x="1522907" y="5905709"/>
            <a:ext cx="495296" cy="498344"/>
          </a:xfrm>
          <a:prstGeom prst="rect">
            <a:avLst/>
          </a:prstGeom>
        </p:spPr>
      </p:pic>
      <p:grpSp>
        <p:nvGrpSpPr>
          <p:cNvPr id="8" name="object 8"/>
          <p:cNvGrpSpPr/>
          <p:nvPr/>
        </p:nvGrpSpPr>
        <p:grpSpPr>
          <a:xfrm>
            <a:off x="2240960" y="5728037"/>
            <a:ext cx="12524610" cy="854073"/>
            <a:chOff x="1847703" y="4722978"/>
            <a:chExt cx="10327005" cy="704215"/>
          </a:xfrm>
        </p:grpSpPr>
        <p:pic>
          <p:nvPicPr>
            <p:cNvPr id="9" name="object 9"/>
            <p:cNvPicPr/>
            <p:nvPr/>
          </p:nvPicPr>
          <p:blipFill>
            <a:blip r:embed="rId7" cstate="print"/>
            <a:stretch>
              <a:fillRect/>
            </a:stretch>
          </p:blipFill>
          <p:spPr>
            <a:xfrm>
              <a:off x="1847703" y="4722978"/>
              <a:ext cx="2239548" cy="703687"/>
            </a:xfrm>
            <a:prstGeom prst="rect">
              <a:avLst/>
            </a:prstGeom>
          </p:spPr>
        </p:pic>
        <p:pic>
          <p:nvPicPr>
            <p:cNvPr id="10" name="object 10"/>
            <p:cNvPicPr/>
            <p:nvPr/>
          </p:nvPicPr>
          <p:blipFill>
            <a:blip r:embed="rId8" cstate="print"/>
            <a:stretch>
              <a:fillRect/>
            </a:stretch>
          </p:blipFill>
          <p:spPr>
            <a:xfrm>
              <a:off x="3838133" y="4722978"/>
              <a:ext cx="1402976" cy="703687"/>
            </a:xfrm>
            <a:prstGeom prst="rect">
              <a:avLst/>
            </a:prstGeom>
          </p:spPr>
        </p:pic>
        <p:pic>
          <p:nvPicPr>
            <p:cNvPr id="11" name="object 11"/>
            <p:cNvPicPr/>
            <p:nvPr/>
          </p:nvPicPr>
          <p:blipFill>
            <a:blip r:embed="rId9" cstate="print"/>
            <a:stretch>
              <a:fillRect/>
            </a:stretch>
          </p:blipFill>
          <p:spPr>
            <a:xfrm>
              <a:off x="5118593" y="4722978"/>
              <a:ext cx="1340147" cy="703687"/>
            </a:xfrm>
            <a:prstGeom prst="rect">
              <a:avLst/>
            </a:prstGeom>
          </p:spPr>
        </p:pic>
        <p:pic>
          <p:nvPicPr>
            <p:cNvPr id="12" name="object 12"/>
            <p:cNvPicPr/>
            <p:nvPr/>
          </p:nvPicPr>
          <p:blipFill>
            <a:blip r:embed="rId10" cstate="print"/>
            <a:stretch>
              <a:fillRect/>
            </a:stretch>
          </p:blipFill>
          <p:spPr>
            <a:xfrm>
              <a:off x="6190669" y="4722978"/>
              <a:ext cx="3334138" cy="703687"/>
            </a:xfrm>
            <a:prstGeom prst="rect">
              <a:avLst/>
            </a:prstGeom>
          </p:spPr>
        </p:pic>
        <p:pic>
          <p:nvPicPr>
            <p:cNvPr id="13" name="object 13"/>
            <p:cNvPicPr/>
            <p:nvPr/>
          </p:nvPicPr>
          <p:blipFill>
            <a:blip r:embed="rId11" cstate="print"/>
            <a:stretch>
              <a:fillRect/>
            </a:stretch>
          </p:blipFill>
          <p:spPr>
            <a:xfrm>
              <a:off x="9425433" y="4722978"/>
              <a:ext cx="841409" cy="703687"/>
            </a:xfrm>
            <a:prstGeom prst="rect">
              <a:avLst/>
            </a:prstGeom>
          </p:spPr>
        </p:pic>
        <p:pic>
          <p:nvPicPr>
            <p:cNvPr id="14" name="object 14"/>
            <p:cNvPicPr/>
            <p:nvPr/>
          </p:nvPicPr>
          <p:blipFill>
            <a:blip r:embed="rId12" cstate="print"/>
            <a:stretch>
              <a:fillRect/>
            </a:stretch>
          </p:blipFill>
          <p:spPr>
            <a:xfrm>
              <a:off x="10056238" y="4722978"/>
              <a:ext cx="2118287" cy="703687"/>
            </a:xfrm>
            <a:prstGeom prst="rect">
              <a:avLst/>
            </a:prstGeom>
          </p:spPr>
        </p:pic>
      </p:grpSp>
      <p:pic>
        <p:nvPicPr>
          <p:cNvPr id="15" name="object 15"/>
          <p:cNvPicPr/>
          <p:nvPr/>
        </p:nvPicPr>
        <p:blipFill>
          <a:blip r:embed="rId6" cstate="print"/>
          <a:stretch>
            <a:fillRect/>
          </a:stretch>
        </p:blipFill>
        <p:spPr>
          <a:xfrm>
            <a:off x="1522907" y="6926781"/>
            <a:ext cx="495296" cy="498344"/>
          </a:xfrm>
          <a:prstGeom prst="rect">
            <a:avLst/>
          </a:prstGeom>
        </p:spPr>
      </p:pic>
      <p:grpSp>
        <p:nvGrpSpPr>
          <p:cNvPr id="16" name="object 16"/>
          <p:cNvGrpSpPr/>
          <p:nvPr/>
        </p:nvGrpSpPr>
        <p:grpSpPr>
          <a:xfrm>
            <a:off x="2240959" y="6749185"/>
            <a:ext cx="16788815" cy="1621892"/>
            <a:chOff x="1847703" y="5564953"/>
            <a:chExt cx="13843000" cy="1337310"/>
          </a:xfrm>
        </p:grpSpPr>
        <p:pic>
          <p:nvPicPr>
            <p:cNvPr id="17" name="object 17"/>
            <p:cNvPicPr/>
            <p:nvPr/>
          </p:nvPicPr>
          <p:blipFill>
            <a:blip r:embed="rId13" cstate="print"/>
            <a:stretch>
              <a:fillRect/>
            </a:stretch>
          </p:blipFill>
          <p:spPr>
            <a:xfrm>
              <a:off x="1847703" y="5564953"/>
              <a:ext cx="1205064" cy="703938"/>
            </a:xfrm>
            <a:prstGeom prst="rect">
              <a:avLst/>
            </a:prstGeom>
          </p:spPr>
        </p:pic>
        <p:pic>
          <p:nvPicPr>
            <p:cNvPr id="18" name="object 18"/>
            <p:cNvPicPr/>
            <p:nvPr/>
          </p:nvPicPr>
          <p:blipFill>
            <a:blip r:embed="rId14" cstate="print"/>
            <a:stretch>
              <a:fillRect/>
            </a:stretch>
          </p:blipFill>
          <p:spPr>
            <a:xfrm>
              <a:off x="2967320" y="5564953"/>
              <a:ext cx="2754224" cy="703938"/>
            </a:xfrm>
            <a:prstGeom prst="rect">
              <a:avLst/>
            </a:prstGeom>
          </p:spPr>
        </p:pic>
        <p:pic>
          <p:nvPicPr>
            <p:cNvPr id="19" name="object 19"/>
            <p:cNvPicPr/>
            <p:nvPr/>
          </p:nvPicPr>
          <p:blipFill>
            <a:blip r:embed="rId15" cstate="print"/>
            <a:stretch>
              <a:fillRect/>
            </a:stretch>
          </p:blipFill>
          <p:spPr>
            <a:xfrm>
              <a:off x="5491799" y="5564953"/>
              <a:ext cx="1591464" cy="703938"/>
            </a:xfrm>
            <a:prstGeom prst="rect">
              <a:avLst/>
            </a:prstGeom>
          </p:spPr>
        </p:pic>
        <p:pic>
          <p:nvPicPr>
            <p:cNvPr id="20" name="object 20"/>
            <p:cNvPicPr/>
            <p:nvPr/>
          </p:nvPicPr>
          <p:blipFill>
            <a:blip r:embed="rId16" cstate="print"/>
            <a:stretch>
              <a:fillRect/>
            </a:stretch>
          </p:blipFill>
          <p:spPr>
            <a:xfrm>
              <a:off x="6924515" y="5564953"/>
              <a:ext cx="1223390" cy="703938"/>
            </a:xfrm>
            <a:prstGeom prst="rect">
              <a:avLst/>
            </a:prstGeom>
          </p:spPr>
        </p:pic>
        <p:pic>
          <p:nvPicPr>
            <p:cNvPr id="21" name="object 21"/>
            <p:cNvPicPr/>
            <p:nvPr/>
          </p:nvPicPr>
          <p:blipFill>
            <a:blip r:embed="rId13" cstate="print"/>
            <a:stretch>
              <a:fillRect/>
            </a:stretch>
          </p:blipFill>
          <p:spPr>
            <a:xfrm>
              <a:off x="7996382" y="5564953"/>
              <a:ext cx="1205064" cy="703938"/>
            </a:xfrm>
            <a:prstGeom prst="rect">
              <a:avLst/>
            </a:prstGeom>
          </p:spPr>
        </p:pic>
        <p:pic>
          <p:nvPicPr>
            <p:cNvPr id="22" name="object 22"/>
            <p:cNvPicPr/>
            <p:nvPr/>
          </p:nvPicPr>
          <p:blipFill>
            <a:blip r:embed="rId17" cstate="print"/>
            <a:stretch>
              <a:fillRect/>
            </a:stretch>
          </p:blipFill>
          <p:spPr>
            <a:xfrm>
              <a:off x="9115999" y="5564953"/>
              <a:ext cx="3452361" cy="703938"/>
            </a:xfrm>
            <a:prstGeom prst="rect">
              <a:avLst/>
            </a:prstGeom>
          </p:spPr>
        </p:pic>
        <p:pic>
          <p:nvPicPr>
            <p:cNvPr id="23" name="object 23"/>
            <p:cNvPicPr/>
            <p:nvPr/>
          </p:nvPicPr>
          <p:blipFill>
            <a:blip r:embed="rId18" cstate="print"/>
            <a:stretch>
              <a:fillRect/>
            </a:stretch>
          </p:blipFill>
          <p:spPr>
            <a:xfrm>
              <a:off x="12477677" y="5564953"/>
              <a:ext cx="3212982" cy="703938"/>
            </a:xfrm>
            <a:prstGeom prst="rect">
              <a:avLst/>
            </a:prstGeom>
          </p:spPr>
        </p:pic>
        <p:pic>
          <p:nvPicPr>
            <p:cNvPr id="24" name="object 24"/>
            <p:cNvPicPr/>
            <p:nvPr/>
          </p:nvPicPr>
          <p:blipFill>
            <a:blip r:embed="rId19" cstate="print"/>
            <a:stretch>
              <a:fillRect/>
            </a:stretch>
          </p:blipFill>
          <p:spPr>
            <a:xfrm>
              <a:off x="1847703" y="6198523"/>
              <a:ext cx="4269979" cy="703687"/>
            </a:xfrm>
            <a:prstGeom prst="rect">
              <a:avLst/>
            </a:prstGeom>
          </p:spPr>
        </p:pic>
      </p:grpSp>
      <p:pic>
        <p:nvPicPr>
          <p:cNvPr id="25" name="object 25"/>
          <p:cNvPicPr/>
          <p:nvPr/>
        </p:nvPicPr>
        <p:blipFill>
          <a:blip r:embed="rId6" cstate="print"/>
          <a:stretch>
            <a:fillRect/>
          </a:stretch>
        </p:blipFill>
        <p:spPr>
          <a:xfrm>
            <a:off x="1522907" y="8717467"/>
            <a:ext cx="495296" cy="498344"/>
          </a:xfrm>
          <a:prstGeom prst="rect">
            <a:avLst/>
          </a:prstGeom>
        </p:spPr>
      </p:pic>
      <p:grpSp>
        <p:nvGrpSpPr>
          <p:cNvPr id="26" name="object 26"/>
          <p:cNvGrpSpPr/>
          <p:nvPr/>
        </p:nvGrpSpPr>
        <p:grpSpPr>
          <a:xfrm>
            <a:off x="2240959" y="8540175"/>
            <a:ext cx="19990241" cy="1621892"/>
            <a:chOff x="1847703" y="7041691"/>
            <a:chExt cx="16482694" cy="1337310"/>
          </a:xfrm>
        </p:grpSpPr>
        <p:pic>
          <p:nvPicPr>
            <p:cNvPr id="27" name="object 27"/>
            <p:cNvPicPr/>
            <p:nvPr/>
          </p:nvPicPr>
          <p:blipFill>
            <a:blip r:embed="rId20" cstate="print"/>
            <a:stretch>
              <a:fillRect/>
            </a:stretch>
          </p:blipFill>
          <p:spPr>
            <a:xfrm>
              <a:off x="1847703" y="7041691"/>
              <a:ext cx="1544342" cy="703687"/>
            </a:xfrm>
            <a:prstGeom prst="rect">
              <a:avLst/>
            </a:prstGeom>
          </p:spPr>
        </p:pic>
        <p:pic>
          <p:nvPicPr>
            <p:cNvPr id="28" name="object 28"/>
            <p:cNvPicPr/>
            <p:nvPr/>
          </p:nvPicPr>
          <p:blipFill>
            <a:blip r:embed="rId21" cstate="print"/>
            <a:stretch>
              <a:fillRect/>
            </a:stretch>
          </p:blipFill>
          <p:spPr>
            <a:xfrm>
              <a:off x="3238742" y="7041691"/>
              <a:ext cx="1597747" cy="703687"/>
            </a:xfrm>
            <a:prstGeom prst="rect">
              <a:avLst/>
            </a:prstGeom>
          </p:spPr>
        </p:pic>
        <p:pic>
          <p:nvPicPr>
            <p:cNvPr id="29" name="object 29"/>
            <p:cNvPicPr/>
            <p:nvPr/>
          </p:nvPicPr>
          <p:blipFill>
            <a:blip r:embed="rId22" cstate="print"/>
            <a:stretch>
              <a:fillRect/>
            </a:stretch>
          </p:blipFill>
          <p:spPr>
            <a:xfrm>
              <a:off x="4671249" y="7041691"/>
              <a:ext cx="1209986" cy="703687"/>
            </a:xfrm>
            <a:prstGeom prst="rect">
              <a:avLst/>
            </a:prstGeom>
          </p:spPr>
        </p:pic>
        <p:pic>
          <p:nvPicPr>
            <p:cNvPr id="30" name="object 30"/>
            <p:cNvPicPr/>
            <p:nvPr/>
          </p:nvPicPr>
          <p:blipFill>
            <a:blip r:embed="rId23" cstate="print"/>
            <a:stretch>
              <a:fillRect/>
            </a:stretch>
          </p:blipFill>
          <p:spPr>
            <a:xfrm>
              <a:off x="5735786" y="7041691"/>
              <a:ext cx="3150153" cy="703687"/>
            </a:xfrm>
            <a:prstGeom prst="rect">
              <a:avLst/>
            </a:prstGeom>
          </p:spPr>
        </p:pic>
        <p:pic>
          <p:nvPicPr>
            <p:cNvPr id="31" name="object 31"/>
            <p:cNvPicPr/>
            <p:nvPr/>
          </p:nvPicPr>
          <p:blipFill>
            <a:blip r:embed="rId24" cstate="print"/>
            <a:stretch>
              <a:fillRect/>
            </a:stretch>
          </p:blipFill>
          <p:spPr>
            <a:xfrm>
              <a:off x="8723944" y="7041691"/>
              <a:ext cx="2836635" cy="703687"/>
            </a:xfrm>
            <a:prstGeom prst="rect">
              <a:avLst/>
            </a:prstGeom>
          </p:spPr>
        </p:pic>
        <p:pic>
          <p:nvPicPr>
            <p:cNvPr id="32" name="object 32"/>
            <p:cNvPicPr/>
            <p:nvPr/>
          </p:nvPicPr>
          <p:blipFill>
            <a:blip r:embed="rId25" cstate="print"/>
            <a:stretch>
              <a:fillRect/>
            </a:stretch>
          </p:blipFill>
          <p:spPr>
            <a:xfrm>
              <a:off x="11302771" y="7041691"/>
              <a:ext cx="1702358" cy="703687"/>
            </a:xfrm>
            <a:prstGeom prst="rect">
              <a:avLst/>
            </a:prstGeom>
          </p:spPr>
        </p:pic>
        <p:pic>
          <p:nvPicPr>
            <p:cNvPr id="33" name="object 33"/>
            <p:cNvPicPr/>
            <p:nvPr/>
          </p:nvPicPr>
          <p:blipFill>
            <a:blip r:embed="rId8" cstate="print"/>
            <a:stretch>
              <a:fillRect/>
            </a:stretch>
          </p:blipFill>
          <p:spPr>
            <a:xfrm>
              <a:off x="12916225" y="7041691"/>
              <a:ext cx="1402976" cy="703687"/>
            </a:xfrm>
            <a:prstGeom prst="rect">
              <a:avLst/>
            </a:prstGeom>
          </p:spPr>
        </p:pic>
        <p:pic>
          <p:nvPicPr>
            <p:cNvPr id="34" name="object 34"/>
            <p:cNvPicPr/>
            <p:nvPr/>
          </p:nvPicPr>
          <p:blipFill>
            <a:blip r:embed="rId26" cstate="print"/>
            <a:stretch>
              <a:fillRect/>
            </a:stretch>
          </p:blipFill>
          <p:spPr>
            <a:xfrm>
              <a:off x="14196895" y="7041691"/>
              <a:ext cx="2641760" cy="703687"/>
            </a:xfrm>
            <a:prstGeom prst="rect">
              <a:avLst/>
            </a:prstGeom>
          </p:spPr>
        </p:pic>
        <p:pic>
          <p:nvPicPr>
            <p:cNvPr id="35" name="object 35"/>
            <p:cNvPicPr/>
            <p:nvPr/>
          </p:nvPicPr>
          <p:blipFill>
            <a:blip r:embed="rId27" cstate="print"/>
            <a:stretch>
              <a:fillRect/>
            </a:stretch>
          </p:blipFill>
          <p:spPr>
            <a:xfrm>
              <a:off x="16598227" y="7041691"/>
              <a:ext cx="401478" cy="703687"/>
            </a:xfrm>
            <a:prstGeom prst="rect">
              <a:avLst/>
            </a:prstGeom>
          </p:spPr>
        </p:pic>
        <p:pic>
          <p:nvPicPr>
            <p:cNvPr id="36" name="object 36"/>
            <p:cNvPicPr/>
            <p:nvPr/>
          </p:nvPicPr>
          <p:blipFill>
            <a:blip r:embed="rId28" cstate="print"/>
            <a:stretch>
              <a:fillRect/>
            </a:stretch>
          </p:blipFill>
          <p:spPr>
            <a:xfrm>
              <a:off x="16865881" y="7041691"/>
              <a:ext cx="1464444" cy="703687"/>
            </a:xfrm>
            <a:prstGeom prst="rect">
              <a:avLst/>
            </a:prstGeom>
          </p:spPr>
        </p:pic>
        <p:pic>
          <p:nvPicPr>
            <p:cNvPr id="37" name="object 37"/>
            <p:cNvPicPr/>
            <p:nvPr/>
          </p:nvPicPr>
          <p:blipFill>
            <a:blip r:embed="rId29" cstate="print"/>
            <a:stretch>
              <a:fillRect/>
            </a:stretch>
          </p:blipFill>
          <p:spPr>
            <a:xfrm>
              <a:off x="1847703" y="7674968"/>
              <a:ext cx="1000576" cy="703938"/>
            </a:xfrm>
            <a:prstGeom prst="rect">
              <a:avLst/>
            </a:prstGeom>
          </p:spPr>
        </p:pic>
        <p:pic>
          <p:nvPicPr>
            <p:cNvPr id="38" name="object 38"/>
            <p:cNvPicPr/>
            <p:nvPr/>
          </p:nvPicPr>
          <p:blipFill>
            <a:blip r:embed="rId30" cstate="print"/>
            <a:stretch>
              <a:fillRect/>
            </a:stretch>
          </p:blipFill>
          <p:spPr>
            <a:xfrm>
              <a:off x="2597884" y="7674968"/>
              <a:ext cx="1481513" cy="703938"/>
            </a:xfrm>
            <a:prstGeom prst="rect">
              <a:avLst/>
            </a:prstGeom>
          </p:spPr>
        </p:pic>
        <p:pic>
          <p:nvPicPr>
            <p:cNvPr id="39" name="object 39"/>
            <p:cNvPicPr/>
            <p:nvPr/>
          </p:nvPicPr>
          <p:blipFill>
            <a:blip r:embed="rId31" cstate="print"/>
            <a:stretch>
              <a:fillRect/>
            </a:stretch>
          </p:blipFill>
          <p:spPr>
            <a:xfrm>
              <a:off x="3937403" y="7674968"/>
              <a:ext cx="893348" cy="703938"/>
            </a:xfrm>
            <a:prstGeom prst="rect">
              <a:avLst/>
            </a:prstGeom>
          </p:spPr>
        </p:pic>
        <p:pic>
          <p:nvPicPr>
            <p:cNvPr id="40" name="object 40"/>
            <p:cNvPicPr/>
            <p:nvPr/>
          </p:nvPicPr>
          <p:blipFill>
            <a:blip r:embed="rId32" cstate="print"/>
            <a:stretch>
              <a:fillRect/>
            </a:stretch>
          </p:blipFill>
          <p:spPr>
            <a:xfrm>
              <a:off x="4764236" y="7674968"/>
              <a:ext cx="893348" cy="703938"/>
            </a:xfrm>
            <a:prstGeom prst="rect">
              <a:avLst/>
            </a:prstGeom>
          </p:spPr>
        </p:pic>
        <p:pic>
          <p:nvPicPr>
            <p:cNvPr id="41" name="object 41"/>
            <p:cNvPicPr/>
            <p:nvPr/>
          </p:nvPicPr>
          <p:blipFill>
            <a:blip r:embed="rId33" cstate="print"/>
            <a:stretch>
              <a:fillRect/>
            </a:stretch>
          </p:blipFill>
          <p:spPr>
            <a:xfrm>
              <a:off x="5591278" y="7674968"/>
              <a:ext cx="1865085" cy="703938"/>
            </a:xfrm>
            <a:prstGeom prst="rect">
              <a:avLst/>
            </a:prstGeom>
          </p:spPr>
        </p:pic>
      </p:grpSp>
      <p:grpSp>
        <p:nvGrpSpPr>
          <p:cNvPr id="42" name="object 42"/>
          <p:cNvGrpSpPr/>
          <p:nvPr/>
        </p:nvGrpSpPr>
        <p:grpSpPr>
          <a:xfrm>
            <a:off x="1522780" y="10721257"/>
            <a:ext cx="20577081" cy="854073"/>
            <a:chOff x="1255537" y="8840073"/>
            <a:chExt cx="16966565" cy="704215"/>
          </a:xfrm>
        </p:grpSpPr>
        <p:pic>
          <p:nvPicPr>
            <p:cNvPr id="43" name="object 43"/>
            <p:cNvPicPr/>
            <p:nvPr/>
          </p:nvPicPr>
          <p:blipFill>
            <a:blip r:embed="rId34" cstate="print"/>
            <a:stretch>
              <a:fillRect/>
            </a:stretch>
          </p:blipFill>
          <p:spPr>
            <a:xfrm>
              <a:off x="1255537" y="8840073"/>
              <a:ext cx="1069248" cy="703687"/>
            </a:xfrm>
            <a:prstGeom prst="rect">
              <a:avLst/>
            </a:prstGeom>
          </p:spPr>
        </p:pic>
        <p:pic>
          <p:nvPicPr>
            <p:cNvPr id="44" name="object 44"/>
            <p:cNvPicPr/>
            <p:nvPr/>
          </p:nvPicPr>
          <p:blipFill>
            <a:blip r:embed="rId35" cstate="print"/>
            <a:stretch>
              <a:fillRect/>
            </a:stretch>
          </p:blipFill>
          <p:spPr>
            <a:xfrm>
              <a:off x="2057552" y="8840073"/>
              <a:ext cx="2583224" cy="703687"/>
            </a:xfrm>
            <a:prstGeom prst="rect">
              <a:avLst/>
            </a:prstGeom>
          </p:spPr>
        </p:pic>
        <p:pic>
          <p:nvPicPr>
            <p:cNvPr id="45" name="object 45"/>
            <p:cNvPicPr/>
            <p:nvPr/>
          </p:nvPicPr>
          <p:blipFill>
            <a:blip r:embed="rId36" cstate="print"/>
            <a:stretch>
              <a:fillRect/>
            </a:stretch>
          </p:blipFill>
          <p:spPr>
            <a:xfrm>
              <a:off x="4538051" y="8840073"/>
              <a:ext cx="2114203" cy="703687"/>
            </a:xfrm>
            <a:prstGeom prst="rect">
              <a:avLst/>
            </a:prstGeom>
          </p:spPr>
        </p:pic>
        <p:pic>
          <p:nvPicPr>
            <p:cNvPr id="46" name="object 46"/>
            <p:cNvPicPr/>
            <p:nvPr/>
          </p:nvPicPr>
          <p:blipFill>
            <a:blip r:embed="rId37" cstate="print"/>
            <a:stretch>
              <a:fillRect/>
            </a:stretch>
          </p:blipFill>
          <p:spPr>
            <a:xfrm>
              <a:off x="6542513" y="8840073"/>
              <a:ext cx="1216059" cy="703687"/>
            </a:xfrm>
            <a:prstGeom prst="rect">
              <a:avLst/>
            </a:prstGeom>
          </p:spPr>
        </p:pic>
        <p:pic>
          <p:nvPicPr>
            <p:cNvPr id="47" name="object 47"/>
            <p:cNvPicPr/>
            <p:nvPr/>
          </p:nvPicPr>
          <p:blipFill>
            <a:blip r:embed="rId38" cstate="print"/>
            <a:stretch>
              <a:fillRect/>
            </a:stretch>
          </p:blipFill>
          <p:spPr>
            <a:xfrm>
              <a:off x="7515110" y="8840073"/>
              <a:ext cx="1221714" cy="703687"/>
            </a:xfrm>
            <a:prstGeom prst="rect">
              <a:avLst/>
            </a:prstGeom>
          </p:spPr>
        </p:pic>
        <p:pic>
          <p:nvPicPr>
            <p:cNvPr id="48" name="object 48"/>
            <p:cNvPicPr/>
            <p:nvPr/>
          </p:nvPicPr>
          <p:blipFill>
            <a:blip r:embed="rId39" cstate="print"/>
            <a:stretch>
              <a:fillRect/>
            </a:stretch>
          </p:blipFill>
          <p:spPr>
            <a:xfrm>
              <a:off x="8532943" y="8840073"/>
              <a:ext cx="2046767" cy="703687"/>
            </a:xfrm>
            <a:prstGeom prst="rect">
              <a:avLst/>
            </a:prstGeom>
          </p:spPr>
        </p:pic>
        <p:pic>
          <p:nvPicPr>
            <p:cNvPr id="49" name="object 49"/>
            <p:cNvPicPr/>
            <p:nvPr/>
          </p:nvPicPr>
          <p:blipFill>
            <a:blip r:embed="rId36" cstate="print"/>
            <a:stretch>
              <a:fillRect/>
            </a:stretch>
          </p:blipFill>
          <p:spPr>
            <a:xfrm>
              <a:off x="10479707" y="8840073"/>
              <a:ext cx="2114203" cy="703687"/>
            </a:xfrm>
            <a:prstGeom prst="rect">
              <a:avLst/>
            </a:prstGeom>
          </p:spPr>
        </p:pic>
        <p:pic>
          <p:nvPicPr>
            <p:cNvPr id="50" name="object 50"/>
            <p:cNvPicPr/>
            <p:nvPr/>
          </p:nvPicPr>
          <p:blipFill>
            <a:blip r:embed="rId40" cstate="print"/>
            <a:stretch>
              <a:fillRect/>
            </a:stretch>
          </p:blipFill>
          <p:spPr>
            <a:xfrm>
              <a:off x="12483959" y="8840073"/>
              <a:ext cx="1203494" cy="703687"/>
            </a:xfrm>
            <a:prstGeom prst="rect">
              <a:avLst/>
            </a:prstGeom>
          </p:spPr>
        </p:pic>
        <p:pic>
          <p:nvPicPr>
            <p:cNvPr id="51" name="object 51"/>
            <p:cNvPicPr/>
            <p:nvPr/>
          </p:nvPicPr>
          <p:blipFill>
            <a:blip r:embed="rId41" cstate="print"/>
            <a:stretch>
              <a:fillRect/>
            </a:stretch>
          </p:blipFill>
          <p:spPr>
            <a:xfrm>
              <a:off x="13602530" y="8840073"/>
              <a:ext cx="3386181" cy="703687"/>
            </a:xfrm>
            <a:prstGeom prst="rect">
              <a:avLst/>
            </a:prstGeom>
          </p:spPr>
        </p:pic>
        <p:pic>
          <p:nvPicPr>
            <p:cNvPr id="52" name="object 52"/>
            <p:cNvPicPr/>
            <p:nvPr/>
          </p:nvPicPr>
          <p:blipFill>
            <a:blip r:embed="rId42" cstate="print"/>
            <a:stretch>
              <a:fillRect/>
            </a:stretch>
          </p:blipFill>
          <p:spPr>
            <a:xfrm>
              <a:off x="16860854" y="8840073"/>
              <a:ext cx="1360776" cy="703687"/>
            </a:xfrm>
            <a:prstGeom prst="rect">
              <a:avLst/>
            </a:prstGeom>
          </p:spPr>
        </p:pic>
      </p:gr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3042137" cy="3452489"/>
            <a:chOff x="0" y="0"/>
            <a:chExt cx="10753725" cy="2846705"/>
          </a:xfrm>
        </p:grpSpPr>
        <p:pic>
          <p:nvPicPr>
            <p:cNvPr id="3" name="object 3"/>
            <p:cNvPicPr/>
            <p:nvPr/>
          </p:nvPicPr>
          <p:blipFill>
            <a:blip r:embed="rId2" cstate="print"/>
            <a:stretch>
              <a:fillRect/>
            </a:stretch>
          </p:blipFill>
          <p:spPr>
            <a:xfrm>
              <a:off x="1255537" y="1065898"/>
              <a:ext cx="1944879" cy="1131135"/>
            </a:xfrm>
            <a:prstGeom prst="rect">
              <a:avLst/>
            </a:prstGeom>
          </p:spPr>
        </p:pic>
        <p:pic>
          <p:nvPicPr>
            <p:cNvPr id="4" name="object 4"/>
            <p:cNvPicPr/>
            <p:nvPr/>
          </p:nvPicPr>
          <p:blipFill>
            <a:blip r:embed="rId3" cstate="print"/>
            <a:stretch>
              <a:fillRect/>
            </a:stretch>
          </p:blipFill>
          <p:spPr>
            <a:xfrm>
              <a:off x="2811503" y="1065898"/>
              <a:ext cx="2052526" cy="1131135"/>
            </a:xfrm>
            <a:prstGeom prst="rect">
              <a:avLst/>
            </a:prstGeom>
          </p:spPr>
        </p:pic>
        <p:pic>
          <p:nvPicPr>
            <p:cNvPr id="5" name="object 5"/>
            <p:cNvPicPr/>
            <p:nvPr/>
          </p:nvPicPr>
          <p:blipFill>
            <a:blip r:embed="rId4" cstate="print"/>
            <a:stretch>
              <a:fillRect/>
            </a:stretch>
          </p:blipFill>
          <p:spPr>
            <a:xfrm>
              <a:off x="4705177" y="1065898"/>
              <a:ext cx="2468770" cy="1131135"/>
            </a:xfrm>
            <a:prstGeom prst="rect">
              <a:avLst/>
            </a:prstGeom>
          </p:spPr>
        </p:pic>
        <p:pic>
          <p:nvPicPr>
            <p:cNvPr id="6" name="object 6"/>
            <p:cNvPicPr/>
            <p:nvPr/>
          </p:nvPicPr>
          <p:blipFill>
            <a:blip r:embed="rId5" cstate="print"/>
            <a:stretch>
              <a:fillRect/>
            </a:stretch>
          </p:blipFill>
          <p:spPr>
            <a:xfrm>
              <a:off x="6762415" y="1065898"/>
              <a:ext cx="1103072" cy="1131135"/>
            </a:xfrm>
            <a:prstGeom prst="rect">
              <a:avLst/>
            </a:prstGeom>
          </p:spPr>
        </p:pic>
        <p:pic>
          <p:nvPicPr>
            <p:cNvPr id="7" name="object 7"/>
            <p:cNvPicPr/>
            <p:nvPr/>
          </p:nvPicPr>
          <p:blipFill>
            <a:blip r:embed="rId6" cstate="print"/>
            <a:stretch>
              <a:fillRect/>
            </a:stretch>
          </p:blipFill>
          <p:spPr>
            <a:xfrm>
              <a:off x="7497517" y="1065898"/>
              <a:ext cx="2133366" cy="1131135"/>
            </a:xfrm>
            <a:prstGeom prst="rect">
              <a:avLst/>
            </a:prstGeom>
          </p:spPr>
        </p:pic>
        <p:pic>
          <p:nvPicPr>
            <p:cNvPr id="8" name="object 8"/>
            <p:cNvPicPr/>
            <p:nvPr/>
          </p:nvPicPr>
          <p:blipFill>
            <a:blip r:embed="rId7" cstate="print"/>
            <a:stretch>
              <a:fillRect/>
            </a:stretch>
          </p:blipFill>
          <p:spPr>
            <a:xfrm>
              <a:off x="9390248" y="1065898"/>
              <a:ext cx="1363185" cy="1131135"/>
            </a:xfrm>
            <a:prstGeom prst="rect">
              <a:avLst/>
            </a:prstGeom>
          </p:spPr>
        </p:pic>
        <p:pic>
          <p:nvPicPr>
            <p:cNvPr id="9" name="object 9"/>
            <p:cNvPicPr/>
            <p:nvPr/>
          </p:nvPicPr>
          <p:blipFill>
            <a:blip r:embed="rId8" cstate="print"/>
            <a:stretch>
              <a:fillRect/>
            </a:stretch>
          </p:blipFill>
          <p:spPr>
            <a:xfrm>
              <a:off x="1255537" y="2218395"/>
              <a:ext cx="8926045" cy="628292"/>
            </a:xfrm>
            <a:prstGeom prst="rect">
              <a:avLst/>
            </a:prstGeom>
          </p:spPr>
        </p:pic>
      </p:grpSp>
      <p:pic>
        <p:nvPicPr>
          <p:cNvPr id="10" name="object 10"/>
          <p:cNvPicPr/>
          <p:nvPr/>
        </p:nvPicPr>
        <p:blipFill>
          <a:blip r:embed="rId9" cstate="print"/>
          <a:stretch>
            <a:fillRect/>
          </a:stretch>
        </p:blipFill>
        <p:spPr>
          <a:xfrm>
            <a:off x="1578786" y="5063324"/>
            <a:ext cx="495296" cy="498344"/>
          </a:xfrm>
          <a:prstGeom prst="rect">
            <a:avLst/>
          </a:prstGeom>
        </p:spPr>
      </p:pic>
      <p:grpSp>
        <p:nvGrpSpPr>
          <p:cNvPr id="11" name="object 11"/>
          <p:cNvGrpSpPr/>
          <p:nvPr/>
        </p:nvGrpSpPr>
        <p:grpSpPr>
          <a:xfrm>
            <a:off x="2296712" y="4885653"/>
            <a:ext cx="6453682" cy="854073"/>
            <a:chOff x="1893673" y="4028401"/>
            <a:chExt cx="5321300" cy="704215"/>
          </a:xfrm>
        </p:grpSpPr>
        <p:pic>
          <p:nvPicPr>
            <p:cNvPr id="12" name="object 12"/>
            <p:cNvPicPr/>
            <p:nvPr/>
          </p:nvPicPr>
          <p:blipFill>
            <a:blip r:embed="rId10" cstate="print"/>
            <a:stretch>
              <a:fillRect/>
            </a:stretch>
          </p:blipFill>
          <p:spPr>
            <a:xfrm>
              <a:off x="1893673" y="4028401"/>
              <a:ext cx="1514184" cy="703687"/>
            </a:xfrm>
            <a:prstGeom prst="rect">
              <a:avLst/>
            </a:prstGeom>
          </p:spPr>
        </p:pic>
        <p:pic>
          <p:nvPicPr>
            <p:cNvPr id="13" name="object 13"/>
            <p:cNvPicPr/>
            <p:nvPr/>
          </p:nvPicPr>
          <p:blipFill>
            <a:blip r:embed="rId11" cstate="print"/>
            <a:stretch>
              <a:fillRect/>
            </a:stretch>
          </p:blipFill>
          <p:spPr>
            <a:xfrm>
              <a:off x="3257277" y="4028401"/>
              <a:ext cx="3957194" cy="703687"/>
            </a:xfrm>
            <a:prstGeom prst="rect">
              <a:avLst/>
            </a:prstGeom>
          </p:spPr>
        </p:pic>
      </p:grpSp>
      <p:pic>
        <p:nvPicPr>
          <p:cNvPr id="14" name="object 14"/>
          <p:cNvPicPr/>
          <p:nvPr/>
        </p:nvPicPr>
        <p:blipFill>
          <a:blip r:embed="rId9" cstate="print"/>
          <a:stretch>
            <a:fillRect/>
          </a:stretch>
        </p:blipFill>
        <p:spPr>
          <a:xfrm>
            <a:off x="1578786" y="6085920"/>
            <a:ext cx="495296" cy="498344"/>
          </a:xfrm>
          <a:prstGeom prst="rect">
            <a:avLst/>
          </a:prstGeom>
        </p:spPr>
      </p:pic>
      <p:grpSp>
        <p:nvGrpSpPr>
          <p:cNvPr id="15" name="object 15"/>
          <p:cNvGrpSpPr/>
          <p:nvPr/>
        </p:nvGrpSpPr>
        <p:grpSpPr>
          <a:xfrm>
            <a:off x="2296712" y="5908197"/>
            <a:ext cx="4636948" cy="854073"/>
            <a:chOff x="1893673" y="4871527"/>
            <a:chExt cx="3823335" cy="704215"/>
          </a:xfrm>
        </p:grpSpPr>
        <p:pic>
          <p:nvPicPr>
            <p:cNvPr id="16" name="object 16"/>
            <p:cNvPicPr/>
            <p:nvPr/>
          </p:nvPicPr>
          <p:blipFill>
            <a:blip r:embed="rId12" cstate="print"/>
            <a:stretch>
              <a:fillRect/>
            </a:stretch>
          </p:blipFill>
          <p:spPr>
            <a:xfrm>
              <a:off x="1893673" y="4871527"/>
              <a:ext cx="1784140" cy="703938"/>
            </a:xfrm>
            <a:prstGeom prst="rect">
              <a:avLst/>
            </a:prstGeom>
          </p:spPr>
        </p:pic>
        <p:pic>
          <p:nvPicPr>
            <p:cNvPr id="17" name="object 17"/>
            <p:cNvPicPr/>
            <p:nvPr/>
          </p:nvPicPr>
          <p:blipFill>
            <a:blip r:embed="rId13" cstate="print"/>
            <a:stretch>
              <a:fillRect/>
            </a:stretch>
          </p:blipFill>
          <p:spPr>
            <a:xfrm>
              <a:off x="3576449" y="4871527"/>
              <a:ext cx="841074" cy="703938"/>
            </a:xfrm>
            <a:prstGeom prst="rect">
              <a:avLst/>
            </a:prstGeom>
          </p:spPr>
        </p:pic>
        <p:pic>
          <p:nvPicPr>
            <p:cNvPr id="18" name="object 18"/>
            <p:cNvPicPr/>
            <p:nvPr/>
          </p:nvPicPr>
          <p:blipFill>
            <a:blip r:embed="rId14" cstate="print"/>
            <a:stretch>
              <a:fillRect/>
            </a:stretch>
          </p:blipFill>
          <p:spPr>
            <a:xfrm>
              <a:off x="4207255" y="4871527"/>
              <a:ext cx="1509367" cy="703938"/>
            </a:xfrm>
            <a:prstGeom prst="rect">
              <a:avLst/>
            </a:prstGeom>
          </p:spPr>
        </p:pic>
      </p:grpSp>
      <p:pic>
        <p:nvPicPr>
          <p:cNvPr id="19" name="object 19"/>
          <p:cNvPicPr/>
          <p:nvPr/>
        </p:nvPicPr>
        <p:blipFill>
          <a:blip r:embed="rId9" cstate="print"/>
          <a:stretch>
            <a:fillRect/>
          </a:stretch>
        </p:blipFill>
        <p:spPr>
          <a:xfrm>
            <a:off x="1578786" y="7108516"/>
            <a:ext cx="495296" cy="498344"/>
          </a:xfrm>
          <a:prstGeom prst="rect">
            <a:avLst/>
          </a:prstGeom>
        </p:spPr>
      </p:pic>
      <p:grpSp>
        <p:nvGrpSpPr>
          <p:cNvPr id="20" name="object 20"/>
          <p:cNvGrpSpPr/>
          <p:nvPr/>
        </p:nvGrpSpPr>
        <p:grpSpPr>
          <a:xfrm>
            <a:off x="2296713" y="6931099"/>
            <a:ext cx="8852634" cy="854073"/>
            <a:chOff x="1893673" y="5714947"/>
            <a:chExt cx="7299325" cy="704215"/>
          </a:xfrm>
        </p:grpSpPr>
        <p:pic>
          <p:nvPicPr>
            <p:cNvPr id="21" name="object 21"/>
            <p:cNvPicPr/>
            <p:nvPr/>
          </p:nvPicPr>
          <p:blipFill>
            <a:blip r:embed="rId15" cstate="print"/>
            <a:stretch>
              <a:fillRect/>
            </a:stretch>
          </p:blipFill>
          <p:spPr>
            <a:xfrm>
              <a:off x="1893673" y="5714947"/>
              <a:ext cx="1922574" cy="703687"/>
            </a:xfrm>
            <a:prstGeom prst="rect">
              <a:avLst/>
            </a:prstGeom>
          </p:spPr>
        </p:pic>
        <p:pic>
          <p:nvPicPr>
            <p:cNvPr id="22" name="object 22"/>
            <p:cNvPicPr/>
            <p:nvPr/>
          </p:nvPicPr>
          <p:blipFill>
            <a:blip r:embed="rId16" cstate="print"/>
            <a:stretch>
              <a:fillRect/>
            </a:stretch>
          </p:blipFill>
          <p:spPr>
            <a:xfrm>
              <a:off x="3650588" y="5714947"/>
              <a:ext cx="5541853" cy="703687"/>
            </a:xfrm>
            <a:prstGeom prst="rect">
              <a:avLst/>
            </a:prstGeom>
          </p:spPr>
        </p:pic>
      </p:grpSp>
      <p:pic>
        <p:nvPicPr>
          <p:cNvPr id="23" name="object 23"/>
          <p:cNvPicPr/>
          <p:nvPr/>
        </p:nvPicPr>
        <p:blipFill>
          <a:blip r:embed="rId9" cstate="print"/>
          <a:stretch>
            <a:fillRect/>
          </a:stretch>
        </p:blipFill>
        <p:spPr>
          <a:xfrm>
            <a:off x="1578786" y="8129588"/>
            <a:ext cx="495296" cy="498344"/>
          </a:xfrm>
          <a:prstGeom prst="rect">
            <a:avLst/>
          </a:prstGeom>
        </p:spPr>
      </p:pic>
      <p:grpSp>
        <p:nvGrpSpPr>
          <p:cNvPr id="24" name="object 24"/>
          <p:cNvGrpSpPr/>
          <p:nvPr/>
        </p:nvGrpSpPr>
        <p:grpSpPr>
          <a:xfrm>
            <a:off x="2296712" y="7952120"/>
            <a:ext cx="9062880" cy="854073"/>
            <a:chOff x="1893673" y="6556817"/>
            <a:chExt cx="7472680" cy="704215"/>
          </a:xfrm>
        </p:grpSpPr>
        <p:pic>
          <p:nvPicPr>
            <p:cNvPr id="25" name="object 25"/>
            <p:cNvPicPr/>
            <p:nvPr/>
          </p:nvPicPr>
          <p:blipFill>
            <a:blip r:embed="rId17" cstate="print"/>
            <a:stretch>
              <a:fillRect/>
            </a:stretch>
          </p:blipFill>
          <p:spPr>
            <a:xfrm>
              <a:off x="1893673" y="6556817"/>
              <a:ext cx="1203179" cy="703938"/>
            </a:xfrm>
            <a:prstGeom prst="rect">
              <a:avLst/>
            </a:prstGeom>
          </p:spPr>
        </p:pic>
        <p:pic>
          <p:nvPicPr>
            <p:cNvPr id="26" name="object 26"/>
            <p:cNvPicPr/>
            <p:nvPr/>
          </p:nvPicPr>
          <p:blipFill>
            <a:blip r:embed="rId18" cstate="print"/>
            <a:stretch>
              <a:fillRect/>
            </a:stretch>
          </p:blipFill>
          <p:spPr>
            <a:xfrm>
              <a:off x="3010986" y="6556817"/>
              <a:ext cx="2381332" cy="703938"/>
            </a:xfrm>
            <a:prstGeom prst="rect">
              <a:avLst/>
            </a:prstGeom>
          </p:spPr>
        </p:pic>
        <p:pic>
          <p:nvPicPr>
            <p:cNvPr id="27" name="object 27"/>
            <p:cNvPicPr/>
            <p:nvPr/>
          </p:nvPicPr>
          <p:blipFill>
            <a:blip r:embed="rId19" cstate="print"/>
            <a:stretch>
              <a:fillRect/>
            </a:stretch>
          </p:blipFill>
          <p:spPr>
            <a:xfrm>
              <a:off x="5247707" y="6556817"/>
              <a:ext cx="831021" cy="703938"/>
            </a:xfrm>
            <a:prstGeom prst="rect">
              <a:avLst/>
            </a:prstGeom>
          </p:spPr>
        </p:pic>
        <p:pic>
          <p:nvPicPr>
            <p:cNvPr id="28" name="object 28"/>
            <p:cNvPicPr/>
            <p:nvPr/>
          </p:nvPicPr>
          <p:blipFill>
            <a:blip r:embed="rId20" cstate="print"/>
            <a:stretch>
              <a:fillRect/>
            </a:stretch>
          </p:blipFill>
          <p:spPr>
            <a:xfrm>
              <a:off x="6028046" y="6556817"/>
              <a:ext cx="3338222" cy="703938"/>
            </a:xfrm>
            <a:prstGeom prst="rect">
              <a:avLst/>
            </a:prstGeom>
          </p:spPr>
        </p:pic>
      </p:grpSp>
      <p:pic>
        <p:nvPicPr>
          <p:cNvPr id="29" name="object 29"/>
          <p:cNvPicPr/>
          <p:nvPr/>
        </p:nvPicPr>
        <p:blipFill>
          <a:blip r:embed="rId21" cstate="print"/>
          <a:stretch>
            <a:fillRect/>
          </a:stretch>
        </p:blipFill>
        <p:spPr>
          <a:xfrm>
            <a:off x="14779700" y="401164"/>
            <a:ext cx="9349159" cy="13015494"/>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3645148" cy="3452489"/>
            <a:chOff x="0" y="0"/>
            <a:chExt cx="11250930" cy="2846705"/>
          </a:xfrm>
        </p:grpSpPr>
        <p:pic>
          <p:nvPicPr>
            <p:cNvPr id="3" name="object 3"/>
            <p:cNvPicPr/>
            <p:nvPr/>
          </p:nvPicPr>
          <p:blipFill>
            <a:blip r:embed="rId2" cstate="print"/>
            <a:stretch>
              <a:fillRect/>
            </a:stretch>
          </p:blipFill>
          <p:spPr>
            <a:xfrm>
              <a:off x="1255537" y="1065898"/>
              <a:ext cx="2037656" cy="1131135"/>
            </a:xfrm>
            <a:prstGeom prst="rect">
              <a:avLst/>
            </a:prstGeom>
          </p:spPr>
        </p:pic>
        <p:pic>
          <p:nvPicPr>
            <p:cNvPr id="4" name="object 4"/>
            <p:cNvPicPr/>
            <p:nvPr/>
          </p:nvPicPr>
          <p:blipFill>
            <a:blip r:embed="rId3" cstate="print"/>
            <a:stretch>
              <a:fillRect/>
            </a:stretch>
          </p:blipFill>
          <p:spPr>
            <a:xfrm>
              <a:off x="2967320" y="1065898"/>
              <a:ext cx="1456277" cy="1131135"/>
            </a:xfrm>
            <a:prstGeom prst="rect">
              <a:avLst/>
            </a:prstGeom>
          </p:spPr>
        </p:pic>
        <p:pic>
          <p:nvPicPr>
            <p:cNvPr id="5" name="object 5"/>
            <p:cNvPicPr/>
            <p:nvPr/>
          </p:nvPicPr>
          <p:blipFill>
            <a:blip r:embed="rId4" cstate="print"/>
            <a:stretch>
              <a:fillRect/>
            </a:stretch>
          </p:blipFill>
          <p:spPr>
            <a:xfrm>
              <a:off x="4059292" y="1065898"/>
              <a:ext cx="2034410" cy="1131135"/>
            </a:xfrm>
            <a:prstGeom prst="rect">
              <a:avLst/>
            </a:prstGeom>
          </p:spPr>
        </p:pic>
        <p:pic>
          <p:nvPicPr>
            <p:cNvPr id="6" name="object 6"/>
            <p:cNvPicPr/>
            <p:nvPr/>
          </p:nvPicPr>
          <p:blipFill>
            <a:blip r:embed="rId5" cstate="print"/>
            <a:stretch>
              <a:fillRect/>
            </a:stretch>
          </p:blipFill>
          <p:spPr>
            <a:xfrm>
              <a:off x="5871497" y="1065898"/>
              <a:ext cx="1717646" cy="1131135"/>
            </a:xfrm>
            <a:prstGeom prst="rect">
              <a:avLst/>
            </a:prstGeom>
          </p:spPr>
        </p:pic>
        <p:pic>
          <p:nvPicPr>
            <p:cNvPr id="7" name="object 7"/>
            <p:cNvPicPr/>
            <p:nvPr/>
          </p:nvPicPr>
          <p:blipFill>
            <a:blip r:embed="rId6" cstate="print"/>
            <a:stretch>
              <a:fillRect/>
            </a:stretch>
          </p:blipFill>
          <p:spPr>
            <a:xfrm>
              <a:off x="7342957" y="1065898"/>
              <a:ext cx="3907664" cy="1131135"/>
            </a:xfrm>
            <a:prstGeom prst="rect">
              <a:avLst/>
            </a:prstGeom>
          </p:spPr>
        </p:pic>
        <p:pic>
          <p:nvPicPr>
            <p:cNvPr id="8" name="object 8"/>
            <p:cNvPicPr/>
            <p:nvPr/>
          </p:nvPicPr>
          <p:blipFill>
            <a:blip r:embed="rId7" cstate="print"/>
            <a:stretch>
              <a:fillRect/>
            </a:stretch>
          </p:blipFill>
          <p:spPr>
            <a:xfrm>
              <a:off x="1255537" y="2218395"/>
              <a:ext cx="9432448" cy="628292"/>
            </a:xfrm>
            <a:prstGeom prst="rect">
              <a:avLst/>
            </a:prstGeom>
          </p:spPr>
        </p:pic>
      </p:grpSp>
      <p:grpSp>
        <p:nvGrpSpPr>
          <p:cNvPr id="9" name="object 9"/>
          <p:cNvGrpSpPr/>
          <p:nvPr/>
        </p:nvGrpSpPr>
        <p:grpSpPr>
          <a:xfrm>
            <a:off x="2948470" y="6418556"/>
            <a:ext cx="4908032" cy="6345094"/>
            <a:chOff x="2431072" y="5292337"/>
            <a:chExt cx="4046854" cy="5231765"/>
          </a:xfrm>
        </p:grpSpPr>
        <p:sp>
          <p:nvSpPr>
            <p:cNvPr id="10" name="object 10"/>
            <p:cNvSpPr/>
            <p:nvPr/>
          </p:nvSpPr>
          <p:spPr>
            <a:xfrm>
              <a:off x="2431072" y="5292337"/>
              <a:ext cx="4046854" cy="5231765"/>
            </a:xfrm>
            <a:custGeom>
              <a:avLst/>
              <a:gdLst/>
              <a:ahLst/>
              <a:cxnLst/>
              <a:rect l="l" t="t" r="r" b="b"/>
              <a:pathLst>
                <a:path w="4046854" h="5231765">
                  <a:moveTo>
                    <a:pt x="4046726" y="0"/>
                  </a:moveTo>
                  <a:lnTo>
                    <a:pt x="0" y="0"/>
                  </a:lnTo>
                  <a:lnTo>
                    <a:pt x="0" y="5231476"/>
                  </a:lnTo>
                  <a:lnTo>
                    <a:pt x="4046726" y="5231476"/>
                  </a:lnTo>
                  <a:lnTo>
                    <a:pt x="4046726" y="0"/>
                  </a:lnTo>
                  <a:close/>
                </a:path>
              </a:pathLst>
            </a:custGeom>
            <a:solidFill>
              <a:srgbClr val="FF81B0"/>
            </a:solidFill>
          </p:spPr>
          <p:txBody>
            <a:bodyPr wrap="square" lIns="0" tIns="0" rIns="0" bIns="0" rtlCol="0"/>
            <a:lstStyle/>
            <a:p>
              <a:endParaRPr sz="4366"/>
            </a:p>
          </p:txBody>
        </p:sp>
        <p:pic>
          <p:nvPicPr>
            <p:cNvPr id="11" name="object 11"/>
            <p:cNvPicPr/>
            <p:nvPr/>
          </p:nvPicPr>
          <p:blipFill>
            <a:blip r:embed="rId8" cstate="print"/>
            <a:stretch>
              <a:fillRect/>
            </a:stretch>
          </p:blipFill>
          <p:spPr>
            <a:xfrm>
              <a:off x="4047669" y="5546041"/>
              <a:ext cx="1053960" cy="452370"/>
            </a:xfrm>
            <a:prstGeom prst="rect">
              <a:avLst/>
            </a:prstGeom>
          </p:spPr>
        </p:pic>
        <p:pic>
          <p:nvPicPr>
            <p:cNvPr id="12" name="object 12"/>
            <p:cNvPicPr/>
            <p:nvPr/>
          </p:nvPicPr>
          <p:blipFill>
            <a:blip r:embed="rId9" cstate="print"/>
            <a:stretch>
              <a:fillRect/>
            </a:stretch>
          </p:blipFill>
          <p:spPr>
            <a:xfrm>
              <a:off x="3194447" y="5998475"/>
              <a:ext cx="2744695" cy="452621"/>
            </a:xfrm>
            <a:prstGeom prst="rect">
              <a:avLst/>
            </a:prstGeom>
          </p:spPr>
        </p:pic>
        <p:pic>
          <p:nvPicPr>
            <p:cNvPr id="13" name="object 13"/>
            <p:cNvPicPr/>
            <p:nvPr/>
          </p:nvPicPr>
          <p:blipFill>
            <a:blip r:embed="rId10" cstate="print"/>
            <a:stretch>
              <a:fillRect/>
            </a:stretch>
          </p:blipFill>
          <p:spPr>
            <a:xfrm>
              <a:off x="2845117" y="6802940"/>
              <a:ext cx="787459" cy="452370"/>
            </a:xfrm>
            <a:prstGeom prst="rect">
              <a:avLst/>
            </a:prstGeom>
          </p:spPr>
        </p:pic>
        <p:pic>
          <p:nvPicPr>
            <p:cNvPr id="14" name="object 14"/>
            <p:cNvPicPr/>
            <p:nvPr/>
          </p:nvPicPr>
          <p:blipFill>
            <a:blip r:embed="rId11" cstate="print"/>
            <a:stretch>
              <a:fillRect/>
            </a:stretch>
          </p:blipFill>
          <p:spPr>
            <a:xfrm>
              <a:off x="3435712" y="6802940"/>
              <a:ext cx="1199096" cy="452370"/>
            </a:xfrm>
            <a:prstGeom prst="rect">
              <a:avLst/>
            </a:prstGeom>
          </p:spPr>
        </p:pic>
        <p:pic>
          <p:nvPicPr>
            <p:cNvPr id="15" name="object 15"/>
            <p:cNvPicPr/>
            <p:nvPr/>
          </p:nvPicPr>
          <p:blipFill>
            <a:blip r:embed="rId12" cstate="print"/>
            <a:stretch>
              <a:fillRect/>
            </a:stretch>
          </p:blipFill>
          <p:spPr>
            <a:xfrm>
              <a:off x="4588314" y="6802940"/>
              <a:ext cx="939422" cy="452370"/>
            </a:xfrm>
            <a:prstGeom prst="rect">
              <a:avLst/>
            </a:prstGeom>
          </p:spPr>
        </p:pic>
        <p:pic>
          <p:nvPicPr>
            <p:cNvPr id="16" name="object 16"/>
            <p:cNvPicPr/>
            <p:nvPr/>
          </p:nvPicPr>
          <p:blipFill>
            <a:blip r:embed="rId13" cstate="print"/>
            <a:stretch>
              <a:fillRect/>
            </a:stretch>
          </p:blipFill>
          <p:spPr>
            <a:xfrm>
              <a:off x="2845117" y="7255311"/>
              <a:ext cx="1450412" cy="452370"/>
            </a:xfrm>
            <a:prstGeom prst="rect">
              <a:avLst/>
            </a:prstGeom>
          </p:spPr>
        </p:pic>
        <p:pic>
          <p:nvPicPr>
            <p:cNvPr id="17" name="object 17"/>
            <p:cNvPicPr/>
            <p:nvPr/>
          </p:nvPicPr>
          <p:blipFill>
            <a:blip r:embed="rId14" cstate="print"/>
            <a:stretch>
              <a:fillRect/>
            </a:stretch>
          </p:blipFill>
          <p:spPr>
            <a:xfrm>
              <a:off x="4236156" y="7255311"/>
              <a:ext cx="1172812" cy="452370"/>
            </a:xfrm>
            <a:prstGeom prst="rect">
              <a:avLst/>
            </a:prstGeom>
          </p:spPr>
        </p:pic>
        <p:pic>
          <p:nvPicPr>
            <p:cNvPr id="18" name="object 18"/>
            <p:cNvPicPr/>
            <p:nvPr/>
          </p:nvPicPr>
          <p:blipFill>
            <a:blip r:embed="rId15" cstate="print"/>
            <a:stretch>
              <a:fillRect/>
            </a:stretch>
          </p:blipFill>
          <p:spPr>
            <a:xfrm>
              <a:off x="5241738" y="7255311"/>
              <a:ext cx="260113" cy="452370"/>
            </a:xfrm>
            <a:prstGeom prst="rect">
              <a:avLst/>
            </a:prstGeom>
          </p:spPr>
        </p:pic>
        <p:pic>
          <p:nvPicPr>
            <p:cNvPr id="19" name="object 19"/>
            <p:cNvPicPr/>
            <p:nvPr/>
          </p:nvPicPr>
          <p:blipFill>
            <a:blip r:embed="rId16" cstate="print"/>
            <a:stretch>
              <a:fillRect/>
            </a:stretch>
          </p:blipFill>
          <p:spPr>
            <a:xfrm>
              <a:off x="2845117" y="7707681"/>
              <a:ext cx="1169880" cy="452370"/>
            </a:xfrm>
            <a:prstGeom prst="rect">
              <a:avLst/>
            </a:prstGeom>
          </p:spPr>
        </p:pic>
        <p:pic>
          <p:nvPicPr>
            <p:cNvPr id="20" name="object 20"/>
            <p:cNvPicPr/>
            <p:nvPr/>
          </p:nvPicPr>
          <p:blipFill>
            <a:blip r:embed="rId17" cstate="print"/>
            <a:stretch>
              <a:fillRect/>
            </a:stretch>
          </p:blipFill>
          <p:spPr>
            <a:xfrm>
              <a:off x="3948398" y="7707681"/>
              <a:ext cx="2326776" cy="452370"/>
            </a:xfrm>
            <a:prstGeom prst="rect">
              <a:avLst/>
            </a:prstGeom>
          </p:spPr>
        </p:pic>
        <p:pic>
          <p:nvPicPr>
            <p:cNvPr id="21" name="object 21"/>
            <p:cNvPicPr/>
            <p:nvPr/>
          </p:nvPicPr>
          <p:blipFill>
            <a:blip r:embed="rId18" cstate="print"/>
            <a:stretch>
              <a:fillRect/>
            </a:stretch>
          </p:blipFill>
          <p:spPr>
            <a:xfrm>
              <a:off x="2845117" y="8160010"/>
              <a:ext cx="1693562" cy="452621"/>
            </a:xfrm>
            <a:prstGeom prst="rect">
              <a:avLst/>
            </a:prstGeom>
          </p:spPr>
        </p:pic>
        <p:pic>
          <p:nvPicPr>
            <p:cNvPr id="22" name="object 22"/>
            <p:cNvPicPr/>
            <p:nvPr/>
          </p:nvPicPr>
          <p:blipFill>
            <a:blip r:embed="rId19" cstate="print"/>
            <a:stretch>
              <a:fillRect/>
            </a:stretch>
          </p:blipFill>
          <p:spPr>
            <a:xfrm>
              <a:off x="2845117" y="9065002"/>
              <a:ext cx="805784" cy="452370"/>
            </a:xfrm>
            <a:prstGeom prst="rect">
              <a:avLst/>
            </a:prstGeom>
          </p:spPr>
        </p:pic>
        <p:pic>
          <p:nvPicPr>
            <p:cNvPr id="23" name="object 23"/>
            <p:cNvPicPr/>
            <p:nvPr/>
          </p:nvPicPr>
          <p:blipFill>
            <a:blip r:embed="rId20" cstate="print"/>
            <a:stretch>
              <a:fillRect/>
            </a:stretch>
          </p:blipFill>
          <p:spPr>
            <a:xfrm>
              <a:off x="3590272" y="9065002"/>
              <a:ext cx="1027676" cy="452370"/>
            </a:xfrm>
            <a:prstGeom prst="rect">
              <a:avLst/>
            </a:prstGeom>
          </p:spPr>
        </p:pic>
        <p:pic>
          <p:nvPicPr>
            <p:cNvPr id="24" name="object 24"/>
            <p:cNvPicPr/>
            <p:nvPr/>
          </p:nvPicPr>
          <p:blipFill>
            <a:blip r:embed="rId21" cstate="print"/>
            <a:stretch>
              <a:fillRect/>
            </a:stretch>
          </p:blipFill>
          <p:spPr>
            <a:xfrm>
              <a:off x="4471452" y="9065002"/>
              <a:ext cx="1332608" cy="452370"/>
            </a:xfrm>
            <a:prstGeom prst="rect">
              <a:avLst/>
            </a:prstGeom>
          </p:spPr>
        </p:pic>
        <p:pic>
          <p:nvPicPr>
            <p:cNvPr id="25" name="object 25"/>
            <p:cNvPicPr/>
            <p:nvPr/>
          </p:nvPicPr>
          <p:blipFill>
            <a:blip r:embed="rId15" cstate="print"/>
            <a:stretch>
              <a:fillRect/>
            </a:stretch>
          </p:blipFill>
          <p:spPr>
            <a:xfrm>
              <a:off x="5613687" y="9065002"/>
              <a:ext cx="260113" cy="452370"/>
            </a:xfrm>
            <a:prstGeom prst="rect">
              <a:avLst/>
            </a:prstGeom>
          </p:spPr>
        </p:pic>
        <p:pic>
          <p:nvPicPr>
            <p:cNvPr id="26" name="object 26"/>
            <p:cNvPicPr/>
            <p:nvPr/>
          </p:nvPicPr>
          <p:blipFill>
            <a:blip r:embed="rId22" cstate="print"/>
            <a:stretch>
              <a:fillRect/>
            </a:stretch>
          </p:blipFill>
          <p:spPr>
            <a:xfrm>
              <a:off x="2845117" y="9517373"/>
              <a:ext cx="733845" cy="452370"/>
            </a:xfrm>
            <a:prstGeom prst="rect">
              <a:avLst/>
            </a:prstGeom>
          </p:spPr>
        </p:pic>
        <p:pic>
          <p:nvPicPr>
            <p:cNvPr id="27" name="object 27"/>
            <p:cNvPicPr/>
            <p:nvPr/>
          </p:nvPicPr>
          <p:blipFill>
            <a:blip r:embed="rId23" cstate="print"/>
            <a:stretch>
              <a:fillRect/>
            </a:stretch>
          </p:blipFill>
          <p:spPr>
            <a:xfrm>
              <a:off x="3496028" y="9517373"/>
              <a:ext cx="1532405" cy="452370"/>
            </a:xfrm>
            <a:prstGeom prst="rect">
              <a:avLst/>
            </a:prstGeom>
          </p:spPr>
        </p:pic>
        <p:pic>
          <p:nvPicPr>
            <p:cNvPr id="28" name="object 28"/>
            <p:cNvPicPr/>
            <p:nvPr/>
          </p:nvPicPr>
          <p:blipFill>
            <a:blip r:embed="rId24" cstate="print"/>
            <a:stretch>
              <a:fillRect/>
            </a:stretch>
          </p:blipFill>
          <p:spPr>
            <a:xfrm>
              <a:off x="2845117" y="9969743"/>
              <a:ext cx="2374421" cy="452370"/>
            </a:xfrm>
            <a:prstGeom prst="rect">
              <a:avLst/>
            </a:prstGeom>
          </p:spPr>
        </p:pic>
      </p:grpSp>
      <p:grpSp>
        <p:nvGrpSpPr>
          <p:cNvPr id="29" name="object 29"/>
          <p:cNvGrpSpPr/>
          <p:nvPr/>
        </p:nvGrpSpPr>
        <p:grpSpPr>
          <a:xfrm>
            <a:off x="9035152" y="6530518"/>
            <a:ext cx="4908032" cy="6217253"/>
            <a:chOff x="7449767" y="5384654"/>
            <a:chExt cx="4046854" cy="5126355"/>
          </a:xfrm>
        </p:grpSpPr>
        <p:sp>
          <p:nvSpPr>
            <p:cNvPr id="30" name="object 30"/>
            <p:cNvSpPr/>
            <p:nvPr/>
          </p:nvSpPr>
          <p:spPr>
            <a:xfrm>
              <a:off x="7449767" y="5384654"/>
              <a:ext cx="4046854" cy="5126355"/>
            </a:xfrm>
            <a:custGeom>
              <a:avLst/>
              <a:gdLst/>
              <a:ahLst/>
              <a:cxnLst/>
              <a:rect l="l" t="t" r="r" b="b"/>
              <a:pathLst>
                <a:path w="4046854" h="5126355">
                  <a:moveTo>
                    <a:pt x="4046726" y="0"/>
                  </a:moveTo>
                  <a:lnTo>
                    <a:pt x="0" y="0"/>
                  </a:lnTo>
                  <a:lnTo>
                    <a:pt x="0" y="5126342"/>
                  </a:lnTo>
                  <a:lnTo>
                    <a:pt x="4046726" y="5126342"/>
                  </a:lnTo>
                  <a:lnTo>
                    <a:pt x="4046726" y="0"/>
                  </a:lnTo>
                  <a:close/>
                </a:path>
              </a:pathLst>
            </a:custGeom>
            <a:solidFill>
              <a:srgbClr val="FF81B0"/>
            </a:solidFill>
          </p:spPr>
          <p:txBody>
            <a:bodyPr wrap="square" lIns="0" tIns="0" rIns="0" bIns="0" rtlCol="0"/>
            <a:lstStyle/>
            <a:p>
              <a:endParaRPr sz="4366"/>
            </a:p>
          </p:txBody>
        </p:sp>
        <p:pic>
          <p:nvPicPr>
            <p:cNvPr id="31" name="object 31"/>
            <p:cNvPicPr/>
            <p:nvPr/>
          </p:nvPicPr>
          <p:blipFill>
            <a:blip r:embed="rId25" cstate="print"/>
            <a:stretch>
              <a:fillRect/>
            </a:stretch>
          </p:blipFill>
          <p:spPr>
            <a:xfrm>
              <a:off x="8393776" y="5625478"/>
              <a:ext cx="2238082" cy="452621"/>
            </a:xfrm>
            <a:prstGeom prst="rect">
              <a:avLst/>
            </a:prstGeom>
          </p:spPr>
        </p:pic>
        <p:pic>
          <p:nvPicPr>
            <p:cNvPr id="32" name="object 32"/>
            <p:cNvPicPr/>
            <p:nvPr/>
          </p:nvPicPr>
          <p:blipFill>
            <a:blip r:embed="rId10" cstate="print"/>
            <a:stretch>
              <a:fillRect/>
            </a:stretch>
          </p:blipFill>
          <p:spPr>
            <a:xfrm>
              <a:off x="7830826" y="6530471"/>
              <a:ext cx="787459" cy="452370"/>
            </a:xfrm>
            <a:prstGeom prst="rect">
              <a:avLst/>
            </a:prstGeom>
          </p:spPr>
        </p:pic>
        <p:pic>
          <p:nvPicPr>
            <p:cNvPr id="33" name="object 33"/>
            <p:cNvPicPr/>
            <p:nvPr/>
          </p:nvPicPr>
          <p:blipFill>
            <a:blip r:embed="rId26" cstate="print"/>
            <a:stretch>
              <a:fillRect/>
            </a:stretch>
          </p:blipFill>
          <p:spPr>
            <a:xfrm>
              <a:off x="8421421" y="6530471"/>
              <a:ext cx="1411982" cy="452370"/>
            </a:xfrm>
            <a:prstGeom prst="rect">
              <a:avLst/>
            </a:prstGeom>
          </p:spPr>
        </p:pic>
        <p:pic>
          <p:nvPicPr>
            <p:cNvPr id="34" name="object 34"/>
            <p:cNvPicPr/>
            <p:nvPr/>
          </p:nvPicPr>
          <p:blipFill>
            <a:blip r:embed="rId27" cstate="print"/>
            <a:stretch>
              <a:fillRect/>
            </a:stretch>
          </p:blipFill>
          <p:spPr>
            <a:xfrm>
              <a:off x="9756124" y="6530471"/>
              <a:ext cx="645046" cy="452370"/>
            </a:xfrm>
            <a:prstGeom prst="rect">
              <a:avLst/>
            </a:prstGeom>
          </p:spPr>
        </p:pic>
        <p:pic>
          <p:nvPicPr>
            <p:cNvPr id="35" name="object 35"/>
            <p:cNvPicPr/>
            <p:nvPr/>
          </p:nvPicPr>
          <p:blipFill>
            <a:blip r:embed="rId28" cstate="print"/>
            <a:stretch>
              <a:fillRect/>
            </a:stretch>
          </p:blipFill>
          <p:spPr>
            <a:xfrm>
              <a:off x="7830826" y="6982841"/>
              <a:ext cx="1631675" cy="452370"/>
            </a:xfrm>
            <a:prstGeom prst="rect">
              <a:avLst/>
            </a:prstGeom>
          </p:spPr>
        </p:pic>
        <p:pic>
          <p:nvPicPr>
            <p:cNvPr id="36" name="object 36"/>
            <p:cNvPicPr/>
            <p:nvPr/>
          </p:nvPicPr>
          <p:blipFill>
            <a:blip r:embed="rId29" cstate="print"/>
            <a:stretch>
              <a:fillRect/>
            </a:stretch>
          </p:blipFill>
          <p:spPr>
            <a:xfrm>
              <a:off x="9381661" y="6982841"/>
              <a:ext cx="1184540" cy="452370"/>
            </a:xfrm>
            <a:prstGeom prst="rect">
              <a:avLst/>
            </a:prstGeom>
          </p:spPr>
        </p:pic>
        <p:pic>
          <p:nvPicPr>
            <p:cNvPr id="37" name="object 37"/>
            <p:cNvPicPr/>
            <p:nvPr/>
          </p:nvPicPr>
          <p:blipFill>
            <a:blip r:embed="rId30" cstate="print"/>
            <a:stretch>
              <a:fillRect/>
            </a:stretch>
          </p:blipFill>
          <p:spPr>
            <a:xfrm>
              <a:off x="7830826" y="7435212"/>
              <a:ext cx="1144958" cy="452370"/>
            </a:xfrm>
            <a:prstGeom prst="rect">
              <a:avLst/>
            </a:prstGeom>
          </p:spPr>
        </p:pic>
        <p:pic>
          <p:nvPicPr>
            <p:cNvPr id="38" name="object 38"/>
            <p:cNvPicPr/>
            <p:nvPr/>
          </p:nvPicPr>
          <p:blipFill>
            <a:blip r:embed="rId31" cstate="print"/>
            <a:stretch>
              <a:fillRect/>
            </a:stretch>
          </p:blipFill>
          <p:spPr>
            <a:xfrm>
              <a:off x="8910233" y="7435212"/>
              <a:ext cx="541169" cy="452370"/>
            </a:xfrm>
            <a:prstGeom prst="rect">
              <a:avLst/>
            </a:prstGeom>
          </p:spPr>
        </p:pic>
        <p:pic>
          <p:nvPicPr>
            <p:cNvPr id="39" name="object 39"/>
            <p:cNvPicPr/>
            <p:nvPr/>
          </p:nvPicPr>
          <p:blipFill>
            <a:blip r:embed="rId32" cstate="print"/>
            <a:stretch>
              <a:fillRect/>
            </a:stretch>
          </p:blipFill>
          <p:spPr>
            <a:xfrm>
              <a:off x="7830826" y="7887792"/>
              <a:ext cx="3284398" cy="452370"/>
            </a:xfrm>
            <a:prstGeom prst="rect">
              <a:avLst/>
            </a:prstGeom>
          </p:spPr>
        </p:pic>
      </p:grpSp>
      <p:grpSp>
        <p:nvGrpSpPr>
          <p:cNvPr id="40" name="object 40"/>
          <p:cNvGrpSpPr/>
          <p:nvPr/>
        </p:nvGrpSpPr>
        <p:grpSpPr>
          <a:xfrm>
            <a:off x="15025316" y="6530518"/>
            <a:ext cx="4908032" cy="6217253"/>
            <a:chOff x="12388879" y="5384654"/>
            <a:chExt cx="4046854" cy="5126355"/>
          </a:xfrm>
        </p:grpSpPr>
        <p:sp>
          <p:nvSpPr>
            <p:cNvPr id="41" name="object 41"/>
            <p:cNvSpPr/>
            <p:nvPr/>
          </p:nvSpPr>
          <p:spPr>
            <a:xfrm>
              <a:off x="12388879" y="5384654"/>
              <a:ext cx="4046854" cy="5126355"/>
            </a:xfrm>
            <a:custGeom>
              <a:avLst/>
              <a:gdLst/>
              <a:ahLst/>
              <a:cxnLst/>
              <a:rect l="l" t="t" r="r" b="b"/>
              <a:pathLst>
                <a:path w="4046855" h="5126355">
                  <a:moveTo>
                    <a:pt x="4046726" y="0"/>
                  </a:moveTo>
                  <a:lnTo>
                    <a:pt x="0" y="0"/>
                  </a:lnTo>
                  <a:lnTo>
                    <a:pt x="0" y="5126342"/>
                  </a:lnTo>
                  <a:lnTo>
                    <a:pt x="4046726" y="5126342"/>
                  </a:lnTo>
                  <a:lnTo>
                    <a:pt x="4046726" y="0"/>
                  </a:lnTo>
                  <a:close/>
                </a:path>
              </a:pathLst>
            </a:custGeom>
            <a:solidFill>
              <a:srgbClr val="FF81B0"/>
            </a:solidFill>
          </p:spPr>
          <p:txBody>
            <a:bodyPr wrap="square" lIns="0" tIns="0" rIns="0" bIns="0" rtlCol="0"/>
            <a:lstStyle/>
            <a:p>
              <a:endParaRPr sz="4366"/>
            </a:p>
          </p:txBody>
        </p:sp>
        <p:pic>
          <p:nvPicPr>
            <p:cNvPr id="42" name="object 42"/>
            <p:cNvPicPr/>
            <p:nvPr/>
          </p:nvPicPr>
          <p:blipFill>
            <a:blip r:embed="rId33" cstate="print"/>
            <a:stretch>
              <a:fillRect/>
            </a:stretch>
          </p:blipFill>
          <p:spPr>
            <a:xfrm>
              <a:off x="12988270" y="5748624"/>
              <a:ext cx="2226772" cy="452621"/>
            </a:xfrm>
            <a:prstGeom prst="rect">
              <a:avLst/>
            </a:prstGeom>
          </p:spPr>
        </p:pic>
        <p:pic>
          <p:nvPicPr>
            <p:cNvPr id="43" name="object 43"/>
            <p:cNvPicPr/>
            <p:nvPr/>
          </p:nvPicPr>
          <p:blipFill>
            <a:blip r:embed="rId10" cstate="print"/>
            <a:stretch>
              <a:fillRect/>
            </a:stretch>
          </p:blipFill>
          <p:spPr>
            <a:xfrm>
              <a:off x="12988270" y="6653616"/>
              <a:ext cx="787459" cy="452370"/>
            </a:xfrm>
            <a:prstGeom prst="rect">
              <a:avLst/>
            </a:prstGeom>
          </p:spPr>
        </p:pic>
        <p:pic>
          <p:nvPicPr>
            <p:cNvPr id="44" name="object 44"/>
            <p:cNvPicPr/>
            <p:nvPr/>
          </p:nvPicPr>
          <p:blipFill>
            <a:blip r:embed="rId34" cstate="print"/>
            <a:stretch>
              <a:fillRect/>
            </a:stretch>
          </p:blipFill>
          <p:spPr>
            <a:xfrm>
              <a:off x="13578864" y="6653616"/>
              <a:ext cx="1301821" cy="452370"/>
            </a:xfrm>
            <a:prstGeom prst="rect">
              <a:avLst/>
            </a:prstGeom>
          </p:spPr>
        </p:pic>
        <p:pic>
          <p:nvPicPr>
            <p:cNvPr id="45" name="object 45"/>
            <p:cNvPicPr/>
            <p:nvPr/>
          </p:nvPicPr>
          <p:blipFill>
            <a:blip r:embed="rId35" cstate="print"/>
            <a:stretch>
              <a:fillRect/>
            </a:stretch>
          </p:blipFill>
          <p:spPr>
            <a:xfrm>
              <a:off x="14793982" y="6653616"/>
              <a:ext cx="1003697" cy="452370"/>
            </a:xfrm>
            <a:prstGeom prst="rect">
              <a:avLst/>
            </a:prstGeom>
          </p:spPr>
        </p:pic>
        <p:pic>
          <p:nvPicPr>
            <p:cNvPr id="46" name="object 46"/>
            <p:cNvPicPr/>
            <p:nvPr/>
          </p:nvPicPr>
          <p:blipFill>
            <a:blip r:embed="rId36" cstate="print"/>
            <a:stretch>
              <a:fillRect/>
            </a:stretch>
          </p:blipFill>
          <p:spPr>
            <a:xfrm>
              <a:off x="12988270" y="7105987"/>
              <a:ext cx="2310231" cy="452370"/>
            </a:xfrm>
            <a:prstGeom prst="rect">
              <a:avLst/>
            </a:prstGeom>
          </p:spPr>
        </p:pic>
        <p:pic>
          <p:nvPicPr>
            <p:cNvPr id="47" name="object 47"/>
            <p:cNvPicPr/>
            <p:nvPr/>
          </p:nvPicPr>
          <p:blipFill>
            <a:blip r:embed="rId37" cstate="print"/>
            <a:stretch>
              <a:fillRect/>
            </a:stretch>
          </p:blipFill>
          <p:spPr>
            <a:xfrm>
              <a:off x="12988270" y="7558357"/>
              <a:ext cx="1358472" cy="452370"/>
            </a:xfrm>
            <a:prstGeom prst="rect">
              <a:avLst/>
            </a:prstGeom>
          </p:spPr>
        </p:pic>
        <p:pic>
          <p:nvPicPr>
            <p:cNvPr id="48" name="object 48"/>
            <p:cNvPicPr/>
            <p:nvPr/>
          </p:nvPicPr>
          <p:blipFill>
            <a:blip r:embed="rId38" cstate="print"/>
            <a:stretch>
              <a:fillRect/>
            </a:stretch>
          </p:blipFill>
          <p:spPr>
            <a:xfrm>
              <a:off x="14298888" y="7558357"/>
              <a:ext cx="1195745" cy="452370"/>
            </a:xfrm>
            <a:prstGeom prst="rect">
              <a:avLst/>
            </a:prstGeom>
          </p:spPr>
        </p:pic>
        <p:pic>
          <p:nvPicPr>
            <p:cNvPr id="49" name="object 49"/>
            <p:cNvPicPr/>
            <p:nvPr/>
          </p:nvPicPr>
          <p:blipFill>
            <a:blip r:embed="rId39" cstate="print"/>
            <a:stretch>
              <a:fillRect/>
            </a:stretch>
          </p:blipFill>
          <p:spPr>
            <a:xfrm>
              <a:off x="15295673" y="7558357"/>
              <a:ext cx="143250" cy="452370"/>
            </a:xfrm>
            <a:prstGeom prst="rect">
              <a:avLst/>
            </a:prstGeom>
          </p:spPr>
        </p:pic>
        <p:pic>
          <p:nvPicPr>
            <p:cNvPr id="50" name="object 50"/>
            <p:cNvPicPr/>
            <p:nvPr/>
          </p:nvPicPr>
          <p:blipFill>
            <a:blip r:embed="rId19" cstate="print"/>
            <a:stretch>
              <a:fillRect/>
            </a:stretch>
          </p:blipFill>
          <p:spPr>
            <a:xfrm>
              <a:off x="12988270" y="8463308"/>
              <a:ext cx="805784" cy="452370"/>
            </a:xfrm>
            <a:prstGeom prst="rect">
              <a:avLst/>
            </a:prstGeom>
          </p:spPr>
        </p:pic>
        <p:pic>
          <p:nvPicPr>
            <p:cNvPr id="51" name="object 51"/>
            <p:cNvPicPr/>
            <p:nvPr/>
          </p:nvPicPr>
          <p:blipFill>
            <a:blip r:embed="rId40" cstate="print"/>
            <a:stretch>
              <a:fillRect/>
            </a:stretch>
          </p:blipFill>
          <p:spPr>
            <a:xfrm>
              <a:off x="13632897" y="8463308"/>
              <a:ext cx="1131659" cy="452370"/>
            </a:xfrm>
            <a:prstGeom prst="rect">
              <a:avLst/>
            </a:prstGeom>
          </p:spPr>
        </p:pic>
        <p:pic>
          <p:nvPicPr>
            <p:cNvPr id="52" name="object 52"/>
            <p:cNvPicPr/>
            <p:nvPr/>
          </p:nvPicPr>
          <p:blipFill>
            <a:blip r:embed="rId41" cstate="print"/>
            <a:stretch>
              <a:fillRect/>
            </a:stretch>
          </p:blipFill>
          <p:spPr>
            <a:xfrm>
              <a:off x="14623086" y="8463308"/>
              <a:ext cx="1025687" cy="452370"/>
            </a:xfrm>
            <a:prstGeom prst="rect">
              <a:avLst/>
            </a:prstGeom>
          </p:spPr>
        </p:pic>
        <p:pic>
          <p:nvPicPr>
            <p:cNvPr id="53" name="object 53"/>
            <p:cNvPicPr/>
            <p:nvPr/>
          </p:nvPicPr>
          <p:blipFill>
            <a:blip r:embed="rId42" cstate="print"/>
            <a:stretch>
              <a:fillRect/>
            </a:stretch>
          </p:blipFill>
          <p:spPr>
            <a:xfrm>
              <a:off x="15544477" y="8463308"/>
              <a:ext cx="416557" cy="452370"/>
            </a:xfrm>
            <a:prstGeom prst="rect">
              <a:avLst/>
            </a:prstGeom>
          </p:spPr>
        </p:pic>
        <p:pic>
          <p:nvPicPr>
            <p:cNvPr id="54" name="object 54"/>
            <p:cNvPicPr/>
            <p:nvPr/>
          </p:nvPicPr>
          <p:blipFill>
            <a:blip r:embed="rId43" cstate="print"/>
            <a:stretch>
              <a:fillRect/>
            </a:stretch>
          </p:blipFill>
          <p:spPr>
            <a:xfrm>
              <a:off x="12988270" y="8915678"/>
              <a:ext cx="586406" cy="452370"/>
            </a:xfrm>
            <a:prstGeom prst="rect">
              <a:avLst/>
            </a:prstGeom>
          </p:spPr>
        </p:pic>
        <p:pic>
          <p:nvPicPr>
            <p:cNvPr id="55" name="object 55"/>
            <p:cNvPicPr/>
            <p:nvPr/>
          </p:nvPicPr>
          <p:blipFill>
            <a:blip r:embed="rId44" cstate="print"/>
            <a:stretch>
              <a:fillRect/>
            </a:stretch>
          </p:blipFill>
          <p:spPr>
            <a:xfrm>
              <a:off x="13527344" y="8915678"/>
              <a:ext cx="1566332" cy="452370"/>
            </a:xfrm>
            <a:prstGeom prst="rect">
              <a:avLst/>
            </a:prstGeom>
          </p:spPr>
        </p:pic>
        <p:pic>
          <p:nvPicPr>
            <p:cNvPr id="56" name="object 56"/>
            <p:cNvPicPr/>
            <p:nvPr/>
          </p:nvPicPr>
          <p:blipFill>
            <a:blip r:embed="rId45" cstate="print"/>
            <a:stretch>
              <a:fillRect/>
            </a:stretch>
          </p:blipFill>
          <p:spPr>
            <a:xfrm>
              <a:off x="14919640" y="8915678"/>
              <a:ext cx="549546" cy="452370"/>
            </a:xfrm>
            <a:prstGeom prst="rect">
              <a:avLst/>
            </a:prstGeom>
          </p:spPr>
        </p:pic>
        <p:pic>
          <p:nvPicPr>
            <p:cNvPr id="57" name="object 57"/>
            <p:cNvPicPr/>
            <p:nvPr/>
          </p:nvPicPr>
          <p:blipFill>
            <a:blip r:embed="rId46" cstate="print"/>
            <a:stretch>
              <a:fillRect/>
            </a:stretch>
          </p:blipFill>
          <p:spPr>
            <a:xfrm>
              <a:off x="12988270" y="9368049"/>
              <a:ext cx="770705" cy="452370"/>
            </a:xfrm>
            <a:prstGeom prst="rect">
              <a:avLst/>
            </a:prstGeom>
          </p:spPr>
        </p:pic>
        <p:pic>
          <p:nvPicPr>
            <p:cNvPr id="58" name="object 58"/>
            <p:cNvPicPr/>
            <p:nvPr/>
          </p:nvPicPr>
          <p:blipFill>
            <a:blip r:embed="rId40" cstate="print"/>
            <a:stretch>
              <a:fillRect/>
            </a:stretch>
          </p:blipFill>
          <p:spPr>
            <a:xfrm>
              <a:off x="13566299" y="9368049"/>
              <a:ext cx="1131659" cy="452370"/>
            </a:xfrm>
            <a:prstGeom prst="rect">
              <a:avLst/>
            </a:prstGeom>
          </p:spPr>
        </p:pic>
        <p:pic>
          <p:nvPicPr>
            <p:cNvPr id="59" name="object 59"/>
            <p:cNvPicPr/>
            <p:nvPr/>
          </p:nvPicPr>
          <p:blipFill>
            <a:blip r:embed="rId47" cstate="print"/>
            <a:stretch>
              <a:fillRect/>
            </a:stretch>
          </p:blipFill>
          <p:spPr>
            <a:xfrm>
              <a:off x="14556487" y="9368049"/>
              <a:ext cx="989560" cy="452370"/>
            </a:xfrm>
            <a:prstGeom prst="rect">
              <a:avLst/>
            </a:prstGeom>
          </p:spPr>
        </p:pic>
        <p:pic>
          <p:nvPicPr>
            <p:cNvPr id="60" name="object 60"/>
            <p:cNvPicPr/>
            <p:nvPr/>
          </p:nvPicPr>
          <p:blipFill>
            <a:blip r:embed="rId48" cstate="print"/>
            <a:stretch>
              <a:fillRect/>
            </a:stretch>
          </p:blipFill>
          <p:spPr>
            <a:xfrm>
              <a:off x="12988270" y="9820461"/>
              <a:ext cx="645046" cy="452370"/>
            </a:xfrm>
            <a:prstGeom prst="rect">
              <a:avLst/>
            </a:prstGeom>
          </p:spPr>
        </p:pic>
        <p:pic>
          <p:nvPicPr>
            <p:cNvPr id="61" name="object 61"/>
            <p:cNvPicPr/>
            <p:nvPr/>
          </p:nvPicPr>
          <p:blipFill>
            <a:blip r:embed="rId43" cstate="print"/>
            <a:stretch>
              <a:fillRect/>
            </a:stretch>
          </p:blipFill>
          <p:spPr>
            <a:xfrm>
              <a:off x="13572582" y="9820461"/>
              <a:ext cx="586406" cy="452370"/>
            </a:xfrm>
            <a:prstGeom prst="rect">
              <a:avLst/>
            </a:prstGeom>
          </p:spPr>
        </p:pic>
        <p:pic>
          <p:nvPicPr>
            <p:cNvPr id="62" name="object 62"/>
            <p:cNvPicPr/>
            <p:nvPr/>
          </p:nvPicPr>
          <p:blipFill>
            <a:blip r:embed="rId49" cstate="print"/>
            <a:stretch>
              <a:fillRect/>
            </a:stretch>
          </p:blipFill>
          <p:spPr>
            <a:xfrm>
              <a:off x="14112913" y="9820461"/>
              <a:ext cx="1233442" cy="452370"/>
            </a:xfrm>
            <a:prstGeom prst="rect">
              <a:avLst/>
            </a:prstGeom>
          </p:spPr>
        </p:pic>
        <p:pic>
          <p:nvPicPr>
            <p:cNvPr id="63" name="object 63"/>
            <p:cNvPicPr/>
            <p:nvPr/>
          </p:nvPicPr>
          <p:blipFill>
            <a:blip r:embed="rId50" cstate="print"/>
            <a:stretch>
              <a:fillRect/>
            </a:stretch>
          </p:blipFill>
          <p:spPr>
            <a:xfrm>
              <a:off x="15141113" y="9820461"/>
              <a:ext cx="467449" cy="452370"/>
            </a:xfrm>
            <a:prstGeom prst="rect">
              <a:avLst/>
            </a:prstGeom>
          </p:spPr>
        </p:pic>
      </p:grpSp>
      <p:pic>
        <p:nvPicPr>
          <p:cNvPr id="64" name="object 64"/>
          <p:cNvPicPr/>
          <p:nvPr/>
        </p:nvPicPr>
        <p:blipFill>
          <a:blip r:embed="rId51" cstate="print"/>
          <a:stretch>
            <a:fillRect/>
          </a:stretch>
        </p:blipFill>
        <p:spPr>
          <a:xfrm>
            <a:off x="13482531" y="894707"/>
            <a:ext cx="10385091" cy="4460968"/>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21965623" cy="3452489"/>
            <a:chOff x="0" y="0"/>
            <a:chExt cx="18111470" cy="2846705"/>
          </a:xfrm>
        </p:grpSpPr>
        <p:pic>
          <p:nvPicPr>
            <p:cNvPr id="3" name="object 3"/>
            <p:cNvPicPr/>
            <p:nvPr/>
          </p:nvPicPr>
          <p:blipFill>
            <a:blip r:embed="rId2" cstate="print"/>
            <a:stretch>
              <a:fillRect/>
            </a:stretch>
          </p:blipFill>
          <p:spPr>
            <a:xfrm>
              <a:off x="1255537" y="1065898"/>
              <a:ext cx="2260596" cy="1131135"/>
            </a:xfrm>
            <a:prstGeom prst="rect">
              <a:avLst/>
            </a:prstGeom>
          </p:spPr>
        </p:pic>
        <p:pic>
          <p:nvPicPr>
            <p:cNvPr id="4" name="object 4"/>
            <p:cNvPicPr/>
            <p:nvPr/>
          </p:nvPicPr>
          <p:blipFill>
            <a:blip r:embed="rId3" cstate="print"/>
            <a:stretch>
              <a:fillRect/>
            </a:stretch>
          </p:blipFill>
          <p:spPr>
            <a:xfrm>
              <a:off x="3246282" y="1065898"/>
              <a:ext cx="2711500" cy="1131135"/>
            </a:xfrm>
            <a:prstGeom prst="rect">
              <a:avLst/>
            </a:prstGeom>
          </p:spPr>
        </p:pic>
        <p:pic>
          <p:nvPicPr>
            <p:cNvPr id="5" name="object 5"/>
            <p:cNvPicPr/>
            <p:nvPr/>
          </p:nvPicPr>
          <p:blipFill>
            <a:blip r:embed="rId4" cstate="print"/>
            <a:stretch>
              <a:fillRect/>
            </a:stretch>
          </p:blipFill>
          <p:spPr>
            <a:xfrm>
              <a:off x="5505621" y="1065898"/>
              <a:ext cx="654052" cy="1131135"/>
            </a:xfrm>
            <a:prstGeom prst="rect">
              <a:avLst/>
            </a:prstGeom>
          </p:spPr>
        </p:pic>
        <p:pic>
          <p:nvPicPr>
            <p:cNvPr id="6" name="object 6"/>
            <p:cNvPicPr/>
            <p:nvPr/>
          </p:nvPicPr>
          <p:blipFill>
            <a:blip r:embed="rId5" cstate="print"/>
            <a:stretch>
              <a:fillRect/>
            </a:stretch>
          </p:blipFill>
          <p:spPr>
            <a:xfrm>
              <a:off x="5941865" y="1065898"/>
              <a:ext cx="3954262" cy="1131135"/>
            </a:xfrm>
            <a:prstGeom prst="rect">
              <a:avLst/>
            </a:prstGeom>
          </p:spPr>
        </p:pic>
        <p:pic>
          <p:nvPicPr>
            <p:cNvPr id="7" name="object 7"/>
            <p:cNvPicPr/>
            <p:nvPr/>
          </p:nvPicPr>
          <p:blipFill>
            <a:blip r:embed="rId6" cstate="print"/>
            <a:stretch>
              <a:fillRect/>
            </a:stretch>
          </p:blipFill>
          <p:spPr>
            <a:xfrm>
              <a:off x="9641565" y="1065898"/>
              <a:ext cx="1302135" cy="1131135"/>
            </a:xfrm>
            <a:prstGeom prst="rect">
              <a:avLst/>
            </a:prstGeom>
          </p:spPr>
        </p:pic>
        <p:pic>
          <p:nvPicPr>
            <p:cNvPr id="8" name="object 8"/>
            <p:cNvPicPr/>
            <p:nvPr/>
          </p:nvPicPr>
          <p:blipFill>
            <a:blip r:embed="rId7" cstate="print"/>
            <a:stretch>
              <a:fillRect/>
            </a:stretch>
          </p:blipFill>
          <p:spPr>
            <a:xfrm>
              <a:off x="10801393" y="1065898"/>
              <a:ext cx="1880479" cy="1131135"/>
            </a:xfrm>
            <a:prstGeom prst="rect">
              <a:avLst/>
            </a:prstGeom>
          </p:spPr>
        </p:pic>
        <p:pic>
          <p:nvPicPr>
            <p:cNvPr id="9" name="object 9"/>
            <p:cNvPicPr/>
            <p:nvPr/>
          </p:nvPicPr>
          <p:blipFill>
            <a:blip r:embed="rId8" cstate="print"/>
            <a:stretch>
              <a:fillRect/>
            </a:stretch>
          </p:blipFill>
          <p:spPr>
            <a:xfrm>
              <a:off x="12490243" y="1065898"/>
              <a:ext cx="1488110" cy="1131135"/>
            </a:xfrm>
            <a:prstGeom prst="rect">
              <a:avLst/>
            </a:prstGeom>
          </p:spPr>
        </p:pic>
        <p:pic>
          <p:nvPicPr>
            <p:cNvPr id="10" name="object 10"/>
            <p:cNvPicPr/>
            <p:nvPr/>
          </p:nvPicPr>
          <p:blipFill>
            <a:blip r:embed="rId9" cstate="print"/>
            <a:stretch>
              <a:fillRect/>
            </a:stretch>
          </p:blipFill>
          <p:spPr>
            <a:xfrm>
              <a:off x="13606299" y="1065898"/>
              <a:ext cx="4504751" cy="1131135"/>
            </a:xfrm>
            <a:prstGeom prst="rect">
              <a:avLst/>
            </a:prstGeom>
          </p:spPr>
        </p:pic>
        <p:pic>
          <p:nvPicPr>
            <p:cNvPr id="11" name="object 11"/>
            <p:cNvPicPr/>
            <p:nvPr/>
          </p:nvPicPr>
          <p:blipFill>
            <a:blip r:embed="rId10" cstate="print"/>
            <a:stretch>
              <a:fillRect/>
            </a:stretch>
          </p:blipFill>
          <p:spPr>
            <a:xfrm>
              <a:off x="1255537" y="2218395"/>
              <a:ext cx="10195510" cy="628292"/>
            </a:xfrm>
            <a:prstGeom prst="rect">
              <a:avLst/>
            </a:prstGeom>
          </p:spPr>
        </p:pic>
      </p:grpSp>
      <p:pic>
        <p:nvPicPr>
          <p:cNvPr id="12" name="object 12"/>
          <p:cNvPicPr/>
          <p:nvPr/>
        </p:nvPicPr>
        <p:blipFill>
          <a:blip r:embed="rId11" cstate="print"/>
          <a:stretch>
            <a:fillRect/>
          </a:stretch>
        </p:blipFill>
        <p:spPr>
          <a:xfrm>
            <a:off x="1522907" y="4439631"/>
            <a:ext cx="495296" cy="498344"/>
          </a:xfrm>
          <a:prstGeom prst="rect">
            <a:avLst/>
          </a:prstGeom>
        </p:spPr>
      </p:pic>
      <p:grpSp>
        <p:nvGrpSpPr>
          <p:cNvPr id="13" name="object 13"/>
          <p:cNvGrpSpPr/>
          <p:nvPr/>
        </p:nvGrpSpPr>
        <p:grpSpPr>
          <a:xfrm>
            <a:off x="2240960" y="4261655"/>
            <a:ext cx="19149261" cy="1707376"/>
            <a:chOff x="1847703" y="3513892"/>
            <a:chExt cx="15789275" cy="1407795"/>
          </a:xfrm>
        </p:grpSpPr>
        <p:pic>
          <p:nvPicPr>
            <p:cNvPr id="14" name="object 14"/>
            <p:cNvPicPr/>
            <p:nvPr/>
          </p:nvPicPr>
          <p:blipFill>
            <a:blip r:embed="rId12" cstate="print"/>
            <a:stretch>
              <a:fillRect/>
            </a:stretch>
          </p:blipFill>
          <p:spPr>
            <a:xfrm>
              <a:off x="1847703" y="3513892"/>
              <a:ext cx="1226740" cy="703938"/>
            </a:xfrm>
            <a:prstGeom prst="rect">
              <a:avLst/>
            </a:prstGeom>
          </p:spPr>
        </p:pic>
        <p:pic>
          <p:nvPicPr>
            <p:cNvPr id="15" name="object 15"/>
            <p:cNvPicPr/>
            <p:nvPr/>
          </p:nvPicPr>
          <p:blipFill>
            <a:blip r:embed="rId13" cstate="print"/>
            <a:stretch>
              <a:fillRect/>
            </a:stretch>
          </p:blipFill>
          <p:spPr>
            <a:xfrm>
              <a:off x="2767523" y="3513892"/>
              <a:ext cx="1121816" cy="703938"/>
            </a:xfrm>
            <a:prstGeom prst="rect">
              <a:avLst/>
            </a:prstGeom>
          </p:spPr>
        </p:pic>
        <p:pic>
          <p:nvPicPr>
            <p:cNvPr id="16" name="object 16"/>
            <p:cNvPicPr/>
            <p:nvPr/>
          </p:nvPicPr>
          <p:blipFill>
            <a:blip r:embed="rId14" cstate="print"/>
            <a:stretch>
              <a:fillRect/>
            </a:stretch>
          </p:blipFill>
          <p:spPr>
            <a:xfrm>
              <a:off x="3820541" y="3513892"/>
              <a:ext cx="1203494" cy="703938"/>
            </a:xfrm>
            <a:prstGeom prst="rect">
              <a:avLst/>
            </a:prstGeom>
          </p:spPr>
        </p:pic>
        <p:pic>
          <p:nvPicPr>
            <p:cNvPr id="17" name="object 17"/>
            <p:cNvPicPr/>
            <p:nvPr/>
          </p:nvPicPr>
          <p:blipFill>
            <a:blip r:embed="rId15" cstate="print"/>
            <a:stretch>
              <a:fillRect/>
            </a:stretch>
          </p:blipFill>
          <p:spPr>
            <a:xfrm>
              <a:off x="4937645" y="3513892"/>
              <a:ext cx="1996503" cy="703938"/>
            </a:xfrm>
            <a:prstGeom prst="rect">
              <a:avLst/>
            </a:prstGeom>
          </p:spPr>
        </p:pic>
        <p:pic>
          <p:nvPicPr>
            <p:cNvPr id="18" name="object 18"/>
            <p:cNvPicPr/>
            <p:nvPr/>
          </p:nvPicPr>
          <p:blipFill>
            <a:blip r:embed="rId16" cstate="print"/>
            <a:stretch>
              <a:fillRect/>
            </a:stretch>
          </p:blipFill>
          <p:spPr>
            <a:xfrm>
              <a:off x="6841580" y="3513892"/>
              <a:ext cx="1396693" cy="703938"/>
            </a:xfrm>
            <a:prstGeom prst="rect">
              <a:avLst/>
            </a:prstGeom>
          </p:spPr>
        </p:pic>
        <p:pic>
          <p:nvPicPr>
            <p:cNvPr id="19" name="object 19"/>
            <p:cNvPicPr/>
            <p:nvPr/>
          </p:nvPicPr>
          <p:blipFill>
            <a:blip r:embed="rId17" cstate="print"/>
            <a:stretch>
              <a:fillRect/>
            </a:stretch>
          </p:blipFill>
          <p:spPr>
            <a:xfrm>
              <a:off x="7958684" y="3513892"/>
              <a:ext cx="1159723" cy="703938"/>
            </a:xfrm>
            <a:prstGeom prst="rect">
              <a:avLst/>
            </a:prstGeom>
          </p:spPr>
        </p:pic>
        <p:pic>
          <p:nvPicPr>
            <p:cNvPr id="20" name="object 20"/>
            <p:cNvPicPr/>
            <p:nvPr/>
          </p:nvPicPr>
          <p:blipFill>
            <a:blip r:embed="rId18" cstate="print"/>
            <a:stretch>
              <a:fillRect/>
            </a:stretch>
          </p:blipFill>
          <p:spPr>
            <a:xfrm>
              <a:off x="8982801" y="3513892"/>
              <a:ext cx="1687698" cy="703938"/>
            </a:xfrm>
            <a:prstGeom prst="rect">
              <a:avLst/>
            </a:prstGeom>
          </p:spPr>
        </p:pic>
        <p:pic>
          <p:nvPicPr>
            <p:cNvPr id="21" name="object 21"/>
            <p:cNvPicPr/>
            <p:nvPr/>
          </p:nvPicPr>
          <p:blipFill>
            <a:blip r:embed="rId19" cstate="print"/>
            <a:stretch>
              <a:fillRect/>
            </a:stretch>
          </p:blipFill>
          <p:spPr>
            <a:xfrm>
              <a:off x="10429444" y="3513892"/>
              <a:ext cx="1854300" cy="703938"/>
            </a:xfrm>
            <a:prstGeom prst="rect">
              <a:avLst/>
            </a:prstGeom>
          </p:spPr>
        </p:pic>
        <p:pic>
          <p:nvPicPr>
            <p:cNvPr id="22" name="object 22"/>
            <p:cNvPicPr/>
            <p:nvPr/>
          </p:nvPicPr>
          <p:blipFill>
            <a:blip r:embed="rId20" cstate="print"/>
            <a:stretch>
              <a:fillRect/>
            </a:stretch>
          </p:blipFill>
          <p:spPr>
            <a:xfrm>
              <a:off x="12051695" y="3513892"/>
              <a:ext cx="405248" cy="703938"/>
            </a:xfrm>
            <a:prstGeom prst="rect">
              <a:avLst/>
            </a:prstGeom>
          </p:spPr>
        </p:pic>
        <p:pic>
          <p:nvPicPr>
            <p:cNvPr id="23" name="object 23"/>
            <p:cNvPicPr/>
            <p:nvPr/>
          </p:nvPicPr>
          <p:blipFill>
            <a:blip r:embed="rId21" cstate="print"/>
            <a:stretch>
              <a:fillRect/>
            </a:stretch>
          </p:blipFill>
          <p:spPr>
            <a:xfrm>
              <a:off x="12321860" y="3513892"/>
              <a:ext cx="1591464" cy="703938"/>
            </a:xfrm>
            <a:prstGeom prst="rect">
              <a:avLst/>
            </a:prstGeom>
          </p:spPr>
        </p:pic>
        <p:pic>
          <p:nvPicPr>
            <p:cNvPr id="24" name="object 24"/>
            <p:cNvPicPr/>
            <p:nvPr/>
          </p:nvPicPr>
          <p:blipFill>
            <a:blip r:embed="rId22" cstate="print"/>
            <a:stretch>
              <a:fillRect/>
            </a:stretch>
          </p:blipFill>
          <p:spPr>
            <a:xfrm>
              <a:off x="13754577" y="3513892"/>
              <a:ext cx="2131481" cy="703938"/>
            </a:xfrm>
            <a:prstGeom prst="rect">
              <a:avLst/>
            </a:prstGeom>
          </p:spPr>
        </p:pic>
        <p:pic>
          <p:nvPicPr>
            <p:cNvPr id="25" name="object 25"/>
            <p:cNvPicPr/>
            <p:nvPr/>
          </p:nvPicPr>
          <p:blipFill>
            <a:blip r:embed="rId23" cstate="print"/>
            <a:stretch>
              <a:fillRect/>
            </a:stretch>
          </p:blipFill>
          <p:spPr>
            <a:xfrm>
              <a:off x="15619349" y="3513892"/>
              <a:ext cx="2017551" cy="703938"/>
            </a:xfrm>
            <a:prstGeom prst="rect">
              <a:avLst/>
            </a:prstGeom>
          </p:spPr>
        </p:pic>
        <p:pic>
          <p:nvPicPr>
            <p:cNvPr id="26" name="object 26"/>
            <p:cNvPicPr/>
            <p:nvPr/>
          </p:nvPicPr>
          <p:blipFill>
            <a:blip r:embed="rId24" cstate="print"/>
            <a:stretch>
              <a:fillRect/>
            </a:stretch>
          </p:blipFill>
          <p:spPr>
            <a:xfrm>
              <a:off x="1847703" y="4217831"/>
              <a:ext cx="2200803" cy="703687"/>
            </a:xfrm>
            <a:prstGeom prst="rect">
              <a:avLst/>
            </a:prstGeom>
          </p:spPr>
        </p:pic>
        <p:pic>
          <p:nvPicPr>
            <p:cNvPr id="27" name="object 27"/>
            <p:cNvPicPr/>
            <p:nvPr/>
          </p:nvPicPr>
          <p:blipFill>
            <a:blip r:embed="rId25" cstate="print"/>
            <a:stretch>
              <a:fillRect/>
            </a:stretch>
          </p:blipFill>
          <p:spPr>
            <a:xfrm>
              <a:off x="3889653" y="4217831"/>
              <a:ext cx="1926658" cy="703687"/>
            </a:xfrm>
            <a:prstGeom prst="rect">
              <a:avLst/>
            </a:prstGeom>
          </p:spPr>
        </p:pic>
        <p:pic>
          <p:nvPicPr>
            <p:cNvPr id="28" name="object 28"/>
            <p:cNvPicPr/>
            <p:nvPr/>
          </p:nvPicPr>
          <p:blipFill>
            <a:blip r:embed="rId26" cstate="print"/>
            <a:stretch>
              <a:fillRect/>
            </a:stretch>
          </p:blipFill>
          <p:spPr>
            <a:xfrm>
              <a:off x="5541015" y="4217831"/>
              <a:ext cx="2577360" cy="703687"/>
            </a:xfrm>
            <a:prstGeom prst="rect">
              <a:avLst/>
            </a:prstGeom>
          </p:spPr>
        </p:pic>
        <p:pic>
          <p:nvPicPr>
            <p:cNvPr id="29" name="object 29"/>
            <p:cNvPicPr/>
            <p:nvPr/>
          </p:nvPicPr>
          <p:blipFill>
            <a:blip r:embed="rId27" cstate="print"/>
            <a:stretch>
              <a:fillRect/>
            </a:stretch>
          </p:blipFill>
          <p:spPr>
            <a:xfrm>
              <a:off x="7985072" y="4217831"/>
              <a:ext cx="2896846" cy="703687"/>
            </a:xfrm>
            <a:prstGeom prst="rect">
              <a:avLst/>
            </a:prstGeom>
          </p:spPr>
        </p:pic>
      </p:grpSp>
      <p:sp>
        <p:nvSpPr>
          <p:cNvPr id="30" name="object 30"/>
          <p:cNvSpPr txBox="1"/>
          <p:nvPr/>
        </p:nvSpPr>
        <p:spPr>
          <a:xfrm>
            <a:off x="2222509" y="5872677"/>
            <a:ext cx="244901" cy="3681270"/>
          </a:xfrm>
          <a:prstGeom prst="rect">
            <a:avLst/>
          </a:prstGeom>
        </p:spPr>
        <p:txBody>
          <a:bodyPr vert="horz" wrap="square" lIns="0" tIns="217176" rIns="0" bIns="0" rtlCol="0">
            <a:spAutoFit/>
          </a:bodyPr>
          <a:lstStyle/>
          <a:p>
            <a:pPr marL="15403">
              <a:spcBef>
                <a:spcPts val="1710"/>
              </a:spcBef>
            </a:pPr>
            <a:r>
              <a:rPr sz="4791" spc="-61" dirty="0">
                <a:solidFill>
                  <a:srgbClr val="C3004A"/>
                </a:solidFill>
                <a:latin typeface="Arial"/>
                <a:cs typeface="Arial"/>
              </a:rPr>
              <a:t>•</a:t>
            </a:r>
            <a:endParaRPr sz="4791">
              <a:latin typeface="Arial"/>
              <a:cs typeface="Arial"/>
            </a:endParaRPr>
          </a:p>
          <a:p>
            <a:pPr marL="15403">
              <a:spcBef>
                <a:spcPts val="1601"/>
              </a:spcBef>
            </a:pPr>
            <a:r>
              <a:rPr sz="4791" spc="-61" dirty="0">
                <a:solidFill>
                  <a:srgbClr val="C3004A"/>
                </a:solidFill>
                <a:latin typeface="Arial"/>
                <a:cs typeface="Arial"/>
              </a:rPr>
              <a:t>•</a:t>
            </a:r>
            <a:endParaRPr sz="4791">
              <a:latin typeface="Arial"/>
              <a:cs typeface="Arial"/>
            </a:endParaRPr>
          </a:p>
          <a:p>
            <a:pPr>
              <a:spcBef>
                <a:spcPts val="2407"/>
              </a:spcBef>
            </a:pPr>
            <a:endParaRPr sz="4791">
              <a:latin typeface="Arial"/>
              <a:cs typeface="Arial"/>
            </a:endParaRPr>
          </a:p>
          <a:p>
            <a:pPr marL="15403">
              <a:spcBef>
                <a:spcPts val="6"/>
              </a:spcBef>
            </a:pPr>
            <a:r>
              <a:rPr sz="4791" spc="-61" dirty="0">
                <a:solidFill>
                  <a:srgbClr val="C3004A"/>
                </a:solidFill>
                <a:latin typeface="Arial"/>
                <a:cs typeface="Arial"/>
              </a:rPr>
              <a:t>•</a:t>
            </a:r>
            <a:endParaRPr sz="4791">
              <a:latin typeface="Arial"/>
              <a:cs typeface="Arial"/>
            </a:endParaRPr>
          </a:p>
        </p:txBody>
      </p:sp>
      <p:grpSp>
        <p:nvGrpSpPr>
          <p:cNvPr id="31" name="object 31"/>
          <p:cNvGrpSpPr/>
          <p:nvPr/>
        </p:nvGrpSpPr>
        <p:grpSpPr>
          <a:xfrm>
            <a:off x="2599097" y="6119702"/>
            <a:ext cx="16998289" cy="731623"/>
            <a:chOff x="2143000" y="5045921"/>
            <a:chExt cx="14015719" cy="603250"/>
          </a:xfrm>
        </p:grpSpPr>
        <p:pic>
          <p:nvPicPr>
            <p:cNvPr id="32" name="object 32"/>
            <p:cNvPicPr/>
            <p:nvPr/>
          </p:nvPicPr>
          <p:blipFill>
            <a:blip r:embed="rId28" cstate="print"/>
            <a:stretch>
              <a:fillRect/>
            </a:stretch>
          </p:blipFill>
          <p:spPr>
            <a:xfrm>
              <a:off x="2143000" y="5045921"/>
              <a:ext cx="2454005" cy="603160"/>
            </a:xfrm>
            <a:prstGeom prst="rect">
              <a:avLst/>
            </a:prstGeom>
          </p:spPr>
        </p:pic>
        <p:pic>
          <p:nvPicPr>
            <p:cNvPr id="33" name="object 33"/>
            <p:cNvPicPr/>
            <p:nvPr/>
          </p:nvPicPr>
          <p:blipFill>
            <a:blip r:embed="rId29" cstate="print"/>
            <a:stretch>
              <a:fillRect/>
            </a:stretch>
          </p:blipFill>
          <p:spPr>
            <a:xfrm>
              <a:off x="4540564" y="5045921"/>
              <a:ext cx="1579212" cy="603160"/>
            </a:xfrm>
            <a:prstGeom prst="rect">
              <a:avLst/>
            </a:prstGeom>
          </p:spPr>
        </p:pic>
        <p:pic>
          <p:nvPicPr>
            <p:cNvPr id="34" name="object 34"/>
            <p:cNvPicPr/>
            <p:nvPr/>
          </p:nvPicPr>
          <p:blipFill>
            <a:blip r:embed="rId30" cstate="print"/>
            <a:stretch>
              <a:fillRect/>
            </a:stretch>
          </p:blipFill>
          <p:spPr>
            <a:xfrm>
              <a:off x="6042392" y="5045921"/>
              <a:ext cx="3432151" cy="603160"/>
            </a:xfrm>
            <a:prstGeom prst="rect">
              <a:avLst/>
            </a:prstGeom>
          </p:spPr>
        </p:pic>
        <p:pic>
          <p:nvPicPr>
            <p:cNvPr id="35" name="object 35"/>
            <p:cNvPicPr/>
            <p:nvPr/>
          </p:nvPicPr>
          <p:blipFill>
            <a:blip r:embed="rId31" cstate="print"/>
            <a:stretch>
              <a:fillRect/>
            </a:stretch>
          </p:blipFill>
          <p:spPr>
            <a:xfrm>
              <a:off x="9229091" y="5045921"/>
              <a:ext cx="3166907" cy="603160"/>
            </a:xfrm>
            <a:prstGeom prst="rect">
              <a:avLst/>
            </a:prstGeom>
          </p:spPr>
        </p:pic>
        <p:pic>
          <p:nvPicPr>
            <p:cNvPr id="36" name="object 36"/>
            <p:cNvPicPr/>
            <p:nvPr/>
          </p:nvPicPr>
          <p:blipFill>
            <a:blip r:embed="rId32" cstate="print"/>
            <a:stretch>
              <a:fillRect/>
            </a:stretch>
          </p:blipFill>
          <p:spPr>
            <a:xfrm>
              <a:off x="12184893" y="5045921"/>
              <a:ext cx="3973635" cy="603160"/>
            </a:xfrm>
            <a:prstGeom prst="rect">
              <a:avLst/>
            </a:prstGeom>
          </p:spPr>
        </p:pic>
      </p:grpSp>
      <p:grpSp>
        <p:nvGrpSpPr>
          <p:cNvPr id="37" name="object 37"/>
          <p:cNvGrpSpPr/>
          <p:nvPr/>
        </p:nvGrpSpPr>
        <p:grpSpPr>
          <a:xfrm>
            <a:off x="2599096" y="7052459"/>
            <a:ext cx="19450382" cy="732393"/>
            <a:chOff x="2143000" y="5815013"/>
            <a:chExt cx="16037560" cy="603885"/>
          </a:xfrm>
        </p:grpSpPr>
        <p:pic>
          <p:nvPicPr>
            <p:cNvPr id="38" name="object 38"/>
            <p:cNvPicPr/>
            <p:nvPr/>
          </p:nvPicPr>
          <p:blipFill>
            <a:blip r:embed="rId33" cstate="print"/>
            <a:stretch>
              <a:fillRect/>
            </a:stretch>
          </p:blipFill>
          <p:spPr>
            <a:xfrm>
              <a:off x="2143000" y="5815013"/>
              <a:ext cx="1413239" cy="603412"/>
            </a:xfrm>
            <a:prstGeom prst="rect">
              <a:avLst/>
            </a:prstGeom>
          </p:spPr>
        </p:pic>
        <p:pic>
          <p:nvPicPr>
            <p:cNvPr id="39" name="object 39"/>
            <p:cNvPicPr/>
            <p:nvPr/>
          </p:nvPicPr>
          <p:blipFill>
            <a:blip r:embed="rId34" cstate="print"/>
            <a:stretch>
              <a:fillRect/>
            </a:stretch>
          </p:blipFill>
          <p:spPr>
            <a:xfrm>
              <a:off x="3320420" y="5815013"/>
              <a:ext cx="294040" cy="603412"/>
            </a:xfrm>
            <a:prstGeom prst="rect">
              <a:avLst/>
            </a:prstGeom>
          </p:spPr>
        </p:pic>
        <p:pic>
          <p:nvPicPr>
            <p:cNvPr id="40" name="object 40"/>
            <p:cNvPicPr/>
            <p:nvPr/>
          </p:nvPicPr>
          <p:blipFill>
            <a:blip r:embed="rId35" cstate="print"/>
            <a:stretch>
              <a:fillRect/>
            </a:stretch>
          </p:blipFill>
          <p:spPr>
            <a:xfrm>
              <a:off x="3467440" y="5815013"/>
              <a:ext cx="1489785" cy="603412"/>
            </a:xfrm>
            <a:prstGeom prst="rect">
              <a:avLst/>
            </a:prstGeom>
          </p:spPr>
        </p:pic>
        <p:pic>
          <p:nvPicPr>
            <p:cNvPr id="41" name="object 41"/>
            <p:cNvPicPr/>
            <p:nvPr/>
          </p:nvPicPr>
          <p:blipFill>
            <a:blip r:embed="rId36" cstate="print"/>
            <a:stretch>
              <a:fillRect/>
            </a:stretch>
          </p:blipFill>
          <p:spPr>
            <a:xfrm>
              <a:off x="4893664" y="5815013"/>
              <a:ext cx="1829901" cy="603412"/>
            </a:xfrm>
            <a:prstGeom prst="rect">
              <a:avLst/>
            </a:prstGeom>
          </p:spPr>
        </p:pic>
        <p:pic>
          <p:nvPicPr>
            <p:cNvPr id="42" name="object 42"/>
            <p:cNvPicPr/>
            <p:nvPr/>
          </p:nvPicPr>
          <p:blipFill>
            <a:blip r:embed="rId37" cstate="print"/>
            <a:stretch>
              <a:fillRect/>
            </a:stretch>
          </p:blipFill>
          <p:spPr>
            <a:xfrm>
              <a:off x="6640526" y="5815013"/>
              <a:ext cx="1071552" cy="603412"/>
            </a:xfrm>
            <a:prstGeom prst="rect">
              <a:avLst/>
            </a:prstGeom>
          </p:spPr>
        </p:pic>
        <p:pic>
          <p:nvPicPr>
            <p:cNvPr id="43" name="object 43"/>
            <p:cNvPicPr/>
            <p:nvPr/>
          </p:nvPicPr>
          <p:blipFill>
            <a:blip r:embed="rId38" cstate="print"/>
            <a:stretch>
              <a:fillRect/>
            </a:stretch>
          </p:blipFill>
          <p:spPr>
            <a:xfrm>
              <a:off x="7644538" y="5815013"/>
              <a:ext cx="1022357" cy="603412"/>
            </a:xfrm>
            <a:prstGeom prst="rect">
              <a:avLst/>
            </a:prstGeom>
          </p:spPr>
        </p:pic>
        <p:pic>
          <p:nvPicPr>
            <p:cNvPr id="44" name="object 44"/>
            <p:cNvPicPr/>
            <p:nvPr/>
          </p:nvPicPr>
          <p:blipFill>
            <a:blip r:embed="rId39" cstate="print"/>
            <a:stretch>
              <a:fillRect/>
            </a:stretch>
          </p:blipFill>
          <p:spPr>
            <a:xfrm>
              <a:off x="8411054" y="5815013"/>
              <a:ext cx="1324440" cy="603412"/>
            </a:xfrm>
            <a:prstGeom prst="rect">
              <a:avLst/>
            </a:prstGeom>
          </p:spPr>
        </p:pic>
        <p:pic>
          <p:nvPicPr>
            <p:cNvPr id="45" name="object 45"/>
            <p:cNvPicPr/>
            <p:nvPr/>
          </p:nvPicPr>
          <p:blipFill>
            <a:blip r:embed="rId40" cstate="print"/>
            <a:stretch>
              <a:fillRect/>
            </a:stretch>
          </p:blipFill>
          <p:spPr>
            <a:xfrm>
              <a:off x="9616433" y="5815013"/>
              <a:ext cx="1957759" cy="603412"/>
            </a:xfrm>
            <a:prstGeom prst="rect">
              <a:avLst/>
            </a:prstGeom>
          </p:spPr>
        </p:pic>
        <p:pic>
          <p:nvPicPr>
            <p:cNvPr id="46" name="object 46"/>
            <p:cNvPicPr/>
            <p:nvPr/>
          </p:nvPicPr>
          <p:blipFill>
            <a:blip r:embed="rId41" cstate="print"/>
            <a:stretch>
              <a:fillRect/>
            </a:stretch>
          </p:blipFill>
          <p:spPr>
            <a:xfrm>
              <a:off x="11378165" y="5815013"/>
              <a:ext cx="2963864" cy="603412"/>
            </a:xfrm>
            <a:prstGeom prst="rect">
              <a:avLst/>
            </a:prstGeom>
          </p:spPr>
        </p:pic>
        <p:pic>
          <p:nvPicPr>
            <p:cNvPr id="47" name="object 47"/>
            <p:cNvPicPr/>
            <p:nvPr/>
          </p:nvPicPr>
          <p:blipFill>
            <a:blip r:embed="rId42" cstate="print"/>
            <a:stretch>
              <a:fillRect/>
            </a:stretch>
          </p:blipFill>
          <p:spPr>
            <a:xfrm>
              <a:off x="14274802" y="5815013"/>
              <a:ext cx="876593" cy="603412"/>
            </a:xfrm>
            <a:prstGeom prst="rect">
              <a:avLst/>
            </a:prstGeom>
          </p:spPr>
        </p:pic>
        <p:pic>
          <p:nvPicPr>
            <p:cNvPr id="48" name="object 48"/>
            <p:cNvPicPr/>
            <p:nvPr/>
          </p:nvPicPr>
          <p:blipFill>
            <a:blip r:embed="rId43" cstate="print"/>
            <a:stretch>
              <a:fillRect/>
            </a:stretch>
          </p:blipFill>
          <p:spPr>
            <a:xfrm>
              <a:off x="14931996" y="5815013"/>
              <a:ext cx="3248062" cy="603412"/>
            </a:xfrm>
            <a:prstGeom prst="rect">
              <a:avLst/>
            </a:prstGeom>
          </p:spPr>
        </p:pic>
      </p:grpSp>
      <p:pic>
        <p:nvPicPr>
          <p:cNvPr id="49" name="object 49"/>
          <p:cNvPicPr/>
          <p:nvPr/>
        </p:nvPicPr>
        <p:blipFill>
          <a:blip r:embed="rId44" cstate="print"/>
          <a:stretch>
            <a:fillRect/>
          </a:stretch>
        </p:blipFill>
        <p:spPr>
          <a:xfrm>
            <a:off x="2599097" y="7857428"/>
            <a:ext cx="3497171" cy="731514"/>
          </a:xfrm>
          <a:prstGeom prst="rect">
            <a:avLst/>
          </a:prstGeom>
        </p:spPr>
      </p:pic>
      <p:grpSp>
        <p:nvGrpSpPr>
          <p:cNvPr id="50" name="object 50"/>
          <p:cNvGrpSpPr/>
          <p:nvPr/>
        </p:nvGrpSpPr>
        <p:grpSpPr>
          <a:xfrm>
            <a:off x="2599097" y="8788586"/>
            <a:ext cx="18993695" cy="731623"/>
            <a:chOff x="2143000" y="7246515"/>
            <a:chExt cx="15661005" cy="603250"/>
          </a:xfrm>
        </p:grpSpPr>
        <p:pic>
          <p:nvPicPr>
            <p:cNvPr id="51" name="object 51"/>
            <p:cNvPicPr/>
            <p:nvPr/>
          </p:nvPicPr>
          <p:blipFill>
            <a:blip r:embed="rId45" cstate="print"/>
            <a:stretch>
              <a:fillRect/>
            </a:stretch>
          </p:blipFill>
          <p:spPr>
            <a:xfrm>
              <a:off x="2143000" y="7246515"/>
              <a:ext cx="998901" cy="603160"/>
            </a:xfrm>
            <a:prstGeom prst="rect">
              <a:avLst/>
            </a:prstGeom>
          </p:spPr>
        </p:pic>
        <p:pic>
          <p:nvPicPr>
            <p:cNvPr id="52" name="object 52"/>
            <p:cNvPicPr/>
            <p:nvPr/>
          </p:nvPicPr>
          <p:blipFill>
            <a:blip r:embed="rId46" cstate="print"/>
            <a:stretch>
              <a:fillRect/>
            </a:stretch>
          </p:blipFill>
          <p:spPr>
            <a:xfrm>
              <a:off x="2891925" y="7246515"/>
              <a:ext cx="363781" cy="603160"/>
            </a:xfrm>
            <a:prstGeom prst="rect">
              <a:avLst/>
            </a:prstGeom>
          </p:spPr>
        </p:pic>
        <p:pic>
          <p:nvPicPr>
            <p:cNvPr id="53" name="object 53"/>
            <p:cNvPicPr/>
            <p:nvPr/>
          </p:nvPicPr>
          <p:blipFill>
            <a:blip r:embed="rId47" cstate="print"/>
            <a:stretch>
              <a:fillRect/>
            </a:stretch>
          </p:blipFill>
          <p:spPr>
            <a:xfrm>
              <a:off x="3134445" y="7246515"/>
              <a:ext cx="1245799" cy="603160"/>
            </a:xfrm>
            <a:prstGeom prst="rect">
              <a:avLst/>
            </a:prstGeom>
          </p:spPr>
        </p:pic>
        <p:pic>
          <p:nvPicPr>
            <p:cNvPr id="54" name="object 54"/>
            <p:cNvPicPr/>
            <p:nvPr/>
          </p:nvPicPr>
          <p:blipFill>
            <a:blip r:embed="rId48" cstate="print"/>
            <a:stretch>
              <a:fillRect/>
            </a:stretch>
          </p:blipFill>
          <p:spPr>
            <a:xfrm>
              <a:off x="4319405" y="7246515"/>
              <a:ext cx="873242" cy="603160"/>
            </a:xfrm>
            <a:prstGeom prst="rect">
              <a:avLst/>
            </a:prstGeom>
          </p:spPr>
        </p:pic>
        <p:pic>
          <p:nvPicPr>
            <p:cNvPr id="55" name="object 55"/>
            <p:cNvPicPr/>
            <p:nvPr/>
          </p:nvPicPr>
          <p:blipFill>
            <a:blip r:embed="rId49" cstate="print"/>
            <a:stretch>
              <a:fillRect/>
            </a:stretch>
          </p:blipFill>
          <p:spPr>
            <a:xfrm>
              <a:off x="4974086" y="7246515"/>
              <a:ext cx="3598230" cy="603160"/>
            </a:xfrm>
            <a:prstGeom prst="rect">
              <a:avLst/>
            </a:prstGeom>
          </p:spPr>
        </p:pic>
        <p:pic>
          <p:nvPicPr>
            <p:cNvPr id="56" name="object 56"/>
            <p:cNvPicPr/>
            <p:nvPr/>
          </p:nvPicPr>
          <p:blipFill>
            <a:blip r:embed="rId50" cstate="print"/>
            <a:stretch>
              <a:fillRect/>
            </a:stretch>
          </p:blipFill>
          <p:spPr>
            <a:xfrm>
              <a:off x="8343199" y="7246515"/>
              <a:ext cx="365666" cy="603160"/>
            </a:xfrm>
            <a:prstGeom prst="rect">
              <a:avLst/>
            </a:prstGeom>
          </p:spPr>
        </p:pic>
        <p:pic>
          <p:nvPicPr>
            <p:cNvPr id="57" name="object 57"/>
            <p:cNvPicPr/>
            <p:nvPr/>
          </p:nvPicPr>
          <p:blipFill>
            <a:blip r:embed="rId51" cstate="print"/>
            <a:stretch>
              <a:fillRect/>
            </a:stretch>
          </p:blipFill>
          <p:spPr>
            <a:xfrm>
              <a:off x="8586976" y="7246515"/>
              <a:ext cx="1094380" cy="603160"/>
            </a:xfrm>
            <a:prstGeom prst="rect">
              <a:avLst/>
            </a:prstGeom>
          </p:spPr>
        </p:pic>
        <p:pic>
          <p:nvPicPr>
            <p:cNvPr id="58" name="object 58"/>
            <p:cNvPicPr/>
            <p:nvPr/>
          </p:nvPicPr>
          <p:blipFill>
            <a:blip r:embed="rId52" cstate="print"/>
            <a:stretch>
              <a:fillRect/>
            </a:stretch>
          </p:blipFill>
          <p:spPr>
            <a:xfrm>
              <a:off x="9554861" y="7246515"/>
              <a:ext cx="3673206" cy="603160"/>
            </a:xfrm>
            <a:prstGeom prst="rect">
              <a:avLst/>
            </a:prstGeom>
          </p:spPr>
        </p:pic>
        <p:pic>
          <p:nvPicPr>
            <p:cNvPr id="59" name="object 59"/>
            <p:cNvPicPr/>
            <p:nvPr/>
          </p:nvPicPr>
          <p:blipFill>
            <a:blip r:embed="rId53" cstate="print"/>
            <a:stretch>
              <a:fillRect/>
            </a:stretch>
          </p:blipFill>
          <p:spPr>
            <a:xfrm>
              <a:off x="13011726" y="7246515"/>
              <a:ext cx="2345939" cy="603160"/>
            </a:xfrm>
            <a:prstGeom prst="rect">
              <a:avLst/>
            </a:prstGeom>
          </p:spPr>
        </p:pic>
        <p:pic>
          <p:nvPicPr>
            <p:cNvPr id="60" name="object 60"/>
            <p:cNvPicPr/>
            <p:nvPr/>
          </p:nvPicPr>
          <p:blipFill>
            <a:blip r:embed="rId54" cstate="print"/>
            <a:stretch>
              <a:fillRect/>
            </a:stretch>
          </p:blipFill>
          <p:spPr>
            <a:xfrm>
              <a:off x="15270017" y="7246515"/>
              <a:ext cx="2533903" cy="603160"/>
            </a:xfrm>
            <a:prstGeom prst="rect">
              <a:avLst/>
            </a:prstGeom>
          </p:spPr>
        </p:pic>
      </p:grpSp>
      <p:grpSp>
        <p:nvGrpSpPr>
          <p:cNvPr id="61" name="object 61"/>
          <p:cNvGrpSpPr/>
          <p:nvPr/>
        </p:nvGrpSpPr>
        <p:grpSpPr>
          <a:xfrm>
            <a:off x="8434702" y="9747124"/>
            <a:ext cx="6965818" cy="762428"/>
            <a:chOff x="6954673" y="8036865"/>
            <a:chExt cx="5743575" cy="628650"/>
          </a:xfrm>
        </p:grpSpPr>
        <p:pic>
          <p:nvPicPr>
            <p:cNvPr id="62" name="object 62"/>
            <p:cNvPicPr/>
            <p:nvPr/>
          </p:nvPicPr>
          <p:blipFill>
            <a:blip r:embed="rId55" cstate="print"/>
            <a:stretch>
              <a:fillRect/>
            </a:stretch>
          </p:blipFill>
          <p:spPr>
            <a:xfrm>
              <a:off x="6954673" y="8036865"/>
              <a:ext cx="876782" cy="628543"/>
            </a:xfrm>
            <a:prstGeom prst="rect">
              <a:avLst/>
            </a:prstGeom>
          </p:spPr>
        </p:pic>
        <p:pic>
          <p:nvPicPr>
            <p:cNvPr id="63" name="object 63"/>
            <p:cNvPicPr/>
            <p:nvPr/>
          </p:nvPicPr>
          <p:blipFill>
            <a:blip r:embed="rId56" cstate="print"/>
            <a:stretch>
              <a:fillRect/>
            </a:stretch>
          </p:blipFill>
          <p:spPr>
            <a:xfrm>
              <a:off x="7655847" y="8036865"/>
              <a:ext cx="526090" cy="628543"/>
            </a:xfrm>
            <a:prstGeom prst="rect">
              <a:avLst/>
            </a:prstGeom>
          </p:spPr>
        </p:pic>
        <p:pic>
          <p:nvPicPr>
            <p:cNvPr id="64" name="object 64"/>
            <p:cNvPicPr/>
            <p:nvPr/>
          </p:nvPicPr>
          <p:blipFill>
            <a:blip r:embed="rId57" cstate="print"/>
            <a:stretch>
              <a:fillRect/>
            </a:stretch>
          </p:blipFill>
          <p:spPr>
            <a:xfrm>
              <a:off x="8050415" y="8036865"/>
              <a:ext cx="1832833" cy="628543"/>
            </a:xfrm>
            <a:prstGeom prst="rect">
              <a:avLst/>
            </a:prstGeom>
          </p:spPr>
        </p:pic>
        <p:pic>
          <p:nvPicPr>
            <p:cNvPr id="65" name="object 65"/>
            <p:cNvPicPr/>
            <p:nvPr/>
          </p:nvPicPr>
          <p:blipFill>
            <a:blip r:embed="rId58" cstate="print"/>
            <a:stretch>
              <a:fillRect/>
            </a:stretch>
          </p:blipFill>
          <p:spPr>
            <a:xfrm>
              <a:off x="9735809" y="8036865"/>
              <a:ext cx="1038567" cy="628543"/>
            </a:xfrm>
            <a:prstGeom prst="rect">
              <a:avLst/>
            </a:prstGeom>
          </p:spPr>
        </p:pic>
        <p:pic>
          <p:nvPicPr>
            <p:cNvPr id="66" name="object 66"/>
            <p:cNvPicPr/>
            <p:nvPr/>
          </p:nvPicPr>
          <p:blipFill>
            <a:blip r:embed="rId59" cstate="print"/>
            <a:stretch>
              <a:fillRect/>
            </a:stretch>
          </p:blipFill>
          <p:spPr>
            <a:xfrm>
              <a:off x="10680761" y="8036865"/>
              <a:ext cx="884635" cy="628543"/>
            </a:xfrm>
            <a:prstGeom prst="rect">
              <a:avLst/>
            </a:prstGeom>
          </p:spPr>
        </p:pic>
        <p:pic>
          <p:nvPicPr>
            <p:cNvPr id="67" name="object 67"/>
            <p:cNvPicPr/>
            <p:nvPr/>
          </p:nvPicPr>
          <p:blipFill>
            <a:blip r:embed="rId55" cstate="print"/>
            <a:stretch>
              <a:fillRect/>
            </a:stretch>
          </p:blipFill>
          <p:spPr>
            <a:xfrm>
              <a:off x="11388218" y="8036865"/>
              <a:ext cx="876782" cy="628543"/>
            </a:xfrm>
            <a:prstGeom prst="rect">
              <a:avLst/>
            </a:prstGeom>
          </p:spPr>
        </p:pic>
        <p:pic>
          <p:nvPicPr>
            <p:cNvPr id="68" name="object 68"/>
            <p:cNvPicPr/>
            <p:nvPr/>
          </p:nvPicPr>
          <p:blipFill>
            <a:blip r:embed="rId60" cstate="print"/>
            <a:stretch>
              <a:fillRect/>
            </a:stretch>
          </p:blipFill>
          <p:spPr>
            <a:xfrm>
              <a:off x="12089392" y="8036865"/>
              <a:ext cx="608815" cy="628543"/>
            </a:xfrm>
            <a:prstGeom prst="rect">
              <a:avLst/>
            </a:prstGeom>
          </p:spPr>
        </p:pic>
      </p:grpSp>
      <p:grpSp>
        <p:nvGrpSpPr>
          <p:cNvPr id="69" name="object 69"/>
          <p:cNvGrpSpPr/>
          <p:nvPr/>
        </p:nvGrpSpPr>
        <p:grpSpPr>
          <a:xfrm>
            <a:off x="7919594" y="10686205"/>
            <a:ext cx="7997791" cy="762428"/>
            <a:chOff x="6529947" y="8811172"/>
            <a:chExt cx="6594475" cy="628650"/>
          </a:xfrm>
        </p:grpSpPr>
        <p:pic>
          <p:nvPicPr>
            <p:cNvPr id="70" name="object 70"/>
            <p:cNvPicPr/>
            <p:nvPr/>
          </p:nvPicPr>
          <p:blipFill>
            <a:blip r:embed="rId61" cstate="print"/>
            <a:stretch>
              <a:fillRect/>
            </a:stretch>
          </p:blipFill>
          <p:spPr>
            <a:xfrm>
              <a:off x="6529947" y="8811172"/>
              <a:ext cx="982146" cy="628292"/>
            </a:xfrm>
            <a:prstGeom prst="rect">
              <a:avLst/>
            </a:prstGeom>
          </p:spPr>
        </p:pic>
        <p:pic>
          <p:nvPicPr>
            <p:cNvPr id="71" name="object 71"/>
            <p:cNvPicPr/>
            <p:nvPr/>
          </p:nvPicPr>
          <p:blipFill>
            <a:blip r:embed="rId62" cstate="print"/>
            <a:stretch>
              <a:fillRect/>
            </a:stretch>
          </p:blipFill>
          <p:spPr>
            <a:xfrm>
              <a:off x="7266305" y="8811172"/>
              <a:ext cx="529441" cy="628292"/>
            </a:xfrm>
            <a:prstGeom prst="rect">
              <a:avLst/>
            </a:prstGeom>
          </p:spPr>
        </p:pic>
        <p:pic>
          <p:nvPicPr>
            <p:cNvPr id="72" name="object 72"/>
            <p:cNvPicPr/>
            <p:nvPr/>
          </p:nvPicPr>
          <p:blipFill>
            <a:blip r:embed="rId63" cstate="print"/>
            <a:stretch>
              <a:fillRect/>
            </a:stretch>
          </p:blipFill>
          <p:spPr>
            <a:xfrm>
              <a:off x="7663386" y="8811172"/>
              <a:ext cx="1072599" cy="628292"/>
            </a:xfrm>
            <a:prstGeom prst="rect">
              <a:avLst/>
            </a:prstGeom>
          </p:spPr>
        </p:pic>
        <p:pic>
          <p:nvPicPr>
            <p:cNvPr id="73" name="object 73"/>
            <p:cNvPicPr/>
            <p:nvPr/>
          </p:nvPicPr>
          <p:blipFill>
            <a:blip r:embed="rId64" cstate="print"/>
            <a:stretch>
              <a:fillRect/>
            </a:stretch>
          </p:blipFill>
          <p:spPr>
            <a:xfrm>
              <a:off x="8580693" y="8811172"/>
              <a:ext cx="514362" cy="628292"/>
            </a:xfrm>
            <a:prstGeom prst="rect">
              <a:avLst/>
            </a:prstGeom>
          </p:spPr>
        </p:pic>
        <p:pic>
          <p:nvPicPr>
            <p:cNvPr id="74" name="object 74"/>
            <p:cNvPicPr/>
            <p:nvPr/>
          </p:nvPicPr>
          <p:blipFill>
            <a:blip r:embed="rId65" cstate="print"/>
            <a:stretch>
              <a:fillRect/>
            </a:stretch>
          </p:blipFill>
          <p:spPr>
            <a:xfrm>
              <a:off x="8966465" y="8811172"/>
              <a:ext cx="901913" cy="628292"/>
            </a:xfrm>
            <a:prstGeom prst="rect">
              <a:avLst/>
            </a:prstGeom>
          </p:spPr>
        </p:pic>
        <p:pic>
          <p:nvPicPr>
            <p:cNvPr id="75" name="object 75"/>
            <p:cNvPicPr/>
            <p:nvPr/>
          </p:nvPicPr>
          <p:blipFill>
            <a:blip r:embed="rId66" cstate="print"/>
            <a:stretch>
              <a:fillRect/>
            </a:stretch>
          </p:blipFill>
          <p:spPr>
            <a:xfrm>
              <a:off x="9802408" y="8811172"/>
              <a:ext cx="2921978" cy="628292"/>
            </a:xfrm>
            <a:prstGeom prst="rect">
              <a:avLst/>
            </a:prstGeom>
          </p:spPr>
        </p:pic>
        <p:pic>
          <p:nvPicPr>
            <p:cNvPr id="76" name="object 76"/>
            <p:cNvPicPr/>
            <p:nvPr/>
          </p:nvPicPr>
          <p:blipFill>
            <a:blip r:embed="rId60" cstate="print"/>
            <a:stretch>
              <a:fillRect/>
            </a:stretch>
          </p:blipFill>
          <p:spPr>
            <a:xfrm>
              <a:off x="12515374" y="8811172"/>
              <a:ext cx="608815" cy="628292"/>
            </a:xfrm>
            <a:prstGeom prst="rect">
              <a:avLst/>
            </a:prstGeom>
          </p:spPr>
        </p:pic>
      </p:gr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5074508" cy="3452489"/>
            <a:chOff x="0" y="0"/>
            <a:chExt cx="12429490" cy="2846705"/>
          </a:xfrm>
        </p:grpSpPr>
        <p:pic>
          <p:nvPicPr>
            <p:cNvPr id="3" name="object 3"/>
            <p:cNvPicPr/>
            <p:nvPr/>
          </p:nvPicPr>
          <p:blipFill>
            <a:blip r:embed="rId2" cstate="print"/>
            <a:stretch>
              <a:fillRect/>
            </a:stretch>
          </p:blipFill>
          <p:spPr>
            <a:xfrm>
              <a:off x="1255537" y="1065898"/>
              <a:ext cx="1336796" cy="1131135"/>
            </a:xfrm>
            <a:prstGeom prst="rect">
              <a:avLst/>
            </a:prstGeom>
          </p:spPr>
        </p:pic>
        <p:pic>
          <p:nvPicPr>
            <p:cNvPr id="4" name="object 4"/>
            <p:cNvPicPr/>
            <p:nvPr/>
          </p:nvPicPr>
          <p:blipFill>
            <a:blip r:embed="rId3" cstate="print"/>
            <a:stretch>
              <a:fillRect/>
            </a:stretch>
          </p:blipFill>
          <p:spPr>
            <a:xfrm>
              <a:off x="2328975" y="1065898"/>
              <a:ext cx="3222616" cy="1131135"/>
            </a:xfrm>
            <a:prstGeom prst="rect">
              <a:avLst/>
            </a:prstGeom>
          </p:spPr>
        </p:pic>
        <p:pic>
          <p:nvPicPr>
            <p:cNvPr id="5" name="object 5"/>
            <p:cNvPicPr/>
            <p:nvPr/>
          </p:nvPicPr>
          <p:blipFill>
            <a:blip r:embed="rId4" cstate="print"/>
            <a:stretch>
              <a:fillRect/>
            </a:stretch>
          </p:blipFill>
          <p:spPr>
            <a:xfrm>
              <a:off x="5273153" y="1065898"/>
              <a:ext cx="3100832" cy="1131135"/>
            </a:xfrm>
            <a:prstGeom prst="rect">
              <a:avLst/>
            </a:prstGeom>
          </p:spPr>
        </p:pic>
        <p:pic>
          <p:nvPicPr>
            <p:cNvPr id="6" name="object 6"/>
            <p:cNvPicPr/>
            <p:nvPr/>
          </p:nvPicPr>
          <p:blipFill>
            <a:blip r:embed="rId5" cstate="print"/>
            <a:stretch>
              <a:fillRect/>
            </a:stretch>
          </p:blipFill>
          <p:spPr>
            <a:xfrm>
              <a:off x="7986329" y="1065898"/>
              <a:ext cx="4442969" cy="1131135"/>
            </a:xfrm>
            <a:prstGeom prst="rect">
              <a:avLst/>
            </a:prstGeom>
          </p:spPr>
        </p:pic>
        <p:pic>
          <p:nvPicPr>
            <p:cNvPr id="7" name="object 7"/>
            <p:cNvPicPr/>
            <p:nvPr/>
          </p:nvPicPr>
          <p:blipFill>
            <a:blip r:embed="rId6" cstate="print"/>
            <a:stretch>
              <a:fillRect/>
            </a:stretch>
          </p:blipFill>
          <p:spPr>
            <a:xfrm>
              <a:off x="1255537" y="2218395"/>
              <a:ext cx="1176058" cy="628292"/>
            </a:xfrm>
            <a:prstGeom prst="rect">
              <a:avLst/>
            </a:prstGeom>
          </p:spPr>
        </p:pic>
        <p:pic>
          <p:nvPicPr>
            <p:cNvPr id="8" name="object 8"/>
            <p:cNvPicPr/>
            <p:nvPr/>
          </p:nvPicPr>
          <p:blipFill>
            <a:blip r:embed="rId7" cstate="print"/>
            <a:stretch>
              <a:fillRect/>
            </a:stretch>
          </p:blipFill>
          <p:spPr>
            <a:xfrm>
              <a:off x="2263632" y="2218395"/>
              <a:ext cx="1982262" cy="628292"/>
            </a:xfrm>
            <a:prstGeom prst="rect">
              <a:avLst/>
            </a:prstGeom>
          </p:spPr>
        </p:pic>
        <p:pic>
          <p:nvPicPr>
            <p:cNvPr id="9" name="object 9"/>
            <p:cNvPicPr/>
            <p:nvPr/>
          </p:nvPicPr>
          <p:blipFill>
            <a:blip r:embed="rId8" cstate="print"/>
            <a:stretch>
              <a:fillRect/>
            </a:stretch>
          </p:blipFill>
          <p:spPr>
            <a:xfrm>
              <a:off x="4025364" y="2218395"/>
              <a:ext cx="320429" cy="628292"/>
            </a:xfrm>
            <a:prstGeom prst="rect">
              <a:avLst/>
            </a:prstGeom>
          </p:spPr>
        </p:pic>
        <p:pic>
          <p:nvPicPr>
            <p:cNvPr id="10" name="object 10"/>
            <p:cNvPicPr/>
            <p:nvPr/>
          </p:nvPicPr>
          <p:blipFill>
            <a:blip r:embed="rId9" cstate="print"/>
            <a:stretch>
              <a:fillRect/>
            </a:stretch>
          </p:blipFill>
          <p:spPr>
            <a:xfrm>
              <a:off x="4238983" y="2218395"/>
              <a:ext cx="1617329" cy="628292"/>
            </a:xfrm>
            <a:prstGeom prst="rect">
              <a:avLst/>
            </a:prstGeom>
          </p:spPr>
        </p:pic>
        <p:pic>
          <p:nvPicPr>
            <p:cNvPr id="11" name="object 11"/>
            <p:cNvPicPr/>
            <p:nvPr/>
          </p:nvPicPr>
          <p:blipFill>
            <a:blip r:embed="rId10" cstate="print"/>
            <a:stretch>
              <a:fillRect/>
            </a:stretch>
          </p:blipFill>
          <p:spPr>
            <a:xfrm>
              <a:off x="5740812" y="2218395"/>
              <a:ext cx="1938386" cy="628292"/>
            </a:xfrm>
            <a:prstGeom prst="rect">
              <a:avLst/>
            </a:prstGeom>
          </p:spPr>
        </p:pic>
      </p:grpSp>
      <p:sp>
        <p:nvSpPr>
          <p:cNvPr id="12" name="object 12"/>
          <p:cNvSpPr/>
          <p:nvPr/>
        </p:nvSpPr>
        <p:spPr>
          <a:xfrm>
            <a:off x="2929801" y="5355674"/>
            <a:ext cx="4908032" cy="5293868"/>
          </a:xfrm>
          <a:custGeom>
            <a:avLst/>
            <a:gdLst/>
            <a:ahLst/>
            <a:cxnLst/>
            <a:rect l="l" t="t" r="r" b="b"/>
            <a:pathLst>
              <a:path w="4046854" h="4364990">
                <a:moveTo>
                  <a:pt x="4046726" y="0"/>
                </a:moveTo>
                <a:lnTo>
                  <a:pt x="0" y="0"/>
                </a:lnTo>
                <a:lnTo>
                  <a:pt x="0" y="4364642"/>
                </a:lnTo>
                <a:lnTo>
                  <a:pt x="4046726" y="4364642"/>
                </a:lnTo>
                <a:lnTo>
                  <a:pt x="4046726" y="0"/>
                </a:lnTo>
                <a:close/>
              </a:path>
            </a:pathLst>
          </a:custGeom>
          <a:solidFill>
            <a:srgbClr val="FF81B0"/>
          </a:solidFill>
        </p:spPr>
        <p:txBody>
          <a:bodyPr wrap="square" lIns="0" tIns="0" rIns="0" bIns="0" rtlCol="0"/>
          <a:lstStyle/>
          <a:p>
            <a:endParaRPr sz="4366"/>
          </a:p>
        </p:txBody>
      </p:sp>
      <p:sp>
        <p:nvSpPr>
          <p:cNvPr id="13" name="object 13"/>
          <p:cNvSpPr/>
          <p:nvPr/>
        </p:nvSpPr>
        <p:spPr>
          <a:xfrm>
            <a:off x="9259053" y="5377519"/>
            <a:ext cx="4908032" cy="5342386"/>
          </a:xfrm>
          <a:custGeom>
            <a:avLst/>
            <a:gdLst/>
            <a:ahLst/>
            <a:cxnLst/>
            <a:rect l="l" t="t" r="r" b="b"/>
            <a:pathLst>
              <a:path w="4046854" h="4404995">
                <a:moveTo>
                  <a:pt x="4046726" y="0"/>
                </a:moveTo>
                <a:lnTo>
                  <a:pt x="0" y="0"/>
                </a:lnTo>
                <a:lnTo>
                  <a:pt x="0" y="4404643"/>
                </a:lnTo>
                <a:lnTo>
                  <a:pt x="4046726" y="4404643"/>
                </a:lnTo>
                <a:lnTo>
                  <a:pt x="4046726" y="0"/>
                </a:lnTo>
                <a:close/>
              </a:path>
            </a:pathLst>
          </a:custGeom>
          <a:solidFill>
            <a:srgbClr val="FF81B0"/>
          </a:solidFill>
        </p:spPr>
        <p:txBody>
          <a:bodyPr wrap="square" lIns="0" tIns="0" rIns="0" bIns="0" rtlCol="0"/>
          <a:lstStyle/>
          <a:p>
            <a:endParaRPr sz="4366"/>
          </a:p>
        </p:txBody>
      </p:sp>
      <p:sp>
        <p:nvSpPr>
          <p:cNvPr id="14" name="object 14"/>
          <p:cNvSpPr/>
          <p:nvPr/>
        </p:nvSpPr>
        <p:spPr>
          <a:xfrm>
            <a:off x="15681646" y="5380694"/>
            <a:ext cx="4908032" cy="5254591"/>
          </a:xfrm>
          <a:custGeom>
            <a:avLst/>
            <a:gdLst/>
            <a:ahLst/>
            <a:cxnLst/>
            <a:rect l="l" t="t" r="r" b="b"/>
            <a:pathLst>
              <a:path w="4046855" h="4332605">
                <a:moveTo>
                  <a:pt x="4046726" y="0"/>
                </a:moveTo>
                <a:lnTo>
                  <a:pt x="0" y="0"/>
                </a:lnTo>
                <a:lnTo>
                  <a:pt x="0" y="4332495"/>
                </a:lnTo>
                <a:lnTo>
                  <a:pt x="4046726" y="4332495"/>
                </a:lnTo>
                <a:lnTo>
                  <a:pt x="4046726" y="0"/>
                </a:lnTo>
                <a:close/>
              </a:path>
            </a:pathLst>
          </a:custGeom>
          <a:solidFill>
            <a:srgbClr val="FF81B0"/>
          </a:solidFill>
        </p:spPr>
        <p:txBody>
          <a:bodyPr wrap="square" lIns="0" tIns="0" rIns="0" bIns="0" rtlCol="0"/>
          <a:lstStyle/>
          <a:p>
            <a:endParaRPr sz="4366"/>
          </a:p>
        </p:txBody>
      </p:sp>
      <p:grpSp>
        <p:nvGrpSpPr>
          <p:cNvPr id="15" name="object 15"/>
          <p:cNvGrpSpPr/>
          <p:nvPr/>
        </p:nvGrpSpPr>
        <p:grpSpPr>
          <a:xfrm>
            <a:off x="5138315" y="10982494"/>
            <a:ext cx="14011730" cy="1524086"/>
            <a:chOff x="4236680" y="9055473"/>
            <a:chExt cx="11553190" cy="1256665"/>
          </a:xfrm>
        </p:grpSpPr>
        <p:pic>
          <p:nvPicPr>
            <p:cNvPr id="16" name="object 16"/>
            <p:cNvPicPr/>
            <p:nvPr/>
          </p:nvPicPr>
          <p:blipFill>
            <a:blip r:embed="rId9" cstate="print"/>
            <a:stretch>
              <a:fillRect/>
            </a:stretch>
          </p:blipFill>
          <p:spPr>
            <a:xfrm>
              <a:off x="4236680" y="9055473"/>
              <a:ext cx="1617329" cy="628292"/>
            </a:xfrm>
            <a:prstGeom prst="rect">
              <a:avLst/>
            </a:prstGeom>
          </p:spPr>
        </p:pic>
        <p:pic>
          <p:nvPicPr>
            <p:cNvPr id="17" name="object 17"/>
            <p:cNvPicPr/>
            <p:nvPr/>
          </p:nvPicPr>
          <p:blipFill>
            <a:blip r:embed="rId11" cstate="print"/>
            <a:stretch>
              <a:fillRect/>
            </a:stretch>
          </p:blipFill>
          <p:spPr>
            <a:xfrm>
              <a:off x="5737042" y="9055473"/>
              <a:ext cx="1073646" cy="628292"/>
            </a:xfrm>
            <a:prstGeom prst="rect">
              <a:avLst/>
            </a:prstGeom>
          </p:spPr>
        </p:pic>
        <p:pic>
          <p:nvPicPr>
            <p:cNvPr id="18" name="object 18"/>
            <p:cNvPicPr/>
            <p:nvPr/>
          </p:nvPicPr>
          <p:blipFill>
            <a:blip r:embed="rId12" cstate="print"/>
            <a:stretch>
              <a:fillRect/>
            </a:stretch>
          </p:blipFill>
          <p:spPr>
            <a:xfrm>
              <a:off x="6746079" y="9055473"/>
              <a:ext cx="2017551" cy="628292"/>
            </a:xfrm>
            <a:prstGeom prst="rect">
              <a:avLst/>
            </a:prstGeom>
          </p:spPr>
        </p:pic>
        <p:pic>
          <p:nvPicPr>
            <p:cNvPr id="19" name="object 19"/>
            <p:cNvPicPr/>
            <p:nvPr/>
          </p:nvPicPr>
          <p:blipFill>
            <a:blip r:embed="rId13" cstate="print"/>
            <a:stretch>
              <a:fillRect/>
            </a:stretch>
          </p:blipFill>
          <p:spPr>
            <a:xfrm>
              <a:off x="8539540" y="9055473"/>
              <a:ext cx="318544" cy="628292"/>
            </a:xfrm>
            <a:prstGeom prst="rect">
              <a:avLst/>
            </a:prstGeom>
          </p:spPr>
        </p:pic>
        <p:pic>
          <p:nvPicPr>
            <p:cNvPr id="20" name="object 20"/>
            <p:cNvPicPr/>
            <p:nvPr/>
          </p:nvPicPr>
          <p:blipFill>
            <a:blip r:embed="rId14" cstate="print"/>
            <a:stretch>
              <a:fillRect/>
            </a:stretch>
          </p:blipFill>
          <p:spPr>
            <a:xfrm>
              <a:off x="8751903" y="9055473"/>
              <a:ext cx="2316932" cy="628292"/>
            </a:xfrm>
            <a:prstGeom prst="rect">
              <a:avLst/>
            </a:prstGeom>
          </p:spPr>
        </p:pic>
        <p:pic>
          <p:nvPicPr>
            <p:cNvPr id="21" name="object 21"/>
            <p:cNvPicPr/>
            <p:nvPr/>
          </p:nvPicPr>
          <p:blipFill>
            <a:blip r:embed="rId15" cstate="print"/>
            <a:stretch>
              <a:fillRect/>
            </a:stretch>
          </p:blipFill>
          <p:spPr>
            <a:xfrm>
              <a:off x="10971031" y="9055473"/>
              <a:ext cx="1031970" cy="628292"/>
            </a:xfrm>
            <a:prstGeom prst="rect">
              <a:avLst/>
            </a:prstGeom>
          </p:spPr>
        </p:pic>
        <p:pic>
          <p:nvPicPr>
            <p:cNvPr id="22" name="object 22"/>
            <p:cNvPicPr/>
            <p:nvPr/>
          </p:nvPicPr>
          <p:blipFill>
            <a:blip r:embed="rId16" cstate="print"/>
            <a:stretch>
              <a:fillRect/>
            </a:stretch>
          </p:blipFill>
          <p:spPr>
            <a:xfrm>
              <a:off x="11796817" y="9055473"/>
              <a:ext cx="322313" cy="628292"/>
            </a:xfrm>
            <a:prstGeom prst="rect">
              <a:avLst/>
            </a:prstGeom>
          </p:spPr>
        </p:pic>
        <p:pic>
          <p:nvPicPr>
            <p:cNvPr id="23" name="object 23"/>
            <p:cNvPicPr/>
            <p:nvPr/>
          </p:nvPicPr>
          <p:blipFill>
            <a:blip r:embed="rId17" cstate="print"/>
            <a:stretch>
              <a:fillRect/>
            </a:stretch>
          </p:blipFill>
          <p:spPr>
            <a:xfrm>
              <a:off x="12011693" y="9055473"/>
              <a:ext cx="1180980" cy="628292"/>
            </a:xfrm>
            <a:prstGeom prst="rect">
              <a:avLst/>
            </a:prstGeom>
          </p:spPr>
        </p:pic>
        <p:pic>
          <p:nvPicPr>
            <p:cNvPr id="24" name="object 24"/>
            <p:cNvPicPr/>
            <p:nvPr/>
          </p:nvPicPr>
          <p:blipFill>
            <a:blip r:embed="rId18" cstate="print"/>
            <a:stretch>
              <a:fillRect/>
            </a:stretch>
          </p:blipFill>
          <p:spPr>
            <a:xfrm>
              <a:off x="13107435" y="9055473"/>
              <a:ext cx="2574637" cy="628292"/>
            </a:xfrm>
            <a:prstGeom prst="rect">
              <a:avLst/>
            </a:prstGeom>
          </p:spPr>
        </p:pic>
        <p:pic>
          <p:nvPicPr>
            <p:cNvPr id="25" name="object 25"/>
            <p:cNvPicPr/>
            <p:nvPr/>
          </p:nvPicPr>
          <p:blipFill>
            <a:blip r:embed="rId16" cstate="print"/>
            <a:stretch>
              <a:fillRect/>
            </a:stretch>
          </p:blipFill>
          <p:spPr>
            <a:xfrm>
              <a:off x="15467301" y="9055473"/>
              <a:ext cx="322313" cy="628292"/>
            </a:xfrm>
            <a:prstGeom prst="rect">
              <a:avLst/>
            </a:prstGeom>
          </p:spPr>
        </p:pic>
        <p:pic>
          <p:nvPicPr>
            <p:cNvPr id="26" name="object 26"/>
            <p:cNvPicPr/>
            <p:nvPr/>
          </p:nvPicPr>
          <p:blipFill>
            <a:blip r:embed="rId19" cstate="print"/>
            <a:stretch>
              <a:fillRect/>
            </a:stretch>
          </p:blipFill>
          <p:spPr>
            <a:xfrm>
              <a:off x="7948945" y="9683745"/>
              <a:ext cx="2262166" cy="628292"/>
            </a:xfrm>
            <a:prstGeom prst="rect">
              <a:avLst/>
            </a:prstGeom>
          </p:spPr>
        </p:pic>
        <p:pic>
          <p:nvPicPr>
            <p:cNvPr id="27" name="object 27"/>
            <p:cNvPicPr/>
            <p:nvPr/>
          </p:nvPicPr>
          <p:blipFill>
            <a:blip r:embed="rId20" cstate="print"/>
            <a:stretch>
              <a:fillRect/>
            </a:stretch>
          </p:blipFill>
          <p:spPr>
            <a:xfrm>
              <a:off x="10134146" y="9683745"/>
              <a:ext cx="1802780" cy="628292"/>
            </a:xfrm>
            <a:prstGeom prst="rect">
              <a:avLst/>
            </a:prstGeom>
          </p:spPr>
        </p:pic>
        <p:pic>
          <p:nvPicPr>
            <p:cNvPr id="28" name="object 28"/>
            <p:cNvPicPr/>
            <p:nvPr/>
          </p:nvPicPr>
          <p:blipFill>
            <a:blip r:embed="rId21" cstate="print"/>
            <a:stretch>
              <a:fillRect/>
            </a:stretch>
          </p:blipFill>
          <p:spPr>
            <a:xfrm>
              <a:off x="11756607" y="9683745"/>
              <a:ext cx="198540" cy="628292"/>
            </a:xfrm>
            <a:prstGeom prst="rect">
              <a:avLst/>
            </a:prstGeom>
          </p:spPr>
        </p:pic>
      </p:grpSp>
      <p:grpSp>
        <p:nvGrpSpPr>
          <p:cNvPr id="29" name="object 29"/>
          <p:cNvGrpSpPr/>
          <p:nvPr/>
        </p:nvGrpSpPr>
        <p:grpSpPr>
          <a:xfrm>
            <a:off x="3982244" y="5719223"/>
            <a:ext cx="3047401" cy="1098204"/>
            <a:chOff x="3283456" y="4715711"/>
            <a:chExt cx="2512695" cy="905510"/>
          </a:xfrm>
        </p:grpSpPr>
        <p:pic>
          <p:nvPicPr>
            <p:cNvPr id="30" name="object 30"/>
            <p:cNvPicPr/>
            <p:nvPr/>
          </p:nvPicPr>
          <p:blipFill>
            <a:blip r:embed="rId22" cstate="print"/>
            <a:stretch>
              <a:fillRect/>
            </a:stretch>
          </p:blipFill>
          <p:spPr>
            <a:xfrm>
              <a:off x="4096466" y="4715711"/>
              <a:ext cx="953328" cy="452621"/>
            </a:xfrm>
            <a:prstGeom prst="rect">
              <a:avLst/>
            </a:prstGeom>
          </p:spPr>
        </p:pic>
        <p:pic>
          <p:nvPicPr>
            <p:cNvPr id="31" name="object 31"/>
            <p:cNvPicPr/>
            <p:nvPr/>
          </p:nvPicPr>
          <p:blipFill>
            <a:blip r:embed="rId23" cstate="print"/>
            <a:stretch>
              <a:fillRect/>
            </a:stretch>
          </p:blipFill>
          <p:spPr>
            <a:xfrm>
              <a:off x="3283456" y="5168333"/>
              <a:ext cx="1747281" cy="452370"/>
            </a:xfrm>
            <a:prstGeom prst="rect">
              <a:avLst/>
            </a:prstGeom>
          </p:spPr>
        </p:pic>
        <p:pic>
          <p:nvPicPr>
            <p:cNvPr id="32" name="object 32"/>
            <p:cNvPicPr/>
            <p:nvPr/>
          </p:nvPicPr>
          <p:blipFill>
            <a:blip r:embed="rId24" cstate="print"/>
            <a:stretch>
              <a:fillRect/>
            </a:stretch>
          </p:blipFill>
          <p:spPr>
            <a:xfrm>
              <a:off x="4944661" y="5168333"/>
              <a:ext cx="851336" cy="452370"/>
            </a:xfrm>
            <a:prstGeom prst="rect">
              <a:avLst/>
            </a:prstGeom>
          </p:spPr>
        </p:pic>
      </p:grpSp>
      <p:grpSp>
        <p:nvGrpSpPr>
          <p:cNvPr id="33" name="object 33"/>
          <p:cNvGrpSpPr/>
          <p:nvPr/>
        </p:nvGrpSpPr>
        <p:grpSpPr>
          <a:xfrm>
            <a:off x="3418367" y="7365435"/>
            <a:ext cx="4186422" cy="2194868"/>
            <a:chOff x="2818519" y="6073074"/>
            <a:chExt cx="3451860" cy="1809750"/>
          </a:xfrm>
        </p:grpSpPr>
        <p:pic>
          <p:nvPicPr>
            <p:cNvPr id="34" name="object 34"/>
            <p:cNvPicPr/>
            <p:nvPr/>
          </p:nvPicPr>
          <p:blipFill>
            <a:blip r:embed="rId25" cstate="print"/>
            <a:stretch>
              <a:fillRect/>
            </a:stretch>
          </p:blipFill>
          <p:spPr>
            <a:xfrm>
              <a:off x="3582523" y="6073074"/>
              <a:ext cx="854477" cy="452370"/>
            </a:xfrm>
            <a:prstGeom prst="rect">
              <a:avLst/>
            </a:prstGeom>
          </p:spPr>
        </p:pic>
        <p:pic>
          <p:nvPicPr>
            <p:cNvPr id="35" name="object 35"/>
            <p:cNvPicPr/>
            <p:nvPr/>
          </p:nvPicPr>
          <p:blipFill>
            <a:blip r:embed="rId26" cstate="print"/>
            <a:stretch>
              <a:fillRect/>
            </a:stretch>
          </p:blipFill>
          <p:spPr>
            <a:xfrm>
              <a:off x="4323908" y="6073074"/>
              <a:ext cx="1169880" cy="452370"/>
            </a:xfrm>
            <a:prstGeom prst="rect">
              <a:avLst/>
            </a:prstGeom>
          </p:spPr>
        </p:pic>
        <p:pic>
          <p:nvPicPr>
            <p:cNvPr id="36" name="object 36"/>
            <p:cNvPicPr/>
            <p:nvPr/>
          </p:nvPicPr>
          <p:blipFill>
            <a:blip r:embed="rId25" cstate="print"/>
            <a:stretch>
              <a:fillRect/>
            </a:stretch>
          </p:blipFill>
          <p:spPr>
            <a:xfrm>
              <a:off x="2818519" y="6525402"/>
              <a:ext cx="854477" cy="452621"/>
            </a:xfrm>
            <a:prstGeom prst="rect">
              <a:avLst/>
            </a:prstGeom>
          </p:spPr>
        </p:pic>
        <p:pic>
          <p:nvPicPr>
            <p:cNvPr id="37" name="object 37"/>
            <p:cNvPicPr/>
            <p:nvPr/>
          </p:nvPicPr>
          <p:blipFill>
            <a:blip r:embed="rId27" cstate="print"/>
            <a:stretch>
              <a:fillRect/>
            </a:stretch>
          </p:blipFill>
          <p:spPr>
            <a:xfrm>
              <a:off x="3559904" y="6525402"/>
              <a:ext cx="719394" cy="452621"/>
            </a:xfrm>
            <a:prstGeom prst="rect">
              <a:avLst/>
            </a:prstGeom>
          </p:spPr>
        </p:pic>
        <p:pic>
          <p:nvPicPr>
            <p:cNvPr id="38" name="object 38"/>
            <p:cNvPicPr/>
            <p:nvPr/>
          </p:nvPicPr>
          <p:blipFill>
            <a:blip r:embed="rId28" cstate="print"/>
            <a:stretch>
              <a:fillRect/>
            </a:stretch>
          </p:blipFill>
          <p:spPr>
            <a:xfrm>
              <a:off x="4235947" y="6525402"/>
              <a:ext cx="1827283" cy="452621"/>
            </a:xfrm>
            <a:prstGeom prst="rect">
              <a:avLst/>
            </a:prstGeom>
          </p:spPr>
        </p:pic>
        <p:pic>
          <p:nvPicPr>
            <p:cNvPr id="39" name="object 39"/>
            <p:cNvPicPr/>
            <p:nvPr/>
          </p:nvPicPr>
          <p:blipFill>
            <a:blip r:embed="rId29" cstate="print"/>
            <a:stretch>
              <a:fillRect/>
            </a:stretch>
          </p:blipFill>
          <p:spPr>
            <a:xfrm>
              <a:off x="5910974" y="6525402"/>
              <a:ext cx="359383" cy="452621"/>
            </a:xfrm>
            <a:prstGeom prst="rect">
              <a:avLst/>
            </a:prstGeom>
          </p:spPr>
        </p:pic>
        <p:pic>
          <p:nvPicPr>
            <p:cNvPr id="40" name="object 40"/>
            <p:cNvPicPr/>
            <p:nvPr/>
          </p:nvPicPr>
          <p:blipFill>
            <a:blip r:embed="rId30" cstate="print"/>
            <a:stretch>
              <a:fillRect/>
            </a:stretch>
          </p:blipFill>
          <p:spPr>
            <a:xfrm>
              <a:off x="3115073" y="6978024"/>
              <a:ext cx="1561306" cy="452370"/>
            </a:xfrm>
            <a:prstGeom prst="rect">
              <a:avLst/>
            </a:prstGeom>
          </p:spPr>
        </p:pic>
        <p:pic>
          <p:nvPicPr>
            <p:cNvPr id="41" name="object 41"/>
            <p:cNvPicPr/>
            <p:nvPr/>
          </p:nvPicPr>
          <p:blipFill>
            <a:blip r:embed="rId31" cstate="print"/>
            <a:stretch>
              <a:fillRect/>
            </a:stretch>
          </p:blipFill>
          <p:spPr>
            <a:xfrm>
              <a:off x="4553863" y="6978024"/>
              <a:ext cx="989560" cy="452370"/>
            </a:xfrm>
            <a:prstGeom prst="rect">
              <a:avLst/>
            </a:prstGeom>
          </p:spPr>
        </p:pic>
        <p:pic>
          <p:nvPicPr>
            <p:cNvPr id="42" name="object 42"/>
            <p:cNvPicPr/>
            <p:nvPr/>
          </p:nvPicPr>
          <p:blipFill>
            <a:blip r:embed="rId32" cstate="print"/>
            <a:stretch>
              <a:fillRect/>
            </a:stretch>
          </p:blipFill>
          <p:spPr>
            <a:xfrm>
              <a:off x="5444781" y="6978024"/>
              <a:ext cx="523995" cy="452370"/>
            </a:xfrm>
            <a:prstGeom prst="rect">
              <a:avLst/>
            </a:prstGeom>
          </p:spPr>
        </p:pic>
        <p:pic>
          <p:nvPicPr>
            <p:cNvPr id="43" name="object 43"/>
            <p:cNvPicPr/>
            <p:nvPr/>
          </p:nvPicPr>
          <p:blipFill>
            <a:blip r:embed="rId33" cstate="print"/>
            <a:stretch>
              <a:fillRect/>
            </a:stretch>
          </p:blipFill>
          <p:spPr>
            <a:xfrm>
              <a:off x="3948189" y="7430395"/>
              <a:ext cx="998230" cy="452370"/>
            </a:xfrm>
            <a:prstGeom prst="rect">
              <a:avLst/>
            </a:prstGeom>
          </p:spPr>
        </p:pic>
        <p:pic>
          <p:nvPicPr>
            <p:cNvPr id="44" name="object 44"/>
            <p:cNvPicPr/>
            <p:nvPr/>
          </p:nvPicPr>
          <p:blipFill>
            <a:blip r:embed="rId29" cstate="print"/>
            <a:stretch>
              <a:fillRect/>
            </a:stretch>
          </p:blipFill>
          <p:spPr>
            <a:xfrm>
              <a:off x="4780048" y="7430395"/>
              <a:ext cx="359383" cy="452370"/>
            </a:xfrm>
            <a:prstGeom prst="rect">
              <a:avLst/>
            </a:prstGeom>
          </p:spPr>
        </p:pic>
      </p:grpSp>
      <p:grpSp>
        <p:nvGrpSpPr>
          <p:cNvPr id="45" name="object 45"/>
          <p:cNvGrpSpPr/>
          <p:nvPr/>
        </p:nvGrpSpPr>
        <p:grpSpPr>
          <a:xfrm>
            <a:off x="9820642" y="5738070"/>
            <a:ext cx="4027775" cy="1646536"/>
            <a:chOff x="8097432" y="4731251"/>
            <a:chExt cx="3321050" cy="1357630"/>
          </a:xfrm>
        </p:grpSpPr>
        <p:pic>
          <p:nvPicPr>
            <p:cNvPr id="46" name="object 46"/>
            <p:cNvPicPr/>
            <p:nvPr/>
          </p:nvPicPr>
          <p:blipFill>
            <a:blip r:embed="rId34" cstate="print"/>
            <a:stretch>
              <a:fillRect/>
            </a:stretch>
          </p:blipFill>
          <p:spPr>
            <a:xfrm>
              <a:off x="9326581" y="4731251"/>
              <a:ext cx="896363" cy="452370"/>
            </a:xfrm>
            <a:prstGeom prst="rect">
              <a:avLst/>
            </a:prstGeom>
          </p:spPr>
        </p:pic>
        <p:pic>
          <p:nvPicPr>
            <p:cNvPr id="47" name="object 47"/>
            <p:cNvPicPr/>
            <p:nvPr/>
          </p:nvPicPr>
          <p:blipFill>
            <a:blip r:embed="rId35" cstate="print"/>
            <a:stretch>
              <a:fillRect/>
            </a:stretch>
          </p:blipFill>
          <p:spPr>
            <a:xfrm>
              <a:off x="8097432" y="5183621"/>
              <a:ext cx="1493869" cy="452370"/>
            </a:xfrm>
            <a:prstGeom prst="rect">
              <a:avLst/>
            </a:prstGeom>
          </p:spPr>
        </p:pic>
        <p:pic>
          <p:nvPicPr>
            <p:cNvPr id="48" name="object 48"/>
            <p:cNvPicPr/>
            <p:nvPr/>
          </p:nvPicPr>
          <p:blipFill>
            <a:blip r:embed="rId36" cstate="print"/>
            <a:stretch>
              <a:fillRect/>
            </a:stretch>
          </p:blipFill>
          <p:spPr>
            <a:xfrm>
              <a:off x="9486167" y="5183621"/>
              <a:ext cx="987989" cy="452370"/>
            </a:xfrm>
            <a:prstGeom prst="rect">
              <a:avLst/>
            </a:prstGeom>
          </p:spPr>
        </p:pic>
        <p:pic>
          <p:nvPicPr>
            <p:cNvPr id="49" name="object 49"/>
            <p:cNvPicPr/>
            <p:nvPr/>
          </p:nvPicPr>
          <p:blipFill>
            <a:blip r:embed="rId37" cstate="print"/>
            <a:stretch>
              <a:fillRect/>
            </a:stretch>
          </p:blipFill>
          <p:spPr>
            <a:xfrm>
              <a:off x="10276559" y="5183621"/>
              <a:ext cx="1141502" cy="452370"/>
            </a:xfrm>
            <a:prstGeom prst="rect">
              <a:avLst/>
            </a:prstGeom>
          </p:spPr>
        </p:pic>
        <p:pic>
          <p:nvPicPr>
            <p:cNvPr id="50" name="object 50"/>
            <p:cNvPicPr/>
            <p:nvPr/>
          </p:nvPicPr>
          <p:blipFill>
            <a:blip r:embed="rId38" cstate="print"/>
            <a:stretch>
              <a:fillRect/>
            </a:stretch>
          </p:blipFill>
          <p:spPr>
            <a:xfrm>
              <a:off x="8895363" y="5635992"/>
              <a:ext cx="1724976" cy="452370"/>
            </a:xfrm>
            <a:prstGeom prst="rect">
              <a:avLst/>
            </a:prstGeom>
          </p:spPr>
        </p:pic>
      </p:grpSp>
      <p:grpSp>
        <p:nvGrpSpPr>
          <p:cNvPr id="51" name="object 51"/>
          <p:cNvGrpSpPr/>
          <p:nvPr/>
        </p:nvGrpSpPr>
        <p:grpSpPr>
          <a:xfrm>
            <a:off x="9517368" y="7932994"/>
            <a:ext cx="4554544" cy="2194868"/>
            <a:chOff x="7847372" y="6541047"/>
            <a:chExt cx="3755390" cy="1809750"/>
          </a:xfrm>
        </p:grpSpPr>
        <p:pic>
          <p:nvPicPr>
            <p:cNvPr id="52" name="object 52"/>
            <p:cNvPicPr/>
            <p:nvPr/>
          </p:nvPicPr>
          <p:blipFill>
            <a:blip r:embed="rId39" cstate="print"/>
            <a:stretch>
              <a:fillRect/>
            </a:stretch>
          </p:blipFill>
          <p:spPr>
            <a:xfrm>
              <a:off x="7847372" y="6541047"/>
              <a:ext cx="813638" cy="452370"/>
            </a:xfrm>
            <a:prstGeom prst="rect">
              <a:avLst/>
            </a:prstGeom>
          </p:spPr>
        </p:pic>
        <p:pic>
          <p:nvPicPr>
            <p:cNvPr id="53" name="object 53"/>
            <p:cNvPicPr/>
            <p:nvPr/>
          </p:nvPicPr>
          <p:blipFill>
            <a:blip r:embed="rId40" cstate="print"/>
            <a:stretch>
              <a:fillRect/>
            </a:stretch>
          </p:blipFill>
          <p:spPr>
            <a:xfrm>
              <a:off x="8598809" y="6541047"/>
              <a:ext cx="1584762" cy="452370"/>
            </a:xfrm>
            <a:prstGeom prst="rect">
              <a:avLst/>
            </a:prstGeom>
          </p:spPr>
        </p:pic>
        <p:pic>
          <p:nvPicPr>
            <p:cNvPr id="54" name="object 54"/>
            <p:cNvPicPr/>
            <p:nvPr/>
          </p:nvPicPr>
          <p:blipFill>
            <a:blip r:embed="rId41" cstate="print"/>
            <a:stretch>
              <a:fillRect/>
            </a:stretch>
          </p:blipFill>
          <p:spPr>
            <a:xfrm>
              <a:off x="10109434" y="6541047"/>
              <a:ext cx="588081" cy="452370"/>
            </a:xfrm>
            <a:prstGeom prst="rect">
              <a:avLst/>
            </a:prstGeom>
          </p:spPr>
        </p:pic>
        <p:pic>
          <p:nvPicPr>
            <p:cNvPr id="55" name="object 55"/>
            <p:cNvPicPr/>
            <p:nvPr/>
          </p:nvPicPr>
          <p:blipFill>
            <a:blip r:embed="rId42" cstate="print"/>
            <a:stretch>
              <a:fillRect/>
            </a:stretch>
          </p:blipFill>
          <p:spPr>
            <a:xfrm>
              <a:off x="10652278" y="6541047"/>
              <a:ext cx="950292" cy="452370"/>
            </a:xfrm>
            <a:prstGeom prst="rect">
              <a:avLst/>
            </a:prstGeom>
          </p:spPr>
        </p:pic>
        <p:pic>
          <p:nvPicPr>
            <p:cNvPr id="56" name="object 56"/>
            <p:cNvPicPr/>
            <p:nvPr/>
          </p:nvPicPr>
          <p:blipFill>
            <a:blip r:embed="rId43" cstate="print"/>
            <a:stretch>
              <a:fillRect/>
            </a:stretch>
          </p:blipFill>
          <p:spPr>
            <a:xfrm>
              <a:off x="7847372" y="6993417"/>
              <a:ext cx="1014817" cy="452370"/>
            </a:xfrm>
            <a:prstGeom prst="rect">
              <a:avLst/>
            </a:prstGeom>
          </p:spPr>
        </p:pic>
        <p:pic>
          <p:nvPicPr>
            <p:cNvPr id="57" name="object 57"/>
            <p:cNvPicPr/>
            <p:nvPr/>
          </p:nvPicPr>
          <p:blipFill>
            <a:blip r:embed="rId44" cstate="print"/>
            <a:stretch>
              <a:fillRect/>
            </a:stretch>
          </p:blipFill>
          <p:spPr>
            <a:xfrm>
              <a:off x="8792323" y="6993417"/>
              <a:ext cx="1946973" cy="452370"/>
            </a:xfrm>
            <a:prstGeom prst="rect">
              <a:avLst/>
            </a:prstGeom>
          </p:spPr>
        </p:pic>
        <p:pic>
          <p:nvPicPr>
            <p:cNvPr id="58" name="object 58"/>
            <p:cNvPicPr/>
            <p:nvPr/>
          </p:nvPicPr>
          <p:blipFill>
            <a:blip r:embed="rId45" cstate="print"/>
            <a:stretch>
              <a:fillRect/>
            </a:stretch>
          </p:blipFill>
          <p:spPr>
            <a:xfrm>
              <a:off x="7847372" y="7445788"/>
              <a:ext cx="1076055" cy="452370"/>
            </a:xfrm>
            <a:prstGeom prst="rect">
              <a:avLst/>
            </a:prstGeom>
          </p:spPr>
        </p:pic>
        <p:pic>
          <p:nvPicPr>
            <p:cNvPr id="59" name="object 59"/>
            <p:cNvPicPr/>
            <p:nvPr/>
          </p:nvPicPr>
          <p:blipFill>
            <a:blip r:embed="rId46" cstate="print"/>
            <a:stretch>
              <a:fillRect/>
            </a:stretch>
          </p:blipFill>
          <p:spPr>
            <a:xfrm>
              <a:off x="8870232" y="7445788"/>
              <a:ext cx="1480571" cy="452370"/>
            </a:xfrm>
            <a:prstGeom prst="rect">
              <a:avLst/>
            </a:prstGeom>
          </p:spPr>
        </p:pic>
        <p:pic>
          <p:nvPicPr>
            <p:cNvPr id="60" name="object 60"/>
            <p:cNvPicPr/>
            <p:nvPr/>
          </p:nvPicPr>
          <p:blipFill>
            <a:blip r:embed="rId47" cstate="print"/>
            <a:stretch>
              <a:fillRect/>
            </a:stretch>
          </p:blipFill>
          <p:spPr>
            <a:xfrm>
              <a:off x="7847372" y="7898158"/>
              <a:ext cx="2235569" cy="452370"/>
            </a:xfrm>
            <a:prstGeom prst="rect">
              <a:avLst/>
            </a:prstGeom>
          </p:spPr>
        </p:pic>
      </p:grpSp>
      <p:grpSp>
        <p:nvGrpSpPr>
          <p:cNvPr id="61" name="object 61"/>
          <p:cNvGrpSpPr/>
          <p:nvPr/>
        </p:nvGrpSpPr>
        <p:grpSpPr>
          <a:xfrm>
            <a:off x="16042451" y="5682063"/>
            <a:ext cx="4507565" cy="1646536"/>
            <a:chOff x="13227544" y="4685071"/>
            <a:chExt cx="3716654" cy="1357630"/>
          </a:xfrm>
        </p:grpSpPr>
        <p:pic>
          <p:nvPicPr>
            <p:cNvPr id="62" name="object 62"/>
            <p:cNvPicPr/>
            <p:nvPr/>
          </p:nvPicPr>
          <p:blipFill>
            <a:blip r:embed="rId48" cstate="print"/>
            <a:stretch>
              <a:fillRect/>
            </a:stretch>
          </p:blipFill>
          <p:spPr>
            <a:xfrm>
              <a:off x="14617641" y="4685071"/>
              <a:ext cx="1030713" cy="452370"/>
            </a:xfrm>
            <a:prstGeom prst="rect">
              <a:avLst/>
            </a:prstGeom>
          </p:spPr>
        </p:pic>
        <p:pic>
          <p:nvPicPr>
            <p:cNvPr id="63" name="object 63"/>
            <p:cNvPicPr/>
            <p:nvPr/>
          </p:nvPicPr>
          <p:blipFill>
            <a:blip r:embed="rId49" cstate="print"/>
            <a:stretch>
              <a:fillRect/>
            </a:stretch>
          </p:blipFill>
          <p:spPr>
            <a:xfrm>
              <a:off x="13662637" y="5137442"/>
              <a:ext cx="2812760" cy="452370"/>
            </a:xfrm>
            <a:prstGeom prst="rect">
              <a:avLst/>
            </a:prstGeom>
          </p:spPr>
        </p:pic>
        <p:pic>
          <p:nvPicPr>
            <p:cNvPr id="64" name="object 64"/>
            <p:cNvPicPr/>
            <p:nvPr/>
          </p:nvPicPr>
          <p:blipFill>
            <a:blip r:embed="rId50" cstate="print"/>
            <a:stretch>
              <a:fillRect/>
            </a:stretch>
          </p:blipFill>
          <p:spPr>
            <a:xfrm>
              <a:off x="13227544" y="5589770"/>
              <a:ext cx="1808330" cy="452621"/>
            </a:xfrm>
            <a:prstGeom prst="rect">
              <a:avLst/>
            </a:prstGeom>
          </p:spPr>
        </p:pic>
        <p:pic>
          <p:nvPicPr>
            <p:cNvPr id="65" name="object 65"/>
            <p:cNvPicPr/>
            <p:nvPr/>
          </p:nvPicPr>
          <p:blipFill>
            <a:blip r:embed="rId51" cstate="print"/>
            <a:stretch>
              <a:fillRect/>
            </a:stretch>
          </p:blipFill>
          <p:spPr>
            <a:xfrm>
              <a:off x="14943096" y="5589770"/>
              <a:ext cx="2000587" cy="452621"/>
            </a:xfrm>
            <a:prstGeom prst="rect">
              <a:avLst/>
            </a:prstGeom>
          </p:spPr>
        </p:pic>
      </p:grpSp>
      <p:grpSp>
        <p:nvGrpSpPr>
          <p:cNvPr id="66" name="object 66"/>
          <p:cNvGrpSpPr/>
          <p:nvPr/>
        </p:nvGrpSpPr>
        <p:grpSpPr>
          <a:xfrm>
            <a:off x="16372014" y="7876861"/>
            <a:ext cx="3790576" cy="2195638"/>
            <a:chOff x="13499281" y="6494763"/>
            <a:chExt cx="3125470" cy="1810385"/>
          </a:xfrm>
        </p:grpSpPr>
        <p:pic>
          <p:nvPicPr>
            <p:cNvPr id="67" name="object 67"/>
            <p:cNvPicPr/>
            <p:nvPr/>
          </p:nvPicPr>
          <p:blipFill>
            <a:blip r:embed="rId25" cstate="print"/>
            <a:stretch>
              <a:fillRect/>
            </a:stretch>
          </p:blipFill>
          <p:spPr>
            <a:xfrm>
              <a:off x="13717927" y="6494763"/>
              <a:ext cx="854812" cy="452370"/>
            </a:xfrm>
            <a:prstGeom prst="rect">
              <a:avLst/>
            </a:prstGeom>
          </p:spPr>
        </p:pic>
        <p:pic>
          <p:nvPicPr>
            <p:cNvPr id="68" name="object 68"/>
            <p:cNvPicPr/>
            <p:nvPr/>
          </p:nvPicPr>
          <p:blipFill>
            <a:blip r:embed="rId52" cstate="print"/>
            <a:stretch>
              <a:fillRect/>
            </a:stretch>
          </p:blipFill>
          <p:spPr>
            <a:xfrm>
              <a:off x="14459312" y="6494763"/>
              <a:ext cx="817094" cy="452370"/>
            </a:xfrm>
            <a:prstGeom prst="rect">
              <a:avLst/>
            </a:prstGeom>
          </p:spPr>
        </p:pic>
        <p:pic>
          <p:nvPicPr>
            <p:cNvPr id="69" name="object 69"/>
            <p:cNvPicPr/>
            <p:nvPr/>
          </p:nvPicPr>
          <p:blipFill>
            <a:blip r:embed="rId53" cstate="print"/>
            <a:stretch>
              <a:fillRect/>
            </a:stretch>
          </p:blipFill>
          <p:spPr>
            <a:xfrm>
              <a:off x="15213263" y="6494763"/>
              <a:ext cx="1189252" cy="452370"/>
            </a:xfrm>
            <a:prstGeom prst="rect">
              <a:avLst/>
            </a:prstGeom>
          </p:spPr>
        </p:pic>
        <p:pic>
          <p:nvPicPr>
            <p:cNvPr id="70" name="object 70"/>
            <p:cNvPicPr/>
            <p:nvPr/>
          </p:nvPicPr>
          <p:blipFill>
            <a:blip r:embed="rId54" cstate="print"/>
            <a:stretch>
              <a:fillRect/>
            </a:stretch>
          </p:blipFill>
          <p:spPr>
            <a:xfrm>
              <a:off x="13499281" y="6947133"/>
              <a:ext cx="1038567" cy="452370"/>
            </a:xfrm>
            <a:prstGeom prst="rect">
              <a:avLst/>
            </a:prstGeom>
          </p:spPr>
        </p:pic>
        <p:pic>
          <p:nvPicPr>
            <p:cNvPr id="71" name="object 71"/>
            <p:cNvPicPr/>
            <p:nvPr/>
          </p:nvPicPr>
          <p:blipFill>
            <a:blip r:embed="rId55" cstate="print"/>
            <a:stretch>
              <a:fillRect/>
            </a:stretch>
          </p:blipFill>
          <p:spPr>
            <a:xfrm>
              <a:off x="14430410" y="6947133"/>
              <a:ext cx="1390411" cy="452370"/>
            </a:xfrm>
            <a:prstGeom prst="rect">
              <a:avLst/>
            </a:prstGeom>
          </p:spPr>
        </p:pic>
        <p:pic>
          <p:nvPicPr>
            <p:cNvPr id="72" name="object 72"/>
            <p:cNvPicPr/>
            <p:nvPr/>
          </p:nvPicPr>
          <p:blipFill>
            <a:blip r:embed="rId56" cstate="print"/>
            <a:stretch>
              <a:fillRect/>
            </a:stretch>
          </p:blipFill>
          <p:spPr>
            <a:xfrm>
              <a:off x="15751081" y="6947133"/>
              <a:ext cx="873640" cy="452370"/>
            </a:xfrm>
            <a:prstGeom prst="rect">
              <a:avLst/>
            </a:prstGeom>
          </p:spPr>
        </p:pic>
        <p:pic>
          <p:nvPicPr>
            <p:cNvPr id="73" name="object 73"/>
            <p:cNvPicPr/>
            <p:nvPr/>
          </p:nvPicPr>
          <p:blipFill>
            <a:blip r:embed="rId25" cstate="print"/>
            <a:stretch>
              <a:fillRect/>
            </a:stretch>
          </p:blipFill>
          <p:spPr>
            <a:xfrm>
              <a:off x="14093646" y="7399504"/>
              <a:ext cx="854812" cy="452370"/>
            </a:xfrm>
            <a:prstGeom prst="rect">
              <a:avLst/>
            </a:prstGeom>
          </p:spPr>
        </p:pic>
        <p:pic>
          <p:nvPicPr>
            <p:cNvPr id="74" name="object 74"/>
            <p:cNvPicPr/>
            <p:nvPr/>
          </p:nvPicPr>
          <p:blipFill>
            <a:blip r:embed="rId57" cstate="print"/>
            <a:stretch>
              <a:fillRect/>
            </a:stretch>
          </p:blipFill>
          <p:spPr>
            <a:xfrm>
              <a:off x="14835031" y="7399504"/>
              <a:ext cx="1192184" cy="452370"/>
            </a:xfrm>
            <a:prstGeom prst="rect">
              <a:avLst/>
            </a:prstGeom>
          </p:spPr>
        </p:pic>
        <p:pic>
          <p:nvPicPr>
            <p:cNvPr id="75" name="object 75"/>
            <p:cNvPicPr/>
            <p:nvPr/>
          </p:nvPicPr>
          <p:blipFill>
            <a:blip r:embed="rId58" cstate="print"/>
            <a:stretch>
              <a:fillRect/>
            </a:stretch>
          </p:blipFill>
          <p:spPr>
            <a:xfrm>
              <a:off x="13946625" y="7851937"/>
              <a:ext cx="2046871" cy="452621"/>
            </a:xfrm>
            <a:prstGeom prst="rect">
              <a:avLst/>
            </a:prstGeom>
          </p:spPr>
        </p:pic>
        <p:pic>
          <p:nvPicPr>
            <p:cNvPr id="76" name="object 76"/>
            <p:cNvPicPr/>
            <p:nvPr/>
          </p:nvPicPr>
          <p:blipFill>
            <a:blip r:embed="rId29" cstate="print"/>
            <a:stretch>
              <a:fillRect/>
            </a:stretch>
          </p:blipFill>
          <p:spPr>
            <a:xfrm>
              <a:off x="15822706" y="7851937"/>
              <a:ext cx="359383" cy="452621"/>
            </a:xfrm>
            <a:prstGeom prst="rect">
              <a:avLst/>
            </a:prstGeom>
          </p:spPr>
        </p:pic>
      </p:grpSp>
      <p:sp>
        <p:nvSpPr>
          <p:cNvPr id="77" name="object 77"/>
          <p:cNvSpPr/>
          <p:nvPr/>
        </p:nvSpPr>
        <p:spPr>
          <a:xfrm>
            <a:off x="7931024" y="7632387"/>
            <a:ext cx="1213724" cy="616103"/>
          </a:xfrm>
          <a:custGeom>
            <a:avLst/>
            <a:gdLst/>
            <a:ahLst/>
            <a:cxnLst/>
            <a:rect l="l" t="t" r="r" b="b"/>
            <a:pathLst>
              <a:path w="1000759" h="508000">
                <a:moveTo>
                  <a:pt x="746306" y="0"/>
                </a:moveTo>
                <a:lnTo>
                  <a:pt x="746306" y="126915"/>
                </a:lnTo>
                <a:lnTo>
                  <a:pt x="0" y="126915"/>
                </a:lnTo>
                <a:lnTo>
                  <a:pt x="0" y="380849"/>
                </a:lnTo>
                <a:lnTo>
                  <a:pt x="746306" y="380849"/>
                </a:lnTo>
                <a:lnTo>
                  <a:pt x="746306" y="507764"/>
                </a:lnTo>
                <a:lnTo>
                  <a:pt x="1000136" y="253830"/>
                </a:lnTo>
                <a:lnTo>
                  <a:pt x="746306" y="0"/>
                </a:lnTo>
                <a:close/>
              </a:path>
            </a:pathLst>
          </a:custGeom>
          <a:solidFill>
            <a:srgbClr val="FF81B0"/>
          </a:solidFill>
        </p:spPr>
        <p:txBody>
          <a:bodyPr wrap="square" lIns="0" tIns="0" rIns="0" bIns="0" rtlCol="0"/>
          <a:lstStyle/>
          <a:p>
            <a:endParaRPr sz="4366"/>
          </a:p>
        </p:txBody>
      </p:sp>
      <p:sp>
        <p:nvSpPr>
          <p:cNvPr id="78" name="object 78"/>
          <p:cNvSpPr/>
          <p:nvPr/>
        </p:nvSpPr>
        <p:spPr>
          <a:xfrm>
            <a:off x="14288340" y="7542217"/>
            <a:ext cx="1213724" cy="616103"/>
          </a:xfrm>
          <a:custGeom>
            <a:avLst/>
            <a:gdLst/>
            <a:ahLst/>
            <a:cxnLst/>
            <a:rect l="l" t="t" r="r" b="b"/>
            <a:pathLst>
              <a:path w="1000759" h="508000">
                <a:moveTo>
                  <a:pt x="746306" y="0"/>
                </a:moveTo>
                <a:lnTo>
                  <a:pt x="746306" y="126915"/>
                </a:lnTo>
                <a:lnTo>
                  <a:pt x="0" y="126915"/>
                </a:lnTo>
                <a:lnTo>
                  <a:pt x="0" y="380745"/>
                </a:lnTo>
                <a:lnTo>
                  <a:pt x="746306" y="380745"/>
                </a:lnTo>
                <a:lnTo>
                  <a:pt x="746306" y="507764"/>
                </a:lnTo>
                <a:lnTo>
                  <a:pt x="1000136" y="253830"/>
                </a:lnTo>
                <a:lnTo>
                  <a:pt x="746306" y="0"/>
                </a:lnTo>
                <a:close/>
              </a:path>
            </a:pathLst>
          </a:custGeom>
          <a:solidFill>
            <a:srgbClr val="FF81B0"/>
          </a:solidFill>
        </p:spPr>
        <p:txBody>
          <a:bodyPr wrap="square" lIns="0" tIns="0" rIns="0" bIns="0" rtlCol="0"/>
          <a:lstStyle/>
          <a:p>
            <a:endParaRPr sz="4366"/>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0"/>
            <a:ext cx="15074508" cy="3297693"/>
            <a:chOff x="0" y="0"/>
            <a:chExt cx="12429490" cy="2719070"/>
          </a:xfrm>
        </p:grpSpPr>
        <p:pic>
          <p:nvPicPr>
            <p:cNvPr id="3" name="object 3"/>
            <p:cNvPicPr/>
            <p:nvPr/>
          </p:nvPicPr>
          <p:blipFill>
            <a:blip r:embed="rId2" cstate="print"/>
            <a:stretch>
              <a:fillRect/>
            </a:stretch>
          </p:blipFill>
          <p:spPr>
            <a:xfrm>
              <a:off x="1255537" y="1065898"/>
              <a:ext cx="1336796" cy="1131135"/>
            </a:xfrm>
            <a:prstGeom prst="rect">
              <a:avLst/>
            </a:prstGeom>
          </p:spPr>
        </p:pic>
        <p:pic>
          <p:nvPicPr>
            <p:cNvPr id="4" name="object 4"/>
            <p:cNvPicPr/>
            <p:nvPr/>
          </p:nvPicPr>
          <p:blipFill>
            <a:blip r:embed="rId3" cstate="print"/>
            <a:stretch>
              <a:fillRect/>
            </a:stretch>
          </p:blipFill>
          <p:spPr>
            <a:xfrm>
              <a:off x="2328975" y="1065898"/>
              <a:ext cx="3222616" cy="1131135"/>
            </a:xfrm>
            <a:prstGeom prst="rect">
              <a:avLst/>
            </a:prstGeom>
          </p:spPr>
        </p:pic>
        <p:pic>
          <p:nvPicPr>
            <p:cNvPr id="5" name="object 5"/>
            <p:cNvPicPr/>
            <p:nvPr/>
          </p:nvPicPr>
          <p:blipFill>
            <a:blip r:embed="rId4" cstate="print"/>
            <a:stretch>
              <a:fillRect/>
            </a:stretch>
          </p:blipFill>
          <p:spPr>
            <a:xfrm>
              <a:off x="5273153" y="1065898"/>
              <a:ext cx="3100832" cy="1131135"/>
            </a:xfrm>
            <a:prstGeom prst="rect">
              <a:avLst/>
            </a:prstGeom>
          </p:spPr>
        </p:pic>
        <p:pic>
          <p:nvPicPr>
            <p:cNvPr id="6" name="object 6"/>
            <p:cNvPicPr/>
            <p:nvPr/>
          </p:nvPicPr>
          <p:blipFill>
            <a:blip r:embed="rId5" cstate="print"/>
            <a:stretch>
              <a:fillRect/>
            </a:stretch>
          </p:blipFill>
          <p:spPr>
            <a:xfrm>
              <a:off x="7986329" y="1065898"/>
              <a:ext cx="4442969" cy="1131135"/>
            </a:xfrm>
            <a:prstGeom prst="rect">
              <a:avLst/>
            </a:prstGeom>
          </p:spPr>
        </p:pic>
      </p:grpSp>
      <p:pic>
        <p:nvPicPr>
          <p:cNvPr id="7" name="object 7"/>
          <p:cNvPicPr/>
          <p:nvPr/>
        </p:nvPicPr>
        <p:blipFill>
          <a:blip r:embed="rId6" cstate="print"/>
          <a:stretch>
            <a:fillRect/>
          </a:stretch>
        </p:blipFill>
        <p:spPr>
          <a:xfrm>
            <a:off x="4407817" y="3998817"/>
            <a:ext cx="14738490" cy="8292908"/>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21663733" cy="3452489"/>
            <a:chOff x="0" y="0"/>
            <a:chExt cx="17862550" cy="2846705"/>
          </a:xfrm>
        </p:grpSpPr>
        <p:pic>
          <p:nvPicPr>
            <p:cNvPr id="3" name="object 3"/>
            <p:cNvPicPr/>
            <p:nvPr/>
          </p:nvPicPr>
          <p:blipFill>
            <a:blip r:embed="rId2" cstate="print"/>
            <a:stretch>
              <a:fillRect/>
            </a:stretch>
          </p:blipFill>
          <p:spPr>
            <a:xfrm>
              <a:off x="1255537" y="1065898"/>
              <a:ext cx="1464654" cy="1131135"/>
            </a:xfrm>
            <a:prstGeom prst="rect">
              <a:avLst/>
            </a:prstGeom>
          </p:spPr>
        </p:pic>
        <p:pic>
          <p:nvPicPr>
            <p:cNvPr id="4" name="object 4"/>
            <p:cNvPicPr/>
            <p:nvPr/>
          </p:nvPicPr>
          <p:blipFill>
            <a:blip r:embed="rId3" cstate="print"/>
            <a:stretch>
              <a:fillRect/>
            </a:stretch>
          </p:blipFill>
          <p:spPr>
            <a:xfrm>
              <a:off x="2354106" y="1065898"/>
              <a:ext cx="1872625" cy="1131135"/>
            </a:xfrm>
            <a:prstGeom prst="rect">
              <a:avLst/>
            </a:prstGeom>
          </p:spPr>
        </p:pic>
        <p:pic>
          <p:nvPicPr>
            <p:cNvPr id="5" name="object 5"/>
            <p:cNvPicPr/>
            <p:nvPr/>
          </p:nvPicPr>
          <p:blipFill>
            <a:blip r:embed="rId4" cstate="print"/>
            <a:stretch>
              <a:fillRect/>
            </a:stretch>
          </p:blipFill>
          <p:spPr>
            <a:xfrm>
              <a:off x="4036673" y="1065898"/>
              <a:ext cx="2970461" cy="1131135"/>
            </a:xfrm>
            <a:prstGeom prst="rect">
              <a:avLst/>
            </a:prstGeom>
          </p:spPr>
        </p:pic>
        <p:pic>
          <p:nvPicPr>
            <p:cNvPr id="6" name="object 6"/>
            <p:cNvPicPr/>
            <p:nvPr/>
          </p:nvPicPr>
          <p:blipFill>
            <a:blip r:embed="rId5" cstate="print"/>
            <a:stretch>
              <a:fillRect/>
            </a:stretch>
          </p:blipFill>
          <p:spPr>
            <a:xfrm>
              <a:off x="6768698" y="1065898"/>
              <a:ext cx="3178217" cy="1131135"/>
            </a:xfrm>
            <a:prstGeom prst="rect">
              <a:avLst/>
            </a:prstGeom>
          </p:spPr>
        </p:pic>
        <p:pic>
          <p:nvPicPr>
            <p:cNvPr id="7" name="object 7"/>
            <p:cNvPicPr/>
            <p:nvPr/>
          </p:nvPicPr>
          <p:blipFill>
            <a:blip r:embed="rId6" cstate="print"/>
            <a:stretch>
              <a:fillRect/>
            </a:stretch>
          </p:blipFill>
          <p:spPr>
            <a:xfrm>
              <a:off x="9593815" y="1065898"/>
              <a:ext cx="3373720" cy="1131135"/>
            </a:xfrm>
            <a:prstGeom prst="rect">
              <a:avLst/>
            </a:prstGeom>
          </p:spPr>
        </p:pic>
        <p:pic>
          <p:nvPicPr>
            <p:cNvPr id="8" name="object 8"/>
            <p:cNvPicPr/>
            <p:nvPr/>
          </p:nvPicPr>
          <p:blipFill>
            <a:blip r:embed="rId7" cstate="print"/>
            <a:stretch>
              <a:fillRect/>
            </a:stretch>
          </p:blipFill>
          <p:spPr>
            <a:xfrm>
              <a:off x="12727737" y="1065898"/>
              <a:ext cx="5134300" cy="1131135"/>
            </a:xfrm>
            <a:prstGeom prst="rect">
              <a:avLst/>
            </a:prstGeom>
          </p:spPr>
        </p:pic>
        <p:pic>
          <p:nvPicPr>
            <p:cNvPr id="9" name="object 9"/>
            <p:cNvPicPr/>
            <p:nvPr/>
          </p:nvPicPr>
          <p:blipFill>
            <a:blip r:embed="rId8" cstate="print"/>
            <a:stretch>
              <a:fillRect/>
            </a:stretch>
          </p:blipFill>
          <p:spPr>
            <a:xfrm>
              <a:off x="1255537" y="2218395"/>
              <a:ext cx="996157" cy="628292"/>
            </a:xfrm>
            <a:prstGeom prst="rect">
              <a:avLst/>
            </a:prstGeom>
          </p:spPr>
        </p:pic>
        <p:pic>
          <p:nvPicPr>
            <p:cNvPr id="10" name="object 10"/>
            <p:cNvPicPr/>
            <p:nvPr/>
          </p:nvPicPr>
          <p:blipFill>
            <a:blip r:embed="rId9" cstate="print"/>
            <a:stretch>
              <a:fillRect/>
            </a:stretch>
          </p:blipFill>
          <p:spPr>
            <a:xfrm>
              <a:off x="2052526" y="2218395"/>
              <a:ext cx="1729374" cy="628292"/>
            </a:xfrm>
            <a:prstGeom prst="rect">
              <a:avLst/>
            </a:prstGeom>
          </p:spPr>
        </p:pic>
        <p:pic>
          <p:nvPicPr>
            <p:cNvPr id="11" name="object 11"/>
            <p:cNvPicPr/>
            <p:nvPr/>
          </p:nvPicPr>
          <p:blipFill>
            <a:blip r:embed="rId10" cstate="print"/>
            <a:stretch>
              <a:fillRect/>
            </a:stretch>
          </p:blipFill>
          <p:spPr>
            <a:xfrm>
              <a:off x="3681060" y="2218395"/>
              <a:ext cx="1150089" cy="628292"/>
            </a:xfrm>
            <a:prstGeom prst="rect">
              <a:avLst/>
            </a:prstGeom>
          </p:spPr>
        </p:pic>
        <p:pic>
          <p:nvPicPr>
            <p:cNvPr id="12" name="object 12"/>
            <p:cNvPicPr/>
            <p:nvPr/>
          </p:nvPicPr>
          <p:blipFill>
            <a:blip r:embed="rId11" cstate="print"/>
            <a:stretch>
              <a:fillRect/>
            </a:stretch>
          </p:blipFill>
          <p:spPr>
            <a:xfrm>
              <a:off x="4713973" y="2218395"/>
              <a:ext cx="3427544" cy="628292"/>
            </a:xfrm>
            <a:prstGeom prst="rect">
              <a:avLst/>
            </a:prstGeom>
          </p:spPr>
        </p:pic>
      </p:grpSp>
      <p:graphicFrame>
        <p:nvGraphicFramePr>
          <p:cNvPr id="13" name="object 13"/>
          <p:cNvGraphicFramePr>
            <a:graphicFrameLocks noGrp="1"/>
          </p:cNvGraphicFramePr>
          <p:nvPr/>
        </p:nvGraphicFramePr>
        <p:xfrm>
          <a:off x="2825789" y="5855924"/>
          <a:ext cx="17078385" cy="2901075"/>
        </p:xfrm>
        <a:graphic>
          <a:graphicData uri="http://schemas.openxmlformats.org/drawingml/2006/table">
            <a:tbl>
              <a:tblPr firstRow="1" bandRow="1">
                <a:tableStyleId>{2D5ABB26-0587-4C30-8999-92F81FD0307C}</a:tableStyleId>
              </a:tblPr>
              <a:tblGrid>
                <a:gridCol w="5692795">
                  <a:extLst>
                    <a:ext uri="{9D8B030D-6E8A-4147-A177-3AD203B41FA5}">
                      <a16:colId xmlns:a16="http://schemas.microsoft.com/office/drawing/2014/main" val="20000"/>
                    </a:ext>
                  </a:extLst>
                </a:gridCol>
                <a:gridCol w="5692795">
                  <a:extLst>
                    <a:ext uri="{9D8B030D-6E8A-4147-A177-3AD203B41FA5}">
                      <a16:colId xmlns:a16="http://schemas.microsoft.com/office/drawing/2014/main" val="20001"/>
                    </a:ext>
                  </a:extLst>
                </a:gridCol>
                <a:gridCol w="5692795">
                  <a:extLst>
                    <a:ext uri="{9D8B030D-6E8A-4147-A177-3AD203B41FA5}">
                      <a16:colId xmlns:a16="http://schemas.microsoft.com/office/drawing/2014/main" val="20002"/>
                    </a:ext>
                  </a:extLst>
                </a:gridCol>
              </a:tblGrid>
              <a:tr h="1164434">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3004A"/>
                    </a:solidFill>
                  </a:tcPr>
                </a:tc>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3004A"/>
                    </a:solidFill>
                  </a:tcPr>
                </a:tc>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3004A"/>
                    </a:solidFill>
                  </a:tcPr>
                </a:tc>
                <a:extLst>
                  <a:ext uri="{0D108BD9-81ED-4DB2-BD59-A6C34878D82A}">
                    <a16:rowId xmlns:a16="http://schemas.microsoft.com/office/drawing/2014/main" val="10000"/>
                  </a:ext>
                </a:extLst>
              </a:tr>
              <a:tr h="1736641">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E9CAD0"/>
                    </a:solidFill>
                  </a:tcPr>
                </a:tc>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E9CAD0"/>
                    </a:solidFill>
                  </a:tcPr>
                </a:tc>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E9CAD0"/>
                    </a:solidFill>
                  </a:tcPr>
                </a:tc>
                <a:extLst>
                  <a:ext uri="{0D108BD9-81ED-4DB2-BD59-A6C34878D82A}">
                    <a16:rowId xmlns:a16="http://schemas.microsoft.com/office/drawing/2014/main" val="10001"/>
                  </a:ext>
                </a:extLst>
              </a:tr>
            </a:tbl>
          </a:graphicData>
        </a:graphic>
      </p:graphicFrame>
      <p:pic>
        <p:nvPicPr>
          <p:cNvPr id="14" name="object 14"/>
          <p:cNvPicPr/>
          <p:nvPr/>
        </p:nvPicPr>
        <p:blipFill>
          <a:blip r:embed="rId12" cstate="print"/>
          <a:stretch>
            <a:fillRect/>
          </a:stretch>
        </p:blipFill>
        <p:spPr>
          <a:xfrm>
            <a:off x="5590941" y="5908756"/>
            <a:ext cx="353564" cy="548635"/>
          </a:xfrm>
          <a:prstGeom prst="rect">
            <a:avLst/>
          </a:prstGeom>
        </p:spPr>
      </p:pic>
      <p:pic>
        <p:nvPicPr>
          <p:cNvPr id="15" name="object 15"/>
          <p:cNvPicPr/>
          <p:nvPr/>
        </p:nvPicPr>
        <p:blipFill>
          <a:blip r:embed="rId13" cstate="print"/>
          <a:stretch>
            <a:fillRect/>
          </a:stretch>
        </p:blipFill>
        <p:spPr>
          <a:xfrm>
            <a:off x="11252301" y="5908756"/>
            <a:ext cx="478532" cy="548635"/>
          </a:xfrm>
          <a:prstGeom prst="rect">
            <a:avLst/>
          </a:prstGeom>
        </p:spPr>
      </p:pic>
      <p:pic>
        <p:nvPicPr>
          <p:cNvPr id="16" name="object 16"/>
          <p:cNvPicPr/>
          <p:nvPr/>
        </p:nvPicPr>
        <p:blipFill>
          <a:blip r:embed="rId14" cstate="print"/>
          <a:stretch>
            <a:fillRect/>
          </a:stretch>
        </p:blipFill>
        <p:spPr>
          <a:xfrm>
            <a:off x="16947448" y="5908756"/>
            <a:ext cx="472436" cy="548635"/>
          </a:xfrm>
          <a:prstGeom prst="rect">
            <a:avLst/>
          </a:prstGeom>
        </p:spPr>
      </p:pic>
      <p:grpSp>
        <p:nvGrpSpPr>
          <p:cNvPr id="17" name="object 17"/>
          <p:cNvGrpSpPr/>
          <p:nvPr/>
        </p:nvGrpSpPr>
        <p:grpSpPr>
          <a:xfrm>
            <a:off x="2923706" y="7073717"/>
            <a:ext cx="4961941" cy="1098204"/>
            <a:chOff x="2410653" y="5832542"/>
            <a:chExt cx="4091304" cy="905510"/>
          </a:xfrm>
        </p:grpSpPr>
        <p:pic>
          <p:nvPicPr>
            <p:cNvPr id="18" name="object 18"/>
            <p:cNvPicPr/>
            <p:nvPr/>
          </p:nvPicPr>
          <p:blipFill>
            <a:blip r:embed="rId15" cstate="print"/>
            <a:stretch>
              <a:fillRect/>
            </a:stretch>
          </p:blipFill>
          <p:spPr>
            <a:xfrm>
              <a:off x="2410653" y="5832542"/>
              <a:ext cx="3516552" cy="452370"/>
            </a:xfrm>
            <a:prstGeom prst="rect">
              <a:avLst/>
            </a:prstGeom>
          </p:spPr>
        </p:pic>
        <p:pic>
          <p:nvPicPr>
            <p:cNvPr id="19" name="object 19"/>
            <p:cNvPicPr/>
            <p:nvPr/>
          </p:nvPicPr>
          <p:blipFill>
            <a:blip r:embed="rId16" cstate="print"/>
            <a:stretch>
              <a:fillRect/>
            </a:stretch>
          </p:blipFill>
          <p:spPr>
            <a:xfrm>
              <a:off x="5861444" y="5832542"/>
              <a:ext cx="640020" cy="452370"/>
            </a:xfrm>
            <a:prstGeom prst="rect">
              <a:avLst/>
            </a:prstGeom>
          </p:spPr>
        </p:pic>
        <p:pic>
          <p:nvPicPr>
            <p:cNvPr id="20" name="object 20"/>
            <p:cNvPicPr/>
            <p:nvPr/>
          </p:nvPicPr>
          <p:blipFill>
            <a:blip r:embed="rId17" cstate="print"/>
            <a:stretch>
              <a:fillRect/>
            </a:stretch>
          </p:blipFill>
          <p:spPr>
            <a:xfrm>
              <a:off x="2410653" y="6284976"/>
              <a:ext cx="1640157" cy="452621"/>
            </a:xfrm>
            <a:prstGeom prst="rect">
              <a:avLst/>
            </a:prstGeom>
          </p:spPr>
        </p:pic>
      </p:grpSp>
      <p:grpSp>
        <p:nvGrpSpPr>
          <p:cNvPr id="21" name="object 21"/>
          <p:cNvGrpSpPr/>
          <p:nvPr/>
        </p:nvGrpSpPr>
        <p:grpSpPr>
          <a:xfrm>
            <a:off x="8617325" y="7073717"/>
            <a:ext cx="3420914" cy="1098204"/>
            <a:chOff x="7105253" y="5832542"/>
            <a:chExt cx="2820670" cy="905510"/>
          </a:xfrm>
        </p:grpSpPr>
        <p:pic>
          <p:nvPicPr>
            <p:cNvPr id="22" name="object 22"/>
            <p:cNvPicPr/>
            <p:nvPr/>
          </p:nvPicPr>
          <p:blipFill>
            <a:blip r:embed="rId18" cstate="print"/>
            <a:stretch>
              <a:fillRect/>
            </a:stretch>
          </p:blipFill>
          <p:spPr>
            <a:xfrm>
              <a:off x="7105253" y="5832542"/>
              <a:ext cx="598134" cy="452370"/>
            </a:xfrm>
            <a:prstGeom prst="rect">
              <a:avLst/>
            </a:prstGeom>
          </p:spPr>
        </p:pic>
        <p:pic>
          <p:nvPicPr>
            <p:cNvPr id="23" name="object 23"/>
            <p:cNvPicPr/>
            <p:nvPr/>
          </p:nvPicPr>
          <p:blipFill>
            <a:blip r:embed="rId19" cstate="print"/>
            <a:stretch>
              <a:fillRect/>
            </a:stretch>
          </p:blipFill>
          <p:spPr>
            <a:xfrm>
              <a:off x="7653124" y="5832542"/>
              <a:ext cx="499283" cy="452370"/>
            </a:xfrm>
            <a:prstGeom prst="rect">
              <a:avLst/>
            </a:prstGeom>
          </p:spPr>
        </p:pic>
        <p:pic>
          <p:nvPicPr>
            <p:cNvPr id="24" name="object 24"/>
            <p:cNvPicPr/>
            <p:nvPr/>
          </p:nvPicPr>
          <p:blipFill>
            <a:blip r:embed="rId20" cstate="print"/>
            <a:stretch>
              <a:fillRect/>
            </a:stretch>
          </p:blipFill>
          <p:spPr>
            <a:xfrm>
              <a:off x="8027587" y="5832542"/>
              <a:ext cx="586406" cy="452370"/>
            </a:xfrm>
            <a:prstGeom prst="rect">
              <a:avLst/>
            </a:prstGeom>
          </p:spPr>
        </p:pic>
        <p:pic>
          <p:nvPicPr>
            <p:cNvPr id="25" name="object 25"/>
            <p:cNvPicPr/>
            <p:nvPr/>
          </p:nvPicPr>
          <p:blipFill>
            <a:blip r:embed="rId21" cstate="print"/>
            <a:stretch>
              <a:fillRect/>
            </a:stretch>
          </p:blipFill>
          <p:spPr>
            <a:xfrm>
              <a:off x="8569175" y="5832542"/>
              <a:ext cx="573002" cy="452370"/>
            </a:xfrm>
            <a:prstGeom prst="rect">
              <a:avLst/>
            </a:prstGeom>
          </p:spPr>
        </p:pic>
        <p:pic>
          <p:nvPicPr>
            <p:cNvPr id="26" name="object 26"/>
            <p:cNvPicPr/>
            <p:nvPr/>
          </p:nvPicPr>
          <p:blipFill>
            <a:blip r:embed="rId22" cstate="print"/>
            <a:stretch>
              <a:fillRect/>
            </a:stretch>
          </p:blipFill>
          <p:spPr>
            <a:xfrm>
              <a:off x="9100710" y="5832542"/>
              <a:ext cx="824633" cy="452370"/>
            </a:xfrm>
            <a:prstGeom prst="rect">
              <a:avLst/>
            </a:prstGeom>
          </p:spPr>
        </p:pic>
        <p:pic>
          <p:nvPicPr>
            <p:cNvPr id="27" name="object 27"/>
            <p:cNvPicPr/>
            <p:nvPr/>
          </p:nvPicPr>
          <p:blipFill>
            <a:blip r:embed="rId23" cstate="print"/>
            <a:stretch>
              <a:fillRect/>
            </a:stretch>
          </p:blipFill>
          <p:spPr>
            <a:xfrm>
              <a:off x="7105253" y="6284976"/>
              <a:ext cx="562949" cy="452621"/>
            </a:xfrm>
            <a:prstGeom prst="rect">
              <a:avLst/>
            </a:prstGeom>
          </p:spPr>
        </p:pic>
        <p:pic>
          <p:nvPicPr>
            <p:cNvPr id="28" name="object 28"/>
            <p:cNvPicPr/>
            <p:nvPr/>
          </p:nvPicPr>
          <p:blipFill>
            <a:blip r:embed="rId24" cstate="print"/>
            <a:stretch>
              <a:fillRect/>
            </a:stretch>
          </p:blipFill>
          <p:spPr>
            <a:xfrm>
              <a:off x="7527466" y="6284976"/>
              <a:ext cx="2025614" cy="452621"/>
            </a:xfrm>
            <a:prstGeom prst="rect">
              <a:avLst/>
            </a:prstGeom>
          </p:spPr>
        </p:pic>
        <p:pic>
          <p:nvPicPr>
            <p:cNvPr id="29" name="object 29"/>
            <p:cNvPicPr/>
            <p:nvPr/>
          </p:nvPicPr>
          <p:blipFill>
            <a:blip r:embed="rId25" cstate="print"/>
            <a:stretch>
              <a:fillRect/>
            </a:stretch>
          </p:blipFill>
          <p:spPr>
            <a:xfrm>
              <a:off x="9397264" y="6284976"/>
              <a:ext cx="359383" cy="452621"/>
            </a:xfrm>
            <a:prstGeom prst="rect">
              <a:avLst/>
            </a:prstGeom>
          </p:spPr>
        </p:pic>
      </p:grpSp>
      <p:grpSp>
        <p:nvGrpSpPr>
          <p:cNvPr id="30" name="object 30"/>
          <p:cNvGrpSpPr/>
          <p:nvPr/>
        </p:nvGrpSpPr>
        <p:grpSpPr>
          <a:xfrm>
            <a:off x="14310565" y="7073717"/>
            <a:ext cx="5602690" cy="1098204"/>
            <a:chOff x="11799540" y="5832542"/>
            <a:chExt cx="4619625" cy="905510"/>
          </a:xfrm>
        </p:grpSpPr>
        <p:pic>
          <p:nvPicPr>
            <p:cNvPr id="31" name="object 31"/>
            <p:cNvPicPr/>
            <p:nvPr/>
          </p:nvPicPr>
          <p:blipFill>
            <a:blip r:embed="rId26" cstate="print"/>
            <a:stretch>
              <a:fillRect/>
            </a:stretch>
          </p:blipFill>
          <p:spPr>
            <a:xfrm>
              <a:off x="11799540" y="5832542"/>
              <a:ext cx="854477" cy="452370"/>
            </a:xfrm>
            <a:prstGeom prst="rect">
              <a:avLst/>
            </a:prstGeom>
          </p:spPr>
        </p:pic>
        <p:pic>
          <p:nvPicPr>
            <p:cNvPr id="32" name="object 32"/>
            <p:cNvPicPr/>
            <p:nvPr/>
          </p:nvPicPr>
          <p:blipFill>
            <a:blip r:embed="rId27" cstate="print"/>
            <a:stretch>
              <a:fillRect/>
            </a:stretch>
          </p:blipFill>
          <p:spPr>
            <a:xfrm>
              <a:off x="12541239" y="5832542"/>
              <a:ext cx="470800" cy="452370"/>
            </a:xfrm>
            <a:prstGeom prst="rect">
              <a:avLst/>
            </a:prstGeom>
          </p:spPr>
        </p:pic>
        <p:pic>
          <p:nvPicPr>
            <p:cNvPr id="33" name="object 33"/>
            <p:cNvPicPr/>
            <p:nvPr/>
          </p:nvPicPr>
          <p:blipFill>
            <a:blip r:embed="rId28" cstate="print"/>
            <a:stretch>
              <a:fillRect/>
            </a:stretch>
          </p:blipFill>
          <p:spPr>
            <a:xfrm>
              <a:off x="12894339" y="5832542"/>
              <a:ext cx="909767" cy="452370"/>
            </a:xfrm>
            <a:prstGeom prst="rect">
              <a:avLst/>
            </a:prstGeom>
          </p:spPr>
        </p:pic>
        <p:pic>
          <p:nvPicPr>
            <p:cNvPr id="34" name="object 34"/>
            <p:cNvPicPr/>
            <p:nvPr/>
          </p:nvPicPr>
          <p:blipFill>
            <a:blip r:embed="rId29" cstate="print"/>
            <a:stretch>
              <a:fillRect/>
            </a:stretch>
          </p:blipFill>
          <p:spPr>
            <a:xfrm>
              <a:off x="13722429" y="5832542"/>
              <a:ext cx="678555" cy="452370"/>
            </a:xfrm>
            <a:prstGeom prst="rect">
              <a:avLst/>
            </a:prstGeom>
          </p:spPr>
        </p:pic>
        <p:pic>
          <p:nvPicPr>
            <p:cNvPr id="35" name="object 35"/>
            <p:cNvPicPr/>
            <p:nvPr/>
          </p:nvPicPr>
          <p:blipFill>
            <a:blip r:embed="rId30" cstate="print"/>
            <a:stretch>
              <a:fillRect/>
            </a:stretch>
          </p:blipFill>
          <p:spPr>
            <a:xfrm>
              <a:off x="14231345" y="5832542"/>
              <a:ext cx="1758485" cy="452370"/>
            </a:xfrm>
            <a:prstGeom prst="rect">
              <a:avLst/>
            </a:prstGeom>
          </p:spPr>
        </p:pic>
        <p:pic>
          <p:nvPicPr>
            <p:cNvPr id="36" name="object 36"/>
            <p:cNvPicPr/>
            <p:nvPr/>
          </p:nvPicPr>
          <p:blipFill>
            <a:blip r:embed="rId31" cstate="print"/>
            <a:stretch>
              <a:fillRect/>
            </a:stretch>
          </p:blipFill>
          <p:spPr>
            <a:xfrm>
              <a:off x="11799540" y="6284976"/>
              <a:ext cx="2187085" cy="452621"/>
            </a:xfrm>
            <a:prstGeom prst="rect">
              <a:avLst/>
            </a:prstGeom>
          </p:spPr>
        </p:pic>
        <p:pic>
          <p:nvPicPr>
            <p:cNvPr id="37" name="object 37"/>
            <p:cNvPicPr/>
            <p:nvPr/>
          </p:nvPicPr>
          <p:blipFill>
            <a:blip r:embed="rId32" cstate="print"/>
            <a:stretch>
              <a:fillRect/>
            </a:stretch>
          </p:blipFill>
          <p:spPr>
            <a:xfrm>
              <a:off x="13830495" y="6284976"/>
              <a:ext cx="2430653" cy="452621"/>
            </a:xfrm>
            <a:prstGeom prst="rect">
              <a:avLst/>
            </a:prstGeom>
          </p:spPr>
        </p:pic>
        <p:pic>
          <p:nvPicPr>
            <p:cNvPr id="38" name="object 38"/>
            <p:cNvPicPr/>
            <p:nvPr/>
          </p:nvPicPr>
          <p:blipFill>
            <a:blip r:embed="rId33" cstate="print"/>
            <a:stretch>
              <a:fillRect/>
            </a:stretch>
          </p:blipFill>
          <p:spPr>
            <a:xfrm>
              <a:off x="16087321" y="6284976"/>
              <a:ext cx="331215" cy="452621"/>
            </a:xfrm>
            <a:prstGeom prst="rect">
              <a:avLst/>
            </a:prstGeom>
          </p:spPr>
        </p:pic>
      </p:grpSp>
      <p:grpSp>
        <p:nvGrpSpPr>
          <p:cNvPr id="39" name="object 39"/>
          <p:cNvGrpSpPr/>
          <p:nvPr/>
        </p:nvGrpSpPr>
        <p:grpSpPr>
          <a:xfrm>
            <a:off x="4979184" y="9377353"/>
            <a:ext cx="13649769" cy="2286512"/>
            <a:chOff x="4105471" y="7731975"/>
            <a:chExt cx="11254740" cy="1885314"/>
          </a:xfrm>
        </p:grpSpPr>
        <p:pic>
          <p:nvPicPr>
            <p:cNvPr id="40" name="object 40"/>
            <p:cNvPicPr/>
            <p:nvPr/>
          </p:nvPicPr>
          <p:blipFill>
            <a:blip r:embed="rId34" cstate="print"/>
            <a:stretch>
              <a:fillRect/>
            </a:stretch>
          </p:blipFill>
          <p:spPr>
            <a:xfrm>
              <a:off x="6567435" y="7731975"/>
              <a:ext cx="6224073" cy="628292"/>
            </a:xfrm>
            <a:prstGeom prst="rect">
              <a:avLst/>
            </a:prstGeom>
          </p:spPr>
        </p:pic>
        <p:pic>
          <p:nvPicPr>
            <p:cNvPr id="41" name="object 41"/>
            <p:cNvPicPr/>
            <p:nvPr/>
          </p:nvPicPr>
          <p:blipFill>
            <a:blip r:embed="rId35" cstate="print"/>
            <a:stretch>
              <a:fillRect/>
            </a:stretch>
          </p:blipFill>
          <p:spPr>
            <a:xfrm>
              <a:off x="4105471" y="8360267"/>
              <a:ext cx="11254496" cy="628292"/>
            </a:xfrm>
            <a:prstGeom prst="rect">
              <a:avLst/>
            </a:prstGeom>
          </p:spPr>
        </p:pic>
        <p:pic>
          <p:nvPicPr>
            <p:cNvPr id="42" name="object 42"/>
            <p:cNvPicPr/>
            <p:nvPr/>
          </p:nvPicPr>
          <p:blipFill>
            <a:blip r:embed="rId36" cstate="print"/>
            <a:stretch>
              <a:fillRect/>
            </a:stretch>
          </p:blipFill>
          <p:spPr>
            <a:xfrm>
              <a:off x="7477202" y="8988622"/>
              <a:ext cx="4413754" cy="628543"/>
            </a:xfrm>
            <a:prstGeom prst="rect">
              <a:avLst/>
            </a:prstGeom>
          </p:spPr>
        </p:pic>
      </p:grpSp>
      <p:grpSp>
        <p:nvGrpSpPr>
          <p:cNvPr id="43" name="object 43"/>
          <p:cNvGrpSpPr/>
          <p:nvPr/>
        </p:nvGrpSpPr>
        <p:grpSpPr>
          <a:xfrm>
            <a:off x="5584209" y="3965164"/>
            <a:ext cx="11987060" cy="1524086"/>
            <a:chOff x="4604336" y="3269424"/>
            <a:chExt cx="9883775" cy="1256665"/>
          </a:xfrm>
        </p:grpSpPr>
        <p:pic>
          <p:nvPicPr>
            <p:cNvPr id="44" name="object 44"/>
            <p:cNvPicPr/>
            <p:nvPr/>
          </p:nvPicPr>
          <p:blipFill>
            <a:blip r:embed="rId37" cstate="print"/>
            <a:stretch>
              <a:fillRect/>
            </a:stretch>
          </p:blipFill>
          <p:spPr>
            <a:xfrm>
              <a:off x="4604336" y="3269424"/>
              <a:ext cx="529650" cy="628292"/>
            </a:xfrm>
            <a:prstGeom prst="rect">
              <a:avLst/>
            </a:prstGeom>
          </p:spPr>
        </p:pic>
        <p:pic>
          <p:nvPicPr>
            <p:cNvPr id="45" name="object 45"/>
            <p:cNvPicPr/>
            <p:nvPr/>
          </p:nvPicPr>
          <p:blipFill>
            <a:blip r:embed="rId38" cstate="print"/>
            <a:stretch>
              <a:fillRect/>
            </a:stretch>
          </p:blipFill>
          <p:spPr>
            <a:xfrm>
              <a:off x="5071785" y="3269424"/>
              <a:ext cx="1918386" cy="628292"/>
            </a:xfrm>
            <a:prstGeom prst="rect">
              <a:avLst/>
            </a:prstGeom>
          </p:spPr>
        </p:pic>
        <p:pic>
          <p:nvPicPr>
            <p:cNvPr id="46" name="object 46"/>
            <p:cNvPicPr/>
            <p:nvPr/>
          </p:nvPicPr>
          <p:blipFill>
            <a:blip r:embed="rId39" cstate="print"/>
            <a:stretch>
              <a:fillRect/>
            </a:stretch>
          </p:blipFill>
          <p:spPr>
            <a:xfrm>
              <a:off x="6890063" y="3269424"/>
              <a:ext cx="1981948" cy="628292"/>
            </a:xfrm>
            <a:prstGeom prst="rect">
              <a:avLst/>
            </a:prstGeom>
          </p:spPr>
        </p:pic>
        <p:pic>
          <p:nvPicPr>
            <p:cNvPr id="47" name="object 47"/>
            <p:cNvPicPr/>
            <p:nvPr/>
          </p:nvPicPr>
          <p:blipFill>
            <a:blip r:embed="rId40" cstate="print"/>
            <a:stretch>
              <a:fillRect/>
            </a:stretch>
          </p:blipFill>
          <p:spPr>
            <a:xfrm>
              <a:off x="8766459" y="3269424"/>
              <a:ext cx="997414" cy="628292"/>
            </a:xfrm>
            <a:prstGeom prst="rect">
              <a:avLst/>
            </a:prstGeom>
          </p:spPr>
        </p:pic>
        <p:pic>
          <p:nvPicPr>
            <p:cNvPr id="48" name="object 48"/>
            <p:cNvPicPr/>
            <p:nvPr/>
          </p:nvPicPr>
          <p:blipFill>
            <a:blip r:embed="rId9" cstate="print"/>
            <a:stretch>
              <a:fillRect/>
            </a:stretch>
          </p:blipFill>
          <p:spPr>
            <a:xfrm>
              <a:off x="9564390" y="3269424"/>
              <a:ext cx="1729060" cy="628292"/>
            </a:xfrm>
            <a:prstGeom prst="rect">
              <a:avLst/>
            </a:prstGeom>
          </p:spPr>
        </p:pic>
        <p:pic>
          <p:nvPicPr>
            <p:cNvPr id="49" name="object 49"/>
            <p:cNvPicPr/>
            <p:nvPr/>
          </p:nvPicPr>
          <p:blipFill>
            <a:blip r:embed="rId10" cstate="print"/>
            <a:stretch>
              <a:fillRect/>
            </a:stretch>
          </p:blipFill>
          <p:spPr>
            <a:xfrm>
              <a:off x="11192924" y="3269424"/>
              <a:ext cx="1149775" cy="628292"/>
            </a:xfrm>
            <a:prstGeom prst="rect">
              <a:avLst/>
            </a:prstGeom>
          </p:spPr>
        </p:pic>
        <p:pic>
          <p:nvPicPr>
            <p:cNvPr id="50" name="object 50"/>
            <p:cNvPicPr/>
            <p:nvPr/>
          </p:nvPicPr>
          <p:blipFill>
            <a:blip r:embed="rId41" cstate="print"/>
            <a:stretch>
              <a:fillRect/>
            </a:stretch>
          </p:blipFill>
          <p:spPr>
            <a:xfrm>
              <a:off x="12226045" y="3269424"/>
              <a:ext cx="1652932" cy="628292"/>
            </a:xfrm>
            <a:prstGeom prst="rect">
              <a:avLst/>
            </a:prstGeom>
          </p:spPr>
        </p:pic>
        <p:pic>
          <p:nvPicPr>
            <p:cNvPr id="51" name="object 51"/>
            <p:cNvPicPr/>
            <p:nvPr/>
          </p:nvPicPr>
          <p:blipFill>
            <a:blip r:embed="rId42" cstate="print"/>
            <a:stretch>
              <a:fillRect/>
            </a:stretch>
          </p:blipFill>
          <p:spPr>
            <a:xfrm>
              <a:off x="13784211" y="3269424"/>
              <a:ext cx="703687" cy="628292"/>
            </a:xfrm>
            <a:prstGeom prst="rect">
              <a:avLst/>
            </a:prstGeom>
          </p:spPr>
        </p:pic>
        <p:pic>
          <p:nvPicPr>
            <p:cNvPr id="52" name="object 52"/>
            <p:cNvPicPr/>
            <p:nvPr/>
          </p:nvPicPr>
          <p:blipFill>
            <a:blip r:embed="rId8" cstate="print"/>
            <a:stretch>
              <a:fillRect/>
            </a:stretch>
          </p:blipFill>
          <p:spPr>
            <a:xfrm>
              <a:off x="5838302" y="3897716"/>
              <a:ext cx="995843" cy="628292"/>
            </a:xfrm>
            <a:prstGeom prst="rect">
              <a:avLst/>
            </a:prstGeom>
          </p:spPr>
        </p:pic>
        <p:pic>
          <p:nvPicPr>
            <p:cNvPr id="53" name="object 53"/>
            <p:cNvPicPr/>
            <p:nvPr/>
          </p:nvPicPr>
          <p:blipFill>
            <a:blip r:embed="rId43" cstate="print"/>
            <a:stretch>
              <a:fillRect/>
            </a:stretch>
          </p:blipFill>
          <p:spPr>
            <a:xfrm>
              <a:off x="6634976" y="3897716"/>
              <a:ext cx="2150749" cy="628292"/>
            </a:xfrm>
            <a:prstGeom prst="rect">
              <a:avLst/>
            </a:prstGeom>
          </p:spPr>
        </p:pic>
        <p:pic>
          <p:nvPicPr>
            <p:cNvPr id="54" name="object 54"/>
            <p:cNvPicPr/>
            <p:nvPr/>
          </p:nvPicPr>
          <p:blipFill>
            <a:blip r:embed="rId10" cstate="print"/>
            <a:stretch>
              <a:fillRect/>
            </a:stretch>
          </p:blipFill>
          <p:spPr>
            <a:xfrm>
              <a:off x="8704886" y="3897716"/>
              <a:ext cx="1149775" cy="628292"/>
            </a:xfrm>
            <a:prstGeom prst="rect">
              <a:avLst/>
            </a:prstGeom>
          </p:spPr>
        </p:pic>
        <p:pic>
          <p:nvPicPr>
            <p:cNvPr id="55" name="object 55"/>
            <p:cNvPicPr/>
            <p:nvPr/>
          </p:nvPicPr>
          <p:blipFill>
            <a:blip r:embed="rId11" cstate="print"/>
            <a:stretch>
              <a:fillRect/>
            </a:stretch>
          </p:blipFill>
          <p:spPr>
            <a:xfrm>
              <a:off x="9737799" y="3897716"/>
              <a:ext cx="3427230" cy="628292"/>
            </a:xfrm>
            <a:prstGeom prst="rect">
              <a:avLst/>
            </a:prstGeom>
          </p:spPr>
        </p:pic>
      </p:gr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4932804" cy="3452489"/>
            <a:chOff x="0" y="0"/>
            <a:chExt cx="12312650" cy="2846705"/>
          </a:xfrm>
        </p:grpSpPr>
        <p:pic>
          <p:nvPicPr>
            <p:cNvPr id="3" name="object 3"/>
            <p:cNvPicPr/>
            <p:nvPr/>
          </p:nvPicPr>
          <p:blipFill>
            <a:blip r:embed="rId2" cstate="print"/>
            <a:stretch>
              <a:fillRect/>
            </a:stretch>
          </p:blipFill>
          <p:spPr>
            <a:xfrm>
              <a:off x="1255537" y="1065898"/>
              <a:ext cx="2037656" cy="1131135"/>
            </a:xfrm>
            <a:prstGeom prst="rect">
              <a:avLst/>
            </a:prstGeom>
          </p:spPr>
        </p:pic>
        <p:pic>
          <p:nvPicPr>
            <p:cNvPr id="4" name="object 4"/>
            <p:cNvPicPr/>
            <p:nvPr/>
          </p:nvPicPr>
          <p:blipFill>
            <a:blip r:embed="rId3" cstate="print"/>
            <a:stretch>
              <a:fillRect/>
            </a:stretch>
          </p:blipFill>
          <p:spPr>
            <a:xfrm>
              <a:off x="2967320" y="1065898"/>
              <a:ext cx="1645602" cy="1131135"/>
            </a:xfrm>
            <a:prstGeom prst="rect">
              <a:avLst/>
            </a:prstGeom>
          </p:spPr>
        </p:pic>
        <p:pic>
          <p:nvPicPr>
            <p:cNvPr id="5" name="object 5"/>
            <p:cNvPicPr/>
            <p:nvPr/>
          </p:nvPicPr>
          <p:blipFill>
            <a:blip r:embed="rId4" cstate="print"/>
            <a:stretch>
              <a:fillRect/>
            </a:stretch>
          </p:blipFill>
          <p:spPr>
            <a:xfrm>
              <a:off x="4201286" y="1065898"/>
              <a:ext cx="2690348" cy="1131135"/>
            </a:xfrm>
            <a:prstGeom prst="rect">
              <a:avLst/>
            </a:prstGeom>
          </p:spPr>
        </p:pic>
        <p:pic>
          <p:nvPicPr>
            <p:cNvPr id="6" name="object 6"/>
            <p:cNvPicPr/>
            <p:nvPr/>
          </p:nvPicPr>
          <p:blipFill>
            <a:blip r:embed="rId5" cstate="print"/>
            <a:stretch>
              <a:fillRect/>
            </a:stretch>
          </p:blipFill>
          <p:spPr>
            <a:xfrm>
              <a:off x="6627961" y="1065898"/>
              <a:ext cx="2350337" cy="1131135"/>
            </a:xfrm>
            <a:prstGeom prst="rect">
              <a:avLst/>
            </a:prstGeom>
          </p:spPr>
        </p:pic>
        <p:pic>
          <p:nvPicPr>
            <p:cNvPr id="7" name="object 7"/>
            <p:cNvPicPr/>
            <p:nvPr/>
          </p:nvPicPr>
          <p:blipFill>
            <a:blip r:embed="rId6" cstate="print"/>
            <a:stretch>
              <a:fillRect/>
            </a:stretch>
          </p:blipFill>
          <p:spPr>
            <a:xfrm>
              <a:off x="8642266" y="1065898"/>
              <a:ext cx="3670170" cy="1131135"/>
            </a:xfrm>
            <a:prstGeom prst="rect">
              <a:avLst/>
            </a:prstGeom>
          </p:spPr>
        </p:pic>
        <p:pic>
          <p:nvPicPr>
            <p:cNvPr id="8" name="object 8"/>
            <p:cNvPicPr/>
            <p:nvPr/>
          </p:nvPicPr>
          <p:blipFill>
            <a:blip r:embed="rId7" cstate="print"/>
            <a:stretch>
              <a:fillRect/>
            </a:stretch>
          </p:blipFill>
          <p:spPr>
            <a:xfrm>
              <a:off x="1255537" y="2218395"/>
              <a:ext cx="1155324" cy="628292"/>
            </a:xfrm>
            <a:prstGeom prst="rect">
              <a:avLst/>
            </a:prstGeom>
          </p:spPr>
        </p:pic>
        <p:pic>
          <p:nvPicPr>
            <p:cNvPr id="9" name="object 9"/>
            <p:cNvPicPr/>
            <p:nvPr/>
          </p:nvPicPr>
          <p:blipFill>
            <a:blip r:embed="rId8" cstate="print"/>
            <a:stretch>
              <a:fillRect/>
            </a:stretch>
          </p:blipFill>
          <p:spPr>
            <a:xfrm>
              <a:off x="2218395" y="2218395"/>
              <a:ext cx="2515996" cy="628292"/>
            </a:xfrm>
            <a:prstGeom prst="rect">
              <a:avLst/>
            </a:prstGeom>
          </p:spPr>
        </p:pic>
        <p:pic>
          <p:nvPicPr>
            <p:cNvPr id="10" name="object 10"/>
            <p:cNvPicPr/>
            <p:nvPr/>
          </p:nvPicPr>
          <p:blipFill>
            <a:blip r:embed="rId9" cstate="print"/>
            <a:stretch>
              <a:fillRect/>
            </a:stretch>
          </p:blipFill>
          <p:spPr>
            <a:xfrm>
              <a:off x="4653657" y="2218395"/>
              <a:ext cx="2822184" cy="628292"/>
            </a:xfrm>
            <a:prstGeom prst="rect">
              <a:avLst/>
            </a:prstGeom>
          </p:spPr>
        </p:pic>
        <p:pic>
          <p:nvPicPr>
            <p:cNvPr id="11" name="object 11"/>
            <p:cNvPicPr/>
            <p:nvPr/>
          </p:nvPicPr>
          <p:blipFill>
            <a:blip r:embed="rId10" cstate="print"/>
            <a:stretch>
              <a:fillRect/>
            </a:stretch>
          </p:blipFill>
          <p:spPr>
            <a:xfrm>
              <a:off x="7287668" y="2218395"/>
              <a:ext cx="1739951" cy="628292"/>
            </a:xfrm>
            <a:prstGeom prst="rect">
              <a:avLst/>
            </a:prstGeom>
          </p:spPr>
        </p:pic>
        <p:pic>
          <p:nvPicPr>
            <p:cNvPr id="12" name="object 12"/>
            <p:cNvPicPr/>
            <p:nvPr/>
          </p:nvPicPr>
          <p:blipFill>
            <a:blip r:embed="rId11" cstate="print"/>
            <a:stretch>
              <a:fillRect/>
            </a:stretch>
          </p:blipFill>
          <p:spPr>
            <a:xfrm>
              <a:off x="8853372" y="2218395"/>
              <a:ext cx="1894929" cy="628292"/>
            </a:xfrm>
            <a:prstGeom prst="rect">
              <a:avLst/>
            </a:prstGeom>
          </p:spPr>
        </p:pic>
      </p:grpSp>
      <p:graphicFrame>
        <p:nvGraphicFramePr>
          <p:cNvPr id="13" name="object 13"/>
          <p:cNvGraphicFramePr>
            <a:graphicFrameLocks noGrp="1"/>
          </p:cNvGraphicFramePr>
          <p:nvPr/>
        </p:nvGraphicFramePr>
        <p:xfrm>
          <a:off x="3441607" y="4307171"/>
          <a:ext cx="16255887" cy="7796787"/>
        </p:xfrm>
        <a:graphic>
          <a:graphicData uri="http://schemas.openxmlformats.org/drawingml/2006/table">
            <a:tbl>
              <a:tblPr firstRow="1" bandRow="1">
                <a:tableStyleId>{2D5ABB26-0587-4C30-8999-92F81FD0307C}</a:tableStyleId>
              </a:tblPr>
              <a:tblGrid>
                <a:gridCol w="5418629">
                  <a:extLst>
                    <a:ext uri="{9D8B030D-6E8A-4147-A177-3AD203B41FA5}">
                      <a16:colId xmlns:a16="http://schemas.microsoft.com/office/drawing/2014/main" val="20000"/>
                    </a:ext>
                  </a:extLst>
                </a:gridCol>
                <a:gridCol w="5418629">
                  <a:extLst>
                    <a:ext uri="{9D8B030D-6E8A-4147-A177-3AD203B41FA5}">
                      <a16:colId xmlns:a16="http://schemas.microsoft.com/office/drawing/2014/main" val="20001"/>
                    </a:ext>
                  </a:extLst>
                </a:gridCol>
                <a:gridCol w="5418629">
                  <a:extLst>
                    <a:ext uri="{9D8B030D-6E8A-4147-A177-3AD203B41FA5}">
                      <a16:colId xmlns:a16="http://schemas.microsoft.com/office/drawing/2014/main" val="20002"/>
                    </a:ext>
                  </a:extLst>
                </a:gridCol>
              </a:tblGrid>
              <a:tr h="1188309">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3004A"/>
                    </a:solidFill>
                  </a:tcPr>
                </a:tc>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3004A"/>
                    </a:solidFill>
                  </a:tcPr>
                </a:tc>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C3004A"/>
                    </a:solidFill>
                  </a:tcPr>
                </a:tc>
                <a:extLst>
                  <a:ext uri="{0D108BD9-81ED-4DB2-BD59-A6C34878D82A}">
                    <a16:rowId xmlns:a16="http://schemas.microsoft.com/office/drawing/2014/main" val="10000"/>
                  </a:ext>
                </a:extLst>
              </a:tr>
              <a:tr h="6608478">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E9CAD0"/>
                    </a:solidFill>
                  </a:tcPr>
                </a:tc>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E9CAD0"/>
                    </a:solidFill>
                  </a:tcPr>
                </a:tc>
                <a:tc>
                  <a:txBody>
                    <a:bodyPr/>
                    <a:lstStyle/>
                    <a:p>
                      <a:pPr>
                        <a:lnSpc>
                          <a:spcPct val="100000"/>
                        </a:lnSpc>
                      </a:pPr>
                      <a:endParaRPr sz="100">
                        <a:latin typeface="Times New Roman"/>
                        <a:cs typeface="Times New Roman"/>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E9CAD0"/>
                    </a:solidFill>
                  </a:tcPr>
                </a:tc>
                <a:extLst>
                  <a:ext uri="{0D108BD9-81ED-4DB2-BD59-A6C34878D82A}">
                    <a16:rowId xmlns:a16="http://schemas.microsoft.com/office/drawing/2014/main" val="10001"/>
                  </a:ext>
                </a:extLst>
              </a:tr>
            </a:tbl>
          </a:graphicData>
        </a:graphic>
      </p:graphicFrame>
      <p:pic>
        <p:nvPicPr>
          <p:cNvPr id="14" name="object 14"/>
          <p:cNvPicPr/>
          <p:nvPr/>
        </p:nvPicPr>
        <p:blipFill>
          <a:blip r:embed="rId12" cstate="print"/>
          <a:stretch>
            <a:fillRect/>
          </a:stretch>
        </p:blipFill>
        <p:spPr>
          <a:xfrm>
            <a:off x="3539651" y="4359876"/>
            <a:ext cx="3569180" cy="548635"/>
          </a:xfrm>
          <a:prstGeom prst="rect">
            <a:avLst/>
          </a:prstGeom>
        </p:spPr>
      </p:pic>
      <p:pic>
        <p:nvPicPr>
          <p:cNvPr id="15" name="object 15"/>
          <p:cNvPicPr/>
          <p:nvPr/>
        </p:nvPicPr>
        <p:blipFill>
          <a:blip r:embed="rId13" cstate="print"/>
          <a:stretch>
            <a:fillRect/>
          </a:stretch>
        </p:blipFill>
        <p:spPr>
          <a:xfrm>
            <a:off x="8958319" y="4359876"/>
            <a:ext cx="3384524" cy="548635"/>
          </a:xfrm>
          <a:prstGeom prst="rect">
            <a:avLst/>
          </a:prstGeom>
        </p:spPr>
      </p:pic>
      <p:pic>
        <p:nvPicPr>
          <p:cNvPr id="16" name="object 16"/>
          <p:cNvPicPr/>
          <p:nvPr/>
        </p:nvPicPr>
        <p:blipFill>
          <a:blip r:embed="rId14" cstate="print"/>
          <a:stretch>
            <a:fillRect/>
          </a:stretch>
        </p:blipFill>
        <p:spPr>
          <a:xfrm>
            <a:off x="14376733" y="4359876"/>
            <a:ext cx="3153385" cy="548635"/>
          </a:xfrm>
          <a:prstGeom prst="rect">
            <a:avLst/>
          </a:prstGeom>
        </p:spPr>
      </p:pic>
      <p:grpSp>
        <p:nvGrpSpPr>
          <p:cNvPr id="17" name="object 17"/>
          <p:cNvGrpSpPr/>
          <p:nvPr/>
        </p:nvGrpSpPr>
        <p:grpSpPr>
          <a:xfrm>
            <a:off x="3539651" y="5559255"/>
            <a:ext cx="4315032" cy="549102"/>
            <a:chOff x="2918522" y="4583811"/>
            <a:chExt cx="3557904" cy="452755"/>
          </a:xfrm>
        </p:grpSpPr>
        <p:pic>
          <p:nvPicPr>
            <p:cNvPr id="18" name="object 18"/>
            <p:cNvPicPr/>
            <p:nvPr/>
          </p:nvPicPr>
          <p:blipFill>
            <a:blip r:embed="rId15" cstate="print"/>
            <a:stretch>
              <a:fillRect/>
            </a:stretch>
          </p:blipFill>
          <p:spPr>
            <a:xfrm>
              <a:off x="2918522" y="4583811"/>
              <a:ext cx="823063" cy="452370"/>
            </a:xfrm>
            <a:prstGeom prst="rect">
              <a:avLst/>
            </a:prstGeom>
          </p:spPr>
        </p:pic>
        <p:pic>
          <p:nvPicPr>
            <p:cNvPr id="19" name="object 19"/>
            <p:cNvPicPr/>
            <p:nvPr/>
          </p:nvPicPr>
          <p:blipFill>
            <a:blip r:embed="rId16" cstate="print"/>
            <a:stretch>
              <a:fillRect/>
            </a:stretch>
          </p:blipFill>
          <p:spPr>
            <a:xfrm>
              <a:off x="3677500" y="4583811"/>
              <a:ext cx="645046" cy="452370"/>
            </a:xfrm>
            <a:prstGeom prst="rect">
              <a:avLst/>
            </a:prstGeom>
          </p:spPr>
        </p:pic>
        <p:pic>
          <p:nvPicPr>
            <p:cNvPr id="20" name="object 20"/>
            <p:cNvPicPr/>
            <p:nvPr/>
          </p:nvPicPr>
          <p:blipFill>
            <a:blip r:embed="rId17" cstate="print"/>
            <a:stretch>
              <a:fillRect/>
            </a:stretch>
          </p:blipFill>
          <p:spPr>
            <a:xfrm>
              <a:off x="4161285" y="4583811"/>
              <a:ext cx="816780" cy="452370"/>
            </a:xfrm>
            <a:prstGeom prst="rect">
              <a:avLst/>
            </a:prstGeom>
          </p:spPr>
        </p:pic>
        <p:pic>
          <p:nvPicPr>
            <p:cNvPr id="21" name="object 21"/>
            <p:cNvPicPr/>
            <p:nvPr/>
          </p:nvPicPr>
          <p:blipFill>
            <a:blip r:embed="rId18" cstate="print"/>
            <a:stretch>
              <a:fillRect/>
            </a:stretch>
          </p:blipFill>
          <p:spPr>
            <a:xfrm>
              <a:off x="4916492" y="4583811"/>
              <a:ext cx="1559526" cy="452370"/>
            </a:xfrm>
            <a:prstGeom prst="rect">
              <a:avLst/>
            </a:prstGeom>
          </p:spPr>
        </p:pic>
      </p:grpSp>
      <p:grpSp>
        <p:nvGrpSpPr>
          <p:cNvPr id="22" name="object 22"/>
          <p:cNvGrpSpPr/>
          <p:nvPr/>
        </p:nvGrpSpPr>
        <p:grpSpPr>
          <a:xfrm>
            <a:off x="3539650" y="6743648"/>
            <a:ext cx="4693167" cy="2918789"/>
            <a:chOff x="2918522" y="5560387"/>
            <a:chExt cx="3869690" cy="2406650"/>
          </a:xfrm>
        </p:grpSpPr>
        <p:pic>
          <p:nvPicPr>
            <p:cNvPr id="23" name="object 23"/>
            <p:cNvPicPr/>
            <p:nvPr/>
          </p:nvPicPr>
          <p:blipFill>
            <a:blip r:embed="rId19" cstate="print"/>
            <a:stretch>
              <a:fillRect/>
            </a:stretch>
          </p:blipFill>
          <p:spPr>
            <a:xfrm>
              <a:off x="2918522" y="5560387"/>
              <a:ext cx="361896" cy="452370"/>
            </a:xfrm>
            <a:prstGeom prst="rect">
              <a:avLst/>
            </a:prstGeom>
          </p:spPr>
        </p:pic>
        <p:pic>
          <p:nvPicPr>
            <p:cNvPr id="24" name="object 24"/>
            <p:cNvPicPr/>
            <p:nvPr/>
          </p:nvPicPr>
          <p:blipFill>
            <a:blip r:embed="rId20" cstate="print"/>
            <a:stretch>
              <a:fillRect/>
            </a:stretch>
          </p:blipFill>
          <p:spPr>
            <a:xfrm>
              <a:off x="3159787" y="5560387"/>
              <a:ext cx="771228" cy="452370"/>
            </a:xfrm>
            <a:prstGeom prst="rect">
              <a:avLst/>
            </a:prstGeom>
          </p:spPr>
        </p:pic>
        <p:pic>
          <p:nvPicPr>
            <p:cNvPr id="25" name="object 25"/>
            <p:cNvPicPr/>
            <p:nvPr/>
          </p:nvPicPr>
          <p:blipFill>
            <a:blip r:embed="rId21" cstate="print"/>
            <a:stretch>
              <a:fillRect/>
            </a:stretch>
          </p:blipFill>
          <p:spPr>
            <a:xfrm>
              <a:off x="3878553" y="5560387"/>
              <a:ext cx="1679634" cy="452370"/>
            </a:xfrm>
            <a:prstGeom prst="rect">
              <a:avLst/>
            </a:prstGeom>
          </p:spPr>
        </p:pic>
        <p:pic>
          <p:nvPicPr>
            <p:cNvPr id="26" name="object 26"/>
            <p:cNvPicPr/>
            <p:nvPr/>
          </p:nvPicPr>
          <p:blipFill>
            <a:blip r:embed="rId22" cstate="print"/>
            <a:stretch>
              <a:fillRect/>
            </a:stretch>
          </p:blipFill>
          <p:spPr>
            <a:xfrm>
              <a:off x="5390225" y="5560387"/>
              <a:ext cx="258228" cy="452370"/>
            </a:xfrm>
            <a:prstGeom prst="rect">
              <a:avLst/>
            </a:prstGeom>
          </p:spPr>
        </p:pic>
        <p:pic>
          <p:nvPicPr>
            <p:cNvPr id="27" name="object 27"/>
            <p:cNvPicPr/>
            <p:nvPr/>
          </p:nvPicPr>
          <p:blipFill>
            <a:blip r:embed="rId23" cstate="print"/>
            <a:stretch>
              <a:fillRect/>
            </a:stretch>
          </p:blipFill>
          <p:spPr>
            <a:xfrm>
              <a:off x="5562691" y="5560387"/>
              <a:ext cx="733845" cy="452370"/>
            </a:xfrm>
            <a:prstGeom prst="rect">
              <a:avLst/>
            </a:prstGeom>
          </p:spPr>
        </p:pic>
        <p:pic>
          <p:nvPicPr>
            <p:cNvPr id="28" name="object 28"/>
            <p:cNvPicPr/>
            <p:nvPr/>
          </p:nvPicPr>
          <p:blipFill>
            <a:blip r:embed="rId24" cstate="print"/>
            <a:stretch>
              <a:fillRect/>
            </a:stretch>
          </p:blipFill>
          <p:spPr>
            <a:xfrm>
              <a:off x="6214858" y="5560387"/>
              <a:ext cx="573002" cy="452370"/>
            </a:xfrm>
            <a:prstGeom prst="rect">
              <a:avLst/>
            </a:prstGeom>
          </p:spPr>
        </p:pic>
        <p:pic>
          <p:nvPicPr>
            <p:cNvPr id="29" name="object 29"/>
            <p:cNvPicPr/>
            <p:nvPr/>
          </p:nvPicPr>
          <p:blipFill>
            <a:blip r:embed="rId25" cstate="print"/>
            <a:stretch>
              <a:fillRect/>
            </a:stretch>
          </p:blipFill>
          <p:spPr>
            <a:xfrm>
              <a:off x="2918522" y="6049199"/>
              <a:ext cx="2021949" cy="452370"/>
            </a:xfrm>
            <a:prstGeom prst="rect">
              <a:avLst/>
            </a:prstGeom>
          </p:spPr>
        </p:pic>
        <p:pic>
          <p:nvPicPr>
            <p:cNvPr id="30" name="object 30"/>
            <p:cNvPicPr/>
            <p:nvPr/>
          </p:nvPicPr>
          <p:blipFill>
            <a:blip r:embed="rId19" cstate="print"/>
            <a:stretch>
              <a:fillRect/>
            </a:stretch>
          </p:blipFill>
          <p:spPr>
            <a:xfrm>
              <a:off x="2918522" y="6538010"/>
              <a:ext cx="361896" cy="452370"/>
            </a:xfrm>
            <a:prstGeom prst="rect">
              <a:avLst/>
            </a:prstGeom>
          </p:spPr>
        </p:pic>
        <p:pic>
          <p:nvPicPr>
            <p:cNvPr id="31" name="object 31"/>
            <p:cNvPicPr/>
            <p:nvPr/>
          </p:nvPicPr>
          <p:blipFill>
            <a:blip r:embed="rId26" cstate="print"/>
            <a:stretch>
              <a:fillRect/>
            </a:stretch>
          </p:blipFill>
          <p:spPr>
            <a:xfrm>
              <a:off x="3159787" y="6538010"/>
              <a:ext cx="772799" cy="452370"/>
            </a:xfrm>
            <a:prstGeom prst="rect">
              <a:avLst/>
            </a:prstGeom>
          </p:spPr>
        </p:pic>
        <p:pic>
          <p:nvPicPr>
            <p:cNvPr id="32" name="object 32"/>
            <p:cNvPicPr/>
            <p:nvPr/>
          </p:nvPicPr>
          <p:blipFill>
            <a:blip r:embed="rId27" cstate="print"/>
            <a:stretch>
              <a:fillRect/>
            </a:stretch>
          </p:blipFill>
          <p:spPr>
            <a:xfrm>
              <a:off x="3879810" y="6538010"/>
              <a:ext cx="1203598" cy="452370"/>
            </a:xfrm>
            <a:prstGeom prst="rect">
              <a:avLst/>
            </a:prstGeom>
          </p:spPr>
        </p:pic>
        <p:pic>
          <p:nvPicPr>
            <p:cNvPr id="33" name="object 33"/>
            <p:cNvPicPr/>
            <p:nvPr/>
          </p:nvPicPr>
          <p:blipFill>
            <a:blip r:embed="rId28" cstate="print"/>
            <a:stretch>
              <a:fillRect/>
            </a:stretch>
          </p:blipFill>
          <p:spPr>
            <a:xfrm>
              <a:off x="5011993" y="6538010"/>
              <a:ext cx="942438" cy="452370"/>
            </a:xfrm>
            <a:prstGeom prst="rect">
              <a:avLst/>
            </a:prstGeom>
          </p:spPr>
        </p:pic>
        <p:pic>
          <p:nvPicPr>
            <p:cNvPr id="34" name="object 34"/>
            <p:cNvPicPr/>
            <p:nvPr/>
          </p:nvPicPr>
          <p:blipFill>
            <a:blip r:embed="rId29" cstate="print"/>
            <a:stretch>
              <a:fillRect/>
            </a:stretch>
          </p:blipFill>
          <p:spPr>
            <a:xfrm>
              <a:off x="2918522" y="7026822"/>
              <a:ext cx="1644764" cy="452370"/>
            </a:xfrm>
            <a:prstGeom prst="rect">
              <a:avLst/>
            </a:prstGeom>
          </p:spPr>
        </p:pic>
        <p:pic>
          <p:nvPicPr>
            <p:cNvPr id="35" name="object 35"/>
            <p:cNvPicPr/>
            <p:nvPr/>
          </p:nvPicPr>
          <p:blipFill>
            <a:blip r:embed="rId16" cstate="print"/>
            <a:stretch>
              <a:fillRect/>
            </a:stretch>
          </p:blipFill>
          <p:spPr>
            <a:xfrm>
              <a:off x="4500563" y="7026822"/>
              <a:ext cx="645046" cy="452370"/>
            </a:xfrm>
            <a:prstGeom prst="rect">
              <a:avLst/>
            </a:prstGeom>
          </p:spPr>
        </p:pic>
        <p:pic>
          <p:nvPicPr>
            <p:cNvPr id="36" name="object 36"/>
            <p:cNvPicPr/>
            <p:nvPr/>
          </p:nvPicPr>
          <p:blipFill>
            <a:blip r:embed="rId30" cstate="print"/>
            <a:stretch>
              <a:fillRect/>
            </a:stretch>
          </p:blipFill>
          <p:spPr>
            <a:xfrm>
              <a:off x="2918522" y="7514335"/>
              <a:ext cx="2894857" cy="452621"/>
            </a:xfrm>
            <a:prstGeom prst="rect">
              <a:avLst/>
            </a:prstGeom>
          </p:spPr>
        </p:pic>
      </p:grpSp>
      <p:grpSp>
        <p:nvGrpSpPr>
          <p:cNvPr id="37" name="object 37"/>
          <p:cNvGrpSpPr/>
          <p:nvPr/>
        </p:nvGrpSpPr>
        <p:grpSpPr>
          <a:xfrm>
            <a:off x="3539651" y="10299367"/>
            <a:ext cx="4174870" cy="1735101"/>
            <a:chOff x="2918522" y="8492209"/>
            <a:chExt cx="3442335" cy="1430655"/>
          </a:xfrm>
        </p:grpSpPr>
        <p:pic>
          <p:nvPicPr>
            <p:cNvPr id="38" name="object 38"/>
            <p:cNvPicPr/>
            <p:nvPr/>
          </p:nvPicPr>
          <p:blipFill>
            <a:blip r:embed="rId31" cstate="print"/>
            <a:stretch>
              <a:fillRect/>
            </a:stretch>
          </p:blipFill>
          <p:spPr>
            <a:xfrm>
              <a:off x="2918522" y="8492209"/>
              <a:ext cx="770914" cy="452370"/>
            </a:xfrm>
            <a:prstGeom prst="rect">
              <a:avLst/>
            </a:prstGeom>
          </p:spPr>
        </p:pic>
        <p:pic>
          <p:nvPicPr>
            <p:cNvPr id="39" name="object 39"/>
            <p:cNvPicPr/>
            <p:nvPr/>
          </p:nvPicPr>
          <p:blipFill>
            <a:blip r:embed="rId32" cstate="print"/>
            <a:stretch>
              <a:fillRect/>
            </a:stretch>
          </p:blipFill>
          <p:spPr>
            <a:xfrm>
              <a:off x="3432466" y="8492209"/>
              <a:ext cx="319172" cy="452370"/>
            </a:xfrm>
            <a:prstGeom prst="rect">
              <a:avLst/>
            </a:prstGeom>
          </p:spPr>
        </p:pic>
        <p:pic>
          <p:nvPicPr>
            <p:cNvPr id="40" name="object 40"/>
            <p:cNvPicPr/>
            <p:nvPr/>
          </p:nvPicPr>
          <p:blipFill>
            <a:blip r:embed="rId33" cstate="print"/>
            <a:stretch>
              <a:fillRect/>
            </a:stretch>
          </p:blipFill>
          <p:spPr>
            <a:xfrm>
              <a:off x="3592052" y="8492209"/>
              <a:ext cx="1377216" cy="452370"/>
            </a:xfrm>
            <a:prstGeom prst="rect">
              <a:avLst/>
            </a:prstGeom>
          </p:spPr>
        </p:pic>
        <p:pic>
          <p:nvPicPr>
            <p:cNvPr id="41" name="object 41"/>
            <p:cNvPicPr/>
            <p:nvPr/>
          </p:nvPicPr>
          <p:blipFill>
            <a:blip r:embed="rId34" cstate="print"/>
            <a:stretch>
              <a:fillRect/>
            </a:stretch>
          </p:blipFill>
          <p:spPr>
            <a:xfrm>
              <a:off x="2918522" y="8981021"/>
              <a:ext cx="1005267" cy="452370"/>
            </a:xfrm>
            <a:prstGeom prst="rect">
              <a:avLst/>
            </a:prstGeom>
          </p:spPr>
        </p:pic>
        <p:pic>
          <p:nvPicPr>
            <p:cNvPr id="42" name="object 42"/>
            <p:cNvPicPr/>
            <p:nvPr/>
          </p:nvPicPr>
          <p:blipFill>
            <a:blip r:embed="rId35" cstate="print"/>
            <a:stretch>
              <a:fillRect/>
            </a:stretch>
          </p:blipFill>
          <p:spPr>
            <a:xfrm>
              <a:off x="3822007" y="8981021"/>
              <a:ext cx="2538720" cy="452370"/>
            </a:xfrm>
            <a:prstGeom prst="rect">
              <a:avLst/>
            </a:prstGeom>
          </p:spPr>
        </p:pic>
        <p:pic>
          <p:nvPicPr>
            <p:cNvPr id="43" name="object 43"/>
            <p:cNvPicPr/>
            <p:nvPr/>
          </p:nvPicPr>
          <p:blipFill>
            <a:blip r:embed="rId36" cstate="print"/>
            <a:stretch>
              <a:fillRect/>
            </a:stretch>
          </p:blipFill>
          <p:spPr>
            <a:xfrm>
              <a:off x="2918522" y="9469895"/>
              <a:ext cx="1199096" cy="452621"/>
            </a:xfrm>
            <a:prstGeom prst="rect">
              <a:avLst/>
            </a:prstGeom>
          </p:spPr>
        </p:pic>
        <p:pic>
          <p:nvPicPr>
            <p:cNvPr id="44" name="object 44"/>
            <p:cNvPicPr/>
            <p:nvPr/>
          </p:nvPicPr>
          <p:blipFill>
            <a:blip r:embed="rId37" cstate="print"/>
            <a:stretch>
              <a:fillRect/>
            </a:stretch>
          </p:blipFill>
          <p:spPr>
            <a:xfrm>
              <a:off x="4069554" y="9469895"/>
              <a:ext cx="1696389" cy="452621"/>
            </a:xfrm>
            <a:prstGeom prst="rect">
              <a:avLst/>
            </a:prstGeom>
          </p:spPr>
        </p:pic>
      </p:grpSp>
      <p:grpSp>
        <p:nvGrpSpPr>
          <p:cNvPr id="45" name="object 45"/>
          <p:cNvGrpSpPr/>
          <p:nvPr/>
        </p:nvGrpSpPr>
        <p:grpSpPr>
          <a:xfrm>
            <a:off x="8958319" y="5559255"/>
            <a:ext cx="4022383" cy="549102"/>
            <a:chOff x="7386415" y="4583811"/>
            <a:chExt cx="3316604" cy="452755"/>
          </a:xfrm>
        </p:grpSpPr>
        <p:pic>
          <p:nvPicPr>
            <p:cNvPr id="46" name="object 46"/>
            <p:cNvPicPr/>
            <p:nvPr/>
          </p:nvPicPr>
          <p:blipFill>
            <a:blip r:embed="rId38" cstate="print"/>
            <a:stretch>
              <a:fillRect/>
            </a:stretch>
          </p:blipFill>
          <p:spPr>
            <a:xfrm>
              <a:off x="7386415" y="4583811"/>
              <a:ext cx="1413657" cy="452370"/>
            </a:xfrm>
            <a:prstGeom prst="rect">
              <a:avLst/>
            </a:prstGeom>
          </p:spPr>
        </p:pic>
        <p:pic>
          <p:nvPicPr>
            <p:cNvPr id="47" name="object 47"/>
            <p:cNvPicPr/>
            <p:nvPr/>
          </p:nvPicPr>
          <p:blipFill>
            <a:blip r:embed="rId39" cstate="print"/>
            <a:stretch>
              <a:fillRect/>
            </a:stretch>
          </p:blipFill>
          <p:spPr>
            <a:xfrm>
              <a:off x="8743526" y="4583811"/>
              <a:ext cx="724106" cy="452370"/>
            </a:xfrm>
            <a:prstGeom prst="rect">
              <a:avLst/>
            </a:prstGeom>
          </p:spPr>
        </p:pic>
        <p:pic>
          <p:nvPicPr>
            <p:cNvPr id="48" name="object 48"/>
            <p:cNvPicPr/>
            <p:nvPr/>
          </p:nvPicPr>
          <p:blipFill>
            <a:blip r:embed="rId40" cstate="print"/>
            <a:stretch>
              <a:fillRect/>
            </a:stretch>
          </p:blipFill>
          <p:spPr>
            <a:xfrm>
              <a:off x="9322812" y="4583811"/>
              <a:ext cx="1380044" cy="452370"/>
            </a:xfrm>
            <a:prstGeom prst="rect">
              <a:avLst/>
            </a:prstGeom>
          </p:spPr>
        </p:pic>
      </p:grpSp>
      <p:grpSp>
        <p:nvGrpSpPr>
          <p:cNvPr id="49" name="object 49"/>
          <p:cNvGrpSpPr/>
          <p:nvPr/>
        </p:nvGrpSpPr>
        <p:grpSpPr>
          <a:xfrm>
            <a:off x="8958319" y="6743647"/>
            <a:ext cx="5324673" cy="2327330"/>
            <a:chOff x="7386415" y="5560387"/>
            <a:chExt cx="4390390" cy="1918970"/>
          </a:xfrm>
        </p:grpSpPr>
        <p:pic>
          <p:nvPicPr>
            <p:cNvPr id="50" name="object 50"/>
            <p:cNvPicPr/>
            <p:nvPr/>
          </p:nvPicPr>
          <p:blipFill>
            <a:blip r:embed="rId19" cstate="print"/>
            <a:stretch>
              <a:fillRect/>
            </a:stretch>
          </p:blipFill>
          <p:spPr>
            <a:xfrm>
              <a:off x="7386415" y="5560387"/>
              <a:ext cx="361896" cy="452370"/>
            </a:xfrm>
            <a:prstGeom prst="rect">
              <a:avLst/>
            </a:prstGeom>
          </p:spPr>
        </p:pic>
        <p:pic>
          <p:nvPicPr>
            <p:cNvPr id="51" name="object 51"/>
            <p:cNvPicPr/>
            <p:nvPr/>
          </p:nvPicPr>
          <p:blipFill>
            <a:blip r:embed="rId41" cstate="print"/>
            <a:stretch>
              <a:fillRect/>
            </a:stretch>
          </p:blipFill>
          <p:spPr>
            <a:xfrm>
              <a:off x="7627679" y="5560387"/>
              <a:ext cx="1655445" cy="452370"/>
            </a:xfrm>
            <a:prstGeom prst="rect">
              <a:avLst/>
            </a:prstGeom>
          </p:spPr>
        </p:pic>
        <p:pic>
          <p:nvPicPr>
            <p:cNvPr id="52" name="object 52"/>
            <p:cNvPicPr/>
            <p:nvPr/>
          </p:nvPicPr>
          <p:blipFill>
            <a:blip r:embed="rId42" cstate="print"/>
            <a:stretch>
              <a:fillRect/>
            </a:stretch>
          </p:blipFill>
          <p:spPr>
            <a:xfrm>
              <a:off x="9198410" y="5560387"/>
              <a:ext cx="1434705" cy="452370"/>
            </a:xfrm>
            <a:prstGeom prst="rect">
              <a:avLst/>
            </a:prstGeom>
          </p:spPr>
        </p:pic>
        <p:pic>
          <p:nvPicPr>
            <p:cNvPr id="53" name="object 53"/>
            <p:cNvPicPr/>
            <p:nvPr/>
          </p:nvPicPr>
          <p:blipFill>
            <a:blip r:embed="rId43" cstate="print"/>
            <a:stretch>
              <a:fillRect/>
            </a:stretch>
          </p:blipFill>
          <p:spPr>
            <a:xfrm>
              <a:off x="10554265" y="5560387"/>
              <a:ext cx="541169" cy="452370"/>
            </a:xfrm>
            <a:prstGeom prst="rect">
              <a:avLst/>
            </a:prstGeom>
          </p:spPr>
        </p:pic>
        <p:pic>
          <p:nvPicPr>
            <p:cNvPr id="54" name="object 54"/>
            <p:cNvPicPr/>
            <p:nvPr/>
          </p:nvPicPr>
          <p:blipFill>
            <a:blip r:embed="rId44" cstate="print"/>
            <a:stretch>
              <a:fillRect/>
            </a:stretch>
          </p:blipFill>
          <p:spPr>
            <a:xfrm>
              <a:off x="7386415" y="6049199"/>
              <a:ext cx="1964356" cy="452370"/>
            </a:xfrm>
            <a:prstGeom prst="rect">
              <a:avLst/>
            </a:prstGeom>
          </p:spPr>
        </p:pic>
        <p:pic>
          <p:nvPicPr>
            <p:cNvPr id="55" name="object 55"/>
            <p:cNvPicPr/>
            <p:nvPr/>
          </p:nvPicPr>
          <p:blipFill>
            <a:blip r:embed="rId45" cstate="print"/>
            <a:stretch>
              <a:fillRect/>
            </a:stretch>
          </p:blipFill>
          <p:spPr>
            <a:xfrm>
              <a:off x="9187101" y="6049199"/>
              <a:ext cx="1348734" cy="452370"/>
            </a:xfrm>
            <a:prstGeom prst="rect">
              <a:avLst/>
            </a:prstGeom>
          </p:spPr>
        </p:pic>
        <p:pic>
          <p:nvPicPr>
            <p:cNvPr id="56" name="object 56"/>
            <p:cNvPicPr/>
            <p:nvPr/>
          </p:nvPicPr>
          <p:blipFill>
            <a:blip r:embed="rId19" cstate="print"/>
            <a:stretch>
              <a:fillRect/>
            </a:stretch>
          </p:blipFill>
          <p:spPr>
            <a:xfrm>
              <a:off x="7386415" y="6538010"/>
              <a:ext cx="361896" cy="452370"/>
            </a:xfrm>
            <a:prstGeom prst="rect">
              <a:avLst/>
            </a:prstGeom>
          </p:spPr>
        </p:pic>
        <p:pic>
          <p:nvPicPr>
            <p:cNvPr id="57" name="object 57"/>
            <p:cNvPicPr/>
            <p:nvPr/>
          </p:nvPicPr>
          <p:blipFill>
            <a:blip r:embed="rId46" cstate="print"/>
            <a:stretch>
              <a:fillRect/>
            </a:stretch>
          </p:blipFill>
          <p:spPr>
            <a:xfrm>
              <a:off x="7627679" y="6538010"/>
              <a:ext cx="1657330" cy="452370"/>
            </a:xfrm>
            <a:prstGeom prst="rect">
              <a:avLst/>
            </a:prstGeom>
          </p:spPr>
        </p:pic>
        <p:pic>
          <p:nvPicPr>
            <p:cNvPr id="58" name="object 58"/>
            <p:cNvPicPr/>
            <p:nvPr/>
          </p:nvPicPr>
          <p:blipFill>
            <a:blip r:embed="rId47" cstate="print"/>
            <a:stretch>
              <a:fillRect/>
            </a:stretch>
          </p:blipFill>
          <p:spPr>
            <a:xfrm>
              <a:off x="9119245" y="6538010"/>
              <a:ext cx="265767" cy="452370"/>
            </a:xfrm>
            <a:prstGeom prst="rect">
              <a:avLst/>
            </a:prstGeom>
          </p:spPr>
        </p:pic>
        <p:pic>
          <p:nvPicPr>
            <p:cNvPr id="59" name="object 59"/>
            <p:cNvPicPr/>
            <p:nvPr/>
          </p:nvPicPr>
          <p:blipFill>
            <a:blip r:embed="rId48" cstate="print"/>
            <a:stretch>
              <a:fillRect/>
            </a:stretch>
          </p:blipFill>
          <p:spPr>
            <a:xfrm>
              <a:off x="9296423" y="6538010"/>
              <a:ext cx="1391039" cy="452370"/>
            </a:xfrm>
            <a:prstGeom prst="rect">
              <a:avLst/>
            </a:prstGeom>
          </p:spPr>
        </p:pic>
        <p:pic>
          <p:nvPicPr>
            <p:cNvPr id="60" name="object 60"/>
            <p:cNvPicPr/>
            <p:nvPr/>
          </p:nvPicPr>
          <p:blipFill>
            <a:blip r:embed="rId49" cstate="print"/>
            <a:stretch>
              <a:fillRect/>
            </a:stretch>
          </p:blipFill>
          <p:spPr>
            <a:xfrm>
              <a:off x="7386415" y="7026822"/>
              <a:ext cx="1453345" cy="452370"/>
            </a:xfrm>
            <a:prstGeom prst="rect">
              <a:avLst/>
            </a:prstGeom>
          </p:spPr>
        </p:pic>
        <p:pic>
          <p:nvPicPr>
            <p:cNvPr id="61" name="object 61"/>
            <p:cNvPicPr/>
            <p:nvPr/>
          </p:nvPicPr>
          <p:blipFill>
            <a:blip r:embed="rId50" cstate="print"/>
            <a:stretch>
              <a:fillRect/>
            </a:stretch>
          </p:blipFill>
          <p:spPr>
            <a:xfrm>
              <a:off x="8757348" y="7026822"/>
              <a:ext cx="643371" cy="452370"/>
            </a:xfrm>
            <a:prstGeom prst="rect">
              <a:avLst/>
            </a:prstGeom>
          </p:spPr>
        </p:pic>
        <p:pic>
          <p:nvPicPr>
            <p:cNvPr id="62" name="object 62"/>
            <p:cNvPicPr/>
            <p:nvPr/>
          </p:nvPicPr>
          <p:blipFill>
            <a:blip r:embed="rId51" cstate="print"/>
            <a:stretch>
              <a:fillRect/>
            </a:stretch>
          </p:blipFill>
          <p:spPr>
            <a:xfrm>
              <a:off x="9239877" y="7026822"/>
              <a:ext cx="1143178" cy="452370"/>
            </a:xfrm>
            <a:prstGeom prst="rect">
              <a:avLst/>
            </a:prstGeom>
          </p:spPr>
        </p:pic>
        <p:pic>
          <p:nvPicPr>
            <p:cNvPr id="63" name="object 63"/>
            <p:cNvPicPr/>
            <p:nvPr/>
          </p:nvPicPr>
          <p:blipFill>
            <a:blip r:embed="rId52" cstate="print"/>
            <a:stretch>
              <a:fillRect/>
            </a:stretch>
          </p:blipFill>
          <p:spPr>
            <a:xfrm>
              <a:off x="10341902" y="7026822"/>
              <a:ext cx="1434810" cy="452370"/>
            </a:xfrm>
            <a:prstGeom prst="rect">
              <a:avLst/>
            </a:prstGeom>
          </p:spPr>
        </p:pic>
      </p:grpSp>
      <p:grpSp>
        <p:nvGrpSpPr>
          <p:cNvPr id="64" name="object 64"/>
          <p:cNvGrpSpPr/>
          <p:nvPr/>
        </p:nvGrpSpPr>
        <p:grpSpPr>
          <a:xfrm>
            <a:off x="8958320" y="10299367"/>
            <a:ext cx="3777483" cy="1735101"/>
            <a:chOff x="7386415" y="8492209"/>
            <a:chExt cx="3114675" cy="1430655"/>
          </a:xfrm>
        </p:grpSpPr>
        <p:pic>
          <p:nvPicPr>
            <p:cNvPr id="65" name="object 65"/>
            <p:cNvPicPr/>
            <p:nvPr/>
          </p:nvPicPr>
          <p:blipFill>
            <a:blip r:embed="rId53" cstate="print"/>
            <a:stretch>
              <a:fillRect/>
            </a:stretch>
          </p:blipFill>
          <p:spPr>
            <a:xfrm>
              <a:off x="7386415" y="8492209"/>
              <a:ext cx="770914" cy="452370"/>
            </a:xfrm>
            <a:prstGeom prst="rect">
              <a:avLst/>
            </a:prstGeom>
          </p:spPr>
        </p:pic>
        <p:pic>
          <p:nvPicPr>
            <p:cNvPr id="66" name="object 66"/>
            <p:cNvPicPr/>
            <p:nvPr/>
          </p:nvPicPr>
          <p:blipFill>
            <a:blip r:embed="rId54" cstate="print"/>
            <a:stretch>
              <a:fillRect/>
            </a:stretch>
          </p:blipFill>
          <p:spPr>
            <a:xfrm>
              <a:off x="7900358" y="8492209"/>
              <a:ext cx="319172" cy="452370"/>
            </a:xfrm>
            <a:prstGeom prst="rect">
              <a:avLst/>
            </a:prstGeom>
          </p:spPr>
        </p:pic>
        <p:pic>
          <p:nvPicPr>
            <p:cNvPr id="67" name="object 67"/>
            <p:cNvPicPr/>
            <p:nvPr/>
          </p:nvPicPr>
          <p:blipFill>
            <a:blip r:embed="rId55" cstate="print"/>
            <a:stretch>
              <a:fillRect/>
            </a:stretch>
          </p:blipFill>
          <p:spPr>
            <a:xfrm>
              <a:off x="8059944" y="8492209"/>
              <a:ext cx="1377216" cy="452370"/>
            </a:xfrm>
            <a:prstGeom prst="rect">
              <a:avLst/>
            </a:prstGeom>
          </p:spPr>
        </p:pic>
        <p:pic>
          <p:nvPicPr>
            <p:cNvPr id="68" name="object 68"/>
            <p:cNvPicPr/>
            <p:nvPr/>
          </p:nvPicPr>
          <p:blipFill>
            <a:blip r:embed="rId56" cstate="print"/>
            <a:stretch>
              <a:fillRect/>
            </a:stretch>
          </p:blipFill>
          <p:spPr>
            <a:xfrm>
              <a:off x="7386415" y="8981021"/>
              <a:ext cx="2073364" cy="452370"/>
            </a:xfrm>
            <a:prstGeom prst="rect">
              <a:avLst/>
            </a:prstGeom>
          </p:spPr>
        </p:pic>
        <p:pic>
          <p:nvPicPr>
            <p:cNvPr id="69" name="object 69"/>
            <p:cNvPicPr/>
            <p:nvPr/>
          </p:nvPicPr>
          <p:blipFill>
            <a:blip r:embed="rId43" cstate="print"/>
            <a:stretch>
              <a:fillRect/>
            </a:stretch>
          </p:blipFill>
          <p:spPr>
            <a:xfrm>
              <a:off x="9371819" y="8981021"/>
              <a:ext cx="541169" cy="452370"/>
            </a:xfrm>
            <a:prstGeom prst="rect">
              <a:avLst/>
            </a:prstGeom>
          </p:spPr>
        </p:pic>
        <p:pic>
          <p:nvPicPr>
            <p:cNvPr id="70" name="object 70"/>
            <p:cNvPicPr/>
            <p:nvPr/>
          </p:nvPicPr>
          <p:blipFill>
            <a:blip r:embed="rId57" cstate="print"/>
            <a:stretch>
              <a:fillRect/>
            </a:stretch>
          </p:blipFill>
          <p:spPr>
            <a:xfrm>
              <a:off x="7386415" y="9469895"/>
              <a:ext cx="3114654" cy="452621"/>
            </a:xfrm>
            <a:prstGeom prst="rect">
              <a:avLst/>
            </a:prstGeom>
          </p:spPr>
        </p:pic>
      </p:grpSp>
      <p:grpSp>
        <p:nvGrpSpPr>
          <p:cNvPr id="71" name="object 71"/>
          <p:cNvGrpSpPr/>
          <p:nvPr/>
        </p:nvGrpSpPr>
        <p:grpSpPr>
          <a:xfrm>
            <a:off x="14376733" y="5559255"/>
            <a:ext cx="3072045" cy="549102"/>
            <a:chOff x="11854097" y="4583811"/>
            <a:chExt cx="2533015" cy="452755"/>
          </a:xfrm>
        </p:grpSpPr>
        <p:pic>
          <p:nvPicPr>
            <p:cNvPr id="72" name="object 72"/>
            <p:cNvPicPr/>
            <p:nvPr/>
          </p:nvPicPr>
          <p:blipFill>
            <a:blip r:embed="rId58" cstate="print"/>
            <a:stretch>
              <a:fillRect/>
            </a:stretch>
          </p:blipFill>
          <p:spPr>
            <a:xfrm>
              <a:off x="11854097" y="4583811"/>
              <a:ext cx="1857232" cy="452370"/>
            </a:xfrm>
            <a:prstGeom prst="rect">
              <a:avLst/>
            </a:prstGeom>
          </p:spPr>
        </p:pic>
        <p:pic>
          <p:nvPicPr>
            <p:cNvPr id="73" name="object 73"/>
            <p:cNvPicPr/>
            <p:nvPr/>
          </p:nvPicPr>
          <p:blipFill>
            <a:blip r:embed="rId59" cstate="print"/>
            <a:stretch>
              <a:fillRect/>
            </a:stretch>
          </p:blipFill>
          <p:spPr>
            <a:xfrm>
              <a:off x="13624939" y="4583811"/>
              <a:ext cx="762118" cy="452370"/>
            </a:xfrm>
            <a:prstGeom prst="rect">
              <a:avLst/>
            </a:prstGeom>
          </p:spPr>
        </p:pic>
      </p:grpSp>
      <p:grpSp>
        <p:nvGrpSpPr>
          <p:cNvPr id="74" name="object 74"/>
          <p:cNvGrpSpPr/>
          <p:nvPr/>
        </p:nvGrpSpPr>
        <p:grpSpPr>
          <a:xfrm>
            <a:off x="14376732" y="6743647"/>
            <a:ext cx="5324673" cy="2327330"/>
            <a:chOff x="11854097" y="5560387"/>
            <a:chExt cx="4390390" cy="1918970"/>
          </a:xfrm>
        </p:grpSpPr>
        <p:pic>
          <p:nvPicPr>
            <p:cNvPr id="75" name="object 75"/>
            <p:cNvPicPr/>
            <p:nvPr/>
          </p:nvPicPr>
          <p:blipFill>
            <a:blip r:embed="rId19" cstate="print"/>
            <a:stretch>
              <a:fillRect/>
            </a:stretch>
          </p:blipFill>
          <p:spPr>
            <a:xfrm>
              <a:off x="11854097" y="5560387"/>
              <a:ext cx="362273" cy="452370"/>
            </a:xfrm>
            <a:prstGeom prst="rect">
              <a:avLst/>
            </a:prstGeom>
          </p:spPr>
        </p:pic>
        <p:pic>
          <p:nvPicPr>
            <p:cNvPr id="76" name="object 76"/>
            <p:cNvPicPr/>
            <p:nvPr/>
          </p:nvPicPr>
          <p:blipFill>
            <a:blip r:embed="rId60" cstate="print"/>
            <a:stretch>
              <a:fillRect/>
            </a:stretch>
          </p:blipFill>
          <p:spPr>
            <a:xfrm>
              <a:off x="12095675" y="5560387"/>
              <a:ext cx="911338" cy="452370"/>
            </a:xfrm>
            <a:prstGeom prst="rect">
              <a:avLst/>
            </a:prstGeom>
          </p:spPr>
        </p:pic>
        <p:pic>
          <p:nvPicPr>
            <p:cNvPr id="77" name="object 77"/>
            <p:cNvPicPr/>
            <p:nvPr/>
          </p:nvPicPr>
          <p:blipFill>
            <a:blip r:embed="rId16" cstate="print"/>
            <a:stretch>
              <a:fillRect/>
            </a:stretch>
          </p:blipFill>
          <p:spPr>
            <a:xfrm>
              <a:off x="12925021" y="5560387"/>
              <a:ext cx="645381" cy="452370"/>
            </a:xfrm>
            <a:prstGeom prst="rect">
              <a:avLst/>
            </a:prstGeom>
          </p:spPr>
        </p:pic>
        <p:pic>
          <p:nvPicPr>
            <p:cNvPr id="78" name="object 78"/>
            <p:cNvPicPr/>
            <p:nvPr/>
          </p:nvPicPr>
          <p:blipFill>
            <a:blip r:embed="rId61" cstate="print"/>
            <a:stretch>
              <a:fillRect/>
            </a:stretch>
          </p:blipFill>
          <p:spPr>
            <a:xfrm>
              <a:off x="13408806" y="5560387"/>
              <a:ext cx="2694327" cy="452370"/>
            </a:xfrm>
            <a:prstGeom prst="rect">
              <a:avLst/>
            </a:prstGeom>
          </p:spPr>
        </p:pic>
        <p:pic>
          <p:nvPicPr>
            <p:cNvPr id="79" name="object 79"/>
            <p:cNvPicPr/>
            <p:nvPr/>
          </p:nvPicPr>
          <p:blipFill>
            <a:blip r:embed="rId62" cstate="print"/>
            <a:stretch>
              <a:fillRect/>
            </a:stretch>
          </p:blipFill>
          <p:spPr>
            <a:xfrm>
              <a:off x="11854097" y="6049199"/>
              <a:ext cx="1686232" cy="452370"/>
            </a:xfrm>
            <a:prstGeom prst="rect">
              <a:avLst/>
            </a:prstGeom>
          </p:spPr>
        </p:pic>
        <p:pic>
          <p:nvPicPr>
            <p:cNvPr id="80" name="object 80"/>
            <p:cNvPicPr/>
            <p:nvPr/>
          </p:nvPicPr>
          <p:blipFill>
            <a:blip r:embed="rId19" cstate="print"/>
            <a:stretch>
              <a:fillRect/>
            </a:stretch>
          </p:blipFill>
          <p:spPr>
            <a:xfrm>
              <a:off x="11854097" y="6538010"/>
              <a:ext cx="362273" cy="452370"/>
            </a:xfrm>
            <a:prstGeom prst="rect">
              <a:avLst/>
            </a:prstGeom>
          </p:spPr>
        </p:pic>
        <p:pic>
          <p:nvPicPr>
            <p:cNvPr id="81" name="object 81"/>
            <p:cNvPicPr/>
            <p:nvPr/>
          </p:nvPicPr>
          <p:blipFill>
            <a:blip r:embed="rId63" cstate="print"/>
            <a:stretch>
              <a:fillRect/>
            </a:stretch>
          </p:blipFill>
          <p:spPr>
            <a:xfrm>
              <a:off x="12095675" y="6538010"/>
              <a:ext cx="1121816" cy="452370"/>
            </a:xfrm>
            <a:prstGeom prst="rect">
              <a:avLst/>
            </a:prstGeom>
          </p:spPr>
        </p:pic>
        <p:pic>
          <p:nvPicPr>
            <p:cNvPr id="82" name="object 82"/>
            <p:cNvPicPr/>
            <p:nvPr/>
          </p:nvPicPr>
          <p:blipFill>
            <a:blip r:embed="rId64" cstate="print"/>
            <a:stretch>
              <a:fillRect/>
            </a:stretch>
          </p:blipFill>
          <p:spPr>
            <a:xfrm>
              <a:off x="13157489" y="6538010"/>
              <a:ext cx="905055" cy="452370"/>
            </a:xfrm>
            <a:prstGeom prst="rect">
              <a:avLst/>
            </a:prstGeom>
          </p:spPr>
        </p:pic>
        <p:pic>
          <p:nvPicPr>
            <p:cNvPr id="83" name="object 83"/>
            <p:cNvPicPr/>
            <p:nvPr/>
          </p:nvPicPr>
          <p:blipFill>
            <a:blip r:embed="rId65" cstate="print"/>
            <a:stretch>
              <a:fillRect/>
            </a:stretch>
          </p:blipFill>
          <p:spPr>
            <a:xfrm>
              <a:off x="13980553" y="6538010"/>
              <a:ext cx="761867" cy="452370"/>
            </a:xfrm>
            <a:prstGeom prst="rect">
              <a:avLst/>
            </a:prstGeom>
          </p:spPr>
        </p:pic>
        <p:pic>
          <p:nvPicPr>
            <p:cNvPr id="84" name="object 84"/>
            <p:cNvPicPr/>
            <p:nvPr/>
          </p:nvPicPr>
          <p:blipFill>
            <a:blip r:embed="rId66" cstate="print"/>
            <a:stretch>
              <a:fillRect/>
            </a:stretch>
          </p:blipFill>
          <p:spPr>
            <a:xfrm>
              <a:off x="14588739" y="6538010"/>
              <a:ext cx="1005581" cy="452370"/>
            </a:xfrm>
            <a:prstGeom prst="rect">
              <a:avLst/>
            </a:prstGeom>
          </p:spPr>
        </p:pic>
        <p:pic>
          <p:nvPicPr>
            <p:cNvPr id="85" name="object 85"/>
            <p:cNvPicPr/>
            <p:nvPr/>
          </p:nvPicPr>
          <p:blipFill>
            <a:blip r:embed="rId67" cstate="print"/>
            <a:stretch>
              <a:fillRect/>
            </a:stretch>
          </p:blipFill>
          <p:spPr>
            <a:xfrm>
              <a:off x="15392954" y="6538010"/>
              <a:ext cx="850917" cy="452370"/>
            </a:xfrm>
            <a:prstGeom prst="rect">
              <a:avLst/>
            </a:prstGeom>
          </p:spPr>
        </p:pic>
        <p:pic>
          <p:nvPicPr>
            <p:cNvPr id="86" name="object 86"/>
            <p:cNvPicPr/>
            <p:nvPr/>
          </p:nvPicPr>
          <p:blipFill>
            <a:blip r:embed="rId68" cstate="print"/>
            <a:stretch>
              <a:fillRect/>
            </a:stretch>
          </p:blipFill>
          <p:spPr>
            <a:xfrm>
              <a:off x="11854097" y="7026822"/>
              <a:ext cx="3083030" cy="452370"/>
            </a:xfrm>
            <a:prstGeom prst="rect">
              <a:avLst/>
            </a:prstGeom>
          </p:spPr>
        </p:pic>
      </p:grpSp>
      <p:grpSp>
        <p:nvGrpSpPr>
          <p:cNvPr id="87" name="object 87"/>
          <p:cNvGrpSpPr/>
          <p:nvPr/>
        </p:nvGrpSpPr>
        <p:grpSpPr>
          <a:xfrm>
            <a:off x="14376732" y="10299367"/>
            <a:ext cx="4620005" cy="1735101"/>
            <a:chOff x="11854097" y="8492209"/>
            <a:chExt cx="3809365" cy="1430655"/>
          </a:xfrm>
        </p:grpSpPr>
        <p:pic>
          <p:nvPicPr>
            <p:cNvPr id="88" name="object 88"/>
            <p:cNvPicPr/>
            <p:nvPr/>
          </p:nvPicPr>
          <p:blipFill>
            <a:blip r:embed="rId53" cstate="print"/>
            <a:stretch>
              <a:fillRect/>
            </a:stretch>
          </p:blipFill>
          <p:spPr>
            <a:xfrm>
              <a:off x="11854097" y="8492209"/>
              <a:ext cx="771291" cy="452370"/>
            </a:xfrm>
            <a:prstGeom prst="rect">
              <a:avLst/>
            </a:prstGeom>
          </p:spPr>
        </p:pic>
        <p:pic>
          <p:nvPicPr>
            <p:cNvPr id="89" name="object 89"/>
            <p:cNvPicPr/>
            <p:nvPr/>
          </p:nvPicPr>
          <p:blipFill>
            <a:blip r:embed="rId54" cstate="print"/>
            <a:stretch>
              <a:fillRect/>
            </a:stretch>
          </p:blipFill>
          <p:spPr>
            <a:xfrm>
              <a:off x="12368354" y="8492209"/>
              <a:ext cx="319172" cy="452370"/>
            </a:xfrm>
            <a:prstGeom prst="rect">
              <a:avLst/>
            </a:prstGeom>
          </p:spPr>
        </p:pic>
        <p:pic>
          <p:nvPicPr>
            <p:cNvPr id="90" name="object 90"/>
            <p:cNvPicPr/>
            <p:nvPr/>
          </p:nvPicPr>
          <p:blipFill>
            <a:blip r:embed="rId55" cstate="print"/>
            <a:stretch>
              <a:fillRect/>
            </a:stretch>
          </p:blipFill>
          <p:spPr>
            <a:xfrm>
              <a:off x="12527940" y="8492209"/>
              <a:ext cx="1377531" cy="452370"/>
            </a:xfrm>
            <a:prstGeom prst="rect">
              <a:avLst/>
            </a:prstGeom>
          </p:spPr>
        </p:pic>
        <p:pic>
          <p:nvPicPr>
            <p:cNvPr id="91" name="object 91"/>
            <p:cNvPicPr/>
            <p:nvPr/>
          </p:nvPicPr>
          <p:blipFill>
            <a:blip r:embed="rId69" cstate="print"/>
            <a:stretch>
              <a:fillRect/>
            </a:stretch>
          </p:blipFill>
          <p:spPr>
            <a:xfrm>
              <a:off x="11854097" y="8981021"/>
              <a:ext cx="263882" cy="452370"/>
            </a:xfrm>
            <a:prstGeom prst="rect">
              <a:avLst/>
            </a:prstGeom>
          </p:spPr>
        </p:pic>
        <p:pic>
          <p:nvPicPr>
            <p:cNvPr id="92" name="object 92"/>
            <p:cNvPicPr/>
            <p:nvPr/>
          </p:nvPicPr>
          <p:blipFill>
            <a:blip r:embed="rId70" cstate="print"/>
            <a:stretch>
              <a:fillRect/>
            </a:stretch>
          </p:blipFill>
          <p:spPr>
            <a:xfrm>
              <a:off x="11986038" y="8981021"/>
              <a:ext cx="631978" cy="452370"/>
            </a:xfrm>
            <a:prstGeom prst="rect">
              <a:avLst/>
            </a:prstGeom>
          </p:spPr>
        </p:pic>
        <p:pic>
          <p:nvPicPr>
            <p:cNvPr id="93" name="object 93"/>
            <p:cNvPicPr/>
            <p:nvPr/>
          </p:nvPicPr>
          <p:blipFill>
            <a:blip r:embed="rId71" cstate="print"/>
            <a:stretch>
              <a:fillRect/>
            </a:stretch>
          </p:blipFill>
          <p:spPr>
            <a:xfrm>
              <a:off x="12561868" y="8981021"/>
              <a:ext cx="1403291" cy="452370"/>
            </a:xfrm>
            <a:prstGeom prst="rect">
              <a:avLst/>
            </a:prstGeom>
          </p:spPr>
        </p:pic>
        <p:pic>
          <p:nvPicPr>
            <p:cNvPr id="94" name="object 94"/>
            <p:cNvPicPr/>
            <p:nvPr/>
          </p:nvPicPr>
          <p:blipFill>
            <a:blip r:embed="rId72" cstate="print"/>
            <a:stretch>
              <a:fillRect/>
            </a:stretch>
          </p:blipFill>
          <p:spPr>
            <a:xfrm>
              <a:off x="13864947" y="8981021"/>
              <a:ext cx="752610" cy="452370"/>
            </a:xfrm>
            <a:prstGeom prst="rect">
              <a:avLst/>
            </a:prstGeom>
          </p:spPr>
        </p:pic>
        <p:pic>
          <p:nvPicPr>
            <p:cNvPr id="95" name="object 95"/>
            <p:cNvPicPr/>
            <p:nvPr/>
          </p:nvPicPr>
          <p:blipFill>
            <a:blip r:embed="rId73" cstate="print"/>
            <a:stretch>
              <a:fillRect/>
            </a:stretch>
          </p:blipFill>
          <p:spPr>
            <a:xfrm>
              <a:off x="14429153" y="8981021"/>
              <a:ext cx="1233756" cy="452370"/>
            </a:xfrm>
            <a:prstGeom prst="rect">
              <a:avLst/>
            </a:prstGeom>
          </p:spPr>
        </p:pic>
        <p:pic>
          <p:nvPicPr>
            <p:cNvPr id="96" name="object 96"/>
            <p:cNvPicPr/>
            <p:nvPr/>
          </p:nvPicPr>
          <p:blipFill>
            <a:blip r:embed="rId74" cstate="print"/>
            <a:stretch>
              <a:fillRect/>
            </a:stretch>
          </p:blipFill>
          <p:spPr>
            <a:xfrm>
              <a:off x="11854097" y="9469895"/>
              <a:ext cx="1287475" cy="452621"/>
            </a:xfrm>
            <a:prstGeom prst="rect">
              <a:avLst/>
            </a:prstGeom>
          </p:spPr>
        </p:pic>
        <p:pic>
          <p:nvPicPr>
            <p:cNvPr id="97" name="object 97"/>
            <p:cNvPicPr/>
            <p:nvPr/>
          </p:nvPicPr>
          <p:blipFill>
            <a:blip r:embed="rId75" cstate="print"/>
            <a:stretch>
              <a:fillRect/>
            </a:stretch>
          </p:blipFill>
          <p:spPr>
            <a:xfrm>
              <a:off x="12957692" y="9469895"/>
              <a:ext cx="263882" cy="452621"/>
            </a:xfrm>
            <a:prstGeom prst="rect">
              <a:avLst/>
            </a:prstGeom>
          </p:spPr>
        </p:pic>
      </p:gr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8430729" cy="3452489"/>
            <a:chOff x="0" y="0"/>
            <a:chExt cx="15196819" cy="2846705"/>
          </a:xfrm>
        </p:grpSpPr>
        <p:pic>
          <p:nvPicPr>
            <p:cNvPr id="3" name="object 3"/>
            <p:cNvPicPr/>
            <p:nvPr/>
          </p:nvPicPr>
          <p:blipFill>
            <a:blip r:embed="rId2" cstate="print"/>
            <a:stretch>
              <a:fillRect/>
            </a:stretch>
          </p:blipFill>
          <p:spPr>
            <a:xfrm>
              <a:off x="1255537" y="1065898"/>
              <a:ext cx="2037656" cy="1131135"/>
            </a:xfrm>
            <a:prstGeom prst="rect">
              <a:avLst/>
            </a:prstGeom>
          </p:spPr>
        </p:pic>
        <p:pic>
          <p:nvPicPr>
            <p:cNvPr id="4" name="object 4"/>
            <p:cNvPicPr/>
            <p:nvPr/>
          </p:nvPicPr>
          <p:blipFill>
            <a:blip r:embed="rId3" cstate="print"/>
            <a:stretch>
              <a:fillRect/>
            </a:stretch>
          </p:blipFill>
          <p:spPr>
            <a:xfrm>
              <a:off x="2967320" y="1065898"/>
              <a:ext cx="1436171" cy="1131135"/>
            </a:xfrm>
            <a:prstGeom prst="rect">
              <a:avLst/>
            </a:prstGeom>
          </p:spPr>
        </p:pic>
        <p:pic>
          <p:nvPicPr>
            <p:cNvPr id="5" name="object 5"/>
            <p:cNvPicPr/>
            <p:nvPr/>
          </p:nvPicPr>
          <p:blipFill>
            <a:blip r:embed="rId4" cstate="print"/>
            <a:stretch>
              <a:fillRect/>
            </a:stretch>
          </p:blipFill>
          <p:spPr>
            <a:xfrm>
              <a:off x="4227674" y="1065898"/>
              <a:ext cx="1717646" cy="1131135"/>
            </a:xfrm>
            <a:prstGeom prst="rect">
              <a:avLst/>
            </a:prstGeom>
          </p:spPr>
        </p:pic>
        <p:pic>
          <p:nvPicPr>
            <p:cNvPr id="6" name="object 6"/>
            <p:cNvPicPr/>
            <p:nvPr/>
          </p:nvPicPr>
          <p:blipFill>
            <a:blip r:embed="rId5" cstate="print"/>
            <a:stretch>
              <a:fillRect/>
            </a:stretch>
          </p:blipFill>
          <p:spPr>
            <a:xfrm>
              <a:off x="5698088" y="1065898"/>
              <a:ext cx="2781345" cy="1131135"/>
            </a:xfrm>
            <a:prstGeom prst="rect">
              <a:avLst/>
            </a:prstGeom>
          </p:spPr>
        </p:pic>
        <p:pic>
          <p:nvPicPr>
            <p:cNvPr id="7" name="object 7"/>
            <p:cNvPicPr/>
            <p:nvPr/>
          </p:nvPicPr>
          <p:blipFill>
            <a:blip r:embed="rId6" cstate="print"/>
            <a:stretch>
              <a:fillRect/>
            </a:stretch>
          </p:blipFill>
          <p:spPr>
            <a:xfrm>
              <a:off x="8264034" y="1065898"/>
              <a:ext cx="2167189" cy="1131135"/>
            </a:xfrm>
            <a:prstGeom prst="rect">
              <a:avLst/>
            </a:prstGeom>
          </p:spPr>
        </p:pic>
        <p:pic>
          <p:nvPicPr>
            <p:cNvPr id="8" name="object 8"/>
            <p:cNvPicPr/>
            <p:nvPr/>
          </p:nvPicPr>
          <p:blipFill>
            <a:blip r:embed="rId7" cstate="print"/>
            <a:stretch>
              <a:fillRect/>
            </a:stretch>
          </p:blipFill>
          <p:spPr>
            <a:xfrm>
              <a:off x="10070061" y="1065898"/>
              <a:ext cx="2249600" cy="1131135"/>
            </a:xfrm>
            <a:prstGeom prst="rect">
              <a:avLst/>
            </a:prstGeom>
          </p:spPr>
        </p:pic>
        <p:pic>
          <p:nvPicPr>
            <p:cNvPr id="9" name="object 9"/>
            <p:cNvPicPr/>
            <p:nvPr/>
          </p:nvPicPr>
          <p:blipFill>
            <a:blip r:embed="rId8" cstate="print"/>
            <a:stretch>
              <a:fillRect/>
            </a:stretch>
          </p:blipFill>
          <p:spPr>
            <a:xfrm>
              <a:off x="12052951" y="1065898"/>
              <a:ext cx="3143870" cy="1131135"/>
            </a:xfrm>
            <a:prstGeom prst="rect">
              <a:avLst/>
            </a:prstGeom>
          </p:spPr>
        </p:pic>
        <p:pic>
          <p:nvPicPr>
            <p:cNvPr id="10" name="object 10"/>
            <p:cNvPicPr/>
            <p:nvPr/>
          </p:nvPicPr>
          <p:blipFill>
            <a:blip r:embed="rId9" cstate="print"/>
            <a:stretch>
              <a:fillRect/>
            </a:stretch>
          </p:blipFill>
          <p:spPr>
            <a:xfrm>
              <a:off x="1255537" y="2218395"/>
              <a:ext cx="2387406" cy="628292"/>
            </a:xfrm>
            <a:prstGeom prst="rect">
              <a:avLst/>
            </a:prstGeom>
          </p:spPr>
        </p:pic>
        <p:pic>
          <p:nvPicPr>
            <p:cNvPr id="11" name="object 11"/>
            <p:cNvPicPr/>
            <p:nvPr/>
          </p:nvPicPr>
          <p:blipFill>
            <a:blip r:embed="rId10" cstate="print"/>
            <a:stretch>
              <a:fillRect/>
            </a:stretch>
          </p:blipFill>
          <p:spPr>
            <a:xfrm>
              <a:off x="3472467" y="2218395"/>
              <a:ext cx="306606" cy="628292"/>
            </a:xfrm>
            <a:prstGeom prst="rect">
              <a:avLst/>
            </a:prstGeom>
          </p:spPr>
        </p:pic>
        <p:pic>
          <p:nvPicPr>
            <p:cNvPr id="12" name="object 12"/>
            <p:cNvPicPr/>
            <p:nvPr/>
          </p:nvPicPr>
          <p:blipFill>
            <a:blip r:embed="rId11" cstate="print"/>
            <a:stretch>
              <a:fillRect/>
            </a:stretch>
          </p:blipFill>
          <p:spPr>
            <a:xfrm>
              <a:off x="3740119" y="2218395"/>
              <a:ext cx="6290568" cy="628292"/>
            </a:xfrm>
            <a:prstGeom prst="rect">
              <a:avLst/>
            </a:prstGeom>
          </p:spPr>
        </p:pic>
      </p:grpSp>
      <p:grpSp>
        <p:nvGrpSpPr>
          <p:cNvPr id="13" name="object 13"/>
          <p:cNvGrpSpPr/>
          <p:nvPr/>
        </p:nvGrpSpPr>
        <p:grpSpPr>
          <a:xfrm>
            <a:off x="2335319" y="3862802"/>
            <a:ext cx="5549551" cy="7763672"/>
            <a:chOff x="1925506" y="3185023"/>
            <a:chExt cx="4575810" cy="6401435"/>
          </a:xfrm>
        </p:grpSpPr>
        <p:sp>
          <p:nvSpPr>
            <p:cNvPr id="14" name="object 14"/>
            <p:cNvSpPr/>
            <p:nvPr/>
          </p:nvSpPr>
          <p:spPr>
            <a:xfrm>
              <a:off x="1925506" y="3185023"/>
              <a:ext cx="4512310" cy="6401435"/>
            </a:xfrm>
            <a:custGeom>
              <a:avLst/>
              <a:gdLst/>
              <a:ahLst/>
              <a:cxnLst/>
              <a:rect l="l" t="t" r="r" b="b"/>
              <a:pathLst>
                <a:path w="4512310" h="6401434">
                  <a:moveTo>
                    <a:pt x="4512081" y="0"/>
                  </a:moveTo>
                  <a:lnTo>
                    <a:pt x="0" y="0"/>
                  </a:lnTo>
                  <a:lnTo>
                    <a:pt x="0" y="6400938"/>
                  </a:lnTo>
                  <a:lnTo>
                    <a:pt x="4512081" y="6400938"/>
                  </a:lnTo>
                  <a:lnTo>
                    <a:pt x="4512081" y="0"/>
                  </a:lnTo>
                  <a:close/>
                </a:path>
              </a:pathLst>
            </a:custGeom>
            <a:solidFill>
              <a:srgbClr val="FF81B0"/>
            </a:solidFill>
          </p:spPr>
          <p:txBody>
            <a:bodyPr wrap="square" lIns="0" tIns="0" rIns="0" bIns="0" rtlCol="0"/>
            <a:lstStyle/>
            <a:p>
              <a:endParaRPr sz="4366"/>
            </a:p>
          </p:txBody>
        </p:sp>
        <p:pic>
          <p:nvPicPr>
            <p:cNvPr id="15" name="object 15"/>
            <p:cNvPicPr/>
            <p:nvPr/>
          </p:nvPicPr>
          <p:blipFill>
            <a:blip r:embed="rId12" cstate="print"/>
            <a:stretch>
              <a:fillRect/>
            </a:stretch>
          </p:blipFill>
          <p:spPr>
            <a:xfrm>
              <a:off x="2151796" y="3223140"/>
              <a:ext cx="738871" cy="452370"/>
            </a:xfrm>
            <a:prstGeom prst="rect">
              <a:avLst/>
            </a:prstGeom>
          </p:spPr>
        </p:pic>
        <p:pic>
          <p:nvPicPr>
            <p:cNvPr id="16" name="object 16"/>
            <p:cNvPicPr/>
            <p:nvPr/>
          </p:nvPicPr>
          <p:blipFill>
            <a:blip r:embed="rId13" cstate="print"/>
            <a:stretch>
              <a:fillRect/>
            </a:stretch>
          </p:blipFill>
          <p:spPr>
            <a:xfrm>
              <a:off x="2705950" y="3223140"/>
              <a:ext cx="1397322" cy="452370"/>
            </a:xfrm>
            <a:prstGeom prst="rect">
              <a:avLst/>
            </a:prstGeom>
          </p:spPr>
        </p:pic>
        <p:pic>
          <p:nvPicPr>
            <p:cNvPr id="17" name="object 17"/>
            <p:cNvPicPr/>
            <p:nvPr/>
          </p:nvPicPr>
          <p:blipFill>
            <a:blip r:embed="rId14" cstate="print"/>
            <a:stretch>
              <a:fillRect/>
            </a:stretch>
          </p:blipFill>
          <p:spPr>
            <a:xfrm>
              <a:off x="4038139" y="3223140"/>
              <a:ext cx="788506" cy="452370"/>
            </a:xfrm>
            <a:prstGeom prst="rect">
              <a:avLst/>
            </a:prstGeom>
          </p:spPr>
        </p:pic>
        <p:pic>
          <p:nvPicPr>
            <p:cNvPr id="18" name="object 18"/>
            <p:cNvPicPr/>
            <p:nvPr/>
          </p:nvPicPr>
          <p:blipFill>
            <a:blip r:embed="rId15" cstate="print"/>
            <a:stretch>
              <a:fillRect/>
            </a:stretch>
          </p:blipFill>
          <p:spPr>
            <a:xfrm>
              <a:off x="4668945" y="3223140"/>
              <a:ext cx="695310" cy="452370"/>
            </a:xfrm>
            <a:prstGeom prst="rect">
              <a:avLst/>
            </a:prstGeom>
          </p:spPr>
        </p:pic>
        <p:pic>
          <p:nvPicPr>
            <p:cNvPr id="19" name="object 19"/>
            <p:cNvPicPr/>
            <p:nvPr/>
          </p:nvPicPr>
          <p:blipFill>
            <a:blip r:embed="rId16" cstate="print"/>
            <a:stretch>
              <a:fillRect/>
            </a:stretch>
          </p:blipFill>
          <p:spPr>
            <a:xfrm>
              <a:off x="5301007" y="3223140"/>
              <a:ext cx="1200247" cy="452370"/>
            </a:xfrm>
            <a:prstGeom prst="rect">
              <a:avLst/>
            </a:prstGeom>
          </p:spPr>
        </p:pic>
      </p:grpSp>
      <p:sp>
        <p:nvSpPr>
          <p:cNvPr id="20" name="object 20"/>
          <p:cNvSpPr txBox="1"/>
          <p:nvPr/>
        </p:nvSpPr>
        <p:spPr>
          <a:xfrm>
            <a:off x="2335319" y="3862802"/>
            <a:ext cx="5472538" cy="6724405"/>
          </a:xfrm>
          <a:prstGeom prst="rect">
            <a:avLst/>
          </a:prstGeom>
        </p:spPr>
        <p:txBody>
          <a:bodyPr vert="horz" wrap="square" lIns="0" tIns="0" rIns="0" bIns="0" rtlCol="0">
            <a:spAutoFit/>
          </a:bodyPr>
          <a:lstStyle/>
          <a:p>
            <a:pPr>
              <a:lnSpc>
                <a:spcPct val="100000"/>
              </a:lnSpc>
            </a:pPr>
            <a:endParaRPr sz="3578">
              <a:latin typeface="Times New Roman"/>
              <a:cs typeface="Times New Roman"/>
            </a:endParaRPr>
          </a:p>
          <a:p>
            <a:pPr>
              <a:spcBef>
                <a:spcPts val="267"/>
              </a:spcBef>
            </a:pPr>
            <a:endParaRPr sz="3578">
              <a:latin typeface="Times New Roman"/>
              <a:cs typeface="Times New Roman"/>
            </a:endParaRPr>
          </a:p>
          <a:p>
            <a:pPr marL="428191" marR="1276872" indent="-154026">
              <a:lnSpc>
                <a:spcPct val="112900"/>
              </a:lnSpc>
            </a:pPr>
            <a:r>
              <a:rPr sz="3578" dirty="0">
                <a:latin typeface="Arial"/>
                <a:cs typeface="Arial"/>
              </a:rPr>
              <a:t>Veel</a:t>
            </a:r>
            <a:r>
              <a:rPr sz="3578" spc="-115" dirty="0">
                <a:latin typeface="Arial"/>
                <a:cs typeface="Arial"/>
              </a:rPr>
              <a:t> </a:t>
            </a:r>
            <a:r>
              <a:rPr sz="3578" dirty="0">
                <a:latin typeface="Arial"/>
                <a:cs typeface="Arial"/>
              </a:rPr>
              <a:t>bereidheid</a:t>
            </a:r>
            <a:r>
              <a:rPr sz="3578" spc="-121" dirty="0">
                <a:latin typeface="Arial"/>
                <a:cs typeface="Arial"/>
              </a:rPr>
              <a:t> </a:t>
            </a:r>
            <a:r>
              <a:rPr sz="3578" spc="-30" dirty="0">
                <a:latin typeface="Arial"/>
                <a:cs typeface="Arial"/>
              </a:rPr>
              <a:t>om </a:t>
            </a:r>
            <a:r>
              <a:rPr sz="3578" dirty="0">
                <a:latin typeface="Arial"/>
                <a:cs typeface="Arial"/>
              </a:rPr>
              <a:t>anders</a:t>
            </a:r>
            <a:r>
              <a:rPr sz="3578" spc="-24" dirty="0">
                <a:latin typeface="Arial"/>
                <a:cs typeface="Arial"/>
              </a:rPr>
              <a:t> </a:t>
            </a:r>
            <a:r>
              <a:rPr sz="3578" dirty="0">
                <a:latin typeface="Arial"/>
                <a:cs typeface="Arial"/>
              </a:rPr>
              <a:t>te</a:t>
            </a:r>
            <a:r>
              <a:rPr sz="3578" spc="6" dirty="0">
                <a:latin typeface="Arial"/>
                <a:cs typeface="Arial"/>
              </a:rPr>
              <a:t> </a:t>
            </a:r>
            <a:r>
              <a:rPr sz="3578" spc="-12" dirty="0">
                <a:latin typeface="Arial"/>
                <a:cs typeface="Arial"/>
              </a:rPr>
              <a:t>kijken</a:t>
            </a:r>
            <a:endParaRPr sz="3578">
              <a:latin typeface="Arial"/>
              <a:cs typeface="Arial"/>
            </a:endParaRPr>
          </a:p>
          <a:p>
            <a:pPr>
              <a:spcBef>
                <a:spcPts val="722"/>
              </a:spcBef>
            </a:pPr>
            <a:endParaRPr sz="3578">
              <a:latin typeface="Arial"/>
              <a:cs typeface="Arial"/>
            </a:endParaRPr>
          </a:p>
          <a:p>
            <a:pPr marL="428191" marR="106278" indent="-154026">
              <a:lnSpc>
                <a:spcPct val="112599"/>
              </a:lnSpc>
              <a:spcBef>
                <a:spcPts val="6"/>
              </a:spcBef>
            </a:pPr>
            <a:r>
              <a:rPr sz="3578" dirty="0">
                <a:latin typeface="Arial"/>
                <a:cs typeface="Arial"/>
              </a:rPr>
              <a:t>Weinig</a:t>
            </a:r>
            <a:r>
              <a:rPr sz="3578" spc="-73" dirty="0">
                <a:latin typeface="Arial"/>
                <a:cs typeface="Arial"/>
              </a:rPr>
              <a:t> </a:t>
            </a:r>
            <a:r>
              <a:rPr sz="3578" dirty="0">
                <a:latin typeface="Arial"/>
                <a:cs typeface="Arial"/>
              </a:rPr>
              <a:t>neiging</a:t>
            </a:r>
            <a:r>
              <a:rPr sz="3578" spc="-61" dirty="0">
                <a:latin typeface="Arial"/>
                <a:cs typeface="Arial"/>
              </a:rPr>
              <a:t> </a:t>
            </a:r>
            <a:r>
              <a:rPr sz="3578" spc="-30" dirty="0">
                <a:latin typeface="Arial"/>
                <a:cs typeface="Arial"/>
              </a:rPr>
              <a:t>om </a:t>
            </a:r>
            <a:r>
              <a:rPr sz="3578" dirty="0">
                <a:latin typeface="Arial"/>
                <a:cs typeface="Arial"/>
              </a:rPr>
              <a:t>leerlingen</a:t>
            </a:r>
            <a:r>
              <a:rPr sz="3578" spc="-49" dirty="0">
                <a:latin typeface="Arial"/>
                <a:cs typeface="Arial"/>
              </a:rPr>
              <a:t> </a:t>
            </a:r>
            <a:r>
              <a:rPr sz="3578" dirty="0">
                <a:latin typeface="Arial"/>
                <a:cs typeface="Arial"/>
              </a:rPr>
              <a:t>af</a:t>
            </a:r>
            <a:r>
              <a:rPr sz="3578" spc="18" dirty="0">
                <a:latin typeface="Arial"/>
                <a:cs typeface="Arial"/>
              </a:rPr>
              <a:t> </a:t>
            </a:r>
            <a:r>
              <a:rPr sz="3578" dirty="0">
                <a:latin typeface="Arial"/>
                <a:cs typeface="Arial"/>
              </a:rPr>
              <a:t>te</a:t>
            </a:r>
            <a:r>
              <a:rPr sz="3578" spc="6" dirty="0">
                <a:latin typeface="Arial"/>
                <a:cs typeface="Arial"/>
              </a:rPr>
              <a:t> </a:t>
            </a:r>
            <a:r>
              <a:rPr sz="3578" spc="-12" dirty="0">
                <a:latin typeface="Arial"/>
                <a:cs typeface="Arial"/>
              </a:rPr>
              <a:t>schrijven</a:t>
            </a:r>
            <a:endParaRPr sz="3578">
              <a:latin typeface="Arial"/>
              <a:cs typeface="Arial"/>
            </a:endParaRPr>
          </a:p>
          <a:p>
            <a:pPr>
              <a:spcBef>
                <a:spcPts val="734"/>
              </a:spcBef>
            </a:pPr>
            <a:endParaRPr sz="3578">
              <a:latin typeface="Arial"/>
              <a:cs typeface="Arial"/>
            </a:endParaRPr>
          </a:p>
          <a:p>
            <a:pPr marL="428191" marR="1504830" indent="-154026" algn="just">
              <a:lnSpc>
                <a:spcPct val="112599"/>
              </a:lnSpc>
            </a:pPr>
            <a:r>
              <a:rPr sz="3578" dirty="0">
                <a:latin typeface="Arial"/>
                <a:cs typeface="Arial"/>
              </a:rPr>
              <a:t>Sterke</a:t>
            </a:r>
            <a:r>
              <a:rPr sz="3578" spc="-30" dirty="0">
                <a:latin typeface="Arial"/>
                <a:cs typeface="Arial"/>
              </a:rPr>
              <a:t> </a:t>
            </a:r>
            <a:r>
              <a:rPr sz="3578" dirty="0">
                <a:latin typeface="Arial"/>
                <a:cs typeface="Arial"/>
              </a:rPr>
              <a:t>reflex</a:t>
            </a:r>
            <a:r>
              <a:rPr sz="3578" spc="-6" dirty="0">
                <a:latin typeface="Arial"/>
                <a:cs typeface="Arial"/>
              </a:rPr>
              <a:t> </a:t>
            </a:r>
            <a:r>
              <a:rPr sz="3578" spc="-24" dirty="0">
                <a:latin typeface="Arial"/>
                <a:cs typeface="Arial"/>
              </a:rPr>
              <a:t>naar </a:t>
            </a:r>
            <a:r>
              <a:rPr sz="3578" dirty="0">
                <a:latin typeface="Arial"/>
                <a:cs typeface="Arial"/>
              </a:rPr>
              <a:t>samenwerking</a:t>
            </a:r>
            <a:r>
              <a:rPr sz="3578" spc="-67" dirty="0">
                <a:latin typeface="Arial"/>
                <a:cs typeface="Arial"/>
              </a:rPr>
              <a:t> </a:t>
            </a:r>
            <a:r>
              <a:rPr sz="3578" spc="-30" dirty="0">
                <a:latin typeface="Arial"/>
                <a:cs typeface="Arial"/>
              </a:rPr>
              <a:t>bij </a:t>
            </a:r>
            <a:r>
              <a:rPr sz="3578" spc="-12" dirty="0">
                <a:latin typeface="Arial"/>
                <a:cs typeface="Arial"/>
              </a:rPr>
              <a:t>complexiteit</a:t>
            </a:r>
            <a:endParaRPr sz="3578">
              <a:latin typeface="Arial"/>
              <a:cs typeface="Arial"/>
            </a:endParaRPr>
          </a:p>
        </p:txBody>
      </p:sp>
      <p:grpSp>
        <p:nvGrpSpPr>
          <p:cNvPr id="21" name="object 21"/>
          <p:cNvGrpSpPr/>
          <p:nvPr/>
        </p:nvGrpSpPr>
        <p:grpSpPr>
          <a:xfrm>
            <a:off x="9389733" y="3847309"/>
            <a:ext cx="12260456" cy="7760591"/>
            <a:chOff x="7742132" y="3172248"/>
            <a:chExt cx="10109200" cy="6398895"/>
          </a:xfrm>
        </p:grpSpPr>
        <p:sp>
          <p:nvSpPr>
            <p:cNvPr id="22" name="object 22"/>
            <p:cNvSpPr/>
            <p:nvPr/>
          </p:nvSpPr>
          <p:spPr>
            <a:xfrm>
              <a:off x="7742132" y="3172248"/>
              <a:ext cx="10109200" cy="6398895"/>
            </a:xfrm>
            <a:custGeom>
              <a:avLst/>
              <a:gdLst/>
              <a:ahLst/>
              <a:cxnLst/>
              <a:rect l="l" t="t" r="r" b="b"/>
              <a:pathLst>
                <a:path w="10109200" h="6398895">
                  <a:moveTo>
                    <a:pt x="10109120" y="0"/>
                  </a:moveTo>
                  <a:lnTo>
                    <a:pt x="0" y="0"/>
                  </a:lnTo>
                  <a:lnTo>
                    <a:pt x="0" y="6398320"/>
                  </a:lnTo>
                  <a:lnTo>
                    <a:pt x="10109120" y="6398320"/>
                  </a:lnTo>
                  <a:lnTo>
                    <a:pt x="10109120" y="0"/>
                  </a:lnTo>
                  <a:close/>
                </a:path>
              </a:pathLst>
            </a:custGeom>
            <a:solidFill>
              <a:srgbClr val="FF81B0"/>
            </a:solidFill>
          </p:spPr>
          <p:txBody>
            <a:bodyPr wrap="square" lIns="0" tIns="0" rIns="0" bIns="0" rtlCol="0"/>
            <a:lstStyle/>
            <a:p>
              <a:endParaRPr sz="4366"/>
            </a:p>
          </p:txBody>
        </p:sp>
        <p:pic>
          <p:nvPicPr>
            <p:cNvPr id="23" name="object 23"/>
            <p:cNvPicPr/>
            <p:nvPr/>
          </p:nvPicPr>
          <p:blipFill>
            <a:blip r:embed="rId17" cstate="print"/>
            <a:stretch>
              <a:fillRect/>
            </a:stretch>
          </p:blipFill>
          <p:spPr>
            <a:xfrm>
              <a:off x="7951877" y="3438539"/>
              <a:ext cx="3019992" cy="452370"/>
            </a:xfrm>
            <a:prstGeom prst="rect">
              <a:avLst/>
            </a:prstGeom>
          </p:spPr>
        </p:pic>
        <p:pic>
          <p:nvPicPr>
            <p:cNvPr id="24" name="object 24"/>
            <p:cNvPicPr/>
            <p:nvPr/>
          </p:nvPicPr>
          <p:blipFill>
            <a:blip r:embed="rId18" cstate="print"/>
            <a:stretch>
              <a:fillRect/>
            </a:stretch>
          </p:blipFill>
          <p:spPr>
            <a:xfrm>
              <a:off x="10794272" y="3438539"/>
              <a:ext cx="1402348" cy="452370"/>
            </a:xfrm>
            <a:prstGeom prst="rect">
              <a:avLst/>
            </a:prstGeom>
          </p:spPr>
        </p:pic>
        <p:pic>
          <p:nvPicPr>
            <p:cNvPr id="25" name="object 25"/>
            <p:cNvPicPr/>
            <p:nvPr/>
          </p:nvPicPr>
          <p:blipFill>
            <a:blip r:embed="rId19" cstate="print"/>
            <a:stretch>
              <a:fillRect/>
            </a:stretch>
          </p:blipFill>
          <p:spPr>
            <a:xfrm>
              <a:off x="12151698" y="3438539"/>
              <a:ext cx="1845818" cy="452370"/>
            </a:xfrm>
            <a:prstGeom prst="rect">
              <a:avLst/>
            </a:prstGeom>
          </p:spPr>
        </p:pic>
        <p:pic>
          <p:nvPicPr>
            <p:cNvPr id="26" name="object 26"/>
            <p:cNvPicPr/>
            <p:nvPr/>
          </p:nvPicPr>
          <p:blipFill>
            <a:blip r:embed="rId20" cstate="print"/>
            <a:stretch>
              <a:fillRect/>
            </a:stretch>
          </p:blipFill>
          <p:spPr>
            <a:xfrm>
              <a:off x="13922226" y="3438539"/>
              <a:ext cx="1063384" cy="452370"/>
            </a:xfrm>
            <a:prstGeom prst="rect">
              <a:avLst/>
            </a:prstGeom>
          </p:spPr>
        </p:pic>
      </p:grpSp>
      <p:sp>
        <p:nvSpPr>
          <p:cNvPr id="27" name="object 27"/>
          <p:cNvSpPr txBox="1"/>
          <p:nvPr/>
        </p:nvSpPr>
        <p:spPr>
          <a:xfrm>
            <a:off x="9389733" y="3847308"/>
            <a:ext cx="12260456" cy="7639464"/>
          </a:xfrm>
          <a:prstGeom prst="rect">
            <a:avLst/>
          </a:prstGeom>
        </p:spPr>
        <p:txBody>
          <a:bodyPr vert="horz" wrap="square" lIns="0" tIns="0" rIns="0" bIns="0" rtlCol="0">
            <a:spAutoFit/>
          </a:bodyPr>
          <a:lstStyle/>
          <a:p>
            <a:pPr>
              <a:lnSpc>
                <a:spcPct val="100000"/>
              </a:lnSpc>
            </a:pPr>
            <a:endParaRPr sz="3578">
              <a:latin typeface="Times New Roman"/>
              <a:cs typeface="Times New Roman"/>
            </a:endParaRPr>
          </a:p>
          <a:p>
            <a:pPr>
              <a:spcBef>
                <a:spcPts val="3002"/>
              </a:spcBef>
            </a:pPr>
            <a:endParaRPr sz="3578">
              <a:latin typeface="Times New Roman"/>
              <a:cs typeface="Times New Roman"/>
            </a:endParaRPr>
          </a:p>
          <a:p>
            <a:pPr marL="254142"/>
            <a:r>
              <a:rPr sz="3578" dirty="0">
                <a:latin typeface="Arial"/>
                <a:cs typeface="Arial"/>
              </a:rPr>
              <a:t>AO</a:t>
            </a:r>
            <a:r>
              <a:rPr sz="3578" spc="-6" dirty="0">
                <a:latin typeface="Arial"/>
                <a:cs typeface="Arial"/>
              </a:rPr>
              <a:t> </a:t>
            </a:r>
            <a:r>
              <a:rPr sz="3578" dirty="0">
                <a:latin typeface="Arial"/>
                <a:cs typeface="Arial"/>
              </a:rPr>
              <a:t>staat onder</a:t>
            </a:r>
            <a:r>
              <a:rPr sz="3578" spc="-12" dirty="0">
                <a:latin typeface="Arial"/>
                <a:cs typeface="Arial"/>
              </a:rPr>
              <a:t> </a:t>
            </a:r>
            <a:r>
              <a:rPr sz="3578" dirty="0">
                <a:latin typeface="Arial"/>
                <a:cs typeface="Arial"/>
              </a:rPr>
              <a:t>druk</a:t>
            </a:r>
            <a:r>
              <a:rPr sz="3578" spc="18" dirty="0">
                <a:latin typeface="Arial"/>
                <a:cs typeface="Arial"/>
              </a:rPr>
              <a:t> </a:t>
            </a:r>
            <a:r>
              <a:rPr sz="3578" dirty="0">
                <a:latin typeface="Arial"/>
                <a:cs typeface="Arial"/>
              </a:rPr>
              <a:t>bij hoge</a:t>
            </a:r>
            <a:r>
              <a:rPr sz="3578" spc="-12" dirty="0">
                <a:latin typeface="Arial"/>
                <a:cs typeface="Arial"/>
              </a:rPr>
              <a:t> zorglast</a:t>
            </a:r>
            <a:endParaRPr sz="3578">
              <a:latin typeface="Arial"/>
              <a:cs typeface="Arial"/>
            </a:endParaRPr>
          </a:p>
          <a:p>
            <a:pPr>
              <a:spcBef>
                <a:spcPts val="734"/>
              </a:spcBef>
            </a:pPr>
            <a:endParaRPr sz="3578">
              <a:latin typeface="Arial"/>
              <a:cs typeface="Arial"/>
            </a:endParaRPr>
          </a:p>
          <a:p>
            <a:pPr marL="408168" marR="2039299" indent="-154026">
              <a:lnSpc>
                <a:spcPct val="112599"/>
              </a:lnSpc>
            </a:pPr>
            <a:r>
              <a:rPr sz="3578" spc="-42" dirty="0">
                <a:latin typeface="Arial"/>
                <a:cs typeface="Arial"/>
              </a:rPr>
              <a:t>Teams</a:t>
            </a:r>
            <a:r>
              <a:rPr sz="3578" spc="-55" dirty="0">
                <a:latin typeface="Arial"/>
                <a:cs typeface="Arial"/>
              </a:rPr>
              <a:t> </a:t>
            </a:r>
            <a:r>
              <a:rPr sz="3578" dirty="0">
                <a:latin typeface="Arial"/>
                <a:cs typeface="Arial"/>
              </a:rPr>
              <a:t>vragen</a:t>
            </a:r>
            <a:r>
              <a:rPr sz="3578" spc="-49" dirty="0">
                <a:latin typeface="Arial"/>
                <a:cs typeface="Arial"/>
              </a:rPr>
              <a:t> </a:t>
            </a:r>
            <a:r>
              <a:rPr sz="3578" dirty="0">
                <a:latin typeface="Arial"/>
                <a:cs typeface="Arial"/>
              </a:rPr>
              <a:t>impliciet</a:t>
            </a:r>
            <a:r>
              <a:rPr sz="3578" spc="-67" dirty="0">
                <a:latin typeface="Arial"/>
                <a:cs typeface="Arial"/>
              </a:rPr>
              <a:t> </a:t>
            </a:r>
            <a:r>
              <a:rPr sz="3578" dirty="0">
                <a:latin typeface="Arial"/>
                <a:cs typeface="Arial"/>
              </a:rPr>
              <a:t>om</a:t>
            </a:r>
            <a:r>
              <a:rPr sz="3578" spc="-49" dirty="0">
                <a:latin typeface="Arial"/>
                <a:cs typeface="Arial"/>
              </a:rPr>
              <a:t> </a:t>
            </a:r>
            <a:r>
              <a:rPr sz="3578" dirty="0">
                <a:latin typeface="Arial"/>
                <a:cs typeface="Arial"/>
              </a:rPr>
              <a:t>gedeelde</a:t>
            </a:r>
            <a:r>
              <a:rPr sz="3578" spc="-55" dirty="0">
                <a:latin typeface="Arial"/>
                <a:cs typeface="Arial"/>
              </a:rPr>
              <a:t> </a:t>
            </a:r>
            <a:r>
              <a:rPr sz="3578" dirty="0">
                <a:latin typeface="Arial"/>
                <a:cs typeface="Arial"/>
              </a:rPr>
              <a:t>structuur</a:t>
            </a:r>
            <a:r>
              <a:rPr sz="3578" spc="-49" dirty="0">
                <a:latin typeface="Arial"/>
                <a:cs typeface="Arial"/>
              </a:rPr>
              <a:t> </a:t>
            </a:r>
            <a:r>
              <a:rPr sz="3578" spc="-30" dirty="0">
                <a:latin typeface="Arial"/>
                <a:cs typeface="Arial"/>
              </a:rPr>
              <a:t>en </a:t>
            </a:r>
            <a:r>
              <a:rPr sz="3578" spc="-12" dirty="0">
                <a:latin typeface="Arial"/>
                <a:cs typeface="Arial"/>
              </a:rPr>
              <a:t>ondersteuning</a:t>
            </a:r>
            <a:endParaRPr sz="3578">
              <a:latin typeface="Arial"/>
              <a:cs typeface="Arial"/>
            </a:endParaRPr>
          </a:p>
          <a:p>
            <a:pPr>
              <a:spcBef>
                <a:spcPts val="716"/>
              </a:spcBef>
            </a:pPr>
            <a:endParaRPr sz="3578">
              <a:latin typeface="Arial"/>
              <a:cs typeface="Arial"/>
            </a:endParaRPr>
          </a:p>
          <a:p>
            <a:pPr marL="408168" marR="2523709" indent="-154026">
              <a:lnSpc>
                <a:spcPct val="112900"/>
              </a:lnSpc>
            </a:pPr>
            <a:r>
              <a:rPr sz="3578" dirty="0">
                <a:latin typeface="Arial"/>
                <a:cs typeface="Arial"/>
              </a:rPr>
              <a:t>Attributiehertraining</a:t>
            </a:r>
            <a:r>
              <a:rPr sz="3578" spc="-55" dirty="0">
                <a:latin typeface="Arial"/>
                <a:cs typeface="Arial"/>
              </a:rPr>
              <a:t> </a:t>
            </a:r>
            <a:r>
              <a:rPr sz="3578" dirty="0">
                <a:latin typeface="Arial"/>
                <a:cs typeface="Arial"/>
              </a:rPr>
              <a:t>helpt</a:t>
            </a:r>
            <a:r>
              <a:rPr sz="3578" spc="-24" dirty="0">
                <a:latin typeface="Arial"/>
                <a:cs typeface="Arial"/>
              </a:rPr>
              <a:t> </a:t>
            </a:r>
            <a:r>
              <a:rPr sz="3578" dirty="0">
                <a:latin typeface="Arial"/>
                <a:cs typeface="Arial"/>
              </a:rPr>
              <a:t>om</a:t>
            </a:r>
            <a:r>
              <a:rPr sz="3578" spc="-30" dirty="0">
                <a:latin typeface="Arial"/>
                <a:cs typeface="Arial"/>
              </a:rPr>
              <a:t> </a:t>
            </a:r>
            <a:r>
              <a:rPr sz="3578" dirty="0">
                <a:latin typeface="Arial"/>
                <a:cs typeface="Arial"/>
              </a:rPr>
              <a:t>taal</a:t>
            </a:r>
            <a:r>
              <a:rPr sz="3578" spc="-30" dirty="0">
                <a:latin typeface="Arial"/>
                <a:cs typeface="Arial"/>
              </a:rPr>
              <a:t> </a:t>
            </a:r>
            <a:r>
              <a:rPr sz="3578" dirty="0">
                <a:latin typeface="Arial"/>
                <a:cs typeface="Arial"/>
              </a:rPr>
              <a:t>en</a:t>
            </a:r>
            <a:r>
              <a:rPr sz="3578" spc="-30" dirty="0">
                <a:latin typeface="Arial"/>
                <a:cs typeface="Arial"/>
              </a:rPr>
              <a:t> </a:t>
            </a:r>
            <a:r>
              <a:rPr sz="3578" dirty="0">
                <a:latin typeface="Arial"/>
                <a:cs typeface="Arial"/>
              </a:rPr>
              <a:t>denken</a:t>
            </a:r>
            <a:r>
              <a:rPr sz="3578" spc="-24" dirty="0">
                <a:latin typeface="Arial"/>
                <a:cs typeface="Arial"/>
              </a:rPr>
              <a:t> </a:t>
            </a:r>
            <a:r>
              <a:rPr sz="3578" spc="-30" dirty="0">
                <a:latin typeface="Arial"/>
                <a:cs typeface="Arial"/>
              </a:rPr>
              <a:t>te </a:t>
            </a:r>
            <a:r>
              <a:rPr sz="3578" spc="-12" dirty="0">
                <a:latin typeface="Arial"/>
                <a:cs typeface="Arial"/>
              </a:rPr>
              <a:t>verschuiven</a:t>
            </a:r>
            <a:endParaRPr sz="3578">
              <a:latin typeface="Arial"/>
              <a:cs typeface="Arial"/>
            </a:endParaRPr>
          </a:p>
          <a:p>
            <a:pPr>
              <a:spcBef>
                <a:spcPts val="722"/>
              </a:spcBef>
            </a:pPr>
            <a:endParaRPr sz="3578">
              <a:latin typeface="Arial"/>
              <a:cs typeface="Arial"/>
            </a:endParaRPr>
          </a:p>
          <a:p>
            <a:pPr marL="408168" marR="770128" indent="-154026">
              <a:lnSpc>
                <a:spcPct val="112599"/>
              </a:lnSpc>
              <a:spcBef>
                <a:spcPts val="6"/>
              </a:spcBef>
            </a:pPr>
            <a:r>
              <a:rPr sz="3578" dirty="0">
                <a:latin typeface="Arial"/>
                <a:cs typeface="Arial"/>
              </a:rPr>
              <a:t>In</a:t>
            </a:r>
            <a:r>
              <a:rPr sz="3578" spc="-36" dirty="0">
                <a:latin typeface="Arial"/>
                <a:cs typeface="Arial"/>
              </a:rPr>
              <a:t> </a:t>
            </a:r>
            <a:r>
              <a:rPr sz="3578" dirty="0">
                <a:latin typeface="Arial"/>
                <a:cs typeface="Arial"/>
              </a:rPr>
              <a:t>een</a:t>
            </a:r>
            <a:r>
              <a:rPr sz="3578" spc="-12" dirty="0">
                <a:latin typeface="Arial"/>
                <a:cs typeface="Arial"/>
              </a:rPr>
              <a:t> </a:t>
            </a:r>
            <a:r>
              <a:rPr sz="3578" dirty="0">
                <a:latin typeface="Arial"/>
                <a:cs typeface="Arial"/>
              </a:rPr>
              <a:t>grote</a:t>
            </a:r>
            <a:r>
              <a:rPr sz="3578" spc="-18" dirty="0">
                <a:latin typeface="Arial"/>
                <a:cs typeface="Arial"/>
              </a:rPr>
              <a:t> </a:t>
            </a:r>
            <a:r>
              <a:rPr sz="3578" dirty="0">
                <a:latin typeface="Arial"/>
                <a:cs typeface="Arial"/>
              </a:rPr>
              <a:t>school</a:t>
            </a:r>
            <a:r>
              <a:rPr sz="3578" spc="-30" dirty="0">
                <a:latin typeface="Arial"/>
                <a:cs typeface="Arial"/>
              </a:rPr>
              <a:t> </a:t>
            </a:r>
            <a:r>
              <a:rPr sz="3578" dirty="0">
                <a:latin typeface="Arial"/>
                <a:cs typeface="Arial"/>
              </a:rPr>
              <a:t>vraagt</a:t>
            </a:r>
            <a:r>
              <a:rPr sz="3578" spc="-18" dirty="0">
                <a:latin typeface="Arial"/>
                <a:cs typeface="Arial"/>
              </a:rPr>
              <a:t> </a:t>
            </a:r>
            <a:r>
              <a:rPr sz="3578" dirty="0">
                <a:latin typeface="Arial"/>
                <a:cs typeface="Arial"/>
              </a:rPr>
              <a:t>dit</a:t>
            </a:r>
            <a:r>
              <a:rPr sz="3578" spc="-12" dirty="0">
                <a:latin typeface="Arial"/>
                <a:cs typeface="Arial"/>
              </a:rPr>
              <a:t> </a:t>
            </a:r>
            <a:r>
              <a:rPr sz="3578" dirty="0">
                <a:latin typeface="Arial"/>
                <a:cs typeface="Arial"/>
              </a:rPr>
              <a:t>bewuste</a:t>
            </a:r>
            <a:r>
              <a:rPr sz="3578" spc="-18" dirty="0">
                <a:latin typeface="Arial"/>
                <a:cs typeface="Arial"/>
              </a:rPr>
              <a:t> </a:t>
            </a:r>
            <a:r>
              <a:rPr sz="3578" dirty="0">
                <a:latin typeface="Arial"/>
                <a:cs typeface="Arial"/>
              </a:rPr>
              <a:t>afstemming</a:t>
            </a:r>
            <a:r>
              <a:rPr sz="3578" spc="-12" dirty="0">
                <a:latin typeface="Arial"/>
                <a:cs typeface="Arial"/>
              </a:rPr>
              <a:t> </a:t>
            </a:r>
            <a:r>
              <a:rPr sz="3578" spc="-24" dirty="0">
                <a:latin typeface="Arial"/>
                <a:cs typeface="Arial"/>
              </a:rPr>
              <a:t>over </a:t>
            </a:r>
            <a:r>
              <a:rPr sz="3578" dirty="0">
                <a:latin typeface="Arial"/>
                <a:cs typeface="Arial"/>
              </a:rPr>
              <a:t>teams</a:t>
            </a:r>
            <a:r>
              <a:rPr sz="3578" spc="-24" dirty="0">
                <a:latin typeface="Arial"/>
                <a:cs typeface="Arial"/>
              </a:rPr>
              <a:t> heen</a:t>
            </a:r>
            <a:endParaRPr sz="3578">
              <a:latin typeface="Arial"/>
              <a:cs typeface="Arial"/>
            </a:endParaRPr>
          </a:p>
        </p:txBody>
      </p:sp>
      <p:grpSp>
        <p:nvGrpSpPr>
          <p:cNvPr id="28" name="object 28"/>
          <p:cNvGrpSpPr/>
          <p:nvPr/>
        </p:nvGrpSpPr>
        <p:grpSpPr>
          <a:xfrm>
            <a:off x="5596781" y="12008722"/>
            <a:ext cx="12433735" cy="1524856"/>
            <a:chOff x="4614702" y="9901636"/>
            <a:chExt cx="10252075" cy="1257300"/>
          </a:xfrm>
        </p:grpSpPr>
        <p:pic>
          <p:nvPicPr>
            <p:cNvPr id="29" name="object 29"/>
            <p:cNvPicPr/>
            <p:nvPr/>
          </p:nvPicPr>
          <p:blipFill>
            <a:blip r:embed="rId21" cstate="print"/>
            <a:stretch>
              <a:fillRect/>
            </a:stretch>
          </p:blipFill>
          <p:spPr>
            <a:xfrm>
              <a:off x="4614702" y="10041117"/>
              <a:ext cx="263882" cy="452370"/>
            </a:xfrm>
            <a:prstGeom prst="rect">
              <a:avLst/>
            </a:prstGeom>
          </p:spPr>
        </p:pic>
        <p:pic>
          <p:nvPicPr>
            <p:cNvPr id="30" name="object 30"/>
            <p:cNvPicPr/>
            <p:nvPr/>
          </p:nvPicPr>
          <p:blipFill>
            <a:blip r:embed="rId22" cstate="print"/>
            <a:stretch>
              <a:fillRect/>
            </a:stretch>
          </p:blipFill>
          <p:spPr>
            <a:xfrm>
              <a:off x="4746644" y="9901636"/>
              <a:ext cx="719101" cy="628292"/>
            </a:xfrm>
            <a:prstGeom prst="rect">
              <a:avLst/>
            </a:prstGeom>
          </p:spPr>
        </p:pic>
        <p:pic>
          <p:nvPicPr>
            <p:cNvPr id="31" name="object 31"/>
            <p:cNvPicPr/>
            <p:nvPr/>
          </p:nvPicPr>
          <p:blipFill>
            <a:blip r:embed="rId23" cstate="print"/>
            <a:stretch>
              <a:fillRect/>
            </a:stretch>
          </p:blipFill>
          <p:spPr>
            <a:xfrm>
              <a:off x="5285928" y="9901636"/>
              <a:ext cx="863189" cy="628292"/>
            </a:xfrm>
            <a:prstGeom prst="rect">
              <a:avLst/>
            </a:prstGeom>
          </p:spPr>
        </p:pic>
        <p:pic>
          <p:nvPicPr>
            <p:cNvPr id="32" name="object 32"/>
            <p:cNvPicPr/>
            <p:nvPr/>
          </p:nvPicPr>
          <p:blipFill>
            <a:blip r:embed="rId24" cstate="print"/>
            <a:stretch>
              <a:fillRect/>
            </a:stretch>
          </p:blipFill>
          <p:spPr>
            <a:xfrm>
              <a:off x="6049932" y="9901636"/>
              <a:ext cx="513021" cy="628292"/>
            </a:xfrm>
            <a:prstGeom prst="rect">
              <a:avLst/>
            </a:prstGeom>
          </p:spPr>
        </p:pic>
        <p:pic>
          <p:nvPicPr>
            <p:cNvPr id="33" name="object 33"/>
            <p:cNvPicPr/>
            <p:nvPr/>
          </p:nvPicPr>
          <p:blipFill>
            <a:blip r:embed="rId25" cstate="print"/>
            <a:stretch>
              <a:fillRect/>
            </a:stretch>
          </p:blipFill>
          <p:spPr>
            <a:xfrm>
              <a:off x="6434446" y="9901636"/>
              <a:ext cx="620501" cy="628292"/>
            </a:xfrm>
            <a:prstGeom prst="rect">
              <a:avLst/>
            </a:prstGeom>
          </p:spPr>
        </p:pic>
        <p:pic>
          <p:nvPicPr>
            <p:cNvPr id="34" name="object 34"/>
            <p:cNvPicPr/>
            <p:nvPr/>
          </p:nvPicPr>
          <p:blipFill>
            <a:blip r:embed="rId26" cstate="print"/>
            <a:stretch>
              <a:fillRect/>
            </a:stretch>
          </p:blipFill>
          <p:spPr>
            <a:xfrm>
              <a:off x="6847863" y="9901636"/>
              <a:ext cx="906552" cy="628292"/>
            </a:xfrm>
            <a:prstGeom prst="rect">
              <a:avLst/>
            </a:prstGeom>
          </p:spPr>
        </p:pic>
        <p:pic>
          <p:nvPicPr>
            <p:cNvPr id="35" name="object 35"/>
            <p:cNvPicPr/>
            <p:nvPr/>
          </p:nvPicPr>
          <p:blipFill>
            <a:blip r:embed="rId27" cstate="print"/>
            <a:stretch>
              <a:fillRect/>
            </a:stretch>
          </p:blipFill>
          <p:spPr>
            <a:xfrm>
              <a:off x="7603070" y="9901636"/>
              <a:ext cx="1708012" cy="628292"/>
            </a:xfrm>
            <a:prstGeom prst="rect">
              <a:avLst/>
            </a:prstGeom>
          </p:spPr>
        </p:pic>
        <p:pic>
          <p:nvPicPr>
            <p:cNvPr id="36" name="object 36"/>
            <p:cNvPicPr/>
            <p:nvPr/>
          </p:nvPicPr>
          <p:blipFill>
            <a:blip r:embed="rId24" cstate="print"/>
            <a:stretch>
              <a:fillRect/>
            </a:stretch>
          </p:blipFill>
          <p:spPr>
            <a:xfrm>
              <a:off x="9234432" y="9901636"/>
              <a:ext cx="513021" cy="628292"/>
            </a:xfrm>
            <a:prstGeom prst="rect">
              <a:avLst/>
            </a:prstGeom>
          </p:spPr>
        </p:pic>
        <p:pic>
          <p:nvPicPr>
            <p:cNvPr id="37" name="object 37"/>
            <p:cNvPicPr/>
            <p:nvPr/>
          </p:nvPicPr>
          <p:blipFill>
            <a:blip r:embed="rId28" cstate="print"/>
            <a:stretch>
              <a:fillRect/>
            </a:stretch>
          </p:blipFill>
          <p:spPr>
            <a:xfrm>
              <a:off x="9618946" y="9901636"/>
              <a:ext cx="1822362" cy="628292"/>
            </a:xfrm>
            <a:prstGeom prst="rect">
              <a:avLst/>
            </a:prstGeom>
          </p:spPr>
        </p:pic>
        <p:pic>
          <p:nvPicPr>
            <p:cNvPr id="38" name="object 38"/>
            <p:cNvPicPr/>
            <p:nvPr/>
          </p:nvPicPr>
          <p:blipFill>
            <a:blip r:embed="rId29" cstate="print"/>
            <a:stretch>
              <a:fillRect/>
            </a:stretch>
          </p:blipFill>
          <p:spPr>
            <a:xfrm>
              <a:off x="11258790" y="9901636"/>
              <a:ext cx="2055877" cy="628292"/>
            </a:xfrm>
            <a:prstGeom prst="rect">
              <a:avLst/>
            </a:prstGeom>
          </p:spPr>
        </p:pic>
        <p:pic>
          <p:nvPicPr>
            <p:cNvPr id="39" name="object 39"/>
            <p:cNvPicPr/>
            <p:nvPr/>
          </p:nvPicPr>
          <p:blipFill>
            <a:blip r:embed="rId30" cstate="print"/>
            <a:stretch>
              <a:fillRect/>
            </a:stretch>
          </p:blipFill>
          <p:spPr>
            <a:xfrm>
              <a:off x="13156442" y="9901636"/>
              <a:ext cx="1051133" cy="628292"/>
            </a:xfrm>
            <a:prstGeom prst="rect">
              <a:avLst/>
            </a:prstGeom>
          </p:spPr>
        </p:pic>
        <p:pic>
          <p:nvPicPr>
            <p:cNvPr id="40" name="object 40"/>
            <p:cNvPicPr/>
            <p:nvPr/>
          </p:nvPicPr>
          <p:blipFill>
            <a:blip r:embed="rId31" cstate="print"/>
            <a:stretch>
              <a:fillRect/>
            </a:stretch>
          </p:blipFill>
          <p:spPr>
            <a:xfrm>
              <a:off x="14110190" y="9901636"/>
              <a:ext cx="756212" cy="628292"/>
            </a:xfrm>
            <a:prstGeom prst="rect">
              <a:avLst/>
            </a:prstGeom>
          </p:spPr>
        </p:pic>
        <p:pic>
          <p:nvPicPr>
            <p:cNvPr id="41" name="object 41"/>
            <p:cNvPicPr/>
            <p:nvPr/>
          </p:nvPicPr>
          <p:blipFill>
            <a:blip r:embed="rId32" cstate="print"/>
            <a:stretch>
              <a:fillRect/>
            </a:stretch>
          </p:blipFill>
          <p:spPr>
            <a:xfrm>
              <a:off x="4614702" y="10529929"/>
              <a:ext cx="712399" cy="628543"/>
            </a:xfrm>
            <a:prstGeom prst="rect">
              <a:avLst/>
            </a:prstGeom>
          </p:spPr>
        </p:pic>
        <p:pic>
          <p:nvPicPr>
            <p:cNvPr id="42" name="object 42"/>
            <p:cNvPicPr/>
            <p:nvPr/>
          </p:nvPicPr>
          <p:blipFill>
            <a:blip r:embed="rId33" cstate="print"/>
            <a:stretch>
              <a:fillRect/>
            </a:stretch>
          </p:blipFill>
          <p:spPr>
            <a:xfrm>
              <a:off x="5262053" y="10529929"/>
              <a:ext cx="1287999" cy="628543"/>
            </a:xfrm>
            <a:prstGeom prst="rect">
              <a:avLst/>
            </a:prstGeom>
          </p:spPr>
        </p:pic>
        <p:pic>
          <p:nvPicPr>
            <p:cNvPr id="43" name="object 43"/>
            <p:cNvPicPr/>
            <p:nvPr/>
          </p:nvPicPr>
          <p:blipFill>
            <a:blip r:embed="rId34" cstate="print"/>
            <a:stretch>
              <a:fillRect/>
            </a:stretch>
          </p:blipFill>
          <p:spPr>
            <a:xfrm>
              <a:off x="6448269" y="10529929"/>
              <a:ext cx="565840" cy="628543"/>
            </a:xfrm>
            <a:prstGeom prst="rect">
              <a:avLst/>
            </a:prstGeom>
          </p:spPr>
        </p:pic>
        <p:pic>
          <p:nvPicPr>
            <p:cNvPr id="44" name="object 44"/>
            <p:cNvPicPr/>
            <p:nvPr/>
          </p:nvPicPr>
          <p:blipFill>
            <a:blip r:embed="rId35" cstate="print"/>
            <a:stretch>
              <a:fillRect/>
            </a:stretch>
          </p:blipFill>
          <p:spPr>
            <a:xfrm>
              <a:off x="6939594" y="10529929"/>
              <a:ext cx="2355572" cy="628543"/>
            </a:xfrm>
            <a:prstGeom prst="rect">
              <a:avLst/>
            </a:prstGeom>
          </p:spPr>
        </p:pic>
        <p:pic>
          <p:nvPicPr>
            <p:cNvPr id="45" name="object 45"/>
            <p:cNvPicPr/>
            <p:nvPr/>
          </p:nvPicPr>
          <p:blipFill>
            <a:blip r:embed="rId36" cstate="print"/>
            <a:stretch>
              <a:fillRect/>
            </a:stretch>
          </p:blipFill>
          <p:spPr>
            <a:xfrm>
              <a:off x="9081128" y="10529929"/>
              <a:ext cx="424474" cy="628543"/>
            </a:xfrm>
            <a:prstGeom prst="rect">
              <a:avLst/>
            </a:prstGeom>
          </p:spPr>
        </p:pic>
      </p:gr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5514252" cy="3452489"/>
            <a:chOff x="0" y="0"/>
            <a:chExt cx="12792075" cy="2846705"/>
          </a:xfrm>
        </p:grpSpPr>
        <p:pic>
          <p:nvPicPr>
            <p:cNvPr id="3" name="object 3"/>
            <p:cNvPicPr/>
            <p:nvPr/>
          </p:nvPicPr>
          <p:blipFill>
            <a:blip r:embed="rId2" cstate="print"/>
            <a:stretch>
              <a:fillRect/>
            </a:stretch>
          </p:blipFill>
          <p:spPr>
            <a:xfrm>
              <a:off x="1255537" y="1065898"/>
              <a:ext cx="1886762" cy="1131135"/>
            </a:xfrm>
            <a:prstGeom prst="rect">
              <a:avLst/>
            </a:prstGeom>
          </p:spPr>
        </p:pic>
        <p:pic>
          <p:nvPicPr>
            <p:cNvPr id="4" name="object 4"/>
            <p:cNvPicPr/>
            <p:nvPr/>
          </p:nvPicPr>
          <p:blipFill>
            <a:blip r:embed="rId3" cstate="print"/>
            <a:stretch>
              <a:fillRect/>
            </a:stretch>
          </p:blipFill>
          <p:spPr>
            <a:xfrm>
              <a:off x="2949728" y="1065898"/>
              <a:ext cx="1530206" cy="1131135"/>
            </a:xfrm>
            <a:prstGeom prst="rect">
              <a:avLst/>
            </a:prstGeom>
          </p:spPr>
        </p:pic>
        <p:pic>
          <p:nvPicPr>
            <p:cNvPr id="5" name="object 5"/>
            <p:cNvPicPr/>
            <p:nvPr/>
          </p:nvPicPr>
          <p:blipFill>
            <a:blip r:embed="rId4" cstate="print"/>
            <a:stretch>
              <a:fillRect/>
            </a:stretch>
          </p:blipFill>
          <p:spPr>
            <a:xfrm>
              <a:off x="4173641" y="1065898"/>
              <a:ext cx="1838278" cy="1131135"/>
            </a:xfrm>
            <a:prstGeom prst="rect">
              <a:avLst/>
            </a:prstGeom>
          </p:spPr>
        </p:pic>
        <p:pic>
          <p:nvPicPr>
            <p:cNvPr id="6" name="object 6"/>
            <p:cNvPicPr/>
            <p:nvPr/>
          </p:nvPicPr>
          <p:blipFill>
            <a:blip r:embed="rId5" cstate="print"/>
            <a:stretch>
              <a:fillRect/>
            </a:stretch>
          </p:blipFill>
          <p:spPr>
            <a:xfrm>
              <a:off x="5735785" y="1065898"/>
              <a:ext cx="1441198" cy="1131135"/>
            </a:xfrm>
            <a:prstGeom prst="rect">
              <a:avLst/>
            </a:prstGeom>
          </p:spPr>
        </p:pic>
        <p:pic>
          <p:nvPicPr>
            <p:cNvPr id="7" name="object 7"/>
            <p:cNvPicPr/>
            <p:nvPr/>
          </p:nvPicPr>
          <p:blipFill>
            <a:blip r:embed="rId6" cstate="print"/>
            <a:stretch>
              <a:fillRect/>
            </a:stretch>
          </p:blipFill>
          <p:spPr>
            <a:xfrm>
              <a:off x="6816449" y="1065898"/>
              <a:ext cx="5975165" cy="1131135"/>
            </a:xfrm>
            <a:prstGeom prst="rect">
              <a:avLst/>
            </a:prstGeom>
          </p:spPr>
        </p:pic>
        <p:pic>
          <p:nvPicPr>
            <p:cNvPr id="8" name="object 8"/>
            <p:cNvPicPr/>
            <p:nvPr/>
          </p:nvPicPr>
          <p:blipFill>
            <a:blip r:embed="rId7" cstate="print"/>
            <a:stretch>
              <a:fillRect/>
            </a:stretch>
          </p:blipFill>
          <p:spPr>
            <a:xfrm>
              <a:off x="1255537" y="2218395"/>
              <a:ext cx="7551550" cy="628292"/>
            </a:xfrm>
            <a:prstGeom prst="rect">
              <a:avLst/>
            </a:prstGeom>
          </p:spPr>
        </p:pic>
      </p:grpSp>
      <p:grpSp>
        <p:nvGrpSpPr>
          <p:cNvPr id="9" name="object 9"/>
          <p:cNvGrpSpPr/>
          <p:nvPr/>
        </p:nvGrpSpPr>
        <p:grpSpPr>
          <a:xfrm>
            <a:off x="2892591" y="3862802"/>
            <a:ext cx="4908032" cy="7763672"/>
            <a:chOff x="2384998" y="3185023"/>
            <a:chExt cx="4046854" cy="6401435"/>
          </a:xfrm>
        </p:grpSpPr>
        <p:sp>
          <p:nvSpPr>
            <p:cNvPr id="10" name="object 10"/>
            <p:cNvSpPr/>
            <p:nvPr/>
          </p:nvSpPr>
          <p:spPr>
            <a:xfrm>
              <a:off x="2384998" y="3185023"/>
              <a:ext cx="4046854" cy="6401435"/>
            </a:xfrm>
            <a:custGeom>
              <a:avLst/>
              <a:gdLst/>
              <a:ahLst/>
              <a:cxnLst/>
              <a:rect l="l" t="t" r="r" b="b"/>
              <a:pathLst>
                <a:path w="4046854" h="6401434">
                  <a:moveTo>
                    <a:pt x="4046726" y="0"/>
                  </a:moveTo>
                  <a:lnTo>
                    <a:pt x="0" y="0"/>
                  </a:lnTo>
                  <a:lnTo>
                    <a:pt x="0" y="6400938"/>
                  </a:lnTo>
                  <a:lnTo>
                    <a:pt x="4046726" y="6400938"/>
                  </a:lnTo>
                  <a:lnTo>
                    <a:pt x="4046726" y="0"/>
                  </a:lnTo>
                  <a:close/>
                </a:path>
              </a:pathLst>
            </a:custGeom>
            <a:solidFill>
              <a:srgbClr val="FF81B0"/>
            </a:solidFill>
          </p:spPr>
          <p:txBody>
            <a:bodyPr wrap="square" lIns="0" tIns="0" rIns="0" bIns="0" rtlCol="0"/>
            <a:lstStyle/>
            <a:p>
              <a:endParaRPr sz="4366"/>
            </a:p>
          </p:txBody>
        </p:sp>
        <p:pic>
          <p:nvPicPr>
            <p:cNvPr id="11" name="object 11"/>
            <p:cNvPicPr/>
            <p:nvPr/>
          </p:nvPicPr>
          <p:blipFill>
            <a:blip r:embed="rId8" cstate="print"/>
            <a:stretch>
              <a:fillRect/>
            </a:stretch>
          </p:blipFill>
          <p:spPr>
            <a:xfrm>
              <a:off x="2660399" y="3223140"/>
              <a:ext cx="833031" cy="452370"/>
            </a:xfrm>
            <a:prstGeom prst="rect">
              <a:avLst/>
            </a:prstGeom>
          </p:spPr>
        </p:pic>
        <p:pic>
          <p:nvPicPr>
            <p:cNvPr id="12" name="object 12"/>
            <p:cNvPicPr/>
            <p:nvPr/>
          </p:nvPicPr>
          <p:blipFill>
            <a:blip r:embed="rId9" cstate="print"/>
            <a:stretch>
              <a:fillRect/>
            </a:stretch>
          </p:blipFill>
          <p:spPr>
            <a:xfrm>
              <a:off x="3285236" y="3223140"/>
              <a:ext cx="1843305" cy="452370"/>
            </a:xfrm>
            <a:prstGeom prst="rect">
              <a:avLst/>
            </a:prstGeom>
          </p:spPr>
        </p:pic>
        <p:pic>
          <p:nvPicPr>
            <p:cNvPr id="13" name="object 13"/>
            <p:cNvPicPr/>
            <p:nvPr/>
          </p:nvPicPr>
          <p:blipFill>
            <a:blip r:embed="rId10" cstate="print"/>
            <a:stretch>
              <a:fillRect/>
            </a:stretch>
          </p:blipFill>
          <p:spPr>
            <a:xfrm>
              <a:off x="5053251" y="3223140"/>
              <a:ext cx="857933" cy="452370"/>
            </a:xfrm>
            <a:prstGeom prst="rect">
              <a:avLst/>
            </a:prstGeom>
          </p:spPr>
        </p:pic>
        <p:pic>
          <p:nvPicPr>
            <p:cNvPr id="14" name="object 14"/>
            <p:cNvPicPr/>
            <p:nvPr/>
          </p:nvPicPr>
          <p:blipFill>
            <a:blip r:embed="rId11" cstate="print"/>
            <a:stretch>
              <a:fillRect/>
            </a:stretch>
          </p:blipFill>
          <p:spPr>
            <a:xfrm>
              <a:off x="2660399" y="3675510"/>
              <a:ext cx="1386013" cy="452370"/>
            </a:xfrm>
            <a:prstGeom prst="rect">
              <a:avLst/>
            </a:prstGeom>
          </p:spPr>
        </p:pic>
        <p:pic>
          <p:nvPicPr>
            <p:cNvPr id="15" name="object 15"/>
            <p:cNvPicPr/>
            <p:nvPr/>
          </p:nvPicPr>
          <p:blipFill>
            <a:blip r:embed="rId12" cstate="print"/>
            <a:stretch>
              <a:fillRect/>
            </a:stretch>
          </p:blipFill>
          <p:spPr>
            <a:xfrm>
              <a:off x="3922324" y="3675510"/>
              <a:ext cx="1364546" cy="452370"/>
            </a:xfrm>
            <a:prstGeom prst="rect">
              <a:avLst/>
            </a:prstGeom>
          </p:spPr>
        </p:pic>
        <p:pic>
          <p:nvPicPr>
            <p:cNvPr id="16" name="object 16"/>
            <p:cNvPicPr/>
            <p:nvPr/>
          </p:nvPicPr>
          <p:blipFill>
            <a:blip r:embed="rId13" cstate="print"/>
            <a:stretch>
              <a:fillRect/>
            </a:stretch>
          </p:blipFill>
          <p:spPr>
            <a:xfrm>
              <a:off x="5226659" y="3675510"/>
              <a:ext cx="862645" cy="452370"/>
            </a:xfrm>
            <a:prstGeom prst="rect">
              <a:avLst/>
            </a:prstGeom>
          </p:spPr>
        </p:pic>
        <p:pic>
          <p:nvPicPr>
            <p:cNvPr id="17" name="object 17"/>
            <p:cNvPicPr/>
            <p:nvPr/>
          </p:nvPicPr>
          <p:blipFill>
            <a:blip r:embed="rId14" cstate="print"/>
            <a:stretch>
              <a:fillRect/>
            </a:stretch>
          </p:blipFill>
          <p:spPr>
            <a:xfrm>
              <a:off x="2660399" y="4127839"/>
              <a:ext cx="2328137" cy="452621"/>
            </a:xfrm>
            <a:prstGeom prst="rect">
              <a:avLst/>
            </a:prstGeom>
          </p:spPr>
        </p:pic>
        <p:pic>
          <p:nvPicPr>
            <p:cNvPr id="18" name="object 18"/>
            <p:cNvPicPr/>
            <p:nvPr/>
          </p:nvPicPr>
          <p:blipFill>
            <a:blip r:embed="rId15" cstate="print"/>
            <a:stretch>
              <a:fillRect/>
            </a:stretch>
          </p:blipFill>
          <p:spPr>
            <a:xfrm>
              <a:off x="4917539" y="4127839"/>
              <a:ext cx="1363708" cy="452621"/>
            </a:xfrm>
            <a:prstGeom prst="rect">
              <a:avLst/>
            </a:prstGeom>
          </p:spPr>
        </p:pic>
        <p:pic>
          <p:nvPicPr>
            <p:cNvPr id="19" name="object 19"/>
            <p:cNvPicPr/>
            <p:nvPr/>
          </p:nvPicPr>
          <p:blipFill>
            <a:blip r:embed="rId16" cstate="print"/>
            <a:stretch>
              <a:fillRect/>
            </a:stretch>
          </p:blipFill>
          <p:spPr>
            <a:xfrm>
              <a:off x="2660399" y="5109483"/>
              <a:ext cx="757636" cy="452370"/>
            </a:xfrm>
            <a:prstGeom prst="rect">
              <a:avLst/>
            </a:prstGeom>
          </p:spPr>
        </p:pic>
        <p:pic>
          <p:nvPicPr>
            <p:cNvPr id="20" name="object 20"/>
            <p:cNvPicPr/>
            <p:nvPr/>
          </p:nvPicPr>
          <p:blipFill>
            <a:blip r:embed="rId17" cstate="print"/>
            <a:stretch>
              <a:fillRect/>
            </a:stretch>
          </p:blipFill>
          <p:spPr>
            <a:xfrm>
              <a:off x="3228689" y="5109483"/>
              <a:ext cx="1030713" cy="452370"/>
            </a:xfrm>
            <a:prstGeom prst="rect">
              <a:avLst/>
            </a:prstGeom>
          </p:spPr>
        </p:pic>
        <p:pic>
          <p:nvPicPr>
            <p:cNvPr id="21" name="object 21"/>
            <p:cNvPicPr/>
            <p:nvPr/>
          </p:nvPicPr>
          <p:blipFill>
            <a:blip r:embed="rId18" cstate="print"/>
            <a:stretch>
              <a:fillRect/>
            </a:stretch>
          </p:blipFill>
          <p:spPr>
            <a:xfrm>
              <a:off x="4154792" y="5109483"/>
              <a:ext cx="1116161" cy="452370"/>
            </a:xfrm>
            <a:prstGeom prst="rect">
              <a:avLst/>
            </a:prstGeom>
          </p:spPr>
        </p:pic>
        <p:pic>
          <p:nvPicPr>
            <p:cNvPr id="22" name="object 22"/>
            <p:cNvPicPr/>
            <p:nvPr/>
          </p:nvPicPr>
          <p:blipFill>
            <a:blip r:embed="rId19" cstate="print"/>
            <a:stretch>
              <a:fillRect/>
            </a:stretch>
          </p:blipFill>
          <p:spPr>
            <a:xfrm>
              <a:off x="5183935" y="5109483"/>
              <a:ext cx="911338" cy="452370"/>
            </a:xfrm>
            <a:prstGeom prst="rect">
              <a:avLst/>
            </a:prstGeom>
          </p:spPr>
        </p:pic>
        <p:pic>
          <p:nvPicPr>
            <p:cNvPr id="23" name="object 23"/>
            <p:cNvPicPr/>
            <p:nvPr/>
          </p:nvPicPr>
          <p:blipFill>
            <a:blip r:embed="rId20" cstate="print"/>
            <a:stretch>
              <a:fillRect/>
            </a:stretch>
          </p:blipFill>
          <p:spPr>
            <a:xfrm>
              <a:off x="2787314" y="5615886"/>
              <a:ext cx="1575652" cy="452370"/>
            </a:xfrm>
            <a:prstGeom prst="rect">
              <a:avLst/>
            </a:prstGeom>
          </p:spPr>
        </p:pic>
        <p:pic>
          <p:nvPicPr>
            <p:cNvPr id="24" name="object 24"/>
            <p:cNvPicPr/>
            <p:nvPr/>
          </p:nvPicPr>
          <p:blipFill>
            <a:blip r:embed="rId21" cstate="print"/>
            <a:stretch>
              <a:fillRect/>
            </a:stretch>
          </p:blipFill>
          <p:spPr>
            <a:xfrm>
              <a:off x="4266628" y="5615886"/>
              <a:ext cx="1432297" cy="452370"/>
            </a:xfrm>
            <a:prstGeom prst="rect">
              <a:avLst/>
            </a:prstGeom>
          </p:spPr>
        </p:pic>
        <p:pic>
          <p:nvPicPr>
            <p:cNvPr id="25" name="object 25"/>
            <p:cNvPicPr/>
            <p:nvPr/>
          </p:nvPicPr>
          <p:blipFill>
            <a:blip r:embed="rId22" cstate="print"/>
            <a:stretch>
              <a:fillRect/>
            </a:stretch>
          </p:blipFill>
          <p:spPr>
            <a:xfrm>
              <a:off x="5539549" y="5615886"/>
              <a:ext cx="260113" cy="452370"/>
            </a:xfrm>
            <a:prstGeom prst="rect">
              <a:avLst/>
            </a:prstGeom>
          </p:spPr>
        </p:pic>
        <p:pic>
          <p:nvPicPr>
            <p:cNvPr id="26" name="object 26"/>
            <p:cNvPicPr/>
            <p:nvPr/>
          </p:nvPicPr>
          <p:blipFill>
            <a:blip r:embed="rId23" cstate="print"/>
            <a:stretch>
              <a:fillRect/>
            </a:stretch>
          </p:blipFill>
          <p:spPr>
            <a:xfrm>
              <a:off x="2787314" y="6122353"/>
              <a:ext cx="2385312" cy="452621"/>
            </a:xfrm>
            <a:prstGeom prst="rect">
              <a:avLst/>
            </a:prstGeom>
          </p:spPr>
        </p:pic>
        <p:pic>
          <p:nvPicPr>
            <p:cNvPr id="27" name="object 27"/>
            <p:cNvPicPr/>
            <p:nvPr/>
          </p:nvPicPr>
          <p:blipFill>
            <a:blip r:embed="rId24" cstate="print"/>
            <a:stretch>
              <a:fillRect/>
            </a:stretch>
          </p:blipFill>
          <p:spPr>
            <a:xfrm>
              <a:off x="4989165" y="6122353"/>
              <a:ext cx="256343" cy="452621"/>
            </a:xfrm>
            <a:prstGeom prst="rect">
              <a:avLst/>
            </a:prstGeom>
          </p:spPr>
        </p:pic>
        <p:pic>
          <p:nvPicPr>
            <p:cNvPr id="28" name="object 28"/>
            <p:cNvPicPr/>
            <p:nvPr/>
          </p:nvPicPr>
          <p:blipFill>
            <a:blip r:embed="rId25" cstate="print"/>
            <a:stretch>
              <a:fillRect/>
            </a:stretch>
          </p:blipFill>
          <p:spPr>
            <a:xfrm>
              <a:off x="2787314" y="6629008"/>
              <a:ext cx="2667624" cy="452370"/>
            </a:xfrm>
            <a:prstGeom prst="rect">
              <a:avLst/>
            </a:prstGeom>
          </p:spPr>
        </p:pic>
        <p:pic>
          <p:nvPicPr>
            <p:cNvPr id="29" name="object 29"/>
            <p:cNvPicPr/>
            <p:nvPr/>
          </p:nvPicPr>
          <p:blipFill>
            <a:blip r:embed="rId26" cstate="print"/>
            <a:stretch>
              <a:fillRect/>
            </a:stretch>
          </p:blipFill>
          <p:spPr>
            <a:xfrm>
              <a:off x="5391272" y="6629008"/>
              <a:ext cx="643706" cy="452370"/>
            </a:xfrm>
            <a:prstGeom prst="rect">
              <a:avLst/>
            </a:prstGeom>
          </p:spPr>
        </p:pic>
        <p:pic>
          <p:nvPicPr>
            <p:cNvPr id="30" name="object 30"/>
            <p:cNvPicPr/>
            <p:nvPr/>
          </p:nvPicPr>
          <p:blipFill>
            <a:blip r:embed="rId27" cstate="print"/>
            <a:stretch>
              <a:fillRect/>
            </a:stretch>
          </p:blipFill>
          <p:spPr>
            <a:xfrm>
              <a:off x="2787314" y="7135412"/>
              <a:ext cx="2337352" cy="452370"/>
            </a:xfrm>
            <a:prstGeom prst="rect">
              <a:avLst/>
            </a:prstGeom>
          </p:spPr>
        </p:pic>
        <p:pic>
          <p:nvPicPr>
            <p:cNvPr id="31" name="object 31"/>
            <p:cNvPicPr/>
            <p:nvPr/>
          </p:nvPicPr>
          <p:blipFill>
            <a:blip r:embed="rId28" cstate="print"/>
            <a:stretch>
              <a:fillRect/>
            </a:stretch>
          </p:blipFill>
          <p:spPr>
            <a:xfrm>
              <a:off x="5058277" y="7135412"/>
              <a:ext cx="469711" cy="452370"/>
            </a:xfrm>
            <a:prstGeom prst="rect">
              <a:avLst/>
            </a:prstGeom>
          </p:spPr>
        </p:pic>
        <p:pic>
          <p:nvPicPr>
            <p:cNvPr id="32" name="object 32"/>
            <p:cNvPicPr/>
            <p:nvPr/>
          </p:nvPicPr>
          <p:blipFill>
            <a:blip r:embed="rId29" cstate="print"/>
            <a:stretch>
              <a:fillRect/>
            </a:stretch>
          </p:blipFill>
          <p:spPr>
            <a:xfrm>
              <a:off x="2787314" y="7643072"/>
              <a:ext cx="1171974" cy="452370"/>
            </a:xfrm>
            <a:prstGeom prst="rect">
              <a:avLst/>
            </a:prstGeom>
          </p:spPr>
        </p:pic>
        <p:pic>
          <p:nvPicPr>
            <p:cNvPr id="33" name="object 33"/>
            <p:cNvPicPr/>
            <p:nvPr/>
          </p:nvPicPr>
          <p:blipFill>
            <a:blip r:embed="rId30" cstate="print"/>
            <a:stretch>
              <a:fillRect/>
            </a:stretch>
          </p:blipFill>
          <p:spPr>
            <a:xfrm>
              <a:off x="3863265" y="7643072"/>
              <a:ext cx="1987079" cy="452370"/>
            </a:xfrm>
            <a:prstGeom prst="rect">
              <a:avLst/>
            </a:prstGeom>
          </p:spPr>
        </p:pic>
      </p:grpSp>
      <p:grpSp>
        <p:nvGrpSpPr>
          <p:cNvPr id="34" name="object 34"/>
          <p:cNvGrpSpPr/>
          <p:nvPr/>
        </p:nvGrpSpPr>
        <p:grpSpPr>
          <a:xfrm>
            <a:off x="9389734" y="3847309"/>
            <a:ext cx="11324749" cy="7760591"/>
            <a:chOff x="7742132" y="3172248"/>
            <a:chExt cx="9337675" cy="6398895"/>
          </a:xfrm>
        </p:grpSpPr>
        <p:sp>
          <p:nvSpPr>
            <p:cNvPr id="35" name="object 35"/>
            <p:cNvSpPr/>
            <p:nvPr/>
          </p:nvSpPr>
          <p:spPr>
            <a:xfrm>
              <a:off x="7742132" y="3172248"/>
              <a:ext cx="9337675" cy="6398895"/>
            </a:xfrm>
            <a:custGeom>
              <a:avLst/>
              <a:gdLst/>
              <a:ahLst/>
              <a:cxnLst/>
              <a:rect l="l" t="t" r="r" b="b"/>
              <a:pathLst>
                <a:path w="9337675" h="6398895">
                  <a:moveTo>
                    <a:pt x="9337158" y="0"/>
                  </a:moveTo>
                  <a:lnTo>
                    <a:pt x="0" y="0"/>
                  </a:lnTo>
                  <a:lnTo>
                    <a:pt x="0" y="6398320"/>
                  </a:lnTo>
                  <a:lnTo>
                    <a:pt x="9337158" y="6398320"/>
                  </a:lnTo>
                  <a:lnTo>
                    <a:pt x="9337158" y="0"/>
                  </a:lnTo>
                  <a:close/>
                </a:path>
              </a:pathLst>
            </a:custGeom>
            <a:solidFill>
              <a:srgbClr val="FF81B0"/>
            </a:solidFill>
          </p:spPr>
          <p:txBody>
            <a:bodyPr wrap="square" lIns="0" tIns="0" rIns="0" bIns="0" rtlCol="0"/>
            <a:lstStyle/>
            <a:p>
              <a:endParaRPr sz="4366"/>
            </a:p>
          </p:txBody>
        </p:sp>
        <p:pic>
          <p:nvPicPr>
            <p:cNvPr id="36" name="object 36"/>
            <p:cNvPicPr/>
            <p:nvPr/>
          </p:nvPicPr>
          <p:blipFill>
            <a:blip r:embed="rId31" cstate="print"/>
            <a:stretch>
              <a:fillRect/>
            </a:stretch>
          </p:blipFill>
          <p:spPr>
            <a:xfrm>
              <a:off x="8599018" y="3438539"/>
              <a:ext cx="1595024" cy="452370"/>
            </a:xfrm>
            <a:prstGeom prst="rect">
              <a:avLst/>
            </a:prstGeom>
          </p:spPr>
        </p:pic>
        <p:pic>
          <p:nvPicPr>
            <p:cNvPr id="37" name="object 37"/>
            <p:cNvPicPr/>
            <p:nvPr/>
          </p:nvPicPr>
          <p:blipFill>
            <a:blip r:embed="rId32" cstate="print"/>
            <a:stretch>
              <a:fillRect/>
            </a:stretch>
          </p:blipFill>
          <p:spPr>
            <a:xfrm>
              <a:off x="10074563" y="3438539"/>
              <a:ext cx="1081186" cy="452370"/>
            </a:xfrm>
            <a:prstGeom prst="rect">
              <a:avLst/>
            </a:prstGeom>
          </p:spPr>
        </p:pic>
        <p:pic>
          <p:nvPicPr>
            <p:cNvPr id="38" name="object 38"/>
            <p:cNvPicPr/>
            <p:nvPr/>
          </p:nvPicPr>
          <p:blipFill>
            <a:blip r:embed="rId33" cstate="print"/>
            <a:stretch>
              <a:fillRect/>
            </a:stretch>
          </p:blipFill>
          <p:spPr>
            <a:xfrm>
              <a:off x="11084857" y="3438539"/>
              <a:ext cx="834372" cy="452370"/>
            </a:xfrm>
            <a:prstGeom prst="rect">
              <a:avLst/>
            </a:prstGeom>
          </p:spPr>
        </p:pic>
        <p:pic>
          <p:nvPicPr>
            <p:cNvPr id="39" name="object 39"/>
            <p:cNvPicPr/>
            <p:nvPr/>
          </p:nvPicPr>
          <p:blipFill>
            <a:blip r:embed="rId10" cstate="print"/>
            <a:stretch>
              <a:fillRect/>
            </a:stretch>
          </p:blipFill>
          <p:spPr>
            <a:xfrm>
              <a:off x="11710636" y="3438539"/>
              <a:ext cx="857619" cy="452370"/>
            </a:xfrm>
            <a:prstGeom prst="rect">
              <a:avLst/>
            </a:prstGeom>
          </p:spPr>
        </p:pic>
        <p:pic>
          <p:nvPicPr>
            <p:cNvPr id="40" name="object 40"/>
            <p:cNvPicPr/>
            <p:nvPr/>
          </p:nvPicPr>
          <p:blipFill>
            <a:blip r:embed="rId34" cstate="print"/>
            <a:stretch>
              <a:fillRect/>
            </a:stretch>
          </p:blipFill>
          <p:spPr>
            <a:xfrm>
              <a:off x="12507311" y="3438539"/>
              <a:ext cx="1178676" cy="452370"/>
            </a:xfrm>
            <a:prstGeom prst="rect">
              <a:avLst/>
            </a:prstGeom>
          </p:spPr>
        </p:pic>
        <p:pic>
          <p:nvPicPr>
            <p:cNvPr id="41" name="object 41"/>
            <p:cNvPicPr/>
            <p:nvPr/>
          </p:nvPicPr>
          <p:blipFill>
            <a:blip r:embed="rId35" cstate="print"/>
            <a:stretch>
              <a:fillRect/>
            </a:stretch>
          </p:blipFill>
          <p:spPr>
            <a:xfrm>
              <a:off x="13628394" y="3438539"/>
              <a:ext cx="2140173" cy="452370"/>
            </a:xfrm>
            <a:prstGeom prst="rect">
              <a:avLst/>
            </a:prstGeom>
          </p:spPr>
        </p:pic>
        <p:pic>
          <p:nvPicPr>
            <p:cNvPr id="42" name="object 42"/>
            <p:cNvPicPr/>
            <p:nvPr/>
          </p:nvPicPr>
          <p:blipFill>
            <a:blip r:embed="rId36" cstate="print"/>
            <a:stretch>
              <a:fillRect/>
            </a:stretch>
          </p:blipFill>
          <p:spPr>
            <a:xfrm>
              <a:off x="9734028" y="3890868"/>
              <a:ext cx="1161084" cy="452621"/>
            </a:xfrm>
            <a:prstGeom prst="rect">
              <a:avLst/>
            </a:prstGeom>
          </p:spPr>
        </p:pic>
        <p:pic>
          <p:nvPicPr>
            <p:cNvPr id="43" name="object 43"/>
            <p:cNvPicPr/>
            <p:nvPr/>
          </p:nvPicPr>
          <p:blipFill>
            <a:blip r:embed="rId37" cstate="print"/>
            <a:stretch>
              <a:fillRect/>
            </a:stretch>
          </p:blipFill>
          <p:spPr>
            <a:xfrm>
              <a:off x="10701599" y="3890868"/>
              <a:ext cx="322313" cy="452621"/>
            </a:xfrm>
            <a:prstGeom prst="rect">
              <a:avLst/>
            </a:prstGeom>
          </p:spPr>
        </p:pic>
        <p:pic>
          <p:nvPicPr>
            <p:cNvPr id="44" name="object 44"/>
            <p:cNvPicPr/>
            <p:nvPr/>
          </p:nvPicPr>
          <p:blipFill>
            <a:blip r:embed="rId38" cstate="print"/>
            <a:stretch>
              <a:fillRect/>
            </a:stretch>
          </p:blipFill>
          <p:spPr>
            <a:xfrm>
              <a:off x="10916475" y="3890868"/>
              <a:ext cx="1115218" cy="452621"/>
            </a:xfrm>
            <a:prstGeom prst="rect">
              <a:avLst/>
            </a:prstGeom>
          </p:spPr>
        </p:pic>
        <p:pic>
          <p:nvPicPr>
            <p:cNvPr id="45" name="object 45"/>
            <p:cNvPicPr/>
            <p:nvPr/>
          </p:nvPicPr>
          <p:blipFill>
            <a:blip r:embed="rId39" cstate="print"/>
            <a:stretch>
              <a:fillRect/>
            </a:stretch>
          </p:blipFill>
          <p:spPr>
            <a:xfrm>
              <a:off x="11917973" y="3890868"/>
              <a:ext cx="877933" cy="452621"/>
            </a:xfrm>
            <a:prstGeom prst="rect">
              <a:avLst/>
            </a:prstGeom>
          </p:spPr>
        </p:pic>
        <p:pic>
          <p:nvPicPr>
            <p:cNvPr id="46" name="object 46"/>
            <p:cNvPicPr/>
            <p:nvPr/>
          </p:nvPicPr>
          <p:blipFill>
            <a:blip r:embed="rId40" cstate="print"/>
            <a:stretch>
              <a:fillRect/>
            </a:stretch>
          </p:blipFill>
          <p:spPr>
            <a:xfrm>
              <a:off x="12684490" y="3890868"/>
              <a:ext cx="1846027" cy="452621"/>
            </a:xfrm>
            <a:prstGeom prst="rect">
              <a:avLst/>
            </a:prstGeom>
          </p:spPr>
        </p:pic>
        <p:pic>
          <p:nvPicPr>
            <p:cNvPr id="47" name="object 47"/>
            <p:cNvPicPr/>
            <p:nvPr/>
          </p:nvPicPr>
          <p:blipFill>
            <a:blip r:embed="rId41" cstate="print"/>
            <a:stretch>
              <a:fillRect/>
            </a:stretch>
          </p:blipFill>
          <p:spPr>
            <a:xfrm>
              <a:off x="14345904" y="3890868"/>
              <a:ext cx="216132" cy="452621"/>
            </a:xfrm>
            <a:prstGeom prst="rect">
              <a:avLst/>
            </a:prstGeom>
          </p:spPr>
        </p:pic>
        <p:pic>
          <p:nvPicPr>
            <p:cNvPr id="48" name="object 48"/>
            <p:cNvPicPr/>
            <p:nvPr/>
          </p:nvPicPr>
          <p:blipFill>
            <a:blip r:embed="rId42" cstate="print"/>
            <a:stretch>
              <a:fillRect/>
            </a:stretch>
          </p:blipFill>
          <p:spPr>
            <a:xfrm>
              <a:off x="8230839" y="4848636"/>
              <a:ext cx="281474" cy="452370"/>
            </a:xfrm>
            <a:prstGeom prst="rect">
              <a:avLst/>
            </a:prstGeom>
          </p:spPr>
        </p:pic>
        <p:pic>
          <p:nvPicPr>
            <p:cNvPr id="49" name="object 49"/>
            <p:cNvPicPr/>
            <p:nvPr/>
          </p:nvPicPr>
          <p:blipFill>
            <a:blip r:embed="rId43" cstate="print"/>
            <a:stretch>
              <a:fillRect/>
            </a:stretch>
          </p:blipFill>
          <p:spPr>
            <a:xfrm>
              <a:off x="8372833" y="4848636"/>
              <a:ext cx="1613245" cy="452370"/>
            </a:xfrm>
            <a:prstGeom prst="rect">
              <a:avLst/>
            </a:prstGeom>
          </p:spPr>
        </p:pic>
        <p:pic>
          <p:nvPicPr>
            <p:cNvPr id="50" name="object 50"/>
            <p:cNvPicPr/>
            <p:nvPr/>
          </p:nvPicPr>
          <p:blipFill>
            <a:blip r:embed="rId44" cstate="print"/>
            <a:stretch>
              <a:fillRect/>
            </a:stretch>
          </p:blipFill>
          <p:spPr>
            <a:xfrm>
              <a:off x="9903667" y="4848636"/>
              <a:ext cx="1485702" cy="452370"/>
            </a:xfrm>
            <a:prstGeom prst="rect">
              <a:avLst/>
            </a:prstGeom>
          </p:spPr>
        </p:pic>
        <p:pic>
          <p:nvPicPr>
            <p:cNvPr id="51" name="object 51"/>
            <p:cNvPicPr/>
            <p:nvPr/>
          </p:nvPicPr>
          <p:blipFill>
            <a:blip r:embed="rId42" cstate="print"/>
            <a:stretch>
              <a:fillRect/>
            </a:stretch>
          </p:blipFill>
          <p:spPr>
            <a:xfrm>
              <a:off x="8230839" y="5323626"/>
              <a:ext cx="281474" cy="452370"/>
            </a:xfrm>
            <a:prstGeom prst="rect">
              <a:avLst/>
            </a:prstGeom>
          </p:spPr>
        </p:pic>
        <p:pic>
          <p:nvPicPr>
            <p:cNvPr id="52" name="object 52"/>
            <p:cNvPicPr/>
            <p:nvPr/>
          </p:nvPicPr>
          <p:blipFill>
            <a:blip r:embed="rId45" cstate="print"/>
            <a:stretch>
              <a:fillRect/>
            </a:stretch>
          </p:blipFill>
          <p:spPr>
            <a:xfrm>
              <a:off x="8372833" y="5323626"/>
              <a:ext cx="2266878" cy="452370"/>
            </a:xfrm>
            <a:prstGeom prst="rect">
              <a:avLst/>
            </a:prstGeom>
          </p:spPr>
        </p:pic>
        <p:pic>
          <p:nvPicPr>
            <p:cNvPr id="53" name="object 53"/>
            <p:cNvPicPr/>
            <p:nvPr/>
          </p:nvPicPr>
          <p:blipFill>
            <a:blip r:embed="rId46" cstate="print"/>
            <a:stretch>
              <a:fillRect/>
            </a:stretch>
          </p:blipFill>
          <p:spPr>
            <a:xfrm>
              <a:off x="10563374" y="5323626"/>
              <a:ext cx="1911160" cy="452370"/>
            </a:xfrm>
            <a:prstGeom prst="rect">
              <a:avLst/>
            </a:prstGeom>
          </p:spPr>
        </p:pic>
        <p:pic>
          <p:nvPicPr>
            <p:cNvPr id="54" name="object 54"/>
            <p:cNvPicPr/>
            <p:nvPr/>
          </p:nvPicPr>
          <p:blipFill>
            <a:blip r:embed="rId42" cstate="print"/>
            <a:stretch>
              <a:fillRect/>
            </a:stretch>
          </p:blipFill>
          <p:spPr>
            <a:xfrm>
              <a:off x="8230839" y="5798678"/>
              <a:ext cx="281474" cy="452621"/>
            </a:xfrm>
            <a:prstGeom prst="rect">
              <a:avLst/>
            </a:prstGeom>
          </p:spPr>
        </p:pic>
        <p:pic>
          <p:nvPicPr>
            <p:cNvPr id="55" name="object 55"/>
            <p:cNvPicPr/>
            <p:nvPr/>
          </p:nvPicPr>
          <p:blipFill>
            <a:blip r:embed="rId47" cstate="print"/>
            <a:stretch>
              <a:fillRect/>
            </a:stretch>
          </p:blipFill>
          <p:spPr>
            <a:xfrm>
              <a:off x="8372833" y="5798678"/>
              <a:ext cx="1077521" cy="452621"/>
            </a:xfrm>
            <a:prstGeom prst="rect">
              <a:avLst/>
            </a:prstGeom>
          </p:spPr>
        </p:pic>
        <p:pic>
          <p:nvPicPr>
            <p:cNvPr id="56" name="object 56"/>
            <p:cNvPicPr/>
            <p:nvPr/>
          </p:nvPicPr>
          <p:blipFill>
            <a:blip r:embed="rId48" cstate="print"/>
            <a:stretch>
              <a:fillRect/>
            </a:stretch>
          </p:blipFill>
          <p:spPr>
            <a:xfrm>
              <a:off x="9234850" y="5798678"/>
              <a:ext cx="854896" cy="452621"/>
            </a:xfrm>
            <a:prstGeom prst="rect">
              <a:avLst/>
            </a:prstGeom>
          </p:spPr>
        </p:pic>
        <p:pic>
          <p:nvPicPr>
            <p:cNvPr id="57" name="object 57"/>
            <p:cNvPicPr/>
            <p:nvPr/>
          </p:nvPicPr>
          <p:blipFill>
            <a:blip r:embed="rId49" cstate="print"/>
            <a:stretch>
              <a:fillRect/>
            </a:stretch>
          </p:blipFill>
          <p:spPr>
            <a:xfrm>
              <a:off x="9928799" y="5798678"/>
              <a:ext cx="3504196" cy="452621"/>
            </a:xfrm>
            <a:prstGeom prst="rect">
              <a:avLst/>
            </a:prstGeom>
          </p:spPr>
        </p:pic>
      </p:grpSp>
      <p:grpSp>
        <p:nvGrpSpPr>
          <p:cNvPr id="58" name="object 58"/>
          <p:cNvGrpSpPr/>
          <p:nvPr/>
        </p:nvGrpSpPr>
        <p:grpSpPr>
          <a:xfrm>
            <a:off x="5596781" y="12008722"/>
            <a:ext cx="12433735" cy="1524856"/>
            <a:chOff x="4614702" y="9901636"/>
            <a:chExt cx="10252075" cy="1257300"/>
          </a:xfrm>
        </p:grpSpPr>
        <p:pic>
          <p:nvPicPr>
            <p:cNvPr id="59" name="object 59"/>
            <p:cNvPicPr/>
            <p:nvPr/>
          </p:nvPicPr>
          <p:blipFill>
            <a:blip r:embed="rId50" cstate="print"/>
            <a:stretch>
              <a:fillRect/>
            </a:stretch>
          </p:blipFill>
          <p:spPr>
            <a:xfrm>
              <a:off x="4614702" y="10041117"/>
              <a:ext cx="263882" cy="452370"/>
            </a:xfrm>
            <a:prstGeom prst="rect">
              <a:avLst/>
            </a:prstGeom>
          </p:spPr>
        </p:pic>
        <p:pic>
          <p:nvPicPr>
            <p:cNvPr id="60" name="object 60"/>
            <p:cNvPicPr/>
            <p:nvPr/>
          </p:nvPicPr>
          <p:blipFill>
            <a:blip r:embed="rId51" cstate="print"/>
            <a:stretch>
              <a:fillRect/>
            </a:stretch>
          </p:blipFill>
          <p:spPr>
            <a:xfrm>
              <a:off x="4746644" y="9901636"/>
              <a:ext cx="719101" cy="628292"/>
            </a:xfrm>
            <a:prstGeom prst="rect">
              <a:avLst/>
            </a:prstGeom>
          </p:spPr>
        </p:pic>
        <p:pic>
          <p:nvPicPr>
            <p:cNvPr id="61" name="object 61"/>
            <p:cNvPicPr/>
            <p:nvPr/>
          </p:nvPicPr>
          <p:blipFill>
            <a:blip r:embed="rId52" cstate="print"/>
            <a:stretch>
              <a:fillRect/>
            </a:stretch>
          </p:blipFill>
          <p:spPr>
            <a:xfrm>
              <a:off x="5285928" y="9901636"/>
              <a:ext cx="863189" cy="628292"/>
            </a:xfrm>
            <a:prstGeom prst="rect">
              <a:avLst/>
            </a:prstGeom>
          </p:spPr>
        </p:pic>
        <p:pic>
          <p:nvPicPr>
            <p:cNvPr id="62" name="object 62"/>
            <p:cNvPicPr/>
            <p:nvPr/>
          </p:nvPicPr>
          <p:blipFill>
            <a:blip r:embed="rId53" cstate="print"/>
            <a:stretch>
              <a:fillRect/>
            </a:stretch>
          </p:blipFill>
          <p:spPr>
            <a:xfrm>
              <a:off x="6049932" y="9901636"/>
              <a:ext cx="513021" cy="628292"/>
            </a:xfrm>
            <a:prstGeom prst="rect">
              <a:avLst/>
            </a:prstGeom>
          </p:spPr>
        </p:pic>
        <p:pic>
          <p:nvPicPr>
            <p:cNvPr id="63" name="object 63"/>
            <p:cNvPicPr/>
            <p:nvPr/>
          </p:nvPicPr>
          <p:blipFill>
            <a:blip r:embed="rId54" cstate="print"/>
            <a:stretch>
              <a:fillRect/>
            </a:stretch>
          </p:blipFill>
          <p:spPr>
            <a:xfrm>
              <a:off x="6434446" y="9901636"/>
              <a:ext cx="620501" cy="628292"/>
            </a:xfrm>
            <a:prstGeom prst="rect">
              <a:avLst/>
            </a:prstGeom>
          </p:spPr>
        </p:pic>
        <p:pic>
          <p:nvPicPr>
            <p:cNvPr id="64" name="object 64"/>
            <p:cNvPicPr/>
            <p:nvPr/>
          </p:nvPicPr>
          <p:blipFill>
            <a:blip r:embed="rId55" cstate="print"/>
            <a:stretch>
              <a:fillRect/>
            </a:stretch>
          </p:blipFill>
          <p:spPr>
            <a:xfrm>
              <a:off x="6847863" y="9901636"/>
              <a:ext cx="906552" cy="628292"/>
            </a:xfrm>
            <a:prstGeom prst="rect">
              <a:avLst/>
            </a:prstGeom>
          </p:spPr>
        </p:pic>
        <p:pic>
          <p:nvPicPr>
            <p:cNvPr id="65" name="object 65"/>
            <p:cNvPicPr/>
            <p:nvPr/>
          </p:nvPicPr>
          <p:blipFill>
            <a:blip r:embed="rId56" cstate="print"/>
            <a:stretch>
              <a:fillRect/>
            </a:stretch>
          </p:blipFill>
          <p:spPr>
            <a:xfrm>
              <a:off x="7603070" y="9901636"/>
              <a:ext cx="1708012" cy="628292"/>
            </a:xfrm>
            <a:prstGeom prst="rect">
              <a:avLst/>
            </a:prstGeom>
          </p:spPr>
        </p:pic>
        <p:pic>
          <p:nvPicPr>
            <p:cNvPr id="66" name="object 66"/>
            <p:cNvPicPr/>
            <p:nvPr/>
          </p:nvPicPr>
          <p:blipFill>
            <a:blip r:embed="rId53" cstate="print"/>
            <a:stretch>
              <a:fillRect/>
            </a:stretch>
          </p:blipFill>
          <p:spPr>
            <a:xfrm>
              <a:off x="9234432" y="9901636"/>
              <a:ext cx="513021" cy="628292"/>
            </a:xfrm>
            <a:prstGeom prst="rect">
              <a:avLst/>
            </a:prstGeom>
          </p:spPr>
        </p:pic>
        <p:pic>
          <p:nvPicPr>
            <p:cNvPr id="67" name="object 67"/>
            <p:cNvPicPr/>
            <p:nvPr/>
          </p:nvPicPr>
          <p:blipFill>
            <a:blip r:embed="rId57" cstate="print"/>
            <a:stretch>
              <a:fillRect/>
            </a:stretch>
          </p:blipFill>
          <p:spPr>
            <a:xfrm>
              <a:off x="9618946" y="9901636"/>
              <a:ext cx="1822362" cy="628292"/>
            </a:xfrm>
            <a:prstGeom prst="rect">
              <a:avLst/>
            </a:prstGeom>
          </p:spPr>
        </p:pic>
        <p:pic>
          <p:nvPicPr>
            <p:cNvPr id="68" name="object 68"/>
            <p:cNvPicPr/>
            <p:nvPr/>
          </p:nvPicPr>
          <p:blipFill>
            <a:blip r:embed="rId58" cstate="print"/>
            <a:stretch>
              <a:fillRect/>
            </a:stretch>
          </p:blipFill>
          <p:spPr>
            <a:xfrm>
              <a:off x="11258790" y="9901636"/>
              <a:ext cx="2055877" cy="628292"/>
            </a:xfrm>
            <a:prstGeom prst="rect">
              <a:avLst/>
            </a:prstGeom>
          </p:spPr>
        </p:pic>
        <p:pic>
          <p:nvPicPr>
            <p:cNvPr id="69" name="object 69"/>
            <p:cNvPicPr/>
            <p:nvPr/>
          </p:nvPicPr>
          <p:blipFill>
            <a:blip r:embed="rId59" cstate="print"/>
            <a:stretch>
              <a:fillRect/>
            </a:stretch>
          </p:blipFill>
          <p:spPr>
            <a:xfrm>
              <a:off x="13156442" y="9901636"/>
              <a:ext cx="1051133" cy="628292"/>
            </a:xfrm>
            <a:prstGeom prst="rect">
              <a:avLst/>
            </a:prstGeom>
          </p:spPr>
        </p:pic>
        <p:pic>
          <p:nvPicPr>
            <p:cNvPr id="70" name="object 70"/>
            <p:cNvPicPr/>
            <p:nvPr/>
          </p:nvPicPr>
          <p:blipFill>
            <a:blip r:embed="rId60" cstate="print"/>
            <a:stretch>
              <a:fillRect/>
            </a:stretch>
          </p:blipFill>
          <p:spPr>
            <a:xfrm>
              <a:off x="14110190" y="9901636"/>
              <a:ext cx="756212" cy="628292"/>
            </a:xfrm>
            <a:prstGeom prst="rect">
              <a:avLst/>
            </a:prstGeom>
          </p:spPr>
        </p:pic>
        <p:pic>
          <p:nvPicPr>
            <p:cNvPr id="71" name="object 71"/>
            <p:cNvPicPr/>
            <p:nvPr/>
          </p:nvPicPr>
          <p:blipFill>
            <a:blip r:embed="rId61" cstate="print"/>
            <a:stretch>
              <a:fillRect/>
            </a:stretch>
          </p:blipFill>
          <p:spPr>
            <a:xfrm>
              <a:off x="4614702" y="10529929"/>
              <a:ext cx="712399" cy="628543"/>
            </a:xfrm>
            <a:prstGeom prst="rect">
              <a:avLst/>
            </a:prstGeom>
          </p:spPr>
        </p:pic>
        <p:pic>
          <p:nvPicPr>
            <p:cNvPr id="72" name="object 72"/>
            <p:cNvPicPr/>
            <p:nvPr/>
          </p:nvPicPr>
          <p:blipFill>
            <a:blip r:embed="rId62" cstate="print"/>
            <a:stretch>
              <a:fillRect/>
            </a:stretch>
          </p:blipFill>
          <p:spPr>
            <a:xfrm>
              <a:off x="5262053" y="10529929"/>
              <a:ext cx="1287999" cy="628543"/>
            </a:xfrm>
            <a:prstGeom prst="rect">
              <a:avLst/>
            </a:prstGeom>
          </p:spPr>
        </p:pic>
        <p:pic>
          <p:nvPicPr>
            <p:cNvPr id="73" name="object 73"/>
            <p:cNvPicPr/>
            <p:nvPr/>
          </p:nvPicPr>
          <p:blipFill>
            <a:blip r:embed="rId63" cstate="print"/>
            <a:stretch>
              <a:fillRect/>
            </a:stretch>
          </p:blipFill>
          <p:spPr>
            <a:xfrm>
              <a:off x="6448269" y="10529929"/>
              <a:ext cx="565840" cy="628543"/>
            </a:xfrm>
            <a:prstGeom prst="rect">
              <a:avLst/>
            </a:prstGeom>
          </p:spPr>
        </p:pic>
        <p:pic>
          <p:nvPicPr>
            <p:cNvPr id="74" name="object 74"/>
            <p:cNvPicPr/>
            <p:nvPr/>
          </p:nvPicPr>
          <p:blipFill>
            <a:blip r:embed="rId64" cstate="print"/>
            <a:stretch>
              <a:fillRect/>
            </a:stretch>
          </p:blipFill>
          <p:spPr>
            <a:xfrm>
              <a:off x="6939594" y="10529929"/>
              <a:ext cx="2355572" cy="628543"/>
            </a:xfrm>
            <a:prstGeom prst="rect">
              <a:avLst/>
            </a:prstGeom>
          </p:spPr>
        </p:pic>
        <p:pic>
          <p:nvPicPr>
            <p:cNvPr id="75" name="object 75"/>
            <p:cNvPicPr/>
            <p:nvPr/>
          </p:nvPicPr>
          <p:blipFill>
            <a:blip r:embed="rId65" cstate="print"/>
            <a:stretch>
              <a:fillRect/>
            </a:stretch>
          </p:blipFill>
          <p:spPr>
            <a:xfrm>
              <a:off x="9081128" y="10529929"/>
              <a:ext cx="424474" cy="628543"/>
            </a:xfrm>
            <a:prstGeom prst="rect">
              <a:avLst/>
            </a:prstGeom>
          </p:spPr>
        </p:pic>
      </p:gr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5855419" cy="3452489"/>
            <a:chOff x="0" y="0"/>
            <a:chExt cx="13073380" cy="2846705"/>
          </a:xfrm>
        </p:grpSpPr>
        <p:pic>
          <p:nvPicPr>
            <p:cNvPr id="3" name="object 3"/>
            <p:cNvPicPr/>
            <p:nvPr/>
          </p:nvPicPr>
          <p:blipFill>
            <a:blip r:embed="rId2" cstate="print"/>
            <a:stretch>
              <a:fillRect/>
            </a:stretch>
          </p:blipFill>
          <p:spPr>
            <a:xfrm>
              <a:off x="1255537" y="1065898"/>
              <a:ext cx="3026170" cy="1131135"/>
            </a:xfrm>
            <a:prstGeom prst="rect">
              <a:avLst/>
            </a:prstGeom>
          </p:spPr>
        </p:pic>
        <p:pic>
          <p:nvPicPr>
            <p:cNvPr id="4" name="object 4"/>
            <p:cNvPicPr/>
            <p:nvPr/>
          </p:nvPicPr>
          <p:blipFill>
            <a:blip r:embed="rId3" cstate="print"/>
            <a:stretch>
              <a:fillRect/>
            </a:stretch>
          </p:blipFill>
          <p:spPr>
            <a:xfrm>
              <a:off x="3903476" y="1065898"/>
              <a:ext cx="2133366" cy="1131135"/>
            </a:xfrm>
            <a:prstGeom prst="rect">
              <a:avLst/>
            </a:prstGeom>
          </p:spPr>
        </p:pic>
        <p:pic>
          <p:nvPicPr>
            <p:cNvPr id="5" name="object 5"/>
            <p:cNvPicPr/>
            <p:nvPr/>
          </p:nvPicPr>
          <p:blipFill>
            <a:blip r:embed="rId4" cstate="print"/>
            <a:stretch>
              <a:fillRect/>
            </a:stretch>
          </p:blipFill>
          <p:spPr>
            <a:xfrm>
              <a:off x="5797358" y="1065898"/>
              <a:ext cx="7275730" cy="1131135"/>
            </a:xfrm>
            <a:prstGeom prst="rect">
              <a:avLst/>
            </a:prstGeom>
          </p:spPr>
        </p:pic>
        <p:pic>
          <p:nvPicPr>
            <p:cNvPr id="6" name="object 6"/>
            <p:cNvPicPr/>
            <p:nvPr/>
          </p:nvPicPr>
          <p:blipFill>
            <a:blip r:embed="rId5" cstate="print"/>
            <a:stretch>
              <a:fillRect/>
            </a:stretch>
          </p:blipFill>
          <p:spPr>
            <a:xfrm>
              <a:off x="1255537" y="2218395"/>
              <a:ext cx="2483325" cy="628292"/>
            </a:xfrm>
            <a:prstGeom prst="rect">
              <a:avLst/>
            </a:prstGeom>
          </p:spPr>
        </p:pic>
        <p:pic>
          <p:nvPicPr>
            <p:cNvPr id="7" name="object 7"/>
            <p:cNvPicPr/>
            <p:nvPr/>
          </p:nvPicPr>
          <p:blipFill>
            <a:blip r:embed="rId6" cstate="print"/>
            <a:stretch>
              <a:fillRect/>
            </a:stretch>
          </p:blipFill>
          <p:spPr>
            <a:xfrm>
              <a:off x="3547862" y="2218395"/>
              <a:ext cx="1150089" cy="628292"/>
            </a:xfrm>
            <a:prstGeom prst="rect">
              <a:avLst/>
            </a:prstGeom>
          </p:spPr>
        </p:pic>
        <p:pic>
          <p:nvPicPr>
            <p:cNvPr id="8" name="object 8"/>
            <p:cNvPicPr/>
            <p:nvPr/>
          </p:nvPicPr>
          <p:blipFill>
            <a:blip r:embed="rId7" cstate="print"/>
            <a:stretch>
              <a:fillRect/>
            </a:stretch>
          </p:blipFill>
          <p:spPr>
            <a:xfrm>
              <a:off x="4580775" y="2218395"/>
              <a:ext cx="2197871" cy="628292"/>
            </a:xfrm>
            <a:prstGeom prst="rect">
              <a:avLst/>
            </a:prstGeom>
          </p:spPr>
        </p:pic>
      </p:grpSp>
      <p:pic>
        <p:nvPicPr>
          <p:cNvPr id="9" name="object 9"/>
          <p:cNvPicPr/>
          <p:nvPr/>
        </p:nvPicPr>
        <p:blipFill>
          <a:blip r:embed="rId8" cstate="print"/>
          <a:stretch>
            <a:fillRect/>
          </a:stretch>
        </p:blipFill>
        <p:spPr>
          <a:xfrm>
            <a:off x="1522906" y="4340572"/>
            <a:ext cx="419096" cy="426716"/>
          </a:xfrm>
          <a:prstGeom prst="rect">
            <a:avLst/>
          </a:prstGeom>
        </p:spPr>
      </p:pic>
      <p:grpSp>
        <p:nvGrpSpPr>
          <p:cNvPr id="10" name="object 10"/>
          <p:cNvGrpSpPr/>
          <p:nvPr/>
        </p:nvGrpSpPr>
        <p:grpSpPr>
          <a:xfrm>
            <a:off x="2240960" y="4188503"/>
            <a:ext cx="8637767" cy="1390853"/>
            <a:chOff x="1847703" y="3453576"/>
            <a:chExt cx="7122159" cy="1146810"/>
          </a:xfrm>
        </p:grpSpPr>
        <p:pic>
          <p:nvPicPr>
            <p:cNvPr id="11" name="object 11"/>
            <p:cNvPicPr/>
            <p:nvPr/>
          </p:nvPicPr>
          <p:blipFill>
            <a:blip r:embed="rId9" cstate="print"/>
            <a:stretch>
              <a:fillRect/>
            </a:stretch>
          </p:blipFill>
          <p:spPr>
            <a:xfrm>
              <a:off x="1847703" y="3453576"/>
              <a:ext cx="1052494" cy="603412"/>
            </a:xfrm>
            <a:prstGeom prst="rect">
              <a:avLst/>
            </a:prstGeom>
          </p:spPr>
        </p:pic>
        <p:pic>
          <p:nvPicPr>
            <p:cNvPr id="12" name="object 12"/>
            <p:cNvPicPr/>
            <p:nvPr/>
          </p:nvPicPr>
          <p:blipFill>
            <a:blip r:embed="rId10" cstate="print"/>
            <a:stretch>
              <a:fillRect/>
            </a:stretch>
          </p:blipFill>
          <p:spPr>
            <a:xfrm>
              <a:off x="2636838" y="3453576"/>
              <a:ext cx="1649581" cy="603412"/>
            </a:xfrm>
            <a:prstGeom prst="rect">
              <a:avLst/>
            </a:prstGeom>
          </p:spPr>
        </p:pic>
        <p:pic>
          <p:nvPicPr>
            <p:cNvPr id="13" name="object 13"/>
            <p:cNvPicPr/>
            <p:nvPr/>
          </p:nvPicPr>
          <p:blipFill>
            <a:blip r:embed="rId11" cstate="print"/>
            <a:stretch>
              <a:fillRect/>
            </a:stretch>
          </p:blipFill>
          <p:spPr>
            <a:xfrm>
              <a:off x="4183694" y="3453576"/>
              <a:ext cx="2343111" cy="603412"/>
            </a:xfrm>
            <a:prstGeom prst="rect">
              <a:avLst/>
            </a:prstGeom>
          </p:spPr>
        </p:pic>
        <p:pic>
          <p:nvPicPr>
            <p:cNvPr id="14" name="object 14"/>
            <p:cNvPicPr/>
            <p:nvPr/>
          </p:nvPicPr>
          <p:blipFill>
            <a:blip r:embed="rId12" cstate="print"/>
            <a:stretch>
              <a:fillRect/>
            </a:stretch>
          </p:blipFill>
          <p:spPr>
            <a:xfrm>
              <a:off x="6425651" y="3453576"/>
              <a:ext cx="941935" cy="603412"/>
            </a:xfrm>
            <a:prstGeom prst="rect">
              <a:avLst/>
            </a:prstGeom>
          </p:spPr>
        </p:pic>
        <p:pic>
          <p:nvPicPr>
            <p:cNvPr id="15" name="object 15"/>
            <p:cNvPicPr/>
            <p:nvPr/>
          </p:nvPicPr>
          <p:blipFill>
            <a:blip r:embed="rId13" cstate="print"/>
            <a:stretch>
              <a:fillRect/>
            </a:stretch>
          </p:blipFill>
          <p:spPr>
            <a:xfrm>
              <a:off x="7267562" y="3453576"/>
              <a:ext cx="1012304" cy="603412"/>
            </a:xfrm>
            <a:prstGeom prst="rect">
              <a:avLst/>
            </a:prstGeom>
          </p:spPr>
        </p:pic>
        <p:pic>
          <p:nvPicPr>
            <p:cNvPr id="16" name="object 16"/>
            <p:cNvPicPr/>
            <p:nvPr/>
          </p:nvPicPr>
          <p:blipFill>
            <a:blip r:embed="rId14" cstate="print"/>
            <a:stretch>
              <a:fillRect/>
            </a:stretch>
          </p:blipFill>
          <p:spPr>
            <a:xfrm>
              <a:off x="8026540" y="3453576"/>
              <a:ext cx="942752" cy="603412"/>
            </a:xfrm>
            <a:prstGeom prst="rect">
              <a:avLst/>
            </a:prstGeom>
          </p:spPr>
        </p:pic>
        <p:pic>
          <p:nvPicPr>
            <p:cNvPr id="17" name="object 17"/>
            <p:cNvPicPr/>
            <p:nvPr/>
          </p:nvPicPr>
          <p:blipFill>
            <a:blip r:embed="rId15" cstate="print"/>
            <a:stretch>
              <a:fillRect/>
            </a:stretch>
          </p:blipFill>
          <p:spPr>
            <a:xfrm>
              <a:off x="1847703" y="3996672"/>
              <a:ext cx="1126528" cy="603160"/>
            </a:xfrm>
            <a:prstGeom prst="rect">
              <a:avLst/>
            </a:prstGeom>
          </p:spPr>
        </p:pic>
        <p:pic>
          <p:nvPicPr>
            <p:cNvPr id="18" name="object 18"/>
            <p:cNvPicPr/>
            <p:nvPr/>
          </p:nvPicPr>
          <p:blipFill>
            <a:blip r:embed="rId16" cstate="print"/>
            <a:stretch>
              <a:fillRect/>
            </a:stretch>
          </p:blipFill>
          <p:spPr>
            <a:xfrm>
              <a:off x="2748674" y="3996672"/>
              <a:ext cx="977120" cy="603160"/>
            </a:xfrm>
            <a:prstGeom prst="rect">
              <a:avLst/>
            </a:prstGeom>
          </p:spPr>
        </p:pic>
        <p:pic>
          <p:nvPicPr>
            <p:cNvPr id="19" name="object 19"/>
            <p:cNvPicPr/>
            <p:nvPr/>
          </p:nvPicPr>
          <p:blipFill>
            <a:blip r:embed="rId17" cstate="print"/>
            <a:stretch>
              <a:fillRect/>
            </a:stretch>
          </p:blipFill>
          <p:spPr>
            <a:xfrm>
              <a:off x="3615718" y="3996672"/>
              <a:ext cx="2310964" cy="603160"/>
            </a:xfrm>
            <a:prstGeom prst="rect">
              <a:avLst/>
            </a:prstGeom>
          </p:spPr>
        </p:pic>
        <p:pic>
          <p:nvPicPr>
            <p:cNvPr id="20" name="object 20"/>
            <p:cNvPicPr/>
            <p:nvPr/>
          </p:nvPicPr>
          <p:blipFill>
            <a:blip r:embed="rId18" cstate="print"/>
            <a:stretch>
              <a:fillRect/>
            </a:stretch>
          </p:blipFill>
          <p:spPr>
            <a:xfrm>
              <a:off x="5831286" y="3996672"/>
              <a:ext cx="1039111" cy="603160"/>
            </a:xfrm>
            <a:prstGeom prst="rect">
              <a:avLst/>
            </a:prstGeom>
          </p:spPr>
        </p:pic>
        <p:pic>
          <p:nvPicPr>
            <p:cNvPr id="21" name="object 21"/>
            <p:cNvPicPr/>
            <p:nvPr/>
          </p:nvPicPr>
          <p:blipFill>
            <a:blip r:embed="rId19" cstate="print"/>
            <a:stretch>
              <a:fillRect/>
            </a:stretch>
          </p:blipFill>
          <p:spPr>
            <a:xfrm>
              <a:off x="6744823" y="3996672"/>
              <a:ext cx="1601517" cy="603160"/>
            </a:xfrm>
            <a:prstGeom prst="rect">
              <a:avLst/>
            </a:prstGeom>
          </p:spPr>
        </p:pic>
      </p:grpSp>
      <p:pic>
        <p:nvPicPr>
          <p:cNvPr id="22" name="object 22"/>
          <p:cNvPicPr/>
          <p:nvPr/>
        </p:nvPicPr>
        <p:blipFill>
          <a:blip r:embed="rId8" cstate="print"/>
          <a:stretch>
            <a:fillRect/>
          </a:stretch>
        </p:blipFill>
        <p:spPr>
          <a:xfrm>
            <a:off x="1522906" y="5911804"/>
            <a:ext cx="419096" cy="426716"/>
          </a:xfrm>
          <a:prstGeom prst="rect">
            <a:avLst/>
          </a:prstGeom>
        </p:spPr>
      </p:pic>
      <p:grpSp>
        <p:nvGrpSpPr>
          <p:cNvPr id="23" name="object 23"/>
          <p:cNvGrpSpPr/>
          <p:nvPr/>
        </p:nvGrpSpPr>
        <p:grpSpPr>
          <a:xfrm>
            <a:off x="2240960" y="5760041"/>
            <a:ext cx="9667431" cy="1390083"/>
            <a:chOff x="1847703" y="4749367"/>
            <a:chExt cx="7971155" cy="1146175"/>
          </a:xfrm>
        </p:grpSpPr>
        <p:pic>
          <p:nvPicPr>
            <p:cNvPr id="24" name="object 24"/>
            <p:cNvPicPr/>
            <p:nvPr/>
          </p:nvPicPr>
          <p:blipFill>
            <a:blip r:embed="rId20" cstate="print"/>
            <a:stretch>
              <a:fillRect/>
            </a:stretch>
          </p:blipFill>
          <p:spPr>
            <a:xfrm>
              <a:off x="1847703" y="4749367"/>
              <a:ext cx="1017331" cy="603160"/>
            </a:xfrm>
            <a:prstGeom prst="rect">
              <a:avLst/>
            </a:prstGeom>
          </p:spPr>
        </p:pic>
        <p:pic>
          <p:nvPicPr>
            <p:cNvPr id="25" name="object 25"/>
            <p:cNvPicPr/>
            <p:nvPr/>
          </p:nvPicPr>
          <p:blipFill>
            <a:blip r:embed="rId21" cstate="print"/>
            <a:stretch>
              <a:fillRect/>
            </a:stretch>
          </p:blipFill>
          <p:spPr>
            <a:xfrm>
              <a:off x="2743648" y="4749367"/>
              <a:ext cx="1437009" cy="603160"/>
            </a:xfrm>
            <a:prstGeom prst="rect">
              <a:avLst/>
            </a:prstGeom>
          </p:spPr>
        </p:pic>
        <p:pic>
          <p:nvPicPr>
            <p:cNvPr id="26" name="object 26"/>
            <p:cNvPicPr/>
            <p:nvPr/>
          </p:nvPicPr>
          <p:blipFill>
            <a:blip r:embed="rId22" cstate="print"/>
            <a:stretch>
              <a:fillRect/>
            </a:stretch>
          </p:blipFill>
          <p:spPr>
            <a:xfrm>
              <a:off x="4108299" y="4749367"/>
              <a:ext cx="2512017" cy="603160"/>
            </a:xfrm>
            <a:prstGeom prst="rect">
              <a:avLst/>
            </a:prstGeom>
          </p:spPr>
        </p:pic>
        <p:pic>
          <p:nvPicPr>
            <p:cNvPr id="27" name="object 27"/>
            <p:cNvPicPr/>
            <p:nvPr/>
          </p:nvPicPr>
          <p:blipFill>
            <a:blip r:embed="rId23" cstate="print"/>
            <a:stretch>
              <a:fillRect/>
            </a:stretch>
          </p:blipFill>
          <p:spPr>
            <a:xfrm>
              <a:off x="6503559" y="4749367"/>
              <a:ext cx="2073993" cy="603160"/>
            </a:xfrm>
            <a:prstGeom prst="rect">
              <a:avLst/>
            </a:prstGeom>
          </p:spPr>
        </p:pic>
        <p:pic>
          <p:nvPicPr>
            <p:cNvPr id="28" name="object 28"/>
            <p:cNvPicPr/>
            <p:nvPr/>
          </p:nvPicPr>
          <p:blipFill>
            <a:blip r:embed="rId24" cstate="print"/>
            <a:stretch>
              <a:fillRect/>
            </a:stretch>
          </p:blipFill>
          <p:spPr>
            <a:xfrm>
              <a:off x="8453779" y="4749367"/>
              <a:ext cx="1364965" cy="603160"/>
            </a:xfrm>
            <a:prstGeom prst="rect">
              <a:avLst/>
            </a:prstGeom>
          </p:spPr>
        </p:pic>
        <p:pic>
          <p:nvPicPr>
            <p:cNvPr id="29" name="object 29"/>
            <p:cNvPicPr/>
            <p:nvPr/>
          </p:nvPicPr>
          <p:blipFill>
            <a:blip r:embed="rId25" cstate="print"/>
            <a:stretch>
              <a:fillRect/>
            </a:stretch>
          </p:blipFill>
          <p:spPr>
            <a:xfrm>
              <a:off x="1847703" y="5292211"/>
              <a:ext cx="856488" cy="603160"/>
            </a:xfrm>
            <a:prstGeom prst="rect">
              <a:avLst/>
            </a:prstGeom>
          </p:spPr>
        </p:pic>
        <p:pic>
          <p:nvPicPr>
            <p:cNvPr id="30" name="object 30"/>
            <p:cNvPicPr/>
            <p:nvPr/>
          </p:nvPicPr>
          <p:blipFill>
            <a:blip r:embed="rId26" cstate="print"/>
            <a:stretch>
              <a:fillRect/>
            </a:stretch>
          </p:blipFill>
          <p:spPr>
            <a:xfrm>
              <a:off x="2489818" y="5292211"/>
              <a:ext cx="2697782" cy="603160"/>
            </a:xfrm>
            <a:prstGeom prst="rect">
              <a:avLst/>
            </a:prstGeom>
          </p:spPr>
        </p:pic>
      </p:grpSp>
      <p:pic>
        <p:nvPicPr>
          <p:cNvPr id="31" name="object 31"/>
          <p:cNvPicPr/>
          <p:nvPr/>
        </p:nvPicPr>
        <p:blipFill>
          <a:blip r:embed="rId8" cstate="print"/>
          <a:stretch>
            <a:fillRect/>
          </a:stretch>
        </p:blipFill>
        <p:spPr>
          <a:xfrm>
            <a:off x="1522906" y="7481513"/>
            <a:ext cx="419096" cy="426716"/>
          </a:xfrm>
          <a:prstGeom prst="rect">
            <a:avLst/>
          </a:prstGeom>
        </p:spPr>
      </p:pic>
      <p:grpSp>
        <p:nvGrpSpPr>
          <p:cNvPr id="32" name="object 32"/>
          <p:cNvGrpSpPr/>
          <p:nvPr/>
        </p:nvGrpSpPr>
        <p:grpSpPr>
          <a:xfrm>
            <a:off x="2240959" y="7329825"/>
            <a:ext cx="8502995" cy="1390853"/>
            <a:chOff x="1847703" y="6043712"/>
            <a:chExt cx="7011034" cy="1146810"/>
          </a:xfrm>
        </p:grpSpPr>
        <p:pic>
          <p:nvPicPr>
            <p:cNvPr id="33" name="object 33"/>
            <p:cNvPicPr/>
            <p:nvPr/>
          </p:nvPicPr>
          <p:blipFill>
            <a:blip r:embed="rId27" cstate="print"/>
            <a:stretch>
              <a:fillRect/>
            </a:stretch>
          </p:blipFill>
          <p:spPr>
            <a:xfrm>
              <a:off x="1847703" y="6043712"/>
              <a:ext cx="2822813" cy="603412"/>
            </a:xfrm>
            <a:prstGeom prst="rect">
              <a:avLst/>
            </a:prstGeom>
          </p:spPr>
        </p:pic>
        <p:pic>
          <p:nvPicPr>
            <p:cNvPr id="34" name="object 34"/>
            <p:cNvPicPr/>
            <p:nvPr/>
          </p:nvPicPr>
          <p:blipFill>
            <a:blip r:embed="rId28" cstate="print"/>
            <a:stretch>
              <a:fillRect/>
            </a:stretch>
          </p:blipFill>
          <p:spPr>
            <a:xfrm>
              <a:off x="4566952" y="6043712"/>
              <a:ext cx="2108549" cy="603412"/>
            </a:xfrm>
            <a:prstGeom prst="rect">
              <a:avLst/>
            </a:prstGeom>
          </p:spPr>
        </p:pic>
        <p:pic>
          <p:nvPicPr>
            <p:cNvPr id="35" name="object 35"/>
            <p:cNvPicPr/>
            <p:nvPr/>
          </p:nvPicPr>
          <p:blipFill>
            <a:blip r:embed="rId29" cstate="print"/>
            <a:stretch>
              <a:fillRect/>
            </a:stretch>
          </p:blipFill>
          <p:spPr>
            <a:xfrm>
              <a:off x="6464605" y="6043712"/>
              <a:ext cx="1686127" cy="603412"/>
            </a:xfrm>
            <a:prstGeom prst="rect">
              <a:avLst/>
            </a:prstGeom>
          </p:spPr>
        </p:pic>
        <p:pic>
          <p:nvPicPr>
            <p:cNvPr id="36" name="object 36"/>
            <p:cNvPicPr/>
            <p:nvPr/>
          </p:nvPicPr>
          <p:blipFill>
            <a:blip r:embed="rId30" cstate="print"/>
            <a:stretch>
              <a:fillRect/>
            </a:stretch>
          </p:blipFill>
          <p:spPr>
            <a:xfrm>
              <a:off x="8003921" y="6043712"/>
              <a:ext cx="854812" cy="603412"/>
            </a:xfrm>
            <a:prstGeom prst="rect">
              <a:avLst/>
            </a:prstGeom>
          </p:spPr>
        </p:pic>
        <p:pic>
          <p:nvPicPr>
            <p:cNvPr id="37" name="object 37"/>
            <p:cNvPicPr/>
            <p:nvPr/>
          </p:nvPicPr>
          <p:blipFill>
            <a:blip r:embed="rId31" cstate="print"/>
            <a:stretch>
              <a:fillRect/>
            </a:stretch>
          </p:blipFill>
          <p:spPr>
            <a:xfrm>
              <a:off x="1847703" y="6586808"/>
              <a:ext cx="1753773" cy="603160"/>
            </a:xfrm>
            <a:prstGeom prst="rect">
              <a:avLst/>
            </a:prstGeom>
          </p:spPr>
        </p:pic>
        <p:pic>
          <p:nvPicPr>
            <p:cNvPr id="38" name="object 38"/>
            <p:cNvPicPr/>
            <p:nvPr/>
          </p:nvPicPr>
          <p:blipFill>
            <a:blip r:embed="rId32" cstate="print"/>
            <a:stretch>
              <a:fillRect/>
            </a:stretch>
          </p:blipFill>
          <p:spPr>
            <a:xfrm>
              <a:off x="3513934" y="6586808"/>
              <a:ext cx="2227191" cy="603160"/>
            </a:xfrm>
            <a:prstGeom prst="rect">
              <a:avLst/>
            </a:prstGeom>
          </p:spPr>
        </p:pic>
        <p:pic>
          <p:nvPicPr>
            <p:cNvPr id="39" name="object 39"/>
            <p:cNvPicPr/>
            <p:nvPr/>
          </p:nvPicPr>
          <p:blipFill>
            <a:blip r:embed="rId33" cstate="print"/>
            <a:stretch>
              <a:fillRect/>
            </a:stretch>
          </p:blipFill>
          <p:spPr>
            <a:xfrm>
              <a:off x="5651594" y="6586808"/>
              <a:ext cx="1379834" cy="603160"/>
            </a:xfrm>
            <a:prstGeom prst="rect">
              <a:avLst/>
            </a:prstGeom>
          </p:spPr>
        </p:pic>
        <p:pic>
          <p:nvPicPr>
            <p:cNvPr id="40" name="object 40"/>
            <p:cNvPicPr/>
            <p:nvPr/>
          </p:nvPicPr>
          <p:blipFill>
            <a:blip r:embed="rId34" cstate="print"/>
            <a:stretch>
              <a:fillRect/>
            </a:stretch>
          </p:blipFill>
          <p:spPr>
            <a:xfrm>
              <a:off x="6834041" y="6586808"/>
              <a:ext cx="1016577" cy="603160"/>
            </a:xfrm>
            <a:prstGeom prst="rect">
              <a:avLst/>
            </a:prstGeom>
          </p:spPr>
        </p:pic>
      </p:grpSp>
      <p:pic>
        <p:nvPicPr>
          <p:cNvPr id="41" name="object 41"/>
          <p:cNvPicPr/>
          <p:nvPr/>
        </p:nvPicPr>
        <p:blipFill>
          <a:blip r:embed="rId8" cstate="print"/>
          <a:stretch>
            <a:fillRect/>
          </a:stretch>
        </p:blipFill>
        <p:spPr>
          <a:xfrm>
            <a:off x="1522906" y="9052744"/>
            <a:ext cx="419096" cy="426716"/>
          </a:xfrm>
          <a:prstGeom prst="rect">
            <a:avLst/>
          </a:prstGeom>
        </p:spPr>
      </p:pic>
      <p:grpSp>
        <p:nvGrpSpPr>
          <p:cNvPr id="42" name="object 42"/>
          <p:cNvGrpSpPr/>
          <p:nvPr/>
        </p:nvGrpSpPr>
        <p:grpSpPr>
          <a:xfrm>
            <a:off x="2240960" y="8901361"/>
            <a:ext cx="9285447" cy="1390853"/>
            <a:chOff x="1847703" y="7339502"/>
            <a:chExt cx="7656195" cy="1146810"/>
          </a:xfrm>
        </p:grpSpPr>
        <p:pic>
          <p:nvPicPr>
            <p:cNvPr id="43" name="object 43"/>
            <p:cNvPicPr/>
            <p:nvPr/>
          </p:nvPicPr>
          <p:blipFill>
            <a:blip r:embed="rId35" cstate="print"/>
            <a:stretch>
              <a:fillRect/>
            </a:stretch>
          </p:blipFill>
          <p:spPr>
            <a:xfrm>
              <a:off x="1847703" y="7339502"/>
              <a:ext cx="4013008" cy="603160"/>
            </a:xfrm>
            <a:prstGeom prst="rect">
              <a:avLst/>
            </a:prstGeom>
          </p:spPr>
        </p:pic>
        <p:pic>
          <p:nvPicPr>
            <p:cNvPr id="44" name="object 44"/>
            <p:cNvPicPr/>
            <p:nvPr/>
          </p:nvPicPr>
          <p:blipFill>
            <a:blip r:embed="rId36" cstate="print"/>
            <a:stretch>
              <a:fillRect/>
            </a:stretch>
          </p:blipFill>
          <p:spPr>
            <a:xfrm>
              <a:off x="5774740" y="7339502"/>
              <a:ext cx="1349886" cy="603160"/>
            </a:xfrm>
            <a:prstGeom prst="rect">
              <a:avLst/>
            </a:prstGeom>
          </p:spPr>
        </p:pic>
        <p:pic>
          <p:nvPicPr>
            <p:cNvPr id="45" name="object 45"/>
            <p:cNvPicPr/>
            <p:nvPr/>
          </p:nvPicPr>
          <p:blipFill>
            <a:blip r:embed="rId37" cstate="print"/>
            <a:stretch>
              <a:fillRect/>
            </a:stretch>
          </p:blipFill>
          <p:spPr>
            <a:xfrm>
              <a:off x="7035094" y="7339502"/>
              <a:ext cx="1621727" cy="603160"/>
            </a:xfrm>
            <a:prstGeom prst="rect">
              <a:avLst/>
            </a:prstGeom>
          </p:spPr>
        </p:pic>
        <p:pic>
          <p:nvPicPr>
            <p:cNvPr id="46" name="object 46"/>
            <p:cNvPicPr/>
            <p:nvPr/>
          </p:nvPicPr>
          <p:blipFill>
            <a:blip r:embed="rId12" cstate="print"/>
            <a:stretch>
              <a:fillRect/>
            </a:stretch>
          </p:blipFill>
          <p:spPr>
            <a:xfrm>
              <a:off x="8561845" y="7339502"/>
              <a:ext cx="941935" cy="603160"/>
            </a:xfrm>
            <a:prstGeom prst="rect">
              <a:avLst/>
            </a:prstGeom>
          </p:spPr>
        </p:pic>
        <p:pic>
          <p:nvPicPr>
            <p:cNvPr id="47" name="object 47"/>
            <p:cNvPicPr/>
            <p:nvPr/>
          </p:nvPicPr>
          <p:blipFill>
            <a:blip r:embed="rId38" cstate="print"/>
            <a:stretch>
              <a:fillRect/>
            </a:stretch>
          </p:blipFill>
          <p:spPr>
            <a:xfrm>
              <a:off x="1847703" y="7882305"/>
              <a:ext cx="1010629" cy="603412"/>
            </a:xfrm>
            <a:prstGeom prst="rect">
              <a:avLst/>
            </a:prstGeom>
          </p:spPr>
        </p:pic>
        <p:pic>
          <p:nvPicPr>
            <p:cNvPr id="48" name="object 48"/>
            <p:cNvPicPr/>
            <p:nvPr/>
          </p:nvPicPr>
          <p:blipFill>
            <a:blip r:embed="rId39" cstate="print"/>
            <a:stretch>
              <a:fillRect/>
            </a:stretch>
          </p:blipFill>
          <p:spPr>
            <a:xfrm>
              <a:off x="2605423" y="7882305"/>
              <a:ext cx="1029142" cy="603412"/>
            </a:xfrm>
            <a:prstGeom prst="rect">
              <a:avLst/>
            </a:prstGeom>
          </p:spPr>
        </p:pic>
        <p:pic>
          <p:nvPicPr>
            <p:cNvPr id="49" name="object 49"/>
            <p:cNvPicPr/>
            <p:nvPr/>
          </p:nvPicPr>
          <p:blipFill>
            <a:blip r:embed="rId40" cstate="print"/>
            <a:stretch>
              <a:fillRect/>
            </a:stretch>
          </p:blipFill>
          <p:spPr>
            <a:xfrm>
              <a:off x="3564198" y="7882305"/>
              <a:ext cx="2556835" cy="603412"/>
            </a:xfrm>
            <a:prstGeom prst="rect">
              <a:avLst/>
            </a:prstGeom>
          </p:spPr>
        </p:pic>
        <p:pic>
          <p:nvPicPr>
            <p:cNvPr id="50" name="object 50"/>
            <p:cNvPicPr/>
            <p:nvPr/>
          </p:nvPicPr>
          <p:blipFill>
            <a:blip r:embed="rId41" cstate="print"/>
            <a:stretch>
              <a:fillRect/>
            </a:stretch>
          </p:blipFill>
          <p:spPr>
            <a:xfrm>
              <a:off x="6056215" y="7882305"/>
              <a:ext cx="1157000" cy="603412"/>
            </a:xfrm>
            <a:prstGeom prst="rect">
              <a:avLst/>
            </a:prstGeom>
          </p:spPr>
        </p:pic>
      </p:grpSp>
      <p:grpSp>
        <p:nvGrpSpPr>
          <p:cNvPr id="51" name="object 51"/>
          <p:cNvGrpSpPr/>
          <p:nvPr/>
        </p:nvGrpSpPr>
        <p:grpSpPr>
          <a:xfrm>
            <a:off x="1852977" y="10679093"/>
            <a:ext cx="9541900" cy="1717388"/>
            <a:chOff x="1527797" y="8805308"/>
            <a:chExt cx="7867650" cy="1416050"/>
          </a:xfrm>
        </p:grpSpPr>
        <p:sp>
          <p:nvSpPr>
            <p:cNvPr id="52" name="object 52"/>
            <p:cNvSpPr/>
            <p:nvPr/>
          </p:nvSpPr>
          <p:spPr>
            <a:xfrm>
              <a:off x="1527797" y="8805308"/>
              <a:ext cx="7867650" cy="1416050"/>
            </a:xfrm>
            <a:custGeom>
              <a:avLst/>
              <a:gdLst/>
              <a:ahLst/>
              <a:cxnLst/>
              <a:rect l="l" t="t" r="r" b="b"/>
              <a:pathLst>
                <a:path w="7867650" h="1416050">
                  <a:moveTo>
                    <a:pt x="7867582" y="0"/>
                  </a:moveTo>
                  <a:lnTo>
                    <a:pt x="0" y="0"/>
                  </a:lnTo>
                  <a:lnTo>
                    <a:pt x="0" y="1415542"/>
                  </a:lnTo>
                  <a:lnTo>
                    <a:pt x="7867582" y="1415542"/>
                  </a:lnTo>
                  <a:lnTo>
                    <a:pt x="7867582" y="0"/>
                  </a:lnTo>
                  <a:close/>
                </a:path>
              </a:pathLst>
            </a:custGeom>
            <a:solidFill>
              <a:srgbClr val="FF81B0"/>
            </a:solidFill>
          </p:spPr>
          <p:txBody>
            <a:bodyPr wrap="square" lIns="0" tIns="0" rIns="0" bIns="0" rtlCol="0"/>
            <a:lstStyle/>
            <a:p>
              <a:endParaRPr sz="4366"/>
            </a:p>
          </p:txBody>
        </p:sp>
        <p:pic>
          <p:nvPicPr>
            <p:cNvPr id="53" name="object 53"/>
            <p:cNvPicPr/>
            <p:nvPr/>
          </p:nvPicPr>
          <p:blipFill>
            <a:blip r:embed="rId42" cstate="print"/>
            <a:stretch>
              <a:fillRect/>
            </a:stretch>
          </p:blipFill>
          <p:spPr>
            <a:xfrm>
              <a:off x="1780580" y="9244170"/>
              <a:ext cx="1827597" cy="452370"/>
            </a:xfrm>
            <a:prstGeom prst="rect">
              <a:avLst/>
            </a:prstGeom>
          </p:spPr>
        </p:pic>
        <p:pic>
          <p:nvPicPr>
            <p:cNvPr id="54" name="object 54"/>
            <p:cNvPicPr/>
            <p:nvPr/>
          </p:nvPicPr>
          <p:blipFill>
            <a:blip r:embed="rId43" cstate="print"/>
            <a:stretch>
              <a:fillRect/>
            </a:stretch>
          </p:blipFill>
          <p:spPr>
            <a:xfrm>
              <a:off x="3425450" y="9244170"/>
              <a:ext cx="1643403" cy="452370"/>
            </a:xfrm>
            <a:prstGeom prst="rect">
              <a:avLst/>
            </a:prstGeom>
          </p:spPr>
        </p:pic>
        <p:pic>
          <p:nvPicPr>
            <p:cNvPr id="55" name="object 55"/>
            <p:cNvPicPr/>
            <p:nvPr/>
          </p:nvPicPr>
          <p:blipFill>
            <a:blip r:embed="rId44" cstate="print"/>
            <a:stretch>
              <a:fillRect/>
            </a:stretch>
          </p:blipFill>
          <p:spPr>
            <a:xfrm>
              <a:off x="5162259" y="9244170"/>
              <a:ext cx="543472" cy="452370"/>
            </a:xfrm>
            <a:prstGeom prst="rect">
              <a:avLst/>
            </a:prstGeom>
          </p:spPr>
        </p:pic>
        <p:pic>
          <p:nvPicPr>
            <p:cNvPr id="56" name="object 56"/>
            <p:cNvPicPr/>
            <p:nvPr/>
          </p:nvPicPr>
          <p:blipFill>
            <a:blip r:embed="rId45" cstate="print"/>
            <a:stretch>
              <a:fillRect/>
            </a:stretch>
          </p:blipFill>
          <p:spPr>
            <a:xfrm>
              <a:off x="5597038" y="9244170"/>
              <a:ext cx="1708955" cy="452370"/>
            </a:xfrm>
            <a:prstGeom prst="rect">
              <a:avLst/>
            </a:prstGeom>
          </p:spPr>
        </p:pic>
        <p:pic>
          <p:nvPicPr>
            <p:cNvPr id="57" name="object 57"/>
            <p:cNvPicPr/>
            <p:nvPr/>
          </p:nvPicPr>
          <p:blipFill>
            <a:blip r:embed="rId46" cstate="print"/>
            <a:stretch>
              <a:fillRect/>
            </a:stretch>
          </p:blipFill>
          <p:spPr>
            <a:xfrm>
              <a:off x="7243163" y="9244170"/>
              <a:ext cx="1845818" cy="452370"/>
            </a:xfrm>
            <a:prstGeom prst="rect">
              <a:avLst/>
            </a:prstGeom>
          </p:spPr>
        </p:pic>
      </p:grpSp>
      <p:pic>
        <p:nvPicPr>
          <p:cNvPr id="58" name="object 58"/>
          <p:cNvPicPr/>
          <p:nvPr/>
        </p:nvPicPr>
        <p:blipFill>
          <a:blip r:embed="rId47" cstate="print"/>
          <a:stretch>
            <a:fillRect/>
          </a:stretch>
        </p:blipFill>
        <p:spPr>
          <a:xfrm>
            <a:off x="12768036" y="4466174"/>
            <a:ext cx="10629564" cy="7122358"/>
          </a:xfrm>
          <a:prstGeom prst="rect">
            <a:avLst/>
          </a:prstGeo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2701740" cy="3452489"/>
            <a:chOff x="0" y="0"/>
            <a:chExt cx="10473055" cy="2846705"/>
          </a:xfrm>
        </p:grpSpPr>
        <p:pic>
          <p:nvPicPr>
            <p:cNvPr id="3" name="object 3"/>
            <p:cNvPicPr/>
            <p:nvPr/>
          </p:nvPicPr>
          <p:blipFill>
            <a:blip r:embed="rId2" cstate="print"/>
            <a:stretch>
              <a:fillRect/>
            </a:stretch>
          </p:blipFill>
          <p:spPr>
            <a:xfrm>
              <a:off x="1255537" y="1065898"/>
              <a:ext cx="9217049" cy="1131135"/>
            </a:xfrm>
            <a:prstGeom prst="rect">
              <a:avLst/>
            </a:prstGeom>
          </p:spPr>
        </p:pic>
        <p:pic>
          <p:nvPicPr>
            <p:cNvPr id="4" name="object 4"/>
            <p:cNvPicPr/>
            <p:nvPr/>
          </p:nvPicPr>
          <p:blipFill>
            <a:blip r:embed="rId3" cstate="print"/>
            <a:stretch>
              <a:fillRect/>
            </a:stretch>
          </p:blipFill>
          <p:spPr>
            <a:xfrm>
              <a:off x="1255537" y="2218395"/>
              <a:ext cx="7188816" cy="628292"/>
            </a:xfrm>
            <a:prstGeom prst="rect">
              <a:avLst/>
            </a:prstGeom>
          </p:spPr>
        </p:pic>
      </p:grpSp>
      <p:pic>
        <p:nvPicPr>
          <p:cNvPr id="5" name="object 5"/>
          <p:cNvPicPr/>
          <p:nvPr/>
        </p:nvPicPr>
        <p:blipFill>
          <a:blip r:embed="rId4" cstate="print"/>
          <a:stretch>
            <a:fillRect/>
          </a:stretch>
        </p:blipFill>
        <p:spPr>
          <a:xfrm>
            <a:off x="3510695" y="4333980"/>
            <a:ext cx="15840968" cy="8631489"/>
          </a:xfrm>
          <a:prstGeom prst="rect">
            <a:avLst/>
          </a:prstGeo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20089589" cy="3452489"/>
            <a:chOff x="0" y="0"/>
            <a:chExt cx="16564610" cy="2846705"/>
          </a:xfrm>
        </p:grpSpPr>
        <p:pic>
          <p:nvPicPr>
            <p:cNvPr id="3" name="object 3"/>
            <p:cNvPicPr/>
            <p:nvPr/>
          </p:nvPicPr>
          <p:blipFill>
            <a:blip r:embed="rId2" cstate="print"/>
            <a:stretch>
              <a:fillRect/>
            </a:stretch>
          </p:blipFill>
          <p:spPr>
            <a:xfrm>
              <a:off x="1255537" y="1065898"/>
              <a:ext cx="15308867" cy="1131135"/>
            </a:xfrm>
            <a:prstGeom prst="rect">
              <a:avLst/>
            </a:prstGeom>
          </p:spPr>
        </p:pic>
        <p:pic>
          <p:nvPicPr>
            <p:cNvPr id="4" name="object 4"/>
            <p:cNvPicPr/>
            <p:nvPr/>
          </p:nvPicPr>
          <p:blipFill>
            <a:blip r:embed="rId3" cstate="print"/>
            <a:stretch>
              <a:fillRect/>
            </a:stretch>
          </p:blipFill>
          <p:spPr>
            <a:xfrm>
              <a:off x="1255537" y="2218395"/>
              <a:ext cx="2070851" cy="628292"/>
            </a:xfrm>
            <a:prstGeom prst="rect">
              <a:avLst/>
            </a:prstGeom>
          </p:spPr>
        </p:pic>
        <p:pic>
          <p:nvPicPr>
            <p:cNvPr id="5" name="object 5"/>
            <p:cNvPicPr/>
            <p:nvPr/>
          </p:nvPicPr>
          <p:blipFill>
            <a:blip r:embed="rId4" cstate="print"/>
            <a:stretch>
              <a:fillRect/>
            </a:stretch>
          </p:blipFill>
          <p:spPr>
            <a:xfrm>
              <a:off x="3250051" y="2218395"/>
              <a:ext cx="3716873" cy="628292"/>
            </a:xfrm>
            <a:prstGeom prst="rect">
              <a:avLst/>
            </a:prstGeom>
          </p:spPr>
        </p:pic>
        <p:pic>
          <p:nvPicPr>
            <p:cNvPr id="6" name="object 6"/>
            <p:cNvPicPr/>
            <p:nvPr/>
          </p:nvPicPr>
          <p:blipFill>
            <a:blip r:embed="rId5" cstate="print"/>
            <a:stretch>
              <a:fillRect/>
            </a:stretch>
          </p:blipFill>
          <p:spPr>
            <a:xfrm>
              <a:off x="6883048" y="2218395"/>
              <a:ext cx="3680432" cy="628292"/>
            </a:xfrm>
            <a:prstGeom prst="rect">
              <a:avLst/>
            </a:prstGeom>
          </p:spPr>
        </p:pic>
        <p:pic>
          <p:nvPicPr>
            <p:cNvPr id="7" name="object 7"/>
            <p:cNvPicPr/>
            <p:nvPr/>
          </p:nvPicPr>
          <p:blipFill>
            <a:blip r:embed="rId6" cstate="print"/>
            <a:stretch>
              <a:fillRect/>
            </a:stretch>
          </p:blipFill>
          <p:spPr>
            <a:xfrm>
              <a:off x="10478451" y="2218395"/>
              <a:ext cx="1124957" cy="628292"/>
            </a:xfrm>
            <a:prstGeom prst="rect">
              <a:avLst/>
            </a:prstGeom>
          </p:spPr>
        </p:pic>
      </p:grpSp>
      <p:pic>
        <p:nvPicPr>
          <p:cNvPr id="8" name="object 8"/>
          <p:cNvPicPr/>
          <p:nvPr/>
        </p:nvPicPr>
        <p:blipFill>
          <a:blip r:embed="rId7" cstate="print"/>
          <a:stretch>
            <a:fillRect/>
          </a:stretch>
        </p:blipFill>
        <p:spPr>
          <a:xfrm>
            <a:off x="1522907" y="4276565"/>
            <a:ext cx="495296" cy="498344"/>
          </a:xfrm>
          <a:prstGeom prst="rect">
            <a:avLst/>
          </a:prstGeom>
        </p:spPr>
      </p:pic>
      <p:grpSp>
        <p:nvGrpSpPr>
          <p:cNvPr id="9" name="object 9"/>
          <p:cNvGrpSpPr/>
          <p:nvPr/>
        </p:nvGrpSpPr>
        <p:grpSpPr>
          <a:xfrm>
            <a:off x="2240959" y="4098588"/>
            <a:ext cx="13039827" cy="1663479"/>
            <a:chOff x="1847703" y="3379438"/>
            <a:chExt cx="10751820" cy="1371600"/>
          </a:xfrm>
        </p:grpSpPr>
        <p:pic>
          <p:nvPicPr>
            <p:cNvPr id="10" name="object 10"/>
            <p:cNvPicPr/>
            <p:nvPr/>
          </p:nvPicPr>
          <p:blipFill>
            <a:blip r:embed="rId8" cstate="print"/>
            <a:stretch>
              <a:fillRect/>
            </a:stretch>
          </p:blipFill>
          <p:spPr>
            <a:xfrm>
              <a:off x="1847703" y="3379438"/>
              <a:ext cx="3094235" cy="703938"/>
            </a:xfrm>
            <a:prstGeom prst="rect">
              <a:avLst/>
            </a:prstGeom>
          </p:spPr>
        </p:pic>
        <p:pic>
          <p:nvPicPr>
            <p:cNvPr id="11" name="object 11"/>
            <p:cNvPicPr/>
            <p:nvPr/>
          </p:nvPicPr>
          <p:blipFill>
            <a:blip r:embed="rId9" cstate="print"/>
            <a:stretch>
              <a:fillRect/>
            </a:stretch>
          </p:blipFill>
          <p:spPr>
            <a:xfrm>
              <a:off x="4837118" y="3379438"/>
              <a:ext cx="2972241" cy="703938"/>
            </a:xfrm>
            <a:prstGeom prst="rect">
              <a:avLst/>
            </a:prstGeom>
          </p:spPr>
        </p:pic>
        <p:pic>
          <p:nvPicPr>
            <p:cNvPr id="12" name="object 12"/>
            <p:cNvPicPr/>
            <p:nvPr/>
          </p:nvPicPr>
          <p:blipFill>
            <a:blip r:embed="rId10" cstate="print"/>
            <a:stretch>
              <a:fillRect/>
            </a:stretch>
          </p:blipFill>
          <p:spPr>
            <a:xfrm>
              <a:off x="7717420" y="3379438"/>
              <a:ext cx="1718484" cy="703938"/>
            </a:xfrm>
            <a:prstGeom prst="rect">
              <a:avLst/>
            </a:prstGeom>
          </p:spPr>
        </p:pic>
        <p:pic>
          <p:nvPicPr>
            <p:cNvPr id="13" name="object 13"/>
            <p:cNvPicPr/>
            <p:nvPr/>
          </p:nvPicPr>
          <p:blipFill>
            <a:blip r:embed="rId11" cstate="print"/>
            <a:stretch>
              <a:fillRect/>
            </a:stretch>
          </p:blipFill>
          <p:spPr>
            <a:xfrm>
              <a:off x="2143000" y="4046936"/>
              <a:ext cx="2616837" cy="703687"/>
            </a:xfrm>
            <a:prstGeom prst="rect">
              <a:avLst/>
            </a:prstGeom>
          </p:spPr>
        </p:pic>
        <p:pic>
          <p:nvPicPr>
            <p:cNvPr id="14" name="object 14"/>
            <p:cNvPicPr/>
            <p:nvPr/>
          </p:nvPicPr>
          <p:blipFill>
            <a:blip r:embed="rId12" cstate="print"/>
            <a:stretch>
              <a:fillRect/>
            </a:stretch>
          </p:blipFill>
          <p:spPr>
            <a:xfrm>
              <a:off x="4690098" y="4046936"/>
              <a:ext cx="1586647" cy="703687"/>
            </a:xfrm>
            <a:prstGeom prst="rect">
              <a:avLst/>
            </a:prstGeom>
          </p:spPr>
        </p:pic>
        <p:pic>
          <p:nvPicPr>
            <p:cNvPr id="15" name="object 15"/>
            <p:cNvPicPr/>
            <p:nvPr/>
          </p:nvPicPr>
          <p:blipFill>
            <a:blip r:embed="rId13" cstate="print"/>
            <a:stretch>
              <a:fillRect/>
            </a:stretch>
          </p:blipFill>
          <p:spPr>
            <a:xfrm>
              <a:off x="6012234" y="4046936"/>
              <a:ext cx="425982" cy="703687"/>
            </a:xfrm>
            <a:prstGeom prst="rect">
              <a:avLst/>
            </a:prstGeom>
          </p:spPr>
        </p:pic>
        <p:pic>
          <p:nvPicPr>
            <p:cNvPr id="16" name="object 16"/>
            <p:cNvPicPr/>
            <p:nvPr/>
          </p:nvPicPr>
          <p:blipFill>
            <a:blip r:embed="rId14" cstate="print"/>
            <a:stretch>
              <a:fillRect/>
            </a:stretch>
          </p:blipFill>
          <p:spPr>
            <a:xfrm>
              <a:off x="6296222" y="4046936"/>
              <a:ext cx="3059155" cy="703687"/>
            </a:xfrm>
            <a:prstGeom prst="rect">
              <a:avLst/>
            </a:prstGeom>
          </p:spPr>
        </p:pic>
        <p:pic>
          <p:nvPicPr>
            <p:cNvPr id="17" name="object 17"/>
            <p:cNvPicPr/>
            <p:nvPr/>
          </p:nvPicPr>
          <p:blipFill>
            <a:blip r:embed="rId15" cstate="print"/>
            <a:stretch>
              <a:fillRect/>
            </a:stretch>
          </p:blipFill>
          <p:spPr>
            <a:xfrm>
              <a:off x="9290664" y="4046936"/>
              <a:ext cx="1020681" cy="703687"/>
            </a:xfrm>
            <a:prstGeom prst="rect">
              <a:avLst/>
            </a:prstGeom>
          </p:spPr>
        </p:pic>
        <p:pic>
          <p:nvPicPr>
            <p:cNvPr id="18" name="object 18"/>
            <p:cNvPicPr/>
            <p:nvPr/>
          </p:nvPicPr>
          <p:blipFill>
            <a:blip r:embed="rId16" cstate="print"/>
            <a:stretch>
              <a:fillRect/>
            </a:stretch>
          </p:blipFill>
          <p:spPr>
            <a:xfrm>
              <a:off x="10056238" y="4046936"/>
              <a:ext cx="2542804" cy="703687"/>
            </a:xfrm>
            <a:prstGeom prst="rect">
              <a:avLst/>
            </a:prstGeom>
          </p:spPr>
        </p:pic>
      </p:grpSp>
      <p:pic>
        <p:nvPicPr>
          <p:cNvPr id="19" name="object 19"/>
          <p:cNvPicPr/>
          <p:nvPr/>
        </p:nvPicPr>
        <p:blipFill>
          <a:blip r:embed="rId7" cstate="print"/>
          <a:stretch>
            <a:fillRect/>
          </a:stretch>
        </p:blipFill>
        <p:spPr>
          <a:xfrm>
            <a:off x="1522907" y="6023056"/>
            <a:ext cx="495296" cy="498344"/>
          </a:xfrm>
          <a:prstGeom prst="rect">
            <a:avLst/>
          </a:prstGeom>
        </p:spPr>
      </p:pic>
      <p:grpSp>
        <p:nvGrpSpPr>
          <p:cNvPr id="20" name="object 20"/>
          <p:cNvGrpSpPr/>
          <p:nvPr/>
        </p:nvGrpSpPr>
        <p:grpSpPr>
          <a:xfrm>
            <a:off x="2240959" y="5845384"/>
            <a:ext cx="15838476" cy="1662709"/>
            <a:chOff x="1847703" y="4819735"/>
            <a:chExt cx="13059410" cy="1370965"/>
          </a:xfrm>
        </p:grpSpPr>
        <p:pic>
          <p:nvPicPr>
            <p:cNvPr id="21" name="object 21"/>
            <p:cNvPicPr/>
            <p:nvPr/>
          </p:nvPicPr>
          <p:blipFill>
            <a:blip r:embed="rId17" cstate="print"/>
            <a:stretch>
              <a:fillRect/>
            </a:stretch>
          </p:blipFill>
          <p:spPr>
            <a:xfrm>
              <a:off x="1847703" y="4819735"/>
              <a:ext cx="3663677" cy="703687"/>
            </a:xfrm>
            <a:prstGeom prst="rect">
              <a:avLst/>
            </a:prstGeom>
          </p:spPr>
        </p:pic>
        <p:pic>
          <p:nvPicPr>
            <p:cNvPr id="22" name="object 22"/>
            <p:cNvPicPr/>
            <p:nvPr/>
          </p:nvPicPr>
          <p:blipFill>
            <a:blip r:embed="rId18" cstate="print"/>
            <a:stretch>
              <a:fillRect/>
            </a:stretch>
          </p:blipFill>
          <p:spPr>
            <a:xfrm>
              <a:off x="5422687" y="4819735"/>
              <a:ext cx="2046767" cy="703687"/>
            </a:xfrm>
            <a:prstGeom prst="rect">
              <a:avLst/>
            </a:prstGeom>
          </p:spPr>
        </p:pic>
        <p:pic>
          <p:nvPicPr>
            <p:cNvPr id="23" name="object 23"/>
            <p:cNvPicPr/>
            <p:nvPr/>
          </p:nvPicPr>
          <p:blipFill>
            <a:blip r:embed="rId19" cstate="print"/>
            <a:stretch>
              <a:fillRect/>
            </a:stretch>
          </p:blipFill>
          <p:spPr>
            <a:xfrm>
              <a:off x="2143000" y="5486730"/>
              <a:ext cx="2890459" cy="703938"/>
            </a:xfrm>
            <a:prstGeom prst="rect">
              <a:avLst/>
            </a:prstGeom>
          </p:spPr>
        </p:pic>
        <p:pic>
          <p:nvPicPr>
            <p:cNvPr id="24" name="object 24"/>
            <p:cNvPicPr/>
            <p:nvPr/>
          </p:nvPicPr>
          <p:blipFill>
            <a:blip r:embed="rId20" cstate="print"/>
            <a:stretch>
              <a:fillRect/>
            </a:stretch>
          </p:blipFill>
          <p:spPr>
            <a:xfrm>
              <a:off x="4912513" y="5486730"/>
              <a:ext cx="1761522" cy="703938"/>
            </a:xfrm>
            <a:prstGeom prst="rect">
              <a:avLst/>
            </a:prstGeom>
          </p:spPr>
        </p:pic>
        <p:pic>
          <p:nvPicPr>
            <p:cNvPr id="25" name="object 25"/>
            <p:cNvPicPr/>
            <p:nvPr/>
          </p:nvPicPr>
          <p:blipFill>
            <a:blip r:embed="rId21" cstate="print"/>
            <a:stretch>
              <a:fillRect/>
            </a:stretch>
          </p:blipFill>
          <p:spPr>
            <a:xfrm>
              <a:off x="6550053" y="5486730"/>
              <a:ext cx="1360776" cy="703938"/>
            </a:xfrm>
            <a:prstGeom prst="rect">
              <a:avLst/>
            </a:prstGeom>
          </p:spPr>
        </p:pic>
        <p:pic>
          <p:nvPicPr>
            <p:cNvPr id="26" name="object 26"/>
            <p:cNvPicPr/>
            <p:nvPr/>
          </p:nvPicPr>
          <p:blipFill>
            <a:blip r:embed="rId22" cstate="print"/>
            <a:stretch>
              <a:fillRect/>
            </a:stretch>
          </p:blipFill>
          <p:spPr>
            <a:xfrm>
              <a:off x="7741295" y="5486730"/>
              <a:ext cx="1608742" cy="703938"/>
            </a:xfrm>
            <a:prstGeom prst="rect">
              <a:avLst/>
            </a:prstGeom>
          </p:spPr>
        </p:pic>
        <p:pic>
          <p:nvPicPr>
            <p:cNvPr id="27" name="object 27"/>
            <p:cNvPicPr/>
            <p:nvPr/>
          </p:nvPicPr>
          <p:blipFill>
            <a:blip r:embed="rId23" cstate="print"/>
            <a:stretch>
              <a:fillRect/>
            </a:stretch>
          </p:blipFill>
          <p:spPr>
            <a:xfrm>
              <a:off x="9200190" y="5486730"/>
              <a:ext cx="1277004" cy="703938"/>
            </a:xfrm>
            <a:prstGeom prst="rect">
              <a:avLst/>
            </a:prstGeom>
          </p:spPr>
        </p:pic>
        <p:pic>
          <p:nvPicPr>
            <p:cNvPr id="28" name="object 28"/>
            <p:cNvPicPr/>
            <p:nvPr/>
          </p:nvPicPr>
          <p:blipFill>
            <a:blip r:embed="rId24" cstate="print"/>
            <a:stretch>
              <a:fillRect/>
            </a:stretch>
          </p:blipFill>
          <p:spPr>
            <a:xfrm>
              <a:off x="10328917" y="5486730"/>
              <a:ext cx="1718484" cy="703938"/>
            </a:xfrm>
            <a:prstGeom prst="rect">
              <a:avLst/>
            </a:prstGeom>
          </p:spPr>
        </p:pic>
        <p:pic>
          <p:nvPicPr>
            <p:cNvPr id="29" name="object 29"/>
            <p:cNvPicPr/>
            <p:nvPr/>
          </p:nvPicPr>
          <p:blipFill>
            <a:blip r:embed="rId15" cstate="print"/>
            <a:stretch>
              <a:fillRect/>
            </a:stretch>
          </p:blipFill>
          <p:spPr>
            <a:xfrm>
              <a:off x="11972530" y="5486730"/>
              <a:ext cx="1020681" cy="703938"/>
            </a:xfrm>
            <a:prstGeom prst="rect">
              <a:avLst/>
            </a:prstGeom>
          </p:spPr>
        </p:pic>
        <p:pic>
          <p:nvPicPr>
            <p:cNvPr id="30" name="object 30"/>
            <p:cNvPicPr/>
            <p:nvPr/>
          </p:nvPicPr>
          <p:blipFill>
            <a:blip r:embed="rId25" cstate="print"/>
            <a:stretch>
              <a:fillRect/>
            </a:stretch>
          </p:blipFill>
          <p:spPr>
            <a:xfrm>
              <a:off x="12737790" y="5486730"/>
              <a:ext cx="2168865" cy="703938"/>
            </a:xfrm>
            <a:prstGeom prst="rect">
              <a:avLst/>
            </a:prstGeom>
          </p:spPr>
        </p:pic>
      </p:grpSp>
      <p:pic>
        <p:nvPicPr>
          <p:cNvPr id="31" name="object 31"/>
          <p:cNvPicPr/>
          <p:nvPr/>
        </p:nvPicPr>
        <p:blipFill>
          <a:blip r:embed="rId7" cstate="print"/>
          <a:stretch>
            <a:fillRect/>
          </a:stretch>
        </p:blipFill>
        <p:spPr>
          <a:xfrm>
            <a:off x="1522907" y="7769546"/>
            <a:ext cx="495296" cy="498344"/>
          </a:xfrm>
          <a:prstGeom prst="rect">
            <a:avLst/>
          </a:prstGeom>
        </p:spPr>
      </p:pic>
      <p:grpSp>
        <p:nvGrpSpPr>
          <p:cNvPr id="32" name="object 32"/>
          <p:cNvGrpSpPr/>
          <p:nvPr/>
        </p:nvGrpSpPr>
        <p:grpSpPr>
          <a:xfrm>
            <a:off x="2240960" y="7592255"/>
            <a:ext cx="10411376" cy="854073"/>
            <a:chOff x="1847703" y="6260095"/>
            <a:chExt cx="8584565" cy="704215"/>
          </a:xfrm>
        </p:grpSpPr>
        <p:pic>
          <p:nvPicPr>
            <p:cNvPr id="33" name="object 33"/>
            <p:cNvPicPr/>
            <p:nvPr/>
          </p:nvPicPr>
          <p:blipFill>
            <a:blip r:embed="rId26" cstate="print"/>
            <a:stretch>
              <a:fillRect/>
            </a:stretch>
          </p:blipFill>
          <p:spPr>
            <a:xfrm>
              <a:off x="1847703" y="6260095"/>
              <a:ext cx="2604167" cy="703687"/>
            </a:xfrm>
            <a:prstGeom prst="rect">
              <a:avLst/>
            </a:prstGeom>
          </p:spPr>
        </p:pic>
        <p:pic>
          <p:nvPicPr>
            <p:cNvPr id="34" name="object 34"/>
            <p:cNvPicPr/>
            <p:nvPr/>
          </p:nvPicPr>
          <p:blipFill>
            <a:blip r:embed="rId27" cstate="print"/>
            <a:stretch>
              <a:fillRect/>
            </a:stretch>
          </p:blipFill>
          <p:spPr>
            <a:xfrm>
              <a:off x="4347050" y="6260095"/>
              <a:ext cx="3588701" cy="703687"/>
            </a:xfrm>
            <a:prstGeom prst="rect">
              <a:avLst/>
            </a:prstGeom>
          </p:spPr>
        </p:pic>
        <p:pic>
          <p:nvPicPr>
            <p:cNvPr id="35" name="object 35"/>
            <p:cNvPicPr/>
            <p:nvPr/>
          </p:nvPicPr>
          <p:blipFill>
            <a:blip r:embed="rId28" cstate="print"/>
            <a:stretch>
              <a:fillRect/>
            </a:stretch>
          </p:blipFill>
          <p:spPr>
            <a:xfrm>
              <a:off x="7812920" y="6260095"/>
              <a:ext cx="841409" cy="703687"/>
            </a:xfrm>
            <a:prstGeom prst="rect">
              <a:avLst/>
            </a:prstGeom>
          </p:spPr>
        </p:pic>
        <p:pic>
          <p:nvPicPr>
            <p:cNvPr id="36" name="object 36"/>
            <p:cNvPicPr/>
            <p:nvPr/>
          </p:nvPicPr>
          <p:blipFill>
            <a:blip r:embed="rId29" cstate="print"/>
            <a:stretch>
              <a:fillRect/>
            </a:stretch>
          </p:blipFill>
          <p:spPr>
            <a:xfrm>
              <a:off x="8443726" y="6260095"/>
              <a:ext cx="1203494" cy="703687"/>
            </a:xfrm>
            <a:prstGeom prst="rect">
              <a:avLst/>
            </a:prstGeom>
          </p:spPr>
        </p:pic>
        <p:pic>
          <p:nvPicPr>
            <p:cNvPr id="37" name="object 37"/>
            <p:cNvPicPr/>
            <p:nvPr/>
          </p:nvPicPr>
          <p:blipFill>
            <a:blip r:embed="rId30" cstate="print"/>
            <a:stretch>
              <a:fillRect/>
            </a:stretch>
          </p:blipFill>
          <p:spPr>
            <a:xfrm>
              <a:off x="9563657" y="6260095"/>
              <a:ext cx="868216" cy="703687"/>
            </a:xfrm>
            <a:prstGeom prst="rect">
              <a:avLst/>
            </a:prstGeom>
          </p:spPr>
        </p:pic>
      </p:grpSp>
      <p:sp>
        <p:nvSpPr>
          <p:cNvPr id="38" name="object 38"/>
          <p:cNvSpPr txBox="1"/>
          <p:nvPr/>
        </p:nvSpPr>
        <p:spPr>
          <a:xfrm>
            <a:off x="2222509" y="4856154"/>
            <a:ext cx="280327" cy="4465394"/>
          </a:xfrm>
          <a:prstGeom prst="rect">
            <a:avLst/>
          </a:prstGeom>
        </p:spPr>
        <p:txBody>
          <a:bodyPr vert="horz" wrap="square" lIns="0" tIns="18483" rIns="0" bIns="0" rtlCol="0">
            <a:spAutoFit/>
          </a:bodyPr>
          <a:lstStyle/>
          <a:p>
            <a:pPr marL="15403">
              <a:spcBef>
                <a:spcPts val="146"/>
              </a:spcBef>
            </a:pPr>
            <a:r>
              <a:rPr sz="5579" spc="-61" dirty="0">
                <a:solidFill>
                  <a:srgbClr val="C3004A"/>
                </a:solidFill>
                <a:latin typeface="Arial"/>
                <a:cs typeface="Arial"/>
              </a:rPr>
              <a:t>•</a:t>
            </a:r>
            <a:endParaRPr sz="5579">
              <a:latin typeface="Arial"/>
              <a:cs typeface="Arial"/>
            </a:endParaRPr>
          </a:p>
          <a:p>
            <a:pPr>
              <a:spcBef>
                <a:spcPts val="643"/>
              </a:spcBef>
            </a:pPr>
            <a:endParaRPr sz="5579">
              <a:latin typeface="Arial"/>
              <a:cs typeface="Arial"/>
            </a:endParaRPr>
          </a:p>
          <a:p>
            <a:pPr marL="15403"/>
            <a:r>
              <a:rPr sz="5579" spc="-61" dirty="0">
                <a:solidFill>
                  <a:srgbClr val="C3004A"/>
                </a:solidFill>
                <a:latin typeface="Arial"/>
                <a:cs typeface="Arial"/>
              </a:rPr>
              <a:t>•</a:t>
            </a:r>
            <a:endParaRPr sz="5579">
              <a:latin typeface="Arial"/>
              <a:cs typeface="Arial"/>
            </a:endParaRPr>
          </a:p>
          <a:p>
            <a:pPr>
              <a:spcBef>
                <a:spcPts val="643"/>
              </a:spcBef>
            </a:pPr>
            <a:endParaRPr sz="5579">
              <a:latin typeface="Arial"/>
              <a:cs typeface="Arial"/>
            </a:endParaRPr>
          </a:p>
          <a:p>
            <a:pPr marL="15403"/>
            <a:r>
              <a:rPr sz="5579" spc="-61" dirty="0">
                <a:solidFill>
                  <a:srgbClr val="C3004A"/>
                </a:solidFill>
                <a:latin typeface="Arial"/>
                <a:cs typeface="Arial"/>
              </a:rPr>
              <a:t>•</a:t>
            </a:r>
            <a:endParaRPr sz="5579">
              <a:latin typeface="Arial"/>
              <a:cs typeface="Arial"/>
            </a:endParaRPr>
          </a:p>
        </p:txBody>
      </p:sp>
      <p:grpSp>
        <p:nvGrpSpPr>
          <p:cNvPr id="39" name="object 39"/>
          <p:cNvGrpSpPr/>
          <p:nvPr/>
        </p:nvGrpSpPr>
        <p:grpSpPr>
          <a:xfrm>
            <a:off x="2599096" y="8401494"/>
            <a:ext cx="13012102" cy="854073"/>
            <a:chOff x="2143000" y="6927342"/>
            <a:chExt cx="10728960" cy="704215"/>
          </a:xfrm>
        </p:grpSpPr>
        <p:pic>
          <p:nvPicPr>
            <p:cNvPr id="40" name="object 40"/>
            <p:cNvPicPr/>
            <p:nvPr/>
          </p:nvPicPr>
          <p:blipFill>
            <a:blip r:embed="rId31" cstate="print"/>
            <a:stretch>
              <a:fillRect/>
            </a:stretch>
          </p:blipFill>
          <p:spPr>
            <a:xfrm>
              <a:off x="2143000" y="6927342"/>
              <a:ext cx="2576312" cy="703687"/>
            </a:xfrm>
            <a:prstGeom prst="rect">
              <a:avLst/>
            </a:prstGeom>
          </p:spPr>
        </p:pic>
        <p:pic>
          <p:nvPicPr>
            <p:cNvPr id="41" name="object 41"/>
            <p:cNvPicPr/>
            <p:nvPr/>
          </p:nvPicPr>
          <p:blipFill>
            <a:blip r:embed="rId32" cstate="print"/>
            <a:stretch>
              <a:fillRect/>
            </a:stretch>
          </p:blipFill>
          <p:spPr>
            <a:xfrm>
              <a:off x="4461399" y="6927342"/>
              <a:ext cx="3026484" cy="703687"/>
            </a:xfrm>
            <a:prstGeom prst="rect">
              <a:avLst/>
            </a:prstGeom>
          </p:spPr>
        </p:pic>
        <p:pic>
          <p:nvPicPr>
            <p:cNvPr id="42" name="object 42"/>
            <p:cNvPicPr/>
            <p:nvPr/>
          </p:nvPicPr>
          <p:blipFill>
            <a:blip r:embed="rId33" cstate="print"/>
            <a:stretch>
              <a:fillRect/>
            </a:stretch>
          </p:blipFill>
          <p:spPr>
            <a:xfrm>
              <a:off x="7254997" y="6927342"/>
              <a:ext cx="3166907" cy="703687"/>
            </a:xfrm>
            <a:prstGeom prst="rect">
              <a:avLst/>
            </a:prstGeom>
          </p:spPr>
        </p:pic>
        <p:pic>
          <p:nvPicPr>
            <p:cNvPr id="43" name="object 43"/>
            <p:cNvPicPr/>
            <p:nvPr/>
          </p:nvPicPr>
          <p:blipFill>
            <a:blip r:embed="rId34" cstate="print"/>
            <a:stretch>
              <a:fillRect/>
            </a:stretch>
          </p:blipFill>
          <p:spPr>
            <a:xfrm>
              <a:off x="10328917" y="6927342"/>
              <a:ext cx="2542804" cy="703687"/>
            </a:xfrm>
            <a:prstGeom prst="rect">
              <a:avLst/>
            </a:prstGeom>
          </p:spPr>
        </p:pic>
      </p:grpSp>
      <p:grpSp>
        <p:nvGrpSpPr>
          <p:cNvPr id="44" name="object 44"/>
          <p:cNvGrpSpPr/>
          <p:nvPr/>
        </p:nvGrpSpPr>
        <p:grpSpPr>
          <a:xfrm>
            <a:off x="2489369" y="9940976"/>
            <a:ext cx="19679880" cy="1371600"/>
            <a:chOff x="2052526" y="8196702"/>
            <a:chExt cx="16226790" cy="1130935"/>
          </a:xfrm>
        </p:grpSpPr>
        <p:pic>
          <p:nvPicPr>
            <p:cNvPr id="45" name="object 45"/>
            <p:cNvPicPr/>
            <p:nvPr/>
          </p:nvPicPr>
          <p:blipFill>
            <a:blip r:embed="rId35" cstate="print"/>
            <a:stretch>
              <a:fillRect/>
            </a:stretch>
          </p:blipFill>
          <p:spPr>
            <a:xfrm>
              <a:off x="2052526" y="8196702"/>
              <a:ext cx="752610" cy="628292"/>
            </a:xfrm>
            <a:prstGeom prst="rect">
              <a:avLst/>
            </a:prstGeom>
          </p:spPr>
        </p:pic>
        <p:pic>
          <p:nvPicPr>
            <p:cNvPr id="46" name="object 46"/>
            <p:cNvPicPr/>
            <p:nvPr/>
          </p:nvPicPr>
          <p:blipFill>
            <a:blip r:embed="rId36" cstate="print"/>
            <a:stretch>
              <a:fillRect/>
            </a:stretch>
          </p:blipFill>
          <p:spPr>
            <a:xfrm>
              <a:off x="2616733" y="8196702"/>
              <a:ext cx="1579212" cy="628292"/>
            </a:xfrm>
            <a:prstGeom prst="rect">
              <a:avLst/>
            </a:prstGeom>
          </p:spPr>
        </p:pic>
        <p:pic>
          <p:nvPicPr>
            <p:cNvPr id="47" name="object 47"/>
            <p:cNvPicPr/>
            <p:nvPr/>
          </p:nvPicPr>
          <p:blipFill>
            <a:blip r:embed="rId37" cstate="print"/>
            <a:stretch>
              <a:fillRect/>
            </a:stretch>
          </p:blipFill>
          <p:spPr>
            <a:xfrm>
              <a:off x="4069345" y="8196702"/>
              <a:ext cx="537818" cy="628292"/>
            </a:xfrm>
            <a:prstGeom prst="rect">
              <a:avLst/>
            </a:prstGeom>
          </p:spPr>
        </p:pic>
        <p:pic>
          <p:nvPicPr>
            <p:cNvPr id="48" name="object 48"/>
            <p:cNvPicPr/>
            <p:nvPr/>
          </p:nvPicPr>
          <p:blipFill>
            <a:blip r:embed="rId38" cstate="print"/>
            <a:stretch>
              <a:fillRect/>
            </a:stretch>
          </p:blipFill>
          <p:spPr>
            <a:xfrm>
              <a:off x="4472708" y="8196702"/>
              <a:ext cx="2408140" cy="628292"/>
            </a:xfrm>
            <a:prstGeom prst="rect">
              <a:avLst/>
            </a:prstGeom>
          </p:spPr>
        </p:pic>
        <p:pic>
          <p:nvPicPr>
            <p:cNvPr id="49" name="object 49"/>
            <p:cNvPicPr/>
            <p:nvPr/>
          </p:nvPicPr>
          <p:blipFill>
            <a:blip r:embed="rId39" cstate="print"/>
            <a:stretch>
              <a:fillRect/>
            </a:stretch>
          </p:blipFill>
          <p:spPr>
            <a:xfrm>
              <a:off x="6758645" y="8196702"/>
              <a:ext cx="2094622" cy="628292"/>
            </a:xfrm>
            <a:prstGeom prst="rect">
              <a:avLst/>
            </a:prstGeom>
          </p:spPr>
        </p:pic>
        <p:pic>
          <p:nvPicPr>
            <p:cNvPr id="50" name="object 50"/>
            <p:cNvPicPr/>
            <p:nvPr/>
          </p:nvPicPr>
          <p:blipFill>
            <a:blip r:embed="rId40" cstate="print"/>
            <a:stretch>
              <a:fillRect/>
            </a:stretch>
          </p:blipFill>
          <p:spPr>
            <a:xfrm>
              <a:off x="8741536" y="8196702"/>
              <a:ext cx="1924250" cy="628292"/>
            </a:xfrm>
            <a:prstGeom prst="rect">
              <a:avLst/>
            </a:prstGeom>
          </p:spPr>
        </p:pic>
        <p:pic>
          <p:nvPicPr>
            <p:cNvPr id="51" name="object 51"/>
            <p:cNvPicPr/>
            <p:nvPr/>
          </p:nvPicPr>
          <p:blipFill>
            <a:blip r:embed="rId41" cstate="print"/>
            <a:stretch>
              <a:fillRect/>
            </a:stretch>
          </p:blipFill>
          <p:spPr>
            <a:xfrm>
              <a:off x="10452062" y="8196702"/>
              <a:ext cx="297810" cy="628292"/>
            </a:xfrm>
            <a:prstGeom prst="rect">
              <a:avLst/>
            </a:prstGeom>
          </p:spPr>
        </p:pic>
        <p:pic>
          <p:nvPicPr>
            <p:cNvPr id="52" name="object 52"/>
            <p:cNvPicPr/>
            <p:nvPr/>
          </p:nvPicPr>
          <p:blipFill>
            <a:blip r:embed="rId42" cstate="print"/>
            <a:stretch>
              <a:fillRect/>
            </a:stretch>
          </p:blipFill>
          <p:spPr>
            <a:xfrm>
              <a:off x="10650603" y="8196702"/>
              <a:ext cx="1197211" cy="628292"/>
            </a:xfrm>
            <a:prstGeom prst="rect">
              <a:avLst/>
            </a:prstGeom>
          </p:spPr>
        </p:pic>
        <p:pic>
          <p:nvPicPr>
            <p:cNvPr id="53" name="object 53"/>
            <p:cNvPicPr/>
            <p:nvPr/>
          </p:nvPicPr>
          <p:blipFill>
            <a:blip r:embed="rId43" cstate="print"/>
            <a:stretch>
              <a:fillRect/>
            </a:stretch>
          </p:blipFill>
          <p:spPr>
            <a:xfrm>
              <a:off x="11706134" y="8196702"/>
              <a:ext cx="3279162" cy="628292"/>
            </a:xfrm>
            <a:prstGeom prst="rect">
              <a:avLst/>
            </a:prstGeom>
          </p:spPr>
        </p:pic>
        <p:pic>
          <p:nvPicPr>
            <p:cNvPr id="54" name="object 54"/>
            <p:cNvPicPr/>
            <p:nvPr/>
          </p:nvPicPr>
          <p:blipFill>
            <a:blip r:embed="rId44" cstate="print"/>
            <a:stretch>
              <a:fillRect/>
            </a:stretch>
          </p:blipFill>
          <p:spPr>
            <a:xfrm>
              <a:off x="14751049" y="8196702"/>
              <a:ext cx="297810" cy="628292"/>
            </a:xfrm>
            <a:prstGeom prst="rect">
              <a:avLst/>
            </a:prstGeom>
          </p:spPr>
        </p:pic>
        <p:pic>
          <p:nvPicPr>
            <p:cNvPr id="55" name="object 55"/>
            <p:cNvPicPr/>
            <p:nvPr/>
          </p:nvPicPr>
          <p:blipFill>
            <a:blip r:embed="rId45" cstate="print"/>
            <a:stretch>
              <a:fillRect/>
            </a:stretch>
          </p:blipFill>
          <p:spPr>
            <a:xfrm>
              <a:off x="14949588" y="8196702"/>
              <a:ext cx="2724694" cy="628292"/>
            </a:xfrm>
            <a:prstGeom prst="rect">
              <a:avLst/>
            </a:prstGeom>
          </p:spPr>
        </p:pic>
        <p:pic>
          <p:nvPicPr>
            <p:cNvPr id="56" name="object 56"/>
            <p:cNvPicPr/>
            <p:nvPr/>
          </p:nvPicPr>
          <p:blipFill>
            <a:blip r:embed="rId46" cstate="print"/>
            <a:stretch>
              <a:fillRect/>
            </a:stretch>
          </p:blipFill>
          <p:spPr>
            <a:xfrm>
              <a:off x="17524540" y="8196702"/>
              <a:ext cx="754285" cy="628292"/>
            </a:xfrm>
            <a:prstGeom prst="rect">
              <a:avLst/>
            </a:prstGeom>
          </p:spPr>
        </p:pic>
        <p:pic>
          <p:nvPicPr>
            <p:cNvPr id="57" name="object 57"/>
            <p:cNvPicPr/>
            <p:nvPr/>
          </p:nvPicPr>
          <p:blipFill>
            <a:blip r:embed="rId47" cstate="print"/>
            <a:stretch>
              <a:fillRect/>
            </a:stretch>
          </p:blipFill>
          <p:spPr>
            <a:xfrm>
              <a:off x="3917298" y="8699336"/>
              <a:ext cx="1607067" cy="628292"/>
            </a:xfrm>
            <a:prstGeom prst="rect">
              <a:avLst/>
            </a:prstGeom>
          </p:spPr>
        </p:pic>
        <p:pic>
          <p:nvPicPr>
            <p:cNvPr id="58" name="object 58"/>
            <p:cNvPicPr/>
            <p:nvPr/>
          </p:nvPicPr>
          <p:blipFill>
            <a:blip r:embed="rId48" cstate="print"/>
            <a:stretch>
              <a:fillRect/>
            </a:stretch>
          </p:blipFill>
          <p:spPr>
            <a:xfrm>
              <a:off x="5391272" y="8699336"/>
              <a:ext cx="920155" cy="628292"/>
            </a:xfrm>
            <a:prstGeom prst="rect">
              <a:avLst/>
            </a:prstGeom>
          </p:spPr>
        </p:pic>
        <p:pic>
          <p:nvPicPr>
            <p:cNvPr id="59" name="object 59"/>
            <p:cNvPicPr/>
            <p:nvPr/>
          </p:nvPicPr>
          <p:blipFill>
            <a:blip r:embed="rId49" cstate="print"/>
            <a:stretch>
              <a:fillRect/>
            </a:stretch>
          </p:blipFill>
          <p:spPr>
            <a:xfrm>
              <a:off x="6180616" y="8699336"/>
              <a:ext cx="910102" cy="628292"/>
            </a:xfrm>
            <a:prstGeom prst="rect">
              <a:avLst/>
            </a:prstGeom>
          </p:spPr>
        </p:pic>
        <p:pic>
          <p:nvPicPr>
            <p:cNvPr id="60" name="object 60"/>
            <p:cNvPicPr/>
            <p:nvPr/>
          </p:nvPicPr>
          <p:blipFill>
            <a:blip r:embed="rId50" cstate="print"/>
            <a:stretch>
              <a:fillRect/>
            </a:stretch>
          </p:blipFill>
          <p:spPr>
            <a:xfrm>
              <a:off x="6862942" y="8699336"/>
              <a:ext cx="2211903" cy="628292"/>
            </a:xfrm>
            <a:prstGeom prst="rect">
              <a:avLst/>
            </a:prstGeom>
          </p:spPr>
        </p:pic>
        <p:pic>
          <p:nvPicPr>
            <p:cNvPr id="61" name="object 61"/>
            <p:cNvPicPr/>
            <p:nvPr/>
          </p:nvPicPr>
          <p:blipFill>
            <a:blip r:embed="rId51" cstate="print"/>
            <a:stretch>
              <a:fillRect/>
            </a:stretch>
          </p:blipFill>
          <p:spPr>
            <a:xfrm>
              <a:off x="8952643" y="8699336"/>
              <a:ext cx="1719950" cy="628292"/>
            </a:xfrm>
            <a:prstGeom prst="rect">
              <a:avLst/>
            </a:prstGeom>
          </p:spPr>
        </p:pic>
        <p:pic>
          <p:nvPicPr>
            <p:cNvPr id="62" name="object 62"/>
            <p:cNvPicPr/>
            <p:nvPr/>
          </p:nvPicPr>
          <p:blipFill>
            <a:blip r:embed="rId52" cstate="print"/>
            <a:stretch>
              <a:fillRect/>
            </a:stretch>
          </p:blipFill>
          <p:spPr>
            <a:xfrm>
              <a:off x="10531227" y="8699336"/>
              <a:ext cx="2296199" cy="628292"/>
            </a:xfrm>
            <a:prstGeom prst="rect">
              <a:avLst/>
            </a:prstGeom>
          </p:spPr>
        </p:pic>
        <p:pic>
          <p:nvPicPr>
            <p:cNvPr id="63" name="object 63"/>
            <p:cNvPicPr/>
            <p:nvPr/>
          </p:nvPicPr>
          <p:blipFill>
            <a:blip r:embed="rId53" cstate="print"/>
            <a:stretch>
              <a:fillRect/>
            </a:stretch>
          </p:blipFill>
          <p:spPr>
            <a:xfrm>
              <a:off x="12716428" y="8699336"/>
              <a:ext cx="1241191" cy="628292"/>
            </a:xfrm>
            <a:prstGeom prst="rect">
              <a:avLst/>
            </a:prstGeom>
          </p:spPr>
        </p:pic>
        <p:pic>
          <p:nvPicPr>
            <p:cNvPr id="64" name="object 64"/>
            <p:cNvPicPr/>
            <p:nvPr/>
          </p:nvPicPr>
          <p:blipFill>
            <a:blip r:embed="rId54" cstate="print"/>
            <a:stretch>
              <a:fillRect/>
            </a:stretch>
          </p:blipFill>
          <p:spPr>
            <a:xfrm>
              <a:off x="13808610" y="8699336"/>
              <a:ext cx="1036996" cy="628292"/>
            </a:xfrm>
            <a:prstGeom prst="rect">
              <a:avLst/>
            </a:prstGeom>
          </p:spPr>
        </p:pic>
        <p:pic>
          <p:nvPicPr>
            <p:cNvPr id="65" name="object 65"/>
            <p:cNvPicPr/>
            <p:nvPr/>
          </p:nvPicPr>
          <p:blipFill>
            <a:blip r:embed="rId55" cstate="print"/>
            <a:stretch>
              <a:fillRect/>
            </a:stretch>
          </p:blipFill>
          <p:spPr>
            <a:xfrm>
              <a:off x="14737226" y="8699336"/>
              <a:ext cx="1894615" cy="628292"/>
            </a:xfrm>
            <a:prstGeom prst="rect">
              <a:avLst/>
            </a:prstGeom>
          </p:spPr>
        </p:pic>
      </p:gr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22470828" cy="3452489"/>
            <a:chOff x="0" y="0"/>
            <a:chExt cx="18528030" cy="2846705"/>
          </a:xfrm>
        </p:grpSpPr>
        <p:pic>
          <p:nvPicPr>
            <p:cNvPr id="3" name="object 3"/>
            <p:cNvPicPr/>
            <p:nvPr/>
          </p:nvPicPr>
          <p:blipFill>
            <a:blip r:embed="rId2" cstate="print"/>
            <a:stretch>
              <a:fillRect/>
            </a:stretch>
          </p:blipFill>
          <p:spPr>
            <a:xfrm>
              <a:off x="1255537" y="1089773"/>
              <a:ext cx="1990744" cy="1106004"/>
            </a:xfrm>
            <a:prstGeom prst="rect">
              <a:avLst/>
            </a:prstGeom>
          </p:spPr>
        </p:pic>
        <p:pic>
          <p:nvPicPr>
            <p:cNvPr id="4" name="object 4"/>
            <p:cNvPicPr/>
            <p:nvPr/>
          </p:nvPicPr>
          <p:blipFill>
            <a:blip r:embed="rId3" cstate="print"/>
            <a:stretch>
              <a:fillRect/>
            </a:stretch>
          </p:blipFill>
          <p:spPr>
            <a:xfrm>
              <a:off x="2929622" y="1089773"/>
              <a:ext cx="2646472" cy="1106004"/>
            </a:xfrm>
            <a:prstGeom prst="rect">
              <a:avLst/>
            </a:prstGeom>
          </p:spPr>
        </p:pic>
        <p:pic>
          <p:nvPicPr>
            <p:cNvPr id="5" name="object 5"/>
            <p:cNvPicPr/>
            <p:nvPr/>
          </p:nvPicPr>
          <p:blipFill>
            <a:blip r:embed="rId4" cstate="print"/>
            <a:stretch>
              <a:fillRect/>
            </a:stretch>
          </p:blipFill>
          <p:spPr>
            <a:xfrm>
              <a:off x="5197758" y="1089773"/>
              <a:ext cx="3877715" cy="1106004"/>
            </a:xfrm>
            <a:prstGeom prst="rect">
              <a:avLst/>
            </a:prstGeom>
          </p:spPr>
        </p:pic>
        <p:pic>
          <p:nvPicPr>
            <p:cNvPr id="6" name="object 6"/>
            <p:cNvPicPr/>
            <p:nvPr/>
          </p:nvPicPr>
          <p:blipFill>
            <a:blip r:embed="rId5" cstate="print"/>
            <a:stretch>
              <a:fillRect/>
            </a:stretch>
          </p:blipFill>
          <p:spPr>
            <a:xfrm>
              <a:off x="8772951" y="1089773"/>
              <a:ext cx="3187013" cy="1106004"/>
            </a:xfrm>
            <a:prstGeom prst="rect">
              <a:avLst/>
            </a:prstGeom>
          </p:spPr>
        </p:pic>
        <p:pic>
          <p:nvPicPr>
            <p:cNvPr id="7" name="object 7"/>
            <p:cNvPicPr/>
            <p:nvPr/>
          </p:nvPicPr>
          <p:blipFill>
            <a:blip r:embed="rId6" cstate="print"/>
            <a:stretch>
              <a:fillRect/>
            </a:stretch>
          </p:blipFill>
          <p:spPr>
            <a:xfrm>
              <a:off x="11743832" y="1089773"/>
              <a:ext cx="2621550" cy="1106004"/>
            </a:xfrm>
            <a:prstGeom prst="rect">
              <a:avLst/>
            </a:prstGeom>
          </p:spPr>
        </p:pic>
        <p:pic>
          <p:nvPicPr>
            <p:cNvPr id="8" name="object 8"/>
            <p:cNvPicPr/>
            <p:nvPr/>
          </p:nvPicPr>
          <p:blipFill>
            <a:blip r:embed="rId7" cstate="print"/>
            <a:stretch>
              <a:fillRect/>
            </a:stretch>
          </p:blipFill>
          <p:spPr>
            <a:xfrm>
              <a:off x="14175533" y="1089773"/>
              <a:ext cx="4352286" cy="1106004"/>
            </a:xfrm>
            <a:prstGeom prst="rect">
              <a:avLst/>
            </a:prstGeom>
          </p:spPr>
        </p:pic>
        <p:pic>
          <p:nvPicPr>
            <p:cNvPr id="9" name="object 9"/>
            <p:cNvPicPr/>
            <p:nvPr/>
          </p:nvPicPr>
          <p:blipFill>
            <a:blip r:embed="rId8" cstate="print"/>
            <a:stretch>
              <a:fillRect/>
            </a:stretch>
          </p:blipFill>
          <p:spPr>
            <a:xfrm>
              <a:off x="1255537" y="2218395"/>
              <a:ext cx="7123055" cy="628292"/>
            </a:xfrm>
            <a:prstGeom prst="rect">
              <a:avLst/>
            </a:prstGeom>
          </p:spPr>
        </p:pic>
      </p:grpSp>
      <p:sp>
        <p:nvSpPr>
          <p:cNvPr id="10" name="object 10"/>
          <p:cNvSpPr/>
          <p:nvPr/>
        </p:nvSpPr>
        <p:spPr>
          <a:xfrm>
            <a:off x="1157048" y="4814532"/>
            <a:ext cx="4908032" cy="4945769"/>
          </a:xfrm>
          <a:custGeom>
            <a:avLst/>
            <a:gdLst/>
            <a:ahLst/>
            <a:cxnLst/>
            <a:rect l="l" t="t" r="r" b="b"/>
            <a:pathLst>
              <a:path w="4046854" h="4077970">
                <a:moveTo>
                  <a:pt x="4046726" y="0"/>
                </a:moveTo>
                <a:lnTo>
                  <a:pt x="0" y="0"/>
                </a:lnTo>
                <a:lnTo>
                  <a:pt x="0" y="4077513"/>
                </a:lnTo>
                <a:lnTo>
                  <a:pt x="4046726" y="4077513"/>
                </a:lnTo>
                <a:lnTo>
                  <a:pt x="4046726" y="0"/>
                </a:lnTo>
                <a:close/>
              </a:path>
            </a:pathLst>
          </a:custGeom>
          <a:solidFill>
            <a:srgbClr val="FF81B0"/>
          </a:solidFill>
        </p:spPr>
        <p:txBody>
          <a:bodyPr wrap="square" lIns="0" tIns="0" rIns="0" bIns="0" rtlCol="0"/>
          <a:lstStyle/>
          <a:p>
            <a:endParaRPr sz="4366"/>
          </a:p>
        </p:txBody>
      </p:sp>
      <p:sp>
        <p:nvSpPr>
          <p:cNvPr id="11" name="object 11"/>
          <p:cNvSpPr/>
          <p:nvPr/>
        </p:nvSpPr>
        <p:spPr>
          <a:xfrm>
            <a:off x="6702561" y="4817580"/>
            <a:ext cx="4908032" cy="4945769"/>
          </a:xfrm>
          <a:custGeom>
            <a:avLst/>
            <a:gdLst/>
            <a:ahLst/>
            <a:cxnLst/>
            <a:rect l="l" t="t" r="r" b="b"/>
            <a:pathLst>
              <a:path w="4046854" h="4077970">
                <a:moveTo>
                  <a:pt x="4046726" y="0"/>
                </a:moveTo>
                <a:lnTo>
                  <a:pt x="0" y="0"/>
                </a:lnTo>
                <a:lnTo>
                  <a:pt x="0" y="4077513"/>
                </a:lnTo>
                <a:lnTo>
                  <a:pt x="4046726" y="4077513"/>
                </a:lnTo>
                <a:lnTo>
                  <a:pt x="4046726" y="0"/>
                </a:lnTo>
                <a:close/>
              </a:path>
            </a:pathLst>
          </a:custGeom>
          <a:solidFill>
            <a:srgbClr val="FF81B0"/>
          </a:solidFill>
        </p:spPr>
        <p:txBody>
          <a:bodyPr wrap="square" lIns="0" tIns="0" rIns="0" bIns="0" rtlCol="0"/>
          <a:lstStyle/>
          <a:p>
            <a:endParaRPr sz="4366"/>
          </a:p>
        </p:txBody>
      </p:sp>
      <p:sp>
        <p:nvSpPr>
          <p:cNvPr id="12" name="object 12"/>
          <p:cNvSpPr/>
          <p:nvPr/>
        </p:nvSpPr>
        <p:spPr>
          <a:xfrm>
            <a:off x="12098623" y="4783418"/>
            <a:ext cx="4908032" cy="4945769"/>
          </a:xfrm>
          <a:custGeom>
            <a:avLst/>
            <a:gdLst/>
            <a:ahLst/>
            <a:cxnLst/>
            <a:rect l="l" t="t" r="r" b="b"/>
            <a:pathLst>
              <a:path w="4046855" h="4077970">
                <a:moveTo>
                  <a:pt x="4046726" y="0"/>
                </a:moveTo>
                <a:lnTo>
                  <a:pt x="0" y="0"/>
                </a:lnTo>
                <a:lnTo>
                  <a:pt x="0" y="4077513"/>
                </a:lnTo>
                <a:lnTo>
                  <a:pt x="4046726" y="4077513"/>
                </a:lnTo>
                <a:lnTo>
                  <a:pt x="4046726" y="0"/>
                </a:lnTo>
                <a:close/>
              </a:path>
            </a:pathLst>
          </a:custGeom>
          <a:solidFill>
            <a:srgbClr val="FF81B0"/>
          </a:solidFill>
        </p:spPr>
        <p:txBody>
          <a:bodyPr wrap="square" lIns="0" tIns="0" rIns="0" bIns="0" rtlCol="0"/>
          <a:lstStyle/>
          <a:p>
            <a:endParaRPr sz="4366"/>
          </a:p>
        </p:txBody>
      </p:sp>
      <p:sp>
        <p:nvSpPr>
          <p:cNvPr id="13" name="object 13"/>
          <p:cNvSpPr/>
          <p:nvPr/>
        </p:nvSpPr>
        <p:spPr>
          <a:xfrm>
            <a:off x="17737380" y="4786593"/>
            <a:ext cx="4908032" cy="4945769"/>
          </a:xfrm>
          <a:custGeom>
            <a:avLst/>
            <a:gdLst/>
            <a:ahLst/>
            <a:cxnLst/>
            <a:rect l="l" t="t" r="r" b="b"/>
            <a:pathLst>
              <a:path w="4046855" h="4077970">
                <a:moveTo>
                  <a:pt x="4046726" y="0"/>
                </a:moveTo>
                <a:lnTo>
                  <a:pt x="0" y="0"/>
                </a:lnTo>
                <a:lnTo>
                  <a:pt x="0" y="4077513"/>
                </a:lnTo>
                <a:lnTo>
                  <a:pt x="4046726" y="4077513"/>
                </a:lnTo>
                <a:lnTo>
                  <a:pt x="4046726" y="0"/>
                </a:lnTo>
                <a:close/>
              </a:path>
            </a:pathLst>
          </a:custGeom>
          <a:solidFill>
            <a:srgbClr val="FF81B0"/>
          </a:solidFill>
        </p:spPr>
        <p:txBody>
          <a:bodyPr wrap="square" lIns="0" tIns="0" rIns="0" bIns="0" rtlCol="0"/>
          <a:lstStyle/>
          <a:p>
            <a:endParaRPr sz="4366"/>
          </a:p>
        </p:txBody>
      </p:sp>
      <p:grpSp>
        <p:nvGrpSpPr>
          <p:cNvPr id="14" name="object 14"/>
          <p:cNvGrpSpPr/>
          <p:nvPr/>
        </p:nvGrpSpPr>
        <p:grpSpPr>
          <a:xfrm>
            <a:off x="1771189" y="5495501"/>
            <a:ext cx="2884134" cy="1097434"/>
            <a:chOff x="1460360" y="4531244"/>
            <a:chExt cx="2378075" cy="904875"/>
          </a:xfrm>
        </p:grpSpPr>
        <p:pic>
          <p:nvPicPr>
            <p:cNvPr id="15" name="object 15"/>
            <p:cNvPicPr/>
            <p:nvPr/>
          </p:nvPicPr>
          <p:blipFill>
            <a:blip r:embed="rId9" cstate="print"/>
            <a:stretch>
              <a:fillRect/>
            </a:stretch>
          </p:blipFill>
          <p:spPr>
            <a:xfrm>
              <a:off x="1460360" y="4531244"/>
              <a:ext cx="2377667" cy="452370"/>
            </a:xfrm>
            <a:prstGeom prst="rect">
              <a:avLst/>
            </a:prstGeom>
          </p:spPr>
        </p:pic>
        <p:pic>
          <p:nvPicPr>
            <p:cNvPr id="16" name="object 16"/>
            <p:cNvPicPr/>
            <p:nvPr/>
          </p:nvPicPr>
          <p:blipFill>
            <a:blip r:embed="rId10" cstate="print"/>
            <a:stretch>
              <a:fillRect/>
            </a:stretch>
          </p:blipFill>
          <p:spPr>
            <a:xfrm>
              <a:off x="1460360" y="4983615"/>
              <a:ext cx="1735971" cy="452370"/>
            </a:xfrm>
            <a:prstGeom prst="rect">
              <a:avLst/>
            </a:prstGeom>
          </p:spPr>
        </p:pic>
      </p:grpSp>
      <p:grpSp>
        <p:nvGrpSpPr>
          <p:cNvPr id="17" name="object 17"/>
          <p:cNvGrpSpPr/>
          <p:nvPr/>
        </p:nvGrpSpPr>
        <p:grpSpPr>
          <a:xfrm>
            <a:off x="1771189" y="7141358"/>
            <a:ext cx="3685838" cy="1646536"/>
            <a:chOff x="1460360" y="5888314"/>
            <a:chExt cx="3039110" cy="1357630"/>
          </a:xfrm>
        </p:grpSpPr>
        <p:pic>
          <p:nvPicPr>
            <p:cNvPr id="18" name="object 18"/>
            <p:cNvPicPr/>
            <p:nvPr/>
          </p:nvPicPr>
          <p:blipFill>
            <a:blip r:embed="rId11" cstate="print"/>
            <a:stretch>
              <a:fillRect/>
            </a:stretch>
          </p:blipFill>
          <p:spPr>
            <a:xfrm>
              <a:off x="1460360" y="5888314"/>
              <a:ext cx="1007152" cy="452621"/>
            </a:xfrm>
            <a:prstGeom prst="rect">
              <a:avLst/>
            </a:prstGeom>
          </p:spPr>
        </p:pic>
        <p:pic>
          <p:nvPicPr>
            <p:cNvPr id="19" name="object 19"/>
            <p:cNvPicPr/>
            <p:nvPr/>
          </p:nvPicPr>
          <p:blipFill>
            <a:blip r:embed="rId12" cstate="print"/>
            <a:stretch>
              <a:fillRect/>
            </a:stretch>
          </p:blipFill>
          <p:spPr>
            <a:xfrm>
              <a:off x="2425418" y="5888314"/>
              <a:ext cx="640020" cy="452621"/>
            </a:xfrm>
            <a:prstGeom prst="rect">
              <a:avLst/>
            </a:prstGeom>
          </p:spPr>
        </p:pic>
        <p:pic>
          <p:nvPicPr>
            <p:cNvPr id="20" name="object 20"/>
            <p:cNvPicPr/>
            <p:nvPr/>
          </p:nvPicPr>
          <p:blipFill>
            <a:blip r:embed="rId13" cstate="print"/>
            <a:stretch>
              <a:fillRect/>
            </a:stretch>
          </p:blipFill>
          <p:spPr>
            <a:xfrm>
              <a:off x="2905433" y="5888314"/>
              <a:ext cx="1301926" cy="452621"/>
            </a:xfrm>
            <a:prstGeom prst="rect">
              <a:avLst/>
            </a:prstGeom>
          </p:spPr>
        </p:pic>
        <p:pic>
          <p:nvPicPr>
            <p:cNvPr id="21" name="object 21"/>
            <p:cNvPicPr/>
            <p:nvPr/>
          </p:nvPicPr>
          <p:blipFill>
            <a:blip r:embed="rId14" cstate="print"/>
            <a:stretch>
              <a:fillRect/>
            </a:stretch>
          </p:blipFill>
          <p:spPr>
            <a:xfrm>
              <a:off x="1460360" y="6340936"/>
              <a:ext cx="743898" cy="452370"/>
            </a:xfrm>
            <a:prstGeom prst="rect">
              <a:avLst/>
            </a:prstGeom>
          </p:spPr>
        </p:pic>
        <p:pic>
          <p:nvPicPr>
            <p:cNvPr id="22" name="object 22"/>
            <p:cNvPicPr/>
            <p:nvPr/>
          </p:nvPicPr>
          <p:blipFill>
            <a:blip r:embed="rId15" cstate="print"/>
            <a:stretch>
              <a:fillRect/>
            </a:stretch>
          </p:blipFill>
          <p:spPr>
            <a:xfrm>
              <a:off x="2117554" y="6340936"/>
              <a:ext cx="1601726" cy="452370"/>
            </a:xfrm>
            <a:prstGeom prst="rect">
              <a:avLst/>
            </a:prstGeom>
          </p:spPr>
        </p:pic>
        <p:pic>
          <p:nvPicPr>
            <p:cNvPr id="23" name="object 23"/>
            <p:cNvPicPr/>
            <p:nvPr/>
          </p:nvPicPr>
          <p:blipFill>
            <a:blip r:embed="rId16" cstate="print"/>
            <a:stretch>
              <a:fillRect/>
            </a:stretch>
          </p:blipFill>
          <p:spPr>
            <a:xfrm>
              <a:off x="3643048" y="6340936"/>
              <a:ext cx="856048" cy="452370"/>
            </a:xfrm>
            <a:prstGeom prst="rect">
              <a:avLst/>
            </a:prstGeom>
          </p:spPr>
        </p:pic>
        <p:pic>
          <p:nvPicPr>
            <p:cNvPr id="24" name="object 24"/>
            <p:cNvPicPr/>
            <p:nvPr/>
          </p:nvPicPr>
          <p:blipFill>
            <a:blip r:embed="rId17" cstate="print"/>
            <a:stretch>
              <a:fillRect/>
            </a:stretch>
          </p:blipFill>
          <p:spPr>
            <a:xfrm>
              <a:off x="1460360" y="6793306"/>
              <a:ext cx="872907" cy="452370"/>
            </a:xfrm>
            <a:prstGeom prst="rect">
              <a:avLst/>
            </a:prstGeom>
          </p:spPr>
        </p:pic>
        <p:pic>
          <p:nvPicPr>
            <p:cNvPr id="25" name="object 25"/>
            <p:cNvPicPr/>
            <p:nvPr/>
          </p:nvPicPr>
          <p:blipFill>
            <a:blip r:embed="rId18" cstate="print"/>
            <a:stretch>
              <a:fillRect/>
            </a:stretch>
          </p:blipFill>
          <p:spPr>
            <a:xfrm>
              <a:off x="2115041" y="6793306"/>
              <a:ext cx="359383" cy="452370"/>
            </a:xfrm>
            <a:prstGeom prst="rect">
              <a:avLst/>
            </a:prstGeom>
          </p:spPr>
        </p:pic>
      </p:grpSp>
      <p:pic>
        <p:nvPicPr>
          <p:cNvPr id="26" name="object 26"/>
          <p:cNvPicPr/>
          <p:nvPr/>
        </p:nvPicPr>
        <p:blipFill>
          <a:blip r:embed="rId19" cstate="print"/>
          <a:stretch>
            <a:fillRect/>
          </a:stretch>
        </p:blipFill>
        <p:spPr>
          <a:xfrm>
            <a:off x="6957068" y="5476654"/>
            <a:ext cx="2156824" cy="548940"/>
          </a:xfrm>
          <a:prstGeom prst="rect">
            <a:avLst/>
          </a:prstGeom>
        </p:spPr>
      </p:pic>
      <p:grpSp>
        <p:nvGrpSpPr>
          <p:cNvPr id="27" name="object 27"/>
          <p:cNvGrpSpPr/>
          <p:nvPr/>
        </p:nvGrpSpPr>
        <p:grpSpPr>
          <a:xfrm>
            <a:off x="6957067" y="6574231"/>
            <a:ext cx="4268056" cy="1646536"/>
            <a:chOff x="5736309" y="5420697"/>
            <a:chExt cx="3519170" cy="1357630"/>
          </a:xfrm>
        </p:grpSpPr>
        <p:pic>
          <p:nvPicPr>
            <p:cNvPr id="28" name="object 28"/>
            <p:cNvPicPr/>
            <p:nvPr/>
          </p:nvPicPr>
          <p:blipFill>
            <a:blip r:embed="rId20" cstate="print"/>
            <a:stretch>
              <a:fillRect/>
            </a:stretch>
          </p:blipFill>
          <p:spPr>
            <a:xfrm>
              <a:off x="5736309" y="5420697"/>
              <a:ext cx="1150508" cy="452370"/>
            </a:xfrm>
            <a:prstGeom prst="rect">
              <a:avLst/>
            </a:prstGeom>
          </p:spPr>
        </p:pic>
        <p:pic>
          <p:nvPicPr>
            <p:cNvPr id="29" name="object 29"/>
            <p:cNvPicPr/>
            <p:nvPr/>
          </p:nvPicPr>
          <p:blipFill>
            <a:blip r:embed="rId21" cstate="print"/>
            <a:stretch>
              <a:fillRect/>
            </a:stretch>
          </p:blipFill>
          <p:spPr>
            <a:xfrm>
              <a:off x="6795610" y="5420697"/>
              <a:ext cx="752275" cy="452370"/>
            </a:xfrm>
            <a:prstGeom prst="rect">
              <a:avLst/>
            </a:prstGeom>
          </p:spPr>
        </p:pic>
        <p:pic>
          <p:nvPicPr>
            <p:cNvPr id="30" name="object 30"/>
            <p:cNvPicPr/>
            <p:nvPr/>
          </p:nvPicPr>
          <p:blipFill>
            <a:blip r:embed="rId22" cstate="print"/>
            <a:stretch>
              <a:fillRect/>
            </a:stretch>
          </p:blipFill>
          <p:spPr>
            <a:xfrm>
              <a:off x="7359817" y="5420697"/>
              <a:ext cx="1034420" cy="452370"/>
            </a:xfrm>
            <a:prstGeom prst="rect">
              <a:avLst/>
            </a:prstGeom>
          </p:spPr>
        </p:pic>
        <p:pic>
          <p:nvPicPr>
            <p:cNvPr id="31" name="object 31"/>
            <p:cNvPicPr/>
            <p:nvPr/>
          </p:nvPicPr>
          <p:blipFill>
            <a:blip r:embed="rId23" cstate="print"/>
            <a:stretch>
              <a:fillRect/>
            </a:stretch>
          </p:blipFill>
          <p:spPr>
            <a:xfrm>
              <a:off x="8322361" y="5420697"/>
              <a:ext cx="263882" cy="452370"/>
            </a:xfrm>
            <a:prstGeom prst="rect">
              <a:avLst/>
            </a:prstGeom>
          </p:spPr>
        </p:pic>
        <p:pic>
          <p:nvPicPr>
            <p:cNvPr id="32" name="object 32"/>
            <p:cNvPicPr/>
            <p:nvPr/>
          </p:nvPicPr>
          <p:blipFill>
            <a:blip r:embed="rId24" cstate="print"/>
            <a:stretch>
              <a:fillRect/>
            </a:stretch>
          </p:blipFill>
          <p:spPr>
            <a:xfrm>
              <a:off x="8454302" y="5420697"/>
              <a:ext cx="800863" cy="452370"/>
            </a:xfrm>
            <a:prstGeom prst="rect">
              <a:avLst/>
            </a:prstGeom>
          </p:spPr>
        </p:pic>
        <p:pic>
          <p:nvPicPr>
            <p:cNvPr id="33" name="object 33"/>
            <p:cNvPicPr/>
            <p:nvPr/>
          </p:nvPicPr>
          <p:blipFill>
            <a:blip r:embed="rId25" cstate="print"/>
            <a:stretch>
              <a:fillRect/>
            </a:stretch>
          </p:blipFill>
          <p:spPr>
            <a:xfrm>
              <a:off x="5736309" y="5873067"/>
              <a:ext cx="771228" cy="452370"/>
            </a:xfrm>
            <a:prstGeom prst="rect">
              <a:avLst/>
            </a:prstGeom>
          </p:spPr>
        </p:pic>
        <p:pic>
          <p:nvPicPr>
            <p:cNvPr id="34" name="object 34"/>
            <p:cNvPicPr/>
            <p:nvPr/>
          </p:nvPicPr>
          <p:blipFill>
            <a:blip r:embed="rId26" cstate="print"/>
            <a:stretch>
              <a:fillRect/>
            </a:stretch>
          </p:blipFill>
          <p:spPr>
            <a:xfrm>
              <a:off x="6353292" y="5873067"/>
              <a:ext cx="988094" cy="452370"/>
            </a:xfrm>
            <a:prstGeom prst="rect">
              <a:avLst/>
            </a:prstGeom>
          </p:spPr>
        </p:pic>
        <p:pic>
          <p:nvPicPr>
            <p:cNvPr id="35" name="object 35"/>
            <p:cNvPicPr/>
            <p:nvPr/>
          </p:nvPicPr>
          <p:blipFill>
            <a:blip r:embed="rId27" cstate="print"/>
            <a:stretch>
              <a:fillRect/>
            </a:stretch>
          </p:blipFill>
          <p:spPr>
            <a:xfrm>
              <a:off x="7200230" y="5873067"/>
              <a:ext cx="817617" cy="452370"/>
            </a:xfrm>
            <a:prstGeom prst="rect">
              <a:avLst/>
            </a:prstGeom>
          </p:spPr>
        </p:pic>
        <p:pic>
          <p:nvPicPr>
            <p:cNvPr id="36" name="object 36"/>
            <p:cNvPicPr/>
            <p:nvPr/>
          </p:nvPicPr>
          <p:blipFill>
            <a:blip r:embed="rId28" cstate="print"/>
            <a:stretch>
              <a:fillRect/>
            </a:stretch>
          </p:blipFill>
          <p:spPr>
            <a:xfrm>
              <a:off x="7915227" y="5873067"/>
              <a:ext cx="472475" cy="452370"/>
            </a:xfrm>
            <a:prstGeom prst="rect">
              <a:avLst/>
            </a:prstGeom>
          </p:spPr>
        </p:pic>
        <p:pic>
          <p:nvPicPr>
            <p:cNvPr id="37" name="object 37"/>
            <p:cNvPicPr/>
            <p:nvPr/>
          </p:nvPicPr>
          <p:blipFill>
            <a:blip r:embed="rId29" cstate="print"/>
            <a:stretch>
              <a:fillRect/>
            </a:stretch>
          </p:blipFill>
          <p:spPr>
            <a:xfrm>
              <a:off x="5736309" y="6325438"/>
              <a:ext cx="2430444" cy="452370"/>
            </a:xfrm>
            <a:prstGeom prst="rect">
              <a:avLst/>
            </a:prstGeom>
          </p:spPr>
        </p:pic>
        <p:pic>
          <p:nvPicPr>
            <p:cNvPr id="38" name="object 38"/>
            <p:cNvPicPr/>
            <p:nvPr/>
          </p:nvPicPr>
          <p:blipFill>
            <a:blip r:embed="rId30" cstate="print"/>
            <a:stretch>
              <a:fillRect/>
            </a:stretch>
          </p:blipFill>
          <p:spPr>
            <a:xfrm>
              <a:off x="7993135" y="6325438"/>
              <a:ext cx="467449" cy="452370"/>
            </a:xfrm>
            <a:prstGeom prst="rect">
              <a:avLst/>
            </a:prstGeom>
          </p:spPr>
        </p:pic>
      </p:grpSp>
      <p:pic>
        <p:nvPicPr>
          <p:cNvPr id="39" name="object 39"/>
          <p:cNvPicPr/>
          <p:nvPr/>
        </p:nvPicPr>
        <p:blipFill>
          <a:blip r:embed="rId31" cstate="print"/>
          <a:stretch>
            <a:fillRect/>
          </a:stretch>
        </p:blipFill>
        <p:spPr>
          <a:xfrm>
            <a:off x="12408628" y="5402284"/>
            <a:ext cx="2648691" cy="548635"/>
          </a:xfrm>
          <a:prstGeom prst="rect">
            <a:avLst/>
          </a:prstGeom>
        </p:spPr>
      </p:pic>
      <p:grpSp>
        <p:nvGrpSpPr>
          <p:cNvPr id="40" name="object 40"/>
          <p:cNvGrpSpPr/>
          <p:nvPr/>
        </p:nvGrpSpPr>
        <p:grpSpPr>
          <a:xfrm>
            <a:off x="12408628" y="6499555"/>
            <a:ext cx="3627308" cy="2194868"/>
            <a:chOff x="10231322" y="5359124"/>
            <a:chExt cx="2990850" cy="1809750"/>
          </a:xfrm>
        </p:grpSpPr>
        <p:pic>
          <p:nvPicPr>
            <p:cNvPr id="41" name="object 41"/>
            <p:cNvPicPr/>
            <p:nvPr/>
          </p:nvPicPr>
          <p:blipFill>
            <a:blip r:embed="rId32" cstate="print"/>
            <a:stretch>
              <a:fillRect/>
            </a:stretch>
          </p:blipFill>
          <p:spPr>
            <a:xfrm>
              <a:off x="10231322" y="5359124"/>
              <a:ext cx="1200247" cy="452370"/>
            </a:xfrm>
            <a:prstGeom prst="rect">
              <a:avLst/>
            </a:prstGeom>
          </p:spPr>
        </p:pic>
        <p:pic>
          <p:nvPicPr>
            <p:cNvPr id="42" name="object 42"/>
            <p:cNvPicPr/>
            <p:nvPr/>
          </p:nvPicPr>
          <p:blipFill>
            <a:blip r:embed="rId33" cstate="print"/>
            <a:stretch>
              <a:fillRect/>
            </a:stretch>
          </p:blipFill>
          <p:spPr>
            <a:xfrm>
              <a:off x="10231322" y="5811495"/>
              <a:ext cx="2948262" cy="452370"/>
            </a:xfrm>
            <a:prstGeom prst="rect">
              <a:avLst/>
            </a:prstGeom>
          </p:spPr>
        </p:pic>
        <p:pic>
          <p:nvPicPr>
            <p:cNvPr id="43" name="object 43"/>
            <p:cNvPicPr/>
            <p:nvPr/>
          </p:nvPicPr>
          <p:blipFill>
            <a:blip r:embed="rId34" cstate="print"/>
            <a:stretch>
              <a:fillRect/>
            </a:stretch>
          </p:blipFill>
          <p:spPr>
            <a:xfrm>
              <a:off x="10231322" y="6263823"/>
              <a:ext cx="1481408" cy="452621"/>
            </a:xfrm>
            <a:prstGeom prst="rect">
              <a:avLst/>
            </a:prstGeom>
          </p:spPr>
        </p:pic>
        <p:pic>
          <p:nvPicPr>
            <p:cNvPr id="44" name="object 44"/>
            <p:cNvPicPr/>
            <p:nvPr/>
          </p:nvPicPr>
          <p:blipFill>
            <a:blip r:embed="rId35" cstate="print"/>
            <a:stretch>
              <a:fillRect/>
            </a:stretch>
          </p:blipFill>
          <p:spPr>
            <a:xfrm>
              <a:off x="11665086" y="6263823"/>
              <a:ext cx="1556699" cy="452621"/>
            </a:xfrm>
            <a:prstGeom prst="rect">
              <a:avLst/>
            </a:prstGeom>
          </p:spPr>
        </p:pic>
        <p:pic>
          <p:nvPicPr>
            <p:cNvPr id="45" name="object 45"/>
            <p:cNvPicPr/>
            <p:nvPr/>
          </p:nvPicPr>
          <p:blipFill>
            <a:blip r:embed="rId36" cstate="print"/>
            <a:stretch>
              <a:fillRect/>
            </a:stretch>
          </p:blipFill>
          <p:spPr>
            <a:xfrm>
              <a:off x="10231322" y="6716445"/>
              <a:ext cx="1227892" cy="452370"/>
            </a:xfrm>
            <a:prstGeom prst="rect">
              <a:avLst/>
            </a:prstGeom>
          </p:spPr>
        </p:pic>
        <p:pic>
          <p:nvPicPr>
            <p:cNvPr id="46" name="object 46"/>
            <p:cNvPicPr/>
            <p:nvPr/>
          </p:nvPicPr>
          <p:blipFill>
            <a:blip r:embed="rId37" cstate="print"/>
            <a:stretch>
              <a:fillRect/>
            </a:stretch>
          </p:blipFill>
          <p:spPr>
            <a:xfrm>
              <a:off x="11404972" y="6716445"/>
              <a:ext cx="1315434" cy="452370"/>
            </a:xfrm>
            <a:prstGeom prst="rect">
              <a:avLst/>
            </a:prstGeom>
          </p:spPr>
        </p:pic>
        <p:pic>
          <p:nvPicPr>
            <p:cNvPr id="47" name="object 47"/>
            <p:cNvPicPr/>
            <p:nvPr/>
          </p:nvPicPr>
          <p:blipFill>
            <a:blip r:embed="rId18" cstate="print"/>
            <a:stretch>
              <a:fillRect/>
            </a:stretch>
          </p:blipFill>
          <p:spPr>
            <a:xfrm>
              <a:off x="12556004" y="6716445"/>
              <a:ext cx="359383" cy="452370"/>
            </a:xfrm>
            <a:prstGeom prst="rect">
              <a:avLst/>
            </a:prstGeom>
          </p:spPr>
        </p:pic>
      </p:grpSp>
      <p:grpSp>
        <p:nvGrpSpPr>
          <p:cNvPr id="48" name="object 48"/>
          <p:cNvGrpSpPr/>
          <p:nvPr/>
        </p:nvGrpSpPr>
        <p:grpSpPr>
          <a:xfrm>
            <a:off x="18071260" y="5364692"/>
            <a:ext cx="3042780" cy="1097434"/>
            <a:chOff x="14900372" y="4423387"/>
            <a:chExt cx="2508885" cy="904875"/>
          </a:xfrm>
        </p:grpSpPr>
        <p:pic>
          <p:nvPicPr>
            <p:cNvPr id="49" name="object 49"/>
            <p:cNvPicPr/>
            <p:nvPr/>
          </p:nvPicPr>
          <p:blipFill>
            <a:blip r:embed="rId38" cstate="print"/>
            <a:stretch>
              <a:fillRect/>
            </a:stretch>
          </p:blipFill>
          <p:spPr>
            <a:xfrm>
              <a:off x="14900372" y="4423387"/>
              <a:ext cx="2508876" cy="452370"/>
            </a:xfrm>
            <a:prstGeom prst="rect">
              <a:avLst/>
            </a:prstGeom>
          </p:spPr>
        </p:pic>
        <p:pic>
          <p:nvPicPr>
            <p:cNvPr id="50" name="object 50"/>
            <p:cNvPicPr/>
            <p:nvPr/>
          </p:nvPicPr>
          <p:blipFill>
            <a:blip r:embed="rId39" cstate="print"/>
            <a:stretch>
              <a:fillRect/>
            </a:stretch>
          </p:blipFill>
          <p:spPr>
            <a:xfrm>
              <a:off x="14900372" y="4875758"/>
              <a:ext cx="1634188" cy="452370"/>
            </a:xfrm>
            <a:prstGeom prst="rect">
              <a:avLst/>
            </a:prstGeom>
          </p:spPr>
        </p:pic>
      </p:grpSp>
      <p:grpSp>
        <p:nvGrpSpPr>
          <p:cNvPr id="51" name="object 51"/>
          <p:cNvGrpSpPr/>
          <p:nvPr/>
        </p:nvGrpSpPr>
        <p:grpSpPr>
          <a:xfrm>
            <a:off x="18071260" y="7010980"/>
            <a:ext cx="3776713" cy="1646536"/>
            <a:chOff x="14900372" y="5780813"/>
            <a:chExt cx="3114040" cy="1357630"/>
          </a:xfrm>
        </p:grpSpPr>
        <p:pic>
          <p:nvPicPr>
            <p:cNvPr id="52" name="object 52"/>
            <p:cNvPicPr/>
            <p:nvPr/>
          </p:nvPicPr>
          <p:blipFill>
            <a:blip r:embed="rId40" cstate="print"/>
            <a:stretch>
              <a:fillRect/>
            </a:stretch>
          </p:blipFill>
          <p:spPr>
            <a:xfrm>
              <a:off x="14900372" y="5780813"/>
              <a:ext cx="818350" cy="452370"/>
            </a:xfrm>
            <a:prstGeom prst="rect">
              <a:avLst/>
            </a:prstGeom>
          </p:spPr>
        </p:pic>
        <p:pic>
          <p:nvPicPr>
            <p:cNvPr id="53" name="object 53"/>
            <p:cNvPicPr/>
            <p:nvPr/>
          </p:nvPicPr>
          <p:blipFill>
            <a:blip r:embed="rId41" cstate="print"/>
            <a:stretch>
              <a:fillRect/>
            </a:stretch>
          </p:blipFill>
          <p:spPr>
            <a:xfrm>
              <a:off x="15655580" y="5780813"/>
              <a:ext cx="1268103" cy="452370"/>
            </a:xfrm>
            <a:prstGeom prst="rect">
              <a:avLst/>
            </a:prstGeom>
          </p:spPr>
        </p:pic>
        <p:pic>
          <p:nvPicPr>
            <p:cNvPr id="54" name="object 54"/>
            <p:cNvPicPr/>
            <p:nvPr/>
          </p:nvPicPr>
          <p:blipFill>
            <a:blip r:embed="rId42" cstate="print"/>
            <a:stretch>
              <a:fillRect/>
            </a:stretch>
          </p:blipFill>
          <p:spPr>
            <a:xfrm>
              <a:off x="16868184" y="5780813"/>
              <a:ext cx="643371" cy="452370"/>
            </a:xfrm>
            <a:prstGeom prst="rect">
              <a:avLst/>
            </a:prstGeom>
          </p:spPr>
        </p:pic>
        <p:pic>
          <p:nvPicPr>
            <p:cNvPr id="55" name="object 55"/>
            <p:cNvPicPr/>
            <p:nvPr/>
          </p:nvPicPr>
          <p:blipFill>
            <a:blip r:embed="rId43" cstate="print"/>
            <a:stretch>
              <a:fillRect/>
            </a:stretch>
          </p:blipFill>
          <p:spPr>
            <a:xfrm>
              <a:off x="14900372" y="6233183"/>
              <a:ext cx="1693247" cy="452370"/>
            </a:xfrm>
            <a:prstGeom prst="rect">
              <a:avLst/>
            </a:prstGeom>
          </p:spPr>
        </p:pic>
        <p:pic>
          <p:nvPicPr>
            <p:cNvPr id="56" name="object 56"/>
            <p:cNvPicPr/>
            <p:nvPr/>
          </p:nvPicPr>
          <p:blipFill>
            <a:blip r:embed="rId44" cstate="print"/>
            <a:stretch>
              <a:fillRect/>
            </a:stretch>
          </p:blipFill>
          <p:spPr>
            <a:xfrm>
              <a:off x="16541472" y="6233183"/>
              <a:ext cx="991131" cy="452370"/>
            </a:xfrm>
            <a:prstGeom prst="rect">
              <a:avLst/>
            </a:prstGeom>
          </p:spPr>
        </p:pic>
        <p:pic>
          <p:nvPicPr>
            <p:cNvPr id="57" name="object 57"/>
            <p:cNvPicPr/>
            <p:nvPr/>
          </p:nvPicPr>
          <p:blipFill>
            <a:blip r:embed="rId45" cstate="print"/>
            <a:stretch>
              <a:fillRect/>
            </a:stretch>
          </p:blipFill>
          <p:spPr>
            <a:xfrm>
              <a:off x="14900372" y="6685554"/>
              <a:ext cx="2926585" cy="452370"/>
            </a:xfrm>
            <a:prstGeom prst="rect">
              <a:avLst/>
            </a:prstGeom>
          </p:spPr>
        </p:pic>
        <p:pic>
          <p:nvPicPr>
            <p:cNvPr id="58" name="object 58"/>
            <p:cNvPicPr/>
            <p:nvPr/>
          </p:nvPicPr>
          <p:blipFill>
            <a:blip r:embed="rId18" cstate="print"/>
            <a:stretch>
              <a:fillRect/>
            </a:stretch>
          </p:blipFill>
          <p:spPr>
            <a:xfrm>
              <a:off x="17654806" y="6685554"/>
              <a:ext cx="359383" cy="452370"/>
            </a:xfrm>
            <a:prstGeom prst="rect">
              <a:avLst/>
            </a:prstGeom>
          </p:spPr>
        </p:pic>
      </p:grpSp>
      <p:grpSp>
        <p:nvGrpSpPr>
          <p:cNvPr id="59" name="object 59"/>
          <p:cNvGrpSpPr/>
          <p:nvPr/>
        </p:nvGrpSpPr>
        <p:grpSpPr>
          <a:xfrm>
            <a:off x="2107103" y="10702411"/>
            <a:ext cx="19069937" cy="762428"/>
            <a:chOff x="1737333" y="8824534"/>
            <a:chExt cx="15723869" cy="628650"/>
          </a:xfrm>
        </p:grpSpPr>
        <p:pic>
          <p:nvPicPr>
            <p:cNvPr id="60" name="object 60"/>
            <p:cNvPicPr/>
            <p:nvPr/>
          </p:nvPicPr>
          <p:blipFill>
            <a:blip r:embed="rId46" cstate="print"/>
            <a:stretch>
              <a:fillRect/>
            </a:stretch>
          </p:blipFill>
          <p:spPr>
            <a:xfrm>
              <a:off x="1737333" y="8824534"/>
              <a:ext cx="712064" cy="628543"/>
            </a:xfrm>
            <a:prstGeom prst="rect">
              <a:avLst/>
            </a:prstGeom>
          </p:spPr>
        </p:pic>
        <p:pic>
          <p:nvPicPr>
            <p:cNvPr id="61" name="object 61"/>
            <p:cNvPicPr/>
            <p:nvPr/>
          </p:nvPicPr>
          <p:blipFill>
            <a:blip r:embed="rId47" cstate="print"/>
            <a:stretch>
              <a:fillRect/>
            </a:stretch>
          </p:blipFill>
          <p:spPr>
            <a:xfrm>
              <a:off x="2384474" y="8824534"/>
              <a:ext cx="813638" cy="628543"/>
            </a:xfrm>
            <a:prstGeom prst="rect">
              <a:avLst/>
            </a:prstGeom>
          </p:spPr>
        </p:pic>
        <p:pic>
          <p:nvPicPr>
            <p:cNvPr id="62" name="object 62"/>
            <p:cNvPicPr/>
            <p:nvPr/>
          </p:nvPicPr>
          <p:blipFill>
            <a:blip r:embed="rId48" cstate="print"/>
            <a:stretch>
              <a:fillRect/>
            </a:stretch>
          </p:blipFill>
          <p:spPr>
            <a:xfrm>
              <a:off x="3149734" y="8824534"/>
              <a:ext cx="1357530" cy="628543"/>
            </a:xfrm>
            <a:prstGeom prst="rect">
              <a:avLst/>
            </a:prstGeom>
          </p:spPr>
        </p:pic>
        <p:pic>
          <p:nvPicPr>
            <p:cNvPr id="63" name="object 63"/>
            <p:cNvPicPr/>
            <p:nvPr/>
          </p:nvPicPr>
          <p:blipFill>
            <a:blip r:embed="rId49" cstate="print"/>
            <a:stretch>
              <a:fillRect/>
            </a:stretch>
          </p:blipFill>
          <p:spPr>
            <a:xfrm>
              <a:off x="4427681" y="8824534"/>
              <a:ext cx="1928124" cy="628543"/>
            </a:xfrm>
            <a:prstGeom prst="rect">
              <a:avLst/>
            </a:prstGeom>
          </p:spPr>
        </p:pic>
        <p:pic>
          <p:nvPicPr>
            <p:cNvPr id="64" name="object 64"/>
            <p:cNvPicPr/>
            <p:nvPr/>
          </p:nvPicPr>
          <p:blipFill>
            <a:blip r:embed="rId50" cstate="print"/>
            <a:stretch>
              <a:fillRect/>
            </a:stretch>
          </p:blipFill>
          <p:spPr>
            <a:xfrm>
              <a:off x="6277688" y="8824534"/>
              <a:ext cx="1758590" cy="628543"/>
            </a:xfrm>
            <a:prstGeom prst="rect">
              <a:avLst/>
            </a:prstGeom>
          </p:spPr>
        </p:pic>
        <p:pic>
          <p:nvPicPr>
            <p:cNvPr id="65" name="object 65"/>
            <p:cNvPicPr/>
            <p:nvPr/>
          </p:nvPicPr>
          <p:blipFill>
            <a:blip r:embed="rId51" cstate="print"/>
            <a:stretch>
              <a:fillRect/>
            </a:stretch>
          </p:blipFill>
          <p:spPr>
            <a:xfrm>
              <a:off x="7953972" y="8824534"/>
              <a:ext cx="788506" cy="628543"/>
            </a:xfrm>
            <a:prstGeom prst="rect">
              <a:avLst/>
            </a:prstGeom>
          </p:spPr>
        </p:pic>
        <p:pic>
          <p:nvPicPr>
            <p:cNvPr id="66" name="object 66"/>
            <p:cNvPicPr/>
            <p:nvPr/>
          </p:nvPicPr>
          <p:blipFill>
            <a:blip r:embed="rId52" cstate="print"/>
            <a:stretch>
              <a:fillRect/>
            </a:stretch>
          </p:blipFill>
          <p:spPr>
            <a:xfrm>
              <a:off x="8584777" y="8824534"/>
              <a:ext cx="881284" cy="628543"/>
            </a:xfrm>
            <a:prstGeom prst="rect">
              <a:avLst/>
            </a:prstGeom>
          </p:spPr>
        </p:pic>
        <p:pic>
          <p:nvPicPr>
            <p:cNvPr id="67" name="object 67"/>
            <p:cNvPicPr/>
            <p:nvPr/>
          </p:nvPicPr>
          <p:blipFill>
            <a:blip r:embed="rId53" cstate="print"/>
            <a:stretch>
              <a:fillRect/>
            </a:stretch>
          </p:blipFill>
          <p:spPr>
            <a:xfrm>
              <a:off x="9361556" y="8824534"/>
              <a:ext cx="1402976" cy="628543"/>
            </a:xfrm>
            <a:prstGeom prst="rect">
              <a:avLst/>
            </a:prstGeom>
          </p:spPr>
        </p:pic>
        <p:pic>
          <p:nvPicPr>
            <p:cNvPr id="68" name="object 68"/>
            <p:cNvPicPr/>
            <p:nvPr/>
          </p:nvPicPr>
          <p:blipFill>
            <a:blip r:embed="rId54" cstate="print"/>
            <a:stretch>
              <a:fillRect/>
            </a:stretch>
          </p:blipFill>
          <p:spPr>
            <a:xfrm>
              <a:off x="10678457" y="8824534"/>
              <a:ext cx="755835" cy="628543"/>
            </a:xfrm>
            <a:prstGeom prst="rect">
              <a:avLst/>
            </a:prstGeom>
          </p:spPr>
        </p:pic>
        <p:pic>
          <p:nvPicPr>
            <p:cNvPr id="69" name="object 69"/>
            <p:cNvPicPr/>
            <p:nvPr/>
          </p:nvPicPr>
          <p:blipFill>
            <a:blip r:embed="rId55" cstate="print"/>
            <a:stretch>
              <a:fillRect/>
            </a:stretch>
          </p:blipFill>
          <p:spPr>
            <a:xfrm>
              <a:off x="11296696" y="8824534"/>
              <a:ext cx="885892" cy="628543"/>
            </a:xfrm>
            <a:prstGeom prst="rect">
              <a:avLst/>
            </a:prstGeom>
          </p:spPr>
        </p:pic>
        <p:pic>
          <p:nvPicPr>
            <p:cNvPr id="70" name="object 70"/>
            <p:cNvPicPr/>
            <p:nvPr/>
          </p:nvPicPr>
          <p:blipFill>
            <a:blip r:embed="rId56" cstate="print"/>
            <a:stretch>
              <a:fillRect/>
            </a:stretch>
          </p:blipFill>
          <p:spPr>
            <a:xfrm>
              <a:off x="12005411" y="8824534"/>
              <a:ext cx="1654398" cy="628543"/>
            </a:xfrm>
            <a:prstGeom prst="rect">
              <a:avLst/>
            </a:prstGeom>
          </p:spPr>
        </p:pic>
        <p:pic>
          <p:nvPicPr>
            <p:cNvPr id="71" name="object 71"/>
            <p:cNvPicPr/>
            <p:nvPr/>
          </p:nvPicPr>
          <p:blipFill>
            <a:blip r:embed="rId57" cstate="print"/>
            <a:stretch>
              <a:fillRect/>
            </a:stretch>
          </p:blipFill>
          <p:spPr>
            <a:xfrm>
              <a:off x="13568811" y="8824534"/>
              <a:ext cx="1904144" cy="628543"/>
            </a:xfrm>
            <a:prstGeom prst="rect">
              <a:avLst/>
            </a:prstGeom>
          </p:spPr>
        </p:pic>
        <p:pic>
          <p:nvPicPr>
            <p:cNvPr id="72" name="object 72"/>
            <p:cNvPicPr/>
            <p:nvPr/>
          </p:nvPicPr>
          <p:blipFill>
            <a:blip r:embed="rId58" cstate="print"/>
            <a:stretch>
              <a:fillRect/>
            </a:stretch>
          </p:blipFill>
          <p:spPr>
            <a:xfrm>
              <a:off x="15373268" y="8824534"/>
              <a:ext cx="565463" cy="628543"/>
            </a:xfrm>
            <a:prstGeom prst="rect">
              <a:avLst/>
            </a:prstGeom>
          </p:spPr>
        </p:pic>
        <p:pic>
          <p:nvPicPr>
            <p:cNvPr id="73" name="object 73"/>
            <p:cNvPicPr/>
            <p:nvPr/>
          </p:nvPicPr>
          <p:blipFill>
            <a:blip r:embed="rId59" cstate="print"/>
            <a:stretch>
              <a:fillRect/>
            </a:stretch>
          </p:blipFill>
          <p:spPr>
            <a:xfrm>
              <a:off x="15864591" y="8824534"/>
              <a:ext cx="1596490" cy="628543"/>
            </a:xfrm>
            <a:prstGeom prst="rect">
              <a:avLst/>
            </a:prstGeom>
          </p:spPr>
        </p:pic>
        <p:pic>
          <p:nvPicPr>
            <p:cNvPr id="74" name="object 74"/>
            <p:cNvPicPr/>
            <p:nvPr/>
          </p:nvPicPr>
          <p:blipFill>
            <a:blip r:embed="rId60" cstate="print"/>
            <a:stretch>
              <a:fillRect/>
            </a:stretch>
          </p:blipFill>
          <p:spPr>
            <a:xfrm>
              <a:off x="17233326" y="8824534"/>
              <a:ext cx="198540" cy="628543"/>
            </a:xfrm>
            <a:prstGeom prst="rect">
              <a:avLst/>
            </a:prstGeom>
          </p:spPr>
        </p:pic>
      </p:gr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4928183" cy="3452489"/>
            <a:chOff x="0" y="0"/>
            <a:chExt cx="12308840" cy="2846705"/>
          </a:xfrm>
        </p:grpSpPr>
        <p:pic>
          <p:nvPicPr>
            <p:cNvPr id="3" name="object 3"/>
            <p:cNvPicPr/>
            <p:nvPr/>
          </p:nvPicPr>
          <p:blipFill>
            <a:blip r:embed="rId2" cstate="print"/>
            <a:stretch>
              <a:fillRect/>
            </a:stretch>
          </p:blipFill>
          <p:spPr>
            <a:xfrm>
              <a:off x="1255537" y="1089773"/>
              <a:ext cx="1852205" cy="1106004"/>
            </a:xfrm>
            <a:prstGeom prst="rect">
              <a:avLst/>
            </a:prstGeom>
          </p:spPr>
        </p:pic>
        <p:pic>
          <p:nvPicPr>
            <p:cNvPr id="4" name="object 4"/>
            <p:cNvPicPr/>
            <p:nvPr/>
          </p:nvPicPr>
          <p:blipFill>
            <a:blip r:embed="rId3" cstate="print"/>
            <a:stretch>
              <a:fillRect/>
            </a:stretch>
          </p:blipFill>
          <p:spPr>
            <a:xfrm>
              <a:off x="2917056" y="1089773"/>
              <a:ext cx="2813598" cy="1106004"/>
            </a:xfrm>
            <a:prstGeom prst="rect">
              <a:avLst/>
            </a:prstGeom>
          </p:spPr>
        </p:pic>
        <p:pic>
          <p:nvPicPr>
            <p:cNvPr id="5" name="object 5"/>
            <p:cNvPicPr/>
            <p:nvPr/>
          </p:nvPicPr>
          <p:blipFill>
            <a:blip r:embed="rId4" cstate="print"/>
            <a:stretch>
              <a:fillRect/>
            </a:stretch>
          </p:blipFill>
          <p:spPr>
            <a:xfrm>
              <a:off x="5378706" y="1089773"/>
              <a:ext cx="1988859" cy="1106004"/>
            </a:xfrm>
            <a:prstGeom prst="rect">
              <a:avLst/>
            </a:prstGeom>
          </p:spPr>
        </p:pic>
        <p:pic>
          <p:nvPicPr>
            <p:cNvPr id="6" name="object 6"/>
            <p:cNvPicPr/>
            <p:nvPr/>
          </p:nvPicPr>
          <p:blipFill>
            <a:blip r:embed="rId5" cstate="print"/>
            <a:stretch>
              <a:fillRect/>
            </a:stretch>
          </p:blipFill>
          <p:spPr>
            <a:xfrm>
              <a:off x="7153213" y="1089773"/>
              <a:ext cx="5155034" cy="1106004"/>
            </a:xfrm>
            <a:prstGeom prst="rect">
              <a:avLst/>
            </a:prstGeom>
          </p:spPr>
        </p:pic>
        <p:pic>
          <p:nvPicPr>
            <p:cNvPr id="7" name="object 7"/>
            <p:cNvPicPr/>
            <p:nvPr/>
          </p:nvPicPr>
          <p:blipFill>
            <a:blip r:embed="rId6" cstate="print"/>
            <a:stretch>
              <a:fillRect/>
            </a:stretch>
          </p:blipFill>
          <p:spPr>
            <a:xfrm>
              <a:off x="1255537" y="2218395"/>
              <a:ext cx="1072599" cy="628292"/>
            </a:xfrm>
            <a:prstGeom prst="rect">
              <a:avLst/>
            </a:prstGeom>
          </p:spPr>
        </p:pic>
        <p:pic>
          <p:nvPicPr>
            <p:cNvPr id="8" name="object 8"/>
            <p:cNvPicPr/>
            <p:nvPr/>
          </p:nvPicPr>
          <p:blipFill>
            <a:blip r:embed="rId7" cstate="print"/>
            <a:stretch>
              <a:fillRect/>
            </a:stretch>
          </p:blipFill>
          <p:spPr>
            <a:xfrm>
              <a:off x="2171902" y="2218395"/>
              <a:ext cx="833031" cy="628292"/>
            </a:xfrm>
            <a:prstGeom prst="rect">
              <a:avLst/>
            </a:prstGeom>
          </p:spPr>
        </p:pic>
        <p:pic>
          <p:nvPicPr>
            <p:cNvPr id="9" name="object 9"/>
            <p:cNvPicPr/>
            <p:nvPr/>
          </p:nvPicPr>
          <p:blipFill>
            <a:blip r:embed="rId8" cstate="print"/>
            <a:stretch>
              <a:fillRect/>
            </a:stretch>
          </p:blipFill>
          <p:spPr>
            <a:xfrm>
              <a:off x="2912030" y="2218395"/>
              <a:ext cx="1430621" cy="628292"/>
            </a:xfrm>
            <a:prstGeom prst="rect">
              <a:avLst/>
            </a:prstGeom>
          </p:spPr>
        </p:pic>
        <p:pic>
          <p:nvPicPr>
            <p:cNvPr id="10" name="object 10"/>
            <p:cNvPicPr/>
            <p:nvPr/>
          </p:nvPicPr>
          <p:blipFill>
            <a:blip r:embed="rId9" cstate="print"/>
            <a:stretch>
              <a:fillRect/>
            </a:stretch>
          </p:blipFill>
          <p:spPr>
            <a:xfrm>
              <a:off x="4276681" y="2218395"/>
              <a:ext cx="1908752" cy="628292"/>
            </a:xfrm>
            <a:prstGeom prst="rect">
              <a:avLst/>
            </a:prstGeom>
          </p:spPr>
        </p:pic>
      </p:grpSp>
      <p:sp>
        <p:nvSpPr>
          <p:cNvPr id="11" name="object 11"/>
          <p:cNvSpPr/>
          <p:nvPr/>
        </p:nvSpPr>
        <p:spPr>
          <a:xfrm>
            <a:off x="2538010" y="4721187"/>
            <a:ext cx="5897649" cy="5598839"/>
          </a:xfrm>
          <a:custGeom>
            <a:avLst/>
            <a:gdLst/>
            <a:ahLst/>
            <a:cxnLst/>
            <a:rect l="l" t="t" r="r" b="b"/>
            <a:pathLst>
              <a:path w="4862830" h="4616450">
                <a:moveTo>
                  <a:pt x="4862250" y="0"/>
                </a:moveTo>
                <a:lnTo>
                  <a:pt x="0" y="0"/>
                </a:lnTo>
                <a:lnTo>
                  <a:pt x="0" y="4616064"/>
                </a:lnTo>
                <a:lnTo>
                  <a:pt x="4862250" y="4616064"/>
                </a:lnTo>
                <a:lnTo>
                  <a:pt x="4862250" y="0"/>
                </a:lnTo>
                <a:close/>
              </a:path>
            </a:pathLst>
          </a:custGeom>
          <a:solidFill>
            <a:srgbClr val="FF81B0"/>
          </a:solidFill>
        </p:spPr>
        <p:txBody>
          <a:bodyPr wrap="square" lIns="0" tIns="0" rIns="0" bIns="0" rtlCol="0"/>
          <a:lstStyle/>
          <a:p>
            <a:endParaRPr sz="4366"/>
          </a:p>
        </p:txBody>
      </p:sp>
      <p:sp>
        <p:nvSpPr>
          <p:cNvPr id="12" name="object 12"/>
          <p:cNvSpPr/>
          <p:nvPr/>
        </p:nvSpPr>
        <p:spPr>
          <a:xfrm>
            <a:off x="9109703" y="4724362"/>
            <a:ext cx="5893798" cy="5632725"/>
          </a:xfrm>
          <a:custGeom>
            <a:avLst/>
            <a:gdLst/>
            <a:ahLst/>
            <a:cxnLst/>
            <a:rect l="l" t="t" r="r" b="b"/>
            <a:pathLst>
              <a:path w="4859655" h="4644390">
                <a:moveTo>
                  <a:pt x="4859632" y="0"/>
                </a:moveTo>
                <a:lnTo>
                  <a:pt x="0" y="0"/>
                </a:lnTo>
                <a:lnTo>
                  <a:pt x="0" y="4644232"/>
                </a:lnTo>
                <a:lnTo>
                  <a:pt x="4859632" y="4644232"/>
                </a:lnTo>
                <a:lnTo>
                  <a:pt x="4859632" y="0"/>
                </a:lnTo>
                <a:close/>
              </a:path>
            </a:pathLst>
          </a:custGeom>
          <a:solidFill>
            <a:srgbClr val="FF81B0"/>
          </a:solidFill>
        </p:spPr>
        <p:txBody>
          <a:bodyPr wrap="square" lIns="0" tIns="0" rIns="0" bIns="0" rtlCol="0"/>
          <a:lstStyle/>
          <a:p>
            <a:endParaRPr sz="4366"/>
          </a:p>
        </p:txBody>
      </p:sp>
      <p:sp>
        <p:nvSpPr>
          <p:cNvPr id="13" name="object 13"/>
          <p:cNvSpPr/>
          <p:nvPr/>
        </p:nvSpPr>
        <p:spPr>
          <a:xfrm>
            <a:off x="15662852" y="4764875"/>
            <a:ext cx="5872235" cy="5443273"/>
          </a:xfrm>
          <a:custGeom>
            <a:avLst/>
            <a:gdLst/>
            <a:ahLst/>
            <a:cxnLst/>
            <a:rect l="l" t="t" r="r" b="b"/>
            <a:pathLst>
              <a:path w="4841875" h="4488180">
                <a:moveTo>
                  <a:pt x="4841726" y="0"/>
                </a:moveTo>
                <a:lnTo>
                  <a:pt x="0" y="0"/>
                </a:lnTo>
                <a:lnTo>
                  <a:pt x="0" y="4487787"/>
                </a:lnTo>
                <a:lnTo>
                  <a:pt x="4841726" y="4487787"/>
                </a:lnTo>
                <a:lnTo>
                  <a:pt x="4841726" y="0"/>
                </a:lnTo>
                <a:close/>
              </a:path>
            </a:pathLst>
          </a:custGeom>
          <a:solidFill>
            <a:srgbClr val="FF81B0"/>
          </a:solidFill>
        </p:spPr>
        <p:txBody>
          <a:bodyPr wrap="square" lIns="0" tIns="0" rIns="0" bIns="0" rtlCol="0"/>
          <a:lstStyle/>
          <a:p>
            <a:endParaRPr sz="4366"/>
          </a:p>
        </p:txBody>
      </p:sp>
      <p:grpSp>
        <p:nvGrpSpPr>
          <p:cNvPr id="14" name="object 14"/>
          <p:cNvGrpSpPr/>
          <p:nvPr/>
        </p:nvGrpSpPr>
        <p:grpSpPr>
          <a:xfrm>
            <a:off x="2946820" y="5402284"/>
            <a:ext cx="4474450" cy="1646536"/>
            <a:chOff x="2429711" y="4454383"/>
            <a:chExt cx="3689350" cy="1357630"/>
          </a:xfrm>
        </p:grpSpPr>
        <p:pic>
          <p:nvPicPr>
            <p:cNvPr id="15" name="object 15"/>
            <p:cNvPicPr/>
            <p:nvPr/>
          </p:nvPicPr>
          <p:blipFill>
            <a:blip r:embed="rId10" cstate="print"/>
            <a:stretch>
              <a:fillRect/>
            </a:stretch>
          </p:blipFill>
          <p:spPr>
            <a:xfrm>
              <a:off x="2429711" y="4454383"/>
              <a:ext cx="2447617" cy="452370"/>
            </a:xfrm>
            <a:prstGeom prst="rect">
              <a:avLst/>
            </a:prstGeom>
          </p:spPr>
        </p:pic>
        <p:pic>
          <p:nvPicPr>
            <p:cNvPr id="16" name="object 16"/>
            <p:cNvPicPr/>
            <p:nvPr/>
          </p:nvPicPr>
          <p:blipFill>
            <a:blip r:embed="rId11" cstate="print"/>
            <a:stretch>
              <a:fillRect/>
            </a:stretch>
          </p:blipFill>
          <p:spPr>
            <a:xfrm>
              <a:off x="2429711" y="4906754"/>
              <a:ext cx="3688914" cy="452370"/>
            </a:xfrm>
            <a:prstGeom prst="rect">
              <a:avLst/>
            </a:prstGeom>
          </p:spPr>
        </p:pic>
        <p:pic>
          <p:nvPicPr>
            <p:cNvPr id="17" name="object 17"/>
            <p:cNvPicPr/>
            <p:nvPr/>
          </p:nvPicPr>
          <p:blipFill>
            <a:blip r:embed="rId12" cstate="print"/>
            <a:stretch>
              <a:fillRect/>
            </a:stretch>
          </p:blipFill>
          <p:spPr>
            <a:xfrm>
              <a:off x="2429711" y="5359124"/>
              <a:ext cx="2381751" cy="452370"/>
            </a:xfrm>
            <a:prstGeom prst="rect">
              <a:avLst/>
            </a:prstGeom>
          </p:spPr>
        </p:pic>
      </p:grpSp>
      <p:grpSp>
        <p:nvGrpSpPr>
          <p:cNvPr id="18" name="object 18"/>
          <p:cNvGrpSpPr/>
          <p:nvPr/>
        </p:nvGrpSpPr>
        <p:grpSpPr>
          <a:xfrm>
            <a:off x="2946820" y="7607444"/>
            <a:ext cx="4903412" cy="1140561"/>
            <a:chOff x="2429711" y="6272619"/>
            <a:chExt cx="4043045" cy="940435"/>
          </a:xfrm>
        </p:grpSpPr>
        <p:pic>
          <p:nvPicPr>
            <p:cNvPr id="19" name="object 19"/>
            <p:cNvPicPr/>
            <p:nvPr/>
          </p:nvPicPr>
          <p:blipFill>
            <a:blip r:embed="rId13" cstate="print"/>
            <a:stretch>
              <a:fillRect/>
            </a:stretch>
          </p:blipFill>
          <p:spPr>
            <a:xfrm>
              <a:off x="2429711" y="6272619"/>
              <a:ext cx="4042852" cy="452621"/>
            </a:xfrm>
            <a:prstGeom prst="rect">
              <a:avLst/>
            </a:prstGeom>
          </p:spPr>
        </p:pic>
        <p:pic>
          <p:nvPicPr>
            <p:cNvPr id="20" name="object 20"/>
            <p:cNvPicPr/>
            <p:nvPr/>
          </p:nvPicPr>
          <p:blipFill>
            <a:blip r:embed="rId14" cstate="print"/>
            <a:stretch>
              <a:fillRect/>
            </a:stretch>
          </p:blipFill>
          <p:spPr>
            <a:xfrm>
              <a:off x="2429711" y="6760426"/>
              <a:ext cx="1993152" cy="452370"/>
            </a:xfrm>
            <a:prstGeom prst="rect">
              <a:avLst/>
            </a:prstGeom>
          </p:spPr>
        </p:pic>
      </p:grpSp>
      <p:grpSp>
        <p:nvGrpSpPr>
          <p:cNvPr id="21" name="object 21"/>
          <p:cNvGrpSpPr/>
          <p:nvPr/>
        </p:nvGrpSpPr>
        <p:grpSpPr>
          <a:xfrm>
            <a:off x="9515844" y="5383360"/>
            <a:ext cx="5310811" cy="1646536"/>
            <a:chOff x="7846115" y="4438780"/>
            <a:chExt cx="4378960" cy="1357630"/>
          </a:xfrm>
        </p:grpSpPr>
        <p:pic>
          <p:nvPicPr>
            <p:cNvPr id="22" name="object 22"/>
            <p:cNvPicPr/>
            <p:nvPr/>
          </p:nvPicPr>
          <p:blipFill>
            <a:blip r:embed="rId15" cstate="print"/>
            <a:stretch>
              <a:fillRect/>
            </a:stretch>
          </p:blipFill>
          <p:spPr>
            <a:xfrm>
              <a:off x="7846115" y="4438780"/>
              <a:ext cx="4378674" cy="452370"/>
            </a:xfrm>
            <a:prstGeom prst="rect">
              <a:avLst/>
            </a:prstGeom>
          </p:spPr>
        </p:pic>
        <p:pic>
          <p:nvPicPr>
            <p:cNvPr id="23" name="object 23"/>
            <p:cNvPicPr/>
            <p:nvPr/>
          </p:nvPicPr>
          <p:blipFill>
            <a:blip r:embed="rId16" cstate="print"/>
            <a:stretch>
              <a:fillRect/>
            </a:stretch>
          </p:blipFill>
          <p:spPr>
            <a:xfrm>
              <a:off x="7846115" y="4891360"/>
              <a:ext cx="3296545" cy="452370"/>
            </a:xfrm>
            <a:prstGeom prst="rect">
              <a:avLst/>
            </a:prstGeom>
          </p:spPr>
        </p:pic>
        <p:pic>
          <p:nvPicPr>
            <p:cNvPr id="24" name="object 24"/>
            <p:cNvPicPr/>
            <p:nvPr/>
          </p:nvPicPr>
          <p:blipFill>
            <a:blip r:embed="rId17" cstate="print"/>
            <a:stretch>
              <a:fillRect/>
            </a:stretch>
          </p:blipFill>
          <p:spPr>
            <a:xfrm>
              <a:off x="7846115" y="5343731"/>
              <a:ext cx="1393343" cy="452370"/>
            </a:xfrm>
            <a:prstGeom prst="rect">
              <a:avLst/>
            </a:prstGeom>
          </p:spPr>
        </p:pic>
      </p:grpSp>
      <p:grpSp>
        <p:nvGrpSpPr>
          <p:cNvPr id="25" name="object 25"/>
          <p:cNvGrpSpPr/>
          <p:nvPr/>
        </p:nvGrpSpPr>
        <p:grpSpPr>
          <a:xfrm>
            <a:off x="9515844" y="7588826"/>
            <a:ext cx="4938068" cy="1733561"/>
            <a:chOff x="7846115" y="6257268"/>
            <a:chExt cx="4071620" cy="1429385"/>
          </a:xfrm>
        </p:grpSpPr>
        <p:pic>
          <p:nvPicPr>
            <p:cNvPr id="26" name="object 26"/>
            <p:cNvPicPr/>
            <p:nvPr/>
          </p:nvPicPr>
          <p:blipFill>
            <a:blip r:embed="rId18" cstate="print"/>
            <a:stretch>
              <a:fillRect/>
            </a:stretch>
          </p:blipFill>
          <p:spPr>
            <a:xfrm>
              <a:off x="7846115" y="6257268"/>
              <a:ext cx="3193296" cy="452370"/>
            </a:xfrm>
            <a:prstGeom prst="rect">
              <a:avLst/>
            </a:prstGeom>
          </p:spPr>
        </p:pic>
        <p:pic>
          <p:nvPicPr>
            <p:cNvPr id="27" name="object 27"/>
            <p:cNvPicPr/>
            <p:nvPr/>
          </p:nvPicPr>
          <p:blipFill>
            <a:blip r:embed="rId19" cstate="print"/>
            <a:stretch>
              <a:fillRect/>
            </a:stretch>
          </p:blipFill>
          <p:spPr>
            <a:xfrm>
              <a:off x="7846115" y="6744886"/>
              <a:ext cx="4071125" cy="452621"/>
            </a:xfrm>
            <a:prstGeom prst="rect">
              <a:avLst/>
            </a:prstGeom>
          </p:spPr>
        </p:pic>
        <p:pic>
          <p:nvPicPr>
            <p:cNvPr id="28" name="object 28"/>
            <p:cNvPicPr/>
            <p:nvPr/>
          </p:nvPicPr>
          <p:blipFill>
            <a:blip r:embed="rId20" cstate="print"/>
            <a:stretch>
              <a:fillRect/>
            </a:stretch>
          </p:blipFill>
          <p:spPr>
            <a:xfrm>
              <a:off x="7846115" y="7233948"/>
              <a:ext cx="2601235" cy="452370"/>
            </a:xfrm>
            <a:prstGeom prst="rect">
              <a:avLst/>
            </a:prstGeom>
          </p:spPr>
        </p:pic>
      </p:grpSp>
      <p:grpSp>
        <p:nvGrpSpPr>
          <p:cNvPr id="29" name="object 29"/>
          <p:cNvGrpSpPr/>
          <p:nvPr/>
        </p:nvGrpSpPr>
        <p:grpSpPr>
          <a:xfrm>
            <a:off x="16122333" y="5271475"/>
            <a:ext cx="4992746" cy="1097434"/>
            <a:chOff x="13293410" y="4346526"/>
            <a:chExt cx="4116704" cy="904875"/>
          </a:xfrm>
        </p:grpSpPr>
        <p:pic>
          <p:nvPicPr>
            <p:cNvPr id="30" name="object 30"/>
            <p:cNvPicPr/>
            <p:nvPr/>
          </p:nvPicPr>
          <p:blipFill>
            <a:blip r:embed="rId21" cstate="print"/>
            <a:stretch>
              <a:fillRect/>
            </a:stretch>
          </p:blipFill>
          <p:spPr>
            <a:xfrm>
              <a:off x="13293410" y="4346526"/>
              <a:ext cx="4116152" cy="452370"/>
            </a:xfrm>
            <a:prstGeom prst="rect">
              <a:avLst/>
            </a:prstGeom>
          </p:spPr>
        </p:pic>
        <p:pic>
          <p:nvPicPr>
            <p:cNvPr id="31" name="object 31"/>
            <p:cNvPicPr/>
            <p:nvPr/>
          </p:nvPicPr>
          <p:blipFill>
            <a:blip r:embed="rId22" cstate="print"/>
            <a:stretch>
              <a:fillRect/>
            </a:stretch>
          </p:blipFill>
          <p:spPr>
            <a:xfrm>
              <a:off x="13293410" y="4798897"/>
              <a:ext cx="3843369" cy="452370"/>
            </a:xfrm>
            <a:prstGeom prst="rect">
              <a:avLst/>
            </a:prstGeom>
          </p:spPr>
        </p:pic>
      </p:grpSp>
      <p:grpSp>
        <p:nvGrpSpPr>
          <p:cNvPr id="32" name="object 32"/>
          <p:cNvGrpSpPr/>
          <p:nvPr/>
        </p:nvGrpSpPr>
        <p:grpSpPr>
          <a:xfrm>
            <a:off x="16122334" y="6917636"/>
            <a:ext cx="5200682" cy="1646536"/>
            <a:chOff x="13293410" y="5703847"/>
            <a:chExt cx="4288155" cy="1357630"/>
          </a:xfrm>
        </p:grpSpPr>
        <p:pic>
          <p:nvPicPr>
            <p:cNvPr id="33" name="object 33"/>
            <p:cNvPicPr/>
            <p:nvPr/>
          </p:nvPicPr>
          <p:blipFill>
            <a:blip r:embed="rId23" cstate="print"/>
            <a:stretch>
              <a:fillRect/>
            </a:stretch>
          </p:blipFill>
          <p:spPr>
            <a:xfrm>
              <a:off x="13293410" y="5703847"/>
              <a:ext cx="3305655" cy="452370"/>
            </a:xfrm>
            <a:prstGeom prst="rect">
              <a:avLst/>
            </a:prstGeom>
          </p:spPr>
        </p:pic>
        <p:pic>
          <p:nvPicPr>
            <p:cNvPr id="34" name="object 34"/>
            <p:cNvPicPr/>
            <p:nvPr/>
          </p:nvPicPr>
          <p:blipFill>
            <a:blip r:embed="rId24" cstate="print"/>
            <a:stretch>
              <a:fillRect/>
            </a:stretch>
          </p:blipFill>
          <p:spPr>
            <a:xfrm>
              <a:off x="13293410" y="6156218"/>
              <a:ext cx="4287990" cy="452370"/>
            </a:xfrm>
            <a:prstGeom prst="rect">
              <a:avLst/>
            </a:prstGeom>
          </p:spPr>
        </p:pic>
        <p:pic>
          <p:nvPicPr>
            <p:cNvPr id="35" name="object 35"/>
            <p:cNvPicPr/>
            <p:nvPr/>
          </p:nvPicPr>
          <p:blipFill>
            <a:blip r:embed="rId25" cstate="print"/>
            <a:stretch>
              <a:fillRect/>
            </a:stretch>
          </p:blipFill>
          <p:spPr>
            <a:xfrm>
              <a:off x="13293410" y="6608588"/>
              <a:ext cx="1180980" cy="452370"/>
            </a:xfrm>
            <a:prstGeom prst="rect">
              <a:avLst/>
            </a:prstGeom>
          </p:spPr>
        </p:pic>
      </p:grpSp>
      <p:grpSp>
        <p:nvGrpSpPr>
          <p:cNvPr id="36" name="object 36"/>
          <p:cNvGrpSpPr/>
          <p:nvPr/>
        </p:nvGrpSpPr>
        <p:grpSpPr>
          <a:xfrm>
            <a:off x="4653051" y="11206520"/>
            <a:ext cx="15316328" cy="762428"/>
            <a:chOff x="3836562" y="9240191"/>
            <a:chExt cx="12628880" cy="628650"/>
          </a:xfrm>
        </p:grpSpPr>
        <p:pic>
          <p:nvPicPr>
            <p:cNvPr id="37" name="object 37"/>
            <p:cNvPicPr/>
            <p:nvPr/>
          </p:nvPicPr>
          <p:blipFill>
            <a:blip r:embed="rId26" cstate="print"/>
            <a:stretch>
              <a:fillRect/>
            </a:stretch>
          </p:blipFill>
          <p:spPr>
            <a:xfrm>
              <a:off x="3836562" y="9240191"/>
              <a:ext cx="1196897" cy="628292"/>
            </a:xfrm>
            <a:prstGeom prst="rect">
              <a:avLst/>
            </a:prstGeom>
          </p:spPr>
        </p:pic>
        <p:pic>
          <p:nvPicPr>
            <p:cNvPr id="38" name="object 38"/>
            <p:cNvPicPr/>
            <p:nvPr/>
          </p:nvPicPr>
          <p:blipFill>
            <a:blip r:embed="rId27" cstate="print"/>
            <a:stretch>
              <a:fillRect/>
            </a:stretch>
          </p:blipFill>
          <p:spPr>
            <a:xfrm>
              <a:off x="4907487" y="9240191"/>
              <a:ext cx="881284" cy="628292"/>
            </a:xfrm>
            <a:prstGeom prst="rect">
              <a:avLst/>
            </a:prstGeom>
          </p:spPr>
        </p:pic>
        <p:pic>
          <p:nvPicPr>
            <p:cNvPr id="39" name="object 39"/>
            <p:cNvPicPr/>
            <p:nvPr/>
          </p:nvPicPr>
          <p:blipFill>
            <a:blip r:embed="rId28" cstate="print"/>
            <a:stretch>
              <a:fillRect/>
            </a:stretch>
          </p:blipFill>
          <p:spPr>
            <a:xfrm>
              <a:off x="5684056" y="9240191"/>
              <a:ext cx="512686" cy="628292"/>
            </a:xfrm>
            <a:prstGeom prst="rect">
              <a:avLst/>
            </a:prstGeom>
          </p:spPr>
        </p:pic>
        <p:pic>
          <p:nvPicPr>
            <p:cNvPr id="40" name="object 40"/>
            <p:cNvPicPr/>
            <p:nvPr/>
          </p:nvPicPr>
          <p:blipFill>
            <a:blip r:embed="rId29" cstate="print"/>
            <a:stretch>
              <a:fillRect/>
            </a:stretch>
          </p:blipFill>
          <p:spPr>
            <a:xfrm>
              <a:off x="6068571" y="9240191"/>
              <a:ext cx="893012" cy="628292"/>
            </a:xfrm>
            <a:prstGeom prst="rect">
              <a:avLst/>
            </a:prstGeom>
          </p:spPr>
        </p:pic>
        <p:pic>
          <p:nvPicPr>
            <p:cNvPr id="41" name="object 41"/>
            <p:cNvPicPr/>
            <p:nvPr/>
          </p:nvPicPr>
          <p:blipFill>
            <a:blip r:embed="rId30" cstate="print"/>
            <a:stretch>
              <a:fillRect/>
            </a:stretch>
          </p:blipFill>
          <p:spPr>
            <a:xfrm>
              <a:off x="6851423" y="9240191"/>
              <a:ext cx="2508876" cy="628292"/>
            </a:xfrm>
            <a:prstGeom prst="rect">
              <a:avLst/>
            </a:prstGeom>
          </p:spPr>
        </p:pic>
        <p:pic>
          <p:nvPicPr>
            <p:cNvPr id="42" name="object 42"/>
            <p:cNvPicPr/>
            <p:nvPr/>
          </p:nvPicPr>
          <p:blipFill>
            <a:blip r:embed="rId31" cstate="print"/>
            <a:stretch>
              <a:fillRect/>
            </a:stretch>
          </p:blipFill>
          <p:spPr>
            <a:xfrm>
              <a:off x="9167519" y="9240191"/>
              <a:ext cx="2076715" cy="628292"/>
            </a:xfrm>
            <a:prstGeom prst="rect">
              <a:avLst/>
            </a:prstGeom>
          </p:spPr>
        </p:pic>
        <p:pic>
          <p:nvPicPr>
            <p:cNvPr id="43" name="object 43"/>
            <p:cNvPicPr/>
            <p:nvPr/>
          </p:nvPicPr>
          <p:blipFill>
            <a:blip r:embed="rId32" cstate="print"/>
            <a:stretch>
              <a:fillRect/>
            </a:stretch>
          </p:blipFill>
          <p:spPr>
            <a:xfrm>
              <a:off x="11126534" y="9240191"/>
              <a:ext cx="3635195" cy="628292"/>
            </a:xfrm>
            <a:prstGeom prst="rect">
              <a:avLst/>
            </a:prstGeom>
          </p:spPr>
        </p:pic>
        <p:pic>
          <p:nvPicPr>
            <p:cNvPr id="44" name="object 44"/>
            <p:cNvPicPr/>
            <p:nvPr/>
          </p:nvPicPr>
          <p:blipFill>
            <a:blip r:embed="rId33" cstate="print"/>
            <a:stretch>
              <a:fillRect/>
            </a:stretch>
          </p:blipFill>
          <p:spPr>
            <a:xfrm>
              <a:off x="14675444" y="9240191"/>
              <a:ext cx="1203179" cy="628292"/>
            </a:xfrm>
            <a:prstGeom prst="rect">
              <a:avLst/>
            </a:prstGeom>
          </p:spPr>
        </p:pic>
        <p:pic>
          <p:nvPicPr>
            <p:cNvPr id="45" name="object 45"/>
            <p:cNvPicPr/>
            <p:nvPr/>
          </p:nvPicPr>
          <p:blipFill>
            <a:blip r:embed="rId34" cstate="print"/>
            <a:stretch>
              <a:fillRect/>
            </a:stretch>
          </p:blipFill>
          <p:spPr>
            <a:xfrm>
              <a:off x="15752337" y="9240191"/>
              <a:ext cx="712483" cy="628292"/>
            </a:xfrm>
            <a:prstGeom prst="rect">
              <a:avLst/>
            </a:prstGeom>
          </p:spPr>
        </p:pic>
      </p:gr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 y="1"/>
            <a:ext cx="11759872" cy="3452489"/>
            <a:chOff x="0" y="0"/>
            <a:chExt cx="9696450" cy="2846705"/>
          </a:xfrm>
        </p:grpSpPr>
        <p:pic>
          <p:nvPicPr>
            <p:cNvPr id="3" name="object 3"/>
            <p:cNvPicPr/>
            <p:nvPr/>
          </p:nvPicPr>
          <p:blipFill>
            <a:blip r:embed="rId2" cstate="print"/>
            <a:stretch>
              <a:fillRect/>
            </a:stretch>
          </p:blipFill>
          <p:spPr>
            <a:xfrm>
              <a:off x="1255537" y="1089773"/>
              <a:ext cx="2881872" cy="1106004"/>
            </a:xfrm>
            <a:prstGeom prst="rect">
              <a:avLst/>
            </a:prstGeom>
          </p:spPr>
        </p:pic>
        <p:pic>
          <p:nvPicPr>
            <p:cNvPr id="4" name="object 4"/>
            <p:cNvPicPr/>
            <p:nvPr/>
          </p:nvPicPr>
          <p:blipFill>
            <a:blip r:embed="rId3" cstate="print"/>
            <a:stretch>
              <a:fillRect/>
            </a:stretch>
          </p:blipFill>
          <p:spPr>
            <a:xfrm>
              <a:off x="3839390" y="1089773"/>
              <a:ext cx="2734433" cy="1106004"/>
            </a:xfrm>
            <a:prstGeom prst="rect">
              <a:avLst/>
            </a:prstGeom>
          </p:spPr>
        </p:pic>
        <p:pic>
          <p:nvPicPr>
            <p:cNvPr id="5" name="object 5"/>
            <p:cNvPicPr/>
            <p:nvPr/>
          </p:nvPicPr>
          <p:blipFill>
            <a:blip r:embed="rId4" cstate="print"/>
            <a:stretch>
              <a:fillRect/>
            </a:stretch>
          </p:blipFill>
          <p:spPr>
            <a:xfrm>
              <a:off x="6366591" y="1089773"/>
              <a:ext cx="3329635" cy="1106004"/>
            </a:xfrm>
            <a:prstGeom prst="rect">
              <a:avLst/>
            </a:prstGeom>
          </p:spPr>
        </p:pic>
        <p:pic>
          <p:nvPicPr>
            <p:cNvPr id="6" name="object 6"/>
            <p:cNvPicPr/>
            <p:nvPr/>
          </p:nvPicPr>
          <p:blipFill>
            <a:blip r:embed="rId5" cstate="print"/>
            <a:stretch>
              <a:fillRect/>
            </a:stretch>
          </p:blipFill>
          <p:spPr>
            <a:xfrm>
              <a:off x="1255537" y="2218395"/>
              <a:ext cx="876782" cy="628292"/>
            </a:xfrm>
            <a:prstGeom prst="rect">
              <a:avLst/>
            </a:prstGeom>
          </p:spPr>
        </p:pic>
        <p:pic>
          <p:nvPicPr>
            <p:cNvPr id="7" name="object 7"/>
            <p:cNvPicPr/>
            <p:nvPr/>
          </p:nvPicPr>
          <p:blipFill>
            <a:blip r:embed="rId6" cstate="print"/>
            <a:stretch>
              <a:fillRect/>
            </a:stretch>
          </p:blipFill>
          <p:spPr>
            <a:xfrm>
              <a:off x="2068862" y="2218395"/>
              <a:ext cx="1785711" cy="628292"/>
            </a:xfrm>
            <a:prstGeom prst="rect">
              <a:avLst/>
            </a:prstGeom>
          </p:spPr>
        </p:pic>
        <p:pic>
          <p:nvPicPr>
            <p:cNvPr id="8" name="object 8"/>
            <p:cNvPicPr/>
            <p:nvPr/>
          </p:nvPicPr>
          <p:blipFill>
            <a:blip r:embed="rId7" cstate="print"/>
            <a:stretch>
              <a:fillRect/>
            </a:stretch>
          </p:blipFill>
          <p:spPr>
            <a:xfrm>
              <a:off x="3655928" y="2218395"/>
              <a:ext cx="320429" cy="628292"/>
            </a:xfrm>
            <a:prstGeom prst="rect">
              <a:avLst/>
            </a:prstGeom>
          </p:spPr>
        </p:pic>
        <p:pic>
          <p:nvPicPr>
            <p:cNvPr id="9" name="object 9"/>
            <p:cNvPicPr/>
            <p:nvPr/>
          </p:nvPicPr>
          <p:blipFill>
            <a:blip r:embed="rId8" cstate="print"/>
            <a:stretch>
              <a:fillRect/>
            </a:stretch>
          </p:blipFill>
          <p:spPr>
            <a:xfrm>
              <a:off x="3869548" y="2218395"/>
              <a:ext cx="982146" cy="628292"/>
            </a:xfrm>
            <a:prstGeom prst="rect">
              <a:avLst/>
            </a:prstGeom>
          </p:spPr>
        </p:pic>
        <p:pic>
          <p:nvPicPr>
            <p:cNvPr id="10" name="object 10"/>
            <p:cNvPicPr/>
            <p:nvPr/>
          </p:nvPicPr>
          <p:blipFill>
            <a:blip r:embed="rId9" cstate="print"/>
            <a:stretch>
              <a:fillRect/>
            </a:stretch>
          </p:blipFill>
          <p:spPr>
            <a:xfrm>
              <a:off x="4721512" y="2218395"/>
              <a:ext cx="2355572" cy="628292"/>
            </a:xfrm>
            <a:prstGeom prst="rect">
              <a:avLst/>
            </a:prstGeom>
          </p:spPr>
        </p:pic>
      </p:grpSp>
      <p:grpSp>
        <p:nvGrpSpPr>
          <p:cNvPr id="11" name="object 11"/>
          <p:cNvGrpSpPr/>
          <p:nvPr/>
        </p:nvGrpSpPr>
        <p:grpSpPr>
          <a:xfrm>
            <a:off x="1522780" y="4185456"/>
            <a:ext cx="9701317" cy="1448613"/>
            <a:chOff x="1255537" y="3451063"/>
            <a:chExt cx="7999095" cy="1194435"/>
          </a:xfrm>
        </p:grpSpPr>
        <p:pic>
          <p:nvPicPr>
            <p:cNvPr id="12" name="object 12"/>
            <p:cNvPicPr/>
            <p:nvPr/>
          </p:nvPicPr>
          <p:blipFill>
            <a:blip r:embed="rId10" cstate="print"/>
            <a:stretch>
              <a:fillRect/>
            </a:stretch>
          </p:blipFill>
          <p:spPr>
            <a:xfrm>
              <a:off x="1255537" y="3451063"/>
              <a:ext cx="366922" cy="628543"/>
            </a:xfrm>
            <a:prstGeom prst="rect">
              <a:avLst/>
            </a:prstGeom>
          </p:spPr>
        </p:pic>
        <p:pic>
          <p:nvPicPr>
            <p:cNvPr id="13" name="object 13"/>
            <p:cNvPicPr/>
            <p:nvPr/>
          </p:nvPicPr>
          <p:blipFill>
            <a:blip r:embed="rId11" cstate="print"/>
            <a:stretch>
              <a:fillRect/>
            </a:stretch>
          </p:blipFill>
          <p:spPr>
            <a:xfrm>
              <a:off x="1438998" y="3451063"/>
              <a:ext cx="712399" cy="628543"/>
            </a:xfrm>
            <a:prstGeom prst="rect">
              <a:avLst/>
            </a:prstGeom>
          </p:spPr>
        </p:pic>
        <p:pic>
          <p:nvPicPr>
            <p:cNvPr id="14" name="object 14"/>
            <p:cNvPicPr/>
            <p:nvPr/>
          </p:nvPicPr>
          <p:blipFill>
            <a:blip r:embed="rId12" cstate="print"/>
            <a:stretch>
              <a:fillRect/>
            </a:stretch>
          </p:blipFill>
          <p:spPr>
            <a:xfrm>
              <a:off x="2085197" y="3451063"/>
              <a:ext cx="1118674" cy="628543"/>
            </a:xfrm>
            <a:prstGeom prst="rect">
              <a:avLst/>
            </a:prstGeom>
          </p:spPr>
        </p:pic>
        <p:pic>
          <p:nvPicPr>
            <p:cNvPr id="15" name="object 15"/>
            <p:cNvPicPr/>
            <p:nvPr/>
          </p:nvPicPr>
          <p:blipFill>
            <a:blip r:embed="rId5" cstate="print"/>
            <a:stretch>
              <a:fillRect/>
            </a:stretch>
          </p:blipFill>
          <p:spPr>
            <a:xfrm>
              <a:off x="3092978" y="3451063"/>
              <a:ext cx="876782" cy="628543"/>
            </a:xfrm>
            <a:prstGeom prst="rect">
              <a:avLst/>
            </a:prstGeom>
          </p:spPr>
        </p:pic>
        <p:pic>
          <p:nvPicPr>
            <p:cNvPr id="16" name="object 16"/>
            <p:cNvPicPr/>
            <p:nvPr/>
          </p:nvPicPr>
          <p:blipFill>
            <a:blip r:embed="rId13" cstate="print"/>
            <a:stretch>
              <a:fillRect/>
            </a:stretch>
          </p:blipFill>
          <p:spPr>
            <a:xfrm>
              <a:off x="3905989" y="3451063"/>
              <a:ext cx="1203598" cy="628543"/>
            </a:xfrm>
            <a:prstGeom prst="rect">
              <a:avLst/>
            </a:prstGeom>
          </p:spPr>
        </p:pic>
        <p:pic>
          <p:nvPicPr>
            <p:cNvPr id="17" name="object 17"/>
            <p:cNvPicPr/>
            <p:nvPr/>
          </p:nvPicPr>
          <p:blipFill>
            <a:blip r:embed="rId14" cstate="print"/>
            <a:stretch>
              <a:fillRect/>
            </a:stretch>
          </p:blipFill>
          <p:spPr>
            <a:xfrm>
              <a:off x="4908743" y="3451063"/>
              <a:ext cx="1060557" cy="628543"/>
            </a:xfrm>
            <a:prstGeom prst="rect">
              <a:avLst/>
            </a:prstGeom>
          </p:spPr>
        </p:pic>
        <p:pic>
          <p:nvPicPr>
            <p:cNvPr id="18" name="object 18"/>
            <p:cNvPicPr/>
            <p:nvPr/>
          </p:nvPicPr>
          <p:blipFill>
            <a:blip r:embed="rId15" cstate="print"/>
            <a:stretch>
              <a:fillRect/>
            </a:stretch>
          </p:blipFill>
          <p:spPr>
            <a:xfrm>
              <a:off x="5872753" y="3451063"/>
              <a:ext cx="1135952" cy="628543"/>
            </a:xfrm>
            <a:prstGeom prst="rect">
              <a:avLst/>
            </a:prstGeom>
          </p:spPr>
        </p:pic>
        <p:pic>
          <p:nvPicPr>
            <p:cNvPr id="19" name="object 19"/>
            <p:cNvPicPr/>
            <p:nvPr/>
          </p:nvPicPr>
          <p:blipFill>
            <a:blip r:embed="rId16" cstate="print"/>
            <a:stretch>
              <a:fillRect/>
            </a:stretch>
          </p:blipFill>
          <p:spPr>
            <a:xfrm>
              <a:off x="6781264" y="3451063"/>
              <a:ext cx="322313" cy="628543"/>
            </a:xfrm>
            <a:prstGeom prst="rect">
              <a:avLst/>
            </a:prstGeom>
          </p:spPr>
        </p:pic>
        <p:pic>
          <p:nvPicPr>
            <p:cNvPr id="20" name="object 20"/>
            <p:cNvPicPr/>
            <p:nvPr/>
          </p:nvPicPr>
          <p:blipFill>
            <a:blip r:embed="rId17" cstate="print"/>
            <a:stretch>
              <a:fillRect/>
            </a:stretch>
          </p:blipFill>
          <p:spPr>
            <a:xfrm>
              <a:off x="6996140" y="3451063"/>
              <a:ext cx="1176791" cy="628543"/>
            </a:xfrm>
            <a:prstGeom prst="rect">
              <a:avLst/>
            </a:prstGeom>
          </p:spPr>
        </p:pic>
        <p:pic>
          <p:nvPicPr>
            <p:cNvPr id="21" name="object 21"/>
            <p:cNvPicPr/>
            <p:nvPr/>
          </p:nvPicPr>
          <p:blipFill>
            <a:blip r:embed="rId13" cstate="print"/>
            <a:stretch>
              <a:fillRect/>
            </a:stretch>
          </p:blipFill>
          <p:spPr>
            <a:xfrm>
              <a:off x="8050415" y="3451063"/>
              <a:ext cx="1203598" cy="628543"/>
            </a:xfrm>
            <a:prstGeom prst="rect">
              <a:avLst/>
            </a:prstGeom>
          </p:spPr>
        </p:pic>
        <p:pic>
          <p:nvPicPr>
            <p:cNvPr id="22" name="object 22"/>
            <p:cNvPicPr/>
            <p:nvPr/>
          </p:nvPicPr>
          <p:blipFill>
            <a:blip r:embed="rId18" cstate="print"/>
            <a:stretch>
              <a:fillRect/>
            </a:stretch>
          </p:blipFill>
          <p:spPr>
            <a:xfrm>
              <a:off x="1255537" y="4016777"/>
              <a:ext cx="1197525" cy="628292"/>
            </a:xfrm>
            <a:prstGeom prst="rect">
              <a:avLst/>
            </a:prstGeom>
          </p:spPr>
        </p:pic>
        <p:pic>
          <p:nvPicPr>
            <p:cNvPr id="23" name="object 23"/>
            <p:cNvPicPr/>
            <p:nvPr/>
          </p:nvPicPr>
          <p:blipFill>
            <a:blip r:embed="rId19" cstate="print"/>
            <a:stretch>
              <a:fillRect/>
            </a:stretch>
          </p:blipFill>
          <p:spPr>
            <a:xfrm>
              <a:off x="2366672" y="4016777"/>
              <a:ext cx="1287999" cy="628292"/>
            </a:xfrm>
            <a:prstGeom prst="rect">
              <a:avLst/>
            </a:prstGeom>
          </p:spPr>
        </p:pic>
        <p:pic>
          <p:nvPicPr>
            <p:cNvPr id="24" name="object 24"/>
            <p:cNvPicPr/>
            <p:nvPr/>
          </p:nvPicPr>
          <p:blipFill>
            <a:blip r:embed="rId15" cstate="print"/>
            <a:stretch>
              <a:fillRect/>
            </a:stretch>
          </p:blipFill>
          <p:spPr>
            <a:xfrm>
              <a:off x="3554145" y="4016777"/>
              <a:ext cx="1135952" cy="628292"/>
            </a:xfrm>
            <a:prstGeom prst="rect">
              <a:avLst/>
            </a:prstGeom>
          </p:spPr>
        </p:pic>
        <p:pic>
          <p:nvPicPr>
            <p:cNvPr id="25" name="object 25"/>
            <p:cNvPicPr/>
            <p:nvPr/>
          </p:nvPicPr>
          <p:blipFill>
            <a:blip r:embed="rId20" cstate="print"/>
            <a:stretch>
              <a:fillRect/>
            </a:stretch>
          </p:blipFill>
          <p:spPr>
            <a:xfrm>
              <a:off x="4577005" y="4016777"/>
              <a:ext cx="1072599" cy="628292"/>
            </a:xfrm>
            <a:prstGeom prst="rect">
              <a:avLst/>
            </a:prstGeom>
          </p:spPr>
        </p:pic>
        <p:pic>
          <p:nvPicPr>
            <p:cNvPr id="26" name="object 26"/>
            <p:cNvPicPr/>
            <p:nvPr/>
          </p:nvPicPr>
          <p:blipFill>
            <a:blip r:embed="rId21" cstate="print"/>
            <a:stretch>
              <a:fillRect/>
            </a:stretch>
          </p:blipFill>
          <p:spPr>
            <a:xfrm>
              <a:off x="5494312" y="4016777"/>
              <a:ext cx="1391562" cy="628292"/>
            </a:xfrm>
            <a:prstGeom prst="rect">
              <a:avLst/>
            </a:prstGeom>
          </p:spPr>
        </p:pic>
        <p:pic>
          <p:nvPicPr>
            <p:cNvPr id="27" name="object 27"/>
            <p:cNvPicPr/>
            <p:nvPr/>
          </p:nvPicPr>
          <p:blipFill>
            <a:blip r:embed="rId15" cstate="print"/>
            <a:stretch>
              <a:fillRect/>
            </a:stretch>
          </p:blipFill>
          <p:spPr>
            <a:xfrm>
              <a:off x="6687020" y="4016777"/>
              <a:ext cx="1135952" cy="628292"/>
            </a:xfrm>
            <a:prstGeom prst="rect">
              <a:avLst/>
            </a:prstGeom>
          </p:spPr>
        </p:pic>
        <p:pic>
          <p:nvPicPr>
            <p:cNvPr id="28" name="object 28"/>
            <p:cNvPicPr/>
            <p:nvPr/>
          </p:nvPicPr>
          <p:blipFill>
            <a:blip r:embed="rId22" cstate="print"/>
            <a:stretch>
              <a:fillRect/>
            </a:stretch>
          </p:blipFill>
          <p:spPr>
            <a:xfrm>
              <a:off x="7595531" y="4016777"/>
              <a:ext cx="424097" cy="628292"/>
            </a:xfrm>
            <a:prstGeom prst="rect">
              <a:avLst/>
            </a:prstGeom>
          </p:spPr>
        </p:pic>
      </p:grpSp>
      <p:pic>
        <p:nvPicPr>
          <p:cNvPr id="29" name="object 29"/>
          <p:cNvPicPr/>
          <p:nvPr/>
        </p:nvPicPr>
        <p:blipFill>
          <a:blip r:embed="rId23" cstate="print"/>
          <a:stretch>
            <a:fillRect/>
          </a:stretch>
        </p:blipFill>
        <p:spPr>
          <a:xfrm>
            <a:off x="13220532" y="2830096"/>
            <a:ext cx="9863251" cy="10218214"/>
          </a:xfrm>
          <a:prstGeom prst="rect">
            <a:avLst/>
          </a:prstGeom>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14162578"/>
      </p:ext>
    </p:extLst>
  </p:cSld>
  <p:clrMapOvr>
    <a:masterClrMapping/>
  </p:clrMapOvr>
</p:sld>
</file>

<file path=ppt/theme/theme1.xml><?xml version="1.0" encoding="utf-8"?>
<a:theme xmlns:a="http://schemas.openxmlformats.org/drawingml/2006/main" name="Kantoorthema">
  <a:themeElements>
    <a:clrScheme name="GO!">
      <a:dk1>
        <a:srgbClr val="000000"/>
      </a:dk1>
      <a:lt1>
        <a:srgbClr val="FFFFFF"/>
      </a:lt1>
      <a:dk2>
        <a:srgbClr val="44546A"/>
      </a:dk2>
      <a:lt2>
        <a:srgbClr val="E7E6E6"/>
      </a:lt2>
      <a:accent1>
        <a:srgbClr val="C3004B"/>
      </a:accent1>
      <a:accent2>
        <a:srgbClr val="67C0BA"/>
      </a:accent2>
      <a:accent3>
        <a:srgbClr val="532464"/>
      </a:accent3>
      <a:accent4>
        <a:srgbClr val="C3004B"/>
      </a:accent4>
      <a:accent5>
        <a:srgbClr val="67C0BA"/>
      </a:accent5>
      <a:accent6>
        <a:srgbClr val="532464"/>
      </a:accent6>
      <a:hlink>
        <a:srgbClr val="0563C1"/>
      </a:hlink>
      <a:folHlink>
        <a:srgbClr val="954F72"/>
      </a:folHlink>
    </a:clrScheme>
    <a:fontScheme name="GO! lettertype">
      <a:majorFont>
        <a:latin typeface="Flanders Art Sans Condensed Bold"/>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GO! PowerPointsjabloon" id="{BE05C23D-E69C-462F-909A-6A86B59471D8}" vid="{6AE1F9FD-AB9D-4D92-A83A-32DE62ABB1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dafdf1008e6bcff424b9222b5dee611c">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b5c6786e74a03dbee41a66915f26d8c"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90099885-9432-4caf-9870-10dd17e557ce">
      <Terms xmlns="http://schemas.microsoft.com/office/infopath/2007/PartnerControls"/>
    </lcf76f155ced4ddcb4097134ff3c332f>
    <TaxCatchAll xmlns="cfc230b1-6dd3-467a-8fcc-dfa9df38b740">
      <Value>97</Value>
      <Value>14</Value>
      <Value>90</Value>
      <Value>1</Value>
      <Value>119</Value>
    </TaxCatchAll>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2026</TermName>
          <TermId xmlns="http://schemas.microsoft.com/office/infopath/2007/PartnerControls">14401e67-f5b6-4a03-b209-4bc270cd4fda</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GOPRO-1830562155-30273</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TermInfo xmlns="http://schemas.microsoft.com/office/infopath/2007/PartnerControls">
          <TermName xmlns="http://schemas.microsoft.com/office/infopath/2007/PartnerControls">2025-2026</TermName>
          <TermId xmlns="http://schemas.microsoft.com/office/infopath/2007/PartnerControls">5c3faff1-63c3-480b-8288-e78bf7444944</TermId>
        </TermInfo>
      </Term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https://gemeenschapsonderwijs.sharepoint.com/sites/prodoc/_layouts/15/DocIdRedir.aspx?ID=GOPRO-1830562155-30273</Url>
      <Description>GOPRO-1830562155-30273</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Beleid en standpunten</TermName>
          <TermId xmlns="http://schemas.microsoft.com/office/infopath/2007/PartnerControls">8e147e35-9423-4b48-9f14-15e8c830d659</TermId>
        </TermInfo>
      </Terms>
    </fef4875bd7d04335af313950a580cd9d>
  </documentManagement>
</p:properties>
</file>

<file path=customXml/itemProps1.xml><?xml version="1.0" encoding="utf-8"?>
<ds:datastoreItem xmlns:ds="http://schemas.openxmlformats.org/officeDocument/2006/customXml" ds:itemID="{BA7E3602-9ABE-4A65-BCCB-225681E93DB2}">
  <ds:schemaRefs>
    <ds:schemaRef ds:uri="http://schemas.microsoft.com/sharepoint/events"/>
  </ds:schemaRefs>
</ds:datastoreItem>
</file>

<file path=customXml/itemProps2.xml><?xml version="1.0" encoding="utf-8"?>
<ds:datastoreItem xmlns:ds="http://schemas.openxmlformats.org/officeDocument/2006/customXml" ds:itemID="{96A8969C-7B42-4740-AA2A-EB8D8FCEBBB7}"/>
</file>

<file path=customXml/itemProps3.xml><?xml version="1.0" encoding="utf-8"?>
<ds:datastoreItem xmlns:ds="http://schemas.openxmlformats.org/officeDocument/2006/customXml" ds:itemID="{05E65345-A321-491F-8216-285F902E66FE}">
  <ds:schemaRefs>
    <ds:schemaRef ds:uri="http://schemas.microsoft.com/sharepoint/v3/contenttype/forms"/>
  </ds:schemaRefs>
</ds:datastoreItem>
</file>

<file path=customXml/itemProps4.xml><?xml version="1.0" encoding="utf-8"?>
<ds:datastoreItem xmlns:ds="http://schemas.openxmlformats.org/officeDocument/2006/customXml" ds:itemID="{98EB5F29-041E-453A-A6F5-5DD34E6C2521}">
  <ds:schemaRefs>
    <ds:schemaRef ds:uri="ad7b623c-cf1b-4bf5-8bcf-78bcccb30f2d"/>
    <ds:schemaRef ds:uri="http://schemas.microsoft.com/office/infopath/2007/PartnerControls"/>
    <ds:schemaRef ds:uri="http://purl.org/dc/dcmitype/"/>
    <ds:schemaRef ds:uri="http://www.w3.org/XML/1998/namespace"/>
    <ds:schemaRef ds:uri="http://purl.org/dc/elements/1.1/"/>
    <ds:schemaRef ds:uri="http://schemas.microsoft.com/office/2006/documentManagement/types"/>
    <ds:schemaRef ds:uri="http://schemas.microsoft.com/office/2006/metadata/properties"/>
    <ds:schemaRef ds:uri="http://purl.org/dc/terms/"/>
    <ds:schemaRef ds:uri="http://schemas.openxmlformats.org/package/2006/metadata/core-properties"/>
    <ds:schemaRef ds:uri="4bd54989-f8f1-42bf-a15b-bae632bc2e0f"/>
    <ds:schemaRef ds:uri="90099885-9432-4caf-9870-10dd17e557ce"/>
    <ds:schemaRef ds:uri="cfc230b1-6dd3-467a-8fcc-dfa9df38b740"/>
  </ds:schemaRefs>
</ds:datastoreItem>
</file>

<file path=docMetadata/LabelInfo.xml><?xml version="1.0" encoding="utf-8"?>
<clbl:labelList xmlns:clbl="http://schemas.microsoft.com/office/2020/mipLabelMetadata">
  <clbl:label id="{49c3d703-3579-47bf-a888-7c913fbdced9}" enabled="0" method="" siteId="{49c3d703-3579-47bf-a888-7c913fbdced9}" removed="1"/>
</clbl:labelList>
</file>

<file path=docProps/app.xml><?xml version="1.0" encoding="utf-8"?>
<Properties xmlns="http://schemas.openxmlformats.org/officeDocument/2006/extended-properties" xmlns:vt="http://schemas.openxmlformats.org/officeDocument/2006/docPropsVTypes">
  <Template>GO! PowerPointsjabloon</Template>
  <TotalTime>0</TotalTime>
  <Words>2719</Words>
  <Application>Microsoft Office PowerPoint</Application>
  <PresentationFormat>Aangepast</PresentationFormat>
  <Paragraphs>486</Paragraphs>
  <Slides>79</Slides>
  <Notes>18</Notes>
  <HiddenSlides>0</HiddenSlides>
  <MMClips>1</MMClips>
  <ScaleCrop>false</ScaleCrop>
  <HeadingPairs>
    <vt:vector size="6" baseType="variant">
      <vt:variant>
        <vt:lpstr>Gebruikte lettertypen</vt:lpstr>
      </vt:variant>
      <vt:variant>
        <vt:i4>11</vt:i4>
      </vt:variant>
      <vt:variant>
        <vt:lpstr>Thema</vt:lpstr>
      </vt:variant>
      <vt:variant>
        <vt:i4>1</vt:i4>
      </vt:variant>
      <vt:variant>
        <vt:lpstr>Diatitels</vt:lpstr>
      </vt:variant>
      <vt:variant>
        <vt:i4>79</vt:i4>
      </vt:variant>
    </vt:vector>
  </HeadingPairs>
  <TitlesOfParts>
    <vt:vector size="91" baseType="lpstr">
      <vt:lpstr>Trebuchet MS</vt:lpstr>
      <vt:lpstr>Berlin Sans FB</vt:lpstr>
      <vt:lpstr>Flanders Art Sans Condensed</vt:lpstr>
      <vt:lpstr>Times New Roman</vt:lpstr>
      <vt:lpstr>Flanders Art Sans</vt:lpstr>
      <vt:lpstr>Calibri</vt:lpstr>
      <vt:lpstr>Corbel</vt:lpstr>
      <vt:lpstr>Wingdings 2</vt:lpstr>
      <vt:lpstr>Arial</vt:lpstr>
      <vt:lpstr>Calibri Light</vt:lpstr>
      <vt:lpstr>Wingdings</vt:lpstr>
      <vt:lpstr>Kantoorthema</vt:lpstr>
      <vt:lpstr>Lerend netwerk gelijke onderwijskansen  5 juni 2026</vt:lpstr>
      <vt:lpstr>Hoge verwachtingen</vt:lpstr>
      <vt:lpstr>Programma</vt:lpstr>
      <vt:lpstr>GO! Mindset</vt:lpstr>
      <vt:lpstr>PPGO!</vt:lpstr>
      <vt:lpstr>PowerPoint-presentatie</vt:lpstr>
      <vt:lpstr>PowerPoint-presentatie</vt:lpstr>
      <vt:lpstr>PowerPoint-presentatie</vt:lpstr>
      <vt:lpstr>In de praktijk</vt:lpstr>
      <vt:lpstr>Theorie</vt:lpstr>
      <vt:lpstr>PowerPoint-presentatie</vt:lpstr>
      <vt:lpstr>PowerPoint-presentatie</vt:lpstr>
      <vt:lpstr>Academische blikvanger</vt:lpstr>
      <vt:lpstr>HOGE VERWACHTINGEN –</vt:lpstr>
      <vt:lpstr>PowerPoint-presentatie</vt:lpstr>
      <vt:lpstr>HOGE</vt:lpstr>
      <vt:lpstr>HOGE VERWACHTINGEN</vt:lpstr>
      <vt:lpstr>Belang van verwachtingen</vt:lpstr>
      <vt:lpstr>HOGE VERWACHTINGEN</vt:lpstr>
      <vt:lpstr>HOGE VERWACHTINGEN - CAVEAT</vt:lpstr>
      <vt:lpstr>PowerPoint-presentatie</vt:lpstr>
      <vt:lpstr>HOGE VERWACHTINGEN - CAVEAT</vt:lpstr>
      <vt:lpstr>HOGE VERWACHTINGEN - CAVEAT</vt:lpstr>
      <vt:lpstr>HOGE VERWACHTINGEN - CAVEAT</vt:lpstr>
      <vt:lpstr>HOGE VERWACHTINGEN - CAVEAT</vt:lpstr>
      <vt:lpstr>BIAS IN VERWACHTINGEN</vt:lpstr>
      <vt:lpstr>PowerPoint-presentatie</vt:lpstr>
      <vt:lpstr>PowerPoint-presentatie</vt:lpstr>
      <vt:lpstr>HOGE VERWACHTINGEN - CAVEAT</vt:lpstr>
      <vt:lpstr>VERWACHTING &amp; TAAL</vt:lpstr>
      <vt:lpstr>VERWACHTING &amp; TAAL</vt:lpstr>
      <vt:lpstr>VERWACHTING &amp; TAAL</vt:lpstr>
      <vt:lpstr>IMPACT VAN (FOUTE) VERWACHTINGEN</vt:lpstr>
      <vt:lpstr>PowerPoint-presentatie</vt:lpstr>
      <vt:lpstr>IMPACT VAN (FOUTE) VERWACHTINGEN</vt:lpstr>
      <vt:lpstr>IMPACT VAN (FOUTE) VERWACHTINGEN</vt:lpstr>
      <vt:lpstr>IMPACT VAN (FOUTE) VERWACHTINGEN</vt:lpstr>
      <vt:lpstr>OPLOSSINGEN?</vt:lpstr>
      <vt:lpstr>OPLOSSINGEN VOOR BIAS?</vt:lpstr>
      <vt:lpstr>OPLOSSINGEN VOOR BIAS? ̶ Growth mindset</vt:lpstr>
      <vt:lpstr>OPLOSSINGEN VOOR BIAS?</vt:lpstr>
      <vt:lpstr>OPLOSSINGEN VOOR BIAS? ̶ “Ik behandel iedereen op dezelfde manier!”</vt:lpstr>
      <vt:lpstr>OPLOSSINGEN VOOR BIAS?</vt:lpstr>
      <vt:lpstr>OPLOSSINGEN VOOR BIAS?</vt:lpstr>
      <vt:lpstr>OPLOSSINGEN VOOR BIAS?</vt:lpstr>
      <vt:lpstr>OPLOSSINGEN VOOR BIAS?</vt:lpstr>
      <vt:lpstr>̶ Werken via wat de *leerkracht doet*</vt:lpstr>
      <vt:lpstr>Wendelien Vantieghem hoofddocent &amp; directeur TDL</vt:lpstr>
      <vt:lpstr>Korte duik in de theorie</vt:lpstr>
      <vt:lpstr>Wat is academisch optimisme?</vt:lpstr>
      <vt:lpstr>Drie componenten versterken elkaar</vt:lpstr>
      <vt:lpstr>Ruud Lelieur introduceert attributies</vt:lpstr>
      <vt:lpstr>Hoog academisch optimisme</vt:lpstr>
      <vt:lpstr>Laag academisch optimisme</vt:lpstr>
      <vt:lpstr>Bevindingen</vt:lpstr>
      <vt:lpstr>Kernboodschap uit het onderzoek</vt:lpstr>
      <vt:lpstr>Quote uit onderzoek</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GOK netwerksessie 20260605</dc:title>
  <dc:creator>Brenda Van Rillaer</dc:creator>
  <cp:lastModifiedBy>Katrien Lehouck</cp:lastModifiedBy>
  <cp:revision>13</cp:revision>
  <dcterms:created xsi:type="dcterms:W3CDTF">2025-02-13T09:36:54Z</dcterms:created>
  <dcterms:modified xsi:type="dcterms:W3CDTF">2026-06-08T11:42:22Z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BoxJaar">
    <vt:lpwstr/>
  </property>
  <property fmtid="{D5CDD505-2E9C-101B-9397-08002B2CF9AE}" pid="4" name="MediaServiceImageTags">
    <vt:lpwstr/>
  </property>
  <property fmtid="{D5CDD505-2E9C-101B-9397-08002B2CF9AE}" pid="5" name="GOBoxStatusDocument">
    <vt:lpwstr/>
  </property>
  <property fmtid="{D5CDD505-2E9C-101B-9397-08002B2CF9AE}" pid="6" name="GOBoxAfdeling">
    <vt:lpwstr/>
  </property>
  <property fmtid="{D5CDD505-2E9C-101B-9397-08002B2CF9AE}" pid="7" name="Campagnenaam">
    <vt:lpwstr/>
  </property>
  <property fmtid="{D5CDD505-2E9C-101B-9397-08002B2CF9AE}" pid="8" name="GOProPublicatiestatus">
    <vt:lpwstr>1;#Online|5d773375-47c0-4896-afa8-6eac5ed3e165</vt:lpwstr>
  </property>
  <property fmtid="{D5CDD505-2E9C-101B-9397-08002B2CF9AE}" pid="9" name="GOProOnderwijsniveaus">
    <vt:lpwstr>14;#Alle onderwijsniveaus|2fe7c676-0ce6-4fab-b265-4b19c15279a5</vt:lpwstr>
  </property>
  <property fmtid="{D5CDD505-2E9C-101B-9397-08002B2CF9AE}" pid="10" name="_dlc_DocIdItemGuid">
    <vt:lpwstr>74605e6e-c781-4344-8e18-0946b62f686a</vt:lpwstr>
  </property>
  <property fmtid="{D5CDD505-2E9C-101B-9397-08002B2CF9AE}" pid="11" name="GOProOorsprong">
    <vt:lpwstr/>
  </property>
  <property fmtid="{D5CDD505-2E9C-101B-9397-08002B2CF9AE}" pid="12" name="GOProThemas">
    <vt:lpwstr>90;#Beleid en standpunten|8e147e35-9423-4b48-9f14-15e8c830d659</vt:lpwstr>
  </property>
  <property fmtid="{D5CDD505-2E9C-101B-9397-08002B2CF9AE}" pid="13" name="GOProSchooljaar">
    <vt:lpwstr>97;#2025-2026|5c3faff1-63c3-480b-8288-e78bf7444944</vt:lpwstr>
  </property>
  <property fmtid="{D5CDD505-2E9C-101B-9397-08002B2CF9AE}" pid="14" name="GOProJaar">
    <vt:lpwstr>119;#2026|14401e67-f5b6-4a03-b209-4bc270cd4fda</vt:lpwstr>
  </property>
</Properties>
</file>