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diagrams/data1.xml" ContentType="application/vnd.openxmlformats-officedocument.drawingml.diagramData+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presentation.xml" ContentType="application/vnd.openxmlformats-officedocument.presentationml.presentation.main+xml"/>
  <Override PartName="/ppt/slides/slide87.xml" ContentType="application/vnd.openxmlformats-officedocument.presentationml.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notesSlides/notesSlide3.xml" ContentType="application/vnd.openxmlformats-officedocument.presentationml.notesSlide+xml"/>
  <Override PartName="/ppt/notesSlides/notesSlide2.xml" ContentType="application/vnd.openxmlformats-officedocument.presentationml.notesSlide+xml"/>
  <Override PartName="/ppt/slideLayouts/slideLayout52.xml" ContentType="application/vnd.openxmlformats-officedocument.presentationml.slideLayout+xml"/>
  <Override PartName="/ppt/notesSlides/notesSlide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notesSlides/notesSlide85.xml" ContentType="application/vnd.openxmlformats-officedocument.presentationml.notesSlid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authors.xml" ContentType="application/vnd.ms-powerpoint.authors+xml"/>
  <Override PartName="/ppt/theme/theme2.xml" ContentType="application/vnd.openxmlformats-officedocument.theme+xml"/>
  <Override PartName="/ppt/theme/theme3.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customXml/itemProps1.xml" ContentType="application/vnd.openxmlformats-officedocument.customXmlProperties+xml"/>
  <Override PartName="/customXml/itemProps2.xml" ContentType="application/vnd.openxmlformats-officedocument.customXmlPropertie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Override PartName="/customXml/itemProps3.xml" ContentType="application/vnd.openxmlformats-officedocument.customXmlProperties+xml"/>
  <Override PartName="/customXml/itemProps4.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 id="2147483708" r:id="rId5"/>
  </p:sldMasterIdLst>
  <p:notesMasterIdLst>
    <p:notesMasterId r:id="rId97"/>
  </p:notesMasterIdLst>
  <p:sldIdLst>
    <p:sldId id="257" r:id="rId6"/>
    <p:sldId id="2147472155" r:id="rId7"/>
    <p:sldId id="2147472333" r:id="rId8"/>
    <p:sldId id="2397" r:id="rId9"/>
    <p:sldId id="2147472344" r:id="rId10"/>
    <p:sldId id="2147472345" r:id="rId11"/>
    <p:sldId id="2147472323" r:id="rId12"/>
    <p:sldId id="2147472337" r:id="rId13"/>
    <p:sldId id="2147472346" r:id="rId14"/>
    <p:sldId id="1299" r:id="rId15"/>
    <p:sldId id="2147472422" r:id="rId16"/>
    <p:sldId id="2147472347" r:id="rId17"/>
    <p:sldId id="2147472348" r:id="rId18"/>
    <p:sldId id="2147472349" r:id="rId19"/>
    <p:sldId id="2147472350" r:id="rId20"/>
    <p:sldId id="2147472351" r:id="rId21"/>
    <p:sldId id="2147472352" r:id="rId22"/>
    <p:sldId id="2147472353" r:id="rId23"/>
    <p:sldId id="2147472354" r:id="rId24"/>
    <p:sldId id="2147472356" r:id="rId25"/>
    <p:sldId id="2147472357" r:id="rId26"/>
    <p:sldId id="2147472359" r:id="rId27"/>
    <p:sldId id="2147472358" r:id="rId28"/>
    <p:sldId id="2147472360" r:id="rId29"/>
    <p:sldId id="2147472361" r:id="rId30"/>
    <p:sldId id="2147472362" r:id="rId31"/>
    <p:sldId id="2147472363" r:id="rId32"/>
    <p:sldId id="2147472364" r:id="rId33"/>
    <p:sldId id="2147472365" r:id="rId34"/>
    <p:sldId id="2147472366" r:id="rId35"/>
    <p:sldId id="2147472367" r:id="rId36"/>
    <p:sldId id="2147472431" r:id="rId37"/>
    <p:sldId id="2147472432" r:id="rId38"/>
    <p:sldId id="2147472433" r:id="rId39"/>
    <p:sldId id="2147472434" r:id="rId40"/>
    <p:sldId id="2147472371" r:id="rId41"/>
    <p:sldId id="2147472372" r:id="rId42"/>
    <p:sldId id="2147472373" r:id="rId43"/>
    <p:sldId id="2147472374" r:id="rId44"/>
    <p:sldId id="2147472375" r:id="rId45"/>
    <p:sldId id="2147472376" r:id="rId46"/>
    <p:sldId id="2147472377" r:id="rId47"/>
    <p:sldId id="2147472378" r:id="rId48"/>
    <p:sldId id="2147472379" r:id="rId49"/>
    <p:sldId id="2147472380" r:id="rId50"/>
    <p:sldId id="2147472381" r:id="rId51"/>
    <p:sldId id="2147472383" r:id="rId52"/>
    <p:sldId id="2147472382" r:id="rId53"/>
    <p:sldId id="2147472384" r:id="rId54"/>
    <p:sldId id="2147472385" r:id="rId55"/>
    <p:sldId id="2147472386" r:id="rId56"/>
    <p:sldId id="2147472387" r:id="rId57"/>
    <p:sldId id="2147472388" r:id="rId58"/>
    <p:sldId id="2147472389" r:id="rId59"/>
    <p:sldId id="2147472390" r:id="rId60"/>
    <p:sldId id="2147472394" r:id="rId61"/>
    <p:sldId id="2147472395" r:id="rId62"/>
    <p:sldId id="2147472396" r:id="rId63"/>
    <p:sldId id="2147472391" r:id="rId64"/>
    <p:sldId id="2147472392" r:id="rId65"/>
    <p:sldId id="2147472393" r:id="rId66"/>
    <p:sldId id="2147472397" r:id="rId67"/>
    <p:sldId id="2147472398" r:id="rId68"/>
    <p:sldId id="2147472399" r:id="rId69"/>
    <p:sldId id="2147472400" r:id="rId70"/>
    <p:sldId id="2147472401" r:id="rId71"/>
    <p:sldId id="2147472402" r:id="rId72"/>
    <p:sldId id="2147472403" r:id="rId73"/>
    <p:sldId id="2147472404" r:id="rId74"/>
    <p:sldId id="2147472405" r:id="rId75"/>
    <p:sldId id="2147472406" r:id="rId76"/>
    <p:sldId id="2147472407" r:id="rId77"/>
    <p:sldId id="2147472408" r:id="rId78"/>
    <p:sldId id="2147472409" r:id="rId79"/>
    <p:sldId id="2147472410" r:id="rId80"/>
    <p:sldId id="2147472411" r:id="rId81"/>
    <p:sldId id="2147472412" r:id="rId82"/>
    <p:sldId id="2147472414" r:id="rId83"/>
    <p:sldId id="2147472415" r:id="rId84"/>
    <p:sldId id="2147472416" r:id="rId85"/>
    <p:sldId id="2147472417" r:id="rId86"/>
    <p:sldId id="2147472418" r:id="rId87"/>
    <p:sldId id="2147472420" r:id="rId88"/>
    <p:sldId id="2147472419" r:id="rId89"/>
    <p:sldId id="2147472435" r:id="rId90"/>
    <p:sldId id="2147472426" r:id="rId91"/>
    <p:sldId id="2147472427" r:id="rId92"/>
    <p:sldId id="2147472428" r:id="rId93"/>
    <p:sldId id="2147472429" r:id="rId94"/>
    <p:sldId id="2147472430" r:id="rId95"/>
    <p:sldId id="2147472343" r:id="rId96"/>
  </p:sldIdLst>
  <p:sldSz cx="24382413" cy="13716000"/>
  <p:notesSz cx="6797675" cy="9926638"/>
  <p:embeddedFontLst>
    <p:embeddedFont>
      <p:font typeface="Flanders Art Sans" panose="020B0604020202020204" charset="0"/>
      <p:regular r:id="rId98"/>
      <p:bold r:id="rId99"/>
      <p:italic r:id="rId100"/>
    </p:embeddedFont>
    <p:embeddedFont>
      <p:font typeface="Flanders Art Sans Condensed" panose="020B0604020202020204" charset="0"/>
      <p:regular r:id="rId101"/>
      <p:bold r:id="rId102"/>
      <p:italic r:id="rId103"/>
    </p:embeddedFont>
    <p:embeddedFont>
      <p:font typeface="FlandersArtSans-Regular" panose="00000500000000000000" charset="0"/>
      <p:regular r:id="rId104"/>
    </p:embeddedFont>
    <p:embeddedFont>
      <p:font typeface="Wingdings 2" panose="05020102010507070707" pitchFamily="18" charset="2"/>
      <p:regular r:id="rId105"/>
    </p:embeddedFont>
  </p:embeddedFontLst>
  <p:defaultTextStyle>
    <a:defPPr>
      <a:defRPr lang="nl-BE"/>
    </a:defPPr>
    <a:lvl1pPr marL="0" algn="l" defTabSz="1828709" rtl="0" eaLnBrk="1" latinLnBrk="0" hangingPunct="1">
      <a:defRPr sz="3600" kern="1200">
        <a:solidFill>
          <a:schemeClr val="tx1"/>
        </a:solidFill>
        <a:latin typeface="+mn-lt"/>
        <a:ea typeface="+mn-ea"/>
        <a:cs typeface="+mn-cs"/>
      </a:defRPr>
    </a:lvl1pPr>
    <a:lvl2pPr marL="914354" algn="l" defTabSz="1828709" rtl="0" eaLnBrk="1" latinLnBrk="0" hangingPunct="1">
      <a:defRPr sz="3600" kern="1200">
        <a:solidFill>
          <a:schemeClr val="tx1"/>
        </a:solidFill>
        <a:latin typeface="+mn-lt"/>
        <a:ea typeface="+mn-ea"/>
        <a:cs typeface="+mn-cs"/>
      </a:defRPr>
    </a:lvl2pPr>
    <a:lvl3pPr marL="1828709" algn="l" defTabSz="1828709" rtl="0" eaLnBrk="1" latinLnBrk="0" hangingPunct="1">
      <a:defRPr sz="3600" kern="1200">
        <a:solidFill>
          <a:schemeClr val="tx1"/>
        </a:solidFill>
        <a:latin typeface="+mn-lt"/>
        <a:ea typeface="+mn-ea"/>
        <a:cs typeface="+mn-cs"/>
      </a:defRPr>
    </a:lvl3pPr>
    <a:lvl4pPr marL="2743063" algn="l" defTabSz="1828709" rtl="0" eaLnBrk="1" latinLnBrk="0" hangingPunct="1">
      <a:defRPr sz="3600" kern="1200">
        <a:solidFill>
          <a:schemeClr val="tx1"/>
        </a:solidFill>
        <a:latin typeface="+mn-lt"/>
        <a:ea typeface="+mn-ea"/>
        <a:cs typeface="+mn-cs"/>
      </a:defRPr>
    </a:lvl4pPr>
    <a:lvl5pPr marL="3657417" algn="l" defTabSz="1828709" rtl="0" eaLnBrk="1" latinLnBrk="0" hangingPunct="1">
      <a:defRPr sz="3600" kern="1200">
        <a:solidFill>
          <a:schemeClr val="tx1"/>
        </a:solidFill>
        <a:latin typeface="+mn-lt"/>
        <a:ea typeface="+mn-ea"/>
        <a:cs typeface="+mn-cs"/>
      </a:defRPr>
    </a:lvl5pPr>
    <a:lvl6pPr marL="4571771" algn="l" defTabSz="1828709" rtl="0" eaLnBrk="1" latinLnBrk="0" hangingPunct="1">
      <a:defRPr sz="3600" kern="1200">
        <a:solidFill>
          <a:schemeClr val="tx1"/>
        </a:solidFill>
        <a:latin typeface="+mn-lt"/>
        <a:ea typeface="+mn-ea"/>
        <a:cs typeface="+mn-cs"/>
      </a:defRPr>
    </a:lvl6pPr>
    <a:lvl7pPr marL="5486126" algn="l" defTabSz="1828709" rtl="0" eaLnBrk="1" latinLnBrk="0" hangingPunct="1">
      <a:defRPr sz="3600" kern="1200">
        <a:solidFill>
          <a:schemeClr val="tx1"/>
        </a:solidFill>
        <a:latin typeface="+mn-lt"/>
        <a:ea typeface="+mn-ea"/>
        <a:cs typeface="+mn-cs"/>
      </a:defRPr>
    </a:lvl7pPr>
    <a:lvl8pPr marL="6400480" algn="l" defTabSz="1828709" rtl="0" eaLnBrk="1" latinLnBrk="0" hangingPunct="1">
      <a:defRPr sz="3600" kern="1200">
        <a:solidFill>
          <a:schemeClr val="tx1"/>
        </a:solidFill>
        <a:latin typeface="+mn-lt"/>
        <a:ea typeface="+mn-ea"/>
        <a:cs typeface="+mn-cs"/>
      </a:defRPr>
    </a:lvl8pPr>
    <a:lvl9pPr marL="7314834" algn="l" defTabSz="1828709" rtl="0" eaLnBrk="1" latinLnBrk="0" hangingPunct="1">
      <a:defRPr sz="3600" kern="1200">
        <a:solidFill>
          <a:schemeClr val="tx1"/>
        </a:solidFill>
        <a:latin typeface="+mn-lt"/>
        <a:ea typeface="+mn-ea"/>
        <a:cs typeface="+mn-cs"/>
      </a:defRPr>
    </a:lvl9pPr>
  </p:defaultTextStyle>
  <p:extLst>
    <p:ext uri="{521415D9-36F7-43E2-AB2F-B90AF26B5E84}">
      <p14:sectionLst xmlns:p14="http://schemas.microsoft.com/office/powerpoint/2010/main">
        <p14:section name="Standaardsectie" id="{BAF7991F-3250-4C27-97E8-B84B141B4618}">
          <p14:sldIdLst>
            <p14:sldId id="257"/>
            <p14:sldId id="2147472155"/>
          </p14:sldIdLst>
        </p14:section>
        <p14:section name="Naamloze sectie" id="{5091C9A4-69C4-47DD-A64E-886BFEB1A6FD}">
          <p14:sldIdLst>
            <p14:sldId id="2147472333"/>
            <p14:sldId id="2397"/>
            <p14:sldId id="2147472344"/>
            <p14:sldId id="2147472345"/>
            <p14:sldId id="2147472323"/>
            <p14:sldId id="2147472337"/>
            <p14:sldId id="2147472346"/>
            <p14:sldId id="1299"/>
            <p14:sldId id="2147472422"/>
            <p14:sldId id="2147472347"/>
            <p14:sldId id="2147472348"/>
            <p14:sldId id="2147472349"/>
            <p14:sldId id="2147472350"/>
            <p14:sldId id="2147472351"/>
            <p14:sldId id="2147472352"/>
            <p14:sldId id="2147472353"/>
            <p14:sldId id="2147472354"/>
            <p14:sldId id="2147472356"/>
            <p14:sldId id="2147472357"/>
            <p14:sldId id="2147472359"/>
            <p14:sldId id="2147472358"/>
            <p14:sldId id="2147472360"/>
            <p14:sldId id="2147472361"/>
            <p14:sldId id="2147472362"/>
            <p14:sldId id="2147472363"/>
            <p14:sldId id="2147472364"/>
            <p14:sldId id="2147472365"/>
            <p14:sldId id="2147472366"/>
            <p14:sldId id="2147472367"/>
            <p14:sldId id="2147472431"/>
            <p14:sldId id="2147472432"/>
            <p14:sldId id="2147472433"/>
            <p14:sldId id="2147472434"/>
            <p14:sldId id="2147472371"/>
            <p14:sldId id="2147472372"/>
            <p14:sldId id="2147472373"/>
            <p14:sldId id="2147472374"/>
            <p14:sldId id="2147472375"/>
            <p14:sldId id="2147472376"/>
            <p14:sldId id="2147472377"/>
            <p14:sldId id="2147472378"/>
            <p14:sldId id="2147472379"/>
            <p14:sldId id="2147472380"/>
            <p14:sldId id="2147472381"/>
            <p14:sldId id="2147472383"/>
            <p14:sldId id="2147472382"/>
            <p14:sldId id="2147472384"/>
            <p14:sldId id="2147472385"/>
            <p14:sldId id="2147472386"/>
            <p14:sldId id="2147472387"/>
            <p14:sldId id="2147472388"/>
            <p14:sldId id="2147472389"/>
            <p14:sldId id="2147472390"/>
            <p14:sldId id="2147472394"/>
            <p14:sldId id="2147472395"/>
            <p14:sldId id="2147472396"/>
            <p14:sldId id="2147472391"/>
            <p14:sldId id="2147472392"/>
            <p14:sldId id="2147472393"/>
            <p14:sldId id="2147472397"/>
            <p14:sldId id="2147472398"/>
            <p14:sldId id="2147472399"/>
            <p14:sldId id="2147472400"/>
            <p14:sldId id="2147472401"/>
            <p14:sldId id="2147472402"/>
            <p14:sldId id="2147472403"/>
            <p14:sldId id="2147472404"/>
            <p14:sldId id="2147472405"/>
            <p14:sldId id="2147472406"/>
            <p14:sldId id="2147472407"/>
            <p14:sldId id="2147472408"/>
            <p14:sldId id="2147472409"/>
            <p14:sldId id="2147472410"/>
            <p14:sldId id="2147472411"/>
            <p14:sldId id="2147472412"/>
            <p14:sldId id="2147472414"/>
            <p14:sldId id="2147472415"/>
            <p14:sldId id="2147472416"/>
            <p14:sldId id="2147472417"/>
            <p14:sldId id="2147472418"/>
            <p14:sldId id="2147472420"/>
            <p14:sldId id="2147472419"/>
            <p14:sldId id="2147472435"/>
            <p14:sldId id="2147472426"/>
            <p14:sldId id="2147472427"/>
            <p14:sldId id="2147472428"/>
            <p14:sldId id="2147472429"/>
            <p14:sldId id="2147472430"/>
            <p14:sldId id="2147472343"/>
          </p14:sldIdLst>
        </p14:section>
      </p14:sectionLst>
    </p:ext>
    <p:ext uri="{EFAFB233-063F-42B5-8137-9DF3F51BA10A}">
      <p15:sldGuideLst xmlns:p15="http://schemas.microsoft.com/office/powerpoint/2012/main">
        <p15:guide id="1" orient="horz" pos="4343" userDrawn="1">
          <p15:clr>
            <a:srgbClr val="A4A3A4"/>
          </p15:clr>
        </p15:guide>
        <p15:guide id="2" pos="768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A368887F-B0A9-C169-8423-BDEF963AF629}" name="Saskia Lieveyns" initials="SL" userId="S::saskia.lieveyns@g-o.be::3ea5cdec-c096-4489-9102-a31dee0a7938"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BEEEC"/>
    <a:srgbClr val="FAE6EE"/>
    <a:srgbClr val="EEEAF0"/>
    <a:srgbClr val="E7E6E6"/>
    <a:srgbClr val="D8EFED"/>
    <a:srgbClr val="FCFBFC"/>
    <a:srgbClr val="C3004B"/>
    <a:srgbClr val="67C0BA"/>
    <a:srgbClr val="FF81B1"/>
  </p:clrMru>
  <p:extLst>
    <p:ext uri="{E76CE94A-603C-4142-B9EB-6D1370010A27}">
      <p14:discardImageEditData xmlns:p14="http://schemas.microsoft.com/office/powerpoint/2010/main" val="1"/>
    </p:ext>
    <p:ext uri="{D31A062A-798A-4329-ABDD-BBA856620510}">
      <p14:defaultImageDpi xmlns:p14="http://schemas.microsoft.com/office/powerpoint/2010/main" val="96"/>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96D354C-F6E1-3DF9-8A57-3F482B181781}" v="1" dt="2025-05-10T04:39:17.851"/>
  </p1510:revLst>
</p1510:revInfo>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Geen stijl, gee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5AB1C69-6EDB-4FF4-983F-18BD219EF322}" styleName="Stijl, gemiddeld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Stijl, gemiddeld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3" d="100"/>
          <a:sy n="53" d="100"/>
        </p:scale>
        <p:origin x="798" y="120"/>
      </p:cViewPr>
      <p:guideLst>
        <p:guide orient="horz" pos="4343"/>
        <p:guide pos="7680"/>
      </p:guideLst>
    </p:cSldViewPr>
  </p:slideViewPr>
  <p:notesTextViewPr>
    <p:cViewPr>
      <p:scale>
        <a:sx n="1" d="1"/>
        <a:sy n="1" d="1"/>
      </p:scale>
      <p:origin x="0" y="0"/>
    </p:cViewPr>
  </p:notesTextViewPr>
  <p:sorterViewPr>
    <p:cViewPr>
      <p:scale>
        <a:sx n="80" d="100"/>
        <a:sy n="80" d="100"/>
      </p:scale>
      <p:origin x="0" y="-54792"/>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84" Type="http://schemas.openxmlformats.org/officeDocument/2006/relationships/slide" Target="slides/slide79.xml"/><Relationship Id="rId89" Type="http://schemas.openxmlformats.org/officeDocument/2006/relationships/slide" Target="slides/slide84.xml"/><Relationship Id="rId112" Type="http://schemas.openxmlformats.org/officeDocument/2006/relationships/customXml" Target="../customXml/item4.xml"/><Relationship Id="rId16" Type="http://schemas.openxmlformats.org/officeDocument/2006/relationships/slide" Target="slides/slide11.xml"/><Relationship Id="rId107" Type="http://schemas.openxmlformats.org/officeDocument/2006/relationships/viewProps" Target="viewProps.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slide" Target="slides/slide69.xml"/><Relationship Id="rId79" Type="http://schemas.openxmlformats.org/officeDocument/2006/relationships/slide" Target="slides/slide74.xml"/><Relationship Id="rId102" Type="http://schemas.openxmlformats.org/officeDocument/2006/relationships/font" Target="fonts/font5.fntdata"/><Relationship Id="rId5" Type="http://schemas.openxmlformats.org/officeDocument/2006/relationships/slideMaster" Target="slideMasters/slideMaster2.xml"/><Relationship Id="rId90" Type="http://schemas.openxmlformats.org/officeDocument/2006/relationships/slide" Target="slides/slide85.xml"/><Relationship Id="rId95" Type="http://schemas.openxmlformats.org/officeDocument/2006/relationships/slide" Target="slides/slide90.xml"/><Relationship Id="rId22" Type="http://schemas.openxmlformats.org/officeDocument/2006/relationships/slide" Target="slides/slide17.xml"/><Relationship Id="rId27" Type="http://schemas.openxmlformats.org/officeDocument/2006/relationships/slide" Target="slides/slide22.xml"/><Relationship Id="rId43" Type="http://schemas.openxmlformats.org/officeDocument/2006/relationships/slide" Target="slides/slide38.xml"/><Relationship Id="rId48" Type="http://schemas.openxmlformats.org/officeDocument/2006/relationships/slide" Target="slides/slide43.xml"/><Relationship Id="rId64" Type="http://schemas.openxmlformats.org/officeDocument/2006/relationships/slide" Target="slides/slide59.xml"/><Relationship Id="rId69" Type="http://schemas.openxmlformats.org/officeDocument/2006/relationships/slide" Target="slides/slide64.xml"/><Relationship Id="rId80" Type="http://schemas.openxmlformats.org/officeDocument/2006/relationships/slide" Target="slides/slide75.xml"/><Relationship Id="rId85" Type="http://schemas.openxmlformats.org/officeDocument/2006/relationships/slide" Target="slides/slide80.xml"/><Relationship Id="rId12" Type="http://schemas.openxmlformats.org/officeDocument/2006/relationships/slide" Target="slides/slide7.xml"/><Relationship Id="rId17" Type="http://schemas.openxmlformats.org/officeDocument/2006/relationships/slide" Target="slides/slide12.xml"/><Relationship Id="rId33" Type="http://schemas.openxmlformats.org/officeDocument/2006/relationships/slide" Target="slides/slide28.xml"/><Relationship Id="rId38" Type="http://schemas.openxmlformats.org/officeDocument/2006/relationships/slide" Target="slides/slide33.xml"/><Relationship Id="rId59" Type="http://schemas.openxmlformats.org/officeDocument/2006/relationships/slide" Target="slides/slide54.xml"/><Relationship Id="rId103" Type="http://schemas.openxmlformats.org/officeDocument/2006/relationships/font" Target="fonts/font6.fntdata"/><Relationship Id="rId108" Type="http://schemas.openxmlformats.org/officeDocument/2006/relationships/theme" Target="theme/theme1.xml"/><Relationship Id="rId54" Type="http://schemas.openxmlformats.org/officeDocument/2006/relationships/slide" Target="slides/slide49.xml"/><Relationship Id="rId70" Type="http://schemas.openxmlformats.org/officeDocument/2006/relationships/slide" Target="slides/slide65.xml"/><Relationship Id="rId75" Type="http://schemas.openxmlformats.org/officeDocument/2006/relationships/slide" Target="slides/slide70.xml"/><Relationship Id="rId91" Type="http://schemas.openxmlformats.org/officeDocument/2006/relationships/slide" Target="slides/slide86.xml"/><Relationship Id="rId96" Type="http://schemas.openxmlformats.org/officeDocument/2006/relationships/slide" Target="slides/slide9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6" Type="http://schemas.openxmlformats.org/officeDocument/2006/relationships/presProps" Target="presProps.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slide" Target="slides/slide73.xml"/><Relationship Id="rId81" Type="http://schemas.openxmlformats.org/officeDocument/2006/relationships/slide" Target="slides/slide76.xml"/><Relationship Id="rId86" Type="http://schemas.openxmlformats.org/officeDocument/2006/relationships/slide" Target="slides/slide81.xml"/><Relationship Id="rId94" Type="http://schemas.openxmlformats.org/officeDocument/2006/relationships/slide" Target="slides/slide89.xml"/><Relationship Id="rId99" Type="http://schemas.openxmlformats.org/officeDocument/2006/relationships/font" Target="fonts/font2.fntdata"/><Relationship Id="rId101" Type="http://schemas.openxmlformats.org/officeDocument/2006/relationships/font" Target="fonts/font4.fntdata"/><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109" Type="http://schemas.openxmlformats.org/officeDocument/2006/relationships/tableStyles" Target="tableStyles.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97" Type="http://schemas.openxmlformats.org/officeDocument/2006/relationships/notesMaster" Target="notesMasters/notesMaster1.xml"/><Relationship Id="rId104" Type="http://schemas.openxmlformats.org/officeDocument/2006/relationships/font" Target="fonts/font7.fntdata"/><Relationship Id="rId7" Type="http://schemas.openxmlformats.org/officeDocument/2006/relationships/slide" Target="slides/slide2.xml"/><Relationship Id="rId71" Type="http://schemas.openxmlformats.org/officeDocument/2006/relationships/slide" Target="slides/slide66.xml"/><Relationship Id="rId92" Type="http://schemas.openxmlformats.org/officeDocument/2006/relationships/slide" Target="slides/slide87.xml"/><Relationship Id="rId2" Type="http://schemas.openxmlformats.org/officeDocument/2006/relationships/customXml" Target="../customXml/item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 Id="rId87" Type="http://schemas.openxmlformats.org/officeDocument/2006/relationships/slide" Target="slides/slide82.xml"/><Relationship Id="rId110" Type="http://schemas.microsoft.com/office/2015/10/relationships/revisionInfo" Target="revisionInfo.xml"/><Relationship Id="rId61" Type="http://schemas.openxmlformats.org/officeDocument/2006/relationships/slide" Target="slides/slide56.xml"/><Relationship Id="rId82" Type="http://schemas.openxmlformats.org/officeDocument/2006/relationships/slide" Target="slides/slide77.xml"/><Relationship Id="rId19" Type="http://schemas.openxmlformats.org/officeDocument/2006/relationships/slide" Target="slides/slide14.xml"/><Relationship Id="rId14" Type="http://schemas.openxmlformats.org/officeDocument/2006/relationships/slide" Target="slides/slide9.xml"/><Relationship Id="rId30" Type="http://schemas.openxmlformats.org/officeDocument/2006/relationships/slide" Target="slides/slide25.xml"/><Relationship Id="rId35" Type="http://schemas.openxmlformats.org/officeDocument/2006/relationships/slide" Target="slides/slide30.xml"/><Relationship Id="rId56" Type="http://schemas.openxmlformats.org/officeDocument/2006/relationships/slide" Target="slides/slide51.xml"/><Relationship Id="rId77" Type="http://schemas.openxmlformats.org/officeDocument/2006/relationships/slide" Target="slides/slide72.xml"/><Relationship Id="rId100" Type="http://schemas.openxmlformats.org/officeDocument/2006/relationships/font" Target="fonts/font3.fntdata"/><Relationship Id="rId105" Type="http://schemas.openxmlformats.org/officeDocument/2006/relationships/font" Target="fonts/font8.fntdata"/><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93" Type="http://schemas.openxmlformats.org/officeDocument/2006/relationships/slide" Target="slides/slide88.xml"/><Relationship Id="rId98" Type="http://schemas.openxmlformats.org/officeDocument/2006/relationships/font" Target="fonts/font1.fntdata"/><Relationship Id="rId3" Type="http://schemas.openxmlformats.org/officeDocument/2006/relationships/customXml" Target="../customXml/item3.xml"/><Relationship Id="rId25" Type="http://schemas.openxmlformats.org/officeDocument/2006/relationships/slide" Target="slides/slide20.xml"/><Relationship Id="rId46" Type="http://schemas.openxmlformats.org/officeDocument/2006/relationships/slide" Target="slides/slide41.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62" Type="http://schemas.openxmlformats.org/officeDocument/2006/relationships/slide" Target="slides/slide57.xml"/><Relationship Id="rId83" Type="http://schemas.openxmlformats.org/officeDocument/2006/relationships/slide" Target="slides/slide78.xml"/><Relationship Id="rId88" Type="http://schemas.openxmlformats.org/officeDocument/2006/relationships/slide" Target="slides/slide83.xml"/><Relationship Id="rId111" Type="http://schemas.microsoft.com/office/2018/10/relationships/authors" Target="author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4F7D4D1-8660-460C-9B07-002E7C343C11}"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nl-BE"/>
        </a:p>
      </dgm:t>
    </dgm:pt>
    <dgm:pt modelId="{7EE62609-1716-4FFB-9189-6FCB2BBAD476}">
      <dgm:prSet phldrT="[Tekst]" custT="1"/>
      <dgm:spPr>
        <a:solidFill>
          <a:schemeClr val="accent2"/>
        </a:solidFill>
        <a:ln>
          <a:solidFill>
            <a:schemeClr val="accent2"/>
          </a:solidFill>
        </a:ln>
      </dgm:spPr>
      <dgm:t>
        <a:bodyPr/>
        <a:lstStyle/>
        <a:p>
          <a:r>
            <a:rPr lang="nl-BE" sz="3200" dirty="0"/>
            <a:t>Voor mentoren</a:t>
          </a:r>
        </a:p>
      </dgm:t>
    </dgm:pt>
    <dgm:pt modelId="{00B0CE56-4676-442C-8E4C-D12F7A8A1CBD}" type="parTrans" cxnId="{4F8978E3-AE2F-4EC8-9540-E877B411D13F}">
      <dgm:prSet/>
      <dgm:spPr/>
      <dgm:t>
        <a:bodyPr/>
        <a:lstStyle/>
        <a:p>
          <a:endParaRPr lang="nl-BE"/>
        </a:p>
      </dgm:t>
    </dgm:pt>
    <dgm:pt modelId="{8CA9457A-C5FD-4722-AE63-622BA2EEBC3B}" type="sibTrans" cxnId="{4F8978E3-AE2F-4EC8-9540-E877B411D13F}">
      <dgm:prSet/>
      <dgm:spPr/>
      <dgm:t>
        <a:bodyPr/>
        <a:lstStyle/>
        <a:p>
          <a:endParaRPr lang="nl-BE"/>
        </a:p>
      </dgm:t>
    </dgm:pt>
    <dgm:pt modelId="{0E42D96F-1010-440C-A5A7-9E81B5DB8C65}">
      <dgm:prSet phldrT="[Tekst]" custT="1"/>
      <dgm:spPr/>
      <dgm:t>
        <a:bodyPr/>
        <a:lstStyle/>
        <a:p>
          <a:r>
            <a:rPr lang="nl-BE" sz="3200" dirty="0"/>
            <a:t>Voor startende leraren BaO</a:t>
          </a:r>
        </a:p>
      </dgm:t>
    </dgm:pt>
    <dgm:pt modelId="{B962FED0-D822-418F-BBB6-1E8EF12F7415}" type="parTrans" cxnId="{2BDAC135-40A3-4055-B743-46C113B841F6}">
      <dgm:prSet/>
      <dgm:spPr/>
      <dgm:t>
        <a:bodyPr/>
        <a:lstStyle/>
        <a:p>
          <a:endParaRPr lang="nl-BE"/>
        </a:p>
      </dgm:t>
    </dgm:pt>
    <dgm:pt modelId="{5CDC84E1-080B-4E50-8ED1-A012B5CB9EA3}" type="sibTrans" cxnId="{2BDAC135-40A3-4055-B743-46C113B841F6}">
      <dgm:prSet/>
      <dgm:spPr/>
      <dgm:t>
        <a:bodyPr/>
        <a:lstStyle/>
        <a:p>
          <a:endParaRPr lang="nl-BE"/>
        </a:p>
      </dgm:t>
    </dgm:pt>
    <dgm:pt modelId="{1319E1B3-95FB-4B6E-A5B5-7AE79557EDEF}">
      <dgm:prSet phldrT="[Tekst]" custT="1"/>
      <dgm:spPr/>
      <dgm:t>
        <a:bodyPr/>
        <a:lstStyle/>
        <a:p>
          <a:r>
            <a:rPr lang="nl-BE" sz="3200" dirty="0"/>
            <a:t>Voor startende leraren SO</a:t>
          </a:r>
        </a:p>
      </dgm:t>
    </dgm:pt>
    <dgm:pt modelId="{FF799F03-D657-4C5A-9D79-66A2AE929C79}" type="parTrans" cxnId="{331F5C60-E20F-4AF8-8911-4EAFD03470C1}">
      <dgm:prSet/>
      <dgm:spPr/>
      <dgm:t>
        <a:bodyPr/>
        <a:lstStyle/>
        <a:p>
          <a:endParaRPr lang="nl-BE"/>
        </a:p>
      </dgm:t>
    </dgm:pt>
    <dgm:pt modelId="{132693E6-D47A-4A03-AA8C-3ECFC35C224C}" type="sibTrans" cxnId="{331F5C60-E20F-4AF8-8911-4EAFD03470C1}">
      <dgm:prSet/>
      <dgm:spPr/>
      <dgm:t>
        <a:bodyPr/>
        <a:lstStyle/>
        <a:p>
          <a:endParaRPr lang="nl-BE"/>
        </a:p>
      </dgm:t>
    </dgm:pt>
    <dgm:pt modelId="{A0667549-3307-440F-BEB8-7692A7EB6637}">
      <dgm:prSet phldrT="[Tekst]"/>
      <dgm:spPr>
        <a:ln>
          <a:solidFill>
            <a:schemeClr val="accent2"/>
          </a:solidFill>
        </a:ln>
      </dgm:spPr>
      <dgm:t>
        <a:bodyPr/>
        <a:lstStyle/>
        <a:p>
          <a:r>
            <a:rPr lang="nl-BE" b="1" dirty="0"/>
            <a:t>basisopleiding</a:t>
          </a:r>
          <a:r>
            <a:rPr lang="nl-BE" dirty="0"/>
            <a:t> “de mentor als ROTS”</a:t>
          </a:r>
        </a:p>
      </dgm:t>
    </dgm:pt>
    <dgm:pt modelId="{74468F8E-040E-4FAE-ADD1-531567AC2EDD}" type="parTrans" cxnId="{9F2783B3-5D0C-4A97-9AF0-8BC0DA7A4FEE}">
      <dgm:prSet/>
      <dgm:spPr/>
      <dgm:t>
        <a:bodyPr/>
        <a:lstStyle/>
        <a:p>
          <a:endParaRPr lang="nl-BE"/>
        </a:p>
      </dgm:t>
    </dgm:pt>
    <dgm:pt modelId="{881EC07F-719E-429D-864D-DCEDA407ECCF}" type="sibTrans" cxnId="{9F2783B3-5D0C-4A97-9AF0-8BC0DA7A4FEE}">
      <dgm:prSet/>
      <dgm:spPr/>
      <dgm:t>
        <a:bodyPr/>
        <a:lstStyle/>
        <a:p>
          <a:endParaRPr lang="nl-BE"/>
        </a:p>
      </dgm:t>
    </dgm:pt>
    <dgm:pt modelId="{0AEEAB27-24E2-4AAE-9FF3-940CB37D1D34}">
      <dgm:prSet phldrT="[Tekst]"/>
      <dgm:spPr>
        <a:ln>
          <a:solidFill>
            <a:schemeClr val="accent2"/>
          </a:solidFill>
        </a:ln>
      </dgm:spPr>
      <dgm:t>
        <a:bodyPr/>
        <a:lstStyle/>
        <a:p>
          <a:r>
            <a:rPr lang="nl-BE" dirty="0"/>
            <a:t>Professionele dialoog</a:t>
          </a:r>
        </a:p>
      </dgm:t>
    </dgm:pt>
    <dgm:pt modelId="{CA3D9619-C82C-4AC9-8E8E-DB186B2BEB01}" type="parTrans" cxnId="{853A2953-FA66-4E0C-9BFF-902AF93C20FD}">
      <dgm:prSet/>
      <dgm:spPr/>
      <dgm:t>
        <a:bodyPr/>
        <a:lstStyle/>
        <a:p>
          <a:endParaRPr lang="nl-BE"/>
        </a:p>
      </dgm:t>
    </dgm:pt>
    <dgm:pt modelId="{C3A26D33-DAD3-4330-A106-AD5DFEE33CF8}" type="sibTrans" cxnId="{853A2953-FA66-4E0C-9BFF-902AF93C20FD}">
      <dgm:prSet/>
      <dgm:spPr/>
      <dgm:t>
        <a:bodyPr/>
        <a:lstStyle/>
        <a:p>
          <a:endParaRPr lang="nl-BE"/>
        </a:p>
      </dgm:t>
    </dgm:pt>
    <dgm:pt modelId="{A7BDAA44-767C-4EA2-9A6E-BC552C8CDF70}">
      <dgm:prSet phldrT="[Tekst]"/>
      <dgm:spPr>
        <a:ln>
          <a:solidFill>
            <a:schemeClr val="accent2"/>
          </a:solidFill>
        </a:ln>
      </dgm:spPr>
      <dgm:t>
        <a:bodyPr/>
        <a:lstStyle/>
        <a:p>
          <a:r>
            <a:rPr lang="nl-BE" dirty="0"/>
            <a:t>Coachen</a:t>
          </a:r>
        </a:p>
      </dgm:t>
    </dgm:pt>
    <dgm:pt modelId="{66627C89-B6ED-4CE4-A20E-2AB6262466E6}" type="parTrans" cxnId="{20C77040-5B1D-4CB9-B38A-EAD90EC18330}">
      <dgm:prSet/>
      <dgm:spPr/>
      <dgm:t>
        <a:bodyPr/>
        <a:lstStyle/>
        <a:p>
          <a:endParaRPr lang="nl-BE"/>
        </a:p>
      </dgm:t>
    </dgm:pt>
    <dgm:pt modelId="{44F0EF71-4720-4137-95AB-5951C6A4D16A}" type="sibTrans" cxnId="{20C77040-5B1D-4CB9-B38A-EAD90EC18330}">
      <dgm:prSet/>
      <dgm:spPr/>
      <dgm:t>
        <a:bodyPr/>
        <a:lstStyle/>
        <a:p>
          <a:endParaRPr lang="nl-BE"/>
        </a:p>
      </dgm:t>
    </dgm:pt>
    <dgm:pt modelId="{0C0D0EBE-EA63-492A-8A91-0991EC21A9D8}">
      <dgm:prSet phldrT="[Tekst]"/>
      <dgm:spPr>
        <a:ln>
          <a:solidFill>
            <a:schemeClr val="accent2"/>
          </a:solidFill>
        </a:ln>
      </dgm:spPr>
      <dgm:t>
        <a:bodyPr/>
        <a:lstStyle/>
        <a:p>
          <a:r>
            <a:rPr lang="nl-BE" b="1" dirty="0"/>
            <a:t>Inspiratiemoment voor aanvangsbegeleiders</a:t>
          </a:r>
        </a:p>
      </dgm:t>
    </dgm:pt>
    <dgm:pt modelId="{1892C0B8-6A90-436E-A300-25153C19F9F1}" type="parTrans" cxnId="{01816211-0C7A-4712-8537-FE15EB9A7E9E}">
      <dgm:prSet/>
      <dgm:spPr/>
      <dgm:t>
        <a:bodyPr/>
        <a:lstStyle/>
        <a:p>
          <a:endParaRPr lang="nl-BE"/>
        </a:p>
      </dgm:t>
    </dgm:pt>
    <dgm:pt modelId="{3AF0395F-B09A-411E-BF0A-6A37923969DE}" type="sibTrans" cxnId="{01816211-0C7A-4712-8537-FE15EB9A7E9E}">
      <dgm:prSet/>
      <dgm:spPr/>
      <dgm:t>
        <a:bodyPr/>
        <a:lstStyle/>
        <a:p>
          <a:endParaRPr lang="nl-BE"/>
        </a:p>
      </dgm:t>
    </dgm:pt>
    <dgm:pt modelId="{F9C6624B-2089-49FE-AA45-0F52B1BDB159}">
      <dgm:prSet phldrT="[Tekst]"/>
      <dgm:spPr/>
      <dgm:t>
        <a:bodyPr/>
        <a:lstStyle/>
        <a:p>
          <a:r>
            <a:rPr lang="nl-BE" b="1" dirty="0"/>
            <a:t>Vormingen voor (alle) leraren </a:t>
          </a:r>
          <a:r>
            <a:rPr lang="nl-BE" dirty="0"/>
            <a:t>“aan de slag met kennisrijke doelen leerplan GO! basisonderwijs” (regionaal)</a:t>
          </a:r>
        </a:p>
      </dgm:t>
    </dgm:pt>
    <dgm:pt modelId="{24EF37F9-46E3-42B5-A1B0-FC0557F1B225}" type="parTrans" cxnId="{3B27614E-B722-4B20-9D80-AC76F8F760E6}">
      <dgm:prSet/>
      <dgm:spPr/>
      <dgm:t>
        <a:bodyPr/>
        <a:lstStyle/>
        <a:p>
          <a:endParaRPr lang="nl-BE"/>
        </a:p>
      </dgm:t>
    </dgm:pt>
    <dgm:pt modelId="{F349F412-F866-4416-AF3C-99A090CD328D}" type="sibTrans" cxnId="{3B27614E-B722-4B20-9D80-AC76F8F760E6}">
      <dgm:prSet/>
      <dgm:spPr/>
      <dgm:t>
        <a:bodyPr/>
        <a:lstStyle/>
        <a:p>
          <a:endParaRPr lang="nl-BE"/>
        </a:p>
      </dgm:t>
    </dgm:pt>
    <dgm:pt modelId="{4E19DF6F-9C7C-4D3D-A595-724077BB09A8}">
      <dgm:prSet phldrT="[Tekst]"/>
      <dgm:spPr/>
      <dgm:t>
        <a:bodyPr/>
        <a:lstStyle/>
        <a:p>
          <a:r>
            <a:rPr lang="nl-BE" b="1" dirty="0"/>
            <a:t>Algemene sessies </a:t>
          </a:r>
          <a:r>
            <a:rPr lang="nl-BE" dirty="0"/>
            <a:t>(via BO aanvragen als scholengroep) rond klasmanagement, communicatie met ouders, verbindend lesgeven en zelfzorg</a:t>
          </a:r>
        </a:p>
      </dgm:t>
    </dgm:pt>
    <dgm:pt modelId="{B1E4AD9D-508C-4DD3-9F2C-ECC1FDB49520}" type="parTrans" cxnId="{208F82BF-9610-4212-B23E-68C99D890023}">
      <dgm:prSet/>
      <dgm:spPr/>
      <dgm:t>
        <a:bodyPr/>
        <a:lstStyle/>
        <a:p>
          <a:endParaRPr lang="nl-BE"/>
        </a:p>
      </dgm:t>
    </dgm:pt>
    <dgm:pt modelId="{627F27E8-A443-41E5-9C31-46C0DA3FC7E4}" type="sibTrans" cxnId="{208F82BF-9610-4212-B23E-68C99D890023}">
      <dgm:prSet/>
      <dgm:spPr/>
      <dgm:t>
        <a:bodyPr/>
        <a:lstStyle/>
        <a:p>
          <a:endParaRPr lang="nl-BE"/>
        </a:p>
      </dgm:t>
    </dgm:pt>
    <dgm:pt modelId="{75DEC0A7-B640-4D9B-BEA3-2E82C034753F}">
      <dgm:prSet phldrT="[Tekst]"/>
      <dgm:spPr/>
      <dgm:t>
        <a:bodyPr/>
        <a:lstStyle/>
        <a:p>
          <a:r>
            <a:rPr lang="nl-BE" b="1" dirty="0"/>
            <a:t>Vakspecifieke sessies </a:t>
          </a:r>
        </a:p>
      </dgm:t>
    </dgm:pt>
    <dgm:pt modelId="{6555275B-2848-4D9E-86E0-50F6311544CD}" type="parTrans" cxnId="{3AA41631-BE59-41CD-9114-4275426FDC63}">
      <dgm:prSet/>
      <dgm:spPr/>
      <dgm:t>
        <a:bodyPr/>
        <a:lstStyle/>
        <a:p>
          <a:endParaRPr lang="nl-BE"/>
        </a:p>
      </dgm:t>
    </dgm:pt>
    <dgm:pt modelId="{1721E10D-7FE8-40BF-928C-283E0938DAD4}" type="sibTrans" cxnId="{3AA41631-BE59-41CD-9114-4275426FDC63}">
      <dgm:prSet/>
      <dgm:spPr/>
      <dgm:t>
        <a:bodyPr/>
        <a:lstStyle/>
        <a:p>
          <a:endParaRPr lang="nl-BE"/>
        </a:p>
      </dgm:t>
    </dgm:pt>
    <dgm:pt modelId="{9EB331E0-9443-4950-AE8B-0DB157E051FE}" type="pres">
      <dgm:prSet presAssocID="{64F7D4D1-8660-460C-9B07-002E7C343C11}" presName="linear" presStyleCnt="0">
        <dgm:presLayoutVars>
          <dgm:dir/>
          <dgm:animLvl val="lvl"/>
          <dgm:resizeHandles val="exact"/>
        </dgm:presLayoutVars>
      </dgm:prSet>
      <dgm:spPr/>
    </dgm:pt>
    <dgm:pt modelId="{ABB530C5-538C-4220-91A9-769BD3D8D11F}" type="pres">
      <dgm:prSet presAssocID="{7EE62609-1716-4FFB-9189-6FCB2BBAD476}" presName="parentLin" presStyleCnt="0"/>
      <dgm:spPr/>
    </dgm:pt>
    <dgm:pt modelId="{7BEBA4FD-C7D9-46F7-A639-B167251DD357}" type="pres">
      <dgm:prSet presAssocID="{7EE62609-1716-4FFB-9189-6FCB2BBAD476}" presName="parentLeftMargin" presStyleLbl="node1" presStyleIdx="0" presStyleCnt="3"/>
      <dgm:spPr/>
    </dgm:pt>
    <dgm:pt modelId="{2F5F9AF8-4AE5-4E16-B9BC-BFAABA7C8944}" type="pres">
      <dgm:prSet presAssocID="{7EE62609-1716-4FFB-9189-6FCB2BBAD476}" presName="parentText" presStyleLbl="node1" presStyleIdx="0" presStyleCnt="3">
        <dgm:presLayoutVars>
          <dgm:chMax val="0"/>
          <dgm:bulletEnabled val="1"/>
        </dgm:presLayoutVars>
      </dgm:prSet>
      <dgm:spPr/>
    </dgm:pt>
    <dgm:pt modelId="{AB86D8DE-F10D-4C29-A4B7-44CC295FADA5}" type="pres">
      <dgm:prSet presAssocID="{7EE62609-1716-4FFB-9189-6FCB2BBAD476}" presName="negativeSpace" presStyleCnt="0"/>
      <dgm:spPr/>
    </dgm:pt>
    <dgm:pt modelId="{25476C26-334D-47B4-AEC9-8BEF35ADE743}" type="pres">
      <dgm:prSet presAssocID="{7EE62609-1716-4FFB-9189-6FCB2BBAD476}" presName="childText" presStyleLbl="conFgAcc1" presStyleIdx="0" presStyleCnt="3">
        <dgm:presLayoutVars>
          <dgm:bulletEnabled val="1"/>
        </dgm:presLayoutVars>
      </dgm:prSet>
      <dgm:spPr/>
    </dgm:pt>
    <dgm:pt modelId="{4C8C67B8-3B9E-45F4-ACC7-92970A19E27F}" type="pres">
      <dgm:prSet presAssocID="{8CA9457A-C5FD-4722-AE63-622BA2EEBC3B}" presName="spaceBetweenRectangles" presStyleCnt="0"/>
      <dgm:spPr/>
    </dgm:pt>
    <dgm:pt modelId="{A396EB16-44FE-4271-8339-E246E489B358}" type="pres">
      <dgm:prSet presAssocID="{0E42D96F-1010-440C-A5A7-9E81B5DB8C65}" presName="parentLin" presStyleCnt="0"/>
      <dgm:spPr/>
    </dgm:pt>
    <dgm:pt modelId="{11837B65-775E-49BE-BB2A-7F0F66CC816F}" type="pres">
      <dgm:prSet presAssocID="{0E42D96F-1010-440C-A5A7-9E81B5DB8C65}" presName="parentLeftMargin" presStyleLbl="node1" presStyleIdx="0" presStyleCnt="3"/>
      <dgm:spPr/>
    </dgm:pt>
    <dgm:pt modelId="{6E6E1E9E-A785-4612-9710-6C614002E427}" type="pres">
      <dgm:prSet presAssocID="{0E42D96F-1010-440C-A5A7-9E81B5DB8C65}" presName="parentText" presStyleLbl="node1" presStyleIdx="1" presStyleCnt="3">
        <dgm:presLayoutVars>
          <dgm:chMax val="0"/>
          <dgm:bulletEnabled val="1"/>
        </dgm:presLayoutVars>
      </dgm:prSet>
      <dgm:spPr/>
    </dgm:pt>
    <dgm:pt modelId="{D479A173-DE3D-47F1-86DD-397697683C6E}" type="pres">
      <dgm:prSet presAssocID="{0E42D96F-1010-440C-A5A7-9E81B5DB8C65}" presName="negativeSpace" presStyleCnt="0"/>
      <dgm:spPr/>
    </dgm:pt>
    <dgm:pt modelId="{E0FD2EB9-E585-45F0-8793-9CC96C2F95C2}" type="pres">
      <dgm:prSet presAssocID="{0E42D96F-1010-440C-A5A7-9E81B5DB8C65}" presName="childText" presStyleLbl="conFgAcc1" presStyleIdx="1" presStyleCnt="3">
        <dgm:presLayoutVars>
          <dgm:bulletEnabled val="1"/>
        </dgm:presLayoutVars>
      </dgm:prSet>
      <dgm:spPr/>
    </dgm:pt>
    <dgm:pt modelId="{2C6D5C80-9C66-4948-AE3A-339276A9E8EA}" type="pres">
      <dgm:prSet presAssocID="{5CDC84E1-080B-4E50-8ED1-A012B5CB9EA3}" presName="spaceBetweenRectangles" presStyleCnt="0"/>
      <dgm:spPr/>
    </dgm:pt>
    <dgm:pt modelId="{DD4F4459-9743-4BE0-95DC-DE1B29AE0403}" type="pres">
      <dgm:prSet presAssocID="{1319E1B3-95FB-4B6E-A5B5-7AE79557EDEF}" presName="parentLin" presStyleCnt="0"/>
      <dgm:spPr/>
    </dgm:pt>
    <dgm:pt modelId="{9A6BA7D9-644A-4BB2-A491-AB7C42B52CE7}" type="pres">
      <dgm:prSet presAssocID="{1319E1B3-95FB-4B6E-A5B5-7AE79557EDEF}" presName="parentLeftMargin" presStyleLbl="node1" presStyleIdx="1" presStyleCnt="3"/>
      <dgm:spPr/>
    </dgm:pt>
    <dgm:pt modelId="{AF3D408D-EFF1-4ED3-8D5A-ECFF59D1C197}" type="pres">
      <dgm:prSet presAssocID="{1319E1B3-95FB-4B6E-A5B5-7AE79557EDEF}" presName="parentText" presStyleLbl="node1" presStyleIdx="2" presStyleCnt="3">
        <dgm:presLayoutVars>
          <dgm:chMax val="0"/>
          <dgm:bulletEnabled val="1"/>
        </dgm:presLayoutVars>
      </dgm:prSet>
      <dgm:spPr/>
    </dgm:pt>
    <dgm:pt modelId="{F6868B2A-A0D2-4B19-A441-4DEC67CA5EDC}" type="pres">
      <dgm:prSet presAssocID="{1319E1B3-95FB-4B6E-A5B5-7AE79557EDEF}" presName="negativeSpace" presStyleCnt="0"/>
      <dgm:spPr/>
    </dgm:pt>
    <dgm:pt modelId="{307DD86D-7C68-4980-BBEA-0378CC51C2E1}" type="pres">
      <dgm:prSet presAssocID="{1319E1B3-95FB-4B6E-A5B5-7AE79557EDEF}" presName="childText" presStyleLbl="conFgAcc1" presStyleIdx="2" presStyleCnt="3">
        <dgm:presLayoutVars>
          <dgm:bulletEnabled val="1"/>
        </dgm:presLayoutVars>
      </dgm:prSet>
      <dgm:spPr/>
    </dgm:pt>
  </dgm:ptLst>
  <dgm:cxnLst>
    <dgm:cxn modelId="{01816211-0C7A-4712-8537-FE15EB9A7E9E}" srcId="{7EE62609-1716-4FFB-9189-6FCB2BBAD476}" destId="{0C0D0EBE-EA63-492A-8A91-0991EC21A9D8}" srcOrd="3" destOrd="0" parTransId="{1892C0B8-6A90-436E-A300-25153C19F9F1}" sibTransId="{3AF0395F-B09A-411E-BF0A-6A37923969DE}"/>
    <dgm:cxn modelId="{F8BF9A11-5B07-4D62-B1D7-F72AC2830E2F}" type="presOf" srcId="{A0667549-3307-440F-BEB8-7692A7EB6637}" destId="{25476C26-334D-47B4-AEC9-8BEF35ADE743}" srcOrd="0" destOrd="0" presId="urn:microsoft.com/office/officeart/2005/8/layout/list1"/>
    <dgm:cxn modelId="{92D24013-C354-4271-A768-125399D23CCA}" type="presOf" srcId="{7EE62609-1716-4FFB-9189-6FCB2BBAD476}" destId="{7BEBA4FD-C7D9-46F7-A639-B167251DD357}" srcOrd="0" destOrd="0" presId="urn:microsoft.com/office/officeart/2005/8/layout/list1"/>
    <dgm:cxn modelId="{3AA41631-BE59-41CD-9114-4275426FDC63}" srcId="{1319E1B3-95FB-4B6E-A5B5-7AE79557EDEF}" destId="{75DEC0A7-B640-4D9B-BEA3-2E82C034753F}" srcOrd="1" destOrd="0" parTransId="{6555275B-2848-4D9E-86E0-50F6311544CD}" sibTransId="{1721E10D-7FE8-40BF-928C-283E0938DAD4}"/>
    <dgm:cxn modelId="{2BDAC135-40A3-4055-B743-46C113B841F6}" srcId="{64F7D4D1-8660-460C-9B07-002E7C343C11}" destId="{0E42D96F-1010-440C-A5A7-9E81B5DB8C65}" srcOrd="1" destOrd="0" parTransId="{B962FED0-D822-418F-BBB6-1E8EF12F7415}" sibTransId="{5CDC84E1-080B-4E50-8ED1-A012B5CB9EA3}"/>
    <dgm:cxn modelId="{E65E8B3C-190C-45E5-B1A9-6C0FADE5B2A5}" type="presOf" srcId="{F9C6624B-2089-49FE-AA45-0F52B1BDB159}" destId="{E0FD2EB9-E585-45F0-8793-9CC96C2F95C2}" srcOrd="0" destOrd="0" presId="urn:microsoft.com/office/officeart/2005/8/layout/list1"/>
    <dgm:cxn modelId="{20C77040-5B1D-4CB9-B38A-EAD90EC18330}" srcId="{7EE62609-1716-4FFB-9189-6FCB2BBAD476}" destId="{A7BDAA44-767C-4EA2-9A6E-BC552C8CDF70}" srcOrd="2" destOrd="0" parTransId="{66627C89-B6ED-4CE4-A20E-2AB6262466E6}" sibTransId="{44F0EF71-4720-4137-95AB-5951C6A4D16A}"/>
    <dgm:cxn modelId="{331F5C60-E20F-4AF8-8911-4EAFD03470C1}" srcId="{64F7D4D1-8660-460C-9B07-002E7C343C11}" destId="{1319E1B3-95FB-4B6E-A5B5-7AE79557EDEF}" srcOrd="2" destOrd="0" parTransId="{FF799F03-D657-4C5A-9D79-66A2AE929C79}" sibTransId="{132693E6-D47A-4A03-AA8C-3ECFC35C224C}"/>
    <dgm:cxn modelId="{52A8F447-41F3-49BA-8235-7AF003623495}" type="presOf" srcId="{0AEEAB27-24E2-4AAE-9FF3-940CB37D1D34}" destId="{25476C26-334D-47B4-AEC9-8BEF35ADE743}" srcOrd="0" destOrd="1" presId="urn:microsoft.com/office/officeart/2005/8/layout/list1"/>
    <dgm:cxn modelId="{DF0AA648-E730-407B-9E1D-1542B4480E62}" type="presOf" srcId="{0E42D96F-1010-440C-A5A7-9E81B5DB8C65}" destId="{6E6E1E9E-A785-4612-9710-6C614002E427}" srcOrd="1" destOrd="0" presId="urn:microsoft.com/office/officeart/2005/8/layout/list1"/>
    <dgm:cxn modelId="{D895EE48-199E-416D-9B7B-F310E6F8BB7C}" type="presOf" srcId="{4E19DF6F-9C7C-4D3D-A595-724077BB09A8}" destId="{307DD86D-7C68-4980-BBEA-0378CC51C2E1}" srcOrd="0" destOrd="0" presId="urn:microsoft.com/office/officeart/2005/8/layout/list1"/>
    <dgm:cxn modelId="{619D7549-8BAD-4147-9882-4B64A88F9AE1}" type="presOf" srcId="{75DEC0A7-B640-4D9B-BEA3-2E82C034753F}" destId="{307DD86D-7C68-4980-BBEA-0378CC51C2E1}" srcOrd="0" destOrd="1" presId="urn:microsoft.com/office/officeart/2005/8/layout/list1"/>
    <dgm:cxn modelId="{531BEF6B-A0BA-4B32-B25A-34E7C2CFF02B}" type="presOf" srcId="{A7BDAA44-767C-4EA2-9A6E-BC552C8CDF70}" destId="{25476C26-334D-47B4-AEC9-8BEF35ADE743}" srcOrd="0" destOrd="2" presId="urn:microsoft.com/office/officeart/2005/8/layout/list1"/>
    <dgm:cxn modelId="{3B27614E-B722-4B20-9D80-AC76F8F760E6}" srcId="{0E42D96F-1010-440C-A5A7-9E81B5DB8C65}" destId="{F9C6624B-2089-49FE-AA45-0F52B1BDB159}" srcOrd="0" destOrd="0" parTransId="{24EF37F9-46E3-42B5-A1B0-FC0557F1B225}" sibTransId="{F349F412-F866-4416-AF3C-99A090CD328D}"/>
    <dgm:cxn modelId="{60C5074F-2497-4000-ACE1-752C3EBC6138}" type="presOf" srcId="{7EE62609-1716-4FFB-9189-6FCB2BBAD476}" destId="{2F5F9AF8-4AE5-4E16-B9BC-BFAABA7C8944}" srcOrd="1" destOrd="0" presId="urn:microsoft.com/office/officeart/2005/8/layout/list1"/>
    <dgm:cxn modelId="{853A2953-FA66-4E0C-9BFF-902AF93C20FD}" srcId="{7EE62609-1716-4FFB-9189-6FCB2BBAD476}" destId="{0AEEAB27-24E2-4AAE-9FF3-940CB37D1D34}" srcOrd="1" destOrd="0" parTransId="{CA3D9619-C82C-4AC9-8E8E-DB186B2BEB01}" sibTransId="{C3A26D33-DAD3-4330-A106-AD5DFEE33CF8}"/>
    <dgm:cxn modelId="{1D973A7D-10BF-4F61-9E4A-CCB9E1F3D792}" type="presOf" srcId="{1319E1B3-95FB-4B6E-A5B5-7AE79557EDEF}" destId="{AF3D408D-EFF1-4ED3-8D5A-ECFF59D1C197}" srcOrd="1" destOrd="0" presId="urn:microsoft.com/office/officeart/2005/8/layout/list1"/>
    <dgm:cxn modelId="{0627AC81-3A61-44F2-AC58-EF4568FEB425}" type="presOf" srcId="{0E42D96F-1010-440C-A5A7-9E81B5DB8C65}" destId="{11837B65-775E-49BE-BB2A-7F0F66CC816F}" srcOrd="0" destOrd="0" presId="urn:microsoft.com/office/officeart/2005/8/layout/list1"/>
    <dgm:cxn modelId="{8990A796-6F34-4991-9F29-B769DACB72B7}" type="presOf" srcId="{1319E1B3-95FB-4B6E-A5B5-7AE79557EDEF}" destId="{9A6BA7D9-644A-4BB2-A491-AB7C42B52CE7}" srcOrd="0" destOrd="0" presId="urn:microsoft.com/office/officeart/2005/8/layout/list1"/>
    <dgm:cxn modelId="{9F2783B3-5D0C-4A97-9AF0-8BC0DA7A4FEE}" srcId="{7EE62609-1716-4FFB-9189-6FCB2BBAD476}" destId="{A0667549-3307-440F-BEB8-7692A7EB6637}" srcOrd="0" destOrd="0" parTransId="{74468F8E-040E-4FAE-ADD1-531567AC2EDD}" sibTransId="{881EC07F-719E-429D-864D-DCEDA407ECCF}"/>
    <dgm:cxn modelId="{B3768EBC-8CAB-4266-8159-23C4FE06C775}" type="presOf" srcId="{0C0D0EBE-EA63-492A-8A91-0991EC21A9D8}" destId="{25476C26-334D-47B4-AEC9-8BEF35ADE743}" srcOrd="0" destOrd="3" presId="urn:microsoft.com/office/officeart/2005/8/layout/list1"/>
    <dgm:cxn modelId="{208F82BF-9610-4212-B23E-68C99D890023}" srcId="{1319E1B3-95FB-4B6E-A5B5-7AE79557EDEF}" destId="{4E19DF6F-9C7C-4D3D-A595-724077BB09A8}" srcOrd="0" destOrd="0" parTransId="{B1E4AD9D-508C-4DD3-9F2C-ECC1FDB49520}" sibTransId="{627F27E8-A443-41E5-9C31-46C0DA3FC7E4}"/>
    <dgm:cxn modelId="{3EC03CDE-087A-466C-85F4-E97463BB9BE4}" type="presOf" srcId="{64F7D4D1-8660-460C-9B07-002E7C343C11}" destId="{9EB331E0-9443-4950-AE8B-0DB157E051FE}" srcOrd="0" destOrd="0" presId="urn:microsoft.com/office/officeart/2005/8/layout/list1"/>
    <dgm:cxn modelId="{4F8978E3-AE2F-4EC8-9540-E877B411D13F}" srcId="{64F7D4D1-8660-460C-9B07-002E7C343C11}" destId="{7EE62609-1716-4FFB-9189-6FCB2BBAD476}" srcOrd="0" destOrd="0" parTransId="{00B0CE56-4676-442C-8E4C-D12F7A8A1CBD}" sibTransId="{8CA9457A-C5FD-4722-AE63-622BA2EEBC3B}"/>
    <dgm:cxn modelId="{8E2D107D-3EA2-4790-9613-6072951EC86D}" type="presParOf" srcId="{9EB331E0-9443-4950-AE8B-0DB157E051FE}" destId="{ABB530C5-538C-4220-91A9-769BD3D8D11F}" srcOrd="0" destOrd="0" presId="urn:microsoft.com/office/officeart/2005/8/layout/list1"/>
    <dgm:cxn modelId="{8605F045-588C-4698-8135-9B1BC1C4BDC9}" type="presParOf" srcId="{ABB530C5-538C-4220-91A9-769BD3D8D11F}" destId="{7BEBA4FD-C7D9-46F7-A639-B167251DD357}" srcOrd="0" destOrd="0" presId="urn:microsoft.com/office/officeart/2005/8/layout/list1"/>
    <dgm:cxn modelId="{353267F1-814E-4189-A601-A70D3071C70C}" type="presParOf" srcId="{ABB530C5-538C-4220-91A9-769BD3D8D11F}" destId="{2F5F9AF8-4AE5-4E16-B9BC-BFAABA7C8944}" srcOrd="1" destOrd="0" presId="urn:microsoft.com/office/officeart/2005/8/layout/list1"/>
    <dgm:cxn modelId="{C1116452-0CCE-47A8-A766-1F069D2BA4A4}" type="presParOf" srcId="{9EB331E0-9443-4950-AE8B-0DB157E051FE}" destId="{AB86D8DE-F10D-4C29-A4B7-44CC295FADA5}" srcOrd="1" destOrd="0" presId="urn:microsoft.com/office/officeart/2005/8/layout/list1"/>
    <dgm:cxn modelId="{B036BC41-CE23-4CC9-A441-2D43C3DBD253}" type="presParOf" srcId="{9EB331E0-9443-4950-AE8B-0DB157E051FE}" destId="{25476C26-334D-47B4-AEC9-8BEF35ADE743}" srcOrd="2" destOrd="0" presId="urn:microsoft.com/office/officeart/2005/8/layout/list1"/>
    <dgm:cxn modelId="{0CB4291D-26E6-4756-BB89-39DB4D5EE2C7}" type="presParOf" srcId="{9EB331E0-9443-4950-AE8B-0DB157E051FE}" destId="{4C8C67B8-3B9E-45F4-ACC7-92970A19E27F}" srcOrd="3" destOrd="0" presId="urn:microsoft.com/office/officeart/2005/8/layout/list1"/>
    <dgm:cxn modelId="{99A1F22A-F848-485A-89BB-1FD57A9474DC}" type="presParOf" srcId="{9EB331E0-9443-4950-AE8B-0DB157E051FE}" destId="{A396EB16-44FE-4271-8339-E246E489B358}" srcOrd="4" destOrd="0" presId="urn:microsoft.com/office/officeart/2005/8/layout/list1"/>
    <dgm:cxn modelId="{81E3169D-BA2C-4685-B33F-6F46E15C9781}" type="presParOf" srcId="{A396EB16-44FE-4271-8339-E246E489B358}" destId="{11837B65-775E-49BE-BB2A-7F0F66CC816F}" srcOrd="0" destOrd="0" presId="urn:microsoft.com/office/officeart/2005/8/layout/list1"/>
    <dgm:cxn modelId="{A0BACEC0-8F9A-4A7F-9B78-582CC297CB97}" type="presParOf" srcId="{A396EB16-44FE-4271-8339-E246E489B358}" destId="{6E6E1E9E-A785-4612-9710-6C614002E427}" srcOrd="1" destOrd="0" presId="urn:microsoft.com/office/officeart/2005/8/layout/list1"/>
    <dgm:cxn modelId="{1B0B9ABE-B9C5-410F-A98B-436AA0C6C8C2}" type="presParOf" srcId="{9EB331E0-9443-4950-AE8B-0DB157E051FE}" destId="{D479A173-DE3D-47F1-86DD-397697683C6E}" srcOrd="5" destOrd="0" presId="urn:microsoft.com/office/officeart/2005/8/layout/list1"/>
    <dgm:cxn modelId="{2D00D8A8-FD71-4FBD-9DF5-63D3E2085B4A}" type="presParOf" srcId="{9EB331E0-9443-4950-AE8B-0DB157E051FE}" destId="{E0FD2EB9-E585-45F0-8793-9CC96C2F95C2}" srcOrd="6" destOrd="0" presId="urn:microsoft.com/office/officeart/2005/8/layout/list1"/>
    <dgm:cxn modelId="{42636138-E98F-43B8-BBB8-6D348EF8CA86}" type="presParOf" srcId="{9EB331E0-9443-4950-AE8B-0DB157E051FE}" destId="{2C6D5C80-9C66-4948-AE3A-339276A9E8EA}" srcOrd="7" destOrd="0" presId="urn:microsoft.com/office/officeart/2005/8/layout/list1"/>
    <dgm:cxn modelId="{65F43847-8F7C-4B61-9B39-4FDFCC1EC134}" type="presParOf" srcId="{9EB331E0-9443-4950-AE8B-0DB157E051FE}" destId="{DD4F4459-9743-4BE0-95DC-DE1B29AE0403}" srcOrd="8" destOrd="0" presId="urn:microsoft.com/office/officeart/2005/8/layout/list1"/>
    <dgm:cxn modelId="{1F6AE1BC-01A8-4546-AAE5-4DAD4C3592EC}" type="presParOf" srcId="{DD4F4459-9743-4BE0-95DC-DE1B29AE0403}" destId="{9A6BA7D9-644A-4BB2-A491-AB7C42B52CE7}" srcOrd="0" destOrd="0" presId="urn:microsoft.com/office/officeart/2005/8/layout/list1"/>
    <dgm:cxn modelId="{B8C67236-5C5D-4512-AA7B-0C7912C85159}" type="presParOf" srcId="{DD4F4459-9743-4BE0-95DC-DE1B29AE0403}" destId="{AF3D408D-EFF1-4ED3-8D5A-ECFF59D1C197}" srcOrd="1" destOrd="0" presId="urn:microsoft.com/office/officeart/2005/8/layout/list1"/>
    <dgm:cxn modelId="{775CE2D2-6918-4829-86ED-7BD0F8E2451A}" type="presParOf" srcId="{9EB331E0-9443-4950-AE8B-0DB157E051FE}" destId="{F6868B2A-A0D2-4B19-A441-4DEC67CA5EDC}" srcOrd="9" destOrd="0" presId="urn:microsoft.com/office/officeart/2005/8/layout/list1"/>
    <dgm:cxn modelId="{8B38A891-22AD-46AF-8068-EEE7ECBD5B45}" type="presParOf" srcId="{9EB331E0-9443-4950-AE8B-0DB157E051FE}" destId="{307DD86D-7C68-4980-BBEA-0378CC51C2E1}" srcOrd="10"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476C26-334D-47B4-AEC9-8BEF35ADE743}">
      <dsp:nvSpPr>
        <dsp:cNvPr id="0" name=""/>
        <dsp:cNvSpPr/>
      </dsp:nvSpPr>
      <dsp:spPr>
        <a:xfrm>
          <a:off x="0" y="933777"/>
          <a:ext cx="20193499" cy="3591000"/>
        </a:xfrm>
        <a:prstGeom prst="rect">
          <a:avLst/>
        </a:prstGeom>
        <a:solidFill>
          <a:schemeClr val="lt1">
            <a:alpha val="90000"/>
            <a:hueOff val="0"/>
            <a:satOff val="0"/>
            <a:lumOff val="0"/>
            <a:alphaOff val="0"/>
          </a:scheme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67240" tIns="833120" rIns="1567240" bIns="284480" numCol="1" spcCol="1270" anchor="t" anchorCtr="0">
          <a:noAutofit/>
        </a:bodyPr>
        <a:lstStyle/>
        <a:p>
          <a:pPr marL="285750" lvl="1" indent="-285750" algn="l" defTabSz="1778000">
            <a:lnSpc>
              <a:spcPct val="90000"/>
            </a:lnSpc>
            <a:spcBef>
              <a:spcPct val="0"/>
            </a:spcBef>
            <a:spcAft>
              <a:spcPct val="15000"/>
            </a:spcAft>
            <a:buChar char="•"/>
          </a:pPr>
          <a:r>
            <a:rPr lang="nl-BE" sz="4000" b="1" kern="1200" dirty="0"/>
            <a:t>basisopleiding</a:t>
          </a:r>
          <a:r>
            <a:rPr lang="nl-BE" sz="4000" kern="1200" dirty="0"/>
            <a:t> “de mentor als ROTS”</a:t>
          </a:r>
        </a:p>
        <a:p>
          <a:pPr marL="285750" lvl="1" indent="-285750" algn="l" defTabSz="1778000">
            <a:lnSpc>
              <a:spcPct val="90000"/>
            </a:lnSpc>
            <a:spcBef>
              <a:spcPct val="0"/>
            </a:spcBef>
            <a:spcAft>
              <a:spcPct val="15000"/>
            </a:spcAft>
            <a:buChar char="•"/>
          </a:pPr>
          <a:r>
            <a:rPr lang="nl-BE" sz="4000" kern="1200" dirty="0"/>
            <a:t>Professionele dialoog</a:t>
          </a:r>
        </a:p>
        <a:p>
          <a:pPr marL="285750" lvl="1" indent="-285750" algn="l" defTabSz="1778000">
            <a:lnSpc>
              <a:spcPct val="90000"/>
            </a:lnSpc>
            <a:spcBef>
              <a:spcPct val="0"/>
            </a:spcBef>
            <a:spcAft>
              <a:spcPct val="15000"/>
            </a:spcAft>
            <a:buChar char="•"/>
          </a:pPr>
          <a:r>
            <a:rPr lang="nl-BE" sz="4000" kern="1200" dirty="0"/>
            <a:t>Coachen</a:t>
          </a:r>
        </a:p>
        <a:p>
          <a:pPr marL="285750" lvl="1" indent="-285750" algn="l" defTabSz="1778000">
            <a:lnSpc>
              <a:spcPct val="90000"/>
            </a:lnSpc>
            <a:spcBef>
              <a:spcPct val="0"/>
            </a:spcBef>
            <a:spcAft>
              <a:spcPct val="15000"/>
            </a:spcAft>
            <a:buChar char="•"/>
          </a:pPr>
          <a:r>
            <a:rPr lang="nl-BE" sz="4000" b="1" kern="1200" dirty="0"/>
            <a:t>Inspiratiemoment voor aanvangsbegeleiders</a:t>
          </a:r>
        </a:p>
      </dsp:txBody>
      <dsp:txXfrm>
        <a:off x="0" y="933777"/>
        <a:ext cx="20193499" cy="3591000"/>
      </dsp:txXfrm>
    </dsp:sp>
    <dsp:sp modelId="{2F5F9AF8-4AE5-4E16-B9BC-BFAABA7C8944}">
      <dsp:nvSpPr>
        <dsp:cNvPr id="0" name=""/>
        <dsp:cNvSpPr/>
      </dsp:nvSpPr>
      <dsp:spPr>
        <a:xfrm>
          <a:off x="1009674" y="343377"/>
          <a:ext cx="14135449" cy="1180800"/>
        </a:xfrm>
        <a:prstGeom prst="roundRect">
          <a:avLst/>
        </a:prstGeom>
        <a:solidFill>
          <a:schemeClr val="accent2"/>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4286" tIns="0" rIns="534286" bIns="0" numCol="1" spcCol="1270" anchor="ctr" anchorCtr="0">
          <a:noAutofit/>
        </a:bodyPr>
        <a:lstStyle/>
        <a:p>
          <a:pPr marL="0" lvl="0" indent="0" algn="l" defTabSz="1422400">
            <a:lnSpc>
              <a:spcPct val="90000"/>
            </a:lnSpc>
            <a:spcBef>
              <a:spcPct val="0"/>
            </a:spcBef>
            <a:spcAft>
              <a:spcPct val="35000"/>
            </a:spcAft>
            <a:buNone/>
          </a:pPr>
          <a:r>
            <a:rPr lang="nl-BE" sz="3200" kern="1200" dirty="0"/>
            <a:t>Voor mentoren</a:t>
          </a:r>
        </a:p>
      </dsp:txBody>
      <dsp:txXfrm>
        <a:off x="1067316" y="401019"/>
        <a:ext cx="14020165" cy="1065516"/>
      </dsp:txXfrm>
    </dsp:sp>
    <dsp:sp modelId="{E0FD2EB9-E585-45F0-8793-9CC96C2F95C2}">
      <dsp:nvSpPr>
        <dsp:cNvPr id="0" name=""/>
        <dsp:cNvSpPr/>
      </dsp:nvSpPr>
      <dsp:spPr>
        <a:xfrm>
          <a:off x="0" y="5331177"/>
          <a:ext cx="20193499" cy="2268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67240" tIns="833120" rIns="1567240" bIns="284480" numCol="1" spcCol="1270" anchor="t" anchorCtr="0">
          <a:noAutofit/>
        </a:bodyPr>
        <a:lstStyle/>
        <a:p>
          <a:pPr marL="285750" lvl="1" indent="-285750" algn="l" defTabSz="1778000">
            <a:lnSpc>
              <a:spcPct val="90000"/>
            </a:lnSpc>
            <a:spcBef>
              <a:spcPct val="0"/>
            </a:spcBef>
            <a:spcAft>
              <a:spcPct val="15000"/>
            </a:spcAft>
            <a:buChar char="•"/>
          </a:pPr>
          <a:r>
            <a:rPr lang="nl-BE" sz="4000" b="1" kern="1200" dirty="0"/>
            <a:t>Vormingen voor (alle) leraren </a:t>
          </a:r>
          <a:r>
            <a:rPr lang="nl-BE" sz="4000" kern="1200" dirty="0"/>
            <a:t>“aan de slag met kennisrijke doelen leerplan GO! basisonderwijs” (regionaal)</a:t>
          </a:r>
        </a:p>
      </dsp:txBody>
      <dsp:txXfrm>
        <a:off x="0" y="5331177"/>
        <a:ext cx="20193499" cy="2268000"/>
      </dsp:txXfrm>
    </dsp:sp>
    <dsp:sp modelId="{6E6E1E9E-A785-4612-9710-6C614002E427}">
      <dsp:nvSpPr>
        <dsp:cNvPr id="0" name=""/>
        <dsp:cNvSpPr/>
      </dsp:nvSpPr>
      <dsp:spPr>
        <a:xfrm>
          <a:off x="1009674" y="4740777"/>
          <a:ext cx="14135449" cy="11808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4286" tIns="0" rIns="534286" bIns="0" numCol="1" spcCol="1270" anchor="ctr" anchorCtr="0">
          <a:noAutofit/>
        </a:bodyPr>
        <a:lstStyle/>
        <a:p>
          <a:pPr marL="0" lvl="0" indent="0" algn="l" defTabSz="1422400">
            <a:lnSpc>
              <a:spcPct val="90000"/>
            </a:lnSpc>
            <a:spcBef>
              <a:spcPct val="0"/>
            </a:spcBef>
            <a:spcAft>
              <a:spcPct val="35000"/>
            </a:spcAft>
            <a:buNone/>
          </a:pPr>
          <a:r>
            <a:rPr lang="nl-BE" sz="3200" kern="1200" dirty="0"/>
            <a:t>Voor startende leraren BaO</a:t>
          </a:r>
        </a:p>
      </dsp:txBody>
      <dsp:txXfrm>
        <a:off x="1067316" y="4798419"/>
        <a:ext cx="14020165" cy="1065516"/>
      </dsp:txXfrm>
    </dsp:sp>
    <dsp:sp modelId="{307DD86D-7C68-4980-BBEA-0378CC51C2E1}">
      <dsp:nvSpPr>
        <dsp:cNvPr id="0" name=""/>
        <dsp:cNvSpPr/>
      </dsp:nvSpPr>
      <dsp:spPr>
        <a:xfrm>
          <a:off x="0" y="8405578"/>
          <a:ext cx="20193499" cy="2898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67240" tIns="833120" rIns="1567240" bIns="284480" numCol="1" spcCol="1270" anchor="t" anchorCtr="0">
          <a:noAutofit/>
        </a:bodyPr>
        <a:lstStyle/>
        <a:p>
          <a:pPr marL="285750" lvl="1" indent="-285750" algn="l" defTabSz="1778000">
            <a:lnSpc>
              <a:spcPct val="90000"/>
            </a:lnSpc>
            <a:spcBef>
              <a:spcPct val="0"/>
            </a:spcBef>
            <a:spcAft>
              <a:spcPct val="15000"/>
            </a:spcAft>
            <a:buChar char="•"/>
          </a:pPr>
          <a:r>
            <a:rPr lang="nl-BE" sz="4000" b="1" kern="1200" dirty="0"/>
            <a:t>Algemene sessies </a:t>
          </a:r>
          <a:r>
            <a:rPr lang="nl-BE" sz="4000" kern="1200" dirty="0"/>
            <a:t>(via BO aanvragen als scholengroep) rond klasmanagement, communicatie met ouders, verbindend lesgeven en zelfzorg</a:t>
          </a:r>
        </a:p>
        <a:p>
          <a:pPr marL="285750" lvl="1" indent="-285750" algn="l" defTabSz="1778000">
            <a:lnSpc>
              <a:spcPct val="90000"/>
            </a:lnSpc>
            <a:spcBef>
              <a:spcPct val="0"/>
            </a:spcBef>
            <a:spcAft>
              <a:spcPct val="15000"/>
            </a:spcAft>
            <a:buChar char="•"/>
          </a:pPr>
          <a:r>
            <a:rPr lang="nl-BE" sz="4000" b="1" kern="1200" dirty="0"/>
            <a:t>Vakspecifieke sessies </a:t>
          </a:r>
        </a:p>
      </dsp:txBody>
      <dsp:txXfrm>
        <a:off x="0" y="8405578"/>
        <a:ext cx="20193499" cy="2898000"/>
      </dsp:txXfrm>
    </dsp:sp>
    <dsp:sp modelId="{AF3D408D-EFF1-4ED3-8D5A-ECFF59D1C197}">
      <dsp:nvSpPr>
        <dsp:cNvPr id="0" name=""/>
        <dsp:cNvSpPr/>
      </dsp:nvSpPr>
      <dsp:spPr>
        <a:xfrm>
          <a:off x="1009674" y="7815178"/>
          <a:ext cx="14135449" cy="11808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4286" tIns="0" rIns="534286" bIns="0" numCol="1" spcCol="1270" anchor="ctr" anchorCtr="0">
          <a:noAutofit/>
        </a:bodyPr>
        <a:lstStyle/>
        <a:p>
          <a:pPr marL="0" lvl="0" indent="0" algn="l" defTabSz="1422400">
            <a:lnSpc>
              <a:spcPct val="90000"/>
            </a:lnSpc>
            <a:spcBef>
              <a:spcPct val="0"/>
            </a:spcBef>
            <a:spcAft>
              <a:spcPct val="35000"/>
            </a:spcAft>
            <a:buNone/>
          </a:pPr>
          <a:r>
            <a:rPr lang="nl-BE" sz="3200" kern="1200" dirty="0"/>
            <a:t>Voor startende leraren SO</a:t>
          </a:r>
        </a:p>
      </dsp:txBody>
      <dsp:txXfrm>
        <a:off x="1067316" y="7872820"/>
        <a:ext cx="14020165" cy="1065516"/>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nl-BE"/>
          </a:p>
        </p:txBody>
      </p:sp>
      <p:sp>
        <p:nvSpPr>
          <p:cNvPr id="3" name="Tijdelijke aanduiding voor datum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23996747-4202-DD4B-94AC-6B976FAC7AF4}" type="datetimeFigureOut">
              <a:rPr lang="nl-BE" smtClean="0"/>
              <a:t>7/08/2025</a:t>
            </a:fld>
            <a:endParaRPr lang="nl-BE"/>
          </a:p>
        </p:txBody>
      </p:sp>
      <p:sp>
        <p:nvSpPr>
          <p:cNvPr id="4" name="Tijdelijke aanduiding voor dia-afbeelding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nl-BE"/>
          </a:p>
        </p:txBody>
      </p:sp>
      <p:sp>
        <p:nvSpPr>
          <p:cNvPr id="5" name="Tijdelijke aanduiding voor notities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6" name="Tijdelijke aanduiding voor voettekst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nl-BE"/>
          </a:p>
        </p:txBody>
      </p:sp>
      <p:sp>
        <p:nvSpPr>
          <p:cNvPr id="7" name="Tijdelijke aanduiding voor dianumm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3DE71038-0F01-804C-8B58-40148AC75176}" type="slidenum">
              <a:rPr lang="nl-BE" smtClean="0"/>
              <a:t>‹nr.›</a:t>
            </a:fld>
            <a:endParaRPr lang="nl-BE"/>
          </a:p>
        </p:txBody>
      </p:sp>
    </p:spTree>
    <p:extLst>
      <p:ext uri="{BB962C8B-B14F-4D97-AF65-F5344CB8AC3E}">
        <p14:creationId xmlns:p14="http://schemas.microsoft.com/office/powerpoint/2010/main" val="40789967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a:t>Welkom</a:t>
            </a:r>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1</a:t>
            </a:fld>
            <a:endParaRPr lang="nl-BE"/>
          </a:p>
        </p:txBody>
      </p:sp>
    </p:spTree>
    <p:extLst>
      <p:ext uri="{BB962C8B-B14F-4D97-AF65-F5344CB8AC3E}">
        <p14:creationId xmlns:p14="http://schemas.microsoft.com/office/powerpoint/2010/main" val="15976232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285750" indent="-285750">
              <a:lnSpc>
                <a:spcPct val="107000"/>
              </a:lnSpc>
              <a:spcBef>
                <a:spcPts val="1000"/>
              </a:spcBef>
              <a:spcAft>
                <a:spcPts val="1000"/>
              </a:spcAft>
              <a:buFont typeface="Arial" panose="020B0604020202020204" pitchFamily="34" charset="0"/>
              <a:buChar char="•"/>
            </a:pPr>
            <a:r>
              <a:rPr lang="nl-NL" sz="1800" i="1">
                <a:solidFill>
                  <a:srgbClr val="C3124C"/>
                </a:solidFill>
                <a:effectLst/>
                <a:latin typeface="Calibri" panose="020F0502020204030204" pitchFamily="34" charset="0"/>
                <a:ea typeface="Calibri" panose="020F0502020204030204" pitchFamily="34" charset="0"/>
                <a:cs typeface="Arial" panose="020B0604020202020204" pitchFamily="34" charset="0"/>
              </a:rPr>
              <a:t>Elke school (onderwijsinstelling) wordt een poolsterschool:</a:t>
            </a:r>
            <a:br>
              <a:rPr lang="nl-NL" sz="1800">
                <a:solidFill>
                  <a:srgbClr val="C3124C"/>
                </a:solidFill>
                <a:effectLst/>
                <a:latin typeface="Calibri" panose="020F0502020204030204" pitchFamily="34" charset="0"/>
                <a:ea typeface="Calibri" panose="020F0502020204030204" pitchFamily="34" charset="0"/>
                <a:cs typeface="Arial" panose="020B0604020202020204" pitchFamily="34" charset="0"/>
              </a:rPr>
            </a:br>
            <a:r>
              <a:rPr lang="nl-NL" sz="1800">
                <a:effectLst/>
                <a:latin typeface="Calibri" panose="020F0502020204030204" pitchFamily="34" charset="0"/>
                <a:ea typeface="Calibri" panose="020F0502020204030204" pitchFamily="34" charset="0"/>
                <a:cs typeface="Arial" panose="020B0604020202020204" pitchFamily="34" charset="0"/>
              </a:rPr>
              <a:t>Zoals vooropgesteld in de visie en ambitie van het strategisch plan GO!2030 én de decretale opdracht in het kwaliteitsdecreet om instellingen te ondersteunen in hun ontwikkeling tot professionele organisatie, streeft PBD-GO! naar een totaal bereik van alle </a:t>
            </a:r>
            <a:r>
              <a:rPr lang="nl-NL" sz="1800" b="1">
                <a:effectLst/>
                <a:latin typeface="Calibri" panose="020F0502020204030204" pitchFamily="34" charset="0"/>
                <a:ea typeface="Calibri" panose="020F0502020204030204" pitchFamily="34" charset="0"/>
                <a:cs typeface="Arial" panose="020B0604020202020204" pitchFamily="34" charset="0"/>
              </a:rPr>
              <a:t>onderwijs­instellingen</a:t>
            </a:r>
            <a:r>
              <a:rPr lang="nl-NL" sz="1800">
                <a:effectLst/>
                <a:latin typeface="Calibri" panose="020F0502020204030204" pitchFamily="34" charset="0"/>
                <a:ea typeface="Calibri" panose="020F0502020204030204" pitchFamily="34" charset="0"/>
                <a:cs typeface="Arial" panose="020B0604020202020204" pitchFamily="34" charset="0"/>
              </a:rPr>
              <a:t> én een maximaal effect van de geboden ondersteuning gedurende de looptijd van het begeleidingsplan.</a:t>
            </a:r>
            <a:br>
              <a:rPr lang="nl-NL" sz="1800">
                <a:effectLst/>
                <a:latin typeface="Calibri" panose="020F0502020204030204" pitchFamily="34" charset="0"/>
                <a:ea typeface="Calibri" panose="020F0502020204030204" pitchFamily="34" charset="0"/>
                <a:cs typeface="Arial" panose="020B0604020202020204" pitchFamily="34" charset="0"/>
              </a:rPr>
            </a:br>
            <a:endParaRPr lang="nl-BE" sz="1800">
              <a:effectLst/>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Bef>
                <a:spcPts val="1000"/>
              </a:spcBef>
              <a:spcAft>
                <a:spcPts val="1000"/>
              </a:spcAft>
              <a:buFont typeface="Arial" panose="020B0604020202020204" pitchFamily="34" charset="0"/>
              <a:buChar char="•"/>
            </a:pPr>
            <a:r>
              <a:rPr lang="nl-NL" sz="1800" i="1">
                <a:solidFill>
                  <a:srgbClr val="C3124C"/>
                </a:solidFill>
                <a:effectLst/>
                <a:latin typeface="Calibri" panose="020F0502020204030204" pitchFamily="34" charset="0"/>
                <a:ea typeface="Calibri" panose="020F0502020204030204" pitchFamily="34" charset="0"/>
                <a:cs typeface="Arial" panose="020B0604020202020204" pitchFamily="34" charset="0"/>
              </a:rPr>
              <a:t>Elke schakel draagt bij tot een hoge onderwijskwaliteit:</a:t>
            </a:r>
            <a:br>
              <a:rPr lang="nl-BE" sz="1800">
                <a:effectLst/>
                <a:latin typeface="Calibri" panose="020F0502020204030204" pitchFamily="34" charset="0"/>
                <a:ea typeface="Calibri" panose="020F0502020204030204" pitchFamily="34" charset="0"/>
                <a:cs typeface="Arial" panose="020B0604020202020204" pitchFamily="34" charset="0"/>
              </a:rPr>
            </a:br>
            <a:r>
              <a:rPr lang="nl-NL" sz="1800">
                <a:effectLst/>
                <a:latin typeface="Calibri" panose="020F0502020204030204" pitchFamily="34" charset="0"/>
                <a:ea typeface="Calibri" panose="020F0502020204030204" pitchFamily="34" charset="0"/>
                <a:cs typeface="Arial" panose="020B0604020202020204" pitchFamily="34" charset="0"/>
              </a:rPr>
              <a:t>Zoals vooropgesteld in de decretale opdracht uit het kwaliteitsdecreet om de beroepsbekwaamheid van onderwijsprofessionals te versterken, streeft PBD-GO! naar een maximaal bereik van de </a:t>
            </a:r>
            <a:r>
              <a:rPr lang="nl-NL" sz="1800" b="1">
                <a:effectLst/>
                <a:latin typeface="Calibri" panose="020F0502020204030204" pitchFamily="34" charset="0"/>
                <a:ea typeface="Calibri" panose="020F0502020204030204" pitchFamily="34" charset="0"/>
                <a:cs typeface="Arial" panose="020B0604020202020204" pitchFamily="34" charset="0"/>
              </a:rPr>
              <a:t>GO! onderwijsprofessionals</a:t>
            </a:r>
            <a:r>
              <a:rPr lang="nl-NL" sz="1800">
                <a:effectLst/>
                <a:latin typeface="Calibri" panose="020F0502020204030204" pitchFamily="34" charset="0"/>
                <a:ea typeface="Calibri" panose="020F0502020204030204" pitchFamily="34" charset="0"/>
                <a:cs typeface="Arial" panose="020B0604020202020204" pitchFamily="34" charset="0"/>
              </a:rPr>
              <a:t> en een overeenkomstig effect gedurende de looptijd van het begeleidingsplan.</a:t>
            </a:r>
            <a:r>
              <a:rPr lang="nl-BE" sz="1800">
                <a:effectLst/>
                <a:latin typeface="Calibri" panose="020F0502020204030204" pitchFamily="34" charset="0"/>
                <a:ea typeface="Calibri" panose="020F0502020204030204" pitchFamily="34" charset="0"/>
                <a:cs typeface="Arial" panose="020B0604020202020204" pitchFamily="34" charset="0"/>
              </a:rPr>
              <a:t> </a:t>
            </a:r>
            <a:br>
              <a:rPr lang="nl-BE" sz="1800">
                <a:effectLst/>
                <a:latin typeface="Calibri" panose="020F0502020204030204" pitchFamily="34" charset="0"/>
                <a:ea typeface="Calibri" panose="020F0502020204030204" pitchFamily="34" charset="0"/>
                <a:cs typeface="Arial" panose="020B0604020202020204" pitchFamily="34" charset="0"/>
              </a:rPr>
            </a:br>
            <a:endParaRPr lang="nl-BE" sz="1800">
              <a:effectLst/>
              <a:latin typeface="Calibri" panose="020F0502020204030204" pitchFamily="34" charset="0"/>
              <a:ea typeface="Calibri" panose="020F0502020204030204" pitchFamily="34" charset="0"/>
              <a:cs typeface="Arial" panose="020B0604020202020204" pitchFamily="34" charset="0"/>
            </a:endParaRPr>
          </a:p>
          <a:p>
            <a:pPr marL="285750" indent="-285750">
              <a:buFont typeface="Arial" panose="020B0604020202020204" pitchFamily="34" charset="0"/>
              <a:buChar char="•"/>
            </a:pPr>
            <a:r>
              <a:rPr lang="nl-NL" sz="1800" i="1">
                <a:solidFill>
                  <a:srgbClr val="C3124C"/>
                </a:solidFill>
                <a:effectLst/>
                <a:latin typeface="Calibri" panose="020F0502020204030204" pitchFamily="34" charset="0"/>
                <a:ea typeface="Calibri" panose="020F0502020204030204" pitchFamily="34" charset="0"/>
              </a:rPr>
              <a:t>Elke leerling kan schitteren:</a:t>
            </a:r>
            <a:br>
              <a:rPr lang="nl-NL" sz="1800">
                <a:effectLst/>
                <a:latin typeface="Calibri" panose="020F0502020204030204" pitchFamily="34" charset="0"/>
                <a:ea typeface="Calibri" panose="020F0502020204030204" pitchFamily="34" charset="0"/>
              </a:rPr>
            </a:br>
            <a:r>
              <a:rPr lang="nl-NL" sz="1800">
                <a:effectLst/>
                <a:latin typeface="Calibri" panose="020F0502020204030204" pitchFamily="34" charset="0"/>
                <a:ea typeface="Calibri" panose="020F0502020204030204" pitchFamily="34" charset="0"/>
              </a:rPr>
              <a:t>Zoals vooropgesteld in de missie van het GO!, het pedagogisch project van het GO! en in de decretale opdracht uit het kwaliteitsdecreet om</a:t>
            </a:r>
            <a:r>
              <a:rPr lang="nl-BE" sz="1800">
                <a:effectLst/>
                <a:latin typeface="Calibri" panose="020F0502020204030204" pitchFamily="34" charset="0"/>
                <a:ea typeface="Calibri" panose="020F0502020204030204" pitchFamily="34" charset="0"/>
              </a:rPr>
              <a:t> de onderwijsinstellingen te ondersteunen bij de realisatie van hun pedagogisch project, </a:t>
            </a:r>
            <a:r>
              <a:rPr lang="nl-NL" sz="1800">
                <a:effectLst/>
                <a:latin typeface="Calibri" panose="020F0502020204030204" pitchFamily="34" charset="0"/>
                <a:ea typeface="Calibri" panose="020F0502020204030204" pitchFamily="34" charset="0"/>
              </a:rPr>
              <a:t>streeft PBD-GO! naar ondersteuning met impact op de onderwijskwaliteit met doorwerking tot op het niveau van elke leerling.</a:t>
            </a:r>
            <a:r>
              <a:rPr lang="nl-BE" sz="1800">
                <a:effectLst/>
                <a:latin typeface="Calibri" panose="020F0502020204030204" pitchFamily="34" charset="0"/>
                <a:ea typeface="Calibri" panose="020F0502020204030204" pitchFamily="34" charset="0"/>
              </a:rPr>
              <a:t> </a:t>
            </a:r>
            <a:endParaRPr lang="nl-BE"/>
          </a:p>
        </p:txBody>
      </p:sp>
      <p:sp>
        <p:nvSpPr>
          <p:cNvPr id="4" name="Tijdelijke aanduiding voor dia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E4FFD87-768C-4DF5-8DB5-835FE0EC9C1E}" type="slidenum">
              <a:rPr kumimoji="0" lang="nl-BE"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nl-BE"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4660024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EF6681-22F1-557C-A3C2-8343AD86EA27}"/>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C9103C91-EEAD-373E-4A77-55285C23DF74}"/>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5E236830-C462-AB6F-80FD-26B4EC794C3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nl-NL" sz="1800">
                <a:effectLst/>
                <a:latin typeface="Calibri" panose="020F0502020204030204" pitchFamily="34" charset="0"/>
                <a:ea typeface="Calibri" panose="020F0502020204030204" pitchFamily="34" charset="0"/>
                <a:cs typeface="Arial" panose="020B0604020202020204" pitchFamily="34" charset="0"/>
              </a:rPr>
              <a:t>Een </a:t>
            </a:r>
            <a:r>
              <a:rPr lang="nl-NL" sz="1800" i="1">
                <a:effectLst/>
                <a:latin typeface="Calibri" panose="020F0502020204030204" pitchFamily="34" charset="0"/>
                <a:ea typeface="Calibri" panose="020F0502020204030204" pitchFamily="34" charset="0"/>
                <a:cs typeface="Arial" panose="020B0604020202020204" pitchFamily="34" charset="0"/>
              </a:rPr>
              <a:t>poolsterschool</a:t>
            </a:r>
            <a:r>
              <a:rPr lang="nl-NL" sz="1800">
                <a:effectLst/>
                <a:latin typeface="Calibri" panose="020F0502020204030204" pitchFamily="34" charset="0"/>
                <a:ea typeface="Calibri" panose="020F0502020204030204" pitchFamily="34" charset="0"/>
                <a:cs typeface="Arial" panose="020B0604020202020204" pitchFamily="34" charset="0"/>
              </a:rPr>
              <a:t> is binnen de contouren van het begeleidingsplan 2025-2030 te begrijpen als elke GO! onderwijsinstelling (school, centrum, academie en internaat) die tegemoetkomt aan de individuele verwachting </a:t>
            </a:r>
            <a:r>
              <a:rPr lang="nl-BE" sz="1800">
                <a:effectLst/>
                <a:latin typeface="Calibri" panose="020F0502020204030204" pitchFamily="34" charset="0"/>
                <a:ea typeface="Calibri" panose="020F0502020204030204" pitchFamily="34" charset="0"/>
                <a:cs typeface="Arial" panose="020B0604020202020204" pitchFamily="34" charset="0"/>
              </a:rPr>
              <a:t>“de favoriete leergemeenschap, voor iedereen gepersonaliseerd, spiegel en bouwsteen van de samenleving” te vormen en </a:t>
            </a:r>
            <a:r>
              <a:rPr lang="nl-NL" sz="1800">
                <a:effectLst/>
                <a:latin typeface="Calibri" panose="020F0502020204030204" pitchFamily="34" charset="0"/>
                <a:ea typeface="Calibri" panose="020F0502020204030204" pitchFamily="34" charset="0"/>
                <a:cs typeface="Arial" panose="020B0604020202020204" pitchFamily="34" charset="0"/>
              </a:rPr>
              <a:t>aldus bij te dragen aan het collectieve streven vervat in het strategisch plan GO! 2030. Daarmee is een poolsterschool elke GO! onderwijsinstelling die hoge onderwijskwaliteit biedt en het PPGO! waarmaakt door de visie uit het strategisch plan te realiseren. </a:t>
            </a:r>
            <a:endParaRPr lang="nl-BE" sz="1800">
              <a:effectLst/>
              <a:latin typeface="Calibri" panose="020F0502020204030204" pitchFamily="34" charset="0"/>
              <a:ea typeface="Calibri" panose="020F0502020204030204" pitchFamily="34" charset="0"/>
              <a:cs typeface="Arial" panose="020B0604020202020204" pitchFamily="34" charset="0"/>
            </a:endParaRPr>
          </a:p>
          <a:p>
            <a:pPr marL="171450" indent="-171450">
              <a:buFont typeface="Arial" panose="020B0604020202020204" pitchFamily="34" charset="0"/>
              <a:buChar char="•"/>
            </a:pPr>
            <a:endParaRPr lang="nl-BE"/>
          </a:p>
        </p:txBody>
      </p:sp>
      <p:sp>
        <p:nvSpPr>
          <p:cNvPr id="4" name="Tijdelijke aanduiding voor dianummer 3">
            <a:extLst>
              <a:ext uri="{FF2B5EF4-FFF2-40B4-BE49-F238E27FC236}">
                <a16:creationId xmlns:a16="http://schemas.microsoft.com/office/drawing/2014/main" id="{1AAB8B58-BCE7-FDDF-8EA8-B57F614A9A9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E4FFD87-768C-4DF5-8DB5-835FE0EC9C1E}" type="slidenum">
              <a:rPr kumimoji="0" lang="nl-BE"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nl-BE"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522699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1041C8-E2CB-663F-A50E-77F9BA82A80B}"/>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ECCB23BD-EBEB-68E4-1E14-9290AA911D37}"/>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681E1100-FF17-27BF-FCEA-BB49996954A9}"/>
              </a:ext>
            </a:extLst>
          </p:cNvPr>
          <p:cNvSpPr>
            <a:spLocks noGrp="1"/>
          </p:cNvSpPr>
          <p:nvPr>
            <p:ph type="body" idx="1"/>
          </p:nvPr>
        </p:nvSpPr>
        <p:spPr/>
        <p:txBody>
          <a:bodyPr/>
          <a:lstStyle/>
          <a:p>
            <a:pPr marL="0" indent="0">
              <a:buFont typeface="Arial" panose="020B0604020202020204" pitchFamily="34" charset="0"/>
              <a:buNone/>
            </a:pPr>
            <a:r>
              <a:rPr lang="nl-BE"/>
              <a:t>We willen deze ambitie waarmaken voor elke GO! onderwijsinstelling en elke GO! onderwijsprofessional. Dat zijn er heel wat!</a:t>
            </a:r>
          </a:p>
          <a:p>
            <a:pPr marL="0" indent="0">
              <a:buFont typeface="Arial" panose="020B0604020202020204" pitchFamily="34" charset="0"/>
              <a:buNone/>
            </a:pPr>
            <a:r>
              <a:rPr lang="nl-BE"/>
              <a:t>We beschikken daarvoor over een in verhouding beperkte personeelsbezetting:</a:t>
            </a:r>
          </a:p>
          <a:p>
            <a:pPr marL="171450" indent="-171450">
              <a:buFont typeface="Arial" panose="020B0604020202020204" pitchFamily="34" charset="0"/>
              <a:buChar char="•"/>
            </a:pPr>
            <a:r>
              <a:rPr lang="nl-BE"/>
              <a:t>70 begeleiders staan in voor de kernprocessen</a:t>
            </a:r>
          </a:p>
          <a:p>
            <a:pPr marL="171450" indent="-171450">
              <a:buFont typeface="Arial" panose="020B0604020202020204" pitchFamily="34" charset="0"/>
              <a:buChar char="•"/>
            </a:pPr>
            <a:r>
              <a:rPr lang="nl-BE"/>
              <a:t>23 medewerkers ondersteunen die kernprocessen met rollen in de ontwikkeling van leerplannen en materialen of de organisatie van opleiding en vorming</a:t>
            </a:r>
          </a:p>
          <a:p>
            <a:pPr marL="171450" indent="-171450">
              <a:buFont typeface="Arial" panose="020B0604020202020204" pitchFamily="34" charset="0"/>
              <a:buChar char="•"/>
            </a:pPr>
            <a:r>
              <a:rPr lang="nl-BE"/>
              <a:t>19 medewerkers staan in voor secundaire processen die onze ondersteuning mogelijk maken (HR, FIN, ICT, COM…)</a:t>
            </a:r>
          </a:p>
          <a:p>
            <a:pPr marL="171450" indent="-171450">
              <a:buFont typeface="Arial" panose="020B0604020202020204" pitchFamily="34" charset="0"/>
              <a:buChar char="•"/>
            </a:pPr>
            <a:r>
              <a:rPr lang="nl-BE"/>
              <a:t>5 medewerkers vormen een sturend kader dat bovendien vaak een actieve schakel vormt in de totstandkoming van de kernprocessen</a:t>
            </a:r>
          </a:p>
        </p:txBody>
      </p:sp>
      <p:sp>
        <p:nvSpPr>
          <p:cNvPr id="4" name="Tijdelijke aanduiding voor dianummer 3">
            <a:extLst>
              <a:ext uri="{FF2B5EF4-FFF2-40B4-BE49-F238E27FC236}">
                <a16:creationId xmlns:a16="http://schemas.microsoft.com/office/drawing/2014/main" id="{1A9479C8-F6A9-8F67-AD6B-54D6451553A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E4FFD87-768C-4DF5-8DB5-835FE0EC9C1E}" type="slidenum">
              <a:rPr kumimoji="0" lang="nl-BE"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nl-BE"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6456270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a:lnSpc>
                <a:spcPct val="107000"/>
              </a:lnSpc>
              <a:spcBef>
                <a:spcPts val="1000"/>
              </a:spcBef>
              <a:spcAft>
                <a:spcPts val="1000"/>
              </a:spcAft>
            </a:pPr>
            <a:r>
              <a:rPr lang="nl-NL" sz="1800">
                <a:effectLst/>
                <a:latin typeface="Calibri" panose="020F0502020204030204" pitchFamily="34" charset="0"/>
                <a:ea typeface="Calibri" panose="020F0502020204030204" pitchFamily="34" charset="0"/>
                <a:cs typeface="Arial" panose="020B0604020202020204" pitchFamily="34" charset="0"/>
              </a:rPr>
              <a:t>De beperkte ondersteuningscapaciteit zet een limiet op het aantal ondersteuningsvragen waar we een verandertraject tegenover kunnen plaatsen. </a:t>
            </a:r>
            <a:r>
              <a:rPr lang="nl-BE" sz="1800">
                <a:effectLst/>
                <a:latin typeface="Calibri" panose="020F0502020204030204" pitchFamily="34" charset="0"/>
                <a:ea typeface="Calibri" panose="020F0502020204030204" pitchFamily="34" charset="0"/>
                <a:cs typeface="Arial" panose="020B0604020202020204" pitchFamily="34" charset="0"/>
              </a:rPr>
              <a:t>Dat bracht ons tot het differentiëren in onze ondersteuningsstrategie. Naast de vertrouwde kernprocessen van veranderen en professionaliseren, geven we een plaats aan gerichte materialen en een daarbij ondersteunende helpdesk waarmee instellingen zelf een verandering of een deel ervan kunnen faciliteren. De duur van verandertrajecten wordt in veel gevallen ook korter doordat we voor het verwerven van bepaalde competenties kunnen terugvallen op grootschalige opleidingen of zelfstandig te verwerken materialen. Met het ondersteunen van </a:t>
            </a:r>
            <a:r>
              <a:rPr lang="nl-BE" sz="1800" err="1">
                <a:effectLst/>
                <a:latin typeface="Calibri" panose="020F0502020204030204" pitchFamily="34" charset="0"/>
                <a:ea typeface="Calibri" panose="020F0502020204030204" pitchFamily="34" charset="0"/>
                <a:cs typeface="Arial" panose="020B0604020202020204" pitchFamily="34" charset="0"/>
              </a:rPr>
              <a:t>bovenschoolse</a:t>
            </a:r>
            <a:r>
              <a:rPr lang="nl-BE" sz="1800">
                <a:effectLst/>
                <a:latin typeface="Calibri" panose="020F0502020204030204" pitchFamily="34" charset="0"/>
                <a:ea typeface="Calibri" panose="020F0502020204030204" pitchFamily="34" charset="0"/>
                <a:cs typeface="Arial" panose="020B0604020202020204" pitchFamily="34" charset="0"/>
              </a:rPr>
              <a:t> professionele leergemeenschappen zetten we in op het vergroten van het beleidsvoerend vermogen op school. </a:t>
            </a:r>
          </a:p>
          <a:p>
            <a:pPr>
              <a:lnSpc>
                <a:spcPct val="107000"/>
              </a:lnSpc>
              <a:spcBef>
                <a:spcPts val="1000"/>
              </a:spcBef>
              <a:spcAft>
                <a:spcPts val="1000"/>
              </a:spcAft>
            </a:pPr>
            <a:endParaRPr lang="nl-BE" sz="1800">
              <a:effectLst/>
              <a:latin typeface="Calibri" panose="020F0502020204030204" pitchFamily="34" charset="0"/>
              <a:ea typeface="Calibri" panose="020F0502020204030204" pitchFamily="34" charset="0"/>
              <a:cs typeface="Arial" panose="020B0604020202020204" pitchFamily="34" charset="0"/>
            </a:endParaRPr>
          </a:p>
          <a:p>
            <a:r>
              <a:rPr lang="nl-BE" sz="1800">
                <a:effectLst/>
                <a:latin typeface="Calibri" panose="020F0502020204030204" pitchFamily="34" charset="0"/>
                <a:ea typeface="Calibri" panose="020F0502020204030204" pitchFamily="34" charset="0"/>
              </a:rPr>
              <a:t>In bovenstaand continuüm staan bereik, effectiviteit, mate van eigenaarschap en mate van nabijheid/interactie met elkaar in relatie. Hoe meer naar rechts in de elementen van de begeleidingsstrategie, des te kleiner de focus op bereik en tegelijk des te intenser de begeleiding en de sturing op de effecten. Voor de opvolging van adviezen 2A hanteren we ook verandertrajecten maar aan een hogere intensiteit.</a:t>
            </a:r>
            <a:endParaRPr lang="nl-BE"/>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6</a:t>
            </a:fld>
            <a:endParaRPr lang="nl-BE"/>
          </a:p>
        </p:txBody>
      </p:sp>
    </p:spTree>
    <p:extLst>
      <p:ext uri="{BB962C8B-B14F-4D97-AF65-F5344CB8AC3E}">
        <p14:creationId xmlns:p14="http://schemas.microsoft.com/office/powerpoint/2010/main" val="2714828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42EB3E-AB19-7E6D-B292-7AD8C0143A77}"/>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6C9D50AF-C69E-4779-C86A-6904E3613F0E}"/>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1908D839-61C8-67A0-56C0-842CF027EF81}"/>
              </a:ext>
            </a:extLst>
          </p:cNvPr>
          <p:cNvSpPr>
            <a:spLocks noGrp="1"/>
          </p:cNvSpPr>
          <p:nvPr>
            <p:ph type="body" idx="1"/>
          </p:nvPr>
        </p:nvSpPr>
        <p:spPr/>
        <p:txBody>
          <a:bodyPr/>
          <a:lstStyle/>
          <a:p>
            <a:r>
              <a:rPr lang="nl-NL"/>
              <a:t>Om de onderwijsinstellingen zo goed mogelijk te ondersteunen, leggen we de engagementen tussen PBD-GO! en de scholengroep vast in een </a:t>
            </a:r>
            <a:r>
              <a:rPr lang="nl-NL" b="1"/>
              <a:t>begeleidingsovereenkomst</a:t>
            </a:r>
            <a:r>
              <a:rPr lang="nl-NL"/>
              <a:t>. Dit document is een praktisch werkinstrument dat helpt om de ondersteuning optimaal te organiseren en de beschikbare begeleidingscapaciteit billijk te verdelen. Voor de totstandkoming gaat de SPOC en een hoofdadviseur het gesprek aan met de c</a:t>
            </a:r>
            <a:r>
              <a:rPr lang="nl-BE" err="1"/>
              <a:t>oördinerend</a:t>
            </a:r>
            <a:r>
              <a:rPr lang="nl-BE"/>
              <a:t> directeur of directeur-coördinator. </a:t>
            </a:r>
            <a:r>
              <a:rPr lang="nl-NL"/>
              <a:t>Samen analyseren ze de noden van de scholen en bekijken hoe deze vragen passen binnen de bredere ondersteuningsbehoefte van de scholengroep. We gaan daarbij met de nodige data aan de slag om de scholen met de hoogste noden te identificeren en houden rekening met wat de scholengroep zelf al ondersteunt.</a:t>
            </a:r>
          </a:p>
          <a:p>
            <a:endParaRPr lang="nl-NL"/>
          </a:p>
          <a:p>
            <a:pPr>
              <a:lnSpc>
                <a:spcPct val="107000"/>
              </a:lnSpc>
              <a:spcBef>
                <a:spcPts val="1000"/>
              </a:spcBef>
              <a:spcAft>
                <a:spcPts val="1000"/>
              </a:spcAft>
            </a:pPr>
            <a:r>
              <a:rPr lang="nl-BE" sz="1800">
                <a:effectLst/>
                <a:latin typeface="Calibri" panose="020F0502020204030204" pitchFamily="34" charset="0"/>
                <a:ea typeface="Calibri" panose="020F0502020204030204" pitchFamily="34" charset="0"/>
                <a:cs typeface="Arial" panose="020B0604020202020204" pitchFamily="34" charset="0"/>
              </a:rPr>
              <a:t>Om het wederzijdse engagement tussen PBD-GO! en de te ondersteunen instelling te benadrukken, sluiten we vanaf dit begeleidingsplan voor elk geplande traject een </a:t>
            </a:r>
            <a:r>
              <a:rPr lang="nl-BE" sz="1800" i="1">
                <a:effectLst/>
                <a:latin typeface="Calibri" panose="020F0502020204030204" pitchFamily="34" charset="0"/>
                <a:ea typeface="Calibri" panose="020F0502020204030204" pitchFamily="34" charset="0"/>
                <a:cs typeface="Arial" panose="020B0604020202020204" pitchFamily="34" charset="0"/>
              </a:rPr>
              <a:t>Begeleidingscontract </a:t>
            </a:r>
            <a:r>
              <a:rPr lang="nl-BE" sz="1800">
                <a:effectLst/>
                <a:latin typeface="Calibri" panose="020F0502020204030204" pitchFamily="34" charset="0"/>
                <a:ea typeface="Calibri" panose="020F0502020204030204" pitchFamily="34" charset="0"/>
                <a:cs typeface="Arial" panose="020B0604020202020204" pitchFamily="34" charset="0"/>
              </a:rPr>
              <a:t>met de instelling. Na een korte diagnostische fase formaliseren we in deze verbintenis volgende elementen:</a:t>
            </a:r>
          </a:p>
          <a:p>
            <a:pPr marL="342900" lvl="0" indent="-342900">
              <a:lnSpc>
                <a:spcPct val="107000"/>
              </a:lnSpc>
              <a:spcBef>
                <a:spcPts val="600"/>
              </a:spcBef>
              <a:buFont typeface="Symbol" panose="05050102010706020507" pitchFamily="18" charset="2"/>
              <a:buChar char=""/>
            </a:pPr>
            <a:r>
              <a:rPr lang="nl-BE" sz="1800">
                <a:effectLst/>
                <a:latin typeface="Calibri" panose="020F0502020204030204" pitchFamily="34" charset="0"/>
                <a:ea typeface="Calibri" panose="020F0502020204030204" pitchFamily="34" charset="0"/>
              </a:rPr>
              <a:t>Het voorziene traject, de context en doelstellingen</a:t>
            </a:r>
          </a:p>
          <a:p>
            <a:pPr marL="342900" lvl="0" indent="-342900">
              <a:lnSpc>
                <a:spcPct val="107000"/>
              </a:lnSpc>
              <a:buFont typeface="Symbol" panose="05050102010706020507" pitchFamily="18" charset="2"/>
              <a:buChar char=""/>
            </a:pPr>
            <a:r>
              <a:rPr lang="nl-BE" sz="1800">
                <a:effectLst/>
                <a:latin typeface="Calibri" panose="020F0502020204030204" pitchFamily="34" charset="0"/>
                <a:ea typeface="Calibri" panose="020F0502020204030204" pitchFamily="34" charset="0"/>
              </a:rPr>
              <a:t>De eventueel te volgen opleiding(en)</a:t>
            </a:r>
          </a:p>
          <a:p>
            <a:pPr marL="342900" lvl="0" indent="-342900">
              <a:lnSpc>
                <a:spcPct val="107000"/>
              </a:lnSpc>
              <a:buFont typeface="Symbol" panose="05050102010706020507" pitchFamily="18" charset="2"/>
              <a:buChar char=""/>
            </a:pPr>
            <a:r>
              <a:rPr lang="nl-BE" sz="1800">
                <a:effectLst/>
                <a:latin typeface="Calibri" panose="020F0502020204030204" pitchFamily="34" charset="0"/>
                <a:ea typeface="Calibri" panose="020F0502020204030204" pitchFamily="34" charset="0"/>
              </a:rPr>
              <a:t>De inzet van het PBD-GO! ondersteuningsteam</a:t>
            </a:r>
          </a:p>
          <a:p>
            <a:pPr marL="342900" lvl="0" indent="-342900">
              <a:lnSpc>
                <a:spcPct val="107000"/>
              </a:lnSpc>
              <a:spcAft>
                <a:spcPts val="600"/>
              </a:spcAft>
              <a:buFont typeface="Symbol" panose="05050102010706020507" pitchFamily="18" charset="2"/>
              <a:buChar char=""/>
            </a:pPr>
            <a:r>
              <a:rPr lang="nl-BE" sz="1800">
                <a:effectLst/>
                <a:latin typeface="Calibri" panose="020F0502020204030204" pitchFamily="34" charset="0"/>
                <a:ea typeface="Calibri" panose="020F0502020204030204" pitchFamily="34" charset="0"/>
              </a:rPr>
              <a:t>Een fasering en tijdsbegroting van de begeleidingsactiviteiten</a:t>
            </a:r>
          </a:p>
          <a:p>
            <a:endParaRPr lang="nl-BE"/>
          </a:p>
          <a:p>
            <a:r>
              <a:rPr lang="nl-BE" sz="1800">
                <a:effectLst/>
                <a:latin typeface="Calibri" panose="020F0502020204030204" pitchFamily="34" charset="0"/>
                <a:ea typeface="Calibri" panose="020F0502020204030204" pitchFamily="34" charset="0"/>
              </a:rPr>
              <a:t>Op deze manier kunnen we ook een betere inschatting maken van de in te plannen tijd in de volgende fase van het proces.</a:t>
            </a:r>
          </a:p>
          <a:p>
            <a:endParaRPr lang="nl-BE"/>
          </a:p>
          <a:p>
            <a:r>
              <a:rPr lang="nl-BE"/>
              <a:t>We starten met de volledigheid van deze aanpak in de voorbereiding van de trajecten voor schooljaar 2026-2027. </a:t>
            </a:r>
          </a:p>
        </p:txBody>
      </p:sp>
      <p:sp>
        <p:nvSpPr>
          <p:cNvPr id="4" name="Tijdelijke aanduiding voor dianummer 3">
            <a:extLst>
              <a:ext uri="{FF2B5EF4-FFF2-40B4-BE49-F238E27FC236}">
                <a16:creationId xmlns:a16="http://schemas.microsoft.com/office/drawing/2014/main" id="{4F67F3BC-2B57-CC78-6D03-CD9A6C31BED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FCEBB2E-712E-4461-92D4-B0EE829A4B67}" type="slidenum">
              <a:rPr kumimoji="0" lang="nl-B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nl-B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925390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a:lnSpc>
                <a:spcPct val="107000"/>
              </a:lnSpc>
              <a:spcBef>
                <a:spcPts val="1000"/>
              </a:spcBef>
              <a:spcAft>
                <a:spcPts val="1000"/>
              </a:spcAft>
            </a:pPr>
            <a:r>
              <a:rPr lang="nl-BE" sz="1200">
                <a:effectLst/>
                <a:latin typeface="Calibri" panose="020F0502020204030204" pitchFamily="34" charset="0"/>
                <a:ea typeface="Calibri" panose="020F0502020204030204" pitchFamily="34" charset="0"/>
                <a:cs typeface="Arial" panose="020B0604020202020204" pitchFamily="34" charset="0"/>
              </a:rPr>
              <a:t>Het is een decretale verplichting om bij de begeleiding voorrang te geven aan ‘scholen met de grootste noden’. De </a:t>
            </a:r>
            <a:r>
              <a:rPr lang="nl-BE" sz="1200" err="1">
                <a:effectLst/>
                <a:latin typeface="Calibri" panose="020F0502020204030204" pitchFamily="34" charset="0"/>
                <a:ea typeface="Calibri" panose="020F0502020204030204" pitchFamily="34" charset="0"/>
                <a:cs typeface="Arial" panose="020B0604020202020204" pitchFamily="34" charset="0"/>
              </a:rPr>
              <a:t>PBD’s</a:t>
            </a:r>
            <a:r>
              <a:rPr lang="nl-BE" sz="1200">
                <a:effectLst/>
                <a:latin typeface="Calibri" panose="020F0502020204030204" pitchFamily="34" charset="0"/>
                <a:ea typeface="Calibri" panose="020F0502020204030204" pitchFamily="34" charset="0"/>
                <a:cs typeface="Arial" panose="020B0604020202020204" pitchFamily="34" charset="0"/>
              </a:rPr>
              <a:t> kregen de opdracht om hierover </a:t>
            </a:r>
            <a:r>
              <a:rPr lang="nl-BE" sz="1200" err="1">
                <a:effectLst/>
                <a:latin typeface="Calibri" panose="020F0502020204030204" pitchFamily="34" charset="0"/>
                <a:ea typeface="Calibri" panose="020F0502020204030204" pitchFamily="34" charset="0"/>
                <a:cs typeface="Arial" panose="020B0604020202020204" pitchFamily="34" charset="0"/>
              </a:rPr>
              <a:t>netoverstijgend</a:t>
            </a:r>
            <a:r>
              <a:rPr lang="nl-BE" sz="1200">
                <a:effectLst/>
                <a:latin typeface="Calibri" panose="020F0502020204030204" pitchFamily="34" charset="0"/>
                <a:ea typeface="Calibri" panose="020F0502020204030204" pitchFamily="34" charset="0"/>
                <a:cs typeface="Arial" panose="020B0604020202020204" pitchFamily="34" charset="0"/>
              </a:rPr>
              <a:t> af te stemmen en criteria vast te leggen. Conform de </a:t>
            </a:r>
            <a:r>
              <a:rPr lang="nl-BE" sz="1200" err="1">
                <a:effectLst/>
                <a:latin typeface="Calibri" panose="020F0502020204030204" pitchFamily="34" charset="0"/>
                <a:ea typeface="Calibri" panose="020F0502020204030204" pitchFamily="34" charset="0"/>
                <a:cs typeface="Arial" panose="020B0604020202020204" pitchFamily="34" charset="0"/>
              </a:rPr>
              <a:t>netoverstijgende</a:t>
            </a:r>
            <a:r>
              <a:rPr lang="nl-BE" sz="1200">
                <a:effectLst/>
                <a:latin typeface="Calibri" panose="020F0502020204030204" pitchFamily="34" charset="0"/>
                <a:ea typeface="Calibri" panose="020F0502020204030204" pitchFamily="34" charset="0"/>
                <a:cs typeface="Arial" panose="020B0604020202020204" pitchFamily="34" charset="0"/>
              </a:rPr>
              <a:t> afspraak wordt een instelling (school, centrum, academie, internaat) gezien als een instelling met grote noden wanneer uit data en dialoog blijkt dat het pedagogisch project en de onderwijskwaliteit onvoldoende worden gegarandeerd en/of het leerrecht van de lerende in het gedrang komt. We hanteren hierbij de kwaliteitsverwachtingen uit de referentiekaders onderwijskwaliteit (R-OK, R-LSC-K, R-IK). Daarnaast kunnen externe factoren, contextelementen of crisissituaties aanleiding geven tot specifieke noden, die een verhoogde aandacht en ondersteuning vragen. </a:t>
            </a:r>
          </a:p>
          <a:p>
            <a:pPr>
              <a:lnSpc>
                <a:spcPct val="107000"/>
              </a:lnSpc>
              <a:spcBef>
                <a:spcPts val="1000"/>
              </a:spcBef>
              <a:spcAft>
                <a:spcPts val="1000"/>
              </a:spcAft>
            </a:pPr>
            <a:r>
              <a:rPr lang="nl-BE" sz="1200">
                <a:effectLst/>
                <a:latin typeface="Calibri" panose="020F0502020204030204" pitchFamily="34" charset="0"/>
                <a:ea typeface="Calibri" panose="020F0502020204030204" pitchFamily="34" charset="0"/>
                <a:cs typeface="Arial" panose="020B0604020202020204" pitchFamily="34" charset="0"/>
              </a:rPr>
              <a:t>De criteria (in volgorde van belangrijkheid) die aangeven of een school onder de noemer ‘grootste noden’ valt, komt ook overeen met de indicatoren die worden weergegeven in een ‘outputdossier scholengroep’ dat centraal aangeleverd wordt aan de scholengemeenschappen en aan de </a:t>
            </a:r>
            <a:r>
              <a:rPr lang="nl-BE" sz="1200" err="1">
                <a:effectLst/>
                <a:latin typeface="Calibri" panose="020F0502020204030204" pitchFamily="34" charset="0"/>
                <a:ea typeface="Calibri" panose="020F0502020204030204" pitchFamily="34" charset="0"/>
                <a:cs typeface="Arial" panose="020B0604020202020204" pitchFamily="34" charset="0"/>
              </a:rPr>
              <a:t>SPOC’s</a:t>
            </a:r>
            <a:r>
              <a:rPr lang="nl-BE" sz="1200">
                <a:effectLst/>
                <a:latin typeface="Calibri" panose="020F0502020204030204" pitchFamily="34" charset="0"/>
                <a:ea typeface="Calibri" panose="020F0502020204030204" pitchFamily="34" charset="0"/>
                <a:cs typeface="Arial" panose="020B0604020202020204" pitchFamily="34" charset="0"/>
              </a:rPr>
              <a:t>. </a:t>
            </a:r>
          </a:p>
          <a:p>
            <a:pPr>
              <a:lnSpc>
                <a:spcPct val="107000"/>
              </a:lnSpc>
              <a:spcBef>
                <a:spcPts val="1000"/>
              </a:spcBef>
              <a:spcAft>
                <a:spcPts val="1000"/>
              </a:spcAft>
            </a:pPr>
            <a:r>
              <a:rPr lang="nl-BE" sz="1200">
                <a:effectLst/>
                <a:latin typeface="Calibri" panose="020F0502020204030204" pitchFamily="34" charset="0"/>
                <a:ea typeface="Calibri" panose="020F0502020204030204" pitchFamily="34" charset="0"/>
                <a:cs typeface="Arial" panose="020B0604020202020204" pitchFamily="34" charset="0"/>
              </a:rPr>
              <a:t>Deze </a:t>
            </a:r>
            <a:r>
              <a:rPr lang="nl-BE" sz="1200" b="1">
                <a:effectLst/>
                <a:latin typeface="Calibri" panose="020F0502020204030204" pitchFamily="34" charset="0"/>
                <a:ea typeface="Calibri" panose="020F0502020204030204" pitchFamily="34" charset="0"/>
                <a:cs typeface="Arial" panose="020B0604020202020204" pitchFamily="34" charset="0"/>
              </a:rPr>
              <a:t>outputdossiers</a:t>
            </a:r>
            <a:r>
              <a:rPr lang="nl-BE" sz="1200">
                <a:effectLst/>
                <a:latin typeface="Calibri" panose="020F0502020204030204" pitchFamily="34" charset="0"/>
                <a:ea typeface="Calibri" panose="020F0502020204030204" pitchFamily="34" charset="0"/>
                <a:cs typeface="Arial" panose="020B0604020202020204" pitchFamily="34" charset="0"/>
              </a:rPr>
              <a:t> bevatten voor elke instelling data omtrent:</a:t>
            </a:r>
          </a:p>
          <a:p>
            <a:pPr marL="342900" lvl="0" indent="-342900">
              <a:lnSpc>
                <a:spcPct val="107000"/>
              </a:lnSpc>
              <a:spcBef>
                <a:spcPts val="600"/>
              </a:spcBef>
              <a:buFont typeface="Symbol" panose="05050102010706020507" pitchFamily="18" charset="2"/>
              <a:buChar char=""/>
            </a:pPr>
            <a:r>
              <a:rPr lang="nl-BE" sz="1200">
                <a:effectLst/>
                <a:latin typeface="Calibri" panose="020F0502020204030204" pitchFamily="34" charset="0"/>
                <a:ea typeface="Calibri" panose="020F0502020204030204" pitchFamily="34" charset="0"/>
              </a:rPr>
              <a:t>Resultaten uit doorlichtingen</a:t>
            </a:r>
          </a:p>
          <a:p>
            <a:pPr marL="342900" lvl="0" indent="-342900">
              <a:lnSpc>
                <a:spcPct val="107000"/>
              </a:lnSpc>
              <a:buFont typeface="Symbol" panose="05050102010706020507" pitchFamily="18" charset="2"/>
              <a:buChar char=""/>
            </a:pPr>
            <a:r>
              <a:rPr lang="nl-BE" sz="1200">
                <a:effectLst/>
                <a:latin typeface="Calibri" panose="020F0502020204030204" pitchFamily="34" charset="0"/>
                <a:ea typeface="Calibri" panose="020F0502020204030204" pitchFamily="34" charset="0"/>
              </a:rPr>
              <a:t>Leerresultaten uit Vlaamse toetsen, Koala, OVSG-toetsen…</a:t>
            </a:r>
          </a:p>
          <a:p>
            <a:pPr marL="342900" lvl="0" indent="-342900">
              <a:lnSpc>
                <a:spcPct val="107000"/>
              </a:lnSpc>
              <a:buFont typeface="Symbol" panose="05050102010706020507" pitchFamily="18" charset="2"/>
              <a:buChar char=""/>
            </a:pPr>
            <a:r>
              <a:rPr lang="nl-BE" sz="1200">
                <a:effectLst/>
                <a:latin typeface="Calibri" panose="020F0502020204030204" pitchFamily="34" charset="0"/>
                <a:ea typeface="Calibri" panose="020F0502020204030204" pitchFamily="34" charset="0"/>
              </a:rPr>
              <a:t>Data omtrent instroom, met inbegrip van leerlingenkenmerken, en doorstroom</a:t>
            </a:r>
          </a:p>
          <a:p>
            <a:pPr marL="342900" lvl="0" indent="-342900">
              <a:lnSpc>
                <a:spcPct val="107000"/>
              </a:lnSpc>
              <a:spcAft>
                <a:spcPts val="600"/>
              </a:spcAft>
              <a:buFont typeface="Symbol" panose="05050102010706020507" pitchFamily="18" charset="2"/>
              <a:buChar char=""/>
            </a:pPr>
            <a:r>
              <a:rPr lang="nl-BE" sz="1200">
                <a:effectLst/>
                <a:latin typeface="Calibri" panose="020F0502020204030204" pitchFamily="34" charset="0"/>
                <a:ea typeface="Calibri" panose="020F0502020204030204" pitchFamily="34" charset="0"/>
              </a:rPr>
              <a:t>Data omtrent leerrecht, zoals problematische afwezigheden</a:t>
            </a:r>
          </a:p>
          <a:p>
            <a:pPr>
              <a:lnSpc>
                <a:spcPct val="107000"/>
              </a:lnSpc>
              <a:spcBef>
                <a:spcPts val="1000"/>
              </a:spcBef>
              <a:spcAft>
                <a:spcPts val="1000"/>
              </a:spcAft>
            </a:pPr>
            <a:r>
              <a:rPr lang="nl-BE" sz="1200">
                <a:effectLst/>
                <a:latin typeface="Calibri" panose="020F0502020204030204" pitchFamily="34" charset="0"/>
                <a:ea typeface="Calibri" panose="020F0502020204030204" pitchFamily="34" charset="0"/>
                <a:cs typeface="Arial" panose="020B0604020202020204" pitchFamily="34" charset="0"/>
              </a:rPr>
              <a:t>Deze scholengroepfoto’s geven een eerste overzicht waarop diepgaandere analyse kan volgen op basis van andere databronnen: </a:t>
            </a:r>
          </a:p>
          <a:p>
            <a:pPr marL="342900" lvl="0" indent="-342900">
              <a:lnSpc>
                <a:spcPct val="107000"/>
              </a:lnSpc>
              <a:spcBef>
                <a:spcPts val="600"/>
              </a:spcBef>
              <a:buFont typeface="Symbol" panose="05050102010706020507" pitchFamily="18" charset="2"/>
              <a:buChar char=""/>
            </a:pPr>
            <a:r>
              <a:rPr lang="nl-BE" sz="1200">
                <a:effectLst/>
                <a:latin typeface="Calibri" panose="020F0502020204030204" pitchFamily="34" charset="0"/>
                <a:ea typeface="Calibri" panose="020F0502020204030204" pitchFamily="34" charset="0"/>
              </a:rPr>
              <a:t>Datadashboard GO! </a:t>
            </a:r>
          </a:p>
          <a:p>
            <a:pPr marL="342900" lvl="0" indent="-342900">
              <a:lnSpc>
                <a:spcPct val="107000"/>
              </a:lnSpc>
              <a:buFont typeface="Symbol" panose="05050102010706020507" pitchFamily="18" charset="2"/>
              <a:buChar char=""/>
            </a:pPr>
            <a:r>
              <a:rPr lang="nl-BE" sz="1200">
                <a:effectLst/>
                <a:latin typeface="Calibri" panose="020F0502020204030204" pitchFamily="34" charset="0"/>
                <a:ea typeface="Calibri" panose="020F0502020204030204" pitchFamily="34" charset="0"/>
              </a:rPr>
              <a:t>Datawijzer per instelling </a:t>
            </a:r>
          </a:p>
          <a:p>
            <a:pPr marL="342900" lvl="0" indent="-342900">
              <a:lnSpc>
                <a:spcPct val="107000"/>
              </a:lnSpc>
              <a:buFont typeface="Symbol" panose="05050102010706020507" pitchFamily="18" charset="2"/>
              <a:buChar char=""/>
            </a:pPr>
            <a:r>
              <a:rPr lang="nl-BE" sz="1200">
                <a:effectLst/>
                <a:latin typeface="Calibri" panose="020F0502020204030204" pitchFamily="34" charset="0"/>
                <a:ea typeface="Calibri" panose="020F0502020204030204" pitchFamily="34" charset="0"/>
              </a:rPr>
              <a:t>Data vanuit het macro-overleg </a:t>
            </a:r>
          </a:p>
          <a:p>
            <a:pPr marL="342900" lvl="0" indent="-342900">
              <a:lnSpc>
                <a:spcPct val="107000"/>
              </a:lnSpc>
              <a:spcAft>
                <a:spcPts val="600"/>
              </a:spcAft>
              <a:buFont typeface="Symbol" panose="05050102010706020507" pitchFamily="18" charset="2"/>
              <a:buChar char=""/>
            </a:pPr>
            <a:r>
              <a:rPr lang="nl-BE" sz="1200">
                <a:effectLst/>
                <a:latin typeface="Calibri" panose="020F0502020204030204" pitchFamily="34" charset="0"/>
                <a:ea typeface="Calibri" panose="020F0502020204030204" pitchFamily="34" charset="0"/>
              </a:rPr>
              <a:t>Dashboard Vlaamse toetsen  </a:t>
            </a:r>
          </a:p>
          <a:p>
            <a:endParaRPr lang="nl-BE"/>
          </a:p>
          <a:p>
            <a:endParaRPr lang="nl-BE"/>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8</a:t>
            </a:fld>
            <a:endParaRPr lang="nl-BE"/>
          </a:p>
        </p:txBody>
      </p:sp>
    </p:spTree>
    <p:extLst>
      <p:ext uri="{BB962C8B-B14F-4D97-AF65-F5344CB8AC3E}">
        <p14:creationId xmlns:p14="http://schemas.microsoft.com/office/powerpoint/2010/main" val="10457097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a:lnSpc>
                <a:spcPct val="107000"/>
              </a:lnSpc>
              <a:spcBef>
                <a:spcPts val="1000"/>
              </a:spcBef>
              <a:spcAft>
                <a:spcPts val="1000"/>
              </a:spcAft>
            </a:pPr>
            <a:r>
              <a:rPr lang="nl-BE" sz="1800">
                <a:effectLst/>
                <a:latin typeface="Calibri" panose="020F0502020204030204" pitchFamily="34" charset="0"/>
                <a:ea typeface="Calibri" panose="020F0502020204030204" pitchFamily="34" charset="0"/>
                <a:cs typeface="Arial" panose="020B0604020202020204" pitchFamily="34" charset="0"/>
              </a:rPr>
              <a:t>Deze scholengroepfoto’s geven een eerste overzicht waarop diepgaandere analyse kan volgen op basis van andere databronnen: </a:t>
            </a:r>
          </a:p>
          <a:p>
            <a:pPr marL="342900" lvl="0" indent="-342900">
              <a:lnSpc>
                <a:spcPct val="107000"/>
              </a:lnSpc>
              <a:spcBef>
                <a:spcPts val="600"/>
              </a:spcBef>
              <a:buFont typeface="Symbol" panose="05050102010706020507" pitchFamily="18" charset="2"/>
              <a:buChar char=""/>
            </a:pPr>
            <a:r>
              <a:rPr lang="nl-BE" sz="1800">
                <a:effectLst/>
                <a:latin typeface="Calibri" panose="020F0502020204030204" pitchFamily="34" charset="0"/>
                <a:ea typeface="Calibri" panose="020F0502020204030204" pitchFamily="34" charset="0"/>
              </a:rPr>
              <a:t>Datadashboard GO! </a:t>
            </a:r>
          </a:p>
          <a:p>
            <a:pPr marL="342900" lvl="0" indent="-342900">
              <a:lnSpc>
                <a:spcPct val="107000"/>
              </a:lnSpc>
              <a:buFont typeface="Symbol" panose="05050102010706020507" pitchFamily="18" charset="2"/>
              <a:buChar char=""/>
            </a:pPr>
            <a:r>
              <a:rPr lang="nl-BE" sz="1800">
                <a:effectLst/>
                <a:latin typeface="Calibri" panose="020F0502020204030204" pitchFamily="34" charset="0"/>
                <a:ea typeface="Calibri" panose="020F0502020204030204" pitchFamily="34" charset="0"/>
              </a:rPr>
              <a:t>Datawijzer per instelling </a:t>
            </a:r>
          </a:p>
          <a:p>
            <a:pPr marL="342900" lvl="0" indent="-342900">
              <a:lnSpc>
                <a:spcPct val="107000"/>
              </a:lnSpc>
              <a:buFont typeface="Symbol" panose="05050102010706020507" pitchFamily="18" charset="2"/>
              <a:buChar char=""/>
            </a:pPr>
            <a:r>
              <a:rPr lang="nl-BE" sz="1800">
                <a:effectLst/>
                <a:latin typeface="Calibri" panose="020F0502020204030204" pitchFamily="34" charset="0"/>
                <a:ea typeface="Calibri" panose="020F0502020204030204" pitchFamily="34" charset="0"/>
              </a:rPr>
              <a:t>Data vanuit het macro-overleg </a:t>
            </a:r>
          </a:p>
          <a:p>
            <a:pPr marL="342900" lvl="0" indent="-342900">
              <a:lnSpc>
                <a:spcPct val="107000"/>
              </a:lnSpc>
              <a:spcAft>
                <a:spcPts val="600"/>
              </a:spcAft>
              <a:buFont typeface="Symbol" panose="05050102010706020507" pitchFamily="18" charset="2"/>
              <a:buChar char=""/>
            </a:pPr>
            <a:r>
              <a:rPr lang="nl-BE" sz="1800">
                <a:effectLst/>
                <a:latin typeface="Calibri" panose="020F0502020204030204" pitchFamily="34" charset="0"/>
                <a:ea typeface="Calibri" panose="020F0502020204030204" pitchFamily="34" charset="0"/>
              </a:rPr>
              <a:t>Dashboard Vlaamse toetsen  </a:t>
            </a:r>
          </a:p>
          <a:p>
            <a:pPr>
              <a:lnSpc>
                <a:spcPct val="107000"/>
              </a:lnSpc>
              <a:spcBef>
                <a:spcPts val="1000"/>
              </a:spcBef>
              <a:spcAft>
                <a:spcPts val="1000"/>
              </a:spcAft>
            </a:pPr>
            <a:r>
              <a:rPr lang="nl-BE" sz="1800">
                <a:effectLst/>
                <a:latin typeface="Calibri" panose="020F0502020204030204" pitchFamily="34" charset="0"/>
                <a:ea typeface="Calibri" panose="020F0502020204030204" pitchFamily="34" charset="0"/>
                <a:cs typeface="Arial" panose="020B0604020202020204" pitchFamily="34" charset="0"/>
              </a:rPr>
              <a:t>Daarnaast ontwikkelden we samen met de andere centrale diensten van het GO! de </a:t>
            </a:r>
            <a:r>
              <a:rPr lang="nl-BE" sz="1800" b="1">
                <a:effectLst/>
                <a:latin typeface="Calibri" panose="020F0502020204030204" pitchFamily="34" charset="0"/>
                <a:ea typeface="Calibri" panose="020F0502020204030204" pitchFamily="34" charset="0"/>
                <a:cs typeface="Arial" panose="020B0604020202020204" pitchFamily="34" charset="0"/>
              </a:rPr>
              <a:t>inschalingstool</a:t>
            </a:r>
            <a:r>
              <a:rPr lang="nl-BE" sz="1800">
                <a:effectLst/>
                <a:latin typeface="Calibri" panose="020F0502020204030204" pitchFamily="34" charset="0"/>
                <a:ea typeface="Calibri" panose="020F0502020204030204" pitchFamily="34" charset="0"/>
                <a:cs typeface="Arial" panose="020B0604020202020204" pitchFamily="34" charset="0"/>
              </a:rPr>
              <a:t> </a:t>
            </a:r>
            <a:r>
              <a:rPr lang="nl-BE" sz="1800" i="1">
                <a:effectLst/>
                <a:latin typeface="Calibri" panose="020F0502020204030204" pitchFamily="34" charset="0"/>
                <a:ea typeface="Calibri" panose="020F0502020204030204" pitchFamily="34" charset="0"/>
                <a:cs typeface="Arial" panose="020B0604020202020204" pitchFamily="34" charset="0"/>
              </a:rPr>
              <a:t>GO! 2030 in beeld </a:t>
            </a:r>
            <a:r>
              <a:rPr lang="nl-BE" sz="1800">
                <a:effectLst/>
                <a:latin typeface="Calibri" panose="020F0502020204030204" pitchFamily="34" charset="0"/>
                <a:ea typeface="Calibri" panose="020F0502020204030204" pitchFamily="34" charset="0"/>
                <a:cs typeface="Arial" panose="020B0604020202020204" pitchFamily="34" charset="0"/>
              </a:rPr>
              <a:t>met bijbehorende kijkwijzers om scholen inzicht te geven in de mate waarin ze op weg zijn om de doelen van het strategisch plan GO!2030 te bereiken. We ondersteunen het gebruik ervan op school en nemen de resultaten als procesindicatoren mee in de uitvoering van onze ondersteuningsprocessen.</a:t>
            </a:r>
          </a:p>
          <a:p>
            <a:endParaRPr lang="nl-BE"/>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9</a:t>
            </a:fld>
            <a:endParaRPr lang="nl-BE"/>
          </a:p>
        </p:txBody>
      </p:sp>
    </p:spTree>
    <p:extLst>
      <p:ext uri="{BB962C8B-B14F-4D97-AF65-F5344CB8AC3E}">
        <p14:creationId xmlns:p14="http://schemas.microsoft.com/office/powerpoint/2010/main" val="20191766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a:t>Een continu proces is klantvriendelijker en kan veel korter op de bal spelen dan een vraag-gestuurd aanbod per jaar.</a:t>
            </a:r>
          </a:p>
          <a:p>
            <a:r>
              <a:rPr lang="nl-BE"/>
              <a:t>SPOC's hebben veel meer mogelijkheden om met hun klanten in de scholen/scholengroepen in dialoog te gaan, te coachen, om ondersteuningsbehoeften- en vragen te detecteren, om anticiperend op te treden.</a:t>
            </a:r>
          </a:p>
          <a:p>
            <a:r>
              <a:rPr lang="nl-BE"/>
              <a:t>Een continu proces verlaagt de druk op de organisatie.</a:t>
            </a:r>
          </a:p>
        </p:txBody>
      </p:sp>
      <p:sp>
        <p:nvSpPr>
          <p:cNvPr id="4" name="Tijdelijke aanduiding voor dia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FCEBB2E-712E-4461-92D4-B0EE829A4B67}" type="slidenum">
              <a:rPr kumimoji="0" lang="nl-B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nl-B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516870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11</a:t>
            </a:fld>
            <a:endParaRPr lang="nl-BE"/>
          </a:p>
        </p:txBody>
      </p:sp>
    </p:spTree>
    <p:extLst>
      <p:ext uri="{BB962C8B-B14F-4D97-AF65-F5344CB8AC3E}">
        <p14:creationId xmlns:p14="http://schemas.microsoft.com/office/powerpoint/2010/main" val="28680201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15</a:t>
            </a:fld>
            <a:endParaRPr lang="nl-BE"/>
          </a:p>
        </p:txBody>
      </p:sp>
    </p:spTree>
    <p:extLst>
      <p:ext uri="{BB962C8B-B14F-4D97-AF65-F5344CB8AC3E}">
        <p14:creationId xmlns:p14="http://schemas.microsoft.com/office/powerpoint/2010/main" val="32857245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CFBE8B-8DB4-42AC-EAB3-BF987150FDCC}"/>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81AAD799-5268-CB0A-AC28-BC0AF81E40CD}"/>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85BC2389-AA22-1855-F8B1-448FFF060DF0}"/>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ADA899E5-DA60-21B8-7A31-EDB2966C6D22}"/>
              </a:ext>
            </a:extLst>
          </p:cNvPr>
          <p:cNvSpPr>
            <a:spLocks noGrp="1"/>
          </p:cNvSpPr>
          <p:nvPr>
            <p:ph type="sldNum" sz="quarter" idx="5"/>
          </p:nvPr>
        </p:nvSpPr>
        <p:spPr/>
        <p:txBody>
          <a:bodyPr/>
          <a:lstStyle/>
          <a:p>
            <a:fld id="{3DE71038-0F01-804C-8B58-40148AC75176}" type="slidenum">
              <a:rPr lang="nl-BE" smtClean="0"/>
              <a:t>16</a:t>
            </a:fld>
            <a:endParaRPr lang="nl-BE"/>
          </a:p>
        </p:txBody>
      </p:sp>
    </p:spTree>
    <p:extLst>
      <p:ext uri="{BB962C8B-B14F-4D97-AF65-F5344CB8AC3E}">
        <p14:creationId xmlns:p14="http://schemas.microsoft.com/office/powerpoint/2010/main" val="40399816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680642-EDF5-F97F-B12D-A581B360E634}"/>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0709D6D9-A67C-A83E-4822-6E4A49002042}"/>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310D5073-FE64-6A71-FBEB-AB1128135BA5}"/>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6578FFFC-78BC-67DA-8584-C98DBF4FFAB1}"/>
              </a:ext>
            </a:extLst>
          </p:cNvPr>
          <p:cNvSpPr>
            <a:spLocks noGrp="1"/>
          </p:cNvSpPr>
          <p:nvPr>
            <p:ph type="sldNum" sz="quarter" idx="5"/>
          </p:nvPr>
        </p:nvSpPr>
        <p:spPr/>
        <p:txBody>
          <a:bodyPr/>
          <a:lstStyle/>
          <a:p>
            <a:fld id="{3DE71038-0F01-804C-8B58-40148AC75176}" type="slidenum">
              <a:rPr lang="nl-BE" smtClean="0"/>
              <a:t>17</a:t>
            </a:fld>
            <a:endParaRPr lang="nl-BE"/>
          </a:p>
        </p:txBody>
      </p:sp>
    </p:spTree>
    <p:extLst>
      <p:ext uri="{BB962C8B-B14F-4D97-AF65-F5344CB8AC3E}">
        <p14:creationId xmlns:p14="http://schemas.microsoft.com/office/powerpoint/2010/main" val="16904940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B7EFCB-28DB-D64F-4E36-924975C6DAED}"/>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8D524CE3-6F58-6366-74DC-01B733B797EC}"/>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A24DFBC0-87C8-C023-50B2-756669F04979}"/>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85E69937-2D9F-ABF4-67BE-FBA74FDDEE59}"/>
              </a:ext>
            </a:extLst>
          </p:cNvPr>
          <p:cNvSpPr>
            <a:spLocks noGrp="1"/>
          </p:cNvSpPr>
          <p:nvPr>
            <p:ph type="sldNum" sz="quarter" idx="5"/>
          </p:nvPr>
        </p:nvSpPr>
        <p:spPr/>
        <p:txBody>
          <a:bodyPr/>
          <a:lstStyle/>
          <a:p>
            <a:fld id="{3DE71038-0F01-804C-8B58-40148AC75176}" type="slidenum">
              <a:rPr lang="nl-BE" smtClean="0"/>
              <a:t>18</a:t>
            </a:fld>
            <a:endParaRPr lang="nl-BE"/>
          </a:p>
        </p:txBody>
      </p:sp>
    </p:spTree>
    <p:extLst>
      <p:ext uri="{BB962C8B-B14F-4D97-AF65-F5344CB8AC3E}">
        <p14:creationId xmlns:p14="http://schemas.microsoft.com/office/powerpoint/2010/main" val="38176581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19</a:t>
            </a:fld>
            <a:endParaRPr lang="nl-BE"/>
          </a:p>
        </p:txBody>
      </p:sp>
    </p:spTree>
    <p:extLst>
      <p:ext uri="{BB962C8B-B14F-4D97-AF65-F5344CB8AC3E}">
        <p14:creationId xmlns:p14="http://schemas.microsoft.com/office/powerpoint/2010/main" val="29914261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67BF89-B57A-11D0-CB48-82D8D47CCD1D}"/>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202F7976-5A01-CE4C-7449-A0752C831221}"/>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4C70150A-C776-3F7F-0839-6257A6AE2D59}"/>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0BFC605F-1021-1D53-EF87-686E8192942F}"/>
              </a:ext>
            </a:extLst>
          </p:cNvPr>
          <p:cNvSpPr>
            <a:spLocks noGrp="1"/>
          </p:cNvSpPr>
          <p:nvPr>
            <p:ph type="sldNum" sz="quarter" idx="5"/>
          </p:nvPr>
        </p:nvSpPr>
        <p:spPr/>
        <p:txBody>
          <a:bodyPr/>
          <a:lstStyle/>
          <a:p>
            <a:fld id="{3DE71038-0F01-804C-8B58-40148AC75176}" type="slidenum">
              <a:rPr lang="nl-BE" smtClean="0"/>
              <a:t>20</a:t>
            </a:fld>
            <a:endParaRPr lang="nl-BE"/>
          </a:p>
        </p:txBody>
      </p:sp>
    </p:spTree>
    <p:extLst>
      <p:ext uri="{BB962C8B-B14F-4D97-AF65-F5344CB8AC3E}">
        <p14:creationId xmlns:p14="http://schemas.microsoft.com/office/powerpoint/2010/main" val="37652931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3EF2CB-F381-A017-0D3B-E839B74937FC}"/>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97910DF7-4BA7-E8A4-6E6F-F0DC0CAE97A0}"/>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6663F955-941A-914B-F49D-13595BA29DB9}"/>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55C58492-006B-3CC6-2E9D-059047859875}"/>
              </a:ext>
            </a:extLst>
          </p:cNvPr>
          <p:cNvSpPr>
            <a:spLocks noGrp="1"/>
          </p:cNvSpPr>
          <p:nvPr>
            <p:ph type="sldNum" sz="quarter" idx="5"/>
          </p:nvPr>
        </p:nvSpPr>
        <p:spPr/>
        <p:txBody>
          <a:bodyPr/>
          <a:lstStyle/>
          <a:p>
            <a:fld id="{3DE71038-0F01-804C-8B58-40148AC75176}" type="slidenum">
              <a:rPr lang="nl-BE" smtClean="0"/>
              <a:t>21</a:t>
            </a:fld>
            <a:endParaRPr lang="nl-BE"/>
          </a:p>
        </p:txBody>
      </p:sp>
    </p:spTree>
    <p:extLst>
      <p:ext uri="{BB962C8B-B14F-4D97-AF65-F5344CB8AC3E}">
        <p14:creationId xmlns:p14="http://schemas.microsoft.com/office/powerpoint/2010/main" val="22527574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368290-8E46-241A-FA68-55D5E5E9BD76}"/>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59B9563A-E566-A285-7AA5-5DB888037608}"/>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9045ACF2-1F5C-F617-6514-3E5A00842700}"/>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68D8EFD0-74AF-2592-F845-EB5AA9F46C3C}"/>
              </a:ext>
            </a:extLst>
          </p:cNvPr>
          <p:cNvSpPr>
            <a:spLocks noGrp="1"/>
          </p:cNvSpPr>
          <p:nvPr>
            <p:ph type="sldNum" sz="quarter" idx="5"/>
          </p:nvPr>
        </p:nvSpPr>
        <p:spPr/>
        <p:txBody>
          <a:bodyPr/>
          <a:lstStyle/>
          <a:p>
            <a:fld id="{3DE71038-0F01-804C-8B58-40148AC75176}" type="slidenum">
              <a:rPr lang="nl-BE" smtClean="0"/>
              <a:t>22</a:t>
            </a:fld>
            <a:endParaRPr lang="nl-BE"/>
          </a:p>
        </p:txBody>
      </p:sp>
    </p:spTree>
    <p:extLst>
      <p:ext uri="{BB962C8B-B14F-4D97-AF65-F5344CB8AC3E}">
        <p14:creationId xmlns:p14="http://schemas.microsoft.com/office/powerpoint/2010/main" val="17129144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312201-98D5-FC70-653B-559551B0B7ED}"/>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69F4EC72-3100-4566-5CED-83C99A363F8F}"/>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C1E86BB8-1EF4-42C2-A44E-1428BC04EF24}"/>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AAF68A9B-A32D-89F7-D731-A87D2B17702B}"/>
              </a:ext>
            </a:extLst>
          </p:cNvPr>
          <p:cNvSpPr>
            <a:spLocks noGrp="1"/>
          </p:cNvSpPr>
          <p:nvPr>
            <p:ph type="sldNum" sz="quarter" idx="5"/>
          </p:nvPr>
        </p:nvSpPr>
        <p:spPr/>
        <p:txBody>
          <a:bodyPr/>
          <a:lstStyle/>
          <a:p>
            <a:fld id="{3DE71038-0F01-804C-8B58-40148AC75176}" type="slidenum">
              <a:rPr lang="nl-BE" smtClean="0"/>
              <a:t>23</a:t>
            </a:fld>
            <a:endParaRPr lang="nl-BE"/>
          </a:p>
        </p:txBody>
      </p:sp>
    </p:spTree>
    <p:extLst>
      <p:ext uri="{BB962C8B-B14F-4D97-AF65-F5344CB8AC3E}">
        <p14:creationId xmlns:p14="http://schemas.microsoft.com/office/powerpoint/2010/main" val="17253128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3150D5-7607-4A70-7DF0-4B05EF22C1A3}"/>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606C345A-E68B-53DD-E221-CE5DC4F5C315}"/>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33A228D2-A28E-1E41-07E1-27295018376D}"/>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C82764BA-FC60-7B26-8EF7-7FDF1B44E12A}"/>
              </a:ext>
            </a:extLst>
          </p:cNvPr>
          <p:cNvSpPr>
            <a:spLocks noGrp="1"/>
          </p:cNvSpPr>
          <p:nvPr>
            <p:ph type="sldNum" sz="quarter" idx="5"/>
          </p:nvPr>
        </p:nvSpPr>
        <p:spPr/>
        <p:txBody>
          <a:bodyPr/>
          <a:lstStyle/>
          <a:p>
            <a:fld id="{3DE71038-0F01-804C-8B58-40148AC75176}" type="slidenum">
              <a:rPr lang="nl-BE" smtClean="0"/>
              <a:t>24</a:t>
            </a:fld>
            <a:endParaRPr lang="nl-BE"/>
          </a:p>
        </p:txBody>
      </p:sp>
    </p:spTree>
    <p:extLst>
      <p:ext uri="{BB962C8B-B14F-4D97-AF65-F5344CB8AC3E}">
        <p14:creationId xmlns:p14="http://schemas.microsoft.com/office/powerpoint/2010/main" val="7421876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5F83EE-60E0-C0B7-F129-9846DB7432FF}"/>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1DCADA2F-18B1-2854-62A2-6221D43B8196}"/>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151BA4C3-B854-ACD8-9986-E5799B22CB14}"/>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53BB37C5-2860-F0F5-2BD3-2CEBB6908D25}"/>
              </a:ext>
            </a:extLst>
          </p:cNvPr>
          <p:cNvSpPr>
            <a:spLocks noGrp="1"/>
          </p:cNvSpPr>
          <p:nvPr>
            <p:ph type="sldNum" sz="quarter" idx="5"/>
          </p:nvPr>
        </p:nvSpPr>
        <p:spPr/>
        <p:txBody>
          <a:bodyPr/>
          <a:lstStyle/>
          <a:p>
            <a:fld id="{3DE71038-0F01-804C-8B58-40148AC75176}" type="slidenum">
              <a:rPr lang="nl-BE" smtClean="0"/>
              <a:t>25</a:t>
            </a:fld>
            <a:endParaRPr lang="nl-BE"/>
          </a:p>
        </p:txBody>
      </p:sp>
    </p:spTree>
    <p:extLst>
      <p:ext uri="{BB962C8B-B14F-4D97-AF65-F5344CB8AC3E}">
        <p14:creationId xmlns:p14="http://schemas.microsoft.com/office/powerpoint/2010/main" val="7360623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BA649D-359F-3BAC-5385-516D7271C792}"/>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0D4D9A01-5AEA-20E6-23ED-6225EBA63AB9}"/>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2B87CC65-B5CB-1FE1-4508-1DA35E51C4FD}"/>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F57295AE-37A9-E373-87A6-E62A48FC1602}"/>
              </a:ext>
            </a:extLst>
          </p:cNvPr>
          <p:cNvSpPr>
            <a:spLocks noGrp="1"/>
          </p:cNvSpPr>
          <p:nvPr>
            <p:ph type="sldNum" sz="quarter" idx="5"/>
          </p:nvPr>
        </p:nvSpPr>
        <p:spPr/>
        <p:txBody>
          <a:bodyPr/>
          <a:lstStyle/>
          <a:p>
            <a:fld id="{3DE71038-0F01-804C-8B58-40148AC75176}" type="slidenum">
              <a:rPr lang="nl-BE" smtClean="0"/>
              <a:t>26</a:t>
            </a:fld>
            <a:endParaRPr lang="nl-BE"/>
          </a:p>
        </p:txBody>
      </p:sp>
    </p:spTree>
    <p:extLst>
      <p:ext uri="{BB962C8B-B14F-4D97-AF65-F5344CB8AC3E}">
        <p14:creationId xmlns:p14="http://schemas.microsoft.com/office/powerpoint/2010/main" val="4364419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345793-62FE-7755-5C68-06AA597FDD9F}"/>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2F8A0482-EB30-8518-67B3-7A5AD2C6FF9F}"/>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05278A9F-787F-0427-E2A8-ED8B00010BF2}"/>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C0866BC0-A402-A028-A26B-3949ADF79385}"/>
              </a:ext>
            </a:extLst>
          </p:cNvPr>
          <p:cNvSpPr>
            <a:spLocks noGrp="1"/>
          </p:cNvSpPr>
          <p:nvPr>
            <p:ph type="sldNum" sz="quarter" idx="5"/>
          </p:nvPr>
        </p:nvSpPr>
        <p:spPr/>
        <p:txBody>
          <a:bodyPr/>
          <a:lstStyle/>
          <a:p>
            <a:fld id="{3DE71038-0F01-804C-8B58-40148AC75176}" type="slidenum">
              <a:rPr lang="nl-BE" smtClean="0"/>
              <a:t>27</a:t>
            </a:fld>
            <a:endParaRPr lang="nl-BE"/>
          </a:p>
        </p:txBody>
      </p:sp>
    </p:spTree>
    <p:extLst>
      <p:ext uri="{BB962C8B-B14F-4D97-AF65-F5344CB8AC3E}">
        <p14:creationId xmlns:p14="http://schemas.microsoft.com/office/powerpoint/2010/main" val="12594119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210A6D-74DA-6C8C-C56B-C0E9281AF87F}"/>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8771B14A-D486-9F48-464B-07B223AFD2B9}"/>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A911C6B6-E5B2-01E5-6E5A-62C5AC96A4F1}"/>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CA2B9059-DB99-F2D7-A839-DACE14131353}"/>
              </a:ext>
            </a:extLst>
          </p:cNvPr>
          <p:cNvSpPr>
            <a:spLocks noGrp="1"/>
          </p:cNvSpPr>
          <p:nvPr>
            <p:ph type="sldNum" sz="quarter" idx="5"/>
          </p:nvPr>
        </p:nvSpPr>
        <p:spPr/>
        <p:txBody>
          <a:bodyPr/>
          <a:lstStyle/>
          <a:p>
            <a:fld id="{3DE71038-0F01-804C-8B58-40148AC75176}" type="slidenum">
              <a:rPr lang="nl-BE" smtClean="0"/>
              <a:t>28</a:t>
            </a:fld>
            <a:endParaRPr lang="nl-BE"/>
          </a:p>
        </p:txBody>
      </p:sp>
    </p:spTree>
    <p:extLst>
      <p:ext uri="{BB962C8B-B14F-4D97-AF65-F5344CB8AC3E}">
        <p14:creationId xmlns:p14="http://schemas.microsoft.com/office/powerpoint/2010/main" val="187811163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A657F-3F8C-4B60-255C-42FE4B438C7A}"/>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41AE4C23-36BC-F000-8182-27A76924F0FA}"/>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5387D870-1A58-340D-503D-27C0F330DF18}"/>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5F850A74-C0B4-F0B8-FA27-A0FCB2EC8482}"/>
              </a:ext>
            </a:extLst>
          </p:cNvPr>
          <p:cNvSpPr>
            <a:spLocks noGrp="1"/>
          </p:cNvSpPr>
          <p:nvPr>
            <p:ph type="sldNum" sz="quarter" idx="5"/>
          </p:nvPr>
        </p:nvSpPr>
        <p:spPr/>
        <p:txBody>
          <a:bodyPr/>
          <a:lstStyle/>
          <a:p>
            <a:fld id="{3DE71038-0F01-804C-8B58-40148AC75176}" type="slidenum">
              <a:rPr lang="nl-BE" smtClean="0"/>
              <a:t>29</a:t>
            </a:fld>
            <a:endParaRPr lang="nl-BE"/>
          </a:p>
        </p:txBody>
      </p:sp>
    </p:spTree>
    <p:extLst>
      <p:ext uri="{BB962C8B-B14F-4D97-AF65-F5344CB8AC3E}">
        <p14:creationId xmlns:p14="http://schemas.microsoft.com/office/powerpoint/2010/main" val="31419748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8DCA41-1AEB-1C52-08B7-3801D555E25E}"/>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AA9FEF70-65B8-2818-E5EA-BAB613107335}"/>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573F9E91-17E6-B646-E7EF-D43373D4D953}"/>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4A76873F-EBDE-1BEC-5E96-FE24877F8072}"/>
              </a:ext>
            </a:extLst>
          </p:cNvPr>
          <p:cNvSpPr>
            <a:spLocks noGrp="1"/>
          </p:cNvSpPr>
          <p:nvPr>
            <p:ph type="sldNum" sz="quarter" idx="5"/>
          </p:nvPr>
        </p:nvSpPr>
        <p:spPr/>
        <p:txBody>
          <a:bodyPr/>
          <a:lstStyle/>
          <a:p>
            <a:fld id="{3DE71038-0F01-804C-8B58-40148AC75176}" type="slidenum">
              <a:rPr lang="nl-BE" smtClean="0"/>
              <a:t>30</a:t>
            </a:fld>
            <a:endParaRPr lang="nl-BE"/>
          </a:p>
        </p:txBody>
      </p:sp>
    </p:spTree>
    <p:extLst>
      <p:ext uri="{BB962C8B-B14F-4D97-AF65-F5344CB8AC3E}">
        <p14:creationId xmlns:p14="http://schemas.microsoft.com/office/powerpoint/2010/main" val="119324089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04C046-0591-5C66-C165-D036B3E91F60}"/>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12D6D321-EEE9-1C60-8A48-9106768CE214}"/>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8538E28B-ADFE-AE71-C1DC-490659FB51E0}"/>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062E48DB-C22C-CE19-FF5F-7235972044DA}"/>
              </a:ext>
            </a:extLst>
          </p:cNvPr>
          <p:cNvSpPr>
            <a:spLocks noGrp="1"/>
          </p:cNvSpPr>
          <p:nvPr>
            <p:ph type="sldNum" sz="quarter" idx="5"/>
          </p:nvPr>
        </p:nvSpPr>
        <p:spPr/>
        <p:txBody>
          <a:bodyPr/>
          <a:lstStyle/>
          <a:p>
            <a:fld id="{3DE71038-0F01-804C-8B58-40148AC75176}" type="slidenum">
              <a:rPr lang="nl-BE" smtClean="0"/>
              <a:t>31</a:t>
            </a:fld>
            <a:endParaRPr lang="nl-BE"/>
          </a:p>
        </p:txBody>
      </p:sp>
    </p:spTree>
    <p:extLst>
      <p:ext uri="{BB962C8B-B14F-4D97-AF65-F5344CB8AC3E}">
        <p14:creationId xmlns:p14="http://schemas.microsoft.com/office/powerpoint/2010/main" val="138525729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A3DB0B-F3C6-17A2-3EF6-A535B14C4B94}"/>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F91A6CEC-2A72-ADD0-A633-540CF14B3CA1}"/>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2682918B-F238-3B5B-2136-2AD6E80E4C5F}"/>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B4996A79-582A-67D4-C2A3-02D0E8130058}"/>
              </a:ext>
            </a:extLst>
          </p:cNvPr>
          <p:cNvSpPr>
            <a:spLocks noGrp="1"/>
          </p:cNvSpPr>
          <p:nvPr>
            <p:ph type="sldNum" sz="quarter" idx="5"/>
          </p:nvPr>
        </p:nvSpPr>
        <p:spPr/>
        <p:txBody>
          <a:bodyPr/>
          <a:lstStyle/>
          <a:p>
            <a:fld id="{3DE71038-0F01-804C-8B58-40148AC75176}" type="slidenum">
              <a:rPr lang="nl-BE" smtClean="0"/>
              <a:t>32</a:t>
            </a:fld>
            <a:endParaRPr lang="nl-BE"/>
          </a:p>
        </p:txBody>
      </p:sp>
    </p:spTree>
    <p:extLst>
      <p:ext uri="{BB962C8B-B14F-4D97-AF65-F5344CB8AC3E}">
        <p14:creationId xmlns:p14="http://schemas.microsoft.com/office/powerpoint/2010/main" val="179037666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4DA997-5F89-8B03-7A71-7E406B6146D7}"/>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436B031C-DC8C-9C44-5362-5CD6E0197B2F}"/>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F56D1897-DF8D-B2DB-F622-7C3777E638D2}"/>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2D352272-0637-DF5A-1B5D-A45B868C85CB}"/>
              </a:ext>
            </a:extLst>
          </p:cNvPr>
          <p:cNvSpPr>
            <a:spLocks noGrp="1"/>
          </p:cNvSpPr>
          <p:nvPr>
            <p:ph type="sldNum" sz="quarter" idx="5"/>
          </p:nvPr>
        </p:nvSpPr>
        <p:spPr/>
        <p:txBody>
          <a:bodyPr/>
          <a:lstStyle/>
          <a:p>
            <a:fld id="{3DE71038-0F01-804C-8B58-40148AC75176}" type="slidenum">
              <a:rPr lang="nl-BE" smtClean="0"/>
              <a:t>33</a:t>
            </a:fld>
            <a:endParaRPr lang="nl-BE"/>
          </a:p>
        </p:txBody>
      </p:sp>
    </p:spTree>
    <p:extLst>
      <p:ext uri="{BB962C8B-B14F-4D97-AF65-F5344CB8AC3E}">
        <p14:creationId xmlns:p14="http://schemas.microsoft.com/office/powerpoint/2010/main" val="193748933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488A70-8587-635D-B823-79477376FF73}"/>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260EA181-A97C-BA0B-0F9D-61269F2DCFC8}"/>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E3EED801-B160-447B-3DE6-4D98535DDDE2}"/>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FA22BF92-CA3F-51B0-FE3D-0066B8CE78E7}"/>
              </a:ext>
            </a:extLst>
          </p:cNvPr>
          <p:cNvSpPr>
            <a:spLocks noGrp="1"/>
          </p:cNvSpPr>
          <p:nvPr>
            <p:ph type="sldNum" sz="quarter" idx="5"/>
          </p:nvPr>
        </p:nvSpPr>
        <p:spPr/>
        <p:txBody>
          <a:bodyPr/>
          <a:lstStyle/>
          <a:p>
            <a:fld id="{3DE71038-0F01-804C-8B58-40148AC75176}" type="slidenum">
              <a:rPr lang="nl-BE" smtClean="0"/>
              <a:t>34</a:t>
            </a:fld>
            <a:endParaRPr lang="nl-BE"/>
          </a:p>
        </p:txBody>
      </p:sp>
    </p:spTree>
    <p:extLst>
      <p:ext uri="{BB962C8B-B14F-4D97-AF65-F5344CB8AC3E}">
        <p14:creationId xmlns:p14="http://schemas.microsoft.com/office/powerpoint/2010/main" val="15581240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ECF639-1DFC-CBB8-9038-EF4AD6804971}"/>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F0AA3FED-42E6-93DE-670F-844BDABEF4B7}"/>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2A041AAF-5004-C845-0DD4-B45E03CAB98B}"/>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86F282CC-128D-0555-30AE-B01BD723FA07}"/>
              </a:ext>
            </a:extLst>
          </p:cNvPr>
          <p:cNvSpPr>
            <a:spLocks noGrp="1"/>
          </p:cNvSpPr>
          <p:nvPr>
            <p:ph type="sldNum" sz="quarter" idx="5"/>
          </p:nvPr>
        </p:nvSpPr>
        <p:spPr/>
        <p:txBody>
          <a:bodyPr/>
          <a:lstStyle/>
          <a:p>
            <a:fld id="{3DE71038-0F01-804C-8B58-40148AC75176}" type="slidenum">
              <a:rPr lang="nl-BE" smtClean="0"/>
              <a:t>35</a:t>
            </a:fld>
            <a:endParaRPr lang="nl-BE"/>
          </a:p>
        </p:txBody>
      </p:sp>
    </p:spTree>
    <p:extLst>
      <p:ext uri="{BB962C8B-B14F-4D97-AF65-F5344CB8AC3E}">
        <p14:creationId xmlns:p14="http://schemas.microsoft.com/office/powerpoint/2010/main" val="198530169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C42547-2004-9DF9-56A4-5C2470B6A1CE}"/>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7B229241-C397-E805-3A2F-C28DD3093F86}"/>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BF0950AE-98E7-FA12-7191-44FE3D39FECB}"/>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888FDCFA-FCF5-22A9-C6D4-BE939567E414}"/>
              </a:ext>
            </a:extLst>
          </p:cNvPr>
          <p:cNvSpPr>
            <a:spLocks noGrp="1"/>
          </p:cNvSpPr>
          <p:nvPr>
            <p:ph type="sldNum" sz="quarter" idx="5"/>
          </p:nvPr>
        </p:nvSpPr>
        <p:spPr/>
        <p:txBody>
          <a:bodyPr/>
          <a:lstStyle/>
          <a:p>
            <a:fld id="{3DE71038-0F01-804C-8B58-40148AC75176}" type="slidenum">
              <a:rPr lang="nl-BE" smtClean="0"/>
              <a:t>36</a:t>
            </a:fld>
            <a:endParaRPr lang="nl-BE"/>
          </a:p>
        </p:txBody>
      </p:sp>
    </p:spTree>
    <p:extLst>
      <p:ext uri="{BB962C8B-B14F-4D97-AF65-F5344CB8AC3E}">
        <p14:creationId xmlns:p14="http://schemas.microsoft.com/office/powerpoint/2010/main" val="77021717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7053B9-608E-3119-4091-FE4D8D9F83E4}"/>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F0ACA350-F9C3-0116-1527-A48AD564BC2B}"/>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FB7BD026-FC62-81E4-4E32-FAFD774F65A8}"/>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4D590B5F-3A3E-AFEA-14EB-1F31D83CC09C}"/>
              </a:ext>
            </a:extLst>
          </p:cNvPr>
          <p:cNvSpPr>
            <a:spLocks noGrp="1"/>
          </p:cNvSpPr>
          <p:nvPr>
            <p:ph type="sldNum" sz="quarter" idx="5"/>
          </p:nvPr>
        </p:nvSpPr>
        <p:spPr/>
        <p:txBody>
          <a:bodyPr/>
          <a:lstStyle/>
          <a:p>
            <a:fld id="{3DE71038-0F01-804C-8B58-40148AC75176}" type="slidenum">
              <a:rPr lang="nl-BE" smtClean="0"/>
              <a:t>37</a:t>
            </a:fld>
            <a:endParaRPr lang="nl-BE"/>
          </a:p>
        </p:txBody>
      </p:sp>
    </p:spTree>
    <p:extLst>
      <p:ext uri="{BB962C8B-B14F-4D97-AF65-F5344CB8AC3E}">
        <p14:creationId xmlns:p14="http://schemas.microsoft.com/office/powerpoint/2010/main" val="105676786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5506FE-A1F9-BFE4-0C76-0DAFA4CDAE9D}"/>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3E23A5B9-A5B4-B45B-EB10-AEE8E56D7281}"/>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40734702-FD9A-DBD7-58BB-EFCF6EBE63B9}"/>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56E1BD06-2F0A-5460-A00D-B4A18850DA8C}"/>
              </a:ext>
            </a:extLst>
          </p:cNvPr>
          <p:cNvSpPr>
            <a:spLocks noGrp="1"/>
          </p:cNvSpPr>
          <p:nvPr>
            <p:ph type="sldNum" sz="quarter" idx="5"/>
          </p:nvPr>
        </p:nvSpPr>
        <p:spPr/>
        <p:txBody>
          <a:bodyPr/>
          <a:lstStyle/>
          <a:p>
            <a:fld id="{3DE71038-0F01-804C-8B58-40148AC75176}" type="slidenum">
              <a:rPr lang="nl-BE" smtClean="0"/>
              <a:t>38</a:t>
            </a:fld>
            <a:endParaRPr lang="nl-BE"/>
          </a:p>
        </p:txBody>
      </p:sp>
    </p:spTree>
    <p:extLst>
      <p:ext uri="{BB962C8B-B14F-4D97-AF65-F5344CB8AC3E}">
        <p14:creationId xmlns:p14="http://schemas.microsoft.com/office/powerpoint/2010/main" val="138222773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AD3D23-B528-3490-B271-EFADA45DAF33}"/>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D8F63B1F-BB7F-C9B2-D43D-881B942A5545}"/>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F1F536D7-C104-3CE4-DE1C-896390FABC82}"/>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8174C1A3-A849-0E93-7DF2-4DE7DEA4388F}"/>
              </a:ext>
            </a:extLst>
          </p:cNvPr>
          <p:cNvSpPr>
            <a:spLocks noGrp="1"/>
          </p:cNvSpPr>
          <p:nvPr>
            <p:ph type="sldNum" sz="quarter" idx="5"/>
          </p:nvPr>
        </p:nvSpPr>
        <p:spPr/>
        <p:txBody>
          <a:bodyPr/>
          <a:lstStyle/>
          <a:p>
            <a:fld id="{3DE71038-0F01-804C-8B58-40148AC75176}" type="slidenum">
              <a:rPr lang="nl-BE" smtClean="0"/>
              <a:t>39</a:t>
            </a:fld>
            <a:endParaRPr lang="nl-BE"/>
          </a:p>
        </p:txBody>
      </p:sp>
    </p:spTree>
    <p:extLst>
      <p:ext uri="{BB962C8B-B14F-4D97-AF65-F5344CB8AC3E}">
        <p14:creationId xmlns:p14="http://schemas.microsoft.com/office/powerpoint/2010/main" val="217500758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49FCAB-28FE-26C6-3D06-4503C7159D5B}"/>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10C455A6-98D8-9D07-29B6-7FE09F271525}"/>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666F704E-8921-4133-11A0-EADA2326C3D4}"/>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CD65C7ED-E59F-E6A3-FE8C-B1CDD515656B}"/>
              </a:ext>
            </a:extLst>
          </p:cNvPr>
          <p:cNvSpPr>
            <a:spLocks noGrp="1"/>
          </p:cNvSpPr>
          <p:nvPr>
            <p:ph type="sldNum" sz="quarter" idx="5"/>
          </p:nvPr>
        </p:nvSpPr>
        <p:spPr/>
        <p:txBody>
          <a:bodyPr/>
          <a:lstStyle/>
          <a:p>
            <a:fld id="{3DE71038-0F01-804C-8B58-40148AC75176}" type="slidenum">
              <a:rPr lang="nl-BE" smtClean="0"/>
              <a:t>40</a:t>
            </a:fld>
            <a:endParaRPr lang="nl-BE"/>
          </a:p>
        </p:txBody>
      </p:sp>
    </p:spTree>
    <p:extLst>
      <p:ext uri="{BB962C8B-B14F-4D97-AF65-F5344CB8AC3E}">
        <p14:creationId xmlns:p14="http://schemas.microsoft.com/office/powerpoint/2010/main" val="247188257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97139D-F944-D442-E60A-58A9FBDCF59C}"/>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3E14B887-8599-2640-1A4D-82C20496F6BD}"/>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353C0FD2-5952-8AD9-1590-7EA3FFC33FAE}"/>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DEC5345F-D420-DD7B-3DD1-42CD4B3AD132}"/>
              </a:ext>
            </a:extLst>
          </p:cNvPr>
          <p:cNvSpPr>
            <a:spLocks noGrp="1"/>
          </p:cNvSpPr>
          <p:nvPr>
            <p:ph type="sldNum" sz="quarter" idx="5"/>
          </p:nvPr>
        </p:nvSpPr>
        <p:spPr/>
        <p:txBody>
          <a:bodyPr/>
          <a:lstStyle/>
          <a:p>
            <a:fld id="{3DE71038-0F01-804C-8B58-40148AC75176}" type="slidenum">
              <a:rPr lang="nl-BE" smtClean="0"/>
              <a:t>41</a:t>
            </a:fld>
            <a:endParaRPr lang="nl-BE"/>
          </a:p>
        </p:txBody>
      </p:sp>
    </p:spTree>
    <p:extLst>
      <p:ext uri="{BB962C8B-B14F-4D97-AF65-F5344CB8AC3E}">
        <p14:creationId xmlns:p14="http://schemas.microsoft.com/office/powerpoint/2010/main" val="398933997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472F67-1790-038C-4EE2-033560431B3A}"/>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BA24BE24-CF80-77DA-32C0-CFC5283D69AC}"/>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17C17468-6979-7B9E-724D-EA3AF7AF016D}"/>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674E05BB-C447-7EC1-86D3-7D3006CA812C}"/>
              </a:ext>
            </a:extLst>
          </p:cNvPr>
          <p:cNvSpPr>
            <a:spLocks noGrp="1"/>
          </p:cNvSpPr>
          <p:nvPr>
            <p:ph type="sldNum" sz="quarter" idx="5"/>
          </p:nvPr>
        </p:nvSpPr>
        <p:spPr/>
        <p:txBody>
          <a:bodyPr/>
          <a:lstStyle/>
          <a:p>
            <a:fld id="{3DE71038-0F01-804C-8B58-40148AC75176}" type="slidenum">
              <a:rPr lang="nl-BE" smtClean="0"/>
              <a:t>42</a:t>
            </a:fld>
            <a:endParaRPr lang="nl-BE"/>
          </a:p>
        </p:txBody>
      </p:sp>
    </p:spTree>
    <p:extLst>
      <p:ext uri="{BB962C8B-B14F-4D97-AF65-F5344CB8AC3E}">
        <p14:creationId xmlns:p14="http://schemas.microsoft.com/office/powerpoint/2010/main" val="176728307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B3DA21-731B-9686-DEA0-B2B9774C35BE}"/>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3B44E738-A5DF-EC22-EB56-05638BC3D6F9}"/>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1D761BBA-7334-D436-7740-5EACA995861C}"/>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863F6C6D-6952-406C-4DD3-75B5359CFE19}"/>
              </a:ext>
            </a:extLst>
          </p:cNvPr>
          <p:cNvSpPr>
            <a:spLocks noGrp="1"/>
          </p:cNvSpPr>
          <p:nvPr>
            <p:ph type="sldNum" sz="quarter" idx="5"/>
          </p:nvPr>
        </p:nvSpPr>
        <p:spPr/>
        <p:txBody>
          <a:bodyPr/>
          <a:lstStyle/>
          <a:p>
            <a:fld id="{3DE71038-0F01-804C-8B58-40148AC75176}" type="slidenum">
              <a:rPr lang="nl-BE" smtClean="0"/>
              <a:t>43</a:t>
            </a:fld>
            <a:endParaRPr lang="nl-BE"/>
          </a:p>
        </p:txBody>
      </p:sp>
    </p:spTree>
    <p:extLst>
      <p:ext uri="{BB962C8B-B14F-4D97-AF65-F5344CB8AC3E}">
        <p14:creationId xmlns:p14="http://schemas.microsoft.com/office/powerpoint/2010/main" val="180828590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D4FE06-7EE9-8BC6-32EC-A15039A157DE}"/>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8926AC1F-5FD9-A077-C7B4-53940A793EE1}"/>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847A25CB-CD76-71F7-0091-375DF5E54750}"/>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C7438FAC-8EC9-76D8-AA0F-34717A8FCB52}"/>
              </a:ext>
            </a:extLst>
          </p:cNvPr>
          <p:cNvSpPr>
            <a:spLocks noGrp="1"/>
          </p:cNvSpPr>
          <p:nvPr>
            <p:ph type="sldNum" sz="quarter" idx="5"/>
          </p:nvPr>
        </p:nvSpPr>
        <p:spPr/>
        <p:txBody>
          <a:bodyPr/>
          <a:lstStyle/>
          <a:p>
            <a:fld id="{3DE71038-0F01-804C-8B58-40148AC75176}" type="slidenum">
              <a:rPr lang="nl-BE" smtClean="0"/>
              <a:t>44</a:t>
            </a:fld>
            <a:endParaRPr lang="nl-BE"/>
          </a:p>
        </p:txBody>
      </p:sp>
    </p:spTree>
    <p:extLst>
      <p:ext uri="{BB962C8B-B14F-4D97-AF65-F5344CB8AC3E}">
        <p14:creationId xmlns:p14="http://schemas.microsoft.com/office/powerpoint/2010/main" val="406840065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513FEA-676D-E453-C6B2-565CA1FABC61}"/>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36485A71-6C60-2958-481F-165B3C783F5D}"/>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F389257F-C867-52B3-D3DA-335FD9D2569A}"/>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BC918D24-C10C-FB19-AFE9-640A241642A4}"/>
              </a:ext>
            </a:extLst>
          </p:cNvPr>
          <p:cNvSpPr>
            <a:spLocks noGrp="1"/>
          </p:cNvSpPr>
          <p:nvPr>
            <p:ph type="sldNum" sz="quarter" idx="5"/>
          </p:nvPr>
        </p:nvSpPr>
        <p:spPr/>
        <p:txBody>
          <a:bodyPr/>
          <a:lstStyle/>
          <a:p>
            <a:fld id="{3DE71038-0F01-804C-8B58-40148AC75176}" type="slidenum">
              <a:rPr lang="nl-BE" smtClean="0"/>
              <a:t>45</a:t>
            </a:fld>
            <a:endParaRPr lang="nl-BE"/>
          </a:p>
        </p:txBody>
      </p:sp>
    </p:spTree>
    <p:extLst>
      <p:ext uri="{BB962C8B-B14F-4D97-AF65-F5344CB8AC3E}">
        <p14:creationId xmlns:p14="http://schemas.microsoft.com/office/powerpoint/2010/main" val="156191917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42D844-0D36-4C13-5555-D5560B4697EF}"/>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29CC5EAF-84CD-AB3D-B682-597FF6CABE79}"/>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5F6F12F4-F206-DD03-B00D-8A18AA55E247}"/>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4C75FAE4-2F58-D88B-1ED2-4169006E1F3D}"/>
              </a:ext>
            </a:extLst>
          </p:cNvPr>
          <p:cNvSpPr>
            <a:spLocks noGrp="1"/>
          </p:cNvSpPr>
          <p:nvPr>
            <p:ph type="sldNum" sz="quarter" idx="5"/>
          </p:nvPr>
        </p:nvSpPr>
        <p:spPr/>
        <p:txBody>
          <a:bodyPr/>
          <a:lstStyle/>
          <a:p>
            <a:fld id="{3DE71038-0F01-804C-8B58-40148AC75176}" type="slidenum">
              <a:rPr lang="nl-BE" smtClean="0"/>
              <a:t>46</a:t>
            </a:fld>
            <a:endParaRPr lang="nl-BE"/>
          </a:p>
        </p:txBody>
      </p:sp>
    </p:spTree>
    <p:extLst>
      <p:ext uri="{BB962C8B-B14F-4D97-AF65-F5344CB8AC3E}">
        <p14:creationId xmlns:p14="http://schemas.microsoft.com/office/powerpoint/2010/main" val="254606791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79A450-9CD6-F7EB-69BD-C03074418B63}"/>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4DDE7E8C-EEB3-ED82-8105-37563D9F9AD7}"/>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0A42F047-960B-8106-AC96-CB59A513B425}"/>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73D5117C-0337-ED3E-6539-1CE722581A77}"/>
              </a:ext>
            </a:extLst>
          </p:cNvPr>
          <p:cNvSpPr>
            <a:spLocks noGrp="1"/>
          </p:cNvSpPr>
          <p:nvPr>
            <p:ph type="sldNum" sz="quarter" idx="5"/>
          </p:nvPr>
        </p:nvSpPr>
        <p:spPr/>
        <p:txBody>
          <a:bodyPr/>
          <a:lstStyle/>
          <a:p>
            <a:fld id="{3DE71038-0F01-804C-8B58-40148AC75176}" type="slidenum">
              <a:rPr lang="nl-BE" smtClean="0"/>
              <a:t>47</a:t>
            </a:fld>
            <a:endParaRPr lang="nl-BE"/>
          </a:p>
        </p:txBody>
      </p:sp>
    </p:spTree>
    <p:extLst>
      <p:ext uri="{BB962C8B-B14F-4D97-AF65-F5344CB8AC3E}">
        <p14:creationId xmlns:p14="http://schemas.microsoft.com/office/powerpoint/2010/main" val="170526987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703CBE-2E15-0242-59EC-6593E69B79FE}"/>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AC858FEF-93D7-AA8B-BEDB-D060C8CC8B42}"/>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D72901E5-D613-0CDF-DBA7-5DA4387F15F5}"/>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CEDAC5B4-7711-0352-EE5C-B728792A555E}"/>
              </a:ext>
            </a:extLst>
          </p:cNvPr>
          <p:cNvSpPr>
            <a:spLocks noGrp="1"/>
          </p:cNvSpPr>
          <p:nvPr>
            <p:ph type="sldNum" sz="quarter" idx="5"/>
          </p:nvPr>
        </p:nvSpPr>
        <p:spPr/>
        <p:txBody>
          <a:bodyPr/>
          <a:lstStyle/>
          <a:p>
            <a:fld id="{3DE71038-0F01-804C-8B58-40148AC75176}" type="slidenum">
              <a:rPr lang="nl-BE" smtClean="0"/>
              <a:t>48</a:t>
            </a:fld>
            <a:endParaRPr lang="nl-BE"/>
          </a:p>
        </p:txBody>
      </p:sp>
    </p:spTree>
    <p:extLst>
      <p:ext uri="{BB962C8B-B14F-4D97-AF65-F5344CB8AC3E}">
        <p14:creationId xmlns:p14="http://schemas.microsoft.com/office/powerpoint/2010/main" val="128867309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101783-D988-805B-5D03-3E76143DF6C6}"/>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4C30CECD-DDAC-5247-5889-4076B0CC0FA7}"/>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8E451840-25C0-B320-98BC-F3D4C1B222D7}"/>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908959CB-40B6-4811-6BDB-DCEB7B2B87D0}"/>
              </a:ext>
            </a:extLst>
          </p:cNvPr>
          <p:cNvSpPr>
            <a:spLocks noGrp="1"/>
          </p:cNvSpPr>
          <p:nvPr>
            <p:ph type="sldNum" sz="quarter" idx="5"/>
          </p:nvPr>
        </p:nvSpPr>
        <p:spPr/>
        <p:txBody>
          <a:bodyPr/>
          <a:lstStyle/>
          <a:p>
            <a:fld id="{3DE71038-0F01-804C-8B58-40148AC75176}" type="slidenum">
              <a:rPr lang="nl-BE" smtClean="0"/>
              <a:t>49</a:t>
            </a:fld>
            <a:endParaRPr lang="nl-BE"/>
          </a:p>
        </p:txBody>
      </p:sp>
    </p:spTree>
    <p:extLst>
      <p:ext uri="{BB962C8B-B14F-4D97-AF65-F5344CB8AC3E}">
        <p14:creationId xmlns:p14="http://schemas.microsoft.com/office/powerpoint/2010/main" val="43226828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E4D208-1676-3E91-49F4-602CA103E693}"/>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E4E9B681-C1D7-CDDB-758F-015CB9F9FF75}"/>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5299A1A6-521B-FE3C-5DA4-DA2ED36CC784}"/>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72391196-3692-38B2-0E6C-E36D74489A1C}"/>
              </a:ext>
            </a:extLst>
          </p:cNvPr>
          <p:cNvSpPr>
            <a:spLocks noGrp="1"/>
          </p:cNvSpPr>
          <p:nvPr>
            <p:ph type="sldNum" sz="quarter" idx="5"/>
          </p:nvPr>
        </p:nvSpPr>
        <p:spPr/>
        <p:txBody>
          <a:bodyPr/>
          <a:lstStyle/>
          <a:p>
            <a:fld id="{3DE71038-0F01-804C-8B58-40148AC75176}" type="slidenum">
              <a:rPr lang="nl-BE" smtClean="0"/>
              <a:t>50</a:t>
            </a:fld>
            <a:endParaRPr lang="nl-BE"/>
          </a:p>
        </p:txBody>
      </p:sp>
    </p:spTree>
    <p:extLst>
      <p:ext uri="{BB962C8B-B14F-4D97-AF65-F5344CB8AC3E}">
        <p14:creationId xmlns:p14="http://schemas.microsoft.com/office/powerpoint/2010/main" val="62177885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56E35E-CCC2-9614-16DD-88E770ED5253}"/>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48B7B980-BE9D-AEF5-1396-B128DAE9FCB8}"/>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496A8505-7996-40C1-F309-0041CEC42B4A}"/>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4B3D73CA-11D0-B8F4-D8AF-72EE00D78806}"/>
              </a:ext>
            </a:extLst>
          </p:cNvPr>
          <p:cNvSpPr>
            <a:spLocks noGrp="1"/>
          </p:cNvSpPr>
          <p:nvPr>
            <p:ph type="sldNum" sz="quarter" idx="5"/>
          </p:nvPr>
        </p:nvSpPr>
        <p:spPr/>
        <p:txBody>
          <a:bodyPr/>
          <a:lstStyle/>
          <a:p>
            <a:fld id="{3DE71038-0F01-804C-8B58-40148AC75176}" type="slidenum">
              <a:rPr lang="nl-BE" smtClean="0"/>
              <a:t>51</a:t>
            </a:fld>
            <a:endParaRPr lang="nl-BE"/>
          </a:p>
        </p:txBody>
      </p:sp>
    </p:spTree>
    <p:extLst>
      <p:ext uri="{BB962C8B-B14F-4D97-AF65-F5344CB8AC3E}">
        <p14:creationId xmlns:p14="http://schemas.microsoft.com/office/powerpoint/2010/main" val="109180865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204FF1-FCF0-6FCD-D1F8-29A9E10AF9C6}"/>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4288304C-DFBF-1640-1C24-A38F0F686092}"/>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DAE9AE8C-78AF-8C35-0228-D3D4218A9E05}"/>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9EBC91B2-60F5-3751-E02C-A994398D3126}"/>
              </a:ext>
            </a:extLst>
          </p:cNvPr>
          <p:cNvSpPr>
            <a:spLocks noGrp="1"/>
          </p:cNvSpPr>
          <p:nvPr>
            <p:ph type="sldNum" sz="quarter" idx="5"/>
          </p:nvPr>
        </p:nvSpPr>
        <p:spPr/>
        <p:txBody>
          <a:bodyPr/>
          <a:lstStyle/>
          <a:p>
            <a:fld id="{3DE71038-0F01-804C-8B58-40148AC75176}" type="slidenum">
              <a:rPr lang="nl-BE" smtClean="0"/>
              <a:t>52</a:t>
            </a:fld>
            <a:endParaRPr lang="nl-BE"/>
          </a:p>
        </p:txBody>
      </p:sp>
    </p:spTree>
    <p:extLst>
      <p:ext uri="{BB962C8B-B14F-4D97-AF65-F5344CB8AC3E}">
        <p14:creationId xmlns:p14="http://schemas.microsoft.com/office/powerpoint/2010/main" val="81562749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C58E9D-FE3B-360D-C14E-93ED1ADE9840}"/>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A46F93AF-A829-A36A-24EF-4C5F974A501E}"/>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66C89834-A5A7-8034-FEFE-209CA82CDC48}"/>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8E248701-C9CE-C0CF-B446-34C9671B5019}"/>
              </a:ext>
            </a:extLst>
          </p:cNvPr>
          <p:cNvSpPr>
            <a:spLocks noGrp="1"/>
          </p:cNvSpPr>
          <p:nvPr>
            <p:ph type="sldNum" sz="quarter" idx="5"/>
          </p:nvPr>
        </p:nvSpPr>
        <p:spPr/>
        <p:txBody>
          <a:bodyPr/>
          <a:lstStyle/>
          <a:p>
            <a:fld id="{3DE71038-0F01-804C-8B58-40148AC75176}" type="slidenum">
              <a:rPr lang="nl-BE" smtClean="0"/>
              <a:t>53</a:t>
            </a:fld>
            <a:endParaRPr lang="nl-BE"/>
          </a:p>
        </p:txBody>
      </p:sp>
    </p:spTree>
    <p:extLst>
      <p:ext uri="{BB962C8B-B14F-4D97-AF65-F5344CB8AC3E}">
        <p14:creationId xmlns:p14="http://schemas.microsoft.com/office/powerpoint/2010/main" val="53155691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0FC4B0-24B2-1C02-B1C9-658C064BD856}"/>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BFA7B698-C31C-96A9-4089-C08B62D6FCC2}"/>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628526C6-04A9-D659-5056-12F58DC3F584}"/>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FC3586CA-F316-6FD2-1680-523B1009F255}"/>
              </a:ext>
            </a:extLst>
          </p:cNvPr>
          <p:cNvSpPr>
            <a:spLocks noGrp="1"/>
          </p:cNvSpPr>
          <p:nvPr>
            <p:ph type="sldNum" sz="quarter" idx="5"/>
          </p:nvPr>
        </p:nvSpPr>
        <p:spPr/>
        <p:txBody>
          <a:bodyPr/>
          <a:lstStyle/>
          <a:p>
            <a:fld id="{3DE71038-0F01-804C-8B58-40148AC75176}" type="slidenum">
              <a:rPr lang="nl-BE" smtClean="0"/>
              <a:t>54</a:t>
            </a:fld>
            <a:endParaRPr lang="nl-BE"/>
          </a:p>
        </p:txBody>
      </p:sp>
    </p:spTree>
    <p:extLst>
      <p:ext uri="{BB962C8B-B14F-4D97-AF65-F5344CB8AC3E}">
        <p14:creationId xmlns:p14="http://schemas.microsoft.com/office/powerpoint/2010/main" val="90191945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3ED3D2-9C81-5635-21B6-9E116151520C}"/>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BB666B9B-5A14-9EA0-876D-14FAD0A57AE4}"/>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F9C5FA73-DE84-7D10-1093-44E94EDD5643}"/>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EFD48C39-9EE9-ED59-110D-A1456A13CAD8}"/>
              </a:ext>
            </a:extLst>
          </p:cNvPr>
          <p:cNvSpPr>
            <a:spLocks noGrp="1"/>
          </p:cNvSpPr>
          <p:nvPr>
            <p:ph type="sldNum" sz="quarter" idx="5"/>
          </p:nvPr>
        </p:nvSpPr>
        <p:spPr/>
        <p:txBody>
          <a:bodyPr/>
          <a:lstStyle/>
          <a:p>
            <a:fld id="{3DE71038-0F01-804C-8B58-40148AC75176}" type="slidenum">
              <a:rPr lang="nl-BE" smtClean="0"/>
              <a:t>55</a:t>
            </a:fld>
            <a:endParaRPr lang="nl-BE"/>
          </a:p>
        </p:txBody>
      </p:sp>
    </p:spTree>
    <p:extLst>
      <p:ext uri="{BB962C8B-B14F-4D97-AF65-F5344CB8AC3E}">
        <p14:creationId xmlns:p14="http://schemas.microsoft.com/office/powerpoint/2010/main" val="2442247050"/>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644100-BF6A-2807-2A0A-355EE22F23FD}"/>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5AE24B80-4017-82FE-EE6C-DB7F182813F1}"/>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C5BD10D0-10A9-468A-B6C0-452E72CAB8DF}"/>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E5D2E162-B206-B0F0-091F-1870470F8BD2}"/>
              </a:ext>
            </a:extLst>
          </p:cNvPr>
          <p:cNvSpPr>
            <a:spLocks noGrp="1"/>
          </p:cNvSpPr>
          <p:nvPr>
            <p:ph type="sldNum" sz="quarter" idx="5"/>
          </p:nvPr>
        </p:nvSpPr>
        <p:spPr/>
        <p:txBody>
          <a:bodyPr/>
          <a:lstStyle/>
          <a:p>
            <a:fld id="{3DE71038-0F01-804C-8B58-40148AC75176}" type="slidenum">
              <a:rPr lang="nl-BE" smtClean="0"/>
              <a:t>56</a:t>
            </a:fld>
            <a:endParaRPr lang="nl-BE"/>
          </a:p>
        </p:txBody>
      </p:sp>
    </p:spTree>
    <p:extLst>
      <p:ext uri="{BB962C8B-B14F-4D97-AF65-F5344CB8AC3E}">
        <p14:creationId xmlns:p14="http://schemas.microsoft.com/office/powerpoint/2010/main" val="116528990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9B85E0-41E3-4CC0-2015-268699F91155}"/>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D80B688A-90A4-1A8A-3253-25BD8B212841}"/>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4AA5C6F8-935F-DDD9-CF46-6FF186EDD746}"/>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DDAE8245-91BB-5064-FB2F-A657C8FFE9B3}"/>
              </a:ext>
            </a:extLst>
          </p:cNvPr>
          <p:cNvSpPr>
            <a:spLocks noGrp="1"/>
          </p:cNvSpPr>
          <p:nvPr>
            <p:ph type="sldNum" sz="quarter" idx="5"/>
          </p:nvPr>
        </p:nvSpPr>
        <p:spPr/>
        <p:txBody>
          <a:bodyPr/>
          <a:lstStyle/>
          <a:p>
            <a:fld id="{3DE71038-0F01-804C-8B58-40148AC75176}" type="slidenum">
              <a:rPr lang="nl-BE" smtClean="0"/>
              <a:t>57</a:t>
            </a:fld>
            <a:endParaRPr lang="nl-BE"/>
          </a:p>
        </p:txBody>
      </p:sp>
    </p:spTree>
    <p:extLst>
      <p:ext uri="{BB962C8B-B14F-4D97-AF65-F5344CB8AC3E}">
        <p14:creationId xmlns:p14="http://schemas.microsoft.com/office/powerpoint/2010/main" val="159315385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399861-FDED-63E1-4F0A-B254199A5989}"/>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CB3BB4B7-F9F6-5660-418D-0E716E858025}"/>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583A8B6C-4EE2-F7D5-15D1-15BE4B8812F6}"/>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F3688FD5-1F44-CCF0-5E25-C666DD7468D8}"/>
              </a:ext>
            </a:extLst>
          </p:cNvPr>
          <p:cNvSpPr>
            <a:spLocks noGrp="1"/>
          </p:cNvSpPr>
          <p:nvPr>
            <p:ph type="sldNum" sz="quarter" idx="5"/>
          </p:nvPr>
        </p:nvSpPr>
        <p:spPr/>
        <p:txBody>
          <a:bodyPr/>
          <a:lstStyle/>
          <a:p>
            <a:fld id="{3DE71038-0F01-804C-8B58-40148AC75176}" type="slidenum">
              <a:rPr lang="nl-BE" smtClean="0"/>
              <a:t>58</a:t>
            </a:fld>
            <a:endParaRPr lang="nl-BE"/>
          </a:p>
        </p:txBody>
      </p:sp>
    </p:spTree>
    <p:extLst>
      <p:ext uri="{BB962C8B-B14F-4D97-AF65-F5344CB8AC3E}">
        <p14:creationId xmlns:p14="http://schemas.microsoft.com/office/powerpoint/2010/main" val="222682073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3BD4F7-E166-CE16-1B0A-1D28471CAC0E}"/>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7473E0DF-2829-D501-A0D0-8D4309DD23C7}"/>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650077FB-965B-C6E2-CC92-DE20FF8E4C54}"/>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3EAFFB0A-91DF-8144-717A-FEE77D7B268C}"/>
              </a:ext>
            </a:extLst>
          </p:cNvPr>
          <p:cNvSpPr>
            <a:spLocks noGrp="1"/>
          </p:cNvSpPr>
          <p:nvPr>
            <p:ph type="sldNum" sz="quarter" idx="5"/>
          </p:nvPr>
        </p:nvSpPr>
        <p:spPr/>
        <p:txBody>
          <a:bodyPr/>
          <a:lstStyle/>
          <a:p>
            <a:fld id="{3DE71038-0F01-804C-8B58-40148AC75176}" type="slidenum">
              <a:rPr lang="nl-BE" smtClean="0"/>
              <a:t>59</a:t>
            </a:fld>
            <a:endParaRPr lang="nl-BE"/>
          </a:p>
        </p:txBody>
      </p:sp>
    </p:spTree>
    <p:extLst>
      <p:ext uri="{BB962C8B-B14F-4D97-AF65-F5344CB8AC3E}">
        <p14:creationId xmlns:p14="http://schemas.microsoft.com/office/powerpoint/2010/main" val="2178513235"/>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5CE389-FD03-771D-C302-D994D891DC78}"/>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18C073AE-9C85-5AF4-2A5E-7C5B5A370765}"/>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E0E20096-8898-D11A-45E0-B4A16ECABD64}"/>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F09D8817-E1FE-05E7-06CF-7D2712346403}"/>
              </a:ext>
            </a:extLst>
          </p:cNvPr>
          <p:cNvSpPr>
            <a:spLocks noGrp="1"/>
          </p:cNvSpPr>
          <p:nvPr>
            <p:ph type="sldNum" sz="quarter" idx="5"/>
          </p:nvPr>
        </p:nvSpPr>
        <p:spPr/>
        <p:txBody>
          <a:bodyPr/>
          <a:lstStyle/>
          <a:p>
            <a:fld id="{3DE71038-0F01-804C-8B58-40148AC75176}" type="slidenum">
              <a:rPr lang="nl-BE" smtClean="0"/>
              <a:t>60</a:t>
            </a:fld>
            <a:endParaRPr lang="nl-BE"/>
          </a:p>
        </p:txBody>
      </p:sp>
    </p:spTree>
    <p:extLst>
      <p:ext uri="{BB962C8B-B14F-4D97-AF65-F5344CB8AC3E}">
        <p14:creationId xmlns:p14="http://schemas.microsoft.com/office/powerpoint/2010/main" val="254225937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D79D16-CF2B-64C2-02EB-2077E031708A}"/>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4D9568A6-0233-D536-A7DD-B04789303136}"/>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2016F53B-952F-A3C5-FC61-8B598EDA2E59}"/>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0AFD6897-AD44-5F3E-5FBB-A9CCD20A3C10}"/>
              </a:ext>
            </a:extLst>
          </p:cNvPr>
          <p:cNvSpPr>
            <a:spLocks noGrp="1"/>
          </p:cNvSpPr>
          <p:nvPr>
            <p:ph type="sldNum" sz="quarter" idx="5"/>
          </p:nvPr>
        </p:nvSpPr>
        <p:spPr/>
        <p:txBody>
          <a:bodyPr/>
          <a:lstStyle/>
          <a:p>
            <a:fld id="{3DE71038-0F01-804C-8B58-40148AC75176}" type="slidenum">
              <a:rPr lang="nl-BE" smtClean="0"/>
              <a:t>61</a:t>
            </a:fld>
            <a:endParaRPr lang="nl-BE"/>
          </a:p>
        </p:txBody>
      </p:sp>
    </p:spTree>
    <p:extLst>
      <p:ext uri="{BB962C8B-B14F-4D97-AF65-F5344CB8AC3E}">
        <p14:creationId xmlns:p14="http://schemas.microsoft.com/office/powerpoint/2010/main" val="1337217844"/>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D8AE32-5E6E-348D-7039-3F993C1EE4D3}"/>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E11942EF-4104-78A8-EBB9-D20EE4D9848B}"/>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6FB135E8-D3B6-7204-F0F9-3A56B2BD5792}"/>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C93AED02-D701-4123-27B9-5273DFB8CD27}"/>
              </a:ext>
            </a:extLst>
          </p:cNvPr>
          <p:cNvSpPr>
            <a:spLocks noGrp="1"/>
          </p:cNvSpPr>
          <p:nvPr>
            <p:ph type="sldNum" sz="quarter" idx="5"/>
          </p:nvPr>
        </p:nvSpPr>
        <p:spPr/>
        <p:txBody>
          <a:bodyPr/>
          <a:lstStyle/>
          <a:p>
            <a:fld id="{3DE71038-0F01-804C-8B58-40148AC75176}" type="slidenum">
              <a:rPr lang="nl-BE" smtClean="0"/>
              <a:t>62</a:t>
            </a:fld>
            <a:endParaRPr lang="nl-BE"/>
          </a:p>
        </p:txBody>
      </p:sp>
    </p:spTree>
    <p:extLst>
      <p:ext uri="{BB962C8B-B14F-4D97-AF65-F5344CB8AC3E}">
        <p14:creationId xmlns:p14="http://schemas.microsoft.com/office/powerpoint/2010/main" val="2747598995"/>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56FD09-8FB9-7EC3-4047-6E5FBD4AD4FD}"/>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3141A6EB-2CC3-5102-EDA9-3100B3E9E4EC}"/>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49C723EE-1F50-976D-4CCE-768DA4D5DCF9}"/>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36457B2C-4062-5832-EB45-A2F657C03EF2}"/>
              </a:ext>
            </a:extLst>
          </p:cNvPr>
          <p:cNvSpPr>
            <a:spLocks noGrp="1"/>
          </p:cNvSpPr>
          <p:nvPr>
            <p:ph type="sldNum" sz="quarter" idx="5"/>
          </p:nvPr>
        </p:nvSpPr>
        <p:spPr/>
        <p:txBody>
          <a:bodyPr/>
          <a:lstStyle/>
          <a:p>
            <a:fld id="{3DE71038-0F01-804C-8B58-40148AC75176}" type="slidenum">
              <a:rPr lang="nl-BE" smtClean="0"/>
              <a:t>63</a:t>
            </a:fld>
            <a:endParaRPr lang="nl-BE"/>
          </a:p>
        </p:txBody>
      </p:sp>
    </p:spTree>
    <p:extLst>
      <p:ext uri="{BB962C8B-B14F-4D97-AF65-F5344CB8AC3E}">
        <p14:creationId xmlns:p14="http://schemas.microsoft.com/office/powerpoint/2010/main" val="3333243903"/>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F90027-D719-CF80-E9AB-D62BA340607B}"/>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3035E334-84C4-90CC-1BEE-DC43CFF84776}"/>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52705977-7F89-8DB7-D1C5-9B563307C6F4}"/>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9D48AE30-D4DE-CA23-F8C4-823FBF3D9C0A}"/>
              </a:ext>
            </a:extLst>
          </p:cNvPr>
          <p:cNvSpPr>
            <a:spLocks noGrp="1"/>
          </p:cNvSpPr>
          <p:nvPr>
            <p:ph type="sldNum" sz="quarter" idx="5"/>
          </p:nvPr>
        </p:nvSpPr>
        <p:spPr/>
        <p:txBody>
          <a:bodyPr/>
          <a:lstStyle/>
          <a:p>
            <a:fld id="{3DE71038-0F01-804C-8B58-40148AC75176}" type="slidenum">
              <a:rPr lang="nl-BE" smtClean="0"/>
              <a:t>64</a:t>
            </a:fld>
            <a:endParaRPr lang="nl-BE"/>
          </a:p>
        </p:txBody>
      </p:sp>
    </p:spTree>
    <p:extLst>
      <p:ext uri="{BB962C8B-B14F-4D97-AF65-F5344CB8AC3E}">
        <p14:creationId xmlns:p14="http://schemas.microsoft.com/office/powerpoint/2010/main" val="3594515146"/>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47328-EA25-0FB3-1778-FEFE953D8E26}"/>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725AD0FC-5EDF-CA03-016C-EFFF5BD7AD74}"/>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AFF3551E-62AB-A673-9456-38269F39A20C}"/>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9CFB9FE1-68DA-82E3-47FF-14C3F2353F25}"/>
              </a:ext>
            </a:extLst>
          </p:cNvPr>
          <p:cNvSpPr>
            <a:spLocks noGrp="1"/>
          </p:cNvSpPr>
          <p:nvPr>
            <p:ph type="sldNum" sz="quarter" idx="5"/>
          </p:nvPr>
        </p:nvSpPr>
        <p:spPr/>
        <p:txBody>
          <a:bodyPr/>
          <a:lstStyle/>
          <a:p>
            <a:fld id="{3DE71038-0F01-804C-8B58-40148AC75176}" type="slidenum">
              <a:rPr lang="nl-BE" smtClean="0"/>
              <a:t>65</a:t>
            </a:fld>
            <a:endParaRPr lang="nl-BE"/>
          </a:p>
        </p:txBody>
      </p:sp>
    </p:spTree>
    <p:extLst>
      <p:ext uri="{BB962C8B-B14F-4D97-AF65-F5344CB8AC3E}">
        <p14:creationId xmlns:p14="http://schemas.microsoft.com/office/powerpoint/2010/main" val="369537274"/>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7BB42-AACA-172F-DFC5-099373679E78}"/>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A01F54C2-5F2B-47F8-9CAC-3036C90CE30F}"/>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AEA7EAE1-D19D-E40A-ABD0-7362FBB2878F}"/>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0EF8E937-C905-7712-9AF2-6CEF396E0BD2}"/>
              </a:ext>
            </a:extLst>
          </p:cNvPr>
          <p:cNvSpPr>
            <a:spLocks noGrp="1"/>
          </p:cNvSpPr>
          <p:nvPr>
            <p:ph type="sldNum" sz="quarter" idx="5"/>
          </p:nvPr>
        </p:nvSpPr>
        <p:spPr/>
        <p:txBody>
          <a:bodyPr/>
          <a:lstStyle/>
          <a:p>
            <a:fld id="{3DE71038-0F01-804C-8B58-40148AC75176}" type="slidenum">
              <a:rPr lang="nl-BE" smtClean="0"/>
              <a:t>66</a:t>
            </a:fld>
            <a:endParaRPr lang="nl-BE"/>
          </a:p>
        </p:txBody>
      </p:sp>
    </p:spTree>
    <p:extLst>
      <p:ext uri="{BB962C8B-B14F-4D97-AF65-F5344CB8AC3E}">
        <p14:creationId xmlns:p14="http://schemas.microsoft.com/office/powerpoint/2010/main" val="3593788964"/>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D2B4FB-2B5A-821A-F4DA-8B53B7BA927D}"/>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462F3FB4-AF30-37F5-D8F3-507F106696D6}"/>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A9DC90DC-2C6F-2CB6-51FD-2007C0F79706}"/>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82EE07B3-4331-43DA-5D9D-126EC969FB2A}"/>
              </a:ext>
            </a:extLst>
          </p:cNvPr>
          <p:cNvSpPr>
            <a:spLocks noGrp="1"/>
          </p:cNvSpPr>
          <p:nvPr>
            <p:ph type="sldNum" sz="quarter" idx="5"/>
          </p:nvPr>
        </p:nvSpPr>
        <p:spPr/>
        <p:txBody>
          <a:bodyPr/>
          <a:lstStyle/>
          <a:p>
            <a:fld id="{3DE71038-0F01-804C-8B58-40148AC75176}" type="slidenum">
              <a:rPr lang="nl-BE" smtClean="0"/>
              <a:t>67</a:t>
            </a:fld>
            <a:endParaRPr lang="nl-BE"/>
          </a:p>
        </p:txBody>
      </p:sp>
    </p:spTree>
    <p:extLst>
      <p:ext uri="{BB962C8B-B14F-4D97-AF65-F5344CB8AC3E}">
        <p14:creationId xmlns:p14="http://schemas.microsoft.com/office/powerpoint/2010/main" val="2682837363"/>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B31E71-18D3-66D3-C4FF-EE77A41D0BF0}"/>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2B381FA4-3ECD-B422-2C43-22E8DD85D2EB}"/>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2AEE7C6F-CA18-EB8E-729C-E1527A6CC846}"/>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3C655CD0-ED41-D783-7AF3-2CDF7BE4F2FF}"/>
              </a:ext>
            </a:extLst>
          </p:cNvPr>
          <p:cNvSpPr>
            <a:spLocks noGrp="1"/>
          </p:cNvSpPr>
          <p:nvPr>
            <p:ph type="sldNum" sz="quarter" idx="5"/>
          </p:nvPr>
        </p:nvSpPr>
        <p:spPr/>
        <p:txBody>
          <a:bodyPr/>
          <a:lstStyle/>
          <a:p>
            <a:fld id="{3DE71038-0F01-804C-8B58-40148AC75176}" type="slidenum">
              <a:rPr lang="nl-BE" smtClean="0"/>
              <a:t>68</a:t>
            </a:fld>
            <a:endParaRPr lang="nl-BE"/>
          </a:p>
        </p:txBody>
      </p:sp>
    </p:spTree>
    <p:extLst>
      <p:ext uri="{BB962C8B-B14F-4D97-AF65-F5344CB8AC3E}">
        <p14:creationId xmlns:p14="http://schemas.microsoft.com/office/powerpoint/2010/main" val="525727455"/>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00992C-CAFD-81BB-FB73-089702E8CFDF}"/>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E5F92A01-59EC-F7BA-321B-414DCDE7BEE6}"/>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BA7754DF-9BAF-09CE-D49A-66B098EF7B58}"/>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A2B9B57C-F7AE-50F4-7178-D5C15B72B010}"/>
              </a:ext>
            </a:extLst>
          </p:cNvPr>
          <p:cNvSpPr>
            <a:spLocks noGrp="1"/>
          </p:cNvSpPr>
          <p:nvPr>
            <p:ph type="sldNum" sz="quarter" idx="5"/>
          </p:nvPr>
        </p:nvSpPr>
        <p:spPr/>
        <p:txBody>
          <a:bodyPr/>
          <a:lstStyle/>
          <a:p>
            <a:fld id="{3DE71038-0F01-804C-8B58-40148AC75176}" type="slidenum">
              <a:rPr lang="nl-BE" smtClean="0"/>
              <a:t>69</a:t>
            </a:fld>
            <a:endParaRPr lang="nl-BE"/>
          </a:p>
        </p:txBody>
      </p:sp>
    </p:spTree>
    <p:extLst>
      <p:ext uri="{BB962C8B-B14F-4D97-AF65-F5344CB8AC3E}">
        <p14:creationId xmlns:p14="http://schemas.microsoft.com/office/powerpoint/2010/main" val="1427554103"/>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4E406B-9568-AA9E-8DD5-A6871DB09A04}"/>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F6EF8658-C2B7-26FD-5A6A-F3D3E0A81E4F}"/>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9613EDC6-8950-A694-88D0-783907AA580C}"/>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E835F855-8B34-B616-2D82-3463D5547C8A}"/>
              </a:ext>
            </a:extLst>
          </p:cNvPr>
          <p:cNvSpPr>
            <a:spLocks noGrp="1"/>
          </p:cNvSpPr>
          <p:nvPr>
            <p:ph type="sldNum" sz="quarter" idx="5"/>
          </p:nvPr>
        </p:nvSpPr>
        <p:spPr/>
        <p:txBody>
          <a:bodyPr/>
          <a:lstStyle/>
          <a:p>
            <a:fld id="{3DE71038-0F01-804C-8B58-40148AC75176}" type="slidenum">
              <a:rPr lang="nl-BE" smtClean="0"/>
              <a:t>70</a:t>
            </a:fld>
            <a:endParaRPr lang="nl-BE"/>
          </a:p>
        </p:txBody>
      </p:sp>
    </p:spTree>
    <p:extLst>
      <p:ext uri="{BB962C8B-B14F-4D97-AF65-F5344CB8AC3E}">
        <p14:creationId xmlns:p14="http://schemas.microsoft.com/office/powerpoint/2010/main" val="614991943"/>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8C39F7-D81D-58B9-434B-FCB431DCED16}"/>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8A7FDB6D-29EE-ED0E-3631-2D641B8113F2}"/>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CCFD4224-20AC-A73B-1BFB-3B05DC407CAE}"/>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8F72EF6C-8633-0B49-FEDD-5644CD98484B}"/>
              </a:ext>
            </a:extLst>
          </p:cNvPr>
          <p:cNvSpPr>
            <a:spLocks noGrp="1"/>
          </p:cNvSpPr>
          <p:nvPr>
            <p:ph type="sldNum" sz="quarter" idx="5"/>
          </p:nvPr>
        </p:nvSpPr>
        <p:spPr/>
        <p:txBody>
          <a:bodyPr/>
          <a:lstStyle/>
          <a:p>
            <a:fld id="{3DE71038-0F01-804C-8B58-40148AC75176}" type="slidenum">
              <a:rPr lang="nl-BE" smtClean="0"/>
              <a:t>71</a:t>
            </a:fld>
            <a:endParaRPr lang="nl-BE"/>
          </a:p>
        </p:txBody>
      </p:sp>
    </p:spTree>
    <p:extLst>
      <p:ext uri="{BB962C8B-B14F-4D97-AF65-F5344CB8AC3E}">
        <p14:creationId xmlns:p14="http://schemas.microsoft.com/office/powerpoint/2010/main" val="175114605"/>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DFA694-4963-9468-A039-BDCC94CABD06}"/>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85734236-3718-583A-EB8D-EF34232F9DC3}"/>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2FA3D757-2779-BC0A-2938-83721C2C8308}"/>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F488DB28-CBED-0DC5-1598-8B4D5248BAD8}"/>
              </a:ext>
            </a:extLst>
          </p:cNvPr>
          <p:cNvSpPr>
            <a:spLocks noGrp="1"/>
          </p:cNvSpPr>
          <p:nvPr>
            <p:ph type="sldNum" sz="quarter" idx="5"/>
          </p:nvPr>
        </p:nvSpPr>
        <p:spPr/>
        <p:txBody>
          <a:bodyPr/>
          <a:lstStyle/>
          <a:p>
            <a:fld id="{3DE71038-0F01-804C-8B58-40148AC75176}" type="slidenum">
              <a:rPr lang="nl-BE" smtClean="0"/>
              <a:t>72</a:t>
            </a:fld>
            <a:endParaRPr lang="nl-BE"/>
          </a:p>
        </p:txBody>
      </p:sp>
    </p:spTree>
    <p:extLst>
      <p:ext uri="{BB962C8B-B14F-4D97-AF65-F5344CB8AC3E}">
        <p14:creationId xmlns:p14="http://schemas.microsoft.com/office/powerpoint/2010/main" val="3291850285"/>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FDA23F-B54F-5E6C-B39B-A61D237E5187}"/>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DCED3036-457F-8B03-9970-0F174CF17B76}"/>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1B18388F-CEFE-A7F8-FDCD-71C57FD06C8E}"/>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2BE1EAE0-027F-CB1B-BE94-98A58E73E901}"/>
              </a:ext>
            </a:extLst>
          </p:cNvPr>
          <p:cNvSpPr>
            <a:spLocks noGrp="1"/>
          </p:cNvSpPr>
          <p:nvPr>
            <p:ph type="sldNum" sz="quarter" idx="5"/>
          </p:nvPr>
        </p:nvSpPr>
        <p:spPr/>
        <p:txBody>
          <a:bodyPr/>
          <a:lstStyle/>
          <a:p>
            <a:fld id="{3DE71038-0F01-804C-8B58-40148AC75176}" type="slidenum">
              <a:rPr lang="nl-BE" smtClean="0"/>
              <a:t>73</a:t>
            </a:fld>
            <a:endParaRPr lang="nl-BE"/>
          </a:p>
        </p:txBody>
      </p:sp>
    </p:spTree>
    <p:extLst>
      <p:ext uri="{BB962C8B-B14F-4D97-AF65-F5344CB8AC3E}">
        <p14:creationId xmlns:p14="http://schemas.microsoft.com/office/powerpoint/2010/main" val="4128231291"/>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57C70C-B65E-47AB-2CD8-793284C030B2}"/>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8DD3F2D4-EC02-3EB6-B020-E4605B55F24D}"/>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5129AA4C-F21B-3B5C-C426-913DDF632F07}"/>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4877FACD-CAD5-999E-30A3-AAB30FA3E14B}"/>
              </a:ext>
            </a:extLst>
          </p:cNvPr>
          <p:cNvSpPr>
            <a:spLocks noGrp="1"/>
          </p:cNvSpPr>
          <p:nvPr>
            <p:ph type="sldNum" sz="quarter" idx="5"/>
          </p:nvPr>
        </p:nvSpPr>
        <p:spPr/>
        <p:txBody>
          <a:bodyPr/>
          <a:lstStyle/>
          <a:p>
            <a:fld id="{3DE71038-0F01-804C-8B58-40148AC75176}" type="slidenum">
              <a:rPr lang="nl-BE" smtClean="0"/>
              <a:t>74</a:t>
            </a:fld>
            <a:endParaRPr lang="nl-BE"/>
          </a:p>
        </p:txBody>
      </p:sp>
    </p:spTree>
    <p:extLst>
      <p:ext uri="{BB962C8B-B14F-4D97-AF65-F5344CB8AC3E}">
        <p14:creationId xmlns:p14="http://schemas.microsoft.com/office/powerpoint/2010/main" val="868178713"/>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E313D2-A975-A42F-503D-5B5AAEF66821}"/>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C1B5C5E0-434E-FD6B-82DF-9946E577B562}"/>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62774633-88D6-6604-F5E7-2867BF00305B}"/>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72FB5064-3DB3-0F47-4924-E3F156D8202B}"/>
              </a:ext>
            </a:extLst>
          </p:cNvPr>
          <p:cNvSpPr>
            <a:spLocks noGrp="1"/>
          </p:cNvSpPr>
          <p:nvPr>
            <p:ph type="sldNum" sz="quarter" idx="5"/>
          </p:nvPr>
        </p:nvSpPr>
        <p:spPr/>
        <p:txBody>
          <a:bodyPr/>
          <a:lstStyle/>
          <a:p>
            <a:fld id="{3DE71038-0F01-804C-8B58-40148AC75176}" type="slidenum">
              <a:rPr lang="nl-BE" smtClean="0"/>
              <a:t>75</a:t>
            </a:fld>
            <a:endParaRPr lang="nl-BE"/>
          </a:p>
        </p:txBody>
      </p:sp>
    </p:spTree>
    <p:extLst>
      <p:ext uri="{BB962C8B-B14F-4D97-AF65-F5344CB8AC3E}">
        <p14:creationId xmlns:p14="http://schemas.microsoft.com/office/powerpoint/2010/main" val="3251006157"/>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66404C-4659-4BEA-94D3-777457512052}"/>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96D22A1D-E8F8-E025-5BD8-929A88BCA535}"/>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5C33A4C3-AFB5-4B0A-79E1-18CC295CC99D}"/>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B714BE79-E86E-399D-37D7-0127CC2436F4}"/>
              </a:ext>
            </a:extLst>
          </p:cNvPr>
          <p:cNvSpPr>
            <a:spLocks noGrp="1"/>
          </p:cNvSpPr>
          <p:nvPr>
            <p:ph type="sldNum" sz="quarter" idx="5"/>
          </p:nvPr>
        </p:nvSpPr>
        <p:spPr/>
        <p:txBody>
          <a:bodyPr/>
          <a:lstStyle/>
          <a:p>
            <a:fld id="{3DE71038-0F01-804C-8B58-40148AC75176}" type="slidenum">
              <a:rPr lang="nl-BE" smtClean="0"/>
              <a:t>76</a:t>
            </a:fld>
            <a:endParaRPr lang="nl-BE"/>
          </a:p>
        </p:txBody>
      </p:sp>
    </p:spTree>
    <p:extLst>
      <p:ext uri="{BB962C8B-B14F-4D97-AF65-F5344CB8AC3E}">
        <p14:creationId xmlns:p14="http://schemas.microsoft.com/office/powerpoint/2010/main" val="1134584805"/>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9E12C7-0DD5-260C-B304-AB3FF22F763F}"/>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F2857FC0-41B6-4601-D873-1C0C3C6AEA34}"/>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7E76F77F-0C1E-2771-4838-6AF3B0BBC46F}"/>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6153E6D9-0315-26E9-DF7B-471EC46751B7}"/>
              </a:ext>
            </a:extLst>
          </p:cNvPr>
          <p:cNvSpPr>
            <a:spLocks noGrp="1"/>
          </p:cNvSpPr>
          <p:nvPr>
            <p:ph type="sldNum" sz="quarter" idx="5"/>
          </p:nvPr>
        </p:nvSpPr>
        <p:spPr/>
        <p:txBody>
          <a:bodyPr/>
          <a:lstStyle/>
          <a:p>
            <a:fld id="{3DE71038-0F01-804C-8B58-40148AC75176}" type="slidenum">
              <a:rPr lang="nl-BE" smtClean="0"/>
              <a:t>77</a:t>
            </a:fld>
            <a:endParaRPr lang="nl-BE"/>
          </a:p>
        </p:txBody>
      </p:sp>
    </p:spTree>
    <p:extLst>
      <p:ext uri="{BB962C8B-B14F-4D97-AF65-F5344CB8AC3E}">
        <p14:creationId xmlns:p14="http://schemas.microsoft.com/office/powerpoint/2010/main" val="4149940994"/>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366F95-202A-6E65-85A2-83DC65EB7C6A}"/>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95B11BA1-BC05-0C8B-51E0-E52B727D4BB5}"/>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176A2AA1-1889-C30B-79F6-779DC2FB3DDF}"/>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EF1BA6CE-0191-0C26-6F29-50A72926FF48}"/>
              </a:ext>
            </a:extLst>
          </p:cNvPr>
          <p:cNvSpPr>
            <a:spLocks noGrp="1"/>
          </p:cNvSpPr>
          <p:nvPr>
            <p:ph type="sldNum" sz="quarter" idx="5"/>
          </p:nvPr>
        </p:nvSpPr>
        <p:spPr/>
        <p:txBody>
          <a:bodyPr/>
          <a:lstStyle/>
          <a:p>
            <a:fld id="{3DE71038-0F01-804C-8B58-40148AC75176}" type="slidenum">
              <a:rPr lang="nl-BE" smtClean="0"/>
              <a:t>79</a:t>
            </a:fld>
            <a:endParaRPr lang="nl-BE"/>
          </a:p>
        </p:txBody>
      </p:sp>
    </p:spTree>
    <p:extLst>
      <p:ext uri="{BB962C8B-B14F-4D97-AF65-F5344CB8AC3E}">
        <p14:creationId xmlns:p14="http://schemas.microsoft.com/office/powerpoint/2010/main" val="1843665076"/>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97C42E-A972-66F1-7351-4275C9E71A30}"/>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0D40EADA-11F4-7F6C-A562-8C126241D3DD}"/>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C1FFBD33-627A-6D04-7AC1-8679315005AE}"/>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567B50F6-1FDC-F3B6-D104-58BABAF738FD}"/>
              </a:ext>
            </a:extLst>
          </p:cNvPr>
          <p:cNvSpPr>
            <a:spLocks noGrp="1"/>
          </p:cNvSpPr>
          <p:nvPr>
            <p:ph type="sldNum" sz="quarter" idx="5"/>
          </p:nvPr>
        </p:nvSpPr>
        <p:spPr/>
        <p:txBody>
          <a:bodyPr/>
          <a:lstStyle/>
          <a:p>
            <a:fld id="{3DE71038-0F01-804C-8B58-40148AC75176}" type="slidenum">
              <a:rPr lang="nl-BE" smtClean="0"/>
              <a:t>80</a:t>
            </a:fld>
            <a:endParaRPr lang="nl-BE"/>
          </a:p>
        </p:txBody>
      </p:sp>
    </p:spTree>
    <p:extLst>
      <p:ext uri="{BB962C8B-B14F-4D97-AF65-F5344CB8AC3E}">
        <p14:creationId xmlns:p14="http://schemas.microsoft.com/office/powerpoint/2010/main" val="4042251934"/>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ED2981-174D-0C3E-53E2-E0095A3DB2A3}"/>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F98672AE-8333-1917-9F9E-FD6B4055830B}"/>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DDC76CB6-52C0-ECAD-4303-D9314674FDE9}"/>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9D6C4FD1-8B77-3D27-E132-375E7FD4F818}"/>
              </a:ext>
            </a:extLst>
          </p:cNvPr>
          <p:cNvSpPr>
            <a:spLocks noGrp="1"/>
          </p:cNvSpPr>
          <p:nvPr>
            <p:ph type="sldNum" sz="quarter" idx="5"/>
          </p:nvPr>
        </p:nvSpPr>
        <p:spPr/>
        <p:txBody>
          <a:bodyPr/>
          <a:lstStyle/>
          <a:p>
            <a:fld id="{3DE71038-0F01-804C-8B58-40148AC75176}" type="slidenum">
              <a:rPr lang="nl-BE" smtClean="0"/>
              <a:t>81</a:t>
            </a:fld>
            <a:endParaRPr lang="nl-BE"/>
          </a:p>
        </p:txBody>
      </p:sp>
    </p:spTree>
    <p:extLst>
      <p:ext uri="{BB962C8B-B14F-4D97-AF65-F5344CB8AC3E}">
        <p14:creationId xmlns:p14="http://schemas.microsoft.com/office/powerpoint/2010/main" val="830712003"/>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46E412-0489-4819-3B3A-530E9E04FE51}"/>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90188C6B-E486-EB9D-4822-A141432CBE31}"/>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50CC487F-F65C-2FA1-616B-F4942C110611}"/>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9F47E362-D915-1F03-2D88-F2C405C789E3}"/>
              </a:ext>
            </a:extLst>
          </p:cNvPr>
          <p:cNvSpPr>
            <a:spLocks noGrp="1"/>
          </p:cNvSpPr>
          <p:nvPr>
            <p:ph type="sldNum" sz="quarter" idx="5"/>
          </p:nvPr>
        </p:nvSpPr>
        <p:spPr/>
        <p:txBody>
          <a:bodyPr/>
          <a:lstStyle/>
          <a:p>
            <a:fld id="{3DE71038-0F01-804C-8B58-40148AC75176}" type="slidenum">
              <a:rPr lang="nl-BE" smtClean="0"/>
              <a:t>82</a:t>
            </a:fld>
            <a:endParaRPr lang="nl-BE"/>
          </a:p>
        </p:txBody>
      </p:sp>
    </p:spTree>
    <p:extLst>
      <p:ext uri="{BB962C8B-B14F-4D97-AF65-F5344CB8AC3E}">
        <p14:creationId xmlns:p14="http://schemas.microsoft.com/office/powerpoint/2010/main" val="3802772139"/>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03D064-BB02-9681-587D-3280926DBFA3}"/>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A232EFD4-152C-5E19-4380-78DC262A92E5}"/>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DF046EFD-745B-F42F-A746-1A07F1FDF9BB}"/>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BBA0DD4C-E680-955C-D907-62B119012A67}"/>
              </a:ext>
            </a:extLst>
          </p:cNvPr>
          <p:cNvSpPr>
            <a:spLocks noGrp="1"/>
          </p:cNvSpPr>
          <p:nvPr>
            <p:ph type="sldNum" sz="quarter" idx="5"/>
          </p:nvPr>
        </p:nvSpPr>
        <p:spPr/>
        <p:txBody>
          <a:bodyPr/>
          <a:lstStyle/>
          <a:p>
            <a:fld id="{3DE71038-0F01-804C-8B58-40148AC75176}" type="slidenum">
              <a:rPr lang="nl-BE" smtClean="0"/>
              <a:t>83</a:t>
            </a:fld>
            <a:endParaRPr lang="nl-BE"/>
          </a:p>
        </p:txBody>
      </p:sp>
    </p:spTree>
    <p:extLst>
      <p:ext uri="{BB962C8B-B14F-4D97-AF65-F5344CB8AC3E}">
        <p14:creationId xmlns:p14="http://schemas.microsoft.com/office/powerpoint/2010/main" val="498901067"/>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B5A3FC-A130-39D6-154D-ED1F282796DC}"/>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8A04CA89-8C72-BBC5-6256-14BD3E17F453}"/>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68AD4254-88CE-ADBC-FB4A-F2519587686C}"/>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3831F712-D49A-01E4-690C-775CFCD2C673}"/>
              </a:ext>
            </a:extLst>
          </p:cNvPr>
          <p:cNvSpPr>
            <a:spLocks noGrp="1"/>
          </p:cNvSpPr>
          <p:nvPr>
            <p:ph type="sldNum" sz="quarter" idx="5"/>
          </p:nvPr>
        </p:nvSpPr>
        <p:spPr/>
        <p:txBody>
          <a:bodyPr/>
          <a:lstStyle/>
          <a:p>
            <a:fld id="{3DE71038-0F01-804C-8B58-40148AC75176}" type="slidenum">
              <a:rPr lang="nl-BE" smtClean="0"/>
              <a:t>84</a:t>
            </a:fld>
            <a:endParaRPr lang="nl-BE"/>
          </a:p>
        </p:txBody>
      </p:sp>
    </p:spTree>
    <p:extLst>
      <p:ext uri="{BB962C8B-B14F-4D97-AF65-F5344CB8AC3E}">
        <p14:creationId xmlns:p14="http://schemas.microsoft.com/office/powerpoint/2010/main" val="779159662"/>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A76E30-5B2D-F001-1EA8-BF70F775EDEC}"/>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9450A247-BE7D-5D59-ABB5-161031C936FA}"/>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5AEEB714-BE51-7798-5AAA-4993B6861690}"/>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B9D62A4E-D118-7A50-E0FA-084CE6CB8205}"/>
              </a:ext>
            </a:extLst>
          </p:cNvPr>
          <p:cNvSpPr>
            <a:spLocks noGrp="1"/>
          </p:cNvSpPr>
          <p:nvPr>
            <p:ph type="sldNum" sz="quarter" idx="5"/>
          </p:nvPr>
        </p:nvSpPr>
        <p:spPr/>
        <p:txBody>
          <a:bodyPr/>
          <a:lstStyle/>
          <a:p>
            <a:fld id="{3DE71038-0F01-804C-8B58-40148AC75176}" type="slidenum">
              <a:rPr lang="nl-BE" smtClean="0"/>
              <a:t>85</a:t>
            </a:fld>
            <a:endParaRPr lang="nl-BE"/>
          </a:p>
        </p:txBody>
      </p:sp>
    </p:spTree>
    <p:extLst>
      <p:ext uri="{BB962C8B-B14F-4D97-AF65-F5344CB8AC3E}">
        <p14:creationId xmlns:p14="http://schemas.microsoft.com/office/powerpoint/2010/main" val="3962179341"/>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499AE0-B606-6CBB-53FF-9B3F8D0E2C58}"/>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C3F23F8F-6A61-53B4-7C29-DD12E87EACE6}"/>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E752A07D-9B7C-056C-12E0-302B1D3238DD}"/>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5E562D10-BD99-3BE9-E2E2-47312A0CB579}"/>
              </a:ext>
            </a:extLst>
          </p:cNvPr>
          <p:cNvSpPr>
            <a:spLocks noGrp="1"/>
          </p:cNvSpPr>
          <p:nvPr>
            <p:ph type="sldNum" sz="quarter" idx="5"/>
          </p:nvPr>
        </p:nvSpPr>
        <p:spPr/>
        <p:txBody>
          <a:bodyPr/>
          <a:lstStyle/>
          <a:p>
            <a:fld id="{3DE71038-0F01-804C-8B58-40148AC75176}" type="slidenum">
              <a:rPr lang="nl-BE" smtClean="0"/>
              <a:t>86</a:t>
            </a:fld>
            <a:endParaRPr lang="nl-BE"/>
          </a:p>
        </p:txBody>
      </p:sp>
    </p:spTree>
    <p:extLst>
      <p:ext uri="{BB962C8B-B14F-4D97-AF65-F5344CB8AC3E}">
        <p14:creationId xmlns:p14="http://schemas.microsoft.com/office/powerpoint/2010/main" val="481879017"/>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BE758B-6F8D-913B-1E99-470457D571F5}"/>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4E8F4604-B2AC-FA74-90EB-20E36E0F2321}"/>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2CB151D9-D5B9-A975-90CD-E0D2D8BDF5EC}"/>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C46D6599-7C04-C645-F871-014C508DA80C}"/>
              </a:ext>
            </a:extLst>
          </p:cNvPr>
          <p:cNvSpPr>
            <a:spLocks noGrp="1"/>
          </p:cNvSpPr>
          <p:nvPr>
            <p:ph type="sldNum" sz="quarter" idx="5"/>
          </p:nvPr>
        </p:nvSpPr>
        <p:spPr/>
        <p:txBody>
          <a:bodyPr/>
          <a:lstStyle/>
          <a:p>
            <a:fld id="{3DE71038-0F01-804C-8B58-40148AC75176}" type="slidenum">
              <a:rPr lang="nl-BE" smtClean="0"/>
              <a:t>87</a:t>
            </a:fld>
            <a:endParaRPr lang="nl-BE"/>
          </a:p>
        </p:txBody>
      </p:sp>
    </p:spTree>
    <p:extLst>
      <p:ext uri="{BB962C8B-B14F-4D97-AF65-F5344CB8AC3E}">
        <p14:creationId xmlns:p14="http://schemas.microsoft.com/office/powerpoint/2010/main" val="1597169189"/>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C1C719-6BFF-758B-4BB8-B3DB948408F5}"/>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9D6BDE7D-C1DC-54C5-9F65-26D5254AA149}"/>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C5044ABC-9256-6D18-932F-B4596AE9C150}"/>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C596662C-C30C-D0E3-F252-C7872E8C97C6}"/>
              </a:ext>
            </a:extLst>
          </p:cNvPr>
          <p:cNvSpPr>
            <a:spLocks noGrp="1"/>
          </p:cNvSpPr>
          <p:nvPr>
            <p:ph type="sldNum" sz="quarter" idx="5"/>
          </p:nvPr>
        </p:nvSpPr>
        <p:spPr/>
        <p:txBody>
          <a:bodyPr/>
          <a:lstStyle/>
          <a:p>
            <a:fld id="{3DE71038-0F01-804C-8B58-40148AC75176}" type="slidenum">
              <a:rPr lang="nl-BE" smtClean="0"/>
              <a:t>88</a:t>
            </a:fld>
            <a:endParaRPr lang="nl-BE"/>
          </a:p>
        </p:txBody>
      </p:sp>
    </p:spTree>
    <p:extLst>
      <p:ext uri="{BB962C8B-B14F-4D97-AF65-F5344CB8AC3E}">
        <p14:creationId xmlns:p14="http://schemas.microsoft.com/office/powerpoint/2010/main" val="316092981"/>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D85A53-E383-356C-6B72-EC866FEC67C3}"/>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D98DCA24-DBDB-9AE2-863B-89A613AB8220}"/>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6EB46918-4554-A44F-7262-87A24C9389D7}"/>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1225AD09-4C94-3251-1CE9-3A1DB5E09A4B}"/>
              </a:ext>
            </a:extLst>
          </p:cNvPr>
          <p:cNvSpPr>
            <a:spLocks noGrp="1"/>
          </p:cNvSpPr>
          <p:nvPr>
            <p:ph type="sldNum" sz="quarter" idx="5"/>
          </p:nvPr>
        </p:nvSpPr>
        <p:spPr/>
        <p:txBody>
          <a:bodyPr/>
          <a:lstStyle/>
          <a:p>
            <a:fld id="{3DE71038-0F01-804C-8B58-40148AC75176}" type="slidenum">
              <a:rPr lang="nl-BE" smtClean="0"/>
              <a:t>89</a:t>
            </a:fld>
            <a:endParaRPr lang="nl-BE"/>
          </a:p>
        </p:txBody>
      </p:sp>
    </p:spTree>
    <p:extLst>
      <p:ext uri="{BB962C8B-B14F-4D97-AF65-F5344CB8AC3E}">
        <p14:creationId xmlns:p14="http://schemas.microsoft.com/office/powerpoint/2010/main" val="455827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4532D-A4FE-A3CB-B328-9C86620E320E}"/>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78E82521-B522-A19E-6A59-229AA32E4B15}"/>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34BBDFAE-60B4-C975-B22A-91CCB92D3E1E}"/>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849B9AA9-7914-E2B3-73D0-98C173F6D8EC}"/>
              </a:ext>
            </a:extLst>
          </p:cNvPr>
          <p:cNvSpPr>
            <a:spLocks noGrp="1"/>
          </p:cNvSpPr>
          <p:nvPr>
            <p:ph type="sldNum" sz="quarter" idx="5"/>
          </p:nvPr>
        </p:nvSpPr>
        <p:spPr/>
        <p:txBody>
          <a:bodyPr/>
          <a:lstStyle/>
          <a:p>
            <a:fld id="{3DE71038-0F01-804C-8B58-40148AC75176}" type="slidenum">
              <a:rPr lang="nl-BE" smtClean="0"/>
              <a:t>90</a:t>
            </a:fld>
            <a:endParaRPr lang="nl-BE"/>
          </a:p>
        </p:txBody>
      </p:sp>
    </p:spTree>
    <p:extLst>
      <p:ext uri="{BB962C8B-B14F-4D97-AF65-F5344CB8AC3E}">
        <p14:creationId xmlns:p14="http://schemas.microsoft.com/office/powerpoint/2010/main" val="141215528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4.png"/><Relationship Id="rId3" Type="http://schemas.openxmlformats.org/officeDocument/2006/relationships/image" Target="../media/image4.svg"/><Relationship Id="rId7" Type="http://schemas.openxmlformats.org/officeDocument/2006/relationships/image" Target="../media/image8.png"/><Relationship Id="rId12"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7.pn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Master" Target="../slideMasters/slideMaster1.xml"/><Relationship Id="rId5" Type="http://schemas.openxmlformats.org/officeDocument/2006/relationships/image" Target="../media/image18.svg"/><Relationship Id="rId4" Type="http://schemas.openxmlformats.org/officeDocument/2006/relationships/image" Target="../media/image17.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Master" Target="../slideMasters/slideMaster1.xml"/><Relationship Id="rId5" Type="http://schemas.openxmlformats.org/officeDocument/2006/relationships/image" Target="../media/image22.svg"/><Relationship Id="rId4" Type="http://schemas.openxmlformats.org/officeDocument/2006/relationships/image" Target="../media/image21.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svg"/><Relationship Id="rId7" Type="http://schemas.openxmlformats.org/officeDocument/2006/relationships/image" Target="../media/image28.png"/><Relationship Id="rId2" Type="http://schemas.openxmlformats.org/officeDocument/2006/relationships/image" Target="../media/image23.png"/><Relationship Id="rId1" Type="http://schemas.openxmlformats.org/officeDocument/2006/relationships/slideMaster" Target="../slideMasters/slideMaster1.xml"/><Relationship Id="rId6" Type="http://schemas.openxmlformats.org/officeDocument/2006/relationships/image" Target="../media/image27.png"/><Relationship Id="rId11" Type="http://schemas.openxmlformats.org/officeDocument/2006/relationships/image" Target="../media/image32.png"/><Relationship Id="rId5" Type="http://schemas.openxmlformats.org/officeDocument/2006/relationships/image" Target="../media/image26.png"/><Relationship Id="rId10" Type="http://schemas.openxmlformats.org/officeDocument/2006/relationships/image" Target="../media/image31.png"/><Relationship Id="rId4" Type="http://schemas.openxmlformats.org/officeDocument/2006/relationships/image" Target="../media/image25.png"/><Relationship Id="rId9" Type="http://schemas.openxmlformats.org/officeDocument/2006/relationships/image" Target="../media/image30.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4.svg"/><Relationship Id="rId2" Type="http://schemas.openxmlformats.org/officeDocument/2006/relationships/image" Target="../media/image33.png"/><Relationship Id="rId1" Type="http://schemas.openxmlformats.org/officeDocument/2006/relationships/slideMaster" Target="../slideMasters/slideMaster1.xml"/><Relationship Id="rId5" Type="http://schemas.openxmlformats.org/officeDocument/2006/relationships/image" Target="../media/image36.svg"/><Relationship Id="rId4" Type="http://schemas.openxmlformats.org/officeDocument/2006/relationships/image" Target="../media/image35.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35.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41.png"/><Relationship Id="rId13" Type="http://schemas.openxmlformats.org/officeDocument/2006/relationships/image" Target="../media/image45.png"/><Relationship Id="rId3" Type="http://schemas.openxmlformats.org/officeDocument/2006/relationships/image" Target="../media/image38.svg"/><Relationship Id="rId7" Type="http://schemas.openxmlformats.org/officeDocument/2006/relationships/image" Target="../media/image40.png"/><Relationship Id="rId12" Type="http://schemas.openxmlformats.org/officeDocument/2006/relationships/image" Target="../media/image44.png"/><Relationship Id="rId2" Type="http://schemas.openxmlformats.org/officeDocument/2006/relationships/image" Target="../media/image37.png"/><Relationship Id="rId1" Type="http://schemas.openxmlformats.org/officeDocument/2006/relationships/slideMaster" Target="../slideMasters/slideMaster1.xml"/><Relationship Id="rId6" Type="http://schemas.openxmlformats.org/officeDocument/2006/relationships/image" Target="../media/image39.png"/><Relationship Id="rId11" Type="http://schemas.openxmlformats.org/officeDocument/2006/relationships/image" Target="../media/image43.png"/><Relationship Id="rId5" Type="http://schemas.openxmlformats.org/officeDocument/2006/relationships/image" Target="../media/image36.svg"/><Relationship Id="rId15" Type="http://schemas.openxmlformats.org/officeDocument/2006/relationships/image" Target="../media/image46.png"/><Relationship Id="rId10" Type="http://schemas.openxmlformats.org/officeDocument/2006/relationships/image" Target="../media/image42.png"/><Relationship Id="rId4" Type="http://schemas.openxmlformats.org/officeDocument/2006/relationships/image" Target="../media/image35.png"/><Relationship Id="rId9" Type="http://schemas.openxmlformats.org/officeDocument/2006/relationships/image" Target="../media/image5.png"/><Relationship Id="rId14" Type="http://schemas.openxmlformats.org/officeDocument/2006/relationships/image" Target="../media/image28.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8.svg"/><Relationship Id="rId2" Type="http://schemas.openxmlformats.org/officeDocument/2006/relationships/image" Target="../media/image47.png"/><Relationship Id="rId1" Type="http://schemas.openxmlformats.org/officeDocument/2006/relationships/slideMaster" Target="../slideMasters/slideMaster1.xml"/><Relationship Id="rId5" Type="http://schemas.openxmlformats.org/officeDocument/2006/relationships/image" Target="../media/image36.svg"/><Relationship Id="rId4" Type="http://schemas.openxmlformats.org/officeDocument/2006/relationships/image" Target="../media/image35.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35.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52.png"/><Relationship Id="rId3" Type="http://schemas.openxmlformats.org/officeDocument/2006/relationships/image" Target="../media/image50.svg"/><Relationship Id="rId7" Type="http://schemas.openxmlformats.org/officeDocument/2006/relationships/image" Target="../media/image41.png"/><Relationship Id="rId12" Type="http://schemas.openxmlformats.org/officeDocument/2006/relationships/image" Target="../media/image51.png"/><Relationship Id="rId2" Type="http://schemas.openxmlformats.org/officeDocument/2006/relationships/image" Target="../media/image49.png"/><Relationship Id="rId1" Type="http://schemas.openxmlformats.org/officeDocument/2006/relationships/slideMaster" Target="../slideMasters/slideMaster1.xml"/><Relationship Id="rId6" Type="http://schemas.openxmlformats.org/officeDocument/2006/relationships/image" Target="../media/image39.png"/><Relationship Id="rId11" Type="http://schemas.openxmlformats.org/officeDocument/2006/relationships/image" Target="../media/image46.png"/><Relationship Id="rId5" Type="http://schemas.openxmlformats.org/officeDocument/2006/relationships/image" Target="../media/image36.svg"/><Relationship Id="rId15" Type="http://schemas.openxmlformats.org/officeDocument/2006/relationships/image" Target="../media/image54.png"/><Relationship Id="rId10" Type="http://schemas.openxmlformats.org/officeDocument/2006/relationships/image" Target="../media/image45.png"/><Relationship Id="rId4" Type="http://schemas.openxmlformats.org/officeDocument/2006/relationships/image" Target="../media/image35.png"/><Relationship Id="rId9" Type="http://schemas.openxmlformats.org/officeDocument/2006/relationships/image" Target="../media/image43.png"/><Relationship Id="rId14" Type="http://schemas.openxmlformats.org/officeDocument/2006/relationships/image" Target="../media/image53.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Master" Target="../slideMasters/slideMaster1.xml"/><Relationship Id="rId5" Type="http://schemas.openxmlformats.org/officeDocument/2006/relationships/image" Target="../media/image22.svg"/><Relationship Id="rId4" Type="http://schemas.openxmlformats.org/officeDocument/2006/relationships/image" Target="../media/image21.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55.svg"/><Relationship Id="rId7" Type="http://schemas.openxmlformats.org/officeDocument/2006/relationships/image" Target="../media/image59.png"/><Relationship Id="rId12" Type="http://schemas.openxmlformats.org/officeDocument/2006/relationships/image" Target="../media/image62.png"/><Relationship Id="rId2" Type="http://schemas.openxmlformats.org/officeDocument/2006/relationships/image" Target="../media/image21.png"/><Relationship Id="rId1" Type="http://schemas.openxmlformats.org/officeDocument/2006/relationships/slideMaster" Target="../slideMasters/slideMaster1.xml"/><Relationship Id="rId6" Type="http://schemas.openxmlformats.org/officeDocument/2006/relationships/image" Target="../media/image58.png"/><Relationship Id="rId11" Type="http://schemas.openxmlformats.org/officeDocument/2006/relationships/image" Target="../media/image61.png"/><Relationship Id="rId5" Type="http://schemas.openxmlformats.org/officeDocument/2006/relationships/image" Target="../media/image57.png"/><Relationship Id="rId10" Type="http://schemas.openxmlformats.org/officeDocument/2006/relationships/image" Target="../media/image27.png"/><Relationship Id="rId4" Type="http://schemas.openxmlformats.org/officeDocument/2006/relationships/image" Target="../media/image56.png"/><Relationship Id="rId9" Type="http://schemas.openxmlformats.org/officeDocument/2006/relationships/image" Target="../media/image60.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0.svg"/><Relationship Id="rId7" Type="http://schemas.openxmlformats.org/officeDocument/2006/relationships/image" Target="../media/image66.svg"/><Relationship Id="rId2" Type="http://schemas.openxmlformats.org/officeDocument/2006/relationships/image" Target="../media/image19.png"/><Relationship Id="rId1" Type="http://schemas.openxmlformats.org/officeDocument/2006/relationships/slideMaster" Target="../slideMasters/slideMaster1.xml"/><Relationship Id="rId6" Type="http://schemas.openxmlformats.org/officeDocument/2006/relationships/image" Target="../media/image65.png"/><Relationship Id="rId5" Type="http://schemas.openxmlformats.org/officeDocument/2006/relationships/image" Target="../media/image64.svg"/><Relationship Id="rId4" Type="http://schemas.openxmlformats.org/officeDocument/2006/relationships/image" Target="../media/image63.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64.svg"/><Relationship Id="rId2" Type="http://schemas.openxmlformats.org/officeDocument/2006/relationships/image" Target="../media/image63.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64.svg"/><Relationship Id="rId7" Type="http://schemas.openxmlformats.org/officeDocument/2006/relationships/image" Target="../media/image59.png"/><Relationship Id="rId12" Type="http://schemas.openxmlformats.org/officeDocument/2006/relationships/image" Target="../media/image62.png"/><Relationship Id="rId2" Type="http://schemas.openxmlformats.org/officeDocument/2006/relationships/image" Target="../media/image63.png"/><Relationship Id="rId1" Type="http://schemas.openxmlformats.org/officeDocument/2006/relationships/slideMaster" Target="../slideMasters/slideMaster1.xml"/><Relationship Id="rId6" Type="http://schemas.openxmlformats.org/officeDocument/2006/relationships/image" Target="../media/image58.png"/><Relationship Id="rId11" Type="http://schemas.openxmlformats.org/officeDocument/2006/relationships/image" Target="../media/image61.png"/><Relationship Id="rId5" Type="http://schemas.openxmlformats.org/officeDocument/2006/relationships/image" Target="../media/image57.png"/><Relationship Id="rId10" Type="http://schemas.openxmlformats.org/officeDocument/2006/relationships/image" Target="../media/image27.png"/><Relationship Id="rId4" Type="http://schemas.openxmlformats.org/officeDocument/2006/relationships/image" Target="../media/image56.png"/><Relationship Id="rId9" Type="http://schemas.openxmlformats.org/officeDocument/2006/relationships/image" Target="../media/image60.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64.svg"/><Relationship Id="rId2" Type="http://schemas.openxmlformats.org/officeDocument/2006/relationships/image" Target="../media/image63.png"/><Relationship Id="rId1" Type="http://schemas.openxmlformats.org/officeDocument/2006/relationships/slideMaster" Target="../slideMasters/slideMaster1.xml"/><Relationship Id="rId6" Type="http://schemas.openxmlformats.org/officeDocument/2006/relationships/image" Target="../media/image55.svg"/><Relationship Id="rId5" Type="http://schemas.openxmlformats.org/officeDocument/2006/relationships/image" Target="../media/image21.png"/><Relationship Id="rId4" Type="http://schemas.openxmlformats.org/officeDocument/2006/relationships/image" Target="../media/image67.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64.svg"/><Relationship Id="rId2" Type="http://schemas.openxmlformats.org/officeDocument/2006/relationships/image" Target="../media/image63.png"/><Relationship Id="rId1" Type="http://schemas.openxmlformats.org/officeDocument/2006/relationships/slideMaster" Target="../slideMasters/slideMaster1.xml"/><Relationship Id="rId6" Type="http://schemas.openxmlformats.org/officeDocument/2006/relationships/image" Target="../media/image55.svg"/><Relationship Id="rId5" Type="http://schemas.openxmlformats.org/officeDocument/2006/relationships/image" Target="../media/image21.png"/><Relationship Id="rId4" Type="http://schemas.openxmlformats.org/officeDocument/2006/relationships/image" Target="../media/image68.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9.png"/><Relationship Id="rId1" Type="http://schemas.openxmlformats.org/officeDocument/2006/relationships/slideMaster" Target="../slideMasters/slideMaster1.xml"/><Relationship Id="rId6" Type="http://schemas.openxmlformats.org/officeDocument/2006/relationships/image" Target="../media/image55.svg"/><Relationship Id="rId5" Type="http://schemas.openxmlformats.org/officeDocument/2006/relationships/image" Target="../media/image21.png"/><Relationship Id="rId4" Type="http://schemas.openxmlformats.org/officeDocument/2006/relationships/image" Target="../media/image64.sv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64.svg"/><Relationship Id="rId2" Type="http://schemas.openxmlformats.org/officeDocument/2006/relationships/image" Target="../media/image63.png"/><Relationship Id="rId1" Type="http://schemas.openxmlformats.org/officeDocument/2006/relationships/slideMaster" Target="../slideMasters/slideMaster1.xml"/><Relationship Id="rId5" Type="http://schemas.openxmlformats.org/officeDocument/2006/relationships/image" Target="../media/image55.svg"/><Relationship Id="rId4" Type="http://schemas.openxmlformats.org/officeDocument/2006/relationships/image" Target="../media/image21.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71.svg"/><Relationship Id="rId7" Type="http://schemas.openxmlformats.org/officeDocument/2006/relationships/image" Target="../media/image75.svg"/><Relationship Id="rId2" Type="http://schemas.openxmlformats.org/officeDocument/2006/relationships/image" Target="../media/image70.png"/><Relationship Id="rId1" Type="http://schemas.openxmlformats.org/officeDocument/2006/relationships/slideMaster" Target="../slideMasters/slideMaster1.xml"/><Relationship Id="rId6" Type="http://schemas.openxmlformats.org/officeDocument/2006/relationships/image" Target="../media/image74.png"/><Relationship Id="rId5" Type="http://schemas.openxmlformats.org/officeDocument/2006/relationships/image" Target="../media/image73.svg"/><Relationship Id="rId4" Type="http://schemas.openxmlformats.org/officeDocument/2006/relationships/image" Target="../media/image72.pn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71.svg"/><Relationship Id="rId7" Type="http://schemas.openxmlformats.org/officeDocument/2006/relationships/image" Target="../media/image79.svg"/><Relationship Id="rId2" Type="http://schemas.openxmlformats.org/officeDocument/2006/relationships/image" Target="../media/image70.png"/><Relationship Id="rId1" Type="http://schemas.openxmlformats.org/officeDocument/2006/relationships/slideMaster" Target="../slideMasters/slideMaster1.xml"/><Relationship Id="rId6" Type="http://schemas.openxmlformats.org/officeDocument/2006/relationships/image" Target="../media/image78.png"/><Relationship Id="rId5" Type="http://schemas.openxmlformats.org/officeDocument/2006/relationships/image" Target="../media/image77.svg"/><Relationship Id="rId4" Type="http://schemas.openxmlformats.org/officeDocument/2006/relationships/image" Target="../media/image76.pn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81.svg"/><Relationship Id="rId2" Type="http://schemas.openxmlformats.org/officeDocument/2006/relationships/image" Target="../media/image80.png"/><Relationship Id="rId1" Type="http://schemas.openxmlformats.org/officeDocument/2006/relationships/slideMaster" Target="../slideMasters/slideMaster1.xml"/><Relationship Id="rId4" Type="http://schemas.openxmlformats.org/officeDocument/2006/relationships/image" Target="../media/image82.png"/></Relationships>
</file>

<file path=ppt/slideLayouts/_rels/slideLayout31.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83.png"/><Relationship Id="rId7" Type="http://schemas.openxmlformats.org/officeDocument/2006/relationships/image" Target="../media/image87.png"/><Relationship Id="rId12" Type="http://schemas.openxmlformats.org/officeDocument/2006/relationships/image" Target="../media/image5.png"/><Relationship Id="rId2" Type="http://schemas.openxmlformats.org/officeDocument/2006/relationships/image" Target="../media/image82.png"/><Relationship Id="rId1" Type="http://schemas.openxmlformats.org/officeDocument/2006/relationships/slideMaster" Target="../slideMasters/slideMaster1.xml"/><Relationship Id="rId6" Type="http://schemas.openxmlformats.org/officeDocument/2006/relationships/image" Target="../media/image86.png"/><Relationship Id="rId11" Type="http://schemas.openxmlformats.org/officeDocument/2006/relationships/image" Target="../media/image90.png"/><Relationship Id="rId5" Type="http://schemas.openxmlformats.org/officeDocument/2006/relationships/image" Target="../media/image85.png"/><Relationship Id="rId10" Type="http://schemas.openxmlformats.org/officeDocument/2006/relationships/image" Target="../media/image89.png"/><Relationship Id="rId4" Type="http://schemas.openxmlformats.org/officeDocument/2006/relationships/image" Target="../media/image84.png"/><Relationship Id="rId9" Type="http://schemas.openxmlformats.org/officeDocument/2006/relationships/image" Target="../media/image88.png"/></Relationships>
</file>

<file path=ppt/slideLayouts/_rels/slideLayout32.xml.rels><?xml version="1.0" encoding="UTF-8" standalone="yes"?>
<Relationships xmlns="http://schemas.openxmlformats.org/package/2006/relationships"><Relationship Id="rId8" Type="http://schemas.openxmlformats.org/officeDocument/2006/relationships/image" Target="../media/image94.png"/><Relationship Id="rId3" Type="http://schemas.openxmlformats.org/officeDocument/2006/relationships/image" Target="../media/image91.png"/><Relationship Id="rId7" Type="http://schemas.openxmlformats.org/officeDocument/2006/relationships/image" Target="../media/image56.png"/><Relationship Id="rId12" Type="http://schemas.openxmlformats.org/officeDocument/2006/relationships/image" Target="../media/image30.png"/><Relationship Id="rId2" Type="http://schemas.openxmlformats.org/officeDocument/2006/relationships/image" Target="../media/image86.png"/><Relationship Id="rId1" Type="http://schemas.openxmlformats.org/officeDocument/2006/relationships/slideMaster" Target="../slideMasters/slideMaster1.xml"/><Relationship Id="rId6" Type="http://schemas.openxmlformats.org/officeDocument/2006/relationships/image" Target="../media/image93.png"/><Relationship Id="rId11" Type="http://schemas.openxmlformats.org/officeDocument/2006/relationships/image" Target="../media/image43.png"/><Relationship Id="rId5" Type="http://schemas.openxmlformats.org/officeDocument/2006/relationships/image" Target="../media/image59.png"/><Relationship Id="rId10" Type="http://schemas.openxmlformats.org/officeDocument/2006/relationships/image" Target="../media/image95.png"/><Relationship Id="rId4" Type="http://schemas.openxmlformats.org/officeDocument/2006/relationships/image" Target="../media/image92.png"/><Relationship Id="rId9" Type="http://schemas.openxmlformats.org/officeDocument/2006/relationships/image" Target="../media/image90.png"/></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png"/><Relationship Id="rId1" Type="http://schemas.openxmlformats.org/officeDocument/2006/relationships/slideMaster" Target="../slideMasters/slideMaster1.xml"/><Relationship Id="rId5" Type="http://schemas.openxmlformats.org/officeDocument/2006/relationships/image" Target="../media/image97.svg"/><Relationship Id="rId4" Type="http://schemas.openxmlformats.org/officeDocument/2006/relationships/image" Target="../media/image96.png"/></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98.svg"/><Relationship Id="rId7" Type="http://schemas.openxmlformats.org/officeDocument/2006/relationships/image" Target="../media/image102.svg"/><Relationship Id="rId2" Type="http://schemas.openxmlformats.org/officeDocument/2006/relationships/image" Target="../media/image35.png"/><Relationship Id="rId1" Type="http://schemas.openxmlformats.org/officeDocument/2006/relationships/slideMaster" Target="../slideMasters/slideMaster1.xml"/><Relationship Id="rId6" Type="http://schemas.openxmlformats.org/officeDocument/2006/relationships/image" Target="../media/image101.png"/><Relationship Id="rId5" Type="http://schemas.openxmlformats.org/officeDocument/2006/relationships/image" Target="../media/image100.svg"/><Relationship Id="rId4" Type="http://schemas.openxmlformats.org/officeDocument/2006/relationships/image" Target="../media/image99.png"/></Relationships>
</file>

<file path=ppt/slideLayouts/_rels/slideLayout37.xml.rels><?xml version="1.0" encoding="UTF-8" standalone="yes"?>
<Relationships xmlns="http://schemas.openxmlformats.org/package/2006/relationships"><Relationship Id="rId8" Type="http://schemas.openxmlformats.org/officeDocument/2006/relationships/image" Target="../media/image105.png"/><Relationship Id="rId3" Type="http://schemas.openxmlformats.org/officeDocument/2006/relationships/image" Target="../media/image100.svg"/><Relationship Id="rId7" Type="http://schemas.openxmlformats.org/officeDocument/2006/relationships/image" Target="../media/image104.png"/><Relationship Id="rId2" Type="http://schemas.openxmlformats.org/officeDocument/2006/relationships/image" Target="../media/image99.png"/><Relationship Id="rId1" Type="http://schemas.openxmlformats.org/officeDocument/2006/relationships/slideMaster" Target="../slideMasters/slideMaster1.xml"/><Relationship Id="rId6" Type="http://schemas.openxmlformats.org/officeDocument/2006/relationships/image" Target="../media/image103.png"/><Relationship Id="rId5" Type="http://schemas.openxmlformats.org/officeDocument/2006/relationships/image" Target="../media/image102.svg"/><Relationship Id="rId10" Type="http://schemas.openxmlformats.org/officeDocument/2006/relationships/image" Target="../media/image107.png"/><Relationship Id="rId4" Type="http://schemas.openxmlformats.org/officeDocument/2006/relationships/image" Target="../media/image101.png"/><Relationship Id="rId9" Type="http://schemas.openxmlformats.org/officeDocument/2006/relationships/image" Target="../media/image106.png"/></Relationships>
</file>

<file path=ppt/slideLayouts/_rels/slideLayout38.xml.rels><?xml version="1.0" encoding="UTF-8" standalone="yes"?>
<Relationships xmlns="http://schemas.openxmlformats.org/package/2006/relationships"><Relationship Id="rId8" Type="http://schemas.openxmlformats.org/officeDocument/2006/relationships/image" Target="../media/image105.png"/><Relationship Id="rId3" Type="http://schemas.openxmlformats.org/officeDocument/2006/relationships/image" Target="../media/image100.svg"/><Relationship Id="rId7" Type="http://schemas.openxmlformats.org/officeDocument/2006/relationships/image" Target="../media/image104.png"/><Relationship Id="rId2" Type="http://schemas.openxmlformats.org/officeDocument/2006/relationships/image" Target="../media/image99.png"/><Relationship Id="rId1" Type="http://schemas.openxmlformats.org/officeDocument/2006/relationships/slideMaster" Target="../slideMasters/slideMaster1.xml"/><Relationship Id="rId6" Type="http://schemas.openxmlformats.org/officeDocument/2006/relationships/image" Target="../media/image103.png"/><Relationship Id="rId5" Type="http://schemas.openxmlformats.org/officeDocument/2006/relationships/image" Target="../media/image102.svg"/><Relationship Id="rId10" Type="http://schemas.openxmlformats.org/officeDocument/2006/relationships/image" Target="../media/image107.png"/><Relationship Id="rId4" Type="http://schemas.openxmlformats.org/officeDocument/2006/relationships/image" Target="../media/image101.png"/><Relationship Id="rId9" Type="http://schemas.openxmlformats.org/officeDocument/2006/relationships/image" Target="../media/image106.png"/></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109.svg"/><Relationship Id="rId2" Type="http://schemas.openxmlformats.org/officeDocument/2006/relationships/image" Target="../media/image108.pn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8" Type="http://schemas.openxmlformats.org/officeDocument/2006/relationships/image" Target="../media/image116.png"/><Relationship Id="rId13" Type="http://schemas.openxmlformats.org/officeDocument/2006/relationships/image" Target="../media/image121.png"/><Relationship Id="rId3" Type="http://schemas.openxmlformats.org/officeDocument/2006/relationships/image" Target="../media/image111.svg"/><Relationship Id="rId7" Type="http://schemas.openxmlformats.org/officeDocument/2006/relationships/image" Target="../media/image115.svg"/><Relationship Id="rId12" Type="http://schemas.openxmlformats.org/officeDocument/2006/relationships/image" Target="../media/image120.svg"/><Relationship Id="rId2" Type="http://schemas.openxmlformats.org/officeDocument/2006/relationships/image" Target="../media/image110.png"/><Relationship Id="rId16" Type="http://schemas.openxmlformats.org/officeDocument/2006/relationships/image" Target="../media/image124.svg"/><Relationship Id="rId1" Type="http://schemas.openxmlformats.org/officeDocument/2006/relationships/slideMaster" Target="../slideMasters/slideMaster1.xml"/><Relationship Id="rId6" Type="http://schemas.openxmlformats.org/officeDocument/2006/relationships/image" Target="../media/image114.png"/><Relationship Id="rId11" Type="http://schemas.openxmlformats.org/officeDocument/2006/relationships/image" Target="../media/image119.png"/><Relationship Id="rId5" Type="http://schemas.openxmlformats.org/officeDocument/2006/relationships/image" Target="../media/image113.svg"/><Relationship Id="rId15" Type="http://schemas.openxmlformats.org/officeDocument/2006/relationships/image" Target="../media/image123.png"/><Relationship Id="rId10" Type="http://schemas.openxmlformats.org/officeDocument/2006/relationships/image" Target="../media/image118.svg"/><Relationship Id="rId4" Type="http://schemas.openxmlformats.org/officeDocument/2006/relationships/image" Target="../media/image112.png"/><Relationship Id="rId9" Type="http://schemas.openxmlformats.org/officeDocument/2006/relationships/image" Target="../media/image117.png"/><Relationship Id="rId14" Type="http://schemas.openxmlformats.org/officeDocument/2006/relationships/image" Target="../media/image122.svg"/></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image" Target="../media/image116.png"/><Relationship Id="rId1" Type="http://schemas.openxmlformats.org/officeDocument/2006/relationships/slideMaster" Target="../slideMasters/slideMaster1.xml"/><Relationship Id="rId6" Type="http://schemas.openxmlformats.org/officeDocument/2006/relationships/image" Target="../media/image128.svg"/><Relationship Id="rId5" Type="http://schemas.openxmlformats.org/officeDocument/2006/relationships/image" Target="../media/image127.png"/><Relationship Id="rId4" Type="http://schemas.openxmlformats.org/officeDocument/2006/relationships/image" Target="../media/image126.svg"/></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image" Target="../media/image116.png"/><Relationship Id="rId1" Type="http://schemas.openxmlformats.org/officeDocument/2006/relationships/slideMaster" Target="../slideMasters/slideMaster1.xml"/><Relationship Id="rId6" Type="http://schemas.openxmlformats.org/officeDocument/2006/relationships/image" Target="../media/image128.svg"/><Relationship Id="rId5" Type="http://schemas.openxmlformats.org/officeDocument/2006/relationships/image" Target="../media/image127.png"/><Relationship Id="rId4" Type="http://schemas.openxmlformats.org/officeDocument/2006/relationships/image" Target="../media/image126.svg"/></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image" Target="../media/image116.png"/><Relationship Id="rId1" Type="http://schemas.openxmlformats.org/officeDocument/2006/relationships/slideMaster" Target="../slideMasters/slideMaster1.xml"/><Relationship Id="rId6" Type="http://schemas.openxmlformats.org/officeDocument/2006/relationships/image" Target="../media/image128.svg"/><Relationship Id="rId5" Type="http://schemas.openxmlformats.org/officeDocument/2006/relationships/image" Target="../media/image127.png"/><Relationship Id="rId4" Type="http://schemas.openxmlformats.org/officeDocument/2006/relationships/image" Target="../media/image126.svg"/></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30.svg"/><Relationship Id="rId2" Type="http://schemas.openxmlformats.org/officeDocument/2006/relationships/image" Target="../media/image129.png"/><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32.svg"/><Relationship Id="rId2" Type="http://schemas.openxmlformats.org/officeDocument/2006/relationships/image" Target="../media/image131.png"/><Relationship Id="rId1" Type="http://schemas.openxmlformats.org/officeDocument/2006/relationships/slideMaster" Target="../slideMasters/slideMaster2.xml"/><Relationship Id="rId5" Type="http://schemas.openxmlformats.org/officeDocument/2006/relationships/image" Target="../media/image128.svg"/><Relationship Id="rId4" Type="http://schemas.openxmlformats.org/officeDocument/2006/relationships/image" Target="../media/image127.png"/></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128.svg"/><Relationship Id="rId2" Type="http://schemas.openxmlformats.org/officeDocument/2006/relationships/image" Target="../media/image127.png"/><Relationship Id="rId1" Type="http://schemas.openxmlformats.org/officeDocument/2006/relationships/slideMaster" Target="../slideMasters/slideMaster2.xml"/><Relationship Id="rId5" Type="http://schemas.openxmlformats.org/officeDocument/2006/relationships/image" Target="../media/image134.svg"/><Relationship Id="rId4" Type="http://schemas.openxmlformats.org/officeDocument/2006/relationships/image" Target="../media/image133.png"/></Relationships>
</file>

<file path=ppt/slideLayouts/_rels/slideLayout50.xml.rels><?xml version="1.0" encoding="UTF-8" standalone="yes"?>
<Relationships xmlns="http://schemas.openxmlformats.org/package/2006/relationships"><Relationship Id="rId8" Type="http://schemas.openxmlformats.org/officeDocument/2006/relationships/image" Target="../media/image141.png"/><Relationship Id="rId13" Type="http://schemas.openxmlformats.org/officeDocument/2006/relationships/image" Target="../media/image128.svg"/><Relationship Id="rId3" Type="http://schemas.openxmlformats.org/officeDocument/2006/relationships/image" Target="../media/image136.svg"/><Relationship Id="rId7" Type="http://schemas.openxmlformats.org/officeDocument/2006/relationships/image" Target="../media/image140.svg"/><Relationship Id="rId12" Type="http://schemas.openxmlformats.org/officeDocument/2006/relationships/image" Target="../media/image127.png"/><Relationship Id="rId2" Type="http://schemas.openxmlformats.org/officeDocument/2006/relationships/image" Target="../media/image135.png"/><Relationship Id="rId1" Type="http://schemas.openxmlformats.org/officeDocument/2006/relationships/slideMaster" Target="../slideMasters/slideMaster2.xml"/><Relationship Id="rId6" Type="http://schemas.openxmlformats.org/officeDocument/2006/relationships/image" Target="../media/image139.png"/><Relationship Id="rId11" Type="http://schemas.openxmlformats.org/officeDocument/2006/relationships/image" Target="../media/image144.svg"/><Relationship Id="rId5" Type="http://schemas.openxmlformats.org/officeDocument/2006/relationships/image" Target="../media/image138.svg"/><Relationship Id="rId10" Type="http://schemas.openxmlformats.org/officeDocument/2006/relationships/image" Target="../media/image143.png"/><Relationship Id="rId4" Type="http://schemas.openxmlformats.org/officeDocument/2006/relationships/image" Target="../media/image137.png"/><Relationship Id="rId9" Type="http://schemas.openxmlformats.org/officeDocument/2006/relationships/image" Target="../media/image142.svg"/></Relationships>
</file>

<file path=ppt/slideLayouts/_rels/slideLayout51.xml.rels><?xml version="1.0" encoding="UTF-8" standalone="yes"?>
<Relationships xmlns="http://schemas.openxmlformats.org/package/2006/relationships"><Relationship Id="rId13" Type="http://schemas.openxmlformats.org/officeDocument/2006/relationships/image" Target="../media/image156.svg"/><Relationship Id="rId18" Type="http://schemas.openxmlformats.org/officeDocument/2006/relationships/image" Target="../media/image161.png"/><Relationship Id="rId26" Type="http://schemas.openxmlformats.org/officeDocument/2006/relationships/image" Target="../media/image165.png"/><Relationship Id="rId3" Type="http://schemas.openxmlformats.org/officeDocument/2006/relationships/image" Target="../media/image146.svg"/><Relationship Id="rId21" Type="http://schemas.openxmlformats.org/officeDocument/2006/relationships/image" Target="../media/image164.svg"/><Relationship Id="rId7" Type="http://schemas.openxmlformats.org/officeDocument/2006/relationships/image" Target="../media/image150.svg"/><Relationship Id="rId12" Type="http://schemas.openxmlformats.org/officeDocument/2006/relationships/image" Target="../media/image155.png"/><Relationship Id="rId17" Type="http://schemas.openxmlformats.org/officeDocument/2006/relationships/image" Target="../media/image160.svg"/><Relationship Id="rId25" Type="http://schemas.openxmlformats.org/officeDocument/2006/relationships/image" Target="../media/image130.svg"/><Relationship Id="rId33" Type="http://schemas.openxmlformats.org/officeDocument/2006/relationships/image" Target="../media/image170.svg"/><Relationship Id="rId2" Type="http://schemas.openxmlformats.org/officeDocument/2006/relationships/image" Target="../media/image145.png"/><Relationship Id="rId16" Type="http://schemas.openxmlformats.org/officeDocument/2006/relationships/image" Target="../media/image159.png"/><Relationship Id="rId20" Type="http://schemas.openxmlformats.org/officeDocument/2006/relationships/image" Target="../media/image163.png"/><Relationship Id="rId29" Type="http://schemas.openxmlformats.org/officeDocument/2006/relationships/image" Target="../media/image115.svg"/><Relationship Id="rId1" Type="http://schemas.openxmlformats.org/officeDocument/2006/relationships/slideMaster" Target="../slideMasters/slideMaster2.xml"/><Relationship Id="rId6" Type="http://schemas.openxmlformats.org/officeDocument/2006/relationships/image" Target="../media/image149.png"/><Relationship Id="rId11" Type="http://schemas.openxmlformats.org/officeDocument/2006/relationships/image" Target="../media/image154.svg"/><Relationship Id="rId24" Type="http://schemas.openxmlformats.org/officeDocument/2006/relationships/image" Target="../media/image129.png"/><Relationship Id="rId32" Type="http://schemas.openxmlformats.org/officeDocument/2006/relationships/image" Target="../media/image169.png"/><Relationship Id="rId5" Type="http://schemas.openxmlformats.org/officeDocument/2006/relationships/image" Target="../media/image148.svg"/><Relationship Id="rId15" Type="http://schemas.openxmlformats.org/officeDocument/2006/relationships/image" Target="../media/image158.svg"/><Relationship Id="rId23" Type="http://schemas.openxmlformats.org/officeDocument/2006/relationships/image" Target="../media/image109.svg"/><Relationship Id="rId28" Type="http://schemas.openxmlformats.org/officeDocument/2006/relationships/image" Target="../media/image114.png"/><Relationship Id="rId10" Type="http://schemas.openxmlformats.org/officeDocument/2006/relationships/image" Target="../media/image153.png"/><Relationship Id="rId19" Type="http://schemas.openxmlformats.org/officeDocument/2006/relationships/image" Target="../media/image162.svg"/><Relationship Id="rId31" Type="http://schemas.openxmlformats.org/officeDocument/2006/relationships/image" Target="../media/image168.svg"/><Relationship Id="rId4" Type="http://schemas.openxmlformats.org/officeDocument/2006/relationships/image" Target="../media/image147.png"/><Relationship Id="rId9" Type="http://schemas.openxmlformats.org/officeDocument/2006/relationships/image" Target="../media/image152.svg"/><Relationship Id="rId14" Type="http://schemas.openxmlformats.org/officeDocument/2006/relationships/image" Target="../media/image157.png"/><Relationship Id="rId22" Type="http://schemas.openxmlformats.org/officeDocument/2006/relationships/image" Target="../media/image108.png"/><Relationship Id="rId27" Type="http://schemas.openxmlformats.org/officeDocument/2006/relationships/image" Target="../media/image166.svg"/><Relationship Id="rId30" Type="http://schemas.openxmlformats.org/officeDocument/2006/relationships/image" Target="../media/image167.png"/><Relationship Id="rId8" Type="http://schemas.openxmlformats.org/officeDocument/2006/relationships/image" Target="../media/image151.png"/></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171.png"/><Relationship Id="rId2" Type="http://schemas.openxmlformats.org/officeDocument/2006/relationships/image" Target="../media/image116.png"/><Relationship Id="rId1" Type="http://schemas.openxmlformats.org/officeDocument/2006/relationships/slideMaster" Target="../slideMasters/slideMaster2.xml"/><Relationship Id="rId6" Type="http://schemas.openxmlformats.org/officeDocument/2006/relationships/image" Target="../media/image174.svg"/><Relationship Id="rId5" Type="http://schemas.openxmlformats.org/officeDocument/2006/relationships/image" Target="../media/image173.png"/><Relationship Id="rId4" Type="http://schemas.openxmlformats.org/officeDocument/2006/relationships/image" Target="../media/image172.svg"/></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175.png"/><Relationship Id="rId2" Type="http://schemas.openxmlformats.org/officeDocument/2006/relationships/image" Target="../media/image116.png"/><Relationship Id="rId1" Type="http://schemas.openxmlformats.org/officeDocument/2006/relationships/slideMaster" Target="../slideMasters/slideMaster2.xml"/><Relationship Id="rId4" Type="http://schemas.openxmlformats.org/officeDocument/2006/relationships/image" Target="../media/image176.svg"/></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image" Target="../media/image116.png"/><Relationship Id="rId1" Type="http://schemas.openxmlformats.org/officeDocument/2006/relationships/slideMaster" Target="../slideMasters/slideMaster2.xml"/><Relationship Id="rId6" Type="http://schemas.openxmlformats.org/officeDocument/2006/relationships/image" Target="../media/image128.svg"/><Relationship Id="rId5" Type="http://schemas.openxmlformats.org/officeDocument/2006/relationships/image" Target="../media/image127.png"/><Relationship Id="rId4" Type="http://schemas.openxmlformats.org/officeDocument/2006/relationships/image" Target="../media/image126.svg"/></Relationships>
</file>

<file path=ppt/slideLayouts/_rels/slideLayout55.xml.rels><?xml version="1.0" encoding="UTF-8" standalone="yes"?>
<Relationships xmlns="http://schemas.openxmlformats.org/package/2006/relationships"><Relationship Id="rId8" Type="http://schemas.openxmlformats.org/officeDocument/2006/relationships/image" Target="../media/image179.png"/><Relationship Id="rId13" Type="http://schemas.openxmlformats.org/officeDocument/2006/relationships/image" Target="../media/image183.svg"/><Relationship Id="rId18" Type="http://schemas.openxmlformats.org/officeDocument/2006/relationships/image" Target="../media/image128.svg"/><Relationship Id="rId3" Type="http://schemas.openxmlformats.org/officeDocument/2006/relationships/image" Target="../media/image178.svg"/><Relationship Id="rId7" Type="http://schemas.openxmlformats.org/officeDocument/2006/relationships/image" Target="../media/image168.svg"/><Relationship Id="rId12" Type="http://schemas.openxmlformats.org/officeDocument/2006/relationships/image" Target="../media/image182.png"/><Relationship Id="rId17" Type="http://schemas.openxmlformats.org/officeDocument/2006/relationships/image" Target="../media/image127.png"/><Relationship Id="rId2" Type="http://schemas.openxmlformats.org/officeDocument/2006/relationships/image" Target="../media/image177.png"/><Relationship Id="rId16" Type="http://schemas.openxmlformats.org/officeDocument/2006/relationships/image" Target="../media/image116.png"/><Relationship Id="rId1" Type="http://schemas.openxmlformats.org/officeDocument/2006/relationships/slideMaster" Target="../slideMasters/slideMaster2.xml"/><Relationship Id="rId6" Type="http://schemas.openxmlformats.org/officeDocument/2006/relationships/image" Target="../media/image167.png"/><Relationship Id="rId11" Type="http://schemas.openxmlformats.org/officeDocument/2006/relationships/image" Target="../media/image181.svg"/><Relationship Id="rId5" Type="http://schemas.openxmlformats.org/officeDocument/2006/relationships/image" Target="../media/image166.svg"/><Relationship Id="rId15" Type="http://schemas.openxmlformats.org/officeDocument/2006/relationships/image" Target="../media/image185.svg"/><Relationship Id="rId10" Type="http://schemas.openxmlformats.org/officeDocument/2006/relationships/image" Target="../media/image141.png"/><Relationship Id="rId4" Type="http://schemas.openxmlformats.org/officeDocument/2006/relationships/image" Target="../media/image165.png"/><Relationship Id="rId9" Type="http://schemas.openxmlformats.org/officeDocument/2006/relationships/image" Target="../media/image180.svg"/><Relationship Id="rId14" Type="http://schemas.openxmlformats.org/officeDocument/2006/relationships/image" Target="../media/image184.png"/></Relationships>
</file>

<file path=ppt/slideLayouts/_rels/slideLayout56.xml.rels><?xml version="1.0" encoding="UTF-8" standalone="yes"?>
<Relationships xmlns="http://schemas.openxmlformats.org/package/2006/relationships"><Relationship Id="rId8" Type="http://schemas.openxmlformats.org/officeDocument/2006/relationships/image" Target="../media/image190.png"/><Relationship Id="rId3" Type="http://schemas.openxmlformats.org/officeDocument/2006/relationships/image" Target="../media/image187.svg"/><Relationship Id="rId7" Type="http://schemas.openxmlformats.org/officeDocument/2006/relationships/image" Target="../media/image148.svg"/><Relationship Id="rId12" Type="http://schemas.openxmlformats.org/officeDocument/2006/relationships/image" Target="../media/image116.png"/><Relationship Id="rId2" Type="http://schemas.openxmlformats.org/officeDocument/2006/relationships/image" Target="../media/image186.png"/><Relationship Id="rId1" Type="http://schemas.openxmlformats.org/officeDocument/2006/relationships/slideMaster" Target="../slideMasters/slideMaster2.xml"/><Relationship Id="rId6" Type="http://schemas.openxmlformats.org/officeDocument/2006/relationships/image" Target="../media/image147.png"/><Relationship Id="rId11" Type="http://schemas.openxmlformats.org/officeDocument/2006/relationships/image" Target="../media/image183.svg"/><Relationship Id="rId5" Type="http://schemas.openxmlformats.org/officeDocument/2006/relationships/image" Target="../media/image189.svg"/><Relationship Id="rId10" Type="http://schemas.openxmlformats.org/officeDocument/2006/relationships/image" Target="../media/image182.png"/><Relationship Id="rId4" Type="http://schemas.openxmlformats.org/officeDocument/2006/relationships/image" Target="../media/image188.png"/><Relationship Id="rId9" Type="http://schemas.openxmlformats.org/officeDocument/2006/relationships/image" Target="../media/image191.svg"/></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187.svg"/><Relationship Id="rId2" Type="http://schemas.openxmlformats.org/officeDocument/2006/relationships/image" Target="../media/image186.png"/><Relationship Id="rId1" Type="http://schemas.openxmlformats.org/officeDocument/2006/relationships/slideMaster" Target="../slideMasters/slideMaster2.xml"/><Relationship Id="rId6" Type="http://schemas.openxmlformats.org/officeDocument/2006/relationships/image" Target="../media/image116.png"/><Relationship Id="rId5" Type="http://schemas.openxmlformats.org/officeDocument/2006/relationships/image" Target="../media/image193.svg"/><Relationship Id="rId4" Type="http://schemas.openxmlformats.org/officeDocument/2006/relationships/image" Target="../media/image192.png"/></Relationships>
</file>

<file path=ppt/slideLayouts/_rels/slideLayout58.xml.rels><?xml version="1.0" encoding="UTF-8" standalone="yes"?>
<Relationships xmlns="http://schemas.openxmlformats.org/package/2006/relationships"><Relationship Id="rId8" Type="http://schemas.openxmlformats.org/officeDocument/2006/relationships/image" Target="../media/image116.png"/><Relationship Id="rId3" Type="http://schemas.openxmlformats.org/officeDocument/2006/relationships/image" Target="../media/image194.svg"/><Relationship Id="rId7" Type="http://schemas.openxmlformats.org/officeDocument/2006/relationships/image" Target="../media/image170.svg"/><Relationship Id="rId2" Type="http://schemas.openxmlformats.org/officeDocument/2006/relationships/image" Target="../media/image186.png"/><Relationship Id="rId1" Type="http://schemas.openxmlformats.org/officeDocument/2006/relationships/slideMaster" Target="../slideMasters/slideMaster2.xml"/><Relationship Id="rId6" Type="http://schemas.openxmlformats.org/officeDocument/2006/relationships/image" Target="../media/image169.png"/><Relationship Id="rId5" Type="http://schemas.openxmlformats.org/officeDocument/2006/relationships/image" Target="../media/image196.svg"/><Relationship Id="rId4" Type="http://schemas.openxmlformats.org/officeDocument/2006/relationships/image" Target="../media/image195.png"/></Relationships>
</file>

<file path=ppt/slideLayouts/_rels/slideLayout59.xml.rels><?xml version="1.0" encoding="UTF-8" standalone="yes"?>
<Relationships xmlns="http://schemas.openxmlformats.org/package/2006/relationships"><Relationship Id="rId8" Type="http://schemas.openxmlformats.org/officeDocument/2006/relationships/image" Target="../media/image202.svg"/><Relationship Id="rId3" Type="http://schemas.openxmlformats.org/officeDocument/2006/relationships/image" Target="../media/image197.png"/><Relationship Id="rId7" Type="http://schemas.openxmlformats.org/officeDocument/2006/relationships/image" Target="../media/image201.png"/><Relationship Id="rId2" Type="http://schemas.openxmlformats.org/officeDocument/2006/relationships/image" Target="../media/image116.png"/><Relationship Id="rId1" Type="http://schemas.openxmlformats.org/officeDocument/2006/relationships/slideMaster" Target="../slideMasters/slideMaster2.xml"/><Relationship Id="rId6" Type="http://schemas.openxmlformats.org/officeDocument/2006/relationships/image" Target="../media/image200.svg"/><Relationship Id="rId5" Type="http://schemas.openxmlformats.org/officeDocument/2006/relationships/image" Target="../media/image199.png"/><Relationship Id="rId10" Type="http://schemas.openxmlformats.org/officeDocument/2006/relationships/image" Target="../media/image204.svg"/><Relationship Id="rId4" Type="http://schemas.openxmlformats.org/officeDocument/2006/relationships/image" Target="../media/image198.svg"/><Relationship Id="rId9" Type="http://schemas.openxmlformats.org/officeDocument/2006/relationships/image" Target="../media/image203.png"/></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205.png"/><Relationship Id="rId2" Type="http://schemas.openxmlformats.org/officeDocument/2006/relationships/image" Target="../media/image116.png"/><Relationship Id="rId1" Type="http://schemas.openxmlformats.org/officeDocument/2006/relationships/slideMaster" Target="../slideMasters/slideMaster2.xml"/><Relationship Id="rId4" Type="http://schemas.openxmlformats.org/officeDocument/2006/relationships/image" Target="../media/image206.svg"/></Relationships>
</file>

<file path=ppt/slideLayouts/_rels/slideLayout61.xml.rels><?xml version="1.0" encoding="UTF-8" standalone="yes"?>
<Relationships xmlns="http://schemas.openxmlformats.org/package/2006/relationships"><Relationship Id="rId8" Type="http://schemas.openxmlformats.org/officeDocument/2006/relationships/image" Target="../media/image210.svg"/><Relationship Id="rId3" Type="http://schemas.openxmlformats.org/officeDocument/2006/relationships/image" Target="../media/image207.png"/><Relationship Id="rId7" Type="http://schemas.openxmlformats.org/officeDocument/2006/relationships/image" Target="../media/image209.png"/><Relationship Id="rId2" Type="http://schemas.openxmlformats.org/officeDocument/2006/relationships/image" Target="../media/image116.png"/><Relationship Id="rId1" Type="http://schemas.openxmlformats.org/officeDocument/2006/relationships/slideMaster" Target="../slideMasters/slideMaster2.xml"/><Relationship Id="rId6" Type="http://schemas.openxmlformats.org/officeDocument/2006/relationships/image" Target="../media/image162.svg"/><Relationship Id="rId5" Type="http://schemas.openxmlformats.org/officeDocument/2006/relationships/image" Target="../media/image161.png"/><Relationship Id="rId4" Type="http://schemas.openxmlformats.org/officeDocument/2006/relationships/image" Target="../media/image208.svg"/></Relationships>
</file>

<file path=ppt/slideLayouts/_rels/slideLayout62.xml.rels><?xml version="1.0" encoding="UTF-8" standalone="yes"?>
<Relationships xmlns="http://schemas.openxmlformats.org/package/2006/relationships"><Relationship Id="rId8" Type="http://schemas.openxmlformats.org/officeDocument/2006/relationships/image" Target="../media/image128.svg"/><Relationship Id="rId3" Type="http://schemas.openxmlformats.org/officeDocument/2006/relationships/image" Target="../media/image212.svg"/><Relationship Id="rId7" Type="http://schemas.openxmlformats.org/officeDocument/2006/relationships/image" Target="../media/image127.png"/><Relationship Id="rId2" Type="http://schemas.openxmlformats.org/officeDocument/2006/relationships/image" Target="../media/image211.png"/><Relationship Id="rId1" Type="http://schemas.openxmlformats.org/officeDocument/2006/relationships/slideMaster" Target="../slideMasters/slideMaster2.xml"/><Relationship Id="rId6" Type="http://schemas.openxmlformats.org/officeDocument/2006/relationships/image" Target="../media/image116.png"/><Relationship Id="rId5" Type="http://schemas.openxmlformats.org/officeDocument/2006/relationships/image" Target="../media/image148.svg"/><Relationship Id="rId4" Type="http://schemas.openxmlformats.org/officeDocument/2006/relationships/image" Target="../media/image147.png"/></Relationships>
</file>

<file path=ppt/slideLayouts/_rels/slideLayout63.xml.rels><?xml version="1.0" encoding="UTF-8" standalone="yes"?>
<Relationships xmlns="http://schemas.openxmlformats.org/package/2006/relationships"><Relationship Id="rId8" Type="http://schemas.openxmlformats.org/officeDocument/2006/relationships/image" Target="../media/image219.png"/><Relationship Id="rId3" Type="http://schemas.openxmlformats.org/officeDocument/2006/relationships/image" Target="../media/image214.svg"/><Relationship Id="rId7" Type="http://schemas.openxmlformats.org/officeDocument/2006/relationships/image" Target="../media/image218.svg"/><Relationship Id="rId2" Type="http://schemas.openxmlformats.org/officeDocument/2006/relationships/image" Target="../media/image213.png"/><Relationship Id="rId1" Type="http://schemas.openxmlformats.org/officeDocument/2006/relationships/slideMaster" Target="../slideMasters/slideMaster2.xml"/><Relationship Id="rId6" Type="http://schemas.openxmlformats.org/officeDocument/2006/relationships/image" Target="../media/image217.png"/><Relationship Id="rId5" Type="http://schemas.openxmlformats.org/officeDocument/2006/relationships/image" Target="../media/image216.svg"/><Relationship Id="rId4" Type="http://schemas.openxmlformats.org/officeDocument/2006/relationships/image" Target="../media/image215.png"/><Relationship Id="rId9" Type="http://schemas.openxmlformats.org/officeDocument/2006/relationships/image" Target="../media/image220.svg"/></Relationships>
</file>

<file path=ppt/slideLayouts/_rels/slideLayout64.xml.rels><?xml version="1.0" encoding="UTF-8" standalone="yes"?>
<Relationships xmlns="http://schemas.openxmlformats.org/package/2006/relationships"><Relationship Id="rId8" Type="http://schemas.openxmlformats.org/officeDocument/2006/relationships/image" Target="../media/image227.png"/><Relationship Id="rId13" Type="http://schemas.openxmlformats.org/officeDocument/2006/relationships/image" Target="../media/image166.svg"/><Relationship Id="rId18" Type="http://schemas.openxmlformats.org/officeDocument/2006/relationships/image" Target="../media/image116.png"/><Relationship Id="rId3" Type="http://schemas.openxmlformats.org/officeDocument/2006/relationships/image" Target="../media/image222.svg"/><Relationship Id="rId7" Type="http://schemas.openxmlformats.org/officeDocument/2006/relationships/image" Target="../media/image226.svg"/><Relationship Id="rId12" Type="http://schemas.openxmlformats.org/officeDocument/2006/relationships/image" Target="../media/image165.png"/><Relationship Id="rId17" Type="http://schemas.openxmlformats.org/officeDocument/2006/relationships/image" Target="../media/image183.svg"/><Relationship Id="rId2" Type="http://schemas.openxmlformats.org/officeDocument/2006/relationships/image" Target="../media/image221.png"/><Relationship Id="rId16" Type="http://schemas.openxmlformats.org/officeDocument/2006/relationships/image" Target="../media/image182.png"/><Relationship Id="rId1" Type="http://schemas.openxmlformats.org/officeDocument/2006/relationships/slideMaster" Target="../slideMasters/slideMaster2.xml"/><Relationship Id="rId6" Type="http://schemas.openxmlformats.org/officeDocument/2006/relationships/image" Target="../media/image225.png"/><Relationship Id="rId11" Type="http://schemas.openxmlformats.org/officeDocument/2006/relationships/image" Target="../media/image162.svg"/><Relationship Id="rId5" Type="http://schemas.openxmlformats.org/officeDocument/2006/relationships/image" Target="../media/image224.svg"/><Relationship Id="rId15" Type="http://schemas.openxmlformats.org/officeDocument/2006/relationships/image" Target="../media/image230.svg"/><Relationship Id="rId10" Type="http://schemas.openxmlformats.org/officeDocument/2006/relationships/image" Target="../media/image161.png"/><Relationship Id="rId4" Type="http://schemas.openxmlformats.org/officeDocument/2006/relationships/image" Target="../media/image223.png"/><Relationship Id="rId9" Type="http://schemas.openxmlformats.org/officeDocument/2006/relationships/image" Target="../media/image228.svg"/><Relationship Id="rId14" Type="http://schemas.openxmlformats.org/officeDocument/2006/relationships/image" Target="../media/image229.png"/></Relationships>
</file>

<file path=ppt/slideLayouts/_rels/slideLayout65.xml.rels><?xml version="1.0" encoding="UTF-8" standalone="yes"?>
<Relationships xmlns="http://schemas.openxmlformats.org/package/2006/relationships"><Relationship Id="rId3" Type="http://schemas.openxmlformats.org/officeDocument/2006/relationships/image" Target="../media/image232.svg"/><Relationship Id="rId2" Type="http://schemas.openxmlformats.org/officeDocument/2006/relationships/image" Target="../media/image231.png"/><Relationship Id="rId1" Type="http://schemas.openxmlformats.org/officeDocument/2006/relationships/slideMaster" Target="../slideMasters/slideMaster2.xml"/><Relationship Id="rId5" Type="http://schemas.openxmlformats.org/officeDocument/2006/relationships/image" Target="../media/image234.svg"/><Relationship Id="rId4" Type="http://schemas.openxmlformats.org/officeDocument/2006/relationships/image" Target="../media/image233.png"/></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236.svg"/><Relationship Id="rId2" Type="http://schemas.openxmlformats.org/officeDocument/2006/relationships/image" Target="../media/image235.png"/><Relationship Id="rId1" Type="http://schemas.openxmlformats.org/officeDocument/2006/relationships/slideMaster" Target="../slideMasters/slideMaster2.xml"/><Relationship Id="rId5" Type="http://schemas.openxmlformats.org/officeDocument/2006/relationships/image" Target="../media/image234.svg"/><Relationship Id="rId4" Type="http://schemas.openxmlformats.org/officeDocument/2006/relationships/image" Target="../media/image233.png"/></Relationships>
</file>

<file path=ppt/slideLayouts/_rels/slideLayout67.xml.rels><?xml version="1.0" encoding="UTF-8" standalone="yes"?>
<Relationships xmlns="http://schemas.openxmlformats.org/package/2006/relationships"><Relationship Id="rId8" Type="http://schemas.openxmlformats.org/officeDocument/2006/relationships/image" Target="../media/image227.png"/><Relationship Id="rId13" Type="http://schemas.openxmlformats.org/officeDocument/2006/relationships/image" Target="../media/image166.svg"/><Relationship Id="rId3" Type="http://schemas.openxmlformats.org/officeDocument/2006/relationships/image" Target="../media/image222.svg"/><Relationship Id="rId7" Type="http://schemas.openxmlformats.org/officeDocument/2006/relationships/image" Target="../media/image226.svg"/><Relationship Id="rId12" Type="http://schemas.openxmlformats.org/officeDocument/2006/relationships/image" Target="../media/image165.png"/><Relationship Id="rId17" Type="http://schemas.openxmlformats.org/officeDocument/2006/relationships/image" Target="../media/image183.svg"/><Relationship Id="rId2" Type="http://schemas.openxmlformats.org/officeDocument/2006/relationships/image" Target="../media/image221.png"/><Relationship Id="rId16" Type="http://schemas.openxmlformats.org/officeDocument/2006/relationships/image" Target="../media/image182.png"/><Relationship Id="rId1" Type="http://schemas.openxmlformats.org/officeDocument/2006/relationships/slideMaster" Target="../slideMasters/slideMaster2.xml"/><Relationship Id="rId6" Type="http://schemas.openxmlformats.org/officeDocument/2006/relationships/image" Target="../media/image225.png"/><Relationship Id="rId11" Type="http://schemas.openxmlformats.org/officeDocument/2006/relationships/image" Target="../media/image162.svg"/><Relationship Id="rId5" Type="http://schemas.openxmlformats.org/officeDocument/2006/relationships/image" Target="../media/image224.svg"/><Relationship Id="rId15" Type="http://schemas.openxmlformats.org/officeDocument/2006/relationships/image" Target="../media/image230.svg"/><Relationship Id="rId10" Type="http://schemas.openxmlformats.org/officeDocument/2006/relationships/image" Target="../media/image161.png"/><Relationship Id="rId4" Type="http://schemas.openxmlformats.org/officeDocument/2006/relationships/image" Target="../media/image223.png"/><Relationship Id="rId9" Type="http://schemas.openxmlformats.org/officeDocument/2006/relationships/image" Target="../media/image228.svg"/><Relationship Id="rId14" Type="http://schemas.openxmlformats.org/officeDocument/2006/relationships/image" Target="../media/image229.png"/></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109.svg"/><Relationship Id="rId2" Type="http://schemas.openxmlformats.org/officeDocument/2006/relationships/image" Target="../media/image108.png"/><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3" Type="http://schemas.openxmlformats.org/officeDocument/2006/relationships/image" Target="../media/image130.svg"/><Relationship Id="rId2" Type="http://schemas.openxmlformats.org/officeDocument/2006/relationships/image" Target="../media/image129.png"/><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8" Type="http://schemas.openxmlformats.org/officeDocument/2006/relationships/image" Target="../media/image182.png"/><Relationship Id="rId13" Type="http://schemas.openxmlformats.org/officeDocument/2006/relationships/image" Target="../media/image156.svg"/><Relationship Id="rId18" Type="http://schemas.openxmlformats.org/officeDocument/2006/relationships/image" Target="../media/image108.png"/><Relationship Id="rId3" Type="http://schemas.openxmlformats.org/officeDocument/2006/relationships/image" Target="../media/image128.svg"/><Relationship Id="rId7" Type="http://schemas.openxmlformats.org/officeDocument/2006/relationships/image" Target="../media/image166.svg"/><Relationship Id="rId12" Type="http://schemas.openxmlformats.org/officeDocument/2006/relationships/image" Target="../media/image155.png"/><Relationship Id="rId17" Type="http://schemas.openxmlformats.org/officeDocument/2006/relationships/image" Target="../media/image154.svg"/><Relationship Id="rId2" Type="http://schemas.openxmlformats.org/officeDocument/2006/relationships/image" Target="../media/image127.png"/><Relationship Id="rId16" Type="http://schemas.openxmlformats.org/officeDocument/2006/relationships/image" Target="../media/image153.png"/><Relationship Id="rId1" Type="http://schemas.openxmlformats.org/officeDocument/2006/relationships/slideMaster" Target="../slideMasters/slideMaster2.xml"/><Relationship Id="rId6" Type="http://schemas.openxmlformats.org/officeDocument/2006/relationships/image" Target="../media/image165.png"/><Relationship Id="rId11" Type="http://schemas.openxmlformats.org/officeDocument/2006/relationships/image" Target="../media/image130.svg"/><Relationship Id="rId5" Type="http://schemas.openxmlformats.org/officeDocument/2006/relationships/image" Target="../media/image158.svg"/><Relationship Id="rId15" Type="http://schemas.openxmlformats.org/officeDocument/2006/relationships/image" Target="../media/image168.svg"/><Relationship Id="rId10" Type="http://schemas.openxmlformats.org/officeDocument/2006/relationships/image" Target="../media/image129.png"/><Relationship Id="rId19" Type="http://schemas.openxmlformats.org/officeDocument/2006/relationships/image" Target="../media/image109.svg"/><Relationship Id="rId4" Type="http://schemas.openxmlformats.org/officeDocument/2006/relationships/image" Target="../media/image157.png"/><Relationship Id="rId9" Type="http://schemas.openxmlformats.org/officeDocument/2006/relationships/image" Target="../media/image183.svg"/><Relationship Id="rId14" Type="http://schemas.openxmlformats.org/officeDocument/2006/relationships/image" Target="../media/image167.png"/></Relationships>
</file>

<file path=ppt/slideLayouts/_rels/slideLayout71.xml.rels><?xml version="1.0" encoding="UTF-8" standalone="yes"?>
<Relationships xmlns="http://schemas.openxmlformats.org/package/2006/relationships"><Relationship Id="rId3" Type="http://schemas.openxmlformats.org/officeDocument/2006/relationships/image" Target="../media/image238.png"/><Relationship Id="rId2" Type="http://schemas.openxmlformats.org/officeDocument/2006/relationships/image" Target="../media/image237.emf"/><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8" Type="http://schemas.openxmlformats.org/officeDocument/2006/relationships/image" Target="../media/image183.svg"/><Relationship Id="rId3" Type="http://schemas.openxmlformats.org/officeDocument/2006/relationships/image" Target="../media/image239.png"/><Relationship Id="rId7" Type="http://schemas.openxmlformats.org/officeDocument/2006/relationships/image" Target="../media/image182.png"/><Relationship Id="rId2" Type="http://schemas.openxmlformats.org/officeDocument/2006/relationships/image" Target="../media/image116.png"/><Relationship Id="rId1" Type="http://schemas.openxmlformats.org/officeDocument/2006/relationships/slideMaster" Target="../slideMasters/slideMaster2.xml"/><Relationship Id="rId6" Type="http://schemas.openxmlformats.org/officeDocument/2006/relationships/image" Target="../media/image241.svg"/><Relationship Id="rId5" Type="http://schemas.openxmlformats.org/officeDocument/2006/relationships/image" Target="../media/image149.png"/><Relationship Id="rId4" Type="http://schemas.openxmlformats.org/officeDocument/2006/relationships/image" Target="../media/image240.svg"/></Relationships>
</file>

<file path=ppt/slideLayouts/_rels/slideLayout74.xml.rels><?xml version="1.0" encoding="UTF-8" standalone="yes"?>
<Relationships xmlns="http://schemas.openxmlformats.org/package/2006/relationships"><Relationship Id="rId8" Type="http://schemas.openxmlformats.org/officeDocument/2006/relationships/image" Target="../media/image183.svg"/><Relationship Id="rId3" Type="http://schemas.openxmlformats.org/officeDocument/2006/relationships/image" Target="../media/image239.png"/><Relationship Id="rId7" Type="http://schemas.openxmlformats.org/officeDocument/2006/relationships/image" Target="../media/image182.png"/><Relationship Id="rId2" Type="http://schemas.openxmlformats.org/officeDocument/2006/relationships/image" Target="../media/image116.png"/><Relationship Id="rId1" Type="http://schemas.openxmlformats.org/officeDocument/2006/relationships/slideMaster" Target="../slideMasters/slideMaster2.xml"/><Relationship Id="rId6" Type="http://schemas.openxmlformats.org/officeDocument/2006/relationships/image" Target="../media/image241.svg"/><Relationship Id="rId5" Type="http://schemas.openxmlformats.org/officeDocument/2006/relationships/image" Target="../media/image149.png"/><Relationship Id="rId4" Type="http://schemas.openxmlformats.org/officeDocument/2006/relationships/image" Target="../media/image240.sv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O-Titeldia-1">
    <p:bg>
      <p:bgPr>
        <a:solidFill>
          <a:schemeClr val="bg2"/>
        </a:solidFill>
        <a:effectLst/>
      </p:bgPr>
    </p:b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18EC9C82-6828-86DA-169D-9081D927711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00" y="0"/>
            <a:ext cx="24382800" cy="13715325"/>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6668449"/>
            <a:ext cx="11217600" cy="4775200"/>
          </a:xfrm>
        </p:spPr>
        <p:txBody>
          <a:bodyPr lIns="0" tIns="0" rIns="0" bIns="0" anchor="b">
            <a:noAutofit/>
          </a:bodyPr>
          <a:lstStyle>
            <a:lvl1pPr algn="l">
              <a:defRPr sz="11292" baseline="0">
                <a:solidFill>
                  <a:schemeClr val="bg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800" y="11659744"/>
            <a:ext cx="11217600" cy="1939924"/>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pic>
        <p:nvPicPr>
          <p:cNvPr id="14" name="Graphic 13">
            <a:extLst>
              <a:ext uri="{FF2B5EF4-FFF2-40B4-BE49-F238E27FC236}">
                <a16:creationId xmlns:a16="http://schemas.microsoft.com/office/drawing/2014/main" id="{0D53F322-2928-CD1D-38BB-C6731483314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522800" y="1522800"/>
            <a:ext cx="5912467" cy="2015999"/>
          </a:xfrm>
          <a:prstGeom prst="rect">
            <a:avLst/>
          </a:prstGeom>
        </p:spPr>
      </p:pic>
      <p:sp>
        <p:nvSpPr>
          <p:cNvPr id="5" name="Tijdelijke aanduiding voor afbeelding 4">
            <a:extLst>
              <a:ext uri="{FF2B5EF4-FFF2-40B4-BE49-F238E27FC236}">
                <a16:creationId xmlns:a16="http://schemas.microsoft.com/office/drawing/2014/main" id="{61D8D466-5902-B4B2-5291-4D0AD68512D8}"/>
              </a:ext>
            </a:extLst>
          </p:cNvPr>
          <p:cNvSpPr>
            <a:spLocks noGrp="1"/>
          </p:cNvSpPr>
          <p:nvPr>
            <p:ph type="pic" sz="quarter" idx="10"/>
          </p:nvPr>
        </p:nvSpPr>
        <p:spPr>
          <a:xfrm>
            <a:off x="10667961" y="0"/>
            <a:ext cx="13714451" cy="13718501"/>
          </a:xfrm>
          <a:custGeom>
            <a:avLst/>
            <a:gdLst>
              <a:gd name="connsiteX0" fmla="*/ 0 w 13714413"/>
              <a:gd name="connsiteY0" fmla="*/ 0 h 13716000"/>
              <a:gd name="connsiteX1" fmla="*/ 13714413 w 13714413"/>
              <a:gd name="connsiteY1" fmla="*/ 0 h 13716000"/>
              <a:gd name="connsiteX2" fmla="*/ 13714413 w 13714413"/>
              <a:gd name="connsiteY2" fmla="*/ 13716000 h 13716000"/>
              <a:gd name="connsiteX3" fmla="*/ 0 w 13714413"/>
              <a:gd name="connsiteY3" fmla="*/ 13716000 h 13716000"/>
              <a:gd name="connsiteX4" fmla="*/ 0 w 13714413"/>
              <a:gd name="connsiteY4" fmla="*/ 0 h 13716000"/>
              <a:gd name="connsiteX0" fmla="*/ 0 w 13714413"/>
              <a:gd name="connsiteY0" fmla="*/ 0 h 13716000"/>
              <a:gd name="connsiteX1" fmla="*/ 13714413 w 13714413"/>
              <a:gd name="connsiteY1" fmla="*/ 0 h 13716000"/>
              <a:gd name="connsiteX2" fmla="*/ 13714413 w 13714413"/>
              <a:gd name="connsiteY2" fmla="*/ 13716000 h 13716000"/>
              <a:gd name="connsiteX3" fmla="*/ 0 w 13714413"/>
              <a:gd name="connsiteY3" fmla="*/ 0 h 13716000"/>
              <a:gd name="connsiteX0" fmla="*/ 27 w 13714440"/>
              <a:gd name="connsiteY0" fmla="*/ 0 h 13716000"/>
              <a:gd name="connsiteX1" fmla="*/ 13714440 w 13714440"/>
              <a:gd name="connsiteY1" fmla="*/ 0 h 13716000"/>
              <a:gd name="connsiteX2" fmla="*/ 13714440 w 13714440"/>
              <a:gd name="connsiteY2" fmla="*/ 13716000 h 13716000"/>
              <a:gd name="connsiteX3" fmla="*/ 27 w 13714440"/>
              <a:gd name="connsiteY3" fmla="*/ 0 h 13716000"/>
              <a:gd name="connsiteX0" fmla="*/ 38 w 13714451"/>
              <a:gd name="connsiteY0" fmla="*/ 0 h 13718501"/>
              <a:gd name="connsiteX1" fmla="*/ 13714451 w 13714451"/>
              <a:gd name="connsiteY1" fmla="*/ 0 h 13718501"/>
              <a:gd name="connsiteX2" fmla="*/ 13714451 w 13714451"/>
              <a:gd name="connsiteY2" fmla="*/ 13716000 h 13718501"/>
              <a:gd name="connsiteX3" fmla="*/ 38 w 13714451"/>
              <a:gd name="connsiteY3" fmla="*/ 0 h 13718501"/>
            </a:gdLst>
            <a:ahLst/>
            <a:cxnLst>
              <a:cxn ang="0">
                <a:pos x="connsiteX0" y="connsiteY0"/>
              </a:cxn>
              <a:cxn ang="0">
                <a:pos x="connsiteX1" y="connsiteY1"/>
              </a:cxn>
              <a:cxn ang="0">
                <a:pos x="connsiteX2" y="connsiteY2"/>
              </a:cxn>
              <a:cxn ang="0">
                <a:pos x="connsiteX3" y="connsiteY3"/>
              </a:cxn>
            </a:cxnLst>
            <a:rect l="l" t="t" r="r" b="b"/>
            <a:pathLst>
              <a:path w="13714451" h="13718501">
                <a:moveTo>
                  <a:pt x="38" y="0"/>
                </a:moveTo>
                <a:lnTo>
                  <a:pt x="13714451" y="0"/>
                </a:lnTo>
                <a:lnTo>
                  <a:pt x="13714451" y="13716000"/>
                </a:lnTo>
                <a:cubicBezTo>
                  <a:pt x="6597004" y="13859435"/>
                  <a:pt x="-18420" y="7817224"/>
                  <a:pt x="38" y="0"/>
                </a:cubicBezTo>
                <a:close/>
              </a:path>
            </a:pathLst>
          </a:custGeom>
        </p:spPr>
        <p:txBody>
          <a:bodyPr/>
          <a:lstStyle/>
          <a:p>
            <a:r>
              <a:rPr lang="nl-NL"/>
              <a:t>Klik op het pictogram als u een afbeelding wilt toevoegen</a:t>
            </a:r>
            <a:endParaRPr lang="nl-BE"/>
          </a:p>
        </p:txBody>
      </p:sp>
    </p:spTree>
    <p:extLst>
      <p:ext uri="{BB962C8B-B14F-4D97-AF65-F5344CB8AC3E}">
        <p14:creationId xmlns:p14="http://schemas.microsoft.com/office/powerpoint/2010/main" val="2489346156"/>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GO-Titeldia-2">
    <p:bg>
      <p:bgPr>
        <a:solidFill>
          <a:schemeClr val="bg2"/>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1114A5E5-713D-4F32-7E15-22ED66D59EC4}"/>
              </a:ext>
            </a:extLst>
          </p:cNvPr>
          <p:cNvSpPr/>
          <p:nvPr userDrawn="1"/>
        </p:nvSpPr>
        <p:spPr>
          <a:xfrm>
            <a:off x="0" y="0"/>
            <a:ext cx="24382413" cy="13716000"/>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6668449"/>
            <a:ext cx="11217600" cy="4775200"/>
          </a:xfrm>
        </p:spPr>
        <p:txBody>
          <a:bodyPr lIns="0" tIns="0" rIns="0" bIns="0" anchor="b">
            <a:noAutofit/>
          </a:bodyPr>
          <a:lstStyle>
            <a:lvl1pPr algn="l">
              <a:defRPr sz="11292" baseline="0">
                <a:solidFill>
                  <a:schemeClr val="bg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800" y="11659744"/>
            <a:ext cx="11217600" cy="1939924"/>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pic>
        <p:nvPicPr>
          <p:cNvPr id="14" name="Graphic 13">
            <a:extLst>
              <a:ext uri="{FF2B5EF4-FFF2-40B4-BE49-F238E27FC236}">
                <a16:creationId xmlns:a16="http://schemas.microsoft.com/office/drawing/2014/main" id="{0D53F322-2928-CD1D-38BB-C6731483314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522800" y="1522800"/>
            <a:ext cx="5912467" cy="2015999"/>
          </a:xfrm>
          <a:prstGeom prst="rect">
            <a:avLst/>
          </a:prstGeom>
        </p:spPr>
      </p:pic>
      <p:grpSp>
        <p:nvGrpSpPr>
          <p:cNvPr id="5" name="Groep 4">
            <a:extLst>
              <a:ext uri="{FF2B5EF4-FFF2-40B4-BE49-F238E27FC236}">
                <a16:creationId xmlns:a16="http://schemas.microsoft.com/office/drawing/2014/main" id="{ADBA7308-AC07-1ED5-1EBE-BF9D0E34A8EC}"/>
              </a:ext>
            </a:extLst>
          </p:cNvPr>
          <p:cNvGrpSpPr/>
          <p:nvPr userDrawn="1"/>
        </p:nvGrpSpPr>
        <p:grpSpPr>
          <a:xfrm>
            <a:off x="14063472" y="-17173"/>
            <a:ext cx="10318941" cy="13733174"/>
            <a:chOff x="14593824" y="688655"/>
            <a:chExt cx="9788589" cy="13027345"/>
          </a:xfrm>
        </p:grpSpPr>
        <p:pic>
          <p:nvPicPr>
            <p:cNvPr id="7" name="Afbeelding 6" descr="Afbeelding met zwart-wit, cirkel, Graphics, wit&#10;&#10;Automatisch gegenereerde beschrijving">
              <a:extLst>
                <a:ext uri="{FF2B5EF4-FFF2-40B4-BE49-F238E27FC236}">
                  <a16:creationId xmlns:a16="http://schemas.microsoft.com/office/drawing/2014/main" id="{B6660CC6-3D54-89B0-0411-BAEAC12A9339}"/>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rot="16200000">
              <a:off x="14593824" y="10460736"/>
              <a:ext cx="3255264" cy="3255264"/>
            </a:xfrm>
            <a:prstGeom prst="rect">
              <a:avLst/>
            </a:prstGeom>
          </p:spPr>
        </p:pic>
        <p:pic>
          <p:nvPicPr>
            <p:cNvPr id="9" name="Afbeelding 8" descr="Afbeelding met cirkel, Graphics&#10;&#10;Automatisch gegenereerde beschrijving">
              <a:extLst>
                <a:ext uri="{FF2B5EF4-FFF2-40B4-BE49-F238E27FC236}">
                  <a16:creationId xmlns:a16="http://schemas.microsoft.com/office/drawing/2014/main" id="{96F07AF9-E360-3718-7CB9-259E1157D492}"/>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17849089" y="10460734"/>
              <a:ext cx="3255266" cy="3255266"/>
            </a:xfrm>
            <a:prstGeom prst="rect">
              <a:avLst/>
            </a:prstGeom>
          </p:spPr>
        </p:pic>
        <p:pic>
          <p:nvPicPr>
            <p:cNvPr id="11" name="Afbeelding 10" descr="Afbeelding met cirkel, Symmetrie, patroon, Graphics&#10;&#10;Automatisch gegenereerde beschrijving">
              <a:extLst>
                <a:ext uri="{FF2B5EF4-FFF2-40B4-BE49-F238E27FC236}">
                  <a16:creationId xmlns:a16="http://schemas.microsoft.com/office/drawing/2014/main" id="{55DD52E5-0EB8-567A-54AA-CA26EF1A4142}"/>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21104355" y="10460733"/>
              <a:ext cx="3255267" cy="3255267"/>
            </a:xfrm>
            <a:prstGeom prst="rect">
              <a:avLst/>
            </a:prstGeom>
          </p:spPr>
        </p:pic>
        <p:pic>
          <p:nvPicPr>
            <p:cNvPr id="15" name="Afbeelding 14" descr="Afbeelding met patroon, lijn, Kleurrijkheid, schermopname&#10;&#10;Automatisch gegenereerde beschrijving">
              <a:extLst>
                <a:ext uri="{FF2B5EF4-FFF2-40B4-BE49-F238E27FC236}">
                  <a16:creationId xmlns:a16="http://schemas.microsoft.com/office/drawing/2014/main" id="{32DB8211-C5C3-01D8-7ED0-D9C1A14AB3A3}"/>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rot="16200000">
              <a:off x="21127146" y="7205458"/>
              <a:ext cx="3255267" cy="3255267"/>
            </a:xfrm>
            <a:prstGeom prst="rect">
              <a:avLst/>
            </a:prstGeom>
          </p:spPr>
        </p:pic>
        <p:pic>
          <p:nvPicPr>
            <p:cNvPr id="17" name="Afbeelding 16" descr="Afbeelding met zwart, wit, Graphics, ontwerp&#10;&#10;Automatisch gegenereerde beschrijving">
              <a:extLst>
                <a:ext uri="{FF2B5EF4-FFF2-40B4-BE49-F238E27FC236}">
                  <a16:creationId xmlns:a16="http://schemas.microsoft.com/office/drawing/2014/main" id="{D744362D-BF0C-D9DF-4996-B6A6052882F8}"/>
                </a:ext>
              </a:extLst>
            </p:cNvPr>
            <p:cNvPicPr>
              <a:picLocks noChangeAspect="1"/>
            </p:cNvPicPr>
            <p:nvPr userDrawn="1"/>
          </p:nvPicPr>
          <p:blipFill>
            <a:blip r:embed="rId8" cstate="email">
              <a:extLst>
                <a:ext uri="{28A0092B-C50C-407E-A947-70E740481C1C}">
                  <a14:useLocalDpi xmlns:a14="http://schemas.microsoft.com/office/drawing/2010/main"/>
                </a:ext>
              </a:extLst>
            </a:blip>
            <a:stretch>
              <a:fillRect/>
            </a:stretch>
          </p:blipFill>
          <p:spPr>
            <a:xfrm rot="16200000">
              <a:off x="17872743" y="5578691"/>
              <a:ext cx="3254400" cy="3254400"/>
            </a:xfrm>
            <a:prstGeom prst="rect">
              <a:avLst/>
            </a:prstGeom>
          </p:spPr>
        </p:pic>
        <p:pic>
          <p:nvPicPr>
            <p:cNvPr id="19" name="Afbeelding 18" descr="Afbeelding met Turquoise, Groenblauw, water&#10;&#10;Automatisch gegenereerde beschrijving">
              <a:extLst>
                <a:ext uri="{FF2B5EF4-FFF2-40B4-BE49-F238E27FC236}">
                  <a16:creationId xmlns:a16="http://schemas.microsoft.com/office/drawing/2014/main" id="{24E9E5C5-ED83-2C2D-EB1A-C9DECAD3794D}"/>
                </a:ext>
              </a:extLst>
            </p:cNvPr>
            <p:cNvPicPr>
              <a:picLocks noChangeAspect="1"/>
            </p:cNvPicPr>
            <p:nvPr userDrawn="1"/>
          </p:nvPicPr>
          <p:blipFill>
            <a:blip r:embed="rId9" cstate="email">
              <a:extLst>
                <a:ext uri="{28A0092B-C50C-407E-A947-70E740481C1C}">
                  <a14:useLocalDpi xmlns:a14="http://schemas.microsoft.com/office/drawing/2010/main"/>
                </a:ext>
              </a:extLst>
            </a:blip>
            <a:stretch>
              <a:fillRect/>
            </a:stretch>
          </p:blipFill>
          <p:spPr>
            <a:xfrm>
              <a:off x="17854521" y="3923504"/>
              <a:ext cx="3255275" cy="3255275"/>
            </a:xfrm>
            <a:prstGeom prst="rect">
              <a:avLst/>
            </a:prstGeom>
          </p:spPr>
        </p:pic>
        <p:pic>
          <p:nvPicPr>
            <p:cNvPr id="21" name="Afbeelding 20">
              <a:extLst>
                <a:ext uri="{FF2B5EF4-FFF2-40B4-BE49-F238E27FC236}">
                  <a16:creationId xmlns:a16="http://schemas.microsoft.com/office/drawing/2014/main" id="{6D0AC7A3-44DA-CD50-6DE3-3CF249BB5973}"/>
                </a:ext>
              </a:extLst>
            </p:cNvPr>
            <p:cNvPicPr>
              <a:picLocks noChangeAspect="1"/>
            </p:cNvPicPr>
            <p:nvPr userDrawn="1"/>
          </p:nvPicPr>
          <p:blipFill>
            <a:blip r:embed="rId10" cstate="email">
              <a:extLst>
                <a:ext uri="{28A0092B-C50C-407E-A947-70E740481C1C}">
                  <a14:useLocalDpi xmlns:a14="http://schemas.microsoft.com/office/drawing/2010/main"/>
                </a:ext>
              </a:extLst>
            </a:blip>
            <a:stretch>
              <a:fillRect/>
            </a:stretch>
          </p:blipFill>
          <p:spPr>
            <a:xfrm>
              <a:off x="21109796" y="3950194"/>
              <a:ext cx="3255269" cy="3255269"/>
            </a:xfrm>
            <a:prstGeom prst="rect">
              <a:avLst/>
            </a:prstGeom>
          </p:spPr>
        </p:pic>
        <p:pic>
          <p:nvPicPr>
            <p:cNvPr id="23" name="Afbeelding 22" descr="Afbeelding met patroon, kleding, Symmetrie, stof&#10;&#10;Automatisch gegenereerde beschrijving">
              <a:extLst>
                <a:ext uri="{FF2B5EF4-FFF2-40B4-BE49-F238E27FC236}">
                  <a16:creationId xmlns:a16="http://schemas.microsoft.com/office/drawing/2014/main" id="{2710EAA2-2BFF-0FD5-EC51-228E3137589C}"/>
                </a:ext>
              </a:extLst>
            </p:cNvPr>
            <p:cNvPicPr>
              <a:picLocks noChangeAspect="1"/>
            </p:cNvPicPr>
            <p:nvPr userDrawn="1"/>
          </p:nvPicPr>
          <p:blipFill>
            <a:blip r:embed="rId11" cstate="email">
              <a:extLst>
                <a:ext uri="{28A0092B-C50C-407E-A947-70E740481C1C}">
                  <a14:useLocalDpi xmlns:a14="http://schemas.microsoft.com/office/drawing/2010/main"/>
                </a:ext>
              </a:extLst>
            </a:blip>
            <a:stretch>
              <a:fillRect/>
            </a:stretch>
          </p:blipFill>
          <p:spPr>
            <a:xfrm>
              <a:off x="21124524" y="688655"/>
              <a:ext cx="3254400" cy="3251278"/>
            </a:xfrm>
            <a:prstGeom prst="rect">
              <a:avLst/>
            </a:prstGeom>
          </p:spPr>
        </p:pic>
        <p:pic>
          <p:nvPicPr>
            <p:cNvPr id="25" name="Afbeelding 24" descr="Afbeelding met silhouet, creativiteit&#10;&#10;Automatisch gegenereerde beschrijving">
              <a:extLst>
                <a:ext uri="{FF2B5EF4-FFF2-40B4-BE49-F238E27FC236}">
                  <a16:creationId xmlns:a16="http://schemas.microsoft.com/office/drawing/2014/main" id="{0B42D769-DE80-B209-83F3-C518C16601EF}"/>
                </a:ext>
              </a:extLst>
            </p:cNvPr>
            <p:cNvPicPr>
              <a:picLocks noChangeAspect="1"/>
            </p:cNvPicPr>
            <p:nvPr userDrawn="1"/>
          </p:nvPicPr>
          <p:blipFill>
            <a:blip r:embed="rId12" cstate="email">
              <a:extLst>
                <a:ext uri="{28A0092B-C50C-407E-A947-70E740481C1C}">
                  <a14:useLocalDpi xmlns:a14="http://schemas.microsoft.com/office/drawing/2010/main"/>
                </a:ext>
              </a:extLst>
            </a:blip>
            <a:stretch>
              <a:fillRect/>
            </a:stretch>
          </p:blipFill>
          <p:spPr>
            <a:xfrm>
              <a:off x="17843602" y="696415"/>
              <a:ext cx="3255270" cy="3255270"/>
            </a:xfrm>
            <a:prstGeom prst="rect">
              <a:avLst/>
            </a:prstGeom>
          </p:spPr>
        </p:pic>
        <p:pic>
          <p:nvPicPr>
            <p:cNvPr id="27" name="Afbeelding 26" descr="Afbeelding met cirkel&#10;&#10;Automatisch gegenereerde beschrijving">
              <a:extLst>
                <a:ext uri="{FF2B5EF4-FFF2-40B4-BE49-F238E27FC236}">
                  <a16:creationId xmlns:a16="http://schemas.microsoft.com/office/drawing/2014/main" id="{8FA14655-9A66-2346-1744-F6919CA83CE5}"/>
                </a:ext>
              </a:extLst>
            </p:cNvPr>
            <p:cNvPicPr>
              <a:picLocks noChangeAspect="1"/>
            </p:cNvPicPr>
            <p:nvPr userDrawn="1"/>
          </p:nvPicPr>
          <p:blipFill>
            <a:blip r:embed="rId13" cstate="email">
              <a:extLst>
                <a:ext uri="{28A0092B-C50C-407E-A947-70E740481C1C}">
                  <a14:useLocalDpi xmlns:a14="http://schemas.microsoft.com/office/drawing/2010/main"/>
                </a:ext>
              </a:extLst>
            </a:blip>
            <a:stretch>
              <a:fillRect/>
            </a:stretch>
          </p:blipFill>
          <p:spPr>
            <a:xfrm rot="16200000">
              <a:off x="14603521" y="698059"/>
              <a:ext cx="3252839" cy="3254400"/>
            </a:xfrm>
            <a:prstGeom prst="rect">
              <a:avLst/>
            </a:prstGeom>
          </p:spPr>
        </p:pic>
      </p:grpSp>
    </p:spTree>
    <p:extLst>
      <p:ext uri="{BB962C8B-B14F-4D97-AF65-F5344CB8AC3E}">
        <p14:creationId xmlns:p14="http://schemas.microsoft.com/office/powerpoint/2010/main" val="603967600"/>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GO-Titeldia-3">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6668449"/>
            <a:ext cx="11217600" cy="4775200"/>
          </a:xfrm>
        </p:spPr>
        <p:txBody>
          <a:bodyPr lIns="0" tIns="0" rIns="0" bIns="0" anchor="b">
            <a:noAutofit/>
          </a:bodyPr>
          <a:lstStyle>
            <a:lvl1pPr algn="l">
              <a:defRPr sz="11292" baseline="0">
                <a:solidFill>
                  <a:schemeClr val="tx2"/>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800" y="11659744"/>
            <a:ext cx="11217600" cy="1939924"/>
          </a:xfrm>
          <a:prstGeom prst="rect">
            <a:avLst/>
          </a:prstGeom>
        </p:spPr>
        <p:txBody>
          <a:bodyPr lIns="0" tIns="0" rIns="0" bIns="0">
            <a:noAutofit/>
          </a:bodyPr>
          <a:lstStyle>
            <a:lvl1pPr marL="0" indent="0" algn="l">
              <a:buNone/>
              <a:defRPr sz="5029" cap="all" baseline="0">
                <a:solidFill>
                  <a:schemeClr val="accent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pic>
        <p:nvPicPr>
          <p:cNvPr id="14" name="Graphic 13">
            <a:extLst>
              <a:ext uri="{FF2B5EF4-FFF2-40B4-BE49-F238E27FC236}">
                <a16:creationId xmlns:a16="http://schemas.microsoft.com/office/drawing/2014/main" id="{0D53F322-2928-CD1D-38BB-C6731483314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522800" y="1522800"/>
            <a:ext cx="5911200" cy="2015567"/>
          </a:xfrm>
          <a:prstGeom prst="rect">
            <a:avLst/>
          </a:prstGeom>
        </p:spPr>
      </p:pic>
      <p:pic>
        <p:nvPicPr>
          <p:cNvPr id="5" name="Graphic 4">
            <a:extLst>
              <a:ext uri="{FF2B5EF4-FFF2-40B4-BE49-F238E27FC236}">
                <a16:creationId xmlns:a16="http://schemas.microsoft.com/office/drawing/2014/main" id="{B9839EBF-8295-5BB8-D82B-8B53FE5F5E6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6340013" y="0"/>
            <a:ext cx="8042400" cy="13765202"/>
          </a:xfrm>
          <a:prstGeom prst="rect">
            <a:avLst/>
          </a:prstGeom>
        </p:spPr>
      </p:pic>
    </p:spTree>
    <p:extLst>
      <p:ext uri="{BB962C8B-B14F-4D97-AF65-F5344CB8AC3E}">
        <p14:creationId xmlns:p14="http://schemas.microsoft.com/office/powerpoint/2010/main" val="2818312129"/>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GO-Inhoud+BKGimg">
    <p:bg>
      <p:bgPr>
        <a:solidFill>
          <a:schemeClr val="bg2"/>
        </a:solidFill>
        <a:effectLst/>
      </p:bgPr>
    </p:b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C30C68D4-F994-F4EC-D69C-05DF2E13B95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24382800" cy="13715325"/>
          </a:xfrm>
          <a:prstGeom prst="rect">
            <a:avLst/>
          </a:prstGeom>
        </p:spPr>
      </p:pic>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3301200" y="10414125"/>
            <a:ext cx="6602400" cy="33012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1787690"/>
            <a:ext cx="14097598" cy="1939924"/>
          </a:xfrm>
        </p:spPr>
        <p:txBody>
          <a:bodyPr lIns="0" tIns="0" rIns="0" bIns="0" anchor="b">
            <a:noAutofit/>
          </a:bodyPr>
          <a:lstStyle>
            <a:lvl1pPr algn="l">
              <a:defRPr sz="13230" b="1" i="0" baseline="0">
                <a:solidFill>
                  <a:schemeClr val="accent1"/>
                </a:solidFill>
              </a:defRPr>
            </a:lvl1pPr>
          </a:lstStyle>
          <a:p>
            <a:r>
              <a:rPr lang="nl-NL"/>
              <a:t>Klik om stijl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11" name="Tijdelijke aanduiding voor tabel 10">
            <a:extLst>
              <a:ext uri="{FF2B5EF4-FFF2-40B4-BE49-F238E27FC236}">
                <a16:creationId xmlns:a16="http://schemas.microsoft.com/office/drawing/2014/main" id="{F81E18B0-DF43-EFF0-E893-5809FCE9962E}"/>
              </a:ext>
            </a:extLst>
          </p:cNvPr>
          <p:cNvSpPr>
            <a:spLocks noGrp="1"/>
          </p:cNvSpPr>
          <p:nvPr>
            <p:ph type="tbl" sz="quarter" idx="13"/>
          </p:nvPr>
        </p:nvSpPr>
        <p:spPr>
          <a:xfrm>
            <a:off x="1522801" y="4208463"/>
            <a:ext cx="14097599" cy="7560000"/>
          </a:xfrm>
          <a:prstGeom prst="rect">
            <a:avLst/>
          </a:prstGeom>
        </p:spPr>
        <p:txBody>
          <a:bodyPr>
            <a:normAutofit/>
          </a:bodyPr>
          <a:lstStyle>
            <a:lvl1pPr>
              <a:defRPr sz="4532" baseline="0">
                <a:solidFill>
                  <a:schemeClr val="tx1"/>
                </a:solidFill>
              </a:defRPr>
            </a:lvl1pPr>
          </a:lstStyle>
          <a:p>
            <a:r>
              <a:rPr lang="nl-NL"/>
              <a:t>Klik op het pictogram als u een tabel wilt toevoegen</a:t>
            </a:r>
            <a:endParaRPr lang="nl-BE"/>
          </a:p>
        </p:txBody>
      </p:sp>
      <p:sp>
        <p:nvSpPr>
          <p:cNvPr id="4" name="Picture Placeholder 3">
            <a:extLst>
              <a:ext uri="{FF2B5EF4-FFF2-40B4-BE49-F238E27FC236}">
                <a16:creationId xmlns:a16="http://schemas.microsoft.com/office/drawing/2014/main" id="{A861FB84-D54D-45FC-C4F5-A7025B22A736}"/>
              </a:ext>
            </a:extLst>
          </p:cNvPr>
          <p:cNvSpPr>
            <a:spLocks noGrp="1"/>
          </p:cNvSpPr>
          <p:nvPr>
            <p:ph type="pic" sz="quarter" idx="14"/>
          </p:nvPr>
        </p:nvSpPr>
        <p:spPr>
          <a:xfrm>
            <a:off x="16387763" y="0"/>
            <a:ext cx="7994650" cy="13733929"/>
          </a:xfrm>
          <a:custGeom>
            <a:avLst/>
            <a:gdLst>
              <a:gd name="connsiteX0" fmla="*/ 0 w 7994650"/>
              <a:gd name="connsiteY0" fmla="*/ 0 h 13716000"/>
              <a:gd name="connsiteX1" fmla="*/ 0 w 7994650"/>
              <a:gd name="connsiteY1" fmla="*/ 0 h 13716000"/>
              <a:gd name="connsiteX2" fmla="*/ 7994650 w 7994650"/>
              <a:gd name="connsiteY2" fmla="*/ 0 h 13716000"/>
              <a:gd name="connsiteX3" fmla="*/ 7994650 w 7994650"/>
              <a:gd name="connsiteY3" fmla="*/ 0 h 13716000"/>
              <a:gd name="connsiteX4" fmla="*/ 7994650 w 7994650"/>
              <a:gd name="connsiteY4" fmla="*/ 13716000 h 13716000"/>
              <a:gd name="connsiteX5" fmla="*/ 7994650 w 7994650"/>
              <a:gd name="connsiteY5" fmla="*/ 13716000 h 13716000"/>
              <a:gd name="connsiteX6" fmla="*/ 0 w 7994650"/>
              <a:gd name="connsiteY6" fmla="*/ 13716000 h 13716000"/>
              <a:gd name="connsiteX7" fmla="*/ 0 w 7994650"/>
              <a:gd name="connsiteY7" fmla="*/ 13716000 h 13716000"/>
              <a:gd name="connsiteX8" fmla="*/ 0 w 7994650"/>
              <a:gd name="connsiteY8" fmla="*/ 0 h 13716000"/>
              <a:gd name="connsiteX0" fmla="*/ 0 w 7994650"/>
              <a:gd name="connsiteY0" fmla="*/ 0 h 13716000"/>
              <a:gd name="connsiteX1" fmla="*/ 0 w 7994650"/>
              <a:gd name="connsiteY1" fmla="*/ 0 h 13716000"/>
              <a:gd name="connsiteX2" fmla="*/ 7994650 w 7994650"/>
              <a:gd name="connsiteY2" fmla="*/ 0 h 13716000"/>
              <a:gd name="connsiteX3" fmla="*/ 7994650 w 7994650"/>
              <a:gd name="connsiteY3" fmla="*/ 0 h 13716000"/>
              <a:gd name="connsiteX4" fmla="*/ 7994650 w 7994650"/>
              <a:gd name="connsiteY4" fmla="*/ 13716000 h 13716000"/>
              <a:gd name="connsiteX5" fmla="*/ 7994650 w 7994650"/>
              <a:gd name="connsiteY5" fmla="*/ 13716000 h 13716000"/>
              <a:gd name="connsiteX6" fmla="*/ 0 w 7994650"/>
              <a:gd name="connsiteY6" fmla="*/ 13716000 h 13716000"/>
              <a:gd name="connsiteX7" fmla="*/ 0 w 7994650"/>
              <a:gd name="connsiteY7" fmla="*/ 7135905 h 13716000"/>
              <a:gd name="connsiteX8" fmla="*/ 0 w 7994650"/>
              <a:gd name="connsiteY8" fmla="*/ 0 h 13716000"/>
              <a:gd name="connsiteX0" fmla="*/ 0 w 7994650"/>
              <a:gd name="connsiteY0" fmla="*/ 0 h 13733929"/>
              <a:gd name="connsiteX1" fmla="*/ 0 w 7994650"/>
              <a:gd name="connsiteY1" fmla="*/ 0 h 13733929"/>
              <a:gd name="connsiteX2" fmla="*/ 7994650 w 7994650"/>
              <a:gd name="connsiteY2" fmla="*/ 0 h 13733929"/>
              <a:gd name="connsiteX3" fmla="*/ 7994650 w 7994650"/>
              <a:gd name="connsiteY3" fmla="*/ 0 h 13733929"/>
              <a:gd name="connsiteX4" fmla="*/ 7994650 w 7994650"/>
              <a:gd name="connsiteY4" fmla="*/ 13716000 h 13733929"/>
              <a:gd name="connsiteX5" fmla="*/ 7994650 w 7994650"/>
              <a:gd name="connsiteY5" fmla="*/ 13716000 h 13733929"/>
              <a:gd name="connsiteX6" fmla="*/ 6239435 w 7994650"/>
              <a:gd name="connsiteY6" fmla="*/ 13733929 h 13733929"/>
              <a:gd name="connsiteX7" fmla="*/ 0 w 7994650"/>
              <a:gd name="connsiteY7" fmla="*/ 7135905 h 13733929"/>
              <a:gd name="connsiteX8" fmla="*/ 0 w 7994650"/>
              <a:gd name="connsiteY8" fmla="*/ 0 h 13733929"/>
              <a:gd name="connsiteX0" fmla="*/ 0 w 7994650"/>
              <a:gd name="connsiteY0" fmla="*/ 0 h 13733929"/>
              <a:gd name="connsiteX1" fmla="*/ 0 w 7994650"/>
              <a:gd name="connsiteY1" fmla="*/ 0 h 13733929"/>
              <a:gd name="connsiteX2" fmla="*/ 7994650 w 7994650"/>
              <a:gd name="connsiteY2" fmla="*/ 0 h 13733929"/>
              <a:gd name="connsiteX3" fmla="*/ 7994650 w 7994650"/>
              <a:gd name="connsiteY3" fmla="*/ 0 h 13733929"/>
              <a:gd name="connsiteX4" fmla="*/ 7994650 w 7994650"/>
              <a:gd name="connsiteY4" fmla="*/ 13716000 h 13733929"/>
              <a:gd name="connsiteX5" fmla="*/ 7994650 w 7994650"/>
              <a:gd name="connsiteY5" fmla="*/ 13716000 h 13733929"/>
              <a:gd name="connsiteX6" fmla="*/ 6239435 w 7994650"/>
              <a:gd name="connsiteY6" fmla="*/ 13733929 h 13733929"/>
              <a:gd name="connsiteX7" fmla="*/ 0 w 7994650"/>
              <a:gd name="connsiteY7" fmla="*/ 7135905 h 13733929"/>
              <a:gd name="connsiteX8" fmla="*/ 0 w 7994650"/>
              <a:gd name="connsiteY8" fmla="*/ 0 h 13733929"/>
              <a:gd name="connsiteX0" fmla="*/ 0 w 7994650"/>
              <a:gd name="connsiteY0" fmla="*/ 0 h 13733929"/>
              <a:gd name="connsiteX1" fmla="*/ 0 w 7994650"/>
              <a:gd name="connsiteY1" fmla="*/ 0 h 13733929"/>
              <a:gd name="connsiteX2" fmla="*/ 7994650 w 7994650"/>
              <a:gd name="connsiteY2" fmla="*/ 0 h 13733929"/>
              <a:gd name="connsiteX3" fmla="*/ 7994650 w 7994650"/>
              <a:gd name="connsiteY3" fmla="*/ 0 h 13733929"/>
              <a:gd name="connsiteX4" fmla="*/ 7994650 w 7994650"/>
              <a:gd name="connsiteY4" fmla="*/ 13716000 h 13733929"/>
              <a:gd name="connsiteX5" fmla="*/ 7994650 w 7994650"/>
              <a:gd name="connsiteY5" fmla="*/ 13716000 h 13733929"/>
              <a:gd name="connsiteX6" fmla="*/ 6239435 w 7994650"/>
              <a:gd name="connsiteY6" fmla="*/ 13733929 h 13733929"/>
              <a:gd name="connsiteX7" fmla="*/ 0 w 7994650"/>
              <a:gd name="connsiteY7" fmla="*/ 7135905 h 13733929"/>
              <a:gd name="connsiteX8" fmla="*/ 0 w 7994650"/>
              <a:gd name="connsiteY8" fmla="*/ 0 h 13733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994650" h="13733929">
                <a:moveTo>
                  <a:pt x="0" y="0"/>
                </a:moveTo>
                <a:lnTo>
                  <a:pt x="0" y="0"/>
                </a:lnTo>
                <a:lnTo>
                  <a:pt x="7994650" y="0"/>
                </a:lnTo>
                <a:lnTo>
                  <a:pt x="7994650" y="0"/>
                </a:lnTo>
                <a:lnTo>
                  <a:pt x="7994650" y="13716000"/>
                </a:lnTo>
                <a:lnTo>
                  <a:pt x="7994650" y="13716000"/>
                </a:lnTo>
                <a:lnTo>
                  <a:pt x="6239435" y="13733929"/>
                </a:lnTo>
                <a:cubicBezTo>
                  <a:pt x="2438399" y="13470965"/>
                  <a:pt x="251012" y="10213787"/>
                  <a:pt x="0" y="7135905"/>
                </a:cubicBezTo>
                <a:lnTo>
                  <a:pt x="0" y="0"/>
                </a:lnTo>
                <a:close/>
              </a:path>
            </a:pathLst>
          </a:custGeom>
        </p:spPr>
        <p:txBody>
          <a:bodyPr/>
          <a:lstStyle/>
          <a:p>
            <a:r>
              <a:rPr lang="nl-NL"/>
              <a:t>Klik op het pictogram als u een afbeelding wilt toevoegen</a:t>
            </a:r>
            <a:endParaRPr lang="nl-BE"/>
          </a:p>
        </p:txBody>
      </p:sp>
    </p:spTree>
    <p:extLst>
      <p:ext uri="{BB962C8B-B14F-4D97-AF65-F5344CB8AC3E}">
        <p14:creationId xmlns:p14="http://schemas.microsoft.com/office/powerpoint/2010/main" val="375127346"/>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GO-Inhoud+Img">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301200" y="10414125"/>
            <a:ext cx="6602400" cy="33012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1787690"/>
            <a:ext cx="14097598" cy="1939924"/>
          </a:xfrm>
        </p:spPr>
        <p:txBody>
          <a:bodyPr lIns="0" tIns="0" rIns="0" bIns="0" anchor="b">
            <a:noAutofit/>
          </a:bodyPr>
          <a:lstStyle>
            <a:lvl1pPr algn="l">
              <a:defRPr sz="13230" b="1" i="0" baseline="0">
                <a:solidFill>
                  <a:schemeClr val="accent1"/>
                </a:solidFill>
              </a:defRPr>
            </a:lvl1pPr>
          </a:lstStyle>
          <a:p>
            <a:r>
              <a:rPr lang="nl-NL"/>
              <a:t>Klik om stijl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11" name="Tijdelijke aanduiding voor tabel 10">
            <a:extLst>
              <a:ext uri="{FF2B5EF4-FFF2-40B4-BE49-F238E27FC236}">
                <a16:creationId xmlns:a16="http://schemas.microsoft.com/office/drawing/2014/main" id="{F81E18B0-DF43-EFF0-E893-5809FCE9962E}"/>
              </a:ext>
            </a:extLst>
          </p:cNvPr>
          <p:cNvSpPr>
            <a:spLocks noGrp="1"/>
          </p:cNvSpPr>
          <p:nvPr>
            <p:ph type="tbl" sz="quarter" idx="13"/>
          </p:nvPr>
        </p:nvSpPr>
        <p:spPr>
          <a:xfrm>
            <a:off x="1522801" y="4208463"/>
            <a:ext cx="14097599" cy="7560000"/>
          </a:xfrm>
          <a:prstGeom prst="rect">
            <a:avLst/>
          </a:prstGeom>
        </p:spPr>
        <p:txBody>
          <a:bodyPr>
            <a:normAutofit/>
          </a:bodyPr>
          <a:lstStyle>
            <a:lvl1pPr>
              <a:defRPr sz="4532" baseline="0">
                <a:solidFill>
                  <a:schemeClr val="tx1"/>
                </a:solidFill>
              </a:defRPr>
            </a:lvl1pPr>
          </a:lstStyle>
          <a:p>
            <a:r>
              <a:rPr lang="nl-NL"/>
              <a:t>Klik op het pictogram als u een tabel wilt toevoegen</a:t>
            </a:r>
            <a:endParaRPr lang="nl-BE"/>
          </a:p>
        </p:txBody>
      </p:sp>
      <p:sp>
        <p:nvSpPr>
          <p:cNvPr id="4" name="Tijdelijke aanduiding voor afbeelding 3">
            <a:extLst>
              <a:ext uri="{FF2B5EF4-FFF2-40B4-BE49-F238E27FC236}">
                <a16:creationId xmlns:a16="http://schemas.microsoft.com/office/drawing/2014/main" id="{39B8BE3B-CF7F-120D-EEA7-FFD18EF9F53F}"/>
              </a:ext>
            </a:extLst>
          </p:cNvPr>
          <p:cNvSpPr>
            <a:spLocks noGrp="1"/>
          </p:cNvSpPr>
          <p:nvPr>
            <p:ph type="pic" sz="quarter" idx="14"/>
          </p:nvPr>
        </p:nvSpPr>
        <p:spPr>
          <a:xfrm>
            <a:off x="16379613" y="0"/>
            <a:ext cx="8002800" cy="13716000"/>
          </a:xfrm>
          <a:prstGeom prst="rect">
            <a:avLst/>
          </a:prstGeom>
        </p:spPr>
        <p:txBody>
          <a:bodyPr/>
          <a:lstStyle/>
          <a:p>
            <a:r>
              <a:rPr lang="nl-NL"/>
              <a:t>Klik op het pictogram als u een afbeelding wilt toevoegen</a:t>
            </a:r>
            <a:endParaRPr lang="nl-BE"/>
          </a:p>
        </p:txBody>
      </p:sp>
    </p:spTree>
    <p:extLst>
      <p:ext uri="{BB962C8B-B14F-4D97-AF65-F5344CB8AC3E}">
        <p14:creationId xmlns:p14="http://schemas.microsoft.com/office/powerpoint/2010/main" val="2141142595"/>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GO-Inhoud+vormen">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301200" y="10414125"/>
            <a:ext cx="6602400" cy="33012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1787690"/>
            <a:ext cx="21318910" cy="1939924"/>
          </a:xfrm>
        </p:spPr>
        <p:txBody>
          <a:bodyPr lIns="0" tIns="0" rIns="0" bIns="0" anchor="b">
            <a:noAutofit/>
          </a:bodyPr>
          <a:lstStyle>
            <a:lvl1pPr algn="l">
              <a:defRPr sz="13230" b="1" i="0" baseline="0">
                <a:solidFill>
                  <a:schemeClr val="accent1"/>
                </a:solidFill>
              </a:defRPr>
            </a:lvl1pPr>
          </a:lstStyle>
          <a:p>
            <a:r>
              <a:rPr lang="nl-NL"/>
              <a:t>Klik om stijl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11" name="Tijdelijke aanduiding voor tabel 10">
            <a:extLst>
              <a:ext uri="{FF2B5EF4-FFF2-40B4-BE49-F238E27FC236}">
                <a16:creationId xmlns:a16="http://schemas.microsoft.com/office/drawing/2014/main" id="{F81E18B0-DF43-EFF0-E893-5809FCE9962E}"/>
              </a:ext>
            </a:extLst>
          </p:cNvPr>
          <p:cNvSpPr>
            <a:spLocks noGrp="1"/>
          </p:cNvSpPr>
          <p:nvPr>
            <p:ph type="tbl" sz="quarter" idx="13"/>
          </p:nvPr>
        </p:nvSpPr>
        <p:spPr>
          <a:xfrm>
            <a:off x="1522801" y="4208463"/>
            <a:ext cx="21318911" cy="7560000"/>
          </a:xfrm>
          <a:prstGeom prst="rect">
            <a:avLst/>
          </a:prstGeom>
        </p:spPr>
        <p:txBody>
          <a:bodyPr>
            <a:normAutofit/>
          </a:bodyPr>
          <a:lstStyle>
            <a:lvl1pPr>
              <a:defRPr sz="4532" baseline="0">
                <a:solidFill>
                  <a:schemeClr val="tx1"/>
                </a:solidFill>
              </a:defRPr>
            </a:lvl1pPr>
          </a:lstStyle>
          <a:p>
            <a:r>
              <a:rPr lang="nl-NL"/>
              <a:t>Klik op het pictogram als u een tabel wilt toevoegen</a:t>
            </a:r>
            <a:endParaRPr lang="nl-BE"/>
          </a:p>
        </p:txBody>
      </p:sp>
      <p:pic>
        <p:nvPicPr>
          <p:cNvPr id="5" name="Afbeelding 4" descr="Afbeelding met paars, violet, Lila&#10;&#10;Automatisch gegenereerde beschrijving">
            <a:extLst>
              <a:ext uri="{FF2B5EF4-FFF2-40B4-BE49-F238E27FC236}">
                <a16:creationId xmlns:a16="http://schemas.microsoft.com/office/drawing/2014/main" id="{2A175C0C-9F3C-B722-54D6-2B6B40F7734D}"/>
              </a:ext>
            </a:extLst>
          </p:cNvPr>
          <p:cNvPicPr>
            <a:picLocks noChangeAspect="1"/>
          </p:cNvPicPr>
          <p:nvPr userDrawn="1"/>
        </p:nvPicPr>
        <p:blipFill>
          <a:blip r:embed="rId4" cstate="email">
            <a:alphaModFix amt="25000"/>
            <a:extLst>
              <a:ext uri="{28A0092B-C50C-407E-A947-70E740481C1C}">
                <a14:useLocalDpi xmlns:a14="http://schemas.microsoft.com/office/drawing/2010/main"/>
              </a:ext>
            </a:extLst>
          </a:blip>
          <a:stretch>
            <a:fillRect/>
          </a:stretch>
        </p:blipFill>
        <p:spPr>
          <a:xfrm>
            <a:off x="14660858" y="10476000"/>
            <a:ext cx="3240000" cy="3240000"/>
          </a:xfrm>
          <a:prstGeom prst="rect">
            <a:avLst/>
          </a:prstGeom>
        </p:spPr>
      </p:pic>
      <p:pic>
        <p:nvPicPr>
          <p:cNvPr id="9" name="Afbeelding 8" descr="Afbeelding met patroon, lijn, Kleurrijkheid, schermopname&#10;&#10;Automatisch gegenereerde beschrijving">
            <a:extLst>
              <a:ext uri="{FF2B5EF4-FFF2-40B4-BE49-F238E27FC236}">
                <a16:creationId xmlns:a16="http://schemas.microsoft.com/office/drawing/2014/main" id="{6DDF4591-12E8-AE7A-1F26-C1BC4B821720}"/>
              </a:ext>
            </a:extLst>
          </p:cNvPr>
          <p:cNvPicPr>
            <a:picLocks noChangeAspect="1"/>
          </p:cNvPicPr>
          <p:nvPr userDrawn="1"/>
        </p:nvPicPr>
        <p:blipFill>
          <a:blip r:embed="rId5" cstate="email">
            <a:alphaModFix amt="25000"/>
            <a:extLst>
              <a:ext uri="{28A0092B-C50C-407E-A947-70E740481C1C}">
                <a14:useLocalDpi xmlns:a14="http://schemas.microsoft.com/office/drawing/2010/main"/>
              </a:ext>
            </a:extLst>
          </a:blip>
          <a:stretch>
            <a:fillRect/>
          </a:stretch>
        </p:blipFill>
        <p:spPr>
          <a:xfrm>
            <a:off x="17900858" y="10476000"/>
            <a:ext cx="3240000" cy="3240000"/>
          </a:xfrm>
          <a:prstGeom prst="rect">
            <a:avLst/>
          </a:prstGeom>
        </p:spPr>
      </p:pic>
      <p:pic>
        <p:nvPicPr>
          <p:cNvPr id="12" name="Afbeelding 11" descr="Afbeelding met Graphics, paars, violet, Lila&#10;&#10;Automatisch gegenereerde beschrijving">
            <a:extLst>
              <a:ext uri="{FF2B5EF4-FFF2-40B4-BE49-F238E27FC236}">
                <a16:creationId xmlns:a16="http://schemas.microsoft.com/office/drawing/2014/main" id="{E0802C79-39E2-3E4D-3C4F-1E4359D59B41}"/>
              </a:ext>
            </a:extLst>
          </p:cNvPr>
          <p:cNvPicPr>
            <a:picLocks noChangeAspect="1"/>
          </p:cNvPicPr>
          <p:nvPr userDrawn="1"/>
        </p:nvPicPr>
        <p:blipFill>
          <a:blip r:embed="rId6" cstate="email">
            <a:alphaModFix amt="25000"/>
            <a:extLst>
              <a:ext uri="{28A0092B-C50C-407E-A947-70E740481C1C}">
                <a14:useLocalDpi xmlns:a14="http://schemas.microsoft.com/office/drawing/2010/main"/>
              </a:ext>
            </a:extLst>
          </a:blip>
          <a:stretch>
            <a:fillRect/>
          </a:stretch>
        </p:blipFill>
        <p:spPr>
          <a:xfrm>
            <a:off x="21140858" y="10475325"/>
            <a:ext cx="3241555" cy="3240000"/>
          </a:xfrm>
          <a:prstGeom prst="rect">
            <a:avLst/>
          </a:prstGeom>
        </p:spPr>
      </p:pic>
      <p:pic>
        <p:nvPicPr>
          <p:cNvPr id="14" name="Afbeelding 13" descr="Afbeelding met creativiteit, kunst&#10;&#10;Beschrijving automatisch gegenereerd met gemiddelde betrouwbaarheid">
            <a:extLst>
              <a:ext uri="{FF2B5EF4-FFF2-40B4-BE49-F238E27FC236}">
                <a16:creationId xmlns:a16="http://schemas.microsoft.com/office/drawing/2014/main" id="{88DF68C6-C235-45DF-E0A8-F78F0B76B7E0}"/>
              </a:ext>
            </a:extLst>
          </p:cNvPr>
          <p:cNvPicPr>
            <a:picLocks noChangeAspect="1"/>
          </p:cNvPicPr>
          <p:nvPr userDrawn="1"/>
        </p:nvPicPr>
        <p:blipFill>
          <a:blip r:embed="rId7" cstate="email">
            <a:alphaModFix amt="25000"/>
            <a:extLst>
              <a:ext uri="{28A0092B-C50C-407E-A947-70E740481C1C}">
                <a14:useLocalDpi xmlns:a14="http://schemas.microsoft.com/office/drawing/2010/main"/>
              </a:ext>
            </a:extLst>
          </a:blip>
          <a:stretch>
            <a:fillRect/>
          </a:stretch>
        </p:blipFill>
        <p:spPr>
          <a:xfrm>
            <a:off x="21140858" y="7234650"/>
            <a:ext cx="3238446" cy="3240000"/>
          </a:xfrm>
          <a:prstGeom prst="rect">
            <a:avLst/>
          </a:prstGeom>
        </p:spPr>
      </p:pic>
      <p:pic>
        <p:nvPicPr>
          <p:cNvPr id="16" name="Afbeelding 15" descr="Afbeelding met Lila, violet, Magenta, lavendel&#10;&#10;Automatisch gegenereerde beschrijving">
            <a:extLst>
              <a:ext uri="{FF2B5EF4-FFF2-40B4-BE49-F238E27FC236}">
                <a16:creationId xmlns:a16="http://schemas.microsoft.com/office/drawing/2014/main" id="{DE1B92CC-B227-B704-2CD9-1BA465171917}"/>
              </a:ext>
            </a:extLst>
          </p:cNvPr>
          <p:cNvPicPr>
            <a:picLocks noChangeAspect="1"/>
          </p:cNvPicPr>
          <p:nvPr userDrawn="1"/>
        </p:nvPicPr>
        <p:blipFill>
          <a:blip r:embed="rId8" cstate="email">
            <a:alphaModFix amt="25000"/>
            <a:extLst>
              <a:ext uri="{28A0092B-C50C-407E-A947-70E740481C1C}">
                <a14:useLocalDpi xmlns:a14="http://schemas.microsoft.com/office/drawing/2010/main"/>
              </a:ext>
            </a:extLst>
          </a:blip>
          <a:stretch>
            <a:fillRect/>
          </a:stretch>
        </p:blipFill>
        <p:spPr>
          <a:xfrm>
            <a:off x="17900858" y="5614650"/>
            <a:ext cx="3240000" cy="3240000"/>
          </a:xfrm>
          <a:prstGeom prst="rect">
            <a:avLst/>
          </a:prstGeom>
        </p:spPr>
      </p:pic>
      <p:pic>
        <p:nvPicPr>
          <p:cNvPr id="18" name="Afbeelding 17" descr="Afbeelding met creativiteit, kunst&#10;&#10;Beschrijving automatisch gegenereerd met gemiddelde betrouwbaarheid">
            <a:extLst>
              <a:ext uri="{FF2B5EF4-FFF2-40B4-BE49-F238E27FC236}">
                <a16:creationId xmlns:a16="http://schemas.microsoft.com/office/drawing/2014/main" id="{E3E985DF-227D-5FC2-3992-6D9881449574}"/>
              </a:ext>
            </a:extLst>
          </p:cNvPr>
          <p:cNvPicPr>
            <a:picLocks noChangeAspect="1"/>
          </p:cNvPicPr>
          <p:nvPr userDrawn="1"/>
        </p:nvPicPr>
        <p:blipFill>
          <a:blip r:embed="rId9" cstate="email">
            <a:alphaModFix amt="25000"/>
            <a:extLst>
              <a:ext uri="{28A0092B-C50C-407E-A947-70E740481C1C}">
                <a14:useLocalDpi xmlns:a14="http://schemas.microsoft.com/office/drawing/2010/main"/>
              </a:ext>
            </a:extLst>
          </a:blip>
          <a:stretch>
            <a:fillRect/>
          </a:stretch>
        </p:blipFill>
        <p:spPr>
          <a:xfrm>
            <a:off x="17900858" y="2480882"/>
            <a:ext cx="3240000" cy="3240000"/>
          </a:xfrm>
          <a:prstGeom prst="rect">
            <a:avLst/>
          </a:prstGeom>
        </p:spPr>
      </p:pic>
      <p:pic>
        <p:nvPicPr>
          <p:cNvPr id="20" name="Afbeelding 19" descr="Afbeelding met paars, violet, Lila, Graphics&#10;&#10;Automatisch gegenereerde beschrijving">
            <a:extLst>
              <a:ext uri="{FF2B5EF4-FFF2-40B4-BE49-F238E27FC236}">
                <a16:creationId xmlns:a16="http://schemas.microsoft.com/office/drawing/2014/main" id="{DA61E1D3-C7AC-F348-4F5A-4398309842F4}"/>
              </a:ext>
            </a:extLst>
          </p:cNvPr>
          <p:cNvPicPr>
            <a:picLocks noChangeAspect="1"/>
          </p:cNvPicPr>
          <p:nvPr userDrawn="1"/>
        </p:nvPicPr>
        <p:blipFill>
          <a:blip r:embed="rId10" cstate="email">
            <a:alphaModFix amt="25000"/>
            <a:extLst>
              <a:ext uri="{28A0092B-C50C-407E-A947-70E740481C1C}">
                <a14:useLocalDpi xmlns:a14="http://schemas.microsoft.com/office/drawing/2010/main"/>
              </a:ext>
            </a:extLst>
          </a:blip>
          <a:stretch>
            <a:fillRect/>
          </a:stretch>
        </p:blipFill>
        <p:spPr>
          <a:xfrm>
            <a:off x="21140858" y="2373300"/>
            <a:ext cx="3238446" cy="3240000"/>
          </a:xfrm>
          <a:prstGeom prst="rect">
            <a:avLst/>
          </a:prstGeom>
        </p:spPr>
      </p:pic>
      <p:pic>
        <p:nvPicPr>
          <p:cNvPr id="22" name="Afbeelding 21" descr="Afbeelding met Graphics, cirkel, Kleurrijkheid, grafische vormgeving&#10;&#10;Automatisch gegenereerde beschrijving">
            <a:extLst>
              <a:ext uri="{FF2B5EF4-FFF2-40B4-BE49-F238E27FC236}">
                <a16:creationId xmlns:a16="http://schemas.microsoft.com/office/drawing/2014/main" id="{FF823F36-DFCB-76F5-0CAD-72606E40EA90}"/>
              </a:ext>
            </a:extLst>
          </p:cNvPr>
          <p:cNvPicPr>
            <a:picLocks noChangeAspect="1"/>
          </p:cNvPicPr>
          <p:nvPr userDrawn="1"/>
        </p:nvPicPr>
        <p:blipFill>
          <a:blip r:embed="rId11" cstate="email">
            <a:alphaModFix amt="25000"/>
            <a:extLst>
              <a:ext uri="{28A0092B-C50C-407E-A947-70E740481C1C}">
                <a14:useLocalDpi xmlns:a14="http://schemas.microsoft.com/office/drawing/2010/main"/>
              </a:ext>
            </a:extLst>
          </a:blip>
          <a:stretch>
            <a:fillRect/>
          </a:stretch>
        </p:blipFill>
        <p:spPr>
          <a:xfrm>
            <a:off x="21139304" y="-868050"/>
            <a:ext cx="3240000" cy="3240000"/>
          </a:xfrm>
          <a:prstGeom prst="rect">
            <a:avLst/>
          </a:prstGeom>
        </p:spPr>
      </p:pic>
      <p:pic>
        <p:nvPicPr>
          <p:cNvPr id="24" name="Afbeelding 23" descr="Afbeelding met paars, violet, Lila&#10;&#10;Automatisch gegenereerde beschrijving">
            <a:extLst>
              <a:ext uri="{FF2B5EF4-FFF2-40B4-BE49-F238E27FC236}">
                <a16:creationId xmlns:a16="http://schemas.microsoft.com/office/drawing/2014/main" id="{CB95E50B-5DDE-A3B4-3128-0A99B81A6EC9}"/>
              </a:ext>
            </a:extLst>
          </p:cNvPr>
          <p:cNvPicPr>
            <a:picLocks noChangeAspect="1"/>
          </p:cNvPicPr>
          <p:nvPr userDrawn="1"/>
        </p:nvPicPr>
        <p:blipFill>
          <a:blip r:embed="rId4" cstate="email">
            <a:alphaModFix amt="25000"/>
            <a:extLst>
              <a:ext uri="{28A0092B-C50C-407E-A947-70E740481C1C}">
                <a14:useLocalDpi xmlns:a14="http://schemas.microsoft.com/office/drawing/2010/main"/>
              </a:ext>
            </a:extLst>
          </a:blip>
          <a:stretch>
            <a:fillRect/>
          </a:stretch>
        </p:blipFill>
        <p:spPr>
          <a:xfrm rot="16200000">
            <a:off x="17900858" y="-869400"/>
            <a:ext cx="3240000" cy="3240000"/>
          </a:xfrm>
          <a:prstGeom prst="rect">
            <a:avLst/>
          </a:prstGeom>
        </p:spPr>
      </p:pic>
    </p:spTree>
    <p:extLst>
      <p:ext uri="{BB962C8B-B14F-4D97-AF65-F5344CB8AC3E}">
        <p14:creationId xmlns:p14="http://schemas.microsoft.com/office/powerpoint/2010/main" val="1705339829"/>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GO-Sectiekop-1a">
    <p:bg>
      <p:bgPr>
        <a:solidFill>
          <a:schemeClr val="bg2"/>
        </a:solidFill>
        <a:effectLst/>
      </p:bgPr>
    </p:bg>
    <p:spTree>
      <p:nvGrpSpPr>
        <p:cNvPr id="1" name=""/>
        <p:cNvGrpSpPr/>
        <p:nvPr/>
      </p:nvGrpSpPr>
      <p:grpSpPr>
        <a:xfrm>
          <a:off x="0" y="0"/>
          <a:ext cx="0" cy="0"/>
          <a:chOff x="0" y="0"/>
          <a:chExt cx="0" cy="0"/>
        </a:xfrm>
      </p:grpSpPr>
      <p:sp>
        <p:nvSpPr>
          <p:cNvPr id="17" name="Tijdelijke aanduiding voor afbeelding 16">
            <a:extLst>
              <a:ext uri="{FF2B5EF4-FFF2-40B4-BE49-F238E27FC236}">
                <a16:creationId xmlns:a16="http://schemas.microsoft.com/office/drawing/2014/main" id="{6CAA73F3-D536-61ED-9CB3-8A2B0977E9B3}"/>
              </a:ext>
            </a:extLst>
          </p:cNvPr>
          <p:cNvSpPr>
            <a:spLocks noGrp="1"/>
          </p:cNvSpPr>
          <p:nvPr>
            <p:ph type="pic" sz="quarter" idx="13"/>
          </p:nvPr>
        </p:nvSpPr>
        <p:spPr>
          <a:xfrm>
            <a:off x="0" y="0"/>
            <a:ext cx="24382413" cy="13716000"/>
          </a:xfrm>
        </p:spPr>
        <p:txBody>
          <a:bodyPr/>
          <a:lstStyle/>
          <a:p>
            <a:r>
              <a:rPr lang="nl-NL"/>
              <a:t>Klik op het pictogram als u een afbeelding wilt toevoegen</a:t>
            </a:r>
            <a:endParaRPr lang="nl-BE"/>
          </a:p>
        </p:txBody>
      </p:sp>
      <p:sp>
        <p:nvSpPr>
          <p:cNvPr id="13" name="Tijdelijke aanduiding voor tekst 12">
            <a:extLst>
              <a:ext uri="{FF2B5EF4-FFF2-40B4-BE49-F238E27FC236}">
                <a16:creationId xmlns:a16="http://schemas.microsoft.com/office/drawing/2014/main" id="{B99E46D4-4C57-BC2B-CDC9-696B085D84C2}"/>
              </a:ext>
            </a:extLst>
          </p:cNvPr>
          <p:cNvSpPr>
            <a:spLocks noGrp="1"/>
          </p:cNvSpPr>
          <p:nvPr>
            <p:ph type="body" sz="quarter" idx="11" hasCustomPrompt="1"/>
          </p:nvPr>
        </p:nvSpPr>
        <p:spPr>
          <a:xfrm>
            <a:off x="1107906" y="1413403"/>
            <a:ext cx="10795913" cy="3561437"/>
          </a:xfrm>
          <a:prstGeom prst="round2DiagRect">
            <a:avLst>
              <a:gd name="adj1" fmla="val 0"/>
              <a:gd name="adj2" fmla="val 50000"/>
            </a:avLst>
          </a:prstGeom>
          <a:solidFill>
            <a:schemeClr val="accent1"/>
          </a:solidFill>
        </p:spPr>
        <p:txBody>
          <a:bodyPr wrap="none" lIns="3420000" tIns="180000" rIns="720000" bIns="792000">
            <a:spAutoFit/>
          </a:bodyPr>
          <a:lstStyle>
            <a:lvl1pPr marL="0" indent="0">
              <a:buNone/>
              <a:defRPr sz="11200" b="1">
                <a:solidFill>
                  <a:schemeClr val="bg1"/>
                </a:solidFill>
                <a:latin typeface="+mj-lt"/>
              </a:defRPr>
            </a:lvl1pPr>
          </a:lstStyle>
          <a:p>
            <a:pPr lvl="0"/>
            <a:r>
              <a:rPr lang="nl-NL"/>
              <a:t>Sectiekop</a:t>
            </a:r>
            <a:endParaRPr lang="nl-BE"/>
          </a:p>
        </p:txBody>
      </p:sp>
      <p:sp>
        <p:nvSpPr>
          <p:cNvPr id="15" name="Tijdelijke aanduiding voor tekst 14">
            <a:extLst>
              <a:ext uri="{FF2B5EF4-FFF2-40B4-BE49-F238E27FC236}">
                <a16:creationId xmlns:a16="http://schemas.microsoft.com/office/drawing/2014/main" id="{DECEE6F9-7760-5BE2-CF09-41431C26EDCC}"/>
              </a:ext>
            </a:extLst>
          </p:cNvPr>
          <p:cNvSpPr>
            <a:spLocks noGrp="1"/>
          </p:cNvSpPr>
          <p:nvPr>
            <p:ph type="body" sz="quarter" idx="12" hasCustomPrompt="1"/>
          </p:nvPr>
        </p:nvSpPr>
        <p:spPr>
          <a:xfrm>
            <a:off x="4972050" y="3505200"/>
            <a:ext cx="14706600" cy="895350"/>
          </a:xfrm>
        </p:spPr>
        <p:txBody>
          <a:bodyPr/>
          <a:lstStyle>
            <a:lvl1pPr marL="0" indent="0">
              <a:buNone/>
              <a:defRPr cap="all" baseline="0">
                <a:solidFill>
                  <a:schemeClr val="bg1"/>
                </a:solidFill>
                <a:latin typeface="+mj-lt"/>
              </a:defRPr>
            </a:lvl1pPr>
          </a:lstStyle>
          <a:p>
            <a:pPr lvl="0"/>
            <a:r>
              <a:rPr lang="nl-NL"/>
              <a:t>SUBTITEL</a:t>
            </a:r>
            <a:endParaRPr lang="nl-BE"/>
          </a:p>
        </p:txBody>
      </p:sp>
      <p:sp>
        <p:nvSpPr>
          <p:cNvPr id="19" name="Tijdelijke aanduiding voor tekst 18">
            <a:extLst>
              <a:ext uri="{FF2B5EF4-FFF2-40B4-BE49-F238E27FC236}">
                <a16:creationId xmlns:a16="http://schemas.microsoft.com/office/drawing/2014/main" id="{686FA8E7-6757-782C-1F1C-0CE5FDB783EA}"/>
              </a:ext>
            </a:extLst>
          </p:cNvPr>
          <p:cNvSpPr>
            <a:spLocks noGrp="1"/>
          </p:cNvSpPr>
          <p:nvPr>
            <p:ph type="body" sz="quarter" idx="14" hasCustomPrompt="1"/>
          </p:nvPr>
        </p:nvSpPr>
        <p:spPr>
          <a:xfrm>
            <a:off x="1107905" y="1413402"/>
            <a:ext cx="3595857" cy="3561436"/>
          </a:xfrm>
          <a:prstGeom prst="round2DiagRect">
            <a:avLst>
              <a:gd name="adj1" fmla="val 757"/>
              <a:gd name="adj2" fmla="val 50000"/>
            </a:avLst>
          </a:prstGeom>
          <a:solidFill>
            <a:schemeClr val="accent2"/>
          </a:solidFill>
        </p:spPr>
        <p:txBody>
          <a:bodyPr lIns="108000" anchor="ctr" anchorCtr="1">
            <a:noAutofit/>
          </a:bodyPr>
          <a:lstStyle>
            <a:lvl1pPr marL="0" indent="0">
              <a:buNone/>
              <a:defRPr sz="15000">
                <a:solidFill>
                  <a:schemeClr val="bg1"/>
                </a:solidFill>
              </a:defRPr>
            </a:lvl1pPr>
          </a:lstStyle>
          <a:p>
            <a:pPr lvl="0"/>
            <a:r>
              <a:rPr lang="nl-NL"/>
              <a:t>01</a:t>
            </a:r>
            <a:endParaRPr lang="nl-BE"/>
          </a:p>
        </p:txBody>
      </p:sp>
    </p:spTree>
    <p:extLst>
      <p:ext uri="{BB962C8B-B14F-4D97-AF65-F5344CB8AC3E}">
        <p14:creationId xmlns:p14="http://schemas.microsoft.com/office/powerpoint/2010/main" val="2832802833"/>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GO-Sectiekop-1b">
    <p:bg>
      <p:bgPr>
        <a:solidFill>
          <a:schemeClr val="bg2"/>
        </a:solidFill>
        <a:effectLst/>
      </p:bgPr>
    </p:bg>
    <p:spTree>
      <p:nvGrpSpPr>
        <p:cNvPr id="1" name=""/>
        <p:cNvGrpSpPr/>
        <p:nvPr/>
      </p:nvGrpSpPr>
      <p:grpSpPr>
        <a:xfrm>
          <a:off x="0" y="0"/>
          <a:ext cx="0" cy="0"/>
          <a:chOff x="0" y="0"/>
          <a:chExt cx="0" cy="0"/>
        </a:xfrm>
      </p:grpSpPr>
      <p:sp>
        <p:nvSpPr>
          <p:cNvPr id="9" name="Tijdelijke aanduiding voor afbeelding 8">
            <a:extLst>
              <a:ext uri="{FF2B5EF4-FFF2-40B4-BE49-F238E27FC236}">
                <a16:creationId xmlns:a16="http://schemas.microsoft.com/office/drawing/2014/main" id="{FD789292-3A16-B9B8-1FBD-9568BB989CF7}"/>
              </a:ext>
            </a:extLst>
          </p:cNvPr>
          <p:cNvSpPr>
            <a:spLocks noGrp="1"/>
          </p:cNvSpPr>
          <p:nvPr>
            <p:ph type="pic" sz="quarter" idx="10"/>
          </p:nvPr>
        </p:nvSpPr>
        <p:spPr>
          <a:xfrm>
            <a:off x="0" y="0"/>
            <a:ext cx="24382413" cy="13716000"/>
          </a:xfrm>
        </p:spPr>
        <p:txBody>
          <a:bodyPr/>
          <a:lstStyle/>
          <a:p>
            <a:r>
              <a:rPr lang="nl-NL"/>
              <a:t>Klik op het pictogram als u een afbeelding wilt toevoegen</a:t>
            </a:r>
            <a:endParaRPr lang="nl-BE"/>
          </a:p>
        </p:txBody>
      </p:sp>
      <p:sp>
        <p:nvSpPr>
          <p:cNvPr id="11" name="Tijdelijke aanduiding voor tekst 10">
            <a:extLst>
              <a:ext uri="{FF2B5EF4-FFF2-40B4-BE49-F238E27FC236}">
                <a16:creationId xmlns:a16="http://schemas.microsoft.com/office/drawing/2014/main" id="{C33D1075-7C81-0DA0-0EC1-E2C6EECCA71E}"/>
              </a:ext>
            </a:extLst>
          </p:cNvPr>
          <p:cNvSpPr>
            <a:spLocks noGrp="1"/>
          </p:cNvSpPr>
          <p:nvPr>
            <p:ph type="body" sz="quarter" idx="11" hasCustomPrompt="1"/>
          </p:nvPr>
        </p:nvSpPr>
        <p:spPr>
          <a:xfrm>
            <a:off x="990600" y="848680"/>
            <a:ext cx="7196036" cy="3356968"/>
          </a:xfrm>
          <a:prstGeom prst="round2DiagRect">
            <a:avLst>
              <a:gd name="adj1" fmla="val 0"/>
              <a:gd name="adj2" fmla="val 50000"/>
            </a:avLst>
          </a:prstGeom>
          <a:solidFill>
            <a:schemeClr val="accent1"/>
          </a:solidFill>
        </p:spPr>
        <p:txBody>
          <a:bodyPr wrap="none" lIns="360000" tIns="108000" rIns="360000" bIns="720000" anchor="ctr" anchorCtr="1">
            <a:spAutoFit/>
          </a:bodyPr>
          <a:lstStyle>
            <a:lvl1pPr marL="0" indent="0">
              <a:buNone/>
              <a:defRPr sz="11200" b="1">
                <a:solidFill>
                  <a:schemeClr val="bg1"/>
                </a:solidFill>
                <a:latin typeface="+mj-lt"/>
              </a:defRPr>
            </a:lvl1pPr>
          </a:lstStyle>
          <a:p>
            <a:pPr lvl="0"/>
            <a:r>
              <a:rPr lang="nl-NL"/>
              <a:t>Sectiekop</a:t>
            </a:r>
            <a:endParaRPr lang="nl-BE"/>
          </a:p>
        </p:txBody>
      </p:sp>
      <p:sp>
        <p:nvSpPr>
          <p:cNvPr id="13" name="Tijdelijke aanduiding voor tekst 12">
            <a:extLst>
              <a:ext uri="{FF2B5EF4-FFF2-40B4-BE49-F238E27FC236}">
                <a16:creationId xmlns:a16="http://schemas.microsoft.com/office/drawing/2014/main" id="{7C92EF70-FBC1-C947-CE62-43D5B9879F9F}"/>
              </a:ext>
            </a:extLst>
          </p:cNvPr>
          <p:cNvSpPr>
            <a:spLocks noGrp="1"/>
          </p:cNvSpPr>
          <p:nvPr>
            <p:ph type="body" sz="quarter" idx="12" hasCustomPrompt="1"/>
          </p:nvPr>
        </p:nvSpPr>
        <p:spPr>
          <a:xfrm>
            <a:off x="1752600" y="2929250"/>
            <a:ext cx="2196435" cy="867930"/>
          </a:xfrm>
        </p:spPr>
        <p:txBody>
          <a:bodyPr wrap="none">
            <a:spAutoFit/>
          </a:bodyPr>
          <a:lstStyle>
            <a:lvl1pPr marL="0" indent="0">
              <a:buNone/>
              <a:defRPr cap="all" baseline="0">
                <a:solidFill>
                  <a:schemeClr val="bg1"/>
                </a:solidFill>
                <a:latin typeface="+mj-lt"/>
              </a:defRPr>
            </a:lvl1pPr>
          </a:lstStyle>
          <a:p>
            <a:pPr lvl="0"/>
            <a:r>
              <a:rPr lang="nl-NL"/>
              <a:t>SUBTITEL</a:t>
            </a:r>
            <a:endParaRPr lang="nl-BE"/>
          </a:p>
        </p:txBody>
      </p:sp>
    </p:spTree>
    <p:extLst>
      <p:ext uri="{BB962C8B-B14F-4D97-AF65-F5344CB8AC3E}">
        <p14:creationId xmlns:p14="http://schemas.microsoft.com/office/powerpoint/2010/main" val="2997669201"/>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57"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GO-Sectiekop-2+BKGimg">
    <p:bg>
      <p:bgPr>
        <a:solidFill>
          <a:schemeClr val="bg2"/>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ED394C77-D626-FD52-46AF-82FE8429F1B6}"/>
              </a:ext>
            </a:extLst>
          </p:cNvPr>
          <p:cNvSpPr>
            <a:spLocks noGrp="1"/>
          </p:cNvSpPr>
          <p:nvPr>
            <p:ph type="pic" sz="quarter" idx="11"/>
          </p:nvPr>
        </p:nvSpPr>
        <p:spPr>
          <a:xfrm>
            <a:off x="0" y="0"/>
            <a:ext cx="12001500" cy="13716000"/>
          </a:xfrm>
          <a:prstGeom prst="homePlate">
            <a:avLst>
              <a:gd name="adj" fmla="val 57185"/>
            </a:avLst>
          </a:prstGeom>
          <a:ln>
            <a:noFill/>
          </a:ln>
        </p:spPr>
        <p:txBody>
          <a:bodyPr/>
          <a:lstStyle/>
          <a:p>
            <a:r>
              <a:rPr lang="nl-NL"/>
              <a:t>Klik op het pictogram als u een afbeelding wilt toevoegen</a:t>
            </a:r>
            <a:endParaRPr lang="nl-BE"/>
          </a:p>
        </p:txBody>
      </p:sp>
      <p:pic>
        <p:nvPicPr>
          <p:cNvPr id="9" name="Graphic 8">
            <a:extLst>
              <a:ext uri="{FF2B5EF4-FFF2-40B4-BE49-F238E27FC236}">
                <a16:creationId xmlns:a16="http://schemas.microsoft.com/office/drawing/2014/main" id="{FC6B8A55-BAA6-6EAA-3E92-5618C14923F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00" y="0"/>
            <a:ext cx="24382800" cy="13715325"/>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12700800" y="9387995"/>
            <a:ext cx="9971903" cy="1563954"/>
          </a:xfrm>
          <a:prstGeom prst="rect">
            <a:avLst/>
          </a:prstGeom>
          <a:noFill/>
        </p:spPr>
        <p:txBody>
          <a:bodyPr wrap="square" lIns="0" tIns="0" rIns="0" bIns="0" anchor="t" anchorCtr="0">
            <a:noAutofit/>
          </a:bodyPr>
          <a:lstStyle>
            <a:lvl1pPr algn="l">
              <a:defRPr sz="11292" baseline="0">
                <a:solidFill>
                  <a:schemeClr val="bg1"/>
                </a:solidFill>
              </a:defRPr>
            </a:lvl1pPr>
          </a:lstStyle>
          <a:p>
            <a:r>
              <a:rPr lang="nl-NL"/>
              <a:t>Sectiekop  </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12700800" y="11085275"/>
            <a:ext cx="9971903" cy="832937"/>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Subtitel</a:t>
            </a:r>
            <a:endParaRPr lang="nl-BE"/>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20854800" y="763200"/>
            <a:ext cx="2768400" cy="2021102"/>
          </a:xfrm>
          <a:prstGeom prst="rect">
            <a:avLst/>
          </a:prstGeom>
        </p:spPr>
      </p:pic>
      <p:sp>
        <p:nvSpPr>
          <p:cNvPr id="16" name="Text Placeholder 15">
            <a:extLst>
              <a:ext uri="{FF2B5EF4-FFF2-40B4-BE49-F238E27FC236}">
                <a16:creationId xmlns:a16="http://schemas.microsoft.com/office/drawing/2014/main" id="{A4CD5ADC-D28C-61B4-8926-A0576034FBCC}"/>
              </a:ext>
            </a:extLst>
          </p:cNvPr>
          <p:cNvSpPr>
            <a:spLocks noGrp="1"/>
          </p:cNvSpPr>
          <p:nvPr>
            <p:ph type="body" sz="quarter" idx="12" hasCustomPrompt="1"/>
          </p:nvPr>
        </p:nvSpPr>
        <p:spPr>
          <a:xfrm>
            <a:off x="8113077" y="8729663"/>
            <a:ext cx="3213736" cy="3214800"/>
          </a:xfrm>
          <a:custGeom>
            <a:avLst/>
            <a:gdLst>
              <a:gd name="connsiteX0" fmla="*/ 0 w 3213736"/>
              <a:gd name="connsiteY0" fmla="*/ 0 h 3214800"/>
              <a:gd name="connsiteX1" fmla="*/ 1606868 w 3213736"/>
              <a:gd name="connsiteY1" fmla="*/ 0 h 3214800"/>
              <a:gd name="connsiteX2" fmla="*/ 1609200 w 3213736"/>
              <a:gd name="connsiteY2" fmla="*/ 0 h 3214800"/>
              <a:gd name="connsiteX3" fmla="*/ 1609200 w 3213736"/>
              <a:gd name="connsiteY3" fmla="*/ 111 h 3214800"/>
              <a:gd name="connsiteX4" fmla="*/ 1761023 w 3213736"/>
              <a:gd name="connsiteY4" fmla="*/ 7302 h 3214800"/>
              <a:gd name="connsiteX5" fmla="*/ 3205440 w 3213736"/>
              <a:gd name="connsiteY5" fmla="*/ 1443053 h 3214800"/>
              <a:gd name="connsiteX6" fmla="*/ 3213645 w 3213736"/>
              <a:gd name="connsiteY6" fmla="*/ 1605599 h 3214800"/>
              <a:gd name="connsiteX7" fmla="*/ 3213735 w 3213736"/>
              <a:gd name="connsiteY7" fmla="*/ 1605599 h 3214800"/>
              <a:gd name="connsiteX8" fmla="*/ 3213735 w 3213736"/>
              <a:gd name="connsiteY8" fmla="*/ 1607381 h 3214800"/>
              <a:gd name="connsiteX9" fmla="*/ 3213736 w 3213736"/>
              <a:gd name="connsiteY9" fmla="*/ 1607400 h 3214800"/>
              <a:gd name="connsiteX10" fmla="*/ 3213735 w 3213736"/>
              <a:gd name="connsiteY10" fmla="*/ 1607419 h 3214800"/>
              <a:gd name="connsiteX11" fmla="*/ 3213735 w 3213736"/>
              <a:gd name="connsiteY11" fmla="*/ 3214799 h 3214800"/>
              <a:gd name="connsiteX12" fmla="*/ 1606888 w 3213736"/>
              <a:gd name="connsiteY12" fmla="*/ 3214799 h 3214800"/>
              <a:gd name="connsiteX13" fmla="*/ 1606868 w 3213736"/>
              <a:gd name="connsiteY13" fmla="*/ 3214800 h 3214800"/>
              <a:gd name="connsiteX14" fmla="*/ 1606848 w 3213736"/>
              <a:gd name="connsiteY14" fmla="*/ 3214799 h 3214800"/>
              <a:gd name="connsiteX15" fmla="*/ 1604535 w 3213736"/>
              <a:gd name="connsiteY15" fmla="*/ 3214799 h 3214800"/>
              <a:gd name="connsiteX16" fmla="*/ 1604535 w 3213736"/>
              <a:gd name="connsiteY16" fmla="*/ 3214682 h 3214800"/>
              <a:gd name="connsiteX17" fmla="*/ 1442575 w 3213736"/>
              <a:gd name="connsiteY17" fmla="*/ 3206501 h 3214800"/>
              <a:gd name="connsiteX18" fmla="*/ 7299 w 3213736"/>
              <a:gd name="connsiteY18" fmla="*/ 1761607 h 3214800"/>
              <a:gd name="connsiteX19" fmla="*/ 85 w 3213736"/>
              <a:gd name="connsiteY19" fmla="*/ 1609200 h 3214800"/>
              <a:gd name="connsiteX20" fmla="*/ 0 w 3213736"/>
              <a:gd name="connsiteY20" fmla="*/ 1609200 h 3214800"/>
              <a:gd name="connsiteX21" fmla="*/ 0 w 3213736"/>
              <a:gd name="connsiteY21" fmla="*/ 1607400 h 321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213736" h="3214800">
                <a:moveTo>
                  <a:pt x="0" y="0"/>
                </a:moveTo>
                <a:lnTo>
                  <a:pt x="1606868" y="0"/>
                </a:lnTo>
                <a:lnTo>
                  <a:pt x="1609200" y="0"/>
                </a:lnTo>
                <a:lnTo>
                  <a:pt x="1609200" y="111"/>
                </a:lnTo>
                <a:lnTo>
                  <a:pt x="1761023" y="7302"/>
                </a:lnTo>
                <a:cubicBezTo>
                  <a:pt x="2522037" y="79760"/>
                  <a:pt x="3128295" y="683170"/>
                  <a:pt x="3205440" y="1443053"/>
                </a:cubicBezTo>
                <a:lnTo>
                  <a:pt x="3213645" y="1605599"/>
                </a:lnTo>
                <a:lnTo>
                  <a:pt x="3213735" y="1605599"/>
                </a:lnTo>
                <a:lnTo>
                  <a:pt x="3213735" y="1607381"/>
                </a:lnTo>
                <a:lnTo>
                  <a:pt x="3213736" y="1607400"/>
                </a:lnTo>
                <a:lnTo>
                  <a:pt x="3213735" y="1607419"/>
                </a:lnTo>
                <a:lnTo>
                  <a:pt x="3213735" y="3214799"/>
                </a:lnTo>
                <a:lnTo>
                  <a:pt x="1606888" y="3214799"/>
                </a:lnTo>
                <a:lnTo>
                  <a:pt x="1606868" y="3214800"/>
                </a:lnTo>
                <a:lnTo>
                  <a:pt x="1606848" y="3214799"/>
                </a:lnTo>
                <a:lnTo>
                  <a:pt x="1604535" y="3214799"/>
                </a:lnTo>
                <a:lnTo>
                  <a:pt x="1604535" y="3214682"/>
                </a:lnTo>
                <a:lnTo>
                  <a:pt x="1442575" y="3206501"/>
                </a:lnTo>
                <a:cubicBezTo>
                  <a:pt x="682944" y="3129331"/>
                  <a:pt x="79733" y="2522873"/>
                  <a:pt x="7299" y="1761607"/>
                </a:cubicBezTo>
                <a:lnTo>
                  <a:pt x="85" y="1609200"/>
                </a:lnTo>
                <a:lnTo>
                  <a:pt x="0" y="1609200"/>
                </a:lnTo>
                <a:lnTo>
                  <a:pt x="0" y="1607400"/>
                </a:lnTo>
                <a:close/>
              </a:path>
            </a:pathLst>
          </a:custGeom>
          <a:solidFill>
            <a:schemeClr val="accent2"/>
          </a:solidFill>
        </p:spPr>
        <p:txBody>
          <a:bodyPr wrap="square" lIns="540000" tIns="180000" rIns="576000" bIns="504000" anchor="b" anchorCtr="0">
            <a:noAutofit/>
          </a:bodyPr>
          <a:lstStyle>
            <a:lvl1pPr marL="0" indent="0" algn="ctr">
              <a:buNone/>
              <a:defRPr lang="nl-BE" sz="14913" kern="1200" baseline="0" dirty="0">
                <a:solidFill>
                  <a:schemeClr val="bg1"/>
                </a:solidFill>
                <a:latin typeface="+mj-lt"/>
                <a:ea typeface="+mn-ea"/>
                <a:cs typeface="+mn-cs"/>
              </a:defRPr>
            </a:lvl1pPr>
          </a:lstStyle>
          <a:p>
            <a:pPr lvl="0"/>
            <a:r>
              <a:rPr lang="en-GB" sz="14913" kern="1200" baseline="0">
                <a:solidFill>
                  <a:schemeClr val="bg1"/>
                </a:solidFill>
                <a:latin typeface="+mj-lt"/>
                <a:ea typeface="+mn-ea"/>
                <a:cs typeface="+mn-cs"/>
              </a:rPr>
              <a:t>01</a:t>
            </a:r>
            <a:endParaRPr lang="nl-BE"/>
          </a:p>
        </p:txBody>
      </p:sp>
    </p:spTree>
    <p:extLst>
      <p:ext uri="{BB962C8B-B14F-4D97-AF65-F5344CB8AC3E}">
        <p14:creationId xmlns:p14="http://schemas.microsoft.com/office/powerpoint/2010/main" val="2490602382"/>
      </p:ext>
    </p:extLst>
  </p:cSld>
  <p:clrMapOvr>
    <a:masterClrMapping/>
  </p:clrMapOvr>
  <p:extLst>
    <p:ext uri="{DCECCB84-F9BA-43D5-87BE-67443E8EF086}">
      <p15:sldGuideLst xmlns:p15="http://schemas.microsoft.com/office/powerpoint/2012/main">
        <p15:guide id="2" pos="7135"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GO-Sectiekop-2+Img">
    <p:bg>
      <p:bgPr>
        <a:solidFill>
          <a:schemeClr val="accent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12700800" y="9387995"/>
            <a:ext cx="9971903" cy="1563954"/>
          </a:xfrm>
          <a:prstGeom prst="rect">
            <a:avLst/>
          </a:prstGeom>
          <a:noFill/>
        </p:spPr>
        <p:txBody>
          <a:bodyPr wrap="square" lIns="0" tIns="0" rIns="0" bIns="0" anchor="t" anchorCtr="0">
            <a:noAutofit/>
          </a:bodyPr>
          <a:lstStyle>
            <a:lvl1pPr algn="l">
              <a:defRPr sz="11292" baseline="0">
                <a:solidFill>
                  <a:schemeClr val="bg1"/>
                </a:solidFill>
              </a:defRPr>
            </a:lvl1pPr>
          </a:lstStyle>
          <a:p>
            <a:r>
              <a:rPr lang="nl-NL"/>
              <a:t>Sectiekop  </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12700800" y="11085275"/>
            <a:ext cx="9971903" cy="832937"/>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Subtitel</a:t>
            </a:r>
            <a:endParaRPr lang="nl-BE"/>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0854800" y="763200"/>
            <a:ext cx="2768400" cy="2021102"/>
          </a:xfrm>
          <a:prstGeom prst="rect">
            <a:avLst/>
          </a:prstGeom>
        </p:spPr>
      </p:pic>
      <p:sp>
        <p:nvSpPr>
          <p:cNvPr id="5" name="Tijdelijke aanduiding voor afbeelding 4">
            <a:extLst>
              <a:ext uri="{FF2B5EF4-FFF2-40B4-BE49-F238E27FC236}">
                <a16:creationId xmlns:a16="http://schemas.microsoft.com/office/drawing/2014/main" id="{68B8F693-43F0-9C27-71A3-AB42AB40A676}"/>
              </a:ext>
            </a:extLst>
          </p:cNvPr>
          <p:cNvSpPr>
            <a:spLocks noGrp="1"/>
          </p:cNvSpPr>
          <p:nvPr>
            <p:ph type="pic" sz="quarter" idx="11"/>
          </p:nvPr>
        </p:nvSpPr>
        <p:spPr>
          <a:xfrm>
            <a:off x="0" y="0"/>
            <a:ext cx="7239600" cy="13716000"/>
          </a:xfrm>
          <a:prstGeom prst="rect">
            <a:avLst/>
          </a:prstGeom>
        </p:spPr>
        <p:txBody>
          <a:bodyPr/>
          <a:lstStyle/>
          <a:p>
            <a:r>
              <a:rPr lang="nl-NL"/>
              <a:t>Klik op het pictogram als u een afbeelding wilt toevoegen</a:t>
            </a:r>
            <a:endParaRPr lang="nl-BE"/>
          </a:p>
        </p:txBody>
      </p:sp>
      <p:sp>
        <p:nvSpPr>
          <p:cNvPr id="4" name="Text Placeholder 15">
            <a:extLst>
              <a:ext uri="{FF2B5EF4-FFF2-40B4-BE49-F238E27FC236}">
                <a16:creationId xmlns:a16="http://schemas.microsoft.com/office/drawing/2014/main" id="{8C5697BA-98A2-602B-AA99-7133C67E6A52}"/>
              </a:ext>
            </a:extLst>
          </p:cNvPr>
          <p:cNvSpPr>
            <a:spLocks noGrp="1"/>
          </p:cNvSpPr>
          <p:nvPr>
            <p:ph type="body" sz="quarter" idx="12" hasCustomPrompt="1"/>
          </p:nvPr>
        </p:nvSpPr>
        <p:spPr>
          <a:xfrm>
            <a:off x="8467877" y="8703412"/>
            <a:ext cx="3213736" cy="3214800"/>
          </a:xfrm>
          <a:custGeom>
            <a:avLst/>
            <a:gdLst>
              <a:gd name="connsiteX0" fmla="*/ 0 w 3213736"/>
              <a:gd name="connsiteY0" fmla="*/ 0 h 3214800"/>
              <a:gd name="connsiteX1" fmla="*/ 1606868 w 3213736"/>
              <a:gd name="connsiteY1" fmla="*/ 0 h 3214800"/>
              <a:gd name="connsiteX2" fmla="*/ 1609200 w 3213736"/>
              <a:gd name="connsiteY2" fmla="*/ 0 h 3214800"/>
              <a:gd name="connsiteX3" fmla="*/ 1609200 w 3213736"/>
              <a:gd name="connsiteY3" fmla="*/ 111 h 3214800"/>
              <a:gd name="connsiteX4" fmla="*/ 1761023 w 3213736"/>
              <a:gd name="connsiteY4" fmla="*/ 7302 h 3214800"/>
              <a:gd name="connsiteX5" fmla="*/ 3205440 w 3213736"/>
              <a:gd name="connsiteY5" fmla="*/ 1443053 h 3214800"/>
              <a:gd name="connsiteX6" fmla="*/ 3213645 w 3213736"/>
              <a:gd name="connsiteY6" fmla="*/ 1605599 h 3214800"/>
              <a:gd name="connsiteX7" fmla="*/ 3213735 w 3213736"/>
              <a:gd name="connsiteY7" fmla="*/ 1605599 h 3214800"/>
              <a:gd name="connsiteX8" fmla="*/ 3213735 w 3213736"/>
              <a:gd name="connsiteY8" fmla="*/ 1607381 h 3214800"/>
              <a:gd name="connsiteX9" fmla="*/ 3213736 w 3213736"/>
              <a:gd name="connsiteY9" fmla="*/ 1607400 h 3214800"/>
              <a:gd name="connsiteX10" fmla="*/ 3213735 w 3213736"/>
              <a:gd name="connsiteY10" fmla="*/ 1607419 h 3214800"/>
              <a:gd name="connsiteX11" fmla="*/ 3213735 w 3213736"/>
              <a:gd name="connsiteY11" fmla="*/ 3214799 h 3214800"/>
              <a:gd name="connsiteX12" fmla="*/ 1606888 w 3213736"/>
              <a:gd name="connsiteY12" fmla="*/ 3214799 h 3214800"/>
              <a:gd name="connsiteX13" fmla="*/ 1606868 w 3213736"/>
              <a:gd name="connsiteY13" fmla="*/ 3214800 h 3214800"/>
              <a:gd name="connsiteX14" fmla="*/ 1606848 w 3213736"/>
              <a:gd name="connsiteY14" fmla="*/ 3214799 h 3214800"/>
              <a:gd name="connsiteX15" fmla="*/ 1604535 w 3213736"/>
              <a:gd name="connsiteY15" fmla="*/ 3214799 h 3214800"/>
              <a:gd name="connsiteX16" fmla="*/ 1604535 w 3213736"/>
              <a:gd name="connsiteY16" fmla="*/ 3214682 h 3214800"/>
              <a:gd name="connsiteX17" fmla="*/ 1442575 w 3213736"/>
              <a:gd name="connsiteY17" fmla="*/ 3206501 h 3214800"/>
              <a:gd name="connsiteX18" fmla="*/ 7299 w 3213736"/>
              <a:gd name="connsiteY18" fmla="*/ 1761607 h 3214800"/>
              <a:gd name="connsiteX19" fmla="*/ 85 w 3213736"/>
              <a:gd name="connsiteY19" fmla="*/ 1609200 h 3214800"/>
              <a:gd name="connsiteX20" fmla="*/ 0 w 3213736"/>
              <a:gd name="connsiteY20" fmla="*/ 1609200 h 3214800"/>
              <a:gd name="connsiteX21" fmla="*/ 0 w 3213736"/>
              <a:gd name="connsiteY21" fmla="*/ 1607400 h 321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213736" h="3214800">
                <a:moveTo>
                  <a:pt x="0" y="0"/>
                </a:moveTo>
                <a:lnTo>
                  <a:pt x="1606868" y="0"/>
                </a:lnTo>
                <a:lnTo>
                  <a:pt x="1609200" y="0"/>
                </a:lnTo>
                <a:lnTo>
                  <a:pt x="1609200" y="111"/>
                </a:lnTo>
                <a:lnTo>
                  <a:pt x="1761023" y="7302"/>
                </a:lnTo>
                <a:cubicBezTo>
                  <a:pt x="2522037" y="79760"/>
                  <a:pt x="3128295" y="683170"/>
                  <a:pt x="3205440" y="1443053"/>
                </a:cubicBezTo>
                <a:lnTo>
                  <a:pt x="3213645" y="1605599"/>
                </a:lnTo>
                <a:lnTo>
                  <a:pt x="3213735" y="1605599"/>
                </a:lnTo>
                <a:lnTo>
                  <a:pt x="3213735" y="1607381"/>
                </a:lnTo>
                <a:lnTo>
                  <a:pt x="3213736" y="1607400"/>
                </a:lnTo>
                <a:lnTo>
                  <a:pt x="3213735" y="1607419"/>
                </a:lnTo>
                <a:lnTo>
                  <a:pt x="3213735" y="3214799"/>
                </a:lnTo>
                <a:lnTo>
                  <a:pt x="1606888" y="3214799"/>
                </a:lnTo>
                <a:lnTo>
                  <a:pt x="1606868" y="3214800"/>
                </a:lnTo>
                <a:lnTo>
                  <a:pt x="1606848" y="3214799"/>
                </a:lnTo>
                <a:lnTo>
                  <a:pt x="1604535" y="3214799"/>
                </a:lnTo>
                <a:lnTo>
                  <a:pt x="1604535" y="3214682"/>
                </a:lnTo>
                <a:lnTo>
                  <a:pt x="1442575" y="3206501"/>
                </a:lnTo>
                <a:cubicBezTo>
                  <a:pt x="682944" y="3129331"/>
                  <a:pt x="79733" y="2522873"/>
                  <a:pt x="7299" y="1761607"/>
                </a:cubicBezTo>
                <a:lnTo>
                  <a:pt x="85" y="1609200"/>
                </a:lnTo>
                <a:lnTo>
                  <a:pt x="0" y="1609200"/>
                </a:lnTo>
                <a:lnTo>
                  <a:pt x="0" y="1607400"/>
                </a:lnTo>
                <a:close/>
              </a:path>
            </a:pathLst>
          </a:custGeom>
          <a:solidFill>
            <a:schemeClr val="accent2"/>
          </a:solidFill>
        </p:spPr>
        <p:txBody>
          <a:bodyPr wrap="square" lIns="540000" tIns="180000" rIns="576000" bIns="504000" anchor="b" anchorCtr="0">
            <a:noAutofit/>
          </a:bodyPr>
          <a:lstStyle>
            <a:lvl1pPr marL="0" indent="0" algn="ctr">
              <a:buNone/>
              <a:defRPr lang="nl-BE" sz="14913" kern="1200" baseline="0" dirty="0">
                <a:solidFill>
                  <a:schemeClr val="bg1"/>
                </a:solidFill>
                <a:latin typeface="+mj-lt"/>
                <a:ea typeface="+mn-ea"/>
                <a:cs typeface="+mn-cs"/>
              </a:defRPr>
            </a:lvl1pPr>
          </a:lstStyle>
          <a:p>
            <a:pPr lvl="0"/>
            <a:r>
              <a:rPr lang="en-GB" sz="14913" kern="1200" baseline="0">
                <a:solidFill>
                  <a:schemeClr val="bg1"/>
                </a:solidFill>
                <a:latin typeface="+mj-lt"/>
                <a:ea typeface="+mn-ea"/>
                <a:cs typeface="+mn-cs"/>
              </a:rPr>
              <a:t>01</a:t>
            </a:r>
            <a:endParaRPr lang="nl-BE"/>
          </a:p>
        </p:txBody>
      </p:sp>
    </p:spTree>
    <p:extLst>
      <p:ext uri="{BB962C8B-B14F-4D97-AF65-F5344CB8AC3E}">
        <p14:creationId xmlns:p14="http://schemas.microsoft.com/office/powerpoint/2010/main" val="2599034170"/>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GO-Sectiekop-2+vormen">
    <p:bg>
      <p:bgPr>
        <a:solidFill>
          <a:schemeClr val="accent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12700800" y="9387995"/>
            <a:ext cx="9971903" cy="1563954"/>
          </a:xfrm>
          <a:prstGeom prst="rect">
            <a:avLst/>
          </a:prstGeom>
          <a:noFill/>
        </p:spPr>
        <p:txBody>
          <a:bodyPr wrap="square" lIns="0" tIns="0" rIns="0" bIns="0" anchor="t" anchorCtr="0">
            <a:noAutofit/>
          </a:bodyPr>
          <a:lstStyle>
            <a:lvl1pPr algn="l">
              <a:defRPr sz="11292" baseline="0">
                <a:solidFill>
                  <a:schemeClr val="bg1"/>
                </a:solidFill>
              </a:defRPr>
            </a:lvl1pPr>
          </a:lstStyle>
          <a:p>
            <a:r>
              <a:rPr lang="nl-NL"/>
              <a:t>Sectiekop  </a:t>
            </a:r>
            <a:endParaRPr lang="nl-BE"/>
          </a:p>
        </p:txBody>
      </p:sp>
      <p:pic>
        <p:nvPicPr>
          <p:cNvPr id="6" name="Graphic 5">
            <a:extLst>
              <a:ext uri="{FF2B5EF4-FFF2-40B4-BE49-F238E27FC236}">
                <a16:creationId xmlns:a16="http://schemas.microsoft.com/office/drawing/2014/main" id="{8DBDE31F-5399-34A5-4EF0-020074DD957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8762400" y="8762400"/>
            <a:ext cx="3240000" cy="3240000"/>
          </a:xfrm>
          <a:prstGeom prst="rect">
            <a:avLst/>
          </a:prstGeom>
        </p:spPr>
      </p:pic>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12700800" y="11085275"/>
            <a:ext cx="9971903" cy="832937"/>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Subtitel</a:t>
            </a:r>
            <a:endParaRPr lang="nl-BE"/>
          </a:p>
        </p:txBody>
      </p:sp>
      <p:sp>
        <p:nvSpPr>
          <p:cNvPr id="10" name="Tijdelijke aanduiding voor tekst 9">
            <a:extLst>
              <a:ext uri="{FF2B5EF4-FFF2-40B4-BE49-F238E27FC236}">
                <a16:creationId xmlns:a16="http://schemas.microsoft.com/office/drawing/2014/main" id="{32E883C2-03D5-EAA3-17FF-78EC2824E74A}"/>
              </a:ext>
            </a:extLst>
          </p:cNvPr>
          <p:cNvSpPr>
            <a:spLocks noGrp="1"/>
          </p:cNvSpPr>
          <p:nvPr>
            <p:ph type="body" sz="quarter" idx="10" hasCustomPrompt="1"/>
          </p:nvPr>
        </p:nvSpPr>
        <p:spPr>
          <a:xfrm>
            <a:off x="9299628" y="9357670"/>
            <a:ext cx="2162432" cy="1988751"/>
          </a:xfrm>
          <a:prstGeom prst="rect">
            <a:avLst/>
          </a:prstGeom>
        </p:spPr>
        <p:txBody>
          <a:bodyPr lIns="0" tIns="0" rIns="0" bIns="0">
            <a:noAutofit/>
          </a:bodyPr>
          <a:lstStyle>
            <a:lvl1pPr marL="0" indent="0" algn="ctr">
              <a:buNone/>
              <a:defRPr sz="14913" baseline="0">
                <a:solidFill>
                  <a:schemeClr val="bg1"/>
                </a:solidFill>
                <a:latin typeface="+mj-lt"/>
              </a:defRPr>
            </a:lvl1pPr>
          </a:lstStyle>
          <a:p>
            <a:pPr lvl="0"/>
            <a:r>
              <a:rPr lang="nl-BE"/>
              <a:t>01</a:t>
            </a:r>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20854800" y="763200"/>
            <a:ext cx="2768400" cy="2021102"/>
          </a:xfrm>
          <a:prstGeom prst="rect">
            <a:avLst/>
          </a:prstGeom>
        </p:spPr>
      </p:pic>
      <p:pic>
        <p:nvPicPr>
          <p:cNvPr id="7" name="Afbeelding 6" descr="Afbeelding met wit, zwart-wit, schermopname, zwart&#10;&#10;Automatisch gegenereerde beschrijving">
            <a:extLst>
              <a:ext uri="{FF2B5EF4-FFF2-40B4-BE49-F238E27FC236}">
                <a16:creationId xmlns:a16="http://schemas.microsoft.com/office/drawing/2014/main" id="{13B1B564-CAC6-06E2-241C-B0224188AB82}"/>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57600" y="10476000"/>
            <a:ext cx="3240000" cy="3240000"/>
          </a:xfrm>
          <a:prstGeom prst="rect">
            <a:avLst/>
          </a:prstGeom>
        </p:spPr>
      </p:pic>
      <p:pic>
        <p:nvPicPr>
          <p:cNvPr id="9" name="Afbeelding 8" descr="Afbeelding met Graphics, ontwerp&#10;&#10;Automatisch gegenereerde beschrijving">
            <a:extLst>
              <a:ext uri="{FF2B5EF4-FFF2-40B4-BE49-F238E27FC236}">
                <a16:creationId xmlns:a16="http://schemas.microsoft.com/office/drawing/2014/main" id="{A595EAA9-92DE-F92E-B39F-7D18CE364C5B}"/>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2282400" y="10476000"/>
            <a:ext cx="3240000" cy="3240000"/>
          </a:xfrm>
          <a:prstGeom prst="rect">
            <a:avLst/>
          </a:prstGeom>
        </p:spPr>
      </p:pic>
      <p:pic>
        <p:nvPicPr>
          <p:cNvPr id="13" name="Afbeelding 12" descr="Afbeelding met lijn, zwart-wit, patroon, wit&#10;&#10;Automatisch gegenereerde beschrijving">
            <a:extLst>
              <a:ext uri="{FF2B5EF4-FFF2-40B4-BE49-F238E27FC236}">
                <a16:creationId xmlns:a16="http://schemas.microsoft.com/office/drawing/2014/main" id="{85C824B1-5EC3-D1E8-F20D-80B95AE8739F}"/>
              </a:ext>
            </a:extLst>
          </p:cNvPr>
          <p:cNvPicPr>
            <a:picLocks noChangeAspect="1"/>
          </p:cNvPicPr>
          <p:nvPr userDrawn="1"/>
        </p:nvPicPr>
        <p:blipFill>
          <a:blip r:embed="rId8" cstate="email">
            <a:extLst>
              <a:ext uri="{28A0092B-C50C-407E-A947-70E740481C1C}">
                <a14:useLocalDpi xmlns:a14="http://schemas.microsoft.com/office/drawing/2010/main"/>
              </a:ext>
            </a:extLst>
          </a:blip>
          <a:stretch>
            <a:fillRect/>
          </a:stretch>
        </p:blipFill>
        <p:spPr>
          <a:xfrm>
            <a:off x="5521622" y="10476000"/>
            <a:ext cx="3240000" cy="3240000"/>
          </a:xfrm>
          <a:prstGeom prst="rect">
            <a:avLst/>
          </a:prstGeom>
        </p:spPr>
      </p:pic>
      <p:pic>
        <p:nvPicPr>
          <p:cNvPr id="15" name="Afbeelding 14" descr="Afbeelding met zwart-wit, cirkel, Graphics, wit&#10;&#10;Automatisch gegenereerde beschrijving">
            <a:extLst>
              <a:ext uri="{FF2B5EF4-FFF2-40B4-BE49-F238E27FC236}">
                <a16:creationId xmlns:a16="http://schemas.microsoft.com/office/drawing/2014/main" id="{67B21A66-9CC8-9B77-BDE8-51F28283DA66}"/>
              </a:ext>
            </a:extLst>
          </p:cNvPr>
          <p:cNvPicPr>
            <a:picLocks noChangeAspect="1"/>
          </p:cNvPicPr>
          <p:nvPr userDrawn="1"/>
        </p:nvPicPr>
        <p:blipFill>
          <a:blip r:embed="rId9" cstate="email">
            <a:extLst>
              <a:ext uri="{28A0092B-C50C-407E-A947-70E740481C1C}">
                <a14:useLocalDpi xmlns:a14="http://schemas.microsoft.com/office/drawing/2010/main"/>
              </a:ext>
            </a:extLst>
          </a:blip>
          <a:stretch>
            <a:fillRect/>
          </a:stretch>
        </p:blipFill>
        <p:spPr>
          <a:xfrm>
            <a:off x="7142400" y="5522400"/>
            <a:ext cx="3240000" cy="3240000"/>
          </a:xfrm>
          <a:prstGeom prst="rect">
            <a:avLst/>
          </a:prstGeom>
        </p:spPr>
      </p:pic>
      <p:pic>
        <p:nvPicPr>
          <p:cNvPr id="19" name="Afbeelding 18" descr="Afbeelding met Graphics, grafische vormgeving, cirkel, Lettertype&#10;&#10;Automatisch gegenereerde beschrijving">
            <a:extLst>
              <a:ext uri="{FF2B5EF4-FFF2-40B4-BE49-F238E27FC236}">
                <a16:creationId xmlns:a16="http://schemas.microsoft.com/office/drawing/2014/main" id="{B0B95803-5846-32F7-D03A-2F62504742EA}"/>
              </a:ext>
            </a:extLst>
          </p:cNvPr>
          <p:cNvPicPr>
            <a:picLocks noChangeAspect="1"/>
          </p:cNvPicPr>
          <p:nvPr userDrawn="1"/>
        </p:nvPicPr>
        <p:blipFill>
          <a:blip r:embed="rId10" cstate="email">
            <a:extLst>
              <a:ext uri="{28A0092B-C50C-407E-A947-70E740481C1C}">
                <a14:useLocalDpi xmlns:a14="http://schemas.microsoft.com/office/drawing/2010/main"/>
              </a:ext>
            </a:extLst>
          </a:blip>
          <a:stretch>
            <a:fillRect/>
          </a:stretch>
        </p:blipFill>
        <p:spPr>
          <a:xfrm>
            <a:off x="3901623" y="5522400"/>
            <a:ext cx="3241555" cy="3240000"/>
          </a:xfrm>
          <a:prstGeom prst="rect">
            <a:avLst/>
          </a:prstGeom>
        </p:spPr>
      </p:pic>
      <p:pic>
        <p:nvPicPr>
          <p:cNvPr id="21" name="Afbeelding 20" descr="Afbeelding met cirkel&#10;&#10;Automatisch gegenereerde beschrijving">
            <a:extLst>
              <a:ext uri="{FF2B5EF4-FFF2-40B4-BE49-F238E27FC236}">
                <a16:creationId xmlns:a16="http://schemas.microsoft.com/office/drawing/2014/main" id="{1734843E-9EB0-CB55-E971-205FEB9ADB69}"/>
              </a:ext>
            </a:extLst>
          </p:cNvPr>
          <p:cNvPicPr>
            <a:picLocks noChangeAspect="1"/>
          </p:cNvPicPr>
          <p:nvPr userDrawn="1"/>
        </p:nvPicPr>
        <p:blipFill>
          <a:blip r:embed="rId11" cstate="email">
            <a:extLst>
              <a:ext uri="{28A0092B-C50C-407E-A947-70E740481C1C}">
                <a14:useLocalDpi xmlns:a14="http://schemas.microsoft.com/office/drawing/2010/main"/>
              </a:ext>
            </a:extLst>
          </a:blip>
          <a:stretch>
            <a:fillRect/>
          </a:stretch>
        </p:blipFill>
        <p:spPr>
          <a:xfrm>
            <a:off x="661623" y="5522400"/>
            <a:ext cx="3240000" cy="3240000"/>
          </a:xfrm>
          <a:prstGeom prst="rect">
            <a:avLst/>
          </a:prstGeom>
        </p:spPr>
      </p:pic>
      <p:pic>
        <p:nvPicPr>
          <p:cNvPr id="23" name="Afbeelding 22" descr="Afbeelding met cirkel&#10;&#10;Automatisch gegenereerde beschrijving">
            <a:extLst>
              <a:ext uri="{FF2B5EF4-FFF2-40B4-BE49-F238E27FC236}">
                <a16:creationId xmlns:a16="http://schemas.microsoft.com/office/drawing/2014/main" id="{D0B63526-3651-5B63-061C-78D0394244C3}"/>
              </a:ext>
            </a:extLst>
          </p:cNvPr>
          <p:cNvPicPr>
            <a:picLocks noChangeAspect="1"/>
          </p:cNvPicPr>
          <p:nvPr userDrawn="1"/>
        </p:nvPicPr>
        <p:blipFill>
          <a:blip r:embed="rId12" cstate="email">
            <a:extLst>
              <a:ext uri="{28A0092B-C50C-407E-A947-70E740481C1C}">
                <a14:useLocalDpi xmlns:a14="http://schemas.microsoft.com/office/drawing/2010/main"/>
              </a:ext>
            </a:extLst>
          </a:blip>
          <a:stretch>
            <a:fillRect/>
          </a:stretch>
        </p:blipFill>
        <p:spPr>
          <a:xfrm>
            <a:off x="663177" y="2282400"/>
            <a:ext cx="3238446" cy="3240000"/>
          </a:xfrm>
          <a:prstGeom prst="rect">
            <a:avLst/>
          </a:prstGeom>
        </p:spPr>
      </p:pic>
      <p:pic>
        <p:nvPicPr>
          <p:cNvPr id="25" name="Afbeelding 24" descr="Afbeelding met lijn, wit, Symmetrie, patroon&#10;&#10;Automatisch gegenereerde beschrijving">
            <a:extLst>
              <a:ext uri="{FF2B5EF4-FFF2-40B4-BE49-F238E27FC236}">
                <a16:creationId xmlns:a16="http://schemas.microsoft.com/office/drawing/2014/main" id="{F392BFB6-B867-06E6-CD3C-E91815E75EB9}"/>
              </a:ext>
            </a:extLst>
          </p:cNvPr>
          <p:cNvPicPr>
            <a:picLocks noChangeAspect="1"/>
          </p:cNvPicPr>
          <p:nvPr userDrawn="1"/>
        </p:nvPicPr>
        <p:blipFill>
          <a:blip r:embed="rId13" cstate="email">
            <a:extLst>
              <a:ext uri="{28A0092B-C50C-407E-A947-70E740481C1C}">
                <a14:useLocalDpi xmlns:a14="http://schemas.microsoft.com/office/drawing/2010/main"/>
              </a:ext>
            </a:extLst>
          </a:blip>
          <a:stretch>
            <a:fillRect/>
          </a:stretch>
        </p:blipFill>
        <p:spPr>
          <a:xfrm>
            <a:off x="3901622" y="2282400"/>
            <a:ext cx="3240000" cy="3240000"/>
          </a:xfrm>
          <a:prstGeom prst="rect">
            <a:avLst/>
          </a:prstGeom>
        </p:spPr>
      </p:pic>
      <p:pic>
        <p:nvPicPr>
          <p:cNvPr id="27" name="Afbeelding 26" descr="Afbeelding met creativiteit, kunst&#10;&#10;Beschrijving automatisch gegenereerd met gemiddelde betrouwbaarheid">
            <a:extLst>
              <a:ext uri="{FF2B5EF4-FFF2-40B4-BE49-F238E27FC236}">
                <a16:creationId xmlns:a16="http://schemas.microsoft.com/office/drawing/2014/main" id="{5C51343F-4090-7682-EF1B-AB3CE1E01F71}"/>
              </a:ext>
            </a:extLst>
          </p:cNvPr>
          <p:cNvPicPr>
            <a:picLocks noChangeAspect="1"/>
          </p:cNvPicPr>
          <p:nvPr userDrawn="1"/>
        </p:nvPicPr>
        <p:blipFill>
          <a:blip r:embed="rId14" cstate="email">
            <a:extLst>
              <a:ext uri="{28A0092B-C50C-407E-A947-70E740481C1C}">
                <a14:useLocalDpi xmlns:a14="http://schemas.microsoft.com/office/drawing/2010/main"/>
              </a:ext>
            </a:extLst>
          </a:blip>
          <a:stretch>
            <a:fillRect/>
          </a:stretch>
        </p:blipFill>
        <p:spPr>
          <a:xfrm>
            <a:off x="7142399" y="2282400"/>
            <a:ext cx="3238446" cy="3240000"/>
          </a:xfrm>
          <a:prstGeom prst="rect">
            <a:avLst/>
          </a:prstGeom>
        </p:spPr>
      </p:pic>
      <p:pic>
        <p:nvPicPr>
          <p:cNvPr id="29" name="Afbeelding 28" descr="Afbeelding met zwart, wit, zwart-wit, ontwerp&#10;&#10;Automatisch gegenereerde beschrijving">
            <a:extLst>
              <a:ext uri="{FF2B5EF4-FFF2-40B4-BE49-F238E27FC236}">
                <a16:creationId xmlns:a16="http://schemas.microsoft.com/office/drawing/2014/main" id="{1AE3A6B3-EF68-1C8A-E672-D3B14E9F7277}"/>
              </a:ext>
            </a:extLst>
          </p:cNvPr>
          <p:cNvPicPr>
            <a:picLocks noChangeAspect="1"/>
          </p:cNvPicPr>
          <p:nvPr userDrawn="1"/>
        </p:nvPicPr>
        <p:blipFill>
          <a:blip r:embed="rId15" cstate="email">
            <a:extLst>
              <a:ext uri="{28A0092B-C50C-407E-A947-70E740481C1C}">
                <a14:useLocalDpi xmlns:a14="http://schemas.microsoft.com/office/drawing/2010/main"/>
              </a:ext>
            </a:extLst>
          </a:blip>
          <a:stretch>
            <a:fillRect/>
          </a:stretch>
        </p:blipFill>
        <p:spPr>
          <a:xfrm>
            <a:off x="7141622" y="-957600"/>
            <a:ext cx="3240000" cy="3240000"/>
          </a:xfrm>
          <a:prstGeom prst="rect">
            <a:avLst/>
          </a:prstGeom>
        </p:spPr>
      </p:pic>
    </p:spTree>
    <p:extLst>
      <p:ext uri="{BB962C8B-B14F-4D97-AF65-F5344CB8AC3E}">
        <p14:creationId xmlns:p14="http://schemas.microsoft.com/office/powerpoint/2010/main" val="196318169"/>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GO-Sectiekop-3+BKGimg">
    <p:bg>
      <p:bgPr>
        <a:solidFill>
          <a:schemeClr val="bg2"/>
        </a:solidFill>
        <a:effectLst/>
      </p:bgPr>
    </p:bg>
    <p:spTree>
      <p:nvGrpSpPr>
        <p:cNvPr id="1" name=""/>
        <p:cNvGrpSpPr/>
        <p:nvPr/>
      </p:nvGrpSpPr>
      <p:grpSpPr>
        <a:xfrm>
          <a:off x="0" y="0"/>
          <a:ext cx="0" cy="0"/>
          <a:chOff x="0" y="0"/>
          <a:chExt cx="0" cy="0"/>
        </a:xfrm>
      </p:grpSpPr>
      <p:pic>
        <p:nvPicPr>
          <p:cNvPr id="9" name="Graphic 8">
            <a:extLst>
              <a:ext uri="{FF2B5EF4-FFF2-40B4-BE49-F238E27FC236}">
                <a16:creationId xmlns:a16="http://schemas.microsoft.com/office/drawing/2014/main" id="{FC6B8A55-BAA6-6EAA-3E92-5618C14923F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00" y="0"/>
            <a:ext cx="24382800" cy="13715325"/>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12700800" y="9387995"/>
            <a:ext cx="9971903" cy="1563954"/>
          </a:xfrm>
          <a:prstGeom prst="rect">
            <a:avLst/>
          </a:prstGeom>
          <a:noFill/>
        </p:spPr>
        <p:txBody>
          <a:bodyPr wrap="square" lIns="0" tIns="0" rIns="0" bIns="0" anchor="t" anchorCtr="0">
            <a:noAutofit/>
          </a:bodyPr>
          <a:lstStyle>
            <a:lvl1pPr algn="l">
              <a:defRPr sz="11292" baseline="0">
                <a:solidFill>
                  <a:schemeClr val="bg1"/>
                </a:solidFill>
              </a:defRPr>
            </a:lvl1pPr>
          </a:lstStyle>
          <a:p>
            <a:r>
              <a:rPr lang="nl-NL"/>
              <a:t>Sectiekop  </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12700800" y="11085275"/>
            <a:ext cx="9971903" cy="832937"/>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Subtitel</a:t>
            </a:r>
            <a:endParaRPr lang="nl-BE"/>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20854800" y="763200"/>
            <a:ext cx="2768400" cy="2021102"/>
          </a:xfrm>
          <a:prstGeom prst="rect">
            <a:avLst/>
          </a:prstGeom>
        </p:spPr>
      </p:pic>
      <p:sp>
        <p:nvSpPr>
          <p:cNvPr id="7" name="Picture Placeholder 4">
            <a:extLst>
              <a:ext uri="{FF2B5EF4-FFF2-40B4-BE49-F238E27FC236}">
                <a16:creationId xmlns:a16="http://schemas.microsoft.com/office/drawing/2014/main" id="{BDE03A45-B88A-B130-29CE-BA70AA54CDC4}"/>
              </a:ext>
            </a:extLst>
          </p:cNvPr>
          <p:cNvSpPr>
            <a:spLocks noGrp="1"/>
          </p:cNvSpPr>
          <p:nvPr>
            <p:ph type="pic" sz="quarter" idx="11"/>
          </p:nvPr>
        </p:nvSpPr>
        <p:spPr>
          <a:xfrm>
            <a:off x="0" y="0"/>
            <a:ext cx="12001500" cy="13716000"/>
          </a:xfrm>
          <a:prstGeom prst="homePlate">
            <a:avLst>
              <a:gd name="adj" fmla="val 57185"/>
            </a:avLst>
          </a:prstGeom>
          <a:ln>
            <a:noFill/>
          </a:ln>
        </p:spPr>
        <p:txBody>
          <a:bodyPr/>
          <a:lstStyle/>
          <a:p>
            <a:r>
              <a:rPr lang="nl-NL"/>
              <a:t>Klik op het pictogram als u een afbeelding wilt toevoegen</a:t>
            </a:r>
            <a:endParaRPr lang="nl-BE"/>
          </a:p>
        </p:txBody>
      </p:sp>
      <p:sp>
        <p:nvSpPr>
          <p:cNvPr id="8" name="Text Placeholder 15">
            <a:extLst>
              <a:ext uri="{FF2B5EF4-FFF2-40B4-BE49-F238E27FC236}">
                <a16:creationId xmlns:a16="http://schemas.microsoft.com/office/drawing/2014/main" id="{0EDC72D6-9B41-0A5F-0701-7EA2221328C1}"/>
              </a:ext>
            </a:extLst>
          </p:cNvPr>
          <p:cNvSpPr>
            <a:spLocks noGrp="1"/>
          </p:cNvSpPr>
          <p:nvPr>
            <p:ph type="body" sz="quarter" idx="12" hasCustomPrompt="1"/>
          </p:nvPr>
        </p:nvSpPr>
        <p:spPr>
          <a:xfrm>
            <a:off x="8760777" y="8756538"/>
            <a:ext cx="3213736" cy="3214800"/>
          </a:xfrm>
          <a:custGeom>
            <a:avLst/>
            <a:gdLst>
              <a:gd name="connsiteX0" fmla="*/ 0 w 3213736"/>
              <a:gd name="connsiteY0" fmla="*/ 0 h 3214800"/>
              <a:gd name="connsiteX1" fmla="*/ 1606868 w 3213736"/>
              <a:gd name="connsiteY1" fmla="*/ 0 h 3214800"/>
              <a:gd name="connsiteX2" fmla="*/ 1609200 w 3213736"/>
              <a:gd name="connsiteY2" fmla="*/ 0 h 3214800"/>
              <a:gd name="connsiteX3" fmla="*/ 1609200 w 3213736"/>
              <a:gd name="connsiteY3" fmla="*/ 111 h 3214800"/>
              <a:gd name="connsiteX4" fmla="*/ 1761023 w 3213736"/>
              <a:gd name="connsiteY4" fmla="*/ 7302 h 3214800"/>
              <a:gd name="connsiteX5" fmla="*/ 3205440 w 3213736"/>
              <a:gd name="connsiteY5" fmla="*/ 1443053 h 3214800"/>
              <a:gd name="connsiteX6" fmla="*/ 3213645 w 3213736"/>
              <a:gd name="connsiteY6" fmla="*/ 1605599 h 3214800"/>
              <a:gd name="connsiteX7" fmla="*/ 3213735 w 3213736"/>
              <a:gd name="connsiteY7" fmla="*/ 1605599 h 3214800"/>
              <a:gd name="connsiteX8" fmla="*/ 3213735 w 3213736"/>
              <a:gd name="connsiteY8" fmla="*/ 1607381 h 3214800"/>
              <a:gd name="connsiteX9" fmla="*/ 3213736 w 3213736"/>
              <a:gd name="connsiteY9" fmla="*/ 1607400 h 3214800"/>
              <a:gd name="connsiteX10" fmla="*/ 3213735 w 3213736"/>
              <a:gd name="connsiteY10" fmla="*/ 1607419 h 3214800"/>
              <a:gd name="connsiteX11" fmla="*/ 3213735 w 3213736"/>
              <a:gd name="connsiteY11" fmla="*/ 3214799 h 3214800"/>
              <a:gd name="connsiteX12" fmla="*/ 1606888 w 3213736"/>
              <a:gd name="connsiteY12" fmla="*/ 3214799 h 3214800"/>
              <a:gd name="connsiteX13" fmla="*/ 1606868 w 3213736"/>
              <a:gd name="connsiteY13" fmla="*/ 3214800 h 3214800"/>
              <a:gd name="connsiteX14" fmla="*/ 1606848 w 3213736"/>
              <a:gd name="connsiteY14" fmla="*/ 3214799 h 3214800"/>
              <a:gd name="connsiteX15" fmla="*/ 1604535 w 3213736"/>
              <a:gd name="connsiteY15" fmla="*/ 3214799 h 3214800"/>
              <a:gd name="connsiteX16" fmla="*/ 1604535 w 3213736"/>
              <a:gd name="connsiteY16" fmla="*/ 3214682 h 3214800"/>
              <a:gd name="connsiteX17" fmla="*/ 1442575 w 3213736"/>
              <a:gd name="connsiteY17" fmla="*/ 3206501 h 3214800"/>
              <a:gd name="connsiteX18" fmla="*/ 7299 w 3213736"/>
              <a:gd name="connsiteY18" fmla="*/ 1761607 h 3214800"/>
              <a:gd name="connsiteX19" fmla="*/ 85 w 3213736"/>
              <a:gd name="connsiteY19" fmla="*/ 1609200 h 3214800"/>
              <a:gd name="connsiteX20" fmla="*/ 0 w 3213736"/>
              <a:gd name="connsiteY20" fmla="*/ 1609200 h 3214800"/>
              <a:gd name="connsiteX21" fmla="*/ 0 w 3213736"/>
              <a:gd name="connsiteY21" fmla="*/ 1607400 h 321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213736" h="3214800">
                <a:moveTo>
                  <a:pt x="0" y="0"/>
                </a:moveTo>
                <a:lnTo>
                  <a:pt x="1606868" y="0"/>
                </a:lnTo>
                <a:lnTo>
                  <a:pt x="1609200" y="0"/>
                </a:lnTo>
                <a:lnTo>
                  <a:pt x="1609200" y="111"/>
                </a:lnTo>
                <a:lnTo>
                  <a:pt x="1761023" y="7302"/>
                </a:lnTo>
                <a:cubicBezTo>
                  <a:pt x="2522037" y="79760"/>
                  <a:pt x="3128295" y="683170"/>
                  <a:pt x="3205440" y="1443053"/>
                </a:cubicBezTo>
                <a:lnTo>
                  <a:pt x="3213645" y="1605599"/>
                </a:lnTo>
                <a:lnTo>
                  <a:pt x="3213735" y="1605599"/>
                </a:lnTo>
                <a:lnTo>
                  <a:pt x="3213735" y="1607381"/>
                </a:lnTo>
                <a:lnTo>
                  <a:pt x="3213736" y="1607400"/>
                </a:lnTo>
                <a:lnTo>
                  <a:pt x="3213735" y="1607419"/>
                </a:lnTo>
                <a:lnTo>
                  <a:pt x="3213735" y="3214799"/>
                </a:lnTo>
                <a:lnTo>
                  <a:pt x="1606888" y="3214799"/>
                </a:lnTo>
                <a:lnTo>
                  <a:pt x="1606868" y="3214800"/>
                </a:lnTo>
                <a:lnTo>
                  <a:pt x="1606848" y="3214799"/>
                </a:lnTo>
                <a:lnTo>
                  <a:pt x="1604535" y="3214799"/>
                </a:lnTo>
                <a:lnTo>
                  <a:pt x="1604535" y="3214682"/>
                </a:lnTo>
                <a:lnTo>
                  <a:pt x="1442575" y="3206501"/>
                </a:lnTo>
                <a:cubicBezTo>
                  <a:pt x="682944" y="3129331"/>
                  <a:pt x="79733" y="2522873"/>
                  <a:pt x="7299" y="1761607"/>
                </a:cubicBezTo>
                <a:lnTo>
                  <a:pt x="85" y="1609200"/>
                </a:lnTo>
                <a:lnTo>
                  <a:pt x="0" y="1609200"/>
                </a:lnTo>
                <a:lnTo>
                  <a:pt x="0" y="1607400"/>
                </a:lnTo>
                <a:close/>
              </a:path>
            </a:pathLst>
          </a:custGeom>
          <a:solidFill>
            <a:schemeClr val="accent1"/>
          </a:solidFill>
        </p:spPr>
        <p:txBody>
          <a:bodyPr wrap="square" lIns="540000" tIns="180000" rIns="576000" bIns="504000" anchor="b" anchorCtr="0">
            <a:noAutofit/>
          </a:bodyPr>
          <a:lstStyle>
            <a:lvl1pPr marL="0" indent="0" algn="ctr">
              <a:buNone/>
              <a:defRPr lang="nl-BE" sz="14913" kern="1200" baseline="0" dirty="0">
                <a:solidFill>
                  <a:schemeClr val="bg1"/>
                </a:solidFill>
                <a:latin typeface="+mj-lt"/>
                <a:ea typeface="+mn-ea"/>
                <a:cs typeface="+mn-cs"/>
              </a:defRPr>
            </a:lvl1pPr>
          </a:lstStyle>
          <a:p>
            <a:pPr lvl="0"/>
            <a:r>
              <a:rPr lang="en-GB" sz="14913" kern="1200" baseline="0">
                <a:solidFill>
                  <a:schemeClr val="bg1"/>
                </a:solidFill>
                <a:latin typeface="+mj-lt"/>
                <a:ea typeface="+mn-ea"/>
                <a:cs typeface="+mn-cs"/>
              </a:rPr>
              <a:t>01</a:t>
            </a:r>
            <a:endParaRPr lang="nl-BE"/>
          </a:p>
        </p:txBody>
      </p:sp>
    </p:spTree>
    <p:extLst>
      <p:ext uri="{BB962C8B-B14F-4D97-AF65-F5344CB8AC3E}">
        <p14:creationId xmlns:p14="http://schemas.microsoft.com/office/powerpoint/2010/main" val="3578325530"/>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guide id="3" orient="horz" pos="7541" userDrawn="1">
          <p15:clr>
            <a:srgbClr val="FBAE40"/>
          </p15:clr>
        </p15:guide>
        <p15:guide id="4" pos="7543"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GO-Sectiekop-3+Img">
    <p:bg>
      <p:bgPr>
        <a:solidFill>
          <a:schemeClr val="accent3"/>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12700800" y="9387995"/>
            <a:ext cx="9971903" cy="1563954"/>
          </a:xfrm>
          <a:prstGeom prst="rect">
            <a:avLst/>
          </a:prstGeom>
          <a:noFill/>
        </p:spPr>
        <p:txBody>
          <a:bodyPr wrap="square" lIns="0" tIns="0" rIns="0" bIns="0" anchor="t" anchorCtr="0">
            <a:noAutofit/>
          </a:bodyPr>
          <a:lstStyle>
            <a:lvl1pPr algn="l">
              <a:defRPr sz="11292" baseline="0">
                <a:solidFill>
                  <a:schemeClr val="bg1"/>
                </a:solidFill>
              </a:defRPr>
            </a:lvl1pPr>
          </a:lstStyle>
          <a:p>
            <a:r>
              <a:rPr lang="nl-NL"/>
              <a:t>Sectiekop  </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12700800" y="11085275"/>
            <a:ext cx="9971903" cy="832937"/>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Subtitel</a:t>
            </a:r>
            <a:endParaRPr lang="nl-BE"/>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0854800" y="763200"/>
            <a:ext cx="2768400" cy="2021102"/>
          </a:xfrm>
          <a:prstGeom prst="rect">
            <a:avLst/>
          </a:prstGeom>
        </p:spPr>
      </p:pic>
      <p:sp>
        <p:nvSpPr>
          <p:cNvPr id="4" name="Tijdelijke aanduiding voor afbeelding 4">
            <a:extLst>
              <a:ext uri="{FF2B5EF4-FFF2-40B4-BE49-F238E27FC236}">
                <a16:creationId xmlns:a16="http://schemas.microsoft.com/office/drawing/2014/main" id="{03D26814-10A7-C075-F41E-FE80B0369690}"/>
              </a:ext>
            </a:extLst>
          </p:cNvPr>
          <p:cNvSpPr>
            <a:spLocks noGrp="1"/>
          </p:cNvSpPr>
          <p:nvPr>
            <p:ph type="pic" sz="quarter" idx="11"/>
          </p:nvPr>
        </p:nvSpPr>
        <p:spPr>
          <a:xfrm>
            <a:off x="0" y="0"/>
            <a:ext cx="7239600" cy="13716000"/>
          </a:xfrm>
          <a:prstGeom prst="rect">
            <a:avLst/>
          </a:prstGeom>
        </p:spPr>
        <p:txBody>
          <a:bodyPr/>
          <a:lstStyle/>
          <a:p>
            <a:r>
              <a:rPr lang="nl-NL"/>
              <a:t>Klik op het pictogram als u een afbeelding wilt toevoegen</a:t>
            </a:r>
            <a:endParaRPr lang="nl-BE"/>
          </a:p>
        </p:txBody>
      </p:sp>
      <p:sp>
        <p:nvSpPr>
          <p:cNvPr id="5" name="Text Placeholder 15">
            <a:extLst>
              <a:ext uri="{FF2B5EF4-FFF2-40B4-BE49-F238E27FC236}">
                <a16:creationId xmlns:a16="http://schemas.microsoft.com/office/drawing/2014/main" id="{04C4DB85-B7BF-824C-6EBD-DAF704BB9272}"/>
              </a:ext>
            </a:extLst>
          </p:cNvPr>
          <p:cNvSpPr>
            <a:spLocks noGrp="1"/>
          </p:cNvSpPr>
          <p:nvPr>
            <p:ph type="body" sz="quarter" idx="12" hasCustomPrompt="1"/>
          </p:nvPr>
        </p:nvSpPr>
        <p:spPr>
          <a:xfrm>
            <a:off x="8467877" y="8703412"/>
            <a:ext cx="3213736" cy="3214800"/>
          </a:xfrm>
          <a:custGeom>
            <a:avLst/>
            <a:gdLst>
              <a:gd name="connsiteX0" fmla="*/ 0 w 3213736"/>
              <a:gd name="connsiteY0" fmla="*/ 0 h 3214800"/>
              <a:gd name="connsiteX1" fmla="*/ 1606868 w 3213736"/>
              <a:gd name="connsiteY1" fmla="*/ 0 h 3214800"/>
              <a:gd name="connsiteX2" fmla="*/ 1609200 w 3213736"/>
              <a:gd name="connsiteY2" fmla="*/ 0 h 3214800"/>
              <a:gd name="connsiteX3" fmla="*/ 1609200 w 3213736"/>
              <a:gd name="connsiteY3" fmla="*/ 111 h 3214800"/>
              <a:gd name="connsiteX4" fmla="*/ 1761023 w 3213736"/>
              <a:gd name="connsiteY4" fmla="*/ 7302 h 3214800"/>
              <a:gd name="connsiteX5" fmla="*/ 3205440 w 3213736"/>
              <a:gd name="connsiteY5" fmla="*/ 1443053 h 3214800"/>
              <a:gd name="connsiteX6" fmla="*/ 3213645 w 3213736"/>
              <a:gd name="connsiteY6" fmla="*/ 1605599 h 3214800"/>
              <a:gd name="connsiteX7" fmla="*/ 3213735 w 3213736"/>
              <a:gd name="connsiteY7" fmla="*/ 1605599 h 3214800"/>
              <a:gd name="connsiteX8" fmla="*/ 3213735 w 3213736"/>
              <a:gd name="connsiteY8" fmla="*/ 1607381 h 3214800"/>
              <a:gd name="connsiteX9" fmla="*/ 3213736 w 3213736"/>
              <a:gd name="connsiteY9" fmla="*/ 1607400 h 3214800"/>
              <a:gd name="connsiteX10" fmla="*/ 3213735 w 3213736"/>
              <a:gd name="connsiteY10" fmla="*/ 1607419 h 3214800"/>
              <a:gd name="connsiteX11" fmla="*/ 3213735 w 3213736"/>
              <a:gd name="connsiteY11" fmla="*/ 3214799 h 3214800"/>
              <a:gd name="connsiteX12" fmla="*/ 1606888 w 3213736"/>
              <a:gd name="connsiteY12" fmla="*/ 3214799 h 3214800"/>
              <a:gd name="connsiteX13" fmla="*/ 1606868 w 3213736"/>
              <a:gd name="connsiteY13" fmla="*/ 3214800 h 3214800"/>
              <a:gd name="connsiteX14" fmla="*/ 1606848 w 3213736"/>
              <a:gd name="connsiteY14" fmla="*/ 3214799 h 3214800"/>
              <a:gd name="connsiteX15" fmla="*/ 1604535 w 3213736"/>
              <a:gd name="connsiteY15" fmla="*/ 3214799 h 3214800"/>
              <a:gd name="connsiteX16" fmla="*/ 1604535 w 3213736"/>
              <a:gd name="connsiteY16" fmla="*/ 3214682 h 3214800"/>
              <a:gd name="connsiteX17" fmla="*/ 1442575 w 3213736"/>
              <a:gd name="connsiteY17" fmla="*/ 3206501 h 3214800"/>
              <a:gd name="connsiteX18" fmla="*/ 7299 w 3213736"/>
              <a:gd name="connsiteY18" fmla="*/ 1761607 h 3214800"/>
              <a:gd name="connsiteX19" fmla="*/ 85 w 3213736"/>
              <a:gd name="connsiteY19" fmla="*/ 1609200 h 3214800"/>
              <a:gd name="connsiteX20" fmla="*/ 0 w 3213736"/>
              <a:gd name="connsiteY20" fmla="*/ 1609200 h 3214800"/>
              <a:gd name="connsiteX21" fmla="*/ 0 w 3213736"/>
              <a:gd name="connsiteY21" fmla="*/ 1607400 h 321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213736" h="3214800">
                <a:moveTo>
                  <a:pt x="0" y="0"/>
                </a:moveTo>
                <a:lnTo>
                  <a:pt x="1606868" y="0"/>
                </a:lnTo>
                <a:lnTo>
                  <a:pt x="1609200" y="0"/>
                </a:lnTo>
                <a:lnTo>
                  <a:pt x="1609200" y="111"/>
                </a:lnTo>
                <a:lnTo>
                  <a:pt x="1761023" y="7302"/>
                </a:lnTo>
                <a:cubicBezTo>
                  <a:pt x="2522037" y="79760"/>
                  <a:pt x="3128295" y="683170"/>
                  <a:pt x="3205440" y="1443053"/>
                </a:cubicBezTo>
                <a:lnTo>
                  <a:pt x="3213645" y="1605599"/>
                </a:lnTo>
                <a:lnTo>
                  <a:pt x="3213735" y="1605599"/>
                </a:lnTo>
                <a:lnTo>
                  <a:pt x="3213735" y="1607381"/>
                </a:lnTo>
                <a:lnTo>
                  <a:pt x="3213736" y="1607400"/>
                </a:lnTo>
                <a:lnTo>
                  <a:pt x="3213735" y="1607419"/>
                </a:lnTo>
                <a:lnTo>
                  <a:pt x="3213735" y="3214799"/>
                </a:lnTo>
                <a:lnTo>
                  <a:pt x="1606888" y="3214799"/>
                </a:lnTo>
                <a:lnTo>
                  <a:pt x="1606868" y="3214800"/>
                </a:lnTo>
                <a:lnTo>
                  <a:pt x="1606848" y="3214799"/>
                </a:lnTo>
                <a:lnTo>
                  <a:pt x="1604535" y="3214799"/>
                </a:lnTo>
                <a:lnTo>
                  <a:pt x="1604535" y="3214682"/>
                </a:lnTo>
                <a:lnTo>
                  <a:pt x="1442575" y="3206501"/>
                </a:lnTo>
                <a:cubicBezTo>
                  <a:pt x="682944" y="3129331"/>
                  <a:pt x="79733" y="2522873"/>
                  <a:pt x="7299" y="1761607"/>
                </a:cubicBezTo>
                <a:lnTo>
                  <a:pt x="85" y="1609200"/>
                </a:lnTo>
                <a:lnTo>
                  <a:pt x="0" y="1609200"/>
                </a:lnTo>
                <a:lnTo>
                  <a:pt x="0" y="1607400"/>
                </a:lnTo>
                <a:close/>
              </a:path>
            </a:pathLst>
          </a:custGeom>
          <a:solidFill>
            <a:schemeClr val="accent1"/>
          </a:solidFill>
        </p:spPr>
        <p:txBody>
          <a:bodyPr wrap="square" lIns="540000" tIns="180000" rIns="576000" bIns="504000" anchor="b" anchorCtr="0">
            <a:noAutofit/>
          </a:bodyPr>
          <a:lstStyle>
            <a:lvl1pPr marL="0" indent="0" algn="ctr">
              <a:buNone/>
              <a:defRPr lang="nl-BE" sz="14913" kern="1200" baseline="0" dirty="0">
                <a:solidFill>
                  <a:schemeClr val="bg1"/>
                </a:solidFill>
                <a:latin typeface="+mj-lt"/>
                <a:ea typeface="+mn-ea"/>
                <a:cs typeface="+mn-cs"/>
              </a:defRPr>
            </a:lvl1pPr>
          </a:lstStyle>
          <a:p>
            <a:pPr lvl="0"/>
            <a:r>
              <a:rPr lang="en-GB" sz="14913" kern="1200" baseline="0">
                <a:solidFill>
                  <a:schemeClr val="bg1"/>
                </a:solidFill>
                <a:latin typeface="+mj-lt"/>
                <a:ea typeface="+mn-ea"/>
                <a:cs typeface="+mn-cs"/>
              </a:rPr>
              <a:t>01</a:t>
            </a:r>
            <a:endParaRPr lang="nl-BE"/>
          </a:p>
        </p:txBody>
      </p:sp>
    </p:spTree>
    <p:extLst>
      <p:ext uri="{BB962C8B-B14F-4D97-AF65-F5344CB8AC3E}">
        <p14:creationId xmlns:p14="http://schemas.microsoft.com/office/powerpoint/2010/main" val="4105320390"/>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GO-Sectiekop-3+vormen">
    <p:bg>
      <p:bgPr>
        <a:solidFill>
          <a:schemeClr val="accent3"/>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12700800" y="9387995"/>
            <a:ext cx="9971903" cy="1563954"/>
          </a:xfrm>
          <a:prstGeom prst="rect">
            <a:avLst/>
          </a:prstGeom>
          <a:noFill/>
        </p:spPr>
        <p:txBody>
          <a:bodyPr wrap="square" lIns="0" tIns="0" rIns="0" bIns="0" anchor="t" anchorCtr="0">
            <a:noAutofit/>
          </a:bodyPr>
          <a:lstStyle>
            <a:lvl1pPr algn="l">
              <a:defRPr sz="11292" baseline="0">
                <a:solidFill>
                  <a:schemeClr val="bg1"/>
                </a:solidFill>
              </a:defRPr>
            </a:lvl1pPr>
          </a:lstStyle>
          <a:p>
            <a:r>
              <a:rPr lang="nl-NL"/>
              <a:t>Sectiekop  </a:t>
            </a:r>
            <a:endParaRPr lang="nl-BE"/>
          </a:p>
        </p:txBody>
      </p:sp>
      <p:pic>
        <p:nvPicPr>
          <p:cNvPr id="6" name="Graphic 5">
            <a:extLst>
              <a:ext uri="{FF2B5EF4-FFF2-40B4-BE49-F238E27FC236}">
                <a16:creationId xmlns:a16="http://schemas.microsoft.com/office/drawing/2014/main" id="{8DBDE31F-5399-34A5-4EF0-020074DD957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8762400" y="8762400"/>
            <a:ext cx="3214800" cy="3214800"/>
          </a:xfrm>
          <a:prstGeom prst="rect">
            <a:avLst/>
          </a:prstGeom>
        </p:spPr>
      </p:pic>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12700800" y="11085275"/>
            <a:ext cx="9971903" cy="832937"/>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Subtitel</a:t>
            </a:r>
            <a:endParaRPr lang="nl-BE"/>
          </a:p>
        </p:txBody>
      </p:sp>
      <p:sp>
        <p:nvSpPr>
          <p:cNvPr id="10" name="Tijdelijke aanduiding voor tekst 9">
            <a:extLst>
              <a:ext uri="{FF2B5EF4-FFF2-40B4-BE49-F238E27FC236}">
                <a16:creationId xmlns:a16="http://schemas.microsoft.com/office/drawing/2014/main" id="{32E883C2-03D5-EAA3-17FF-78EC2824E74A}"/>
              </a:ext>
            </a:extLst>
          </p:cNvPr>
          <p:cNvSpPr>
            <a:spLocks noGrp="1"/>
          </p:cNvSpPr>
          <p:nvPr>
            <p:ph type="body" sz="quarter" idx="10" hasCustomPrompt="1"/>
          </p:nvPr>
        </p:nvSpPr>
        <p:spPr>
          <a:xfrm>
            <a:off x="9275206" y="9387995"/>
            <a:ext cx="2162432" cy="1988751"/>
          </a:xfrm>
          <a:prstGeom prst="rect">
            <a:avLst/>
          </a:prstGeom>
        </p:spPr>
        <p:txBody>
          <a:bodyPr lIns="0" tIns="0" rIns="0" bIns="0">
            <a:noAutofit/>
          </a:bodyPr>
          <a:lstStyle>
            <a:lvl1pPr marL="0" indent="0" algn="ctr">
              <a:buNone/>
              <a:defRPr sz="14913" baseline="0">
                <a:solidFill>
                  <a:schemeClr val="bg1"/>
                </a:solidFill>
                <a:latin typeface="+mj-lt"/>
              </a:defRPr>
            </a:lvl1pPr>
          </a:lstStyle>
          <a:p>
            <a:pPr lvl="0"/>
            <a:r>
              <a:rPr lang="nl-BE"/>
              <a:t>01</a:t>
            </a:r>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20854800" y="763200"/>
            <a:ext cx="2768400" cy="2021102"/>
          </a:xfrm>
          <a:prstGeom prst="rect">
            <a:avLst/>
          </a:prstGeom>
        </p:spPr>
      </p:pic>
      <p:pic>
        <p:nvPicPr>
          <p:cNvPr id="7" name="Afbeelding 6" descr="Afbeelding met wit, zwart-wit, schermopname, zwart&#10;&#10;Automatisch gegenereerde beschrijving">
            <a:extLst>
              <a:ext uri="{FF2B5EF4-FFF2-40B4-BE49-F238E27FC236}">
                <a16:creationId xmlns:a16="http://schemas.microsoft.com/office/drawing/2014/main" id="{1C107FB8-3DA1-DF28-3AF2-596BE7A23786}"/>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57600" y="10476000"/>
            <a:ext cx="3240000" cy="3240000"/>
          </a:xfrm>
          <a:prstGeom prst="rect">
            <a:avLst/>
          </a:prstGeom>
        </p:spPr>
      </p:pic>
      <p:pic>
        <p:nvPicPr>
          <p:cNvPr id="9" name="Afbeelding 8" descr="Afbeelding met lijn, zwart-wit, patroon, wit&#10;&#10;Automatisch gegenereerde beschrijving">
            <a:extLst>
              <a:ext uri="{FF2B5EF4-FFF2-40B4-BE49-F238E27FC236}">
                <a16:creationId xmlns:a16="http://schemas.microsoft.com/office/drawing/2014/main" id="{F1069411-68EF-D6AF-2EAA-A6C8641BB261}"/>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5521622" y="10476000"/>
            <a:ext cx="3240000" cy="3240000"/>
          </a:xfrm>
          <a:prstGeom prst="rect">
            <a:avLst/>
          </a:prstGeom>
        </p:spPr>
      </p:pic>
      <p:pic>
        <p:nvPicPr>
          <p:cNvPr id="11" name="Afbeelding 10" descr="Afbeelding met zwart-wit, cirkel, Graphics, wit&#10;&#10;Automatisch gegenereerde beschrijving">
            <a:extLst>
              <a:ext uri="{FF2B5EF4-FFF2-40B4-BE49-F238E27FC236}">
                <a16:creationId xmlns:a16="http://schemas.microsoft.com/office/drawing/2014/main" id="{4076FBBE-4142-7312-9890-867C95E81ACB}"/>
              </a:ext>
            </a:extLst>
          </p:cNvPr>
          <p:cNvPicPr>
            <a:picLocks noChangeAspect="1"/>
          </p:cNvPicPr>
          <p:nvPr userDrawn="1"/>
        </p:nvPicPr>
        <p:blipFill>
          <a:blip r:embed="rId8" cstate="email">
            <a:extLst>
              <a:ext uri="{28A0092B-C50C-407E-A947-70E740481C1C}">
                <a14:useLocalDpi xmlns:a14="http://schemas.microsoft.com/office/drawing/2010/main"/>
              </a:ext>
            </a:extLst>
          </a:blip>
          <a:stretch>
            <a:fillRect/>
          </a:stretch>
        </p:blipFill>
        <p:spPr>
          <a:xfrm>
            <a:off x="7142400" y="5522400"/>
            <a:ext cx="3240000" cy="3240000"/>
          </a:xfrm>
          <a:prstGeom prst="rect">
            <a:avLst/>
          </a:prstGeom>
        </p:spPr>
      </p:pic>
      <p:pic>
        <p:nvPicPr>
          <p:cNvPr id="14" name="Afbeelding 13" descr="Afbeelding met cirkel&#10;&#10;Automatisch gegenereerde beschrijving">
            <a:extLst>
              <a:ext uri="{FF2B5EF4-FFF2-40B4-BE49-F238E27FC236}">
                <a16:creationId xmlns:a16="http://schemas.microsoft.com/office/drawing/2014/main" id="{EFED5C91-553A-8651-CC10-AB0DE2A35DD2}"/>
              </a:ext>
            </a:extLst>
          </p:cNvPr>
          <p:cNvPicPr>
            <a:picLocks noChangeAspect="1"/>
          </p:cNvPicPr>
          <p:nvPr userDrawn="1"/>
        </p:nvPicPr>
        <p:blipFill>
          <a:blip r:embed="rId9" cstate="email">
            <a:extLst>
              <a:ext uri="{28A0092B-C50C-407E-A947-70E740481C1C}">
                <a14:useLocalDpi xmlns:a14="http://schemas.microsoft.com/office/drawing/2010/main"/>
              </a:ext>
            </a:extLst>
          </a:blip>
          <a:stretch>
            <a:fillRect/>
          </a:stretch>
        </p:blipFill>
        <p:spPr>
          <a:xfrm>
            <a:off x="661623" y="5522400"/>
            <a:ext cx="3240000" cy="3240000"/>
          </a:xfrm>
          <a:prstGeom prst="rect">
            <a:avLst/>
          </a:prstGeom>
        </p:spPr>
      </p:pic>
      <p:pic>
        <p:nvPicPr>
          <p:cNvPr id="16" name="Afbeelding 15" descr="Afbeelding met lijn, wit, Symmetrie, patroon&#10;&#10;Automatisch gegenereerde beschrijving">
            <a:extLst>
              <a:ext uri="{FF2B5EF4-FFF2-40B4-BE49-F238E27FC236}">
                <a16:creationId xmlns:a16="http://schemas.microsoft.com/office/drawing/2014/main" id="{D339D99E-18EA-40F9-8966-D18C301C2285}"/>
              </a:ext>
            </a:extLst>
          </p:cNvPr>
          <p:cNvPicPr>
            <a:picLocks noChangeAspect="1"/>
          </p:cNvPicPr>
          <p:nvPr userDrawn="1"/>
        </p:nvPicPr>
        <p:blipFill>
          <a:blip r:embed="rId10" cstate="email">
            <a:extLst>
              <a:ext uri="{28A0092B-C50C-407E-A947-70E740481C1C}">
                <a14:useLocalDpi xmlns:a14="http://schemas.microsoft.com/office/drawing/2010/main"/>
              </a:ext>
            </a:extLst>
          </a:blip>
          <a:stretch>
            <a:fillRect/>
          </a:stretch>
        </p:blipFill>
        <p:spPr>
          <a:xfrm>
            <a:off x="3901622" y="2282400"/>
            <a:ext cx="3240000" cy="3240000"/>
          </a:xfrm>
          <a:prstGeom prst="rect">
            <a:avLst/>
          </a:prstGeom>
        </p:spPr>
      </p:pic>
      <p:pic>
        <p:nvPicPr>
          <p:cNvPr id="18" name="Afbeelding 17" descr="Afbeelding met zwart, wit, zwart-wit, ontwerp&#10;&#10;Automatisch gegenereerde beschrijving">
            <a:extLst>
              <a:ext uri="{FF2B5EF4-FFF2-40B4-BE49-F238E27FC236}">
                <a16:creationId xmlns:a16="http://schemas.microsoft.com/office/drawing/2014/main" id="{69BFDA6E-0A34-75AE-588C-A944A21EAC18}"/>
              </a:ext>
            </a:extLst>
          </p:cNvPr>
          <p:cNvPicPr>
            <a:picLocks noChangeAspect="1"/>
          </p:cNvPicPr>
          <p:nvPr userDrawn="1"/>
        </p:nvPicPr>
        <p:blipFill>
          <a:blip r:embed="rId11" cstate="email">
            <a:extLst>
              <a:ext uri="{28A0092B-C50C-407E-A947-70E740481C1C}">
                <a14:useLocalDpi xmlns:a14="http://schemas.microsoft.com/office/drawing/2010/main"/>
              </a:ext>
            </a:extLst>
          </a:blip>
          <a:stretch>
            <a:fillRect/>
          </a:stretch>
        </p:blipFill>
        <p:spPr>
          <a:xfrm>
            <a:off x="7122572" y="-957600"/>
            <a:ext cx="3240000" cy="3240000"/>
          </a:xfrm>
          <a:prstGeom prst="rect">
            <a:avLst/>
          </a:prstGeom>
        </p:spPr>
      </p:pic>
      <p:pic>
        <p:nvPicPr>
          <p:cNvPr id="20" name="Afbeelding 19" descr="Afbeelding met Graphics, ontwerp, creativiteit&#10;&#10;Beschrijving automatisch gegenereerd met gemiddelde betrouwbaarheid">
            <a:extLst>
              <a:ext uri="{FF2B5EF4-FFF2-40B4-BE49-F238E27FC236}">
                <a16:creationId xmlns:a16="http://schemas.microsoft.com/office/drawing/2014/main" id="{C269A7BB-3F97-49B8-76C4-CAB549A346E0}"/>
              </a:ext>
            </a:extLst>
          </p:cNvPr>
          <p:cNvPicPr>
            <a:picLocks noChangeAspect="1"/>
          </p:cNvPicPr>
          <p:nvPr userDrawn="1"/>
        </p:nvPicPr>
        <p:blipFill>
          <a:blip r:embed="rId12" cstate="email">
            <a:extLst>
              <a:ext uri="{28A0092B-C50C-407E-A947-70E740481C1C}">
                <a14:useLocalDpi xmlns:a14="http://schemas.microsoft.com/office/drawing/2010/main"/>
              </a:ext>
            </a:extLst>
          </a:blip>
          <a:stretch>
            <a:fillRect/>
          </a:stretch>
        </p:blipFill>
        <p:spPr>
          <a:xfrm>
            <a:off x="2281623" y="10476000"/>
            <a:ext cx="3240000" cy="3240000"/>
          </a:xfrm>
          <a:prstGeom prst="rect">
            <a:avLst/>
          </a:prstGeom>
        </p:spPr>
      </p:pic>
      <p:pic>
        <p:nvPicPr>
          <p:cNvPr id="22" name="Afbeelding 21" descr="Afbeelding met Graphics, Kleurrijkheid, grafische vormgeving, ontwerp&#10;&#10;Automatisch gegenereerde beschrijving">
            <a:extLst>
              <a:ext uri="{FF2B5EF4-FFF2-40B4-BE49-F238E27FC236}">
                <a16:creationId xmlns:a16="http://schemas.microsoft.com/office/drawing/2014/main" id="{278BDF31-AD1D-D9DF-CDB4-74F375C12ACE}"/>
              </a:ext>
            </a:extLst>
          </p:cNvPr>
          <p:cNvPicPr>
            <a:picLocks noChangeAspect="1"/>
          </p:cNvPicPr>
          <p:nvPr userDrawn="1"/>
        </p:nvPicPr>
        <p:blipFill>
          <a:blip r:embed="rId13" cstate="email">
            <a:extLst>
              <a:ext uri="{28A0092B-C50C-407E-A947-70E740481C1C}">
                <a14:useLocalDpi xmlns:a14="http://schemas.microsoft.com/office/drawing/2010/main"/>
              </a:ext>
            </a:extLst>
          </a:blip>
          <a:stretch>
            <a:fillRect/>
          </a:stretch>
        </p:blipFill>
        <p:spPr>
          <a:xfrm>
            <a:off x="3927600" y="5522400"/>
            <a:ext cx="3240000" cy="3240000"/>
          </a:xfrm>
          <a:prstGeom prst="rect">
            <a:avLst/>
          </a:prstGeom>
        </p:spPr>
      </p:pic>
      <p:pic>
        <p:nvPicPr>
          <p:cNvPr id="24" name="Afbeelding 23" descr="Afbeelding met cirkel, Kleurrijkheid, Graphics, kunst&#10;&#10;Automatisch gegenereerde beschrijving">
            <a:extLst>
              <a:ext uri="{FF2B5EF4-FFF2-40B4-BE49-F238E27FC236}">
                <a16:creationId xmlns:a16="http://schemas.microsoft.com/office/drawing/2014/main" id="{A970967F-A569-408A-579A-C6CF5930B09F}"/>
              </a:ext>
            </a:extLst>
          </p:cNvPr>
          <p:cNvPicPr>
            <a:picLocks noChangeAspect="1"/>
          </p:cNvPicPr>
          <p:nvPr userDrawn="1"/>
        </p:nvPicPr>
        <p:blipFill>
          <a:blip r:embed="rId14" cstate="email">
            <a:extLst>
              <a:ext uri="{28A0092B-C50C-407E-A947-70E740481C1C}">
                <a14:useLocalDpi xmlns:a14="http://schemas.microsoft.com/office/drawing/2010/main"/>
              </a:ext>
            </a:extLst>
          </a:blip>
          <a:stretch>
            <a:fillRect/>
          </a:stretch>
        </p:blipFill>
        <p:spPr>
          <a:xfrm>
            <a:off x="660067" y="2282400"/>
            <a:ext cx="3240000" cy="3240000"/>
          </a:xfrm>
          <a:prstGeom prst="rect">
            <a:avLst/>
          </a:prstGeom>
        </p:spPr>
      </p:pic>
      <p:pic>
        <p:nvPicPr>
          <p:cNvPr id="26" name="Afbeelding 25" descr="Afbeelding met Graphics, creativiteit, kunst, ontwerp&#10;&#10;Automatisch gegenereerde beschrijving">
            <a:extLst>
              <a:ext uri="{FF2B5EF4-FFF2-40B4-BE49-F238E27FC236}">
                <a16:creationId xmlns:a16="http://schemas.microsoft.com/office/drawing/2014/main" id="{7CE48A2F-3572-0528-18AD-461444C79A6F}"/>
              </a:ext>
            </a:extLst>
          </p:cNvPr>
          <p:cNvPicPr>
            <a:picLocks noChangeAspect="1"/>
          </p:cNvPicPr>
          <p:nvPr userDrawn="1"/>
        </p:nvPicPr>
        <p:blipFill>
          <a:blip r:embed="rId15" cstate="email">
            <a:extLst>
              <a:ext uri="{28A0092B-C50C-407E-A947-70E740481C1C}">
                <a14:useLocalDpi xmlns:a14="http://schemas.microsoft.com/office/drawing/2010/main"/>
              </a:ext>
            </a:extLst>
          </a:blip>
          <a:stretch>
            <a:fillRect/>
          </a:stretch>
        </p:blipFill>
        <p:spPr>
          <a:xfrm>
            <a:off x="7136427" y="2288550"/>
            <a:ext cx="3240000" cy="3240000"/>
          </a:xfrm>
          <a:prstGeom prst="rect">
            <a:avLst/>
          </a:prstGeom>
        </p:spPr>
      </p:pic>
    </p:spTree>
    <p:extLst>
      <p:ext uri="{BB962C8B-B14F-4D97-AF65-F5344CB8AC3E}">
        <p14:creationId xmlns:p14="http://schemas.microsoft.com/office/powerpoint/2010/main" val="1052076071"/>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GO-Titel+TekstBullets+BKGimgRechts">
    <p:bg>
      <p:bgPr>
        <a:solidFill>
          <a:schemeClr val="bg2"/>
        </a:solidFill>
        <a:effectLst/>
      </p:bgPr>
    </p:b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C30C68D4-F994-F4EC-D69C-05DF2E13B95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24382800" cy="13715325"/>
          </a:xfrm>
          <a:prstGeom prst="rect">
            <a:avLst/>
          </a:prstGeom>
        </p:spPr>
      </p:pic>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2541600" y="-3600"/>
            <a:ext cx="6602400" cy="33012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14097598"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14097599"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5" name="Tijdelijke aanduiding voor afbeelding 3">
            <a:extLst>
              <a:ext uri="{FF2B5EF4-FFF2-40B4-BE49-F238E27FC236}">
                <a16:creationId xmlns:a16="http://schemas.microsoft.com/office/drawing/2014/main" id="{AF2AF91A-9984-67D6-BE46-AB66E048D9B7}"/>
              </a:ext>
            </a:extLst>
          </p:cNvPr>
          <p:cNvSpPr>
            <a:spLocks noGrp="1"/>
          </p:cNvSpPr>
          <p:nvPr>
            <p:ph type="pic" sz="quarter" idx="14"/>
          </p:nvPr>
        </p:nvSpPr>
        <p:spPr>
          <a:xfrm>
            <a:off x="16371855" y="0"/>
            <a:ext cx="8010557" cy="13716000"/>
          </a:xfrm>
          <a:custGeom>
            <a:avLst/>
            <a:gdLst>
              <a:gd name="connsiteX0" fmla="*/ 0 w 8002800"/>
              <a:gd name="connsiteY0" fmla="*/ 0 h 13716000"/>
              <a:gd name="connsiteX1" fmla="*/ 8002800 w 8002800"/>
              <a:gd name="connsiteY1" fmla="*/ 0 h 13716000"/>
              <a:gd name="connsiteX2" fmla="*/ 8002800 w 8002800"/>
              <a:gd name="connsiteY2" fmla="*/ 13716000 h 13716000"/>
              <a:gd name="connsiteX3" fmla="*/ 0 w 8002800"/>
              <a:gd name="connsiteY3" fmla="*/ 13716000 h 13716000"/>
              <a:gd name="connsiteX4" fmla="*/ 0 w 8002800"/>
              <a:gd name="connsiteY4" fmla="*/ 0 h 13716000"/>
              <a:gd name="connsiteX0" fmla="*/ 6138 w 8008938"/>
              <a:gd name="connsiteY0" fmla="*/ 0 h 13716000"/>
              <a:gd name="connsiteX1" fmla="*/ 8008938 w 8008938"/>
              <a:gd name="connsiteY1" fmla="*/ 0 h 13716000"/>
              <a:gd name="connsiteX2" fmla="*/ 8008938 w 8008938"/>
              <a:gd name="connsiteY2" fmla="*/ 13716000 h 13716000"/>
              <a:gd name="connsiteX3" fmla="*/ 6138 w 8008938"/>
              <a:gd name="connsiteY3" fmla="*/ 13716000 h 13716000"/>
              <a:gd name="connsiteX4" fmla="*/ 0 w 8008938"/>
              <a:gd name="connsiteY4" fmla="*/ 6858000 h 13716000"/>
              <a:gd name="connsiteX5" fmla="*/ 6138 w 8008938"/>
              <a:gd name="connsiteY5" fmla="*/ 0 h 13716000"/>
              <a:gd name="connsiteX0" fmla="*/ 6138 w 8008938"/>
              <a:gd name="connsiteY0" fmla="*/ 0 h 13716000"/>
              <a:gd name="connsiteX1" fmla="*/ 8008938 w 8008938"/>
              <a:gd name="connsiteY1" fmla="*/ 0 h 13716000"/>
              <a:gd name="connsiteX2" fmla="*/ 8008938 w 8008938"/>
              <a:gd name="connsiteY2" fmla="*/ 13716000 h 13716000"/>
              <a:gd name="connsiteX3" fmla="*/ 6653213 w 8008938"/>
              <a:gd name="connsiteY3" fmla="*/ 13711238 h 13716000"/>
              <a:gd name="connsiteX4" fmla="*/ 6138 w 8008938"/>
              <a:gd name="connsiteY4" fmla="*/ 13716000 h 13716000"/>
              <a:gd name="connsiteX5" fmla="*/ 0 w 8008938"/>
              <a:gd name="connsiteY5" fmla="*/ 6858000 h 13716000"/>
              <a:gd name="connsiteX6" fmla="*/ 6138 w 8008938"/>
              <a:gd name="connsiteY6" fmla="*/ 0 h 13716000"/>
              <a:gd name="connsiteX0" fmla="*/ 6138 w 8008938"/>
              <a:gd name="connsiteY0" fmla="*/ 0 h 13716000"/>
              <a:gd name="connsiteX1" fmla="*/ 8008938 w 8008938"/>
              <a:gd name="connsiteY1" fmla="*/ 0 h 13716000"/>
              <a:gd name="connsiteX2" fmla="*/ 8008938 w 8008938"/>
              <a:gd name="connsiteY2" fmla="*/ 13716000 h 13716000"/>
              <a:gd name="connsiteX3" fmla="*/ 6653213 w 8008938"/>
              <a:gd name="connsiteY3" fmla="*/ 13711238 h 13716000"/>
              <a:gd name="connsiteX4" fmla="*/ 0 w 8008938"/>
              <a:gd name="connsiteY4" fmla="*/ 6858000 h 13716000"/>
              <a:gd name="connsiteX5" fmla="*/ 6138 w 8008938"/>
              <a:gd name="connsiteY5" fmla="*/ 0 h 13716000"/>
              <a:gd name="connsiteX0" fmla="*/ 6138 w 8008938"/>
              <a:gd name="connsiteY0" fmla="*/ 0 h 13716000"/>
              <a:gd name="connsiteX1" fmla="*/ 8008938 w 8008938"/>
              <a:gd name="connsiteY1" fmla="*/ 0 h 13716000"/>
              <a:gd name="connsiteX2" fmla="*/ 8008938 w 8008938"/>
              <a:gd name="connsiteY2" fmla="*/ 13716000 h 13716000"/>
              <a:gd name="connsiteX3" fmla="*/ 6653213 w 8008938"/>
              <a:gd name="connsiteY3" fmla="*/ 13711238 h 13716000"/>
              <a:gd name="connsiteX4" fmla="*/ 0 w 8008938"/>
              <a:gd name="connsiteY4" fmla="*/ 6858000 h 13716000"/>
              <a:gd name="connsiteX5" fmla="*/ 6138 w 8008938"/>
              <a:gd name="connsiteY5" fmla="*/ 0 h 13716000"/>
              <a:gd name="connsiteX0" fmla="*/ 7549 w 8010349"/>
              <a:gd name="connsiteY0" fmla="*/ 0 h 13716000"/>
              <a:gd name="connsiteX1" fmla="*/ 8010349 w 8010349"/>
              <a:gd name="connsiteY1" fmla="*/ 0 h 13716000"/>
              <a:gd name="connsiteX2" fmla="*/ 8010349 w 8010349"/>
              <a:gd name="connsiteY2" fmla="*/ 13716000 h 13716000"/>
              <a:gd name="connsiteX3" fmla="*/ 6654624 w 8010349"/>
              <a:gd name="connsiteY3" fmla="*/ 13711238 h 13716000"/>
              <a:gd name="connsiteX4" fmla="*/ 1411 w 8010349"/>
              <a:gd name="connsiteY4" fmla="*/ 6858000 h 13716000"/>
              <a:gd name="connsiteX5" fmla="*/ 7549 w 8010349"/>
              <a:gd name="connsiteY5" fmla="*/ 0 h 13716000"/>
              <a:gd name="connsiteX0" fmla="*/ 7757 w 8010557"/>
              <a:gd name="connsiteY0" fmla="*/ 0 h 13716000"/>
              <a:gd name="connsiteX1" fmla="*/ 8010557 w 8010557"/>
              <a:gd name="connsiteY1" fmla="*/ 0 h 13716000"/>
              <a:gd name="connsiteX2" fmla="*/ 8010557 w 8010557"/>
              <a:gd name="connsiteY2" fmla="*/ 13716000 h 13716000"/>
              <a:gd name="connsiteX3" fmla="*/ 6654832 w 8010557"/>
              <a:gd name="connsiteY3" fmla="*/ 13711238 h 13716000"/>
              <a:gd name="connsiteX4" fmla="*/ 1619 w 8010557"/>
              <a:gd name="connsiteY4" fmla="*/ 6858000 h 13716000"/>
              <a:gd name="connsiteX5" fmla="*/ 7757 w 8010557"/>
              <a:gd name="connsiteY5" fmla="*/ 0 h 1371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010557" h="13716000">
                <a:moveTo>
                  <a:pt x="7757" y="0"/>
                </a:moveTo>
                <a:lnTo>
                  <a:pt x="8010557" y="0"/>
                </a:lnTo>
                <a:lnTo>
                  <a:pt x="8010557" y="13716000"/>
                </a:lnTo>
                <a:lnTo>
                  <a:pt x="6654832" y="13711238"/>
                </a:lnTo>
                <a:cubicBezTo>
                  <a:pt x="2886107" y="13584238"/>
                  <a:pt x="-79343" y="10482263"/>
                  <a:pt x="1619" y="6858000"/>
                </a:cubicBezTo>
                <a:lnTo>
                  <a:pt x="7757" y="0"/>
                </a:lnTo>
                <a:close/>
              </a:path>
            </a:pathLst>
          </a:custGeom>
          <a:solidFill>
            <a:srgbClr val="E7E6E6"/>
          </a:solidFill>
        </p:spPr>
        <p:txBody>
          <a:bodyPr/>
          <a:lstStyle/>
          <a:p>
            <a:r>
              <a:rPr lang="nl-NL"/>
              <a:t>Klik op het pictogram als u een afbeelding wilt toevoegen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6" name="Tijdelijke aanduiding voor tekst 5">
            <a:extLst>
              <a:ext uri="{FF2B5EF4-FFF2-40B4-BE49-F238E27FC236}">
                <a16:creationId xmlns:a16="http://schemas.microsoft.com/office/drawing/2014/main" id="{EA514E73-FAF2-E96F-7A08-8109B13E850E}"/>
              </a:ext>
            </a:extLst>
          </p:cNvPr>
          <p:cNvSpPr>
            <a:spLocks noGrp="1"/>
          </p:cNvSpPr>
          <p:nvPr>
            <p:ph type="body" sz="quarter" idx="15"/>
          </p:nvPr>
        </p:nvSpPr>
        <p:spPr>
          <a:xfrm>
            <a:off x="1522413" y="4229100"/>
            <a:ext cx="14098587" cy="8137525"/>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Tree>
    <p:extLst>
      <p:ext uri="{BB962C8B-B14F-4D97-AF65-F5344CB8AC3E}">
        <p14:creationId xmlns:p14="http://schemas.microsoft.com/office/powerpoint/2010/main" val="2196568498"/>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GO-Titel+TekstBullets+ImgRechts">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541600" y="-3600"/>
            <a:ext cx="6602400" cy="33012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14097598"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14097599"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4" name="Tijdelijke aanduiding voor afbeelding 3">
            <a:extLst>
              <a:ext uri="{FF2B5EF4-FFF2-40B4-BE49-F238E27FC236}">
                <a16:creationId xmlns:a16="http://schemas.microsoft.com/office/drawing/2014/main" id="{3FAE7DC5-8333-1364-9A9F-3C7664444318}"/>
              </a:ext>
            </a:extLst>
          </p:cNvPr>
          <p:cNvSpPr>
            <a:spLocks noGrp="1"/>
          </p:cNvSpPr>
          <p:nvPr>
            <p:ph type="pic" sz="quarter" idx="14"/>
          </p:nvPr>
        </p:nvSpPr>
        <p:spPr>
          <a:xfrm>
            <a:off x="16379613" y="0"/>
            <a:ext cx="8002800" cy="13716000"/>
          </a:xfrm>
          <a:prstGeom prst="rect">
            <a:avLst/>
          </a:prstGeom>
        </p:spPr>
        <p:txBody>
          <a:bodyPr/>
          <a:lstStyle/>
          <a:p>
            <a:r>
              <a:rPr lang="nl-NL"/>
              <a:t>Klik op het pictogram als u een afbeelding wilt toevoegen</a:t>
            </a:r>
            <a:endParaRPr lang="nl-BE"/>
          </a:p>
        </p:txBody>
      </p:sp>
      <p:sp>
        <p:nvSpPr>
          <p:cNvPr id="6" name="Tijdelijke aanduiding voor tekst 5">
            <a:extLst>
              <a:ext uri="{FF2B5EF4-FFF2-40B4-BE49-F238E27FC236}">
                <a16:creationId xmlns:a16="http://schemas.microsoft.com/office/drawing/2014/main" id="{02BE0435-A77D-17C7-4E6C-430E1B8FED88}"/>
              </a:ext>
            </a:extLst>
          </p:cNvPr>
          <p:cNvSpPr>
            <a:spLocks noGrp="1"/>
          </p:cNvSpPr>
          <p:nvPr>
            <p:ph type="body" sz="quarter" idx="15"/>
          </p:nvPr>
        </p:nvSpPr>
        <p:spPr>
          <a:xfrm>
            <a:off x="1522413" y="4191000"/>
            <a:ext cx="14098587" cy="8001000"/>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Tree>
    <p:extLst>
      <p:ext uri="{BB962C8B-B14F-4D97-AF65-F5344CB8AC3E}">
        <p14:creationId xmlns:p14="http://schemas.microsoft.com/office/powerpoint/2010/main" val="4268817659"/>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GO-Titel+TekstBullets+vormenRechts">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541600" y="-3600"/>
            <a:ext cx="6602400" cy="33012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1373776"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8" y="2766265"/>
            <a:ext cx="21373775"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pic>
        <p:nvPicPr>
          <p:cNvPr id="6" name="Afbeelding 5" descr="Afbeelding met Graphics, cirkel, Kleurrijkheid, paars&#10;&#10;Automatisch gegenereerde beschrijving">
            <a:extLst>
              <a:ext uri="{FF2B5EF4-FFF2-40B4-BE49-F238E27FC236}">
                <a16:creationId xmlns:a16="http://schemas.microsoft.com/office/drawing/2014/main" id="{64A779EA-012A-25FE-D8B8-A7B995476FF8}"/>
              </a:ext>
            </a:extLst>
          </p:cNvPr>
          <p:cNvPicPr>
            <a:picLocks noChangeAspect="1"/>
          </p:cNvPicPr>
          <p:nvPr userDrawn="1"/>
        </p:nvPicPr>
        <p:blipFill>
          <a:blip r:embed="rId4" cstate="email">
            <a:alphaModFix amt="10000"/>
            <a:extLst>
              <a:ext uri="{28A0092B-C50C-407E-A947-70E740481C1C}">
                <a14:useLocalDpi xmlns:a14="http://schemas.microsoft.com/office/drawing/2010/main"/>
              </a:ext>
            </a:extLst>
          </a:blip>
          <a:stretch>
            <a:fillRect/>
          </a:stretch>
        </p:blipFill>
        <p:spPr>
          <a:xfrm rot="5400000">
            <a:off x="21126193" y="10476000"/>
            <a:ext cx="3240000" cy="3240000"/>
          </a:xfrm>
          <a:prstGeom prst="rect">
            <a:avLst/>
          </a:prstGeom>
        </p:spPr>
      </p:pic>
      <p:pic>
        <p:nvPicPr>
          <p:cNvPr id="10" name="Afbeelding 9" descr="Afbeelding met schermopname, patroon, lijn, Kleurrijkheid&#10;&#10;Automatisch gegenereerde beschrijving">
            <a:extLst>
              <a:ext uri="{FF2B5EF4-FFF2-40B4-BE49-F238E27FC236}">
                <a16:creationId xmlns:a16="http://schemas.microsoft.com/office/drawing/2014/main" id="{1B03DA9D-FA5B-555B-CBC4-7ABDE794DB80}"/>
              </a:ext>
            </a:extLst>
          </p:cNvPr>
          <p:cNvPicPr>
            <a:picLocks noChangeAspect="1"/>
          </p:cNvPicPr>
          <p:nvPr userDrawn="1"/>
        </p:nvPicPr>
        <p:blipFill>
          <a:blip r:embed="rId5" cstate="email">
            <a:alphaModFix amt="25000"/>
            <a:extLst>
              <a:ext uri="{28A0092B-C50C-407E-A947-70E740481C1C}">
                <a14:useLocalDpi xmlns:a14="http://schemas.microsoft.com/office/drawing/2010/main"/>
              </a:ext>
            </a:extLst>
          </a:blip>
          <a:stretch>
            <a:fillRect/>
          </a:stretch>
        </p:blipFill>
        <p:spPr>
          <a:xfrm>
            <a:off x="17884638" y="10476000"/>
            <a:ext cx="3241555" cy="3240000"/>
          </a:xfrm>
          <a:prstGeom prst="rect">
            <a:avLst/>
          </a:prstGeom>
        </p:spPr>
      </p:pic>
      <p:pic>
        <p:nvPicPr>
          <p:cNvPr id="12" name="Afbeelding 11" descr="Afbeelding met cirkel, Graphics&#10;&#10;Automatisch gegenereerde beschrijving">
            <a:extLst>
              <a:ext uri="{FF2B5EF4-FFF2-40B4-BE49-F238E27FC236}">
                <a16:creationId xmlns:a16="http://schemas.microsoft.com/office/drawing/2014/main" id="{71937D60-2339-53C0-B511-D9D31646EFE3}"/>
              </a:ext>
            </a:extLst>
          </p:cNvPr>
          <p:cNvPicPr>
            <a:picLocks noChangeAspect="1"/>
          </p:cNvPicPr>
          <p:nvPr userDrawn="1"/>
        </p:nvPicPr>
        <p:blipFill>
          <a:blip r:embed="rId6" cstate="email">
            <a:alphaModFix amt="25000"/>
            <a:extLst>
              <a:ext uri="{28A0092B-C50C-407E-A947-70E740481C1C}">
                <a14:useLocalDpi xmlns:a14="http://schemas.microsoft.com/office/drawing/2010/main"/>
              </a:ext>
            </a:extLst>
          </a:blip>
          <a:stretch>
            <a:fillRect/>
          </a:stretch>
        </p:blipFill>
        <p:spPr>
          <a:xfrm>
            <a:off x="21142413" y="7236000"/>
            <a:ext cx="3240000" cy="3240000"/>
          </a:xfrm>
          <a:prstGeom prst="rect">
            <a:avLst/>
          </a:prstGeom>
        </p:spPr>
      </p:pic>
      <p:pic>
        <p:nvPicPr>
          <p:cNvPr id="14" name="Afbeelding 13" descr="Afbeelding met cirkel, Kleurrijkheid, Symmetrie, Graphics&#10;&#10;Automatisch gegenereerde beschrijving">
            <a:extLst>
              <a:ext uri="{FF2B5EF4-FFF2-40B4-BE49-F238E27FC236}">
                <a16:creationId xmlns:a16="http://schemas.microsoft.com/office/drawing/2014/main" id="{43CA4120-1A46-5835-0086-1E6B2CC49E83}"/>
              </a:ext>
            </a:extLst>
          </p:cNvPr>
          <p:cNvPicPr>
            <a:picLocks noChangeAspect="1"/>
          </p:cNvPicPr>
          <p:nvPr userDrawn="1"/>
        </p:nvPicPr>
        <p:blipFill>
          <a:blip r:embed="rId7" cstate="email">
            <a:alphaModFix amt="10000"/>
            <a:extLst>
              <a:ext uri="{28A0092B-C50C-407E-A947-70E740481C1C}">
                <a14:useLocalDpi xmlns:a14="http://schemas.microsoft.com/office/drawing/2010/main"/>
              </a:ext>
            </a:extLst>
          </a:blip>
          <a:stretch>
            <a:fillRect/>
          </a:stretch>
        </p:blipFill>
        <p:spPr>
          <a:xfrm>
            <a:off x="21073749" y="2374730"/>
            <a:ext cx="3241559" cy="3240000"/>
          </a:xfrm>
          <a:prstGeom prst="rect">
            <a:avLst/>
          </a:prstGeom>
        </p:spPr>
      </p:pic>
      <p:pic>
        <p:nvPicPr>
          <p:cNvPr id="17" name="Afbeelding 16" descr="Afbeelding met patroon, lijn, Kleurrijkheid, schermopname&#10;&#10;Automatisch gegenereerde beschrijving">
            <a:extLst>
              <a:ext uri="{FF2B5EF4-FFF2-40B4-BE49-F238E27FC236}">
                <a16:creationId xmlns:a16="http://schemas.microsoft.com/office/drawing/2014/main" id="{EE38C238-F0ED-9882-E74F-9005766A12C3}"/>
              </a:ext>
            </a:extLst>
          </p:cNvPr>
          <p:cNvPicPr>
            <a:picLocks noChangeAspect="1"/>
          </p:cNvPicPr>
          <p:nvPr userDrawn="1"/>
        </p:nvPicPr>
        <p:blipFill>
          <a:blip r:embed="rId8" cstate="email">
            <a:alphaModFix amt="25000"/>
            <a:extLst>
              <a:ext uri="{28A0092B-C50C-407E-A947-70E740481C1C}">
                <a14:useLocalDpi xmlns:a14="http://schemas.microsoft.com/office/drawing/2010/main"/>
              </a:ext>
            </a:extLst>
          </a:blip>
          <a:stretch>
            <a:fillRect/>
          </a:stretch>
        </p:blipFill>
        <p:spPr>
          <a:xfrm rot="10800000">
            <a:off x="21115745" y="-864000"/>
            <a:ext cx="3240000" cy="3240000"/>
          </a:xfrm>
          <a:prstGeom prst="rect">
            <a:avLst/>
          </a:prstGeom>
        </p:spPr>
      </p:pic>
      <p:pic>
        <p:nvPicPr>
          <p:cNvPr id="19" name="Afbeelding 18" descr="Afbeelding met Lila, violet, Magenta, roze&#10;&#10;Automatisch gegenereerde beschrijving">
            <a:extLst>
              <a:ext uri="{FF2B5EF4-FFF2-40B4-BE49-F238E27FC236}">
                <a16:creationId xmlns:a16="http://schemas.microsoft.com/office/drawing/2014/main" id="{ACEEB207-93D6-E8F0-0D5B-66D05442F8D4}"/>
              </a:ext>
            </a:extLst>
          </p:cNvPr>
          <p:cNvPicPr>
            <a:picLocks noChangeAspect="1"/>
          </p:cNvPicPr>
          <p:nvPr userDrawn="1"/>
        </p:nvPicPr>
        <p:blipFill>
          <a:blip r:embed="rId9" cstate="email">
            <a:alphaModFix amt="10000"/>
            <a:extLst>
              <a:ext uri="{28A0092B-C50C-407E-A947-70E740481C1C}">
                <a14:useLocalDpi xmlns:a14="http://schemas.microsoft.com/office/drawing/2010/main"/>
              </a:ext>
            </a:extLst>
          </a:blip>
          <a:stretch>
            <a:fillRect/>
          </a:stretch>
        </p:blipFill>
        <p:spPr>
          <a:xfrm>
            <a:off x="14644638" y="10476000"/>
            <a:ext cx="3240000" cy="3240000"/>
          </a:xfrm>
          <a:prstGeom prst="rect">
            <a:avLst/>
          </a:prstGeom>
        </p:spPr>
      </p:pic>
      <p:pic>
        <p:nvPicPr>
          <p:cNvPr id="24" name="Afbeelding 23" descr="Afbeelding met Graphics, paars, violet, Lila&#10;&#10;Automatisch gegenereerde beschrijving">
            <a:extLst>
              <a:ext uri="{FF2B5EF4-FFF2-40B4-BE49-F238E27FC236}">
                <a16:creationId xmlns:a16="http://schemas.microsoft.com/office/drawing/2014/main" id="{3830193F-20CF-7789-A306-9BDFD28ECC3C}"/>
              </a:ext>
            </a:extLst>
          </p:cNvPr>
          <p:cNvPicPr>
            <a:picLocks noChangeAspect="1"/>
          </p:cNvPicPr>
          <p:nvPr userDrawn="1"/>
        </p:nvPicPr>
        <p:blipFill>
          <a:blip r:embed="rId10" cstate="email">
            <a:alphaModFix amt="10000"/>
            <a:extLst>
              <a:ext uri="{28A0092B-C50C-407E-A947-70E740481C1C}">
                <a14:useLocalDpi xmlns:a14="http://schemas.microsoft.com/office/drawing/2010/main"/>
              </a:ext>
            </a:extLst>
          </a:blip>
          <a:stretch>
            <a:fillRect/>
          </a:stretch>
        </p:blipFill>
        <p:spPr>
          <a:xfrm>
            <a:off x="17900858" y="5618541"/>
            <a:ext cx="3241555" cy="3240000"/>
          </a:xfrm>
          <a:prstGeom prst="rect">
            <a:avLst/>
          </a:prstGeom>
        </p:spPr>
      </p:pic>
      <p:pic>
        <p:nvPicPr>
          <p:cNvPr id="26" name="Afbeelding 25" descr="Afbeelding met schermopname, Graphics, lijn, Kleurrijkheid&#10;&#10;Automatisch gegenereerde beschrijving">
            <a:extLst>
              <a:ext uri="{FF2B5EF4-FFF2-40B4-BE49-F238E27FC236}">
                <a16:creationId xmlns:a16="http://schemas.microsoft.com/office/drawing/2014/main" id="{DE9460F9-7713-7FED-E743-7AA42F69B0A6}"/>
              </a:ext>
            </a:extLst>
          </p:cNvPr>
          <p:cNvPicPr>
            <a:picLocks noChangeAspect="1"/>
          </p:cNvPicPr>
          <p:nvPr userDrawn="1"/>
        </p:nvPicPr>
        <p:blipFill>
          <a:blip r:embed="rId11" cstate="email">
            <a:alphaModFix amt="25000"/>
            <a:extLst>
              <a:ext uri="{28A0092B-C50C-407E-A947-70E740481C1C}">
                <a14:useLocalDpi xmlns:a14="http://schemas.microsoft.com/office/drawing/2010/main"/>
              </a:ext>
            </a:extLst>
          </a:blip>
          <a:stretch>
            <a:fillRect/>
          </a:stretch>
        </p:blipFill>
        <p:spPr>
          <a:xfrm>
            <a:off x="19495745" y="2376000"/>
            <a:ext cx="1620000" cy="3240000"/>
          </a:xfrm>
          <a:prstGeom prst="rect">
            <a:avLst/>
          </a:prstGeom>
        </p:spPr>
      </p:pic>
      <p:pic>
        <p:nvPicPr>
          <p:cNvPr id="28" name="Afbeelding 27" descr="Afbeelding met creativiteit, kunst&#10;&#10;Beschrijving automatisch gegenereerd met gemiddelde betrouwbaarheid">
            <a:extLst>
              <a:ext uri="{FF2B5EF4-FFF2-40B4-BE49-F238E27FC236}">
                <a16:creationId xmlns:a16="http://schemas.microsoft.com/office/drawing/2014/main" id="{3B86BCF5-FE26-378D-1C84-91ECC574D9FC}"/>
              </a:ext>
            </a:extLst>
          </p:cNvPr>
          <p:cNvPicPr>
            <a:picLocks noChangeAspect="1"/>
          </p:cNvPicPr>
          <p:nvPr userDrawn="1"/>
        </p:nvPicPr>
        <p:blipFill>
          <a:blip r:embed="rId12" cstate="email">
            <a:alphaModFix amt="10000"/>
            <a:extLst>
              <a:ext uri="{28A0092B-C50C-407E-A947-70E740481C1C}">
                <a14:useLocalDpi xmlns:a14="http://schemas.microsoft.com/office/drawing/2010/main"/>
              </a:ext>
            </a:extLst>
          </a:blip>
          <a:stretch>
            <a:fillRect/>
          </a:stretch>
        </p:blipFill>
        <p:spPr>
          <a:xfrm>
            <a:off x="17875744" y="-850031"/>
            <a:ext cx="3240000" cy="3240000"/>
          </a:xfrm>
          <a:prstGeom prst="rect">
            <a:avLst/>
          </a:prstGeom>
        </p:spPr>
      </p:pic>
      <p:sp>
        <p:nvSpPr>
          <p:cNvPr id="30" name="Tijdelijke aanduiding voor tekst 29">
            <a:extLst>
              <a:ext uri="{FF2B5EF4-FFF2-40B4-BE49-F238E27FC236}">
                <a16:creationId xmlns:a16="http://schemas.microsoft.com/office/drawing/2014/main" id="{E6C05586-4D49-CAE7-BCE7-494F27A349B0}"/>
              </a:ext>
            </a:extLst>
          </p:cNvPr>
          <p:cNvSpPr>
            <a:spLocks noGrp="1"/>
          </p:cNvSpPr>
          <p:nvPr>
            <p:ph type="body" sz="quarter" idx="13"/>
          </p:nvPr>
        </p:nvSpPr>
        <p:spPr>
          <a:xfrm>
            <a:off x="1522413" y="4191000"/>
            <a:ext cx="21374163" cy="7442200"/>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Tree>
    <p:extLst>
      <p:ext uri="{BB962C8B-B14F-4D97-AF65-F5344CB8AC3E}">
        <p14:creationId xmlns:p14="http://schemas.microsoft.com/office/powerpoint/2010/main" val="2360086744"/>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GO-Titel+TekstBullets+BKGimgLinks">
    <p:bg>
      <p:bgPr>
        <a:solidFill>
          <a:schemeClr val="bg2"/>
        </a:solidFill>
        <a:effectLst/>
      </p:bgPr>
    </p:b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C30C68D4-F994-F4EC-D69C-05DF2E13B95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flipH="1">
            <a:off x="0" y="0"/>
            <a:ext cx="24382800" cy="13715325"/>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8762400" y="722980"/>
            <a:ext cx="14097598"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8762400" y="2766265"/>
            <a:ext cx="14097599"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9" name="Tijdelijke aanduiding voor tekst 8">
            <a:extLst>
              <a:ext uri="{FF2B5EF4-FFF2-40B4-BE49-F238E27FC236}">
                <a16:creationId xmlns:a16="http://schemas.microsoft.com/office/drawing/2014/main" id="{02564400-3A77-30BA-4D0E-B3FB91B63D3A}"/>
              </a:ext>
            </a:extLst>
          </p:cNvPr>
          <p:cNvSpPr>
            <a:spLocks noGrp="1"/>
          </p:cNvSpPr>
          <p:nvPr>
            <p:ph type="body" sz="quarter" idx="13"/>
          </p:nvPr>
        </p:nvSpPr>
        <p:spPr>
          <a:xfrm>
            <a:off x="8762400" y="4215600"/>
            <a:ext cx="14097600" cy="7791083"/>
          </a:xfrm>
          <a:prstGeom prst="rect">
            <a:avLst/>
          </a:prstGeom>
        </p:spPr>
        <p:txBody>
          <a:bodyPr lIns="0"/>
          <a:lstStyle>
            <a:lvl1pPr marL="717550" indent="-717550">
              <a:buFontTx/>
              <a:buBlip>
                <a:blip r:embed="rId4">
                  <a:extLst>
                    <a:ext uri="{96DAC541-7B7A-43D3-8B79-37D633B846F1}">
                      <asvg:svgBlip xmlns:asvg="http://schemas.microsoft.com/office/drawing/2016/SVG/main" r:embed="rId5"/>
                    </a:ext>
                  </a:extLst>
                </a:blip>
              </a:buBlip>
              <a:defRPr lang="nl-NL" dirty="0"/>
            </a:lvl1pPr>
            <a:lvl2pPr marL="1076325" indent="-361950">
              <a:buClr>
                <a:schemeClr val="accent1"/>
              </a:buClr>
              <a:defRPr lang="nl-NL" dirty="0"/>
            </a:lvl2pPr>
            <a:lvl3pPr marL="1524000" indent="-455613">
              <a:buClr>
                <a:schemeClr val="accent1"/>
              </a:buClr>
              <a:buFont typeface="Wingdings" pitchFamily="2" charset="2"/>
              <a:buChar char="§"/>
              <a:defRPr lang="nl-NL" dirty="0" smtClean="0"/>
            </a:lvl3pPr>
            <a:lvl4pPr marL="1882775" indent="-358775">
              <a:buFont typeface="Arial" panose="020B0604020202020204" pitchFamily="34" charset="0"/>
              <a:buChar cha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p:txBody>
      </p:sp>
      <p:sp>
        <p:nvSpPr>
          <p:cNvPr id="4" name="Tijdelijke aanduiding voor afbeelding 4">
            <a:extLst>
              <a:ext uri="{FF2B5EF4-FFF2-40B4-BE49-F238E27FC236}">
                <a16:creationId xmlns:a16="http://schemas.microsoft.com/office/drawing/2014/main" id="{D0955227-E528-7570-68F5-FFF3D6E59E7D}"/>
              </a:ext>
            </a:extLst>
          </p:cNvPr>
          <p:cNvSpPr>
            <a:spLocks noGrp="1"/>
          </p:cNvSpPr>
          <p:nvPr>
            <p:ph type="pic" sz="quarter" idx="11"/>
          </p:nvPr>
        </p:nvSpPr>
        <p:spPr>
          <a:xfrm>
            <a:off x="-387" y="0"/>
            <a:ext cx="8002800" cy="13716000"/>
          </a:xfrm>
          <a:custGeom>
            <a:avLst/>
            <a:gdLst>
              <a:gd name="connsiteX0" fmla="*/ 0 w 8002800"/>
              <a:gd name="connsiteY0" fmla="*/ 0 h 13716000"/>
              <a:gd name="connsiteX1" fmla="*/ 8002800 w 8002800"/>
              <a:gd name="connsiteY1" fmla="*/ 0 h 13716000"/>
              <a:gd name="connsiteX2" fmla="*/ 8002800 w 8002800"/>
              <a:gd name="connsiteY2" fmla="*/ 13716000 h 13716000"/>
              <a:gd name="connsiteX3" fmla="*/ 0 w 8002800"/>
              <a:gd name="connsiteY3" fmla="*/ 13716000 h 13716000"/>
              <a:gd name="connsiteX4" fmla="*/ 0 w 8002800"/>
              <a:gd name="connsiteY4"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8002800 w 8002800"/>
              <a:gd name="connsiteY3" fmla="*/ 13716000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8002800 w 8002800"/>
              <a:gd name="connsiteY3" fmla="*/ 13716000 h 13716000"/>
              <a:gd name="connsiteX4" fmla="*/ 1613647 w 8002800"/>
              <a:gd name="connsiteY4" fmla="*/ 13698071 h 13716000"/>
              <a:gd name="connsiteX5" fmla="*/ 0 w 8002800"/>
              <a:gd name="connsiteY5" fmla="*/ 13716000 h 13716000"/>
              <a:gd name="connsiteX6" fmla="*/ 0 w 8002800"/>
              <a:gd name="connsiteY6"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002800" h="13716000">
                <a:moveTo>
                  <a:pt x="0" y="0"/>
                </a:moveTo>
                <a:lnTo>
                  <a:pt x="8002800" y="0"/>
                </a:lnTo>
                <a:lnTo>
                  <a:pt x="7996518" y="6866965"/>
                </a:lnTo>
                <a:cubicBezTo>
                  <a:pt x="7966636" y="10148047"/>
                  <a:pt x="5444565" y="13572565"/>
                  <a:pt x="1613647" y="13698071"/>
                </a:cubicBezTo>
                <a:lnTo>
                  <a:pt x="0" y="13716000"/>
                </a:lnTo>
                <a:lnTo>
                  <a:pt x="0" y="0"/>
                </a:lnTo>
                <a:close/>
              </a:path>
            </a:pathLst>
          </a:custGeom>
          <a:solidFill>
            <a:srgbClr val="E7E6E6"/>
          </a:solidFill>
        </p:spPr>
        <p:txBody>
          <a:bodyPr/>
          <a:lstStyle/>
          <a:p>
            <a:r>
              <a:rPr lang="nl-NL"/>
              <a:t>Klik op het pictogram als u een afbeelding wilt toevoegen</a:t>
            </a:r>
            <a:endParaRPr lang="nl-BE"/>
          </a:p>
        </p:txBody>
      </p:sp>
      <p:pic>
        <p:nvPicPr>
          <p:cNvPr id="6" name="Graphic 5">
            <a:extLst>
              <a:ext uri="{FF2B5EF4-FFF2-40B4-BE49-F238E27FC236}">
                <a16:creationId xmlns:a16="http://schemas.microsoft.com/office/drawing/2014/main" id="{05A8D758-0BAD-6624-0EFB-C11C5AF68083}"/>
              </a:ext>
            </a:extLst>
          </p:cNvPr>
          <p:cNvPicPr>
            <a:picLocks noChangeAspect="1"/>
          </p:cNvPicPr>
          <p:nvPr userDrawn="1"/>
        </p:nvPicPr>
        <p:blipFill>
          <a:blip r:embed="rId6">
            <a:alphaModFix amt="20000"/>
            <a:extLst>
              <a:ext uri="{96DAC541-7B7A-43D3-8B79-37D633B846F1}">
                <asvg:svgBlip xmlns:asvg="http://schemas.microsoft.com/office/drawing/2016/SVG/main" r:embed="rId7"/>
              </a:ext>
            </a:extLst>
          </a:blip>
          <a:stretch>
            <a:fillRect/>
          </a:stretch>
        </p:blipFill>
        <p:spPr>
          <a:xfrm>
            <a:off x="21086064" y="10419651"/>
            <a:ext cx="3296349" cy="3296349"/>
          </a:xfrm>
          <a:prstGeom prst="rect">
            <a:avLst/>
          </a:prstGeom>
        </p:spPr>
      </p:pic>
    </p:spTree>
    <p:extLst>
      <p:ext uri="{BB962C8B-B14F-4D97-AF65-F5344CB8AC3E}">
        <p14:creationId xmlns:p14="http://schemas.microsoft.com/office/powerpoint/2010/main" val="259667644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GO-Titel+TekstBullets+ImgLinks">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8762400" y="722980"/>
            <a:ext cx="14097598"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8762400" y="2766265"/>
            <a:ext cx="14097599"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9" name="Tijdelijke aanduiding voor tekst 8">
            <a:extLst>
              <a:ext uri="{FF2B5EF4-FFF2-40B4-BE49-F238E27FC236}">
                <a16:creationId xmlns:a16="http://schemas.microsoft.com/office/drawing/2014/main" id="{02564400-3A77-30BA-4D0E-B3FB91B63D3A}"/>
              </a:ext>
            </a:extLst>
          </p:cNvPr>
          <p:cNvSpPr>
            <a:spLocks noGrp="1"/>
          </p:cNvSpPr>
          <p:nvPr>
            <p:ph type="body" sz="quarter" idx="13"/>
          </p:nvPr>
        </p:nvSpPr>
        <p:spPr>
          <a:xfrm>
            <a:off x="8762400" y="4215600"/>
            <a:ext cx="14097600" cy="7791083"/>
          </a:xfrm>
          <a:prstGeom prst="rect">
            <a:avLst/>
          </a:prstGeom>
        </p:spPr>
        <p:txBody>
          <a:bodyPr lIns="0"/>
          <a:lstStyle>
            <a:lvl1pPr marL="717550" indent="-717550">
              <a:buFontTx/>
              <a:buBlip>
                <a:blip r:embed="rId2">
                  <a:extLst>
                    <a:ext uri="{96DAC541-7B7A-43D3-8B79-37D633B846F1}">
                      <asvg:svgBlip xmlns:asvg="http://schemas.microsoft.com/office/drawing/2016/SVG/main" r:embed="rId3"/>
                    </a:ext>
                  </a:extLst>
                </a:blip>
              </a:buBlip>
              <a:defRPr lang="nl-NL" dirty="0"/>
            </a:lvl1pPr>
            <a:lvl2pPr marL="1076325" indent="-361950">
              <a:buClr>
                <a:schemeClr val="accent1"/>
              </a:buClr>
              <a:defRPr lang="nl-NL" dirty="0"/>
            </a:lvl2pPr>
            <a:lvl3pPr marL="1524000" indent="-455613">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p:txBody>
      </p:sp>
      <p:sp>
        <p:nvSpPr>
          <p:cNvPr id="4" name="Tijdelijke aanduiding voor afbeelding 4">
            <a:extLst>
              <a:ext uri="{FF2B5EF4-FFF2-40B4-BE49-F238E27FC236}">
                <a16:creationId xmlns:a16="http://schemas.microsoft.com/office/drawing/2014/main" id="{ECA5BDB0-9FAB-7CBD-C29B-BFFDC61CD7EC}"/>
              </a:ext>
            </a:extLst>
          </p:cNvPr>
          <p:cNvSpPr>
            <a:spLocks noGrp="1"/>
          </p:cNvSpPr>
          <p:nvPr>
            <p:ph type="pic" sz="quarter" idx="11"/>
          </p:nvPr>
        </p:nvSpPr>
        <p:spPr>
          <a:xfrm>
            <a:off x="0" y="0"/>
            <a:ext cx="8002800" cy="13716000"/>
          </a:xfrm>
          <a:prstGeom prst="rect">
            <a:avLst/>
          </a:prstGeom>
        </p:spPr>
        <p:txBody>
          <a:bodyPr/>
          <a:lstStyle/>
          <a:p>
            <a:r>
              <a:rPr lang="nl-NL"/>
              <a:t>Klik op het pictogram als u een afbeelding wilt toevoegen</a:t>
            </a:r>
            <a:endParaRPr lang="nl-BE"/>
          </a:p>
        </p:txBody>
      </p:sp>
    </p:spTree>
    <p:extLst>
      <p:ext uri="{BB962C8B-B14F-4D97-AF65-F5344CB8AC3E}">
        <p14:creationId xmlns:p14="http://schemas.microsoft.com/office/powerpoint/2010/main" val="1154454703"/>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GO-Titel+TekstBullets+vormenLinks">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7219950" y="722980"/>
            <a:ext cx="15640048"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7219950" y="2766265"/>
            <a:ext cx="15640049"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9" name="Tijdelijke aanduiding voor tekst 8">
            <a:extLst>
              <a:ext uri="{FF2B5EF4-FFF2-40B4-BE49-F238E27FC236}">
                <a16:creationId xmlns:a16="http://schemas.microsoft.com/office/drawing/2014/main" id="{02564400-3A77-30BA-4D0E-B3FB91B63D3A}"/>
              </a:ext>
            </a:extLst>
          </p:cNvPr>
          <p:cNvSpPr>
            <a:spLocks noGrp="1"/>
          </p:cNvSpPr>
          <p:nvPr>
            <p:ph type="body" sz="quarter" idx="13"/>
          </p:nvPr>
        </p:nvSpPr>
        <p:spPr>
          <a:xfrm>
            <a:off x="7219950" y="4215600"/>
            <a:ext cx="15640050" cy="7791083"/>
          </a:xfrm>
          <a:prstGeom prst="rect">
            <a:avLst/>
          </a:prstGeom>
        </p:spPr>
        <p:txBody>
          <a:bodyPr lIns="0"/>
          <a:lstStyle>
            <a:lvl1pPr marL="717550" indent="-717550">
              <a:buFontTx/>
              <a:buBlip>
                <a:blip r:embed="rId2">
                  <a:extLst>
                    <a:ext uri="{96DAC541-7B7A-43D3-8B79-37D633B846F1}">
                      <asvg:svgBlip xmlns:asvg="http://schemas.microsoft.com/office/drawing/2016/SVG/main" r:embed="rId3"/>
                    </a:ext>
                  </a:extLst>
                </a:blip>
              </a:buBlip>
              <a:defRPr lang="nl-NL" dirty="0"/>
            </a:lvl1pPr>
            <a:lvl2pPr marL="1076325" indent="-361950">
              <a:buClr>
                <a:schemeClr val="accent1"/>
              </a:buClr>
              <a:defRPr lang="nl-NL" dirty="0"/>
            </a:lvl2pPr>
            <a:lvl3pPr marL="1524000" indent="-455613">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p:txBody>
      </p:sp>
      <p:grpSp>
        <p:nvGrpSpPr>
          <p:cNvPr id="24" name="Groep 23">
            <a:extLst>
              <a:ext uri="{FF2B5EF4-FFF2-40B4-BE49-F238E27FC236}">
                <a16:creationId xmlns:a16="http://schemas.microsoft.com/office/drawing/2014/main" id="{BC54C007-B142-E85A-0023-3F41D28677C5}"/>
              </a:ext>
            </a:extLst>
          </p:cNvPr>
          <p:cNvGrpSpPr/>
          <p:nvPr userDrawn="1"/>
        </p:nvGrpSpPr>
        <p:grpSpPr>
          <a:xfrm flipH="1">
            <a:off x="0" y="-864000"/>
            <a:ext cx="9721555" cy="16010469"/>
            <a:chOff x="14660858" y="-864000"/>
            <a:chExt cx="9721555" cy="16010469"/>
          </a:xfrm>
        </p:grpSpPr>
        <p:pic>
          <p:nvPicPr>
            <p:cNvPr id="15" name="Afbeelding 14" descr="Afbeelding met Graphics, cirkel, Kleurrijkheid, paars&#10;&#10;Automatisch gegenereerde beschrijving">
              <a:extLst>
                <a:ext uri="{FF2B5EF4-FFF2-40B4-BE49-F238E27FC236}">
                  <a16:creationId xmlns:a16="http://schemas.microsoft.com/office/drawing/2014/main" id="{831F4900-4C2B-8984-D9AD-7F47CE57E834}"/>
                </a:ext>
              </a:extLst>
            </p:cNvPr>
            <p:cNvPicPr>
              <a:picLocks noChangeAspect="1"/>
            </p:cNvPicPr>
            <p:nvPr userDrawn="1"/>
          </p:nvPicPr>
          <p:blipFill>
            <a:blip r:embed="rId4" cstate="email">
              <a:alphaModFix/>
              <a:extLst>
                <a:ext uri="{28A0092B-C50C-407E-A947-70E740481C1C}">
                  <a14:useLocalDpi xmlns:a14="http://schemas.microsoft.com/office/drawing/2010/main"/>
                </a:ext>
              </a:extLst>
            </a:blip>
            <a:stretch>
              <a:fillRect/>
            </a:stretch>
          </p:blipFill>
          <p:spPr>
            <a:xfrm rot="5400000">
              <a:off x="21126193" y="10476000"/>
              <a:ext cx="3240000" cy="3240000"/>
            </a:xfrm>
            <a:prstGeom prst="rect">
              <a:avLst/>
            </a:prstGeom>
          </p:spPr>
        </p:pic>
        <p:pic>
          <p:nvPicPr>
            <p:cNvPr id="16" name="Afbeelding 15" descr="Afbeelding met schermopname, patroon, lijn, Kleurrijkheid&#10;&#10;Automatisch gegenereerde beschrijving">
              <a:extLst>
                <a:ext uri="{FF2B5EF4-FFF2-40B4-BE49-F238E27FC236}">
                  <a16:creationId xmlns:a16="http://schemas.microsoft.com/office/drawing/2014/main" id="{AFEEFE3F-E096-72E6-E55B-1DB258290558}"/>
                </a:ext>
              </a:extLst>
            </p:cNvPr>
            <p:cNvPicPr>
              <a:picLocks noChangeAspect="1"/>
            </p:cNvPicPr>
            <p:nvPr userDrawn="1"/>
          </p:nvPicPr>
          <p:blipFill>
            <a:blip r:embed="rId5" cstate="email">
              <a:alphaModFix/>
              <a:extLst>
                <a:ext uri="{28A0092B-C50C-407E-A947-70E740481C1C}">
                  <a14:useLocalDpi xmlns:a14="http://schemas.microsoft.com/office/drawing/2010/main"/>
                </a:ext>
              </a:extLst>
            </a:blip>
            <a:stretch>
              <a:fillRect/>
            </a:stretch>
          </p:blipFill>
          <p:spPr>
            <a:xfrm>
              <a:off x="17884638" y="10476000"/>
              <a:ext cx="3241555" cy="3240000"/>
            </a:xfrm>
            <a:prstGeom prst="rect">
              <a:avLst/>
            </a:prstGeom>
          </p:spPr>
        </p:pic>
        <p:pic>
          <p:nvPicPr>
            <p:cNvPr id="17" name="Afbeelding 16" descr="Afbeelding met cirkel, Graphics&#10;&#10;Automatisch gegenereerde beschrijving">
              <a:extLst>
                <a:ext uri="{FF2B5EF4-FFF2-40B4-BE49-F238E27FC236}">
                  <a16:creationId xmlns:a16="http://schemas.microsoft.com/office/drawing/2014/main" id="{044AB964-2B17-68E7-B1CF-6E1B4CB32D83}"/>
                </a:ext>
              </a:extLst>
            </p:cNvPr>
            <p:cNvPicPr>
              <a:picLocks noChangeAspect="1"/>
            </p:cNvPicPr>
            <p:nvPr userDrawn="1"/>
          </p:nvPicPr>
          <p:blipFill>
            <a:blip r:embed="rId6" cstate="email">
              <a:alphaModFix/>
              <a:extLst>
                <a:ext uri="{28A0092B-C50C-407E-A947-70E740481C1C}">
                  <a14:useLocalDpi xmlns:a14="http://schemas.microsoft.com/office/drawing/2010/main"/>
                </a:ext>
              </a:extLst>
            </a:blip>
            <a:stretch>
              <a:fillRect/>
            </a:stretch>
          </p:blipFill>
          <p:spPr>
            <a:xfrm>
              <a:off x="21142413" y="7236000"/>
              <a:ext cx="3240000" cy="3240000"/>
            </a:xfrm>
            <a:prstGeom prst="rect">
              <a:avLst/>
            </a:prstGeom>
          </p:spPr>
        </p:pic>
        <p:pic>
          <p:nvPicPr>
            <p:cNvPr id="18" name="Afbeelding 17" descr="Afbeelding met cirkel, Kleurrijkheid, Symmetrie, Graphics&#10;&#10;Automatisch gegenereerde beschrijving">
              <a:extLst>
                <a:ext uri="{FF2B5EF4-FFF2-40B4-BE49-F238E27FC236}">
                  <a16:creationId xmlns:a16="http://schemas.microsoft.com/office/drawing/2014/main" id="{12D0720B-BBC9-0AE1-E801-87991E54CECD}"/>
                </a:ext>
              </a:extLst>
            </p:cNvPr>
            <p:cNvPicPr>
              <a:picLocks noChangeAspect="1"/>
            </p:cNvPicPr>
            <p:nvPr userDrawn="1"/>
          </p:nvPicPr>
          <p:blipFill>
            <a:blip r:embed="rId7" cstate="email">
              <a:alphaModFix/>
              <a:extLst>
                <a:ext uri="{28A0092B-C50C-407E-A947-70E740481C1C}">
                  <a14:useLocalDpi xmlns:a14="http://schemas.microsoft.com/office/drawing/2010/main"/>
                </a:ext>
              </a:extLst>
            </a:blip>
            <a:stretch>
              <a:fillRect/>
            </a:stretch>
          </p:blipFill>
          <p:spPr>
            <a:xfrm>
              <a:off x="21073749" y="2374730"/>
              <a:ext cx="3241559" cy="3240000"/>
            </a:xfrm>
            <a:prstGeom prst="rect">
              <a:avLst/>
            </a:prstGeom>
          </p:spPr>
        </p:pic>
        <p:pic>
          <p:nvPicPr>
            <p:cNvPr id="19" name="Afbeelding 18" descr="Afbeelding met patroon, lijn, Kleurrijkheid, schermopname&#10;&#10;Automatisch gegenereerde beschrijving">
              <a:extLst>
                <a:ext uri="{FF2B5EF4-FFF2-40B4-BE49-F238E27FC236}">
                  <a16:creationId xmlns:a16="http://schemas.microsoft.com/office/drawing/2014/main" id="{2E364EEC-9784-EEDA-8F26-2B8B17219DD2}"/>
                </a:ext>
              </a:extLst>
            </p:cNvPr>
            <p:cNvPicPr>
              <a:picLocks noChangeAspect="1"/>
            </p:cNvPicPr>
            <p:nvPr userDrawn="1"/>
          </p:nvPicPr>
          <p:blipFill>
            <a:blip r:embed="rId8" cstate="email">
              <a:alphaModFix/>
              <a:extLst>
                <a:ext uri="{28A0092B-C50C-407E-A947-70E740481C1C}">
                  <a14:useLocalDpi xmlns:a14="http://schemas.microsoft.com/office/drawing/2010/main"/>
                </a:ext>
              </a:extLst>
            </a:blip>
            <a:stretch>
              <a:fillRect/>
            </a:stretch>
          </p:blipFill>
          <p:spPr>
            <a:xfrm rot="10800000">
              <a:off x="21115745" y="-864000"/>
              <a:ext cx="3240000" cy="3240000"/>
            </a:xfrm>
            <a:prstGeom prst="rect">
              <a:avLst/>
            </a:prstGeom>
          </p:spPr>
        </p:pic>
        <p:pic>
          <p:nvPicPr>
            <p:cNvPr id="20" name="Afbeelding 19" descr="Afbeelding met Lila, violet, Magenta, roze&#10;&#10;Automatisch gegenereerde beschrijving">
              <a:extLst>
                <a:ext uri="{FF2B5EF4-FFF2-40B4-BE49-F238E27FC236}">
                  <a16:creationId xmlns:a16="http://schemas.microsoft.com/office/drawing/2014/main" id="{A5B9A44A-EE80-9677-5451-534C37D6BAA3}"/>
                </a:ext>
              </a:extLst>
            </p:cNvPr>
            <p:cNvPicPr>
              <a:picLocks noChangeAspect="1"/>
            </p:cNvPicPr>
            <p:nvPr userDrawn="1"/>
          </p:nvPicPr>
          <p:blipFill>
            <a:blip r:embed="rId9" cstate="email">
              <a:alphaModFix/>
              <a:extLst>
                <a:ext uri="{28A0092B-C50C-407E-A947-70E740481C1C}">
                  <a14:useLocalDpi xmlns:a14="http://schemas.microsoft.com/office/drawing/2010/main"/>
                </a:ext>
              </a:extLst>
            </a:blip>
            <a:stretch>
              <a:fillRect/>
            </a:stretch>
          </p:blipFill>
          <p:spPr>
            <a:xfrm>
              <a:off x="14660858" y="11906469"/>
              <a:ext cx="3240000" cy="3240000"/>
            </a:xfrm>
            <a:prstGeom prst="rect">
              <a:avLst/>
            </a:prstGeom>
          </p:spPr>
        </p:pic>
        <p:pic>
          <p:nvPicPr>
            <p:cNvPr id="21" name="Afbeelding 20" descr="Afbeelding met Graphics, paars, violet, Lila&#10;&#10;Automatisch gegenereerde beschrijving">
              <a:extLst>
                <a:ext uri="{FF2B5EF4-FFF2-40B4-BE49-F238E27FC236}">
                  <a16:creationId xmlns:a16="http://schemas.microsoft.com/office/drawing/2014/main" id="{00E40EBF-5D54-F5BD-3C00-C9E2CD63DF76}"/>
                </a:ext>
              </a:extLst>
            </p:cNvPr>
            <p:cNvPicPr>
              <a:picLocks noChangeAspect="1"/>
            </p:cNvPicPr>
            <p:nvPr userDrawn="1"/>
          </p:nvPicPr>
          <p:blipFill>
            <a:blip r:embed="rId10" cstate="email">
              <a:alphaModFix/>
              <a:extLst>
                <a:ext uri="{28A0092B-C50C-407E-A947-70E740481C1C}">
                  <a14:useLocalDpi xmlns:a14="http://schemas.microsoft.com/office/drawing/2010/main"/>
                </a:ext>
              </a:extLst>
            </a:blip>
            <a:stretch>
              <a:fillRect/>
            </a:stretch>
          </p:blipFill>
          <p:spPr>
            <a:xfrm>
              <a:off x="17900858" y="5618541"/>
              <a:ext cx="3241555" cy="3240000"/>
            </a:xfrm>
            <a:prstGeom prst="rect">
              <a:avLst/>
            </a:prstGeom>
          </p:spPr>
        </p:pic>
        <p:pic>
          <p:nvPicPr>
            <p:cNvPr id="22" name="Afbeelding 21" descr="Afbeelding met schermopname, Graphics, lijn, Kleurrijkheid&#10;&#10;Automatisch gegenereerde beschrijving">
              <a:extLst>
                <a:ext uri="{FF2B5EF4-FFF2-40B4-BE49-F238E27FC236}">
                  <a16:creationId xmlns:a16="http://schemas.microsoft.com/office/drawing/2014/main" id="{1E51BBD4-AF37-F520-4A01-F3C478917035}"/>
                </a:ext>
              </a:extLst>
            </p:cNvPr>
            <p:cNvPicPr>
              <a:picLocks noChangeAspect="1"/>
            </p:cNvPicPr>
            <p:nvPr userDrawn="1"/>
          </p:nvPicPr>
          <p:blipFill>
            <a:blip r:embed="rId11" cstate="email">
              <a:alphaModFix/>
              <a:extLst>
                <a:ext uri="{28A0092B-C50C-407E-A947-70E740481C1C}">
                  <a14:useLocalDpi xmlns:a14="http://schemas.microsoft.com/office/drawing/2010/main"/>
                </a:ext>
              </a:extLst>
            </a:blip>
            <a:stretch>
              <a:fillRect/>
            </a:stretch>
          </p:blipFill>
          <p:spPr>
            <a:xfrm>
              <a:off x="19495745" y="2376000"/>
              <a:ext cx="1620000" cy="3240000"/>
            </a:xfrm>
            <a:prstGeom prst="rect">
              <a:avLst/>
            </a:prstGeom>
          </p:spPr>
        </p:pic>
        <p:pic>
          <p:nvPicPr>
            <p:cNvPr id="23" name="Afbeelding 22" descr="Afbeelding met creativiteit, kunst&#10;&#10;Beschrijving automatisch gegenereerd met gemiddelde betrouwbaarheid">
              <a:extLst>
                <a:ext uri="{FF2B5EF4-FFF2-40B4-BE49-F238E27FC236}">
                  <a16:creationId xmlns:a16="http://schemas.microsoft.com/office/drawing/2014/main" id="{EED91419-D0AF-B030-38E5-2DA7931EA492}"/>
                </a:ext>
              </a:extLst>
            </p:cNvPr>
            <p:cNvPicPr>
              <a:picLocks noChangeAspect="1"/>
            </p:cNvPicPr>
            <p:nvPr userDrawn="1"/>
          </p:nvPicPr>
          <p:blipFill>
            <a:blip r:embed="rId12" cstate="email">
              <a:alphaModFix/>
              <a:extLst>
                <a:ext uri="{28A0092B-C50C-407E-A947-70E740481C1C}">
                  <a14:useLocalDpi xmlns:a14="http://schemas.microsoft.com/office/drawing/2010/main"/>
                </a:ext>
              </a:extLst>
            </a:blip>
            <a:stretch>
              <a:fillRect/>
            </a:stretch>
          </p:blipFill>
          <p:spPr>
            <a:xfrm>
              <a:off x="17875744" y="-850031"/>
              <a:ext cx="3240000" cy="3240000"/>
            </a:xfrm>
            <a:prstGeom prst="rect">
              <a:avLst/>
            </a:prstGeom>
          </p:spPr>
        </p:pic>
      </p:grpSp>
    </p:spTree>
    <p:extLst>
      <p:ext uri="{BB962C8B-B14F-4D97-AF65-F5344CB8AC3E}">
        <p14:creationId xmlns:p14="http://schemas.microsoft.com/office/powerpoint/2010/main" val="256399826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GO-Titel+BulletsGroen">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4" name="Tijdelijke aanduiding voor tekst 8">
            <a:extLst>
              <a:ext uri="{FF2B5EF4-FFF2-40B4-BE49-F238E27FC236}">
                <a16:creationId xmlns:a16="http://schemas.microsoft.com/office/drawing/2014/main" id="{5B3936D2-4CCD-75C7-D9E8-6BFA613071B0}"/>
              </a:ext>
            </a:extLst>
          </p:cNvPr>
          <p:cNvSpPr>
            <a:spLocks noGrp="1"/>
          </p:cNvSpPr>
          <p:nvPr>
            <p:ph type="body" sz="quarter" idx="13"/>
          </p:nvPr>
        </p:nvSpPr>
        <p:spPr>
          <a:xfrm>
            <a:off x="1522798" y="4215600"/>
            <a:ext cx="20635741" cy="7791083"/>
          </a:xfrm>
          <a:prstGeom prst="rect">
            <a:avLst/>
          </a:prstGeom>
        </p:spPr>
        <p:txBody>
          <a:bodyPr lIns="0"/>
          <a:lstStyle>
            <a:lvl1pPr marL="717550" indent="-717550">
              <a:buFontTx/>
              <a:buBlip>
                <a:blip r:embed="rId2">
                  <a:extLst>
                    <a:ext uri="{96DAC541-7B7A-43D3-8B79-37D633B846F1}">
                      <asvg:svgBlip xmlns:asvg="http://schemas.microsoft.com/office/drawing/2016/SVG/main" r:embed="rId3"/>
                    </a:ext>
                  </a:extLst>
                </a:blip>
              </a:buBlip>
              <a:defRPr lang="nl-NL" dirty="0"/>
            </a:lvl1pPr>
            <a:lvl2pPr marL="1076325" indent="-361950">
              <a:buClr>
                <a:schemeClr val="accent1"/>
              </a:buClr>
              <a:defRPr lang="nl-NL" dirty="0"/>
            </a:lvl2pPr>
            <a:lvl3pPr marL="1524000" indent="-455613">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p:txBody>
      </p:sp>
      <p:pic>
        <p:nvPicPr>
          <p:cNvPr id="6" name="Afbeelding 5" descr="Afbeelding met patroon, kleding, Symmetrie, stof&#10;&#10;Automatisch gegenereerde beschrijving">
            <a:extLst>
              <a:ext uri="{FF2B5EF4-FFF2-40B4-BE49-F238E27FC236}">
                <a16:creationId xmlns:a16="http://schemas.microsoft.com/office/drawing/2014/main" id="{B87D8AD6-9AD6-030E-BB21-BB7A1C56B820}"/>
              </a:ext>
            </a:extLst>
          </p:cNvPr>
          <p:cNvPicPr>
            <a:picLocks noChangeAspect="1"/>
          </p:cNvPicPr>
          <p:nvPr userDrawn="1"/>
        </p:nvPicPr>
        <p:blipFill>
          <a:blip r:embed="rId4" cstate="email">
            <a:alphaModFix amt="25000"/>
            <a:extLst>
              <a:ext uri="{28A0092B-C50C-407E-A947-70E740481C1C}">
                <a14:useLocalDpi xmlns:a14="http://schemas.microsoft.com/office/drawing/2010/main"/>
              </a:ext>
            </a:extLst>
          </a:blip>
          <a:stretch>
            <a:fillRect/>
          </a:stretch>
        </p:blipFill>
        <p:spPr>
          <a:xfrm>
            <a:off x="18027320" y="7367003"/>
            <a:ext cx="6355093" cy="6348997"/>
          </a:xfrm>
          <a:prstGeom prst="rect">
            <a:avLst/>
          </a:prstGeom>
        </p:spPr>
      </p:pic>
      <p:pic>
        <p:nvPicPr>
          <p:cNvPr id="5" name="Graphic 4">
            <a:extLst>
              <a:ext uri="{FF2B5EF4-FFF2-40B4-BE49-F238E27FC236}">
                <a16:creationId xmlns:a16="http://schemas.microsoft.com/office/drawing/2014/main" id="{47EE8E15-94A5-E748-29B5-4D62676C7249}"/>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2541600" y="-3600"/>
            <a:ext cx="6602400" cy="3301200"/>
          </a:xfrm>
          <a:prstGeom prst="rect">
            <a:avLst/>
          </a:prstGeom>
        </p:spPr>
      </p:pic>
    </p:spTree>
    <p:extLst>
      <p:ext uri="{BB962C8B-B14F-4D97-AF65-F5344CB8AC3E}">
        <p14:creationId xmlns:p14="http://schemas.microsoft.com/office/powerpoint/2010/main" val="2228744480"/>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GO-Titel+BulletsPaars">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4" name="Tijdelijke aanduiding voor tekst 8">
            <a:extLst>
              <a:ext uri="{FF2B5EF4-FFF2-40B4-BE49-F238E27FC236}">
                <a16:creationId xmlns:a16="http://schemas.microsoft.com/office/drawing/2014/main" id="{5B3936D2-4CCD-75C7-D9E8-6BFA613071B0}"/>
              </a:ext>
            </a:extLst>
          </p:cNvPr>
          <p:cNvSpPr>
            <a:spLocks noGrp="1"/>
          </p:cNvSpPr>
          <p:nvPr>
            <p:ph type="body" sz="quarter" idx="13"/>
          </p:nvPr>
        </p:nvSpPr>
        <p:spPr>
          <a:xfrm>
            <a:off x="1522798" y="4215600"/>
            <a:ext cx="20635741" cy="7791083"/>
          </a:xfrm>
          <a:prstGeom prst="rect">
            <a:avLst/>
          </a:prstGeom>
        </p:spPr>
        <p:txBody>
          <a:bodyPr lIns="0"/>
          <a:lstStyle>
            <a:lvl1pPr marL="717550" indent="-717550">
              <a:buFontTx/>
              <a:buBlip>
                <a:blip r:embed="rId2">
                  <a:extLst>
                    <a:ext uri="{96DAC541-7B7A-43D3-8B79-37D633B846F1}">
                      <asvg:svgBlip xmlns:asvg="http://schemas.microsoft.com/office/drawing/2016/SVG/main" r:embed="rId3"/>
                    </a:ext>
                  </a:extLst>
                </a:blip>
              </a:buBlip>
              <a:defRPr lang="nl-NL" dirty="0"/>
            </a:lvl1pPr>
            <a:lvl2pPr marL="1076325" indent="-361950">
              <a:buClr>
                <a:schemeClr val="accent1"/>
              </a:buClr>
              <a:defRPr lang="nl-NL" dirty="0"/>
            </a:lvl2pPr>
            <a:lvl3pPr marL="1524000" indent="-455613">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p:txBody>
      </p:sp>
      <p:pic>
        <p:nvPicPr>
          <p:cNvPr id="6" name="Afbeelding 5" descr="Afbeelding met Graphics, cirkel, Kleurrijkheid, paars&#10;&#10;Automatisch gegenereerde beschrijving">
            <a:extLst>
              <a:ext uri="{FF2B5EF4-FFF2-40B4-BE49-F238E27FC236}">
                <a16:creationId xmlns:a16="http://schemas.microsoft.com/office/drawing/2014/main" id="{3E62AD4A-4AA4-B208-C05E-29CA60EA296E}"/>
              </a:ext>
            </a:extLst>
          </p:cNvPr>
          <p:cNvPicPr>
            <a:picLocks noChangeAspect="1"/>
          </p:cNvPicPr>
          <p:nvPr userDrawn="1"/>
        </p:nvPicPr>
        <p:blipFill>
          <a:blip r:embed="rId4" cstate="email">
            <a:alphaModFix amt="10000"/>
            <a:extLst>
              <a:ext uri="{28A0092B-C50C-407E-A947-70E740481C1C}">
                <a14:useLocalDpi xmlns:a14="http://schemas.microsoft.com/office/drawing/2010/main"/>
              </a:ext>
            </a:extLst>
          </a:blip>
          <a:stretch>
            <a:fillRect/>
          </a:stretch>
        </p:blipFill>
        <p:spPr>
          <a:xfrm rot="16200000">
            <a:off x="18030368" y="7363955"/>
            <a:ext cx="6352045" cy="6352045"/>
          </a:xfrm>
          <a:prstGeom prst="rect">
            <a:avLst/>
          </a:prstGeom>
        </p:spPr>
      </p:pic>
      <p:pic>
        <p:nvPicPr>
          <p:cNvPr id="5" name="Graphic 4">
            <a:extLst>
              <a:ext uri="{FF2B5EF4-FFF2-40B4-BE49-F238E27FC236}">
                <a16:creationId xmlns:a16="http://schemas.microsoft.com/office/drawing/2014/main" id="{B8578D5F-52BE-FB35-20E8-2ADAE0DEB0A6}"/>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2541600" y="-3600"/>
            <a:ext cx="6602400" cy="3301200"/>
          </a:xfrm>
          <a:prstGeom prst="rect">
            <a:avLst/>
          </a:prstGeom>
        </p:spPr>
      </p:pic>
    </p:spTree>
    <p:extLst>
      <p:ext uri="{BB962C8B-B14F-4D97-AF65-F5344CB8AC3E}">
        <p14:creationId xmlns:p14="http://schemas.microsoft.com/office/powerpoint/2010/main" val="552459973"/>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_GO-Titel+BulletsMagenta">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pic>
        <p:nvPicPr>
          <p:cNvPr id="7" name="Afbeelding 6" descr="Afbeelding met Kleurrijkheid, patroon, rood, Magenta&#10;&#10;Automatisch gegenereerde beschrijving">
            <a:extLst>
              <a:ext uri="{FF2B5EF4-FFF2-40B4-BE49-F238E27FC236}">
                <a16:creationId xmlns:a16="http://schemas.microsoft.com/office/drawing/2014/main" id="{2BD12505-4AC4-D784-9378-A8F345E0078C}"/>
              </a:ext>
            </a:extLst>
          </p:cNvPr>
          <p:cNvPicPr>
            <a:picLocks noChangeAspect="1"/>
          </p:cNvPicPr>
          <p:nvPr userDrawn="1"/>
        </p:nvPicPr>
        <p:blipFill>
          <a:blip r:embed="rId2" cstate="email">
            <a:alphaModFix amt="10000"/>
            <a:extLst>
              <a:ext uri="{28A0092B-C50C-407E-A947-70E740481C1C}">
                <a14:useLocalDpi xmlns:a14="http://schemas.microsoft.com/office/drawing/2010/main"/>
              </a:ext>
            </a:extLst>
          </a:blip>
          <a:stretch>
            <a:fillRect/>
          </a:stretch>
        </p:blipFill>
        <p:spPr>
          <a:xfrm>
            <a:off x="18030368" y="7363955"/>
            <a:ext cx="6352045" cy="6352045"/>
          </a:xfrm>
          <a:prstGeom prst="rect">
            <a:avLst/>
          </a:prstGeom>
        </p:spPr>
      </p:pic>
      <p:sp>
        <p:nvSpPr>
          <p:cNvPr id="5" name="Tijdelijke aanduiding voor tekst 8">
            <a:extLst>
              <a:ext uri="{FF2B5EF4-FFF2-40B4-BE49-F238E27FC236}">
                <a16:creationId xmlns:a16="http://schemas.microsoft.com/office/drawing/2014/main" id="{04E4A025-CBAF-AE35-03EF-0859462FB2C6}"/>
              </a:ext>
            </a:extLst>
          </p:cNvPr>
          <p:cNvSpPr>
            <a:spLocks noGrp="1"/>
          </p:cNvSpPr>
          <p:nvPr>
            <p:ph type="body" sz="quarter" idx="13"/>
          </p:nvPr>
        </p:nvSpPr>
        <p:spPr>
          <a:xfrm>
            <a:off x="1522798" y="4215600"/>
            <a:ext cx="20635741" cy="7791083"/>
          </a:xfrm>
          <a:prstGeom prst="rect">
            <a:avLst/>
          </a:prstGeom>
        </p:spPr>
        <p:txBody>
          <a:bodyPr lIns="0"/>
          <a:lstStyle>
            <a:lvl1pPr marL="717550" indent="-717550">
              <a:buFontTx/>
              <a:buBlip>
                <a:blip r:embed="rId3">
                  <a:extLst>
                    <a:ext uri="{96DAC541-7B7A-43D3-8B79-37D633B846F1}">
                      <asvg:svgBlip xmlns:asvg="http://schemas.microsoft.com/office/drawing/2016/SVG/main" r:embed="rId4"/>
                    </a:ext>
                  </a:extLst>
                </a:blip>
              </a:buBlip>
              <a:defRPr lang="nl-NL" dirty="0"/>
            </a:lvl1pPr>
            <a:lvl2pPr marL="1076325" indent="-361950">
              <a:buClr>
                <a:schemeClr val="accent1"/>
              </a:buClr>
              <a:defRPr lang="nl-NL" dirty="0"/>
            </a:lvl2pPr>
            <a:lvl3pPr marL="1524000" indent="-455613">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p:txBody>
      </p:sp>
      <p:pic>
        <p:nvPicPr>
          <p:cNvPr id="6" name="Graphic 5">
            <a:extLst>
              <a:ext uri="{FF2B5EF4-FFF2-40B4-BE49-F238E27FC236}">
                <a16:creationId xmlns:a16="http://schemas.microsoft.com/office/drawing/2014/main" id="{0B4A0118-5B06-54B6-E3C1-C550D3DD8F96}"/>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2541600" y="-3600"/>
            <a:ext cx="6602400" cy="3301200"/>
          </a:xfrm>
          <a:prstGeom prst="rect">
            <a:avLst/>
          </a:prstGeom>
        </p:spPr>
      </p:pic>
    </p:spTree>
    <p:extLst>
      <p:ext uri="{BB962C8B-B14F-4D97-AF65-F5344CB8AC3E}">
        <p14:creationId xmlns:p14="http://schemas.microsoft.com/office/powerpoint/2010/main" val="314065318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4_GO-Titel+Bullets">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5" name="Tijdelijke aanduiding voor tekst 8">
            <a:extLst>
              <a:ext uri="{FF2B5EF4-FFF2-40B4-BE49-F238E27FC236}">
                <a16:creationId xmlns:a16="http://schemas.microsoft.com/office/drawing/2014/main" id="{04E4A025-CBAF-AE35-03EF-0859462FB2C6}"/>
              </a:ext>
            </a:extLst>
          </p:cNvPr>
          <p:cNvSpPr>
            <a:spLocks noGrp="1"/>
          </p:cNvSpPr>
          <p:nvPr>
            <p:ph type="body" sz="quarter" idx="13"/>
          </p:nvPr>
        </p:nvSpPr>
        <p:spPr>
          <a:xfrm>
            <a:off x="1522798" y="4215600"/>
            <a:ext cx="20635741" cy="7791083"/>
          </a:xfrm>
          <a:prstGeom prst="rect">
            <a:avLst/>
          </a:prstGeom>
        </p:spPr>
        <p:txBody>
          <a:bodyPr lIns="0"/>
          <a:lstStyle>
            <a:lvl1pPr marL="717550" indent="-717550">
              <a:buFontTx/>
              <a:buBlip>
                <a:blip r:embed="rId2">
                  <a:extLst>
                    <a:ext uri="{96DAC541-7B7A-43D3-8B79-37D633B846F1}">
                      <asvg:svgBlip xmlns:asvg="http://schemas.microsoft.com/office/drawing/2016/SVG/main" r:embed="rId3"/>
                    </a:ext>
                  </a:extLst>
                </a:blip>
              </a:buBlip>
              <a:defRPr lang="nl-NL" dirty="0"/>
            </a:lvl1pPr>
            <a:lvl2pPr marL="1076325" indent="-361950">
              <a:buClr>
                <a:schemeClr val="accent1"/>
              </a:buClr>
              <a:defRPr lang="nl-NL" dirty="0"/>
            </a:lvl2pPr>
            <a:lvl3pPr marL="1524000" indent="-455613">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p:txBody>
      </p:sp>
      <p:pic>
        <p:nvPicPr>
          <p:cNvPr id="6" name="Graphic 5">
            <a:extLst>
              <a:ext uri="{FF2B5EF4-FFF2-40B4-BE49-F238E27FC236}">
                <a16:creationId xmlns:a16="http://schemas.microsoft.com/office/drawing/2014/main" id="{0B4A0118-5B06-54B6-E3C1-C550D3DD8F96}"/>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2541600" y="-3600"/>
            <a:ext cx="6602400" cy="3301200"/>
          </a:xfrm>
          <a:prstGeom prst="rect">
            <a:avLst/>
          </a:prstGeom>
        </p:spPr>
      </p:pic>
    </p:spTree>
    <p:extLst>
      <p:ext uri="{BB962C8B-B14F-4D97-AF65-F5344CB8AC3E}">
        <p14:creationId xmlns:p14="http://schemas.microsoft.com/office/powerpoint/2010/main" val="3206204192"/>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GO-Fotos">
    <p:bg>
      <p:bgPr>
        <a:solidFill>
          <a:schemeClr val="bg1"/>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8B6CEB77-1245-E971-AE14-CE1CC02BD433}"/>
              </a:ext>
            </a:extLst>
          </p:cNvPr>
          <p:cNvSpPr/>
          <p:nvPr userDrawn="1"/>
        </p:nvSpPr>
        <p:spPr>
          <a:xfrm>
            <a:off x="1522800" y="1522800"/>
            <a:ext cx="6858000" cy="685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6" name="Tijdelijke aanduiding voor tekst 5">
            <a:extLst>
              <a:ext uri="{FF2B5EF4-FFF2-40B4-BE49-F238E27FC236}">
                <a16:creationId xmlns:a16="http://schemas.microsoft.com/office/drawing/2014/main" id="{48602517-2A8D-4A73-95CF-38799DD97074}"/>
              </a:ext>
            </a:extLst>
          </p:cNvPr>
          <p:cNvSpPr>
            <a:spLocks noGrp="1"/>
          </p:cNvSpPr>
          <p:nvPr>
            <p:ph type="body" sz="quarter" idx="13"/>
          </p:nvPr>
        </p:nvSpPr>
        <p:spPr>
          <a:xfrm>
            <a:off x="1522800" y="8566274"/>
            <a:ext cx="6858000" cy="1503014"/>
          </a:xfrm>
          <a:prstGeom prst="rect">
            <a:avLst/>
          </a:prstGeom>
        </p:spPr>
        <p:txBody>
          <a:bodyPr lIns="0" tIns="0" rIns="0" bIns="0" anchor="b" anchorCtr="0">
            <a:noAutofit/>
          </a:bodyPr>
          <a:lstStyle>
            <a:lvl1pPr marL="0" indent="0" algn="ctr">
              <a:buNone/>
              <a:defRPr sz="5300" b="1" i="0" baseline="0">
                <a:solidFill>
                  <a:schemeClr val="accent1"/>
                </a:solidFill>
                <a:latin typeface="Flanders Art Sans Condensed" pitchFamily="2" charset="77"/>
              </a:defRPr>
            </a:lvl1pPr>
          </a:lstStyle>
          <a:p>
            <a:pPr lvl="0"/>
            <a:r>
              <a:rPr lang="nl-NL"/>
              <a:t>Klikken om de tekststijl van het model te bewerken</a:t>
            </a:r>
          </a:p>
        </p:txBody>
      </p:sp>
      <p:sp>
        <p:nvSpPr>
          <p:cNvPr id="9" name="Tijdelijke aanduiding voor tekst 5">
            <a:extLst>
              <a:ext uri="{FF2B5EF4-FFF2-40B4-BE49-F238E27FC236}">
                <a16:creationId xmlns:a16="http://schemas.microsoft.com/office/drawing/2014/main" id="{0B45D76B-9B3B-C691-DB1B-85BB4506714E}"/>
              </a:ext>
            </a:extLst>
          </p:cNvPr>
          <p:cNvSpPr>
            <a:spLocks noGrp="1"/>
          </p:cNvSpPr>
          <p:nvPr>
            <p:ph type="body" sz="quarter" idx="14"/>
          </p:nvPr>
        </p:nvSpPr>
        <p:spPr>
          <a:xfrm>
            <a:off x="8762400" y="8566274"/>
            <a:ext cx="6858000" cy="1503014"/>
          </a:xfrm>
          <a:prstGeom prst="rect">
            <a:avLst/>
          </a:prstGeom>
        </p:spPr>
        <p:txBody>
          <a:bodyPr lIns="0" tIns="0" rIns="0" bIns="0" anchor="b" anchorCtr="0">
            <a:noAutofit/>
          </a:bodyPr>
          <a:lstStyle>
            <a:lvl1pPr marL="0" indent="0" algn="ctr">
              <a:buNone/>
              <a:defRPr sz="5300" b="1" i="0" baseline="0">
                <a:solidFill>
                  <a:schemeClr val="accent2"/>
                </a:solidFill>
                <a:latin typeface="Flanders Art Sans Condensed" pitchFamily="2" charset="77"/>
              </a:defRPr>
            </a:lvl1pPr>
          </a:lstStyle>
          <a:p>
            <a:pPr lvl="0"/>
            <a:r>
              <a:rPr lang="nl-NL"/>
              <a:t>Klikken om de tekststijl van het model te bewerken</a:t>
            </a:r>
          </a:p>
        </p:txBody>
      </p:sp>
      <p:sp>
        <p:nvSpPr>
          <p:cNvPr id="11" name="Tijdelijke aanduiding voor tekst 5">
            <a:extLst>
              <a:ext uri="{FF2B5EF4-FFF2-40B4-BE49-F238E27FC236}">
                <a16:creationId xmlns:a16="http://schemas.microsoft.com/office/drawing/2014/main" id="{78500E7E-7F67-9139-7E90-D5BE838BF7F2}"/>
              </a:ext>
            </a:extLst>
          </p:cNvPr>
          <p:cNvSpPr>
            <a:spLocks noGrp="1"/>
          </p:cNvSpPr>
          <p:nvPr>
            <p:ph type="body" sz="quarter" idx="15"/>
          </p:nvPr>
        </p:nvSpPr>
        <p:spPr>
          <a:xfrm>
            <a:off x="16002000" y="8566274"/>
            <a:ext cx="6858000" cy="1503014"/>
          </a:xfrm>
          <a:prstGeom prst="rect">
            <a:avLst/>
          </a:prstGeom>
        </p:spPr>
        <p:txBody>
          <a:bodyPr lIns="0" tIns="0" rIns="0" bIns="0" anchor="b" anchorCtr="0">
            <a:noAutofit/>
          </a:bodyPr>
          <a:lstStyle>
            <a:lvl1pPr marL="0" indent="0" algn="ctr">
              <a:buNone/>
              <a:defRPr sz="5300" b="1" i="0" baseline="0">
                <a:solidFill>
                  <a:schemeClr val="accent3"/>
                </a:solidFill>
                <a:latin typeface="Flanders Art Sans Condensed" pitchFamily="2" charset="77"/>
              </a:defRPr>
            </a:lvl1pPr>
          </a:lstStyle>
          <a:p>
            <a:pPr lvl="0"/>
            <a:r>
              <a:rPr lang="nl-NL"/>
              <a:t>Klikken om de tekststijl van het model te bewerken</a:t>
            </a:r>
          </a:p>
        </p:txBody>
      </p:sp>
      <p:sp>
        <p:nvSpPr>
          <p:cNvPr id="15" name="Tijdelijke aanduiding voor tekst 14">
            <a:extLst>
              <a:ext uri="{FF2B5EF4-FFF2-40B4-BE49-F238E27FC236}">
                <a16:creationId xmlns:a16="http://schemas.microsoft.com/office/drawing/2014/main" id="{16730DB0-A8AB-F17E-3710-CFD9A43BDD0C}"/>
              </a:ext>
            </a:extLst>
          </p:cNvPr>
          <p:cNvSpPr>
            <a:spLocks noGrp="1"/>
          </p:cNvSpPr>
          <p:nvPr>
            <p:ph type="body" sz="quarter" idx="16"/>
          </p:nvPr>
        </p:nvSpPr>
        <p:spPr>
          <a:xfrm>
            <a:off x="1522413" y="10547350"/>
            <a:ext cx="6858000" cy="2078886"/>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16" name="Tijdelijke aanduiding voor tekst 14">
            <a:extLst>
              <a:ext uri="{FF2B5EF4-FFF2-40B4-BE49-F238E27FC236}">
                <a16:creationId xmlns:a16="http://schemas.microsoft.com/office/drawing/2014/main" id="{415C489E-0FFE-13F3-38B8-2DD6D150A664}"/>
              </a:ext>
            </a:extLst>
          </p:cNvPr>
          <p:cNvSpPr>
            <a:spLocks noGrp="1"/>
          </p:cNvSpPr>
          <p:nvPr>
            <p:ph type="body" sz="quarter" idx="17"/>
          </p:nvPr>
        </p:nvSpPr>
        <p:spPr>
          <a:xfrm>
            <a:off x="8762457" y="10547350"/>
            <a:ext cx="6858000" cy="2078886"/>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17" name="Tijdelijke aanduiding voor tekst 14">
            <a:extLst>
              <a:ext uri="{FF2B5EF4-FFF2-40B4-BE49-F238E27FC236}">
                <a16:creationId xmlns:a16="http://schemas.microsoft.com/office/drawing/2014/main" id="{D19E1ED4-31D9-4DC4-327C-B4672C5B7C12}"/>
              </a:ext>
            </a:extLst>
          </p:cNvPr>
          <p:cNvSpPr>
            <a:spLocks noGrp="1"/>
          </p:cNvSpPr>
          <p:nvPr>
            <p:ph type="body" sz="quarter" idx="18"/>
          </p:nvPr>
        </p:nvSpPr>
        <p:spPr>
          <a:xfrm>
            <a:off x="16002000" y="10547350"/>
            <a:ext cx="6858000" cy="2078886"/>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3" name="Tijdelijke aanduiding voor afbeelding 2">
            <a:extLst>
              <a:ext uri="{FF2B5EF4-FFF2-40B4-BE49-F238E27FC236}">
                <a16:creationId xmlns:a16="http://schemas.microsoft.com/office/drawing/2014/main" id="{67C02319-A112-45CF-8110-1FCFA33D943F}"/>
              </a:ext>
            </a:extLst>
          </p:cNvPr>
          <p:cNvSpPr>
            <a:spLocks noGrp="1"/>
          </p:cNvSpPr>
          <p:nvPr>
            <p:ph type="pic" sz="quarter" idx="22"/>
          </p:nvPr>
        </p:nvSpPr>
        <p:spPr>
          <a:xfrm>
            <a:off x="2341413" y="2478319"/>
            <a:ext cx="5220000" cy="5220000"/>
          </a:xfrm>
          <a:prstGeom prst="ellipse">
            <a:avLst/>
          </a:prstGeom>
          <a:solidFill>
            <a:schemeClr val="bg2"/>
          </a:solidFill>
        </p:spPr>
        <p:txBody>
          <a:bodyPr>
            <a:normAutofit/>
          </a:bodyPr>
          <a:lstStyle>
            <a:lvl1pPr algn="ctr">
              <a:defRPr sz="3000" baseline="0"/>
            </a:lvl1pPr>
          </a:lstStyle>
          <a:p>
            <a:r>
              <a:rPr lang="nl-NL"/>
              <a:t>Klik op het pictogram als u een afbeelding wilt toevoegen</a:t>
            </a:r>
            <a:endParaRPr lang="nl-BE"/>
          </a:p>
        </p:txBody>
      </p:sp>
      <p:sp>
        <p:nvSpPr>
          <p:cNvPr id="5" name="Rechthoek 4">
            <a:extLst>
              <a:ext uri="{FF2B5EF4-FFF2-40B4-BE49-F238E27FC236}">
                <a16:creationId xmlns:a16="http://schemas.microsoft.com/office/drawing/2014/main" id="{5DE2DCED-1700-0A07-5BB4-5BD9F0208AD6}"/>
              </a:ext>
            </a:extLst>
          </p:cNvPr>
          <p:cNvSpPr/>
          <p:nvPr userDrawn="1"/>
        </p:nvSpPr>
        <p:spPr>
          <a:xfrm>
            <a:off x="8764848" y="1522800"/>
            <a:ext cx="6858000" cy="6858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7" name="Tijdelijke aanduiding voor afbeelding 2">
            <a:extLst>
              <a:ext uri="{FF2B5EF4-FFF2-40B4-BE49-F238E27FC236}">
                <a16:creationId xmlns:a16="http://schemas.microsoft.com/office/drawing/2014/main" id="{284B2501-37D3-2BEF-B28D-F9BABE985E88}"/>
              </a:ext>
            </a:extLst>
          </p:cNvPr>
          <p:cNvSpPr>
            <a:spLocks noGrp="1"/>
          </p:cNvSpPr>
          <p:nvPr>
            <p:ph type="pic" sz="quarter" idx="23"/>
          </p:nvPr>
        </p:nvSpPr>
        <p:spPr>
          <a:xfrm>
            <a:off x="9583848" y="2341800"/>
            <a:ext cx="5220000" cy="5220000"/>
          </a:xfrm>
          <a:prstGeom prst="ellipse">
            <a:avLst/>
          </a:prstGeom>
          <a:solidFill>
            <a:schemeClr val="bg2"/>
          </a:solidFill>
        </p:spPr>
        <p:txBody>
          <a:bodyPr>
            <a:normAutofit/>
          </a:bodyPr>
          <a:lstStyle>
            <a:lvl1pPr algn="ctr">
              <a:defRPr sz="3000" baseline="0"/>
            </a:lvl1pPr>
          </a:lstStyle>
          <a:p>
            <a:r>
              <a:rPr lang="nl-NL"/>
              <a:t>Klik op het pictogram als u een afbeelding wilt toevoegen</a:t>
            </a:r>
            <a:endParaRPr lang="nl-BE"/>
          </a:p>
        </p:txBody>
      </p:sp>
      <p:sp>
        <p:nvSpPr>
          <p:cNvPr id="12" name="Rechthoek 11">
            <a:extLst>
              <a:ext uri="{FF2B5EF4-FFF2-40B4-BE49-F238E27FC236}">
                <a16:creationId xmlns:a16="http://schemas.microsoft.com/office/drawing/2014/main" id="{62A10685-E748-B32E-92F7-FD6DA7D61805}"/>
              </a:ext>
            </a:extLst>
          </p:cNvPr>
          <p:cNvSpPr/>
          <p:nvPr userDrawn="1"/>
        </p:nvSpPr>
        <p:spPr>
          <a:xfrm>
            <a:off x="16002000" y="1522800"/>
            <a:ext cx="6858000" cy="6858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4" name="Tijdelijke aanduiding voor afbeelding 2">
            <a:extLst>
              <a:ext uri="{FF2B5EF4-FFF2-40B4-BE49-F238E27FC236}">
                <a16:creationId xmlns:a16="http://schemas.microsoft.com/office/drawing/2014/main" id="{01FCBFB0-CCE7-523D-B1A7-9401FB1C53EA}"/>
              </a:ext>
            </a:extLst>
          </p:cNvPr>
          <p:cNvSpPr>
            <a:spLocks noGrp="1"/>
          </p:cNvSpPr>
          <p:nvPr>
            <p:ph type="pic" sz="quarter" idx="24"/>
          </p:nvPr>
        </p:nvSpPr>
        <p:spPr>
          <a:xfrm>
            <a:off x="16821000" y="2341800"/>
            <a:ext cx="5220000" cy="5220000"/>
          </a:xfrm>
          <a:prstGeom prst="ellipse">
            <a:avLst/>
          </a:prstGeom>
          <a:solidFill>
            <a:schemeClr val="bg2"/>
          </a:solidFill>
        </p:spPr>
        <p:txBody>
          <a:bodyPr>
            <a:normAutofit/>
          </a:bodyPr>
          <a:lstStyle>
            <a:lvl1pPr algn="ctr">
              <a:defRPr sz="3000" baseline="0"/>
            </a:lvl1pPr>
          </a:lstStyle>
          <a:p>
            <a:r>
              <a:rPr lang="nl-NL"/>
              <a:t>Klik op het pictogram als u een afbeelding wilt toevoegen</a:t>
            </a:r>
            <a:endParaRPr lang="nl-BE"/>
          </a:p>
        </p:txBody>
      </p:sp>
    </p:spTree>
    <p:extLst>
      <p:ext uri="{BB962C8B-B14F-4D97-AF65-F5344CB8AC3E}">
        <p14:creationId xmlns:p14="http://schemas.microsoft.com/office/powerpoint/2010/main" val="115150953"/>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GO-Fotos">
    <p:bg>
      <p:bgPr>
        <a:solidFill>
          <a:schemeClr val="bg1"/>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8B6CEB77-1245-E971-AE14-CE1CC02BD433}"/>
              </a:ext>
            </a:extLst>
          </p:cNvPr>
          <p:cNvSpPr/>
          <p:nvPr userDrawn="1"/>
        </p:nvSpPr>
        <p:spPr>
          <a:xfrm>
            <a:off x="1522800" y="1522800"/>
            <a:ext cx="6858000" cy="685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6" name="Tijdelijke aanduiding voor tekst 5">
            <a:extLst>
              <a:ext uri="{FF2B5EF4-FFF2-40B4-BE49-F238E27FC236}">
                <a16:creationId xmlns:a16="http://schemas.microsoft.com/office/drawing/2014/main" id="{48602517-2A8D-4A73-95CF-38799DD97074}"/>
              </a:ext>
            </a:extLst>
          </p:cNvPr>
          <p:cNvSpPr>
            <a:spLocks noGrp="1"/>
          </p:cNvSpPr>
          <p:nvPr>
            <p:ph type="body" sz="quarter" idx="13"/>
          </p:nvPr>
        </p:nvSpPr>
        <p:spPr>
          <a:xfrm>
            <a:off x="1522800" y="8566274"/>
            <a:ext cx="6858000" cy="1503014"/>
          </a:xfrm>
          <a:prstGeom prst="rect">
            <a:avLst/>
          </a:prstGeom>
        </p:spPr>
        <p:txBody>
          <a:bodyPr lIns="0" tIns="0" rIns="0" bIns="0" anchor="b" anchorCtr="0">
            <a:noAutofit/>
          </a:bodyPr>
          <a:lstStyle>
            <a:lvl1pPr marL="0" indent="0" algn="ctr">
              <a:buNone/>
              <a:defRPr sz="5300" b="1" i="0" baseline="0">
                <a:solidFill>
                  <a:schemeClr val="accent1"/>
                </a:solidFill>
                <a:latin typeface="Flanders Art Sans Condensed" pitchFamily="2" charset="77"/>
              </a:defRPr>
            </a:lvl1pPr>
          </a:lstStyle>
          <a:p>
            <a:pPr lvl="0"/>
            <a:r>
              <a:rPr lang="nl-NL"/>
              <a:t>Klikken om de tekststijl van het model te bewerken</a:t>
            </a:r>
          </a:p>
        </p:txBody>
      </p:sp>
      <p:sp>
        <p:nvSpPr>
          <p:cNvPr id="9" name="Tijdelijke aanduiding voor tekst 5">
            <a:extLst>
              <a:ext uri="{FF2B5EF4-FFF2-40B4-BE49-F238E27FC236}">
                <a16:creationId xmlns:a16="http://schemas.microsoft.com/office/drawing/2014/main" id="{0B45D76B-9B3B-C691-DB1B-85BB4506714E}"/>
              </a:ext>
            </a:extLst>
          </p:cNvPr>
          <p:cNvSpPr>
            <a:spLocks noGrp="1"/>
          </p:cNvSpPr>
          <p:nvPr>
            <p:ph type="body" sz="quarter" idx="14"/>
          </p:nvPr>
        </p:nvSpPr>
        <p:spPr>
          <a:xfrm>
            <a:off x="8762400" y="8566274"/>
            <a:ext cx="6858000" cy="1503014"/>
          </a:xfrm>
          <a:prstGeom prst="rect">
            <a:avLst/>
          </a:prstGeom>
        </p:spPr>
        <p:txBody>
          <a:bodyPr lIns="0" tIns="0" rIns="0" bIns="0" anchor="b" anchorCtr="0">
            <a:noAutofit/>
          </a:bodyPr>
          <a:lstStyle>
            <a:lvl1pPr marL="0" indent="0" algn="ctr">
              <a:buNone/>
              <a:defRPr sz="5300" b="1" i="0" baseline="0">
                <a:solidFill>
                  <a:schemeClr val="accent2"/>
                </a:solidFill>
                <a:latin typeface="Flanders Art Sans Condensed" pitchFamily="2" charset="77"/>
              </a:defRPr>
            </a:lvl1pPr>
          </a:lstStyle>
          <a:p>
            <a:pPr lvl="0"/>
            <a:r>
              <a:rPr lang="nl-NL"/>
              <a:t>Klikken om de tekststijl van het model te bewerken</a:t>
            </a:r>
          </a:p>
        </p:txBody>
      </p:sp>
      <p:sp>
        <p:nvSpPr>
          <p:cNvPr id="11" name="Tijdelijke aanduiding voor tekst 5">
            <a:extLst>
              <a:ext uri="{FF2B5EF4-FFF2-40B4-BE49-F238E27FC236}">
                <a16:creationId xmlns:a16="http://schemas.microsoft.com/office/drawing/2014/main" id="{78500E7E-7F67-9139-7E90-D5BE838BF7F2}"/>
              </a:ext>
            </a:extLst>
          </p:cNvPr>
          <p:cNvSpPr>
            <a:spLocks noGrp="1"/>
          </p:cNvSpPr>
          <p:nvPr>
            <p:ph type="body" sz="quarter" idx="15"/>
          </p:nvPr>
        </p:nvSpPr>
        <p:spPr>
          <a:xfrm>
            <a:off x="16002000" y="8566274"/>
            <a:ext cx="6858000" cy="1503014"/>
          </a:xfrm>
          <a:prstGeom prst="rect">
            <a:avLst/>
          </a:prstGeom>
        </p:spPr>
        <p:txBody>
          <a:bodyPr lIns="0" tIns="0" rIns="0" bIns="0" anchor="b" anchorCtr="0">
            <a:noAutofit/>
          </a:bodyPr>
          <a:lstStyle>
            <a:lvl1pPr marL="0" indent="0" algn="ctr">
              <a:buNone/>
              <a:defRPr sz="5300" b="1" i="0" baseline="0">
                <a:solidFill>
                  <a:schemeClr val="accent3"/>
                </a:solidFill>
                <a:latin typeface="Flanders Art Sans Condensed" pitchFamily="2" charset="77"/>
              </a:defRPr>
            </a:lvl1pPr>
          </a:lstStyle>
          <a:p>
            <a:pPr lvl="0"/>
            <a:r>
              <a:rPr lang="nl-NL"/>
              <a:t>Klikken om de tekststijl van het model te bewerken</a:t>
            </a:r>
          </a:p>
        </p:txBody>
      </p:sp>
      <p:sp>
        <p:nvSpPr>
          <p:cNvPr id="15" name="Tijdelijke aanduiding voor tekst 14">
            <a:extLst>
              <a:ext uri="{FF2B5EF4-FFF2-40B4-BE49-F238E27FC236}">
                <a16:creationId xmlns:a16="http://schemas.microsoft.com/office/drawing/2014/main" id="{16730DB0-A8AB-F17E-3710-CFD9A43BDD0C}"/>
              </a:ext>
            </a:extLst>
          </p:cNvPr>
          <p:cNvSpPr>
            <a:spLocks noGrp="1"/>
          </p:cNvSpPr>
          <p:nvPr>
            <p:ph type="body" sz="quarter" idx="16"/>
          </p:nvPr>
        </p:nvSpPr>
        <p:spPr>
          <a:xfrm>
            <a:off x="1522413" y="10547350"/>
            <a:ext cx="6858000" cy="2078886"/>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16" name="Tijdelijke aanduiding voor tekst 14">
            <a:extLst>
              <a:ext uri="{FF2B5EF4-FFF2-40B4-BE49-F238E27FC236}">
                <a16:creationId xmlns:a16="http://schemas.microsoft.com/office/drawing/2014/main" id="{415C489E-0FFE-13F3-38B8-2DD6D150A664}"/>
              </a:ext>
            </a:extLst>
          </p:cNvPr>
          <p:cNvSpPr>
            <a:spLocks noGrp="1"/>
          </p:cNvSpPr>
          <p:nvPr>
            <p:ph type="body" sz="quarter" idx="17"/>
          </p:nvPr>
        </p:nvSpPr>
        <p:spPr>
          <a:xfrm>
            <a:off x="8762457" y="10547350"/>
            <a:ext cx="6858000" cy="2078886"/>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17" name="Tijdelijke aanduiding voor tekst 14">
            <a:extLst>
              <a:ext uri="{FF2B5EF4-FFF2-40B4-BE49-F238E27FC236}">
                <a16:creationId xmlns:a16="http://schemas.microsoft.com/office/drawing/2014/main" id="{D19E1ED4-31D9-4DC4-327C-B4672C5B7C12}"/>
              </a:ext>
            </a:extLst>
          </p:cNvPr>
          <p:cNvSpPr>
            <a:spLocks noGrp="1"/>
          </p:cNvSpPr>
          <p:nvPr>
            <p:ph type="body" sz="quarter" idx="18"/>
          </p:nvPr>
        </p:nvSpPr>
        <p:spPr>
          <a:xfrm>
            <a:off x="16002000" y="10547350"/>
            <a:ext cx="6858000" cy="2078886"/>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3" name="Tijdelijke aanduiding voor afbeelding 2">
            <a:extLst>
              <a:ext uri="{FF2B5EF4-FFF2-40B4-BE49-F238E27FC236}">
                <a16:creationId xmlns:a16="http://schemas.microsoft.com/office/drawing/2014/main" id="{67C02319-A112-45CF-8110-1FCFA33D943F}"/>
              </a:ext>
            </a:extLst>
          </p:cNvPr>
          <p:cNvSpPr>
            <a:spLocks noGrp="1"/>
          </p:cNvSpPr>
          <p:nvPr>
            <p:ph type="pic" sz="quarter" idx="22"/>
          </p:nvPr>
        </p:nvSpPr>
        <p:spPr>
          <a:xfrm>
            <a:off x="1517517" y="1522799"/>
            <a:ext cx="6858000" cy="6858000"/>
          </a:xfrm>
          <a:prstGeom prst="diamond">
            <a:avLst/>
          </a:prstGeom>
          <a:solidFill>
            <a:schemeClr val="bg2"/>
          </a:solidFill>
        </p:spPr>
        <p:txBody>
          <a:bodyPr>
            <a:normAutofit/>
          </a:bodyPr>
          <a:lstStyle>
            <a:lvl1pPr algn="ctr">
              <a:defRPr sz="3000" baseline="0"/>
            </a:lvl1pPr>
          </a:lstStyle>
          <a:p>
            <a:r>
              <a:rPr lang="nl-NL"/>
              <a:t>Klik op het pictogram als u een afbeelding wilt toevoegen</a:t>
            </a:r>
            <a:endParaRPr lang="nl-BE"/>
          </a:p>
        </p:txBody>
      </p:sp>
      <p:sp>
        <p:nvSpPr>
          <p:cNvPr id="5" name="Rechthoek 4">
            <a:extLst>
              <a:ext uri="{FF2B5EF4-FFF2-40B4-BE49-F238E27FC236}">
                <a16:creationId xmlns:a16="http://schemas.microsoft.com/office/drawing/2014/main" id="{5DE2DCED-1700-0A07-5BB4-5BD9F0208AD6}"/>
              </a:ext>
            </a:extLst>
          </p:cNvPr>
          <p:cNvSpPr/>
          <p:nvPr userDrawn="1"/>
        </p:nvSpPr>
        <p:spPr>
          <a:xfrm>
            <a:off x="8764848" y="1522800"/>
            <a:ext cx="6858000" cy="6858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2" name="Rechthoek 11">
            <a:extLst>
              <a:ext uri="{FF2B5EF4-FFF2-40B4-BE49-F238E27FC236}">
                <a16:creationId xmlns:a16="http://schemas.microsoft.com/office/drawing/2014/main" id="{62A10685-E748-B32E-92F7-FD6DA7D61805}"/>
              </a:ext>
            </a:extLst>
          </p:cNvPr>
          <p:cNvSpPr/>
          <p:nvPr userDrawn="1"/>
        </p:nvSpPr>
        <p:spPr>
          <a:xfrm>
            <a:off x="16002000" y="1522800"/>
            <a:ext cx="6858000" cy="6858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 name="Tijdelijke aanduiding voor afbeelding 2">
            <a:extLst>
              <a:ext uri="{FF2B5EF4-FFF2-40B4-BE49-F238E27FC236}">
                <a16:creationId xmlns:a16="http://schemas.microsoft.com/office/drawing/2014/main" id="{0F157873-A6EA-97D5-0010-6AFC852F2C6A}"/>
              </a:ext>
            </a:extLst>
          </p:cNvPr>
          <p:cNvSpPr>
            <a:spLocks noGrp="1"/>
          </p:cNvSpPr>
          <p:nvPr>
            <p:ph type="pic" sz="quarter" idx="23"/>
          </p:nvPr>
        </p:nvSpPr>
        <p:spPr>
          <a:xfrm>
            <a:off x="8763000" y="1522799"/>
            <a:ext cx="6858000" cy="6858000"/>
          </a:xfrm>
          <a:prstGeom prst="diamond">
            <a:avLst/>
          </a:prstGeom>
          <a:solidFill>
            <a:schemeClr val="bg2"/>
          </a:solidFill>
        </p:spPr>
        <p:txBody>
          <a:bodyPr>
            <a:normAutofit/>
          </a:bodyPr>
          <a:lstStyle>
            <a:lvl1pPr algn="ctr">
              <a:defRPr sz="3000" baseline="0"/>
            </a:lvl1pPr>
          </a:lstStyle>
          <a:p>
            <a:r>
              <a:rPr lang="nl-NL"/>
              <a:t>Klik op het pictogram als u een afbeelding wilt toevoegen</a:t>
            </a:r>
            <a:endParaRPr lang="nl-BE"/>
          </a:p>
        </p:txBody>
      </p:sp>
      <p:sp>
        <p:nvSpPr>
          <p:cNvPr id="10" name="Tijdelijke aanduiding voor afbeelding 2">
            <a:extLst>
              <a:ext uri="{FF2B5EF4-FFF2-40B4-BE49-F238E27FC236}">
                <a16:creationId xmlns:a16="http://schemas.microsoft.com/office/drawing/2014/main" id="{B999820C-E7DA-7DA4-25A7-2CB837255DC5}"/>
              </a:ext>
            </a:extLst>
          </p:cNvPr>
          <p:cNvSpPr>
            <a:spLocks noGrp="1"/>
          </p:cNvSpPr>
          <p:nvPr>
            <p:ph type="pic" sz="quarter" idx="24"/>
          </p:nvPr>
        </p:nvSpPr>
        <p:spPr>
          <a:xfrm>
            <a:off x="16006896" y="1469243"/>
            <a:ext cx="6858000" cy="6858000"/>
          </a:xfrm>
          <a:prstGeom prst="diamond">
            <a:avLst/>
          </a:prstGeom>
          <a:solidFill>
            <a:schemeClr val="bg2"/>
          </a:solidFill>
        </p:spPr>
        <p:txBody>
          <a:bodyPr>
            <a:normAutofit/>
          </a:bodyPr>
          <a:lstStyle>
            <a:lvl1pPr algn="ctr">
              <a:defRPr sz="3000" baseline="0"/>
            </a:lvl1pPr>
          </a:lstStyle>
          <a:p>
            <a:r>
              <a:rPr lang="nl-NL"/>
              <a:t>Klik op het pictogram als u een afbeelding wilt toevoegen</a:t>
            </a:r>
            <a:endParaRPr lang="nl-BE"/>
          </a:p>
        </p:txBody>
      </p:sp>
    </p:spTree>
    <p:extLst>
      <p:ext uri="{BB962C8B-B14F-4D97-AF65-F5344CB8AC3E}">
        <p14:creationId xmlns:p14="http://schemas.microsoft.com/office/powerpoint/2010/main" val="443948087"/>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_GO-Fotos">
    <p:bg>
      <p:bgPr>
        <a:solidFill>
          <a:schemeClr val="bg1"/>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8B6CEB77-1245-E971-AE14-CE1CC02BD433}"/>
              </a:ext>
            </a:extLst>
          </p:cNvPr>
          <p:cNvSpPr/>
          <p:nvPr userDrawn="1"/>
        </p:nvSpPr>
        <p:spPr>
          <a:xfrm>
            <a:off x="1522413" y="1522800"/>
            <a:ext cx="4585392" cy="4585392"/>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6" name="Tijdelijke aanduiding voor tekst 5">
            <a:extLst>
              <a:ext uri="{FF2B5EF4-FFF2-40B4-BE49-F238E27FC236}">
                <a16:creationId xmlns:a16="http://schemas.microsoft.com/office/drawing/2014/main" id="{48602517-2A8D-4A73-95CF-38799DD97074}"/>
              </a:ext>
            </a:extLst>
          </p:cNvPr>
          <p:cNvSpPr>
            <a:spLocks noGrp="1"/>
          </p:cNvSpPr>
          <p:nvPr>
            <p:ph type="body" sz="quarter" idx="13"/>
          </p:nvPr>
        </p:nvSpPr>
        <p:spPr>
          <a:xfrm>
            <a:off x="1522412" y="6385882"/>
            <a:ext cx="4585391" cy="1380150"/>
          </a:xfrm>
          <a:prstGeom prst="rect">
            <a:avLst/>
          </a:prstGeom>
        </p:spPr>
        <p:txBody>
          <a:bodyPr lIns="0" tIns="0" rIns="0" bIns="0" anchor="ctr" anchorCtr="0">
            <a:noAutofit/>
          </a:bodyPr>
          <a:lstStyle>
            <a:lvl1pPr marL="0" indent="0" algn="ctr">
              <a:buNone/>
              <a:defRPr sz="4400" b="1" i="0" baseline="0">
                <a:solidFill>
                  <a:schemeClr val="accent1"/>
                </a:solidFill>
                <a:latin typeface="Flanders Art Sans Condensed" pitchFamily="2" charset="77"/>
              </a:defRPr>
            </a:lvl1pPr>
          </a:lstStyle>
          <a:p>
            <a:pPr lvl="0"/>
            <a:r>
              <a:rPr lang="nl-NL"/>
              <a:t>Klikken om de tekststijl van het model te bewerken</a:t>
            </a:r>
          </a:p>
        </p:txBody>
      </p:sp>
      <p:sp>
        <p:nvSpPr>
          <p:cNvPr id="15" name="Tijdelijke aanduiding voor tekst 14">
            <a:extLst>
              <a:ext uri="{FF2B5EF4-FFF2-40B4-BE49-F238E27FC236}">
                <a16:creationId xmlns:a16="http://schemas.microsoft.com/office/drawing/2014/main" id="{16730DB0-A8AB-F17E-3710-CFD9A43BDD0C}"/>
              </a:ext>
            </a:extLst>
          </p:cNvPr>
          <p:cNvSpPr>
            <a:spLocks noGrp="1"/>
          </p:cNvSpPr>
          <p:nvPr>
            <p:ph type="body" sz="quarter" idx="16"/>
          </p:nvPr>
        </p:nvSpPr>
        <p:spPr>
          <a:xfrm>
            <a:off x="1522413" y="8043722"/>
            <a:ext cx="4585390" cy="4582513"/>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10" name="Tijdelijke aanduiding voor tekst 9">
            <a:extLst>
              <a:ext uri="{FF2B5EF4-FFF2-40B4-BE49-F238E27FC236}">
                <a16:creationId xmlns:a16="http://schemas.microsoft.com/office/drawing/2014/main" id="{0E49FB6B-E387-0BE0-B3B2-B55C2337B324}"/>
              </a:ext>
            </a:extLst>
          </p:cNvPr>
          <p:cNvSpPr>
            <a:spLocks noGrp="1"/>
          </p:cNvSpPr>
          <p:nvPr>
            <p:ph type="body" sz="quarter" idx="25" hasCustomPrompt="1"/>
          </p:nvPr>
        </p:nvSpPr>
        <p:spPr>
          <a:xfrm>
            <a:off x="1997704" y="1957752"/>
            <a:ext cx="3509098" cy="3515312"/>
          </a:xfrm>
          <a:prstGeom prst="ellipse">
            <a:avLst/>
          </a:prstGeom>
          <a:solidFill>
            <a:schemeClr val="bg1"/>
          </a:solidFill>
        </p:spPr>
        <p:txBody>
          <a:bodyPr anchor="ctr">
            <a:normAutofit/>
          </a:bodyPr>
          <a:lstStyle>
            <a:lvl1pPr marL="0" indent="0" algn="ctr">
              <a:buNone/>
              <a:defRPr sz="9600" b="1">
                <a:solidFill>
                  <a:schemeClr val="accent1"/>
                </a:solidFill>
                <a:latin typeface="+mn-lt"/>
              </a:defRPr>
            </a:lvl1pPr>
          </a:lstStyle>
          <a:p>
            <a:pPr lvl="0"/>
            <a:r>
              <a:rPr lang="nl-NL"/>
              <a:t>01</a:t>
            </a:r>
            <a:endParaRPr lang="nl-BE"/>
          </a:p>
        </p:txBody>
      </p:sp>
      <p:sp>
        <p:nvSpPr>
          <p:cNvPr id="27" name="Rechthoek 26">
            <a:extLst>
              <a:ext uri="{FF2B5EF4-FFF2-40B4-BE49-F238E27FC236}">
                <a16:creationId xmlns:a16="http://schemas.microsoft.com/office/drawing/2014/main" id="{9244D21E-8FD1-5E48-C4CF-D954CB2B8EE3}"/>
              </a:ext>
            </a:extLst>
          </p:cNvPr>
          <p:cNvSpPr/>
          <p:nvPr userDrawn="1"/>
        </p:nvSpPr>
        <p:spPr>
          <a:xfrm>
            <a:off x="7106478" y="1522800"/>
            <a:ext cx="4585392" cy="4585392"/>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8" name="Tijdelijke aanduiding voor tekst 9">
            <a:extLst>
              <a:ext uri="{FF2B5EF4-FFF2-40B4-BE49-F238E27FC236}">
                <a16:creationId xmlns:a16="http://schemas.microsoft.com/office/drawing/2014/main" id="{6F85F73F-9968-6579-EC4C-5BBD96617BDE}"/>
              </a:ext>
            </a:extLst>
          </p:cNvPr>
          <p:cNvSpPr>
            <a:spLocks noGrp="1"/>
          </p:cNvSpPr>
          <p:nvPr>
            <p:ph type="body" sz="quarter" idx="26" hasCustomPrompt="1"/>
          </p:nvPr>
        </p:nvSpPr>
        <p:spPr>
          <a:xfrm>
            <a:off x="7693636" y="1957752"/>
            <a:ext cx="3509098" cy="3515312"/>
          </a:xfrm>
          <a:prstGeom prst="ellipse">
            <a:avLst/>
          </a:prstGeom>
          <a:solidFill>
            <a:schemeClr val="bg1"/>
          </a:solidFill>
        </p:spPr>
        <p:txBody>
          <a:bodyPr anchor="ctr">
            <a:normAutofit/>
          </a:bodyPr>
          <a:lstStyle>
            <a:lvl1pPr marL="0" indent="0" algn="ctr">
              <a:buNone/>
              <a:defRPr sz="9600" b="1">
                <a:solidFill>
                  <a:schemeClr val="accent2"/>
                </a:solidFill>
                <a:latin typeface="+mn-lt"/>
              </a:defRPr>
            </a:lvl1pPr>
          </a:lstStyle>
          <a:p>
            <a:pPr lvl="0"/>
            <a:r>
              <a:rPr lang="nl-NL"/>
              <a:t>02</a:t>
            </a:r>
            <a:endParaRPr lang="nl-BE"/>
          </a:p>
        </p:txBody>
      </p:sp>
      <p:sp>
        <p:nvSpPr>
          <p:cNvPr id="29" name="Rechthoek 28">
            <a:extLst>
              <a:ext uri="{FF2B5EF4-FFF2-40B4-BE49-F238E27FC236}">
                <a16:creationId xmlns:a16="http://schemas.microsoft.com/office/drawing/2014/main" id="{909BB2AC-7EE2-047D-957D-6FB1248822F7}"/>
              </a:ext>
            </a:extLst>
          </p:cNvPr>
          <p:cNvSpPr/>
          <p:nvPr userDrawn="1"/>
        </p:nvSpPr>
        <p:spPr>
          <a:xfrm>
            <a:off x="12690543" y="1522800"/>
            <a:ext cx="4585392" cy="4585392"/>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30" name="Tijdelijke aanduiding voor tekst 9">
            <a:extLst>
              <a:ext uri="{FF2B5EF4-FFF2-40B4-BE49-F238E27FC236}">
                <a16:creationId xmlns:a16="http://schemas.microsoft.com/office/drawing/2014/main" id="{1F118E88-4C7C-FC7C-BAD8-F34DEBFE9E29}"/>
              </a:ext>
            </a:extLst>
          </p:cNvPr>
          <p:cNvSpPr>
            <a:spLocks noGrp="1"/>
          </p:cNvSpPr>
          <p:nvPr>
            <p:ph type="body" sz="quarter" idx="27" hasCustomPrompt="1"/>
          </p:nvPr>
        </p:nvSpPr>
        <p:spPr>
          <a:xfrm>
            <a:off x="13179679" y="1957752"/>
            <a:ext cx="3509098" cy="3515312"/>
          </a:xfrm>
          <a:prstGeom prst="ellipse">
            <a:avLst/>
          </a:prstGeom>
          <a:solidFill>
            <a:schemeClr val="bg1"/>
          </a:solidFill>
        </p:spPr>
        <p:txBody>
          <a:bodyPr anchor="ctr">
            <a:normAutofit/>
          </a:bodyPr>
          <a:lstStyle>
            <a:lvl1pPr marL="0" indent="0" algn="ctr">
              <a:buNone/>
              <a:defRPr sz="9600" b="1">
                <a:solidFill>
                  <a:schemeClr val="accent3"/>
                </a:solidFill>
                <a:latin typeface="+mn-lt"/>
              </a:defRPr>
            </a:lvl1pPr>
          </a:lstStyle>
          <a:p>
            <a:pPr lvl="0"/>
            <a:r>
              <a:rPr lang="nl-NL"/>
              <a:t>03</a:t>
            </a:r>
            <a:endParaRPr lang="nl-BE"/>
          </a:p>
        </p:txBody>
      </p:sp>
      <p:sp>
        <p:nvSpPr>
          <p:cNvPr id="31" name="Rechthoek 30">
            <a:extLst>
              <a:ext uri="{FF2B5EF4-FFF2-40B4-BE49-F238E27FC236}">
                <a16:creationId xmlns:a16="http://schemas.microsoft.com/office/drawing/2014/main" id="{E88A2F9F-03B9-B6BC-7D9E-6D2A22E5DFFA}"/>
              </a:ext>
            </a:extLst>
          </p:cNvPr>
          <p:cNvSpPr/>
          <p:nvPr userDrawn="1"/>
        </p:nvSpPr>
        <p:spPr>
          <a:xfrm>
            <a:off x="18274608" y="1522800"/>
            <a:ext cx="4585392" cy="4585392"/>
          </a:xfrm>
          <a:prstGeom prst="rect">
            <a:avLst/>
          </a:prstGeom>
          <a:solidFill>
            <a:schemeClr val="tx1">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32" name="Tijdelijke aanduiding voor tekst 9">
            <a:extLst>
              <a:ext uri="{FF2B5EF4-FFF2-40B4-BE49-F238E27FC236}">
                <a16:creationId xmlns:a16="http://schemas.microsoft.com/office/drawing/2014/main" id="{5693997D-D6E1-23C3-2F42-3870A4C41BC1}"/>
              </a:ext>
            </a:extLst>
          </p:cNvPr>
          <p:cNvSpPr>
            <a:spLocks noGrp="1"/>
          </p:cNvSpPr>
          <p:nvPr>
            <p:ph type="body" sz="quarter" idx="28" hasCustomPrompt="1"/>
          </p:nvPr>
        </p:nvSpPr>
        <p:spPr>
          <a:xfrm>
            <a:off x="18812755" y="1957752"/>
            <a:ext cx="3509098" cy="3515312"/>
          </a:xfrm>
          <a:prstGeom prst="ellipse">
            <a:avLst/>
          </a:prstGeom>
          <a:solidFill>
            <a:schemeClr val="bg1"/>
          </a:solidFill>
        </p:spPr>
        <p:txBody>
          <a:bodyPr anchor="ctr">
            <a:normAutofit/>
          </a:bodyPr>
          <a:lstStyle>
            <a:lvl1pPr marL="0" indent="0" algn="ctr">
              <a:buNone/>
              <a:defRPr sz="9600" b="1">
                <a:solidFill>
                  <a:schemeClr val="tx1">
                    <a:lumMod val="50000"/>
                    <a:lumOff val="50000"/>
                  </a:schemeClr>
                </a:solidFill>
                <a:latin typeface="+mn-lt"/>
              </a:defRPr>
            </a:lvl1pPr>
          </a:lstStyle>
          <a:p>
            <a:pPr lvl="0"/>
            <a:r>
              <a:rPr lang="nl-NL"/>
              <a:t>04</a:t>
            </a:r>
            <a:endParaRPr lang="nl-BE"/>
          </a:p>
        </p:txBody>
      </p:sp>
      <p:sp>
        <p:nvSpPr>
          <p:cNvPr id="33" name="Tijdelijke aanduiding voor tekst 5">
            <a:extLst>
              <a:ext uri="{FF2B5EF4-FFF2-40B4-BE49-F238E27FC236}">
                <a16:creationId xmlns:a16="http://schemas.microsoft.com/office/drawing/2014/main" id="{02D02677-78F9-B52B-B980-1462D51D4875}"/>
              </a:ext>
            </a:extLst>
          </p:cNvPr>
          <p:cNvSpPr>
            <a:spLocks noGrp="1"/>
          </p:cNvSpPr>
          <p:nvPr>
            <p:ph type="body" sz="quarter" idx="29"/>
          </p:nvPr>
        </p:nvSpPr>
        <p:spPr>
          <a:xfrm>
            <a:off x="7053728" y="6373779"/>
            <a:ext cx="4585391" cy="1392253"/>
          </a:xfrm>
          <a:prstGeom prst="rect">
            <a:avLst/>
          </a:prstGeom>
        </p:spPr>
        <p:txBody>
          <a:bodyPr lIns="0" tIns="0" rIns="0" bIns="0" anchor="ctr" anchorCtr="0">
            <a:noAutofit/>
          </a:bodyPr>
          <a:lstStyle>
            <a:lvl1pPr marL="0" indent="0" algn="ctr">
              <a:buNone/>
              <a:defRPr sz="4400" b="1" i="0" baseline="0">
                <a:solidFill>
                  <a:schemeClr val="accent2"/>
                </a:solidFill>
                <a:latin typeface="Flanders Art Sans Condensed" pitchFamily="2" charset="77"/>
              </a:defRPr>
            </a:lvl1pPr>
          </a:lstStyle>
          <a:p>
            <a:pPr lvl="0"/>
            <a:r>
              <a:rPr lang="nl-NL"/>
              <a:t>Klikken om de tekststijl van het model te bewerken</a:t>
            </a:r>
          </a:p>
        </p:txBody>
      </p:sp>
      <p:sp>
        <p:nvSpPr>
          <p:cNvPr id="34" name="Tijdelijke aanduiding voor tekst 14">
            <a:extLst>
              <a:ext uri="{FF2B5EF4-FFF2-40B4-BE49-F238E27FC236}">
                <a16:creationId xmlns:a16="http://schemas.microsoft.com/office/drawing/2014/main" id="{30886D13-CE88-6272-57A9-53DDFF64A0C2}"/>
              </a:ext>
            </a:extLst>
          </p:cNvPr>
          <p:cNvSpPr>
            <a:spLocks noGrp="1"/>
          </p:cNvSpPr>
          <p:nvPr>
            <p:ph type="body" sz="quarter" idx="30"/>
          </p:nvPr>
        </p:nvSpPr>
        <p:spPr>
          <a:xfrm>
            <a:off x="7053729" y="8042069"/>
            <a:ext cx="4585390" cy="4572064"/>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35" name="Tijdelijke aanduiding voor tekst 5">
            <a:extLst>
              <a:ext uri="{FF2B5EF4-FFF2-40B4-BE49-F238E27FC236}">
                <a16:creationId xmlns:a16="http://schemas.microsoft.com/office/drawing/2014/main" id="{9B4A8E26-FFD6-99F0-336C-836C69A5EBBB}"/>
              </a:ext>
            </a:extLst>
          </p:cNvPr>
          <p:cNvSpPr>
            <a:spLocks noGrp="1"/>
          </p:cNvSpPr>
          <p:nvPr>
            <p:ph type="body" sz="quarter" idx="31"/>
          </p:nvPr>
        </p:nvSpPr>
        <p:spPr>
          <a:xfrm>
            <a:off x="12690543" y="6373779"/>
            <a:ext cx="4585391" cy="1392253"/>
          </a:xfrm>
          <a:prstGeom prst="rect">
            <a:avLst/>
          </a:prstGeom>
        </p:spPr>
        <p:txBody>
          <a:bodyPr lIns="0" tIns="0" rIns="0" bIns="0" anchor="ctr" anchorCtr="0">
            <a:noAutofit/>
          </a:bodyPr>
          <a:lstStyle>
            <a:lvl1pPr marL="0" indent="0" algn="ctr">
              <a:buNone/>
              <a:defRPr sz="4400" b="1" i="0" baseline="0">
                <a:solidFill>
                  <a:schemeClr val="accent3"/>
                </a:solidFill>
                <a:latin typeface="Flanders Art Sans Condensed" pitchFamily="2" charset="77"/>
              </a:defRPr>
            </a:lvl1pPr>
          </a:lstStyle>
          <a:p>
            <a:pPr lvl="0"/>
            <a:r>
              <a:rPr lang="nl-NL"/>
              <a:t>Klikken om de tekststijl van het model te bewerken</a:t>
            </a:r>
          </a:p>
        </p:txBody>
      </p:sp>
      <p:sp>
        <p:nvSpPr>
          <p:cNvPr id="36" name="Tijdelijke aanduiding voor tekst 14">
            <a:extLst>
              <a:ext uri="{FF2B5EF4-FFF2-40B4-BE49-F238E27FC236}">
                <a16:creationId xmlns:a16="http://schemas.microsoft.com/office/drawing/2014/main" id="{0667DE11-F357-80BC-CDBB-5D71D74B5022}"/>
              </a:ext>
            </a:extLst>
          </p:cNvPr>
          <p:cNvSpPr>
            <a:spLocks noGrp="1"/>
          </p:cNvSpPr>
          <p:nvPr>
            <p:ph type="body" sz="quarter" idx="32"/>
          </p:nvPr>
        </p:nvSpPr>
        <p:spPr>
          <a:xfrm>
            <a:off x="12690544" y="8042069"/>
            <a:ext cx="4585390" cy="4572064"/>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37" name="Tijdelijke aanduiding voor tekst 5">
            <a:extLst>
              <a:ext uri="{FF2B5EF4-FFF2-40B4-BE49-F238E27FC236}">
                <a16:creationId xmlns:a16="http://schemas.microsoft.com/office/drawing/2014/main" id="{A7A06302-282F-53AE-35F0-7C83DEC84E3C}"/>
              </a:ext>
            </a:extLst>
          </p:cNvPr>
          <p:cNvSpPr>
            <a:spLocks noGrp="1"/>
          </p:cNvSpPr>
          <p:nvPr>
            <p:ph type="body" sz="quarter" idx="33"/>
          </p:nvPr>
        </p:nvSpPr>
        <p:spPr>
          <a:xfrm>
            <a:off x="18274608" y="6369820"/>
            <a:ext cx="4585391" cy="1392254"/>
          </a:xfrm>
          <a:prstGeom prst="rect">
            <a:avLst/>
          </a:prstGeom>
        </p:spPr>
        <p:txBody>
          <a:bodyPr lIns="0" tIns="0" rIns="0" bIns="0" anchor="ctr" anchorCtr="0">
            <a:noAutofit/>
          </a:bodyPr>
          <a:lstStyle>
            <a:lvl1pPr marL="0" indent="0" algn="ctr">
              <a:buNone/>
              <a:defRPr sz="4400" b="1" i="0" baseline="0">
                <a:solidFill>
                  <a:schemeClr val="tx1">
                    <a:lumMod val="50000"/>
                    <a:lumOff val="50000"/>
                  </a:schemeClr>
                </a:solidFill>
                <a:latin typeface="Flanders Art Sans Condensed" pitchFamily="2" charset="77"/>
              </a:defRPr>
            </a:lvl1pPr>
          </a:lstStyle>
          <a:p>
            <a:pPr lvl="0"/>
            <a:r>
              <a:rPr lang="nl-NL"/>
              <a:t>Klikken om de tekststijl van het model te bewerken</a:t>
            </a:r>
          </a:p>
        </p:txBody>
      </p:sp>
      <p:sp>
        <p:nvSpPr>
          <p:cNvPr id="38" name="Tijdelijke aanduiding voor tekst 14">
            <a:extLst>
              <a:ext uri="{FF2B5EF4-FFF2-40B4-BE49-F238E27FC236}">
                <a16:creationId xmlns:a16="http://schemas.microsoft.com/office/drawing/2014/main" id="{81DBDFBA-1D51-A1FE-0848-17D9571AF9A3}"/>
              </a:ext>
            </a:extLst>
          </p:cNvPr>
          <p:cNvSpPr>
            <a:spLocks noGrp="1"/>
          </p:cNvSpPr>
          <p:nvPr>
            <p:ph type="body" sz="quarter" idx="34"/>
          </p:nvPr>
        </p:nvSpPr>
        <p:spPr>
          <a:xfrm>
            <a:off x="18274609" y="8038109"/>
            <a:ext cx="4585390" cy="4572064"/>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Tree>
    <p:extLst>
      <p:ext uri="{BB962C8B-B14F-4D97-AF65-F5344CB8AC3E}">
        <p14:creationId xmlns:p14="http://schemas.microsoft.com/office/powerpoint/2010/main" val="333103325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GO-Titel+BKGimg-1">
    <p:bg>
      <p:bgPr>
        <a:solidFill>
          <a:schemeClr val="bg2"/>
        </a:solidFill>
        <a:effectLst/>
      </p:bgPr>
    </p:bg>
    <p:spTree>
      <p:nvGrpSpPr>
        <p:cNvPr id="1" name=""/>
        <p:cNvGrpSpPr/>
        <p:nvPr/>
      </p:nvGrpSpPr>
      <p:grpSpPr>
        <a:xfrm>
          <a:off x="0" y="0"/>
          <a:ext cx="0" cy="0"/>
          <a:chOff x="0" y="0"/>
          <a:chExt cx="0" cy="0"/>
        </a:xfrm>
      </p:grpSpPr>
      <p:pic>
        <p:nvPicPr>
          <p:cNvPr id="9" name="Graphic 8">
            <a:extLst>
              <a:ext uri="{FF2B5EF4-FFF2-40B4-BE49-F238E27FC236}">
                <a16:creationId xmlns:a16="http://schemas.microsoft.com/office/drawing/2014/main" id="{52AC5644-FA98-DFDD-3EBE-A07FFF2F84E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24382800" cy="13715325"/>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63735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968063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pic>
        <p:nvPicPr>
          <p:cNvPr id="15" name="Graphic 14">
            <a:extLst>
              <a:ext uri="{FF2B5EF4-FFF2-40B4-BE49-F238E27FC236}">
                <a16:creationId xmlns:a16="http://schemas.microsoft.com/office/drawing/2014/main" id="{C808F593-6B2A-0A81-FC36-07E78B6AFC7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4093613" y="10285763"/>
            <a:ext cx="3430800" cy="3430800"/>
          </a:xfrm>
          <a:prstGeom prst="rect">
            <a:avLst/>
          </a:prstGeom>
        </p:spPr>
      </p:pic>
      <p:sp>
        <p:nvSpPr>
          <p:cNvPr id="4" name="Tijdelijke aanduiding voor afbeelding 5">
            <a:extLst>
              <a:ext uri="{FF2B5EF4-FFF2-40B4-BE49-F238E27FC236}">
                <a16:creationId xmlns:a16="http://schemas.microsoft.com/office/drawing/2014/main" id="{03C46C27-B076-EC55-BFCB-4CEAF716A324}"/>
              </a:ext>
            </a:extLst>
          </p:cNvPr>
          <p:cNvSpPr>
            <a:spLocks noGrp="1"/>
          </p:cNvSpPr>
          <p:nvPr>
            <p:ph type="pic" sz="quarter" idx="13"/>
          </p:nvPr>
        </p:nvSpPr>
        <p:spPr>
          <a:xfrm>
            <a:off x="-4" y="-1"/>
            <a:ext cx="24382803" cy="6858001"/>
          </a:xfrm>
          <a:custGeom>
            <a:avLst/>
            <a:gdLst>
              <a:gd name="connsiteX0" fmla="*/ 0 w 24382800"/>
              <a:gd name="connsiteY0" fmla="*/ 0 h 6858000"/>
              <a:gd name="connsiteX1" fmla="*/ 24382800 w 24382800"/>
              <a:gd name="connsiteY1" fmla="*/ 0 h 6858000"/>
              <a:gd name="connsiteX2" fmla="*/ 24382800 w 24382800"/>
              <a:gd name="connsiteY2" fmla="*/ 6858000 h 6858000"/>
              <a:gd name="connsiteX3" fmla="*/ 0 w 24382800"/>
              <a:gd name="connsiteY3" fmla="*/ 6858000 h 6858000"/>
              <a:gd name="connsiteX4" fmla="*/ 0 w 24382800"/>
              <a:gd name="connsiteY4" fmla="*/ 0 h 6858000"/>
              <a:gd name="connsiteX0" fmla="*/ 0 w 24382800"/>
              <a:gd name="connsiteY0" fmla="*/ 0 h 6858001"/>
              <a:gd name="connsiteX1" fmla="*/ 24382800 w 24382800"/>
              <a:gd name="connsiteY1" fmla="*/ 0 h 6858001"/>
              <a:gd name="connsiteX2" fmla="*/ 24382800 w 24382800"/>
              <a:gd name="connsiteY2" fmla="*/ 6858000 h 6858001"/>
              <a:gd name="connsiteX3" fmla="*/ 7143751 w 24382800"/>
              <a:gd name="connsiteY3" fmla="*/ 6858001 h 6858001"/>
              <a:gd name="connsiteX4" fmla="*/ 0 w 24382800"/>
              <a:gd name="connsiteY4" fmla="*/ 6858000 h 6858001"/>
              <a:gd name="connsiteX5" fmla="*/ 0 w 24382800"/>
              <a:gd name="connsiteY5" fmla="*/ 0 h 6858001"/>
              <a:gd name="connsiteX0" fmla="*/ 2100876 w 26483676"/>
              <a:gd name="connsiteY0" fmla="*/ 0 h 7366000"/>
              <a:gd name="connsiteX1" fmla="*/ 26483676 w 26483676"/>
              <a:gd name="connsiteY1" fmla="*/ 0 h 7366000"/>
              <a:gd name="connsiteX2" fmla="*/ 26483676 w 26483676"/>
              <a:gd name="connsiteY2" fmla="*/ 6858000 h 7366000"/>
              <a:gd name="connsiteX3" fmla="*/ 9244627 w 26483676"/>
              <a:gd name="connsiteY3" fmla="*/ 6858001 h 7366000"/>
              <a:gd name="connsiteX4" fmla="*/ 2100876 w 26483676"/>
              <a:gd name="connsiteY4" fmla="*/ 6858000 h 7366000"/>
              <a:gd name="connsiteX5" fmla="*/ 2100876 w 26483676"/>
              <a:gd name="connsiteY5" fmla="*/ 0 h 7366000"/>
              <a:gd name="connsiteX0" fmla="*/ 756292 w 25139092"/>
              <a:gd name="connsiteY0" fmla="*/ 0 h 6858001"/>
              <a:gd name="connsiteX1" fmla="*/ 25139092 w 25139092"/>
              <a:gd name="connsiteY1" fmla="*/ 0 h 6858001"/>
              <a:gd name="connsiteX2" fmla="*/ 25139092 w 25139092"/>
              <a:gd name="connsiteY2" fmla="*/ 6858000 h 6858001"/>
              <a:gd name="connsiteX3" fmla="*/ 7900043 w 25139092"/>
              <a:gd name="connsiteY3" fmla="*/ 6858001 h 6858001"/>
              <a:gd name="connsiteX4" fmla="*/ 756292 w 25139092"/>
              <a:gd name="connsiteY4" fmla="*/ 0 h 6858001"/>
              <a:gd name="connsiteX0" fmla="*/ 3 w 24382803"/>
              <a:gd name="connsiteY0" fmla="*/ 0 h 6858001"/>
              <a:gd name="connsiteX1" fmla="*/ 24382803 w 24382803"/>
              <a:gd name="connsiteY1" fmla="*/ 0 h 6858001"/>
              <a:gd name="connsiteX2" fmla="*/ 24382803 w 24382803"/>
              <a:gd name="connsiteY2" fmla="*/ 6858000 h 6858001"/>
              <a:gd name="connsiteX3" fmla="*/ 7143754 w 24382803"/>
              <a:gd name="connsiteY3" fmla="*/ 6858001 h 6858001"/>
              <a:gd name="connsiteX4" fmla="*/ 3 w 24382803"/>
              <a:gd name="connsiteY4" fmla="*/ 0 h 6858001"/>
              <a:gd name="connsiteX0" fmla="*/ 3 w 24382803"/>
              <a:gd name="connsiteY0" fmla="*/ 0 h 6858573"/>
              <a:gd name="connsiteX1" fmla="*/ 24382803 w 24382803"/>
              <a:gd name="connsiteY1" fmla="*/ 0 h 6858573"/>
              <a:gd name="connsiteX2" fmla="*/ 24382803 w 24382803"/>
              <a:gd name="connsiteY2" fmla="*/ 6858000 h 6858573"/>
              <a:gd name="connsiteX3" fmla="*/ 7143754 w 24382803"/>
              <a:gd name="connsiteY3" fmla="*/ 6858001 h 6858573"/>
              <a:gd name="connsiteX4" fmla="*/ 3 w 24382803"/>
              <a:gd name="connsiteY4" fmla="*/ 0 h 6858573"/>
              <a:gd name="connsiteX0" fmla="*/ 3 w 24382803"/>
              <a:gd name="connsiteY0" fmla="*/ 0 h 6858001"/>
              <a:gd name="connsiteX1" fmla="*/ 24382803 w 24382803"/>
              <a:gd name="connsiteY1" fmla="*/ 0 h 6858001"/>
              <a:gd name="connsiteX2" fmla="*/ 24382803 w 24382803"/>
              <a:gd name="connsiteY2" fmla="*/ 6858000 h 6858001"/>
              <a:gd name="connsiteX3" fmla="*/ 7143754 w 24382803"/>
              <a:gd name="connsiteY3" fmla="*/ 6858001 h 6858001"/>
              <a:gd name="connsiteX4" fmla="*/ 3 w 24382803"/>
              <a:gd name="connsiteY4" fmla="*/ 0 h 6858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82803" h="6858001">
                <a:moveTo>
                  <a:pt x="3" y="0"/>
                </a:moveTo>
                <a:lnTo>
                  <a:pt x="24382803" y="0"/>
                </a:lnTo>
                <a:lnTo>
                  <a:pt x="24382803" y="6858000"/>
                </a:lnTo>
                <a:lnTo>
                  <a:pt x="7143754" y="6858001"/>
                </a:lnTo>
                <a:cubicBezTo>
                  <a:pt x="2864054" y="6858001"/>
                  <a:pt x="-2972" y="3568700"/>
                  <a:pt x="3" y="0"/>
                </a:cubicBezTo>
                <a:close/>
              </a:path>
            </a:pathLst>
          </a:custGeom>
          <a:solidFill>
            <a:srgbClr val="E7E6E6"/>
          </a:solidFill>
        </p:spPr>
        <p:txBody>
          <a:bodyPr/>
          <a:lstStyle/>
          <a:p>
            <a:r>
              <a:rPr lang="nl-NL"/>
              <a:t>Klik op het pictogram als u een afbeelding wilt toevoegen</a:t>
            </a:r>
            <a:endParaRPr lang="nl-BE"/>
          </a:p>
        </p:txBody>
      </p:sp>
      <p:sp>
        <p:nvSpPr>
          <p:cNvPr id="6" name="Tijdelijke aanduiding voor afbeelding 6">
            <a:extLst>
              <a:ext uri="{FF2B5EF4-FFF2-40B4-BE49-F238E27FC236}">
                <a16:creationId xmlns:a16="http://schemas.microsoft.com/office/drawing/2014/main" id="{43A2B41D-A900-BB2D-3E38-1A9251AFE7A5}"/>
              </a:ext>
            </a:extLst>
          </p:cNvPr>
          <p:cNvSpPr>
            <a:spLocks noGrp="1"/>
          </p:cNvSpPr>
          <p:nvPr>
            <p:ph type="pic" sz="quarter" idx="14"/>
          </p:nvPr>
        </p:nvSpPr>
        <p:spPr>
          <a:xfrm>
            <a:off x="17524417" y="3425802"/>
            <a:ext cx="6858000" cy="6858000"/>
          </a:xfrm>
          <a:blipFill>
            <a:blip r:embed="rId6">
              <a:extLst>
                <a:ext uri="{96DAC541-7B7A-43D3-8B79-37D633B846F1}">
                  <asvg:svgBlip xmlns:asvg="http://schemas.microsoft.com/office/drawing/2016/SVG/main" r:embed="rId7"/>
                </a:ext>
              </a:extLst>
            </a:blip>
            <a:stretch>
              <a:fillRect/>
            </a:stretch>
          </a:blipFill>
        </p:spPr>
        <p:txBody>
          <a:bodyPr>
            <a:normAutofit/>
          </a:bodyPr>
          <a:lstStyle>
            <a:lvl1pPr>
              <a:defRPr sz="100"/>
            </a:lvl1pPr>
          </a:lstStyle>
          <a:p>
            <a:r>
              <a:rPr lang="nl-NL"/>
              <a:t>Klik op het pictogram als u een afbeelding wilt toevoegen</a:t>
            </a:r>
            <a:endParaRPr lang="nl-BE"/>
          </a:p>
        </p:txBody>
      </p:sp>
    </p:spTree>
    <p:extLst>
      <p:ext uri="{BB962C8B-B14F-4D97-AF65-F5344CB8AC3E}">
        <p14:creationId xmlns:p14="http://schemas.microsoft.com/office/powerpoint/2010/main" val="2211700568"/>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GO-Titel+BKGimg-2">
    <p:bg>
      <p:bgPr>
        <a:solidFill>
          <a:schemeClr val="bg2"/>
        </a:solidFill>
        <a:effectLst/>
      </p:bgPr>
    </p:bg>
    <p:spTree>
      <p:nvGrpSpPr>
        <p:cNvPr id="1" name=""/>
        <p:cNvGrpSpPr/>
        <p:nvPr/>
      </p:nvGrpSpPr>
      <p:grpSpPr>
        <a:xfrm>
          <a:off x="0" y="0"/>
          <a:ext cx="0" cy="0"/>
          <a:chOff x="0" y="0"/>
          <a:chExt cx="0" cy="0"/>
        </a:xfrm>
      </p:grpSpPr>
      <p:pic>
        <p:nvPicPr>
          <p:cNvPr id="9" name="Graphic 8">
            <a:extLst>
              <a:ext uri="{FF2B5EF4-FFF2-40B4-BE49-F238E27FC236}">
                <a16:creationId xmlns:a16="http://schemas.microsoft.com/office/drawing/2014/main" id="{52AC5644-FA98-DFDD-3EBE-A07FFF2F84E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24382800" cy="13715325"/>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63735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968063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4" name="Tijdelijke aanduiding voor afbeelding 5">
            <a:extLst>
              <a:ext uri="{FF2B5EF4-FFF2-40B4-BE49-F238E27FC236}">
                <a16:creationId xmlns:a16="http://schemas.microsoft.com/office/drawing/2014/main" id="{1FF3E710-EC0D-9DE7-DC0A-CD4F5B12B4B5}"/>
              </a:ext>
            </a:extLst>
          </p:cNvPr>
          <p:cNvSpPr>
            <a:spLocks noGrp="1"/>
          </p:cNvSpPr>
          <p:nvPr>
            <p:ph type="pic" sz="quarter" idx="13"/>
          </p:nvPr>
        </p:nvSpPr>
        <p:spPr>
          <a:xfrm>
            <a:off x="-4" y="-1"/>
            <a:ext cx="24382803" cy="6858001"/>
          </a:xfrm>
          <a:custGeom>
            <a:avLst/>
            <a:gdLst>
              <a:gd name="connsiteX0" fmla="*/ 0 w 24382800"/>
              <a:gd name="connsiteY0" fmla="*/ 0 h 6858000"/>
              <a:gd name="connsiteX1" fmla="*/ 24382800 w 24382800"/>
              <a:gd name="connsiteY1" fmla="*/ 0 h 6858000"/>
              <a:gd name="connsiteX2" fmla="*/ 24382800 w 24382800"/>
              <a:gd name="connsiteY2" fmla="*/ 6858000 h 6858000"/>
              <a:gd name="connsiteX3" fmla="*/ 0 w 24382800"/>
              <a:gd name="connsiteY3" fmla="*/ 6858000 h 6858000"/>
              <a:gd name="connsiteX4" fmla="*/ 0 w 24382800"/>
              <a:gd name="connsiteY4" fmla="*/ 0 h 6858000"/>
              <a:gd name="connsiteX0" fmla="*/ 0 w 24382800"/>
              <a:gd name="connsiteY0" fmla="*/ 0 h 6858001"/>
              <a:gd name="connsiteX1" fmla="*/ 24382800 w 24382800"/>
              <a:gd name="connsiteY1" fmla="*/ 0 h 6858001"/>
              <a:gd name="connsiteX2" fmla="*/ 24382800 w 24382800"/>
              <a:gd name="connsiteY2" fmla="*/ 6858000 h 6858001"/>
              <a:gd name="connsiteX3" fmla="*/ 7143751 w 24382800"/>
              <a:gd name="connsiteY3" fmla="*/ 6858001 h 6858001"/>
              <a:gd name="connsiteX4" fmla="*/ 0 w 24382800"/>
              <a:gd name="connsiteY4" fmla="*/ 6858000 h 6858001"/>
              <a:gd name="connsiteX5" fmla="*/ 0 w 24382800"/>
              <a:gd name="connsiteY5" fmla="*/ 0 h 6858001"/>
              <a:gd name="connsiteX0" fmla="*/ 2100876 w 26483676"/>
              <a:gd name="connsiteY0" fmla="*/ 0 h 7366000"/>
              <a:gd name="connsiteX1" fmla="*/ 26483676 w 26483676"/>
              <a:gd name="connsiteY1" fmla="*/ 0 h 7366000"/>
              <a:gd name="connsiteX2" fmla="*/ 26483676 w 26483676"/>
              <a:gd name="connsiteY2" fmla="*/ 6858000 h 7366000"/>
              <a:gd name="connsiteX3" fmla="*/ 9244627 w 26483676"/>
              <a:gd name="connsiteY3" fmla="*/ 6858001 h 7366000"/>
              <a:gd name="connsiteX4" fmla="*/ 2100876 w 26483676"/>
              <a:gd name="connsiteY4" fmla="*/ 6858000 h 7366000"/>
              <a:gd name="connsiteX5" fmla="*/ 2100876 w 26483676"/>
              <a:gd name="connsiteY5" fmla="*/ 0 h 7366000"/>
              <a:gd name="connsiteX0" fmla="*/ 756292 w 25139092"/>
              <a:gd name="connsiteY0" fmla="*/ 0 h 6858001"/>
              <a:gd name="connsiteX1" fmla="*/ 25139092 w 25139092"/>
              <a:gd name="connsiteY1" fmla="*/ 0 h 6858001"/>
              <a:gd name="connsiteX2" fmla="*/ 25139092 w 25139092"/>
              <a:gd name="connsiteY2" fmla="*/ 6858000 h 6858001"/>
              <a:gd name="connsiteX3" fmla="*/ 7900043 w 25139092"/>
              <a:gd name="connsiteY3" fmla="*/ 6858001 h 6858001"/>
              <a:gd name="connsiteX4" fmla="*/ 756292 w 25139092"/>
              <a:gd name="connsiteY4" fmla="*/ 0 h 6858001"/>
              <a:gd name="connsiteX0" fmla="*/ 3 w 24382803"/>
              <a:gd name="connsiteY0" fmla="*/ 0 h 6858001"/>
              <a:gd name="connsiteX1" fmla="*/ 24382803 w 24382803"/>
              <a:gd name="connsiteY1" fmla="*/ 0 h 6858001"/>
              <a:gd name="connsiteX2" fmla="*/ 24382803 w 24382803"/>
              <a:gd name="connsiteY2" fmla="*/ 6858000 h 6858001"/>
              <a:gd name="connsiteX3" fmla="*/ 7143754 w 24382803"/>
              <a:gd name="connsiteY3" fmla="*/ 6858001 h 6858001"/>
              <a:gd name="connsiteX4" fmla="*/ 3 w 24382803"/>
              <a:gd name="connsiteY4" fmla="*/ 0 h 6858001"/>
              <a:gd name="connsiteX0" fmla="*/ 3 w 24382803"/>
              <a:gd name="connsiteY0" fmla="*/ 0 h 6858573"/>
              <a:gd name="connsiteX1" fmla="*/ 24382803 w 24382803"/>
              <a:gd name="connsiteY1" fmla="*/ 0 h 6858573"/>
              <a:gd name="connsiteX2" fmla="*/ 24382803 w 24382803"/>
              <a:gd name="connsiteY2" fmla="*/ 6858000 h 6858573"/>
              <a:gd name="connsiteX3" fmla="*/ 7143754 w 24382803"/>
              <a:gd name="connsiteY3" fmla="*/ 6858001 h 6858573"/>
              <a:gd name="connsiteX4" fmla="*/ 3 w 24382803"/>
              <a:gd name="connsiteY4" fmla="*/ 0 h 6858573"/>
              <a:gd name="connsiteX0" fmla="*/ 3 w 24382803"/>
              <a:gd name="connsiteY0" fmla="*/ 0 h 6858001"/>
              <a:gd name="connsiteX1" fmla="*/ 24382803 w 24382803"/>
              <a:gd name="connsiteY1" fmla="*/ 0 h 6858001"/>
              <a:gd name="connsiteX2" fmla="*/ 24382803 w 24382803"/>
              <a:gd name="connsiteY2" fmla="*/ 6858000 h 6858001"/>
              <a:gd name="connsiteX3" fmla="*/ 7143754 w 24382803"/>
              <a:gd name="connsiteY3" fmla="*/ 6858001 h 6858001"/>
              <a:gd name="connsiteX4" fmla="*/ 3 w 24382803"/>
              <a:gd name="connsiteY4" fmla="*/ 0 h 6858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82803" h="6858001">
                <a:moveTo>
                  <a:pt x="3" y="0"/>
                </a:moveTo>
                <a:lnTo>
                  <a:pt x="24382803" y="0"/>
                </a:lnTo>
                <a:lnTo>
                  <a:pt x="24382803" y="6858000"/>
                </a:lnTo>
                <a:lnTo>
                  <a:pt x="7143754" y="6858001"/>
                </a:lnTo>
                <a:cubicBezTo>
                  <a:pt x="2864054" y="6858001"/>
                  <a:pt x="-2972" y="3568700"/>
                  <a:pt x="3" y="0"/>
                </a:cubicBezTo>
                <a:close/>
              </a:path>
            </a:pathLst>
          </a:custGeom>
          <a:solidFill>
            <a:srgbClr val="E7E6E6"/>
          </a:solidFill>
        </p:spPr>
        <p:txBody>
          <a:bodyPr/>
          <a:lstStyle/>
          <a:p>
            <a:r>
              <a:rPr lang="nl-NL"/>
              <a:t>Klik op het pictogram als u een afbeelding wilt toevoegen</a:t>
            </a:r>
            <a:endParaRPr lang="nl-BE"/>
          </a:p>
        </p:txBody>
      </p:sp>
      <p:pic>
        <p:nvPicPr>
          <p:cNvPr id="7" name="Graphic 6">
            <a:extLst>
              <a:ext uri="{FF2B5EF4-FFF2-40B4-BE49-F238E27FC236}">
                <a16:creationId xmlns:a16="http://schemas.microsoft.com/office/drawing/2014/main" id="{E17F702A-E266-1522-369D-679A63FCB2CE}"/>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4094000" y="10288800"/>
            <a:ext cx="3430800" cy="3430800"/>
          </a:xfrm>
          <a:prstGeom prst="rect">
            <a:avLst/>
          </a:prstGeom>
        </p:spPr>
      </p:pic>
      <p:sp>
        <p:nvSpPr>
          <p:cNvPr id="6" name="Tijdelijke aanduiding voor afbeelding 6">
            <a:extLst>
              <a:ext uri="{FF2B5EF4-FFF2-40B4-BE49-F238E27FC236}">
                <a16:creationId xmlns:a16="http://schemas.microsoft.com/office/drawing/2014/main" id="{396B2290-1E39-C947-F3A8-4B056DA09C9A}"/>
              </a:ext>
            </a:extLst>
          </p:cNvPr>
          <p:cNvSpPr>
            <a:spLocks noGrp="1"/>
          </p:cNvSpPr>
          <p:nvPr>
            <p:ph type="pic" sz="quarter" idx="14" hasCustomPrompt="1"/>
          </p:nvPr>
        </p:nvSpPr>
        <p:spPr>
          <a:xfrm>
            <a:off x="17524291" y="3426525"/>
            <a:ext cx="6858000" cy="6858000"/>
          </a:xfrm>
          <a:blipFill>
            <a:blip r:embed="rId6">
              <a:extLst>
                <a:ext uri="{96DAC541-7B7A-43D3-8B79-37D633B846F1}">
                  <asvg:svgBlip xmlns:asvg="http://schemas.microsoft.com/office/drawing/2016/SVG/main" r:embed="rId7"/>
                </a:ext>
              </a:extLst>
            </a:blip>
            <a:stretch>
              <a:fillRect/>
            </a:stretch>
          </a:blipFill>
        </p:spPr>
        <p:txBody>
          <a:bodyPr>
            <a:normAutofit/>
          </a:bodyPr>
          <a:lstStyle>
            <a:lvl1pPr>
              <a:defRPr sz="100"/>
            </a:lvl1pPr>
          </a:lstStyle>
          <a:p>
            <a:r>
              <a:rPr lang="en-GB" err="1"/>
              <a:t>Negeer</a:t>
            </a:r>
            <a:r>
              <a:rPr lang="en-GB"/>
              <a:t> deze </a:t>
            </a:r>
            <a:r>
              <a:rPr lang="en-GB" err="1"/>
              <a:t>tekst</a:t>
            </a:r>
            <a:endParaRPr lang="nl-BE"/>
          </a:p>
        </p:txBody>
      </p:sp>
    </p:spTree>
    <p:extLst>
      <p:ext uri="{BB962C8B-B14F-4D97-AF65-F5344CB8AC3E}">
        <p14:creationId xmlns:p14="http://schemas.microsoft.com/office/powerpoint/2010/main" val="1700374600"/>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GO-Titel+Img">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63735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968063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6" name="Tijdelijke aanduiding voor afbeelding 5">
            <a:extLst>
              <a:ext uri="{FF2B5EF4-FFF2-40B4-BE49-F238E27FC236}">
                <a16:creationId xmlns:a16="http://schemas.microsoft.com/office/drawing/2014/main" id="{7D39C5CD-1296-9916-5404-C8C826A96A71}"/>
              </a:ext>
            </a:extLst>
          </p:cNvPr>
          <p:cNvSpPr>
            <a:spLocks noGrp="1"/>
          </p:cNvSpPr>
          <p:nvPr>
            <p:ph type="pic" sz="quarter" idx="13"/>
          </p:nvPr>
        </p:nvSpPr>
        <p:spPr>
          <a:xfrm>
            <a:off x="-1" y="-1"/>
            <a:ext cx="24382800" cy="6858000"/>
          </a:xfrm>
          <a:prstGeom prst="rect">
            <a:avLst/>
          </a:prstGeom>
        </p:spPr>
        <p:txBody>
          <a:bodyPr/>
          <a:lstStyle/>
          <a:p>
            <a:r>
              <a:rPr lang="nl-NL"/>
              <a:t>Klik op het pictogram als u een afbeelding wilt toevoegen</a:t>
            </a:r>
            <a:endParaRPr lang="nl-BE"/>
          </a:p>
        </p:txBody>
      </p:sp>
      <p:sp>
        <p:nvSpPr>
          <p:cNvPr id="4" name="Tijdelijke aanduiding voor afbeelding 6">
            <a:extLst>
              <a:ext uri="{FF2B5EF4-FFF2-40B4-BE49-F238E27FC236}">
                <a16:creationId xmlns:a16="http://schemas.microsoft.com/office/drawing/2014/main" id="{E05C1E94-70BA-BA1B-A698-24934C5EC02B}"/>
              </a:ext>
            </a:extLst>
          </p:cNvPr>
          <p:cNvSpPr>
            <a:spLocks noGrp="1"/>
          </p:cNvSpPr>
          <p:nvPr>
            <p:ph type="pic" sz="quarter" idx="14" hasCustomPrompt="1"/>
          </p:nvPr>
        </p:nvSpPr>
        <p:spPr>
          <a:xfrm>
            <a:off x="17524413" y="3439366"/>
            <a:ext cx="6858000" cy="6858000"/>
          </a:xfrm>
          <a:blipFill>
            <a:blip r:embed="rId2">
              <a:extLst>
                <a:ext uri="{96DAC541-7B7A-43D3-8B79-37D633B846F1}">
                  <asvg:svgBlip xmlns:asvg="http://schemas.microsoft.com/office/drawing/2016/SVG/main" r:embed="rId3"/>
                </a:ext>
              </a:extLst>
            </a:blip>
            <a:stretch>
              <a:fillRect/>
            </a:stretch>
          </a:blipFill>
        </p:spPr>
        <p:txBody>
          <a:bodyPr>
            <a:normAutofit/>
          </a:bodyPr>
          <a:lstStyle>
            <a:lvl1pPr>
              <a:defRPr sz="100"/>
            </a:lvl1pPr>
          </a:lstStyle>
          <a:p>
            <a:r>
              <a:rPr lang="en-GB" err="1"/>
              <a:t>Negeer</a:t>
            </a:r>
            <a:r>
              <a:rPr lang="en-GB"/>
              <a:t> deze </a:t>
            </a:r>
            <a:r>
              <a:rPr lang="en-GB" err="1"/>
              <a:t>tekst</a:t>
            </a:r>
            <a:endParaRPr lang="nl-BE"/>
          </a:p>
        </p:txBody>
      </p:sp>
      <p:pic>
        <p:nvPicPr>
          <p:cNvPr id="7" name="Afbeelding 6" descr="Afbeelding met Graphics, Kleurrijkheid, creativiteit&#10;&#10;Automatisch gegenereerde beschrijving">
            <a:extLst>
              <a:ext uri="{FF2B5EF4-FFF2-40B4-BE49-F238E27FC236}">
                <a16:creationId xmlns:a16="http://schemas.microsoft.com/office/drawing/2014/main" id="{1E308C59-6356-7E86-1B58-09ECEB9F3B86}"/>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rot="5400000">
            <a:off x="14105779" y="10297366"/>
            <a:ext cx="3418634" cy="3418634"/>
          </a:xfrm>
          <a:prstGeom prst="rect">
            <a:avLst/>
          </a:prstGeom>
        </p:spPr>
      </p:pic>
    </p:spTree>
    <p:extLst>
      <p:ext uri="{BB962C8B-B14F-4D97-AF65-F5344CB8AC3E}">
        <p14:creationId xmlns:p14="http://schemas.microsoft.com/office/powerpoint/2010/main" val="1880732618"/>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2_GO-Titel+vormenMagentaGroen">
    <p:bg>
      <p:bgPr>
        <a:solidFill>
          <a:schemeClr val="bg1"/>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521B35DF-D7EB-972A-C6D2-36E0D91B44D1}"/>
              </a:ext>
            </a:extLst>
          </p:cNvPr>
          <p:cNvSpPr/>
          <p:nvPr userDrawn="1"/>
        </p:nvSpPr>
        <p:spPr>
          <a:xfrm>
            <a:off x="0" y="0"/>
            <a:ext cx="24382413" cy="4001220"/>
          </a:xfrm>
          <a:prstGeom prst="rect">
            <a:avLst/>
          </a:prstGeom>
          <a:solidFill>
            <a:schemeClr val="accent4"/>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63735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968063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pic>
        <p:nvPicPr>
          <p:cNvPr id="16" name="Afbeelding 15" descr="Afbeelding met Graphics, Kleurrijkheid, creativiteit&#10;&#10;Automatisch gegenereerde beschrijving">
            <a:extLst>
              <a:ext uri="{FF2B5EF4-FFF2-40B4-BE49-F238E27FC236}">
                <a16:creationId xmlns:a16="http://schemas.microsoft.com/office/drawing/2014/main" id="{64B05BFE-7E9F-5F06-36AE-D84E097AFB5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rot="5400000">
            <a:off x="14666457" y="10476000"/>
            <a:ext cx="3240000" cy="3240000"/>
          </a:xfrm>
          <a:prstGeom prst="rect">
            <a:avLst/>
          </a:prstGeom>
        </p:spPr>
      </p:pic>
      <p:pic>
        <p:nvPicPr>
          <p:cNvPr id="26" name="Afbeelding 25" descr="Afbeelding met Kleurrijkheid, patroon, rood, Magenta&#10;&#10;Automatisch gegenereerde beschrijving">
            <a:extLst>
              <a:ext uri="{FF2B5EF4-FFF2-40B4-BE49-F238E27FC236}">
                <a16:creationId xmlns:a16="http://schemas.microsoft.com/office/drawing/2014/main" id="{37C04804-7F4F-BCF0-E346-0486C18B056B}"/>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rot="10800000">
            <a:off x="6580651" y="3995998"/>
            <a:ext cx="3240000" cy="3240000"/>
          </a:xfrm>
          <a:prstGeom prst="rect">
            <a:avLst/>
          </a:prstGeom>
        </p:spPr>
      </p:pic>
      <p:pic>
        <p:nvPicPr>
          <p:cNvPr id="35" name="Afbeelding 34" descr="Afbeelding met Kleurrijkheid, Graphics, Magenta, creativiteit&#10;&#10;Automatisch gegenereerde beschrijving">
            <a:extLst>
              <a:ext uri="{FF2B5EF4-FFF2-40B4-BE49-F238E27FC236}">
                <a16:creationId xmlns:a16="http://schemas.microsoft.com/office/drawing/2014/main" id="{4DB2DDBF-5AF9-BE3F-4E11-753047F7F97B}"/>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rot="10800000">
            <a:off x="-1434779" y="3992890"/>
            <a:ext cx="3240000" cy="3240000"/>
          </a:xfrm>
          <a:prstGeom prst="rect">
            <a:avLst/>
          </a:prstGeom>
        </p:spPr>
      </p:pic>
      <p:pic>
        <p:nvPicPr>
          <p:cNvPr id="38" name="Afbeelding 37" descr="Afbeelding met schermopname, patroon, lijn, Kleurrijkheid&#10;&#10;Automatisch gegenereerde beschrijving">
            <a:extLst>
              <a:ext uri="{FF2B5EF4-FFF2-40B4-BE49-F238E27FC236}">
                <a16:creationId xmlns:a16="http://schemas.microsoft.com/office/drawing/2014/main" id="{5135FF43-2DBC-5712-CB6A-4E0C9B25F8FF}"/>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rot="5400000">
            <a:off x="17900860" y="3994445"/>
            <a:ext cx="6483109" cy="6480000"/>
          </a:xfrm>
          <a:prstGeom prst="rect">
            <a:avLst/>
          </a:prstGeom>
        </p:spPr>
      </p:pic>
      <p:pic>
        <p:nvPicPr>
          <p:cNvPr id="40" name="Afbeelding 39" descr="Afbeelding met Turquoise, schermopname, Groenblauw, Kleurrijkheid&#10;&#10;Automatisch gegenereerde beschrijving">
            <a:extLst>
              <a:ext uri="{FF2B5EF4-FFF2-40B4-BE49-F238E27FC236}">
                <a16:creationId xmlns:a16="http://schemas.microsoft.com/office/drawing/2014/main" id="{40F0F3B1-2B89-1F18-AA95-18CABC0A2BDA}"/>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17901129" y="761471"/>
            <a:ext cx="3240000" cy="3240000"/>
          </a:xfrm>
          <a:prstGeom prst="rect">
            <a:avLst/>
          </a:prstGeom>
        </p:spPr>
      </p:pic>
      <p:pic>
        <p:nvPicPr>
          <p:cNvPr id="42" name="Afbeelding 41" descr="Afbeelding met creativiteit, kunst&#10;&#10;Beschrijving automatisch gegenereerd met gemiddelde betrouwbaarheid">
            <a:extLst>
              <a:ext uri="{FF2B5EF4-FFF2-40B4-BE49-F238E27FC236}">
                <a16:creationId xmlns:a16="http://schemas.microsoft.com/office/drawing/2014/main" id="{9C57E501-D6F7-B623-1CEE-9AE9FF9282F2}"/>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9814193" y="759668"/>
            <a:ext cx="6476892" cy="6480000"/>
          </a:xfrm>
          <a:prstGeom prst="rect">
            <a:avLst/>
          </a:prstGeom>
        </p:spPr>
      </p:pic>
      <p:pic>
        <p:nvPicPr>
          <p:cNvPr id="44" name="Afbeelding 43" descr="Afbeelding met cirkel&#10;&#10;Automatisch gegenereerde beschrijving">
            <a:extLst>
              <a:ext uri="{FF2B5EF4-FFF2-40B4-BE49-F238E27FC236}">
                <a16:creationId xmlns:a16="http://schemas.microsoft.com/office/drawing/2014/main" id="{A9E7349F-C798-C629-9A5A-7923C0FD8A96}"/>
              </a:ext>
            </a:extLst>
          </p:cNvPr>
          <p:cNvPicPr>
            <a:picLocks noChangeAspect="1"/>
          </p:cNvPicPr>
          <p:nvPr userDrawn="1"/>
        </p:nvPicPr>
        <p:blipFill>
          <a:blip r:embed="rId8" cstate="email">
            <a:extLst>
              <a:ext uri="{28A0092B-C50C-407E-A947-70E740481C1C}">
                <a14:useLocalDpi xmlns:a14="http://schemas.microsoft.com/office/drawing/2010/main"/>
              </a:ext>
            </a:extLst>
          </a:blip>
          <a:stretch>
            <a:fillRect/>
          </a:stretch>
        </p:blipFill>
        <p:spPr>
          <a:xfrm rot="16200000">
            <a:off x="3356005" y="4000445"/>
            <a:ext cx="3238446" cy="3240000"/>
          </a:xfrm>
          <a:prstGeom prst="rect">
            <a:avLst/>
          </a:prstGeom>
        </p:spPr>
      </p:pic>
      <p:pic>
        <p:nvPicPr>
          <p:cNvPr id="46" name="Afbeelding 45" descr="Afbeelding met Turquoise, Groenblauw, water&#10;&#10;Automatisch gegenereerde beschrijving">
            <a:extLst>
              <a:ext uri="{FF2B5EF4-FFF2-40B4-BE49-F238E27FC236}">
                <a16:creationId xmlns:a16="http://schemas.microsoft.com/office/drawing/2014/main" id="{463BA8C0-6D87-61DC-B856-76393E1BF7CE}"/>
              </a:ext>
            </a:extLst>
          </p:cNvPr>
          <p:cNvPicPr>
            <a:picLocks noChangeAspect="1"/>
          </p:cNvPicPr>
          <p:nvPr userDrawn="1"/>
        </p:nvPicPr>
        <p:blipFill>
          <a:blip r:embed="rId9" cstate="email">
            <a:extLst>
              <a:ext uri="{28A0092B-C50C-407E-A947-70E740481C1C}">
                <a14:useLocalDpi xmlns:a14="http://schemas.microsoft.com/office/drawing/2010/main"/>
              </a:ext>
            </a:extLst>
          </a:blip>
          <a:stretch>
            <a:fillRect/>
          </a:stretch>
        </p:blipFill>
        <p:spPr>
          <a:xfrm>
            <a:off x="103398" y="770527"/>
            <a:ext cx="3240000" cy="3240000"/>
          </a:xfrm>
          <a:prstGeom prst="rect">
            <a:avLst/>
          </a:prstGeom>
        </p:spPr>
      </p:pic>
      <p:pic>
        <p:nvPicPr>
          <p:cNvPr id="6" name="Afbeelding 5" descr="Afbeelding met Graphics, symbool, wit, ontwerp&#10;&#10;Automatisch gegenereerde beschrijving">
            <a:extLst>
              <a:ext uri="{FF2B5EF4-FFF2-40B4-BE49-F238E27FC236}">
                <a16:creationId xmlns:a16="http://schemas.microsoft.com/office/drawing/2014/main" id="{F07857ED-4AD1-6DEA-D0A5-1642BCB04882}"/>
              </a:ext>
            </a:extLst>
          </p:cNvPr>
          <p:cNvPicPr>
            <a:picLocks noChangeAspect="1"/>
          </p:cNvPicPr>
          <p:nvPr userDrawn="1"/>
        </p:nvPicPr>
        <p:blipFill>
          <a:blip r:embed="rId10" cstate="email">
            <a:extLst>
              <a:ext uri="{28A0092B-C50C-407E-A947-70E740481C1C}">
                <a14:useLocalDpi xmlns:a14="http://schemas.microsoft.com/office/drawing/2010/main"/>
              </a:ext>
            </a:extLst>
          </a:blip>
          <a:stretch>
            <a:fillRect/>
          </a:stretch>
        </p:blipFill>
        <p:spPr>
          <a:xfrm>
            <a:off x="3347110" y="770527"/>
            <a:ext cx="3240000" cy="3240000"/>
          </a:xfrm>
          <a:prstGeom prst="rect">
            <a:avLst/>
          </a:prstGeom>
        </p:spPr>
      </p:pic>
      <p:pic>
        <p:nvPicPr>
          <p:cNvPr id="9" name="Afbeelding 8" descr="Afbeelding met zwart, wit, Graphics, ontwerp&#10;&#10;Automatisch gegenereerde beschrijving">
            <a:extLst>
              <a:ext uri="{FF2B5EF4-FFF2-40B4-BE49-F238E27FC236}">
                <a16:creationId xmlns:a16="http://schemas.microsoft.com/office/drawing/2014/main" id="{388F5FA1-0179-D3BA-86D1-52A41E482A6A}"/>
              </a:ext>
            </a:extLst>
          </p:cNvPr>
          <p:cNvPicPr>
            <a:picLocks noChangeAspect="1"/>
          </p:cNvPicPr>
          <p:nvPr userDrawn="1"/>
        </p:nvPicPr>
        <p:blipFill>
          <a:blip r:embed="rId11" cstate="email">
            <a:extLst>
              <a:ext uri="{28A0092B-C50C-407E-A947-70E740481C1C}">
                <a14:useLocalDpi xmlns:a14="http://schemas.microsoft.com/office/drawing/2010/main"/>
              </a:ext>
            </a:extLst>
          </a:blip>
          <a:stretch>
            <a:fillRect/>
          </a:stretch>
        </p:blipFill>
        <p:spPr>
          <a:xfrm rot="10800000">
            <a:off x="14684221" y="772434"/>
            <a:ext cx="3240000" cy="3240000"/>
          </a:xfrm>
          <a:prstGeom prst="rect">
            <a:avLst/>
          </a:prstGeom>
        </p:spPr>
      </p:pic>
      <p:pic>
        <p:nvPicPr>
          <p:cNvPr id="11" name="Afbeelding 10" descr="Afbeelding met zwart-wit, cirkel, Graphics, wit&#10;&#10;Automatisch gegenereerde beschrijving">
            <a:extLst>
              <a:ext uri="{FF2B5EF4-FFF2-40B4-BE49-F238E27FC236}">
                <a16:creationId xmlns:a16="http://schemas.microsoft.com/office/drawing/2014/main" id="{6BAF67D8-A118-BCE9-F253-9F557DFF0550}"/>
              </a:ext>
            </a:extLst>
          </p:cNvPr>
          <p:cNvPicPr>
            <a:picLocks noChangeAspect="1"/>
          </p:cNvPicPr>
          <p:nvPr userDrawn="1"/>
        </p:nvPicPr>
        <p:blipFill>
          <a:blip r:embed="rId12" cstate="email">
            <a:extLst>
              <a:ext uri="{28A0092B-C50C-407E-A947-70E740481C1C}">
                <a14:useLocalDpi xmlns:a14="http://schemas.microsoft.com/office/drawing/2010/main"/>
              </a:ext>
            </a:extLst>
          </a:blip>
          <a:stretch>
            <a:fillRect/>
          </a:stretch>
        </p:blipFill>
        <p:spPr>
          <a:xfrm>
            <a:off x="21142825" y="757181"/>
            <a:ext cx="3240000" cy="3240000"/>
          </a:xfrm>
          <a:prstGeom prst="rect">
            <a:avLst/>
          </a:prstGeom>
        </p:spPr>
      </p:pic>
    </p:spTree>
    <p:extLst>
      <p:ext uri="{BB962C8B-B14F-4D97-AF65-F5344CB8AC3E}">
        <p14:creationId xmlns:p14="http://schemas.microsoft.com/office/powerpoint/2010/main" val="1532368663"/>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2_GO-Titel+vormenPaarsGroen">
    <p:bg>
      <p:bgPr>
        <a:solidFill>
          <a:schemeClr val="bg1"/>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D2B950FF-050B-9BF4-EC8C-0FBAB2A36C77}"/>
              </a:ext>
            </a:extLst>
          </p:cNvPr>
          <p:cNvSpPr/>
          <p:nvPr userDrawn="1"/>
        </p:nvSpPr>
        <p:spPr>
          <a:xfrm>
            <a:off x="0" y="0"/>
            <a:ext cx="24382413" cy="4001220"/>
          </a:xfrm>
          <a:prstGeom prst="rect">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63735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968063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pic>
        <p:nvPicPr>
          <p:cNvPr id="40" name="Afbeelding 39" descr="Afbeelding met Turquoise, schermopname, Groenblauw, Kleurrijkheid&#10;&#10;Automatisch gegenereerde beschrijving">
            <a:extLst>
              <a:ext uri="{FF2B5EF4-FFF2-40B4-BE49-F238E27FC236}">
                <a16:creationId xmlns:a16="http://schemas.microsoft.com/office/drawing/2014/main" id="{40F0F3B1-2B89-1F18-AA95-18CABC0A2B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4655344" y="10482778"/>
            <a:ext cx="3240000" cy="3240000"/>
          </a:xfrm>
          <a:prstGeom prst="rect">
            <a:avLst/>
          </a:prstGeom>
        </p:spPr>
      </p:pic>
      <p:pic>
        <p:nvPicPr>
          <p:cNvPr id="5" name="Afbeelding 4" descr="Afbeelding met Graphics, paars, violet, Lila&#10;&#10;Automatisch gegenereerde beschrijving">
            <a:extLst>
              <a:ext uri="{FF2B5EF4-FFF2-40B4-BE49-F238E27FC236}">
                <a16:creationId xmlns:a16="http://schemas.microsoft.com/office/drawing/2014/main" id="{FA06B545-68E7-4B89-70C5-EDC86518FCB1}"/>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rot="5400000">
            <a:off x="17908871" y="4001223"/>
            <a:ext cx="6483109" cy="6480000"/>
          </a:xfrm>
          <a:prstGeom prst="rect">
            <a:avLst/>
          </a:prstGeom>
        </p:spPr>
      </p:pic>
      <p:pic>
        <p:nvPicPr>
          <p:cNvPr id="7" name="Afbeelding 6" descr="Afbeelding met paars, Lila, violet, Kleurrijkheid&#10;&#10;Automatisch gegenereerde beschrijving">
            <a:extLst>
              <a:ext uri="{FF2B5EF4-FFF2-40B4-BE49-F238E27FC236}">
                <a16:creationId xmlns:a16="http://schemas.microsoft.com/office/drawing/2014/main" id="{E93C33AD-51E2-D745-0DE6-5AC3FD28346A}"/>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rot="10800000">
            <a:off x="9814394" y="759668"/>
            <a:ext cx="6480000" cy="6480000"/>
          </a:xfrm>
          <a:prstGeom prst="rect">
            <a:avLst/>
          </a:prstGeom>
        </p:spPr>
      </p:pic>
      <p:pic>
        <p:nvPicPr>
          <p:cNvPr id="12" name="Afbeelding 11" descr="Afbeelding met cirkel, Kleurrijkheid, Symmetrie, Graphics&#10;&#10;Automatisch gegenereerde beschrijving">
            <a:extLst>
              <a:ext uri="{FF2B5EF4-FFF2-40B4-BE49-F238E27FC236}">
                <a16:creationId xmlns:a16="http://schemas.microsoft.com/office/drawing/2014/main" id="{CC842475-4216-7E7E-65C9-2165EED9C8B7}"/>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19529645" y="757981"/>
            <a:ext cx="3241559" cy="3240000"/>
          </a:xfrm>
          <a:prstGeom prst="rect">
            <a:avLst/>
          </a:prstGeom>
        </p:spPr>
      </p:pic>
      <p:pic>
        <p:nvPicPr>
          <p:cNvPr id="20" name="Afbeelding 19" descr="Afbeelding met cirkel, Graphics&#10;&#10;Automatisch gegenereerde beschrijving">
            <a:extLst>
              <a:ext uri="{FF2B5EF4-FFF2-40B4-BE49-F238E27FC236}">
                <a16:creationId xmlns:a16="http://schemas.microsoft.com/office/drawing/2014/main" id="{25720EBB-385D-541F-F1AF-022157F5B121}"/>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6574199" y="3999669"/>
            <a:ext cx="3240000" cy="3240000"/>
          </a:xfrm>
          <a:prstGeom prst="rect">
            <a:avLst/>
          </a:prstGeom>
        </p:spPr>
      </p:pic>
      <p:pic>
        <p:nvPicPr>
          <p:cNvPr id="23" name="Afbeelding 22" descr="Afbeelding met Graphics, cirkel, Kleurrijkheid, paars&#10;&#10;Automatisch gegenereerde beschrijving">
            <a:extLst>
              <a:ext uri="{FF2B5EF4-FFF2-40B4-BE49-F238E27FC236}">
                <a16:creationId xmlns:a16="http://schemas.microsoft.com/office/drawing/2014/main" id="{45D06EDE-9849-D322-1C76-3649DB9BC38F}"/>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rot="10800000">
            <a:off x="3326659" y="4002140"/>
            <a:ext cx="3240000" cy="3240000"/>
          </a:xfrm>
          <a:prstGeom prst="rect">
            <a:avLst/>
          </a:prstGeom>
        </p:spPr>
      </p:pic>
      <p:pic>
        <p:nvPicPr>
          <p:cNvPr id="28" name="Afbeelding 27" descr="Afbeelding met paars, Lila, violet, schermopname&#10;&#10;Automatisch gegenereerde beschrijving">
            <a:extLst>
              <a:ext uri="{FF2B5EF4-FFF2-40B4-BE49-F238E27FC236}">
                <a16:creationId xmlns:a16="http://schemas.microsoft.com/office/drawing/2014/main" id="{5AE02DE0-600B-4AFB-78DF-0515642F8283}"/>
              </a:ext>
            </a:extLst>
          </p:cNvPr>
          <p:cNvPicPr>
            <a:picLocks noChangeAspect="1"/>
          </p:cNvPicPr>
          <p:nvPr userDrawn="1"/>
        </p:nvPicPr>
        <p:blipFill>
          <a:blip r:embed="rId8" cstate="email">
            <a:extLst>
              <a:ext uri="{28A0092B-C50C-407E-A947-70E740481C1C}">
                <a14:useLocalDpi xmlns:a14="http://schemas.microsoft.com/office/drawing/2010/main"/>
              </a:ext>
            </a:extLst>
          </a:blip>
          <a:stretch>
            <a:fillRect/>
          </a:stretch>
        </p:blipFill>
        <p:spPr>
          <a:xfrm rot="5400000">
            <a:off x="895881" y="1559983"/>
            <a:ext cx="1621554" cy="3240000"/>
          </a:xfrm>
          <a:prstGeom prst="rect">
            <a:avLst/>
          </a:prstGeom>
        </p:spPr>
      </p:pic>
      <p:pic>
        <p:nvPicPr>
          <p:cNvPr id="6" name="Afbeelding 5" descr="Afbeelding met zwart, wit, Graphics, ontwerp&#10;&#10;Automatisch gegenereerde beschrijving">
            <a:extLst>
              <a:ext uri="{FF2B5EF4-FFF2-40B4-BE49-F238E27FC236}">
                <a16:creationId xmlns:a16="http://schemas.microsoft.com/office/drawing/2014/main" id="{6BC86919-2F68-5AB2-4446-539F7AEB9472}"/>
              </a:ext>
            </a:extLst>
          </p:cNvPr>
          <p:cNvPicPr>
            <a:picLocks noChangeAspect="1"/>
          </p:cNvPicPr>
          <p:nvPr userDrawn="1"/>
        </p:nvPicPr>
        <p:blipFill>
          <a:blip r:embed="rId9" cstate="email">
            <a:extLst>
              <a:ext uri="{28A0092B-C50C-407E-A947-70E740481C1C}">
                <a14:useLocalDpi xmlns:a14="http://schemas.microsoft.com/office/drawing/2010/main"/>
              </a:ext>
            </a:extLst>
          </a:blip>
          <a:stretch>
            <a:fillRect/>
          </a:stretch>
        </p:blipFill>
        <p:spPr>
          <a:xfrm rot="10800000">
            <a:off x="21139844" y="768906"/>
            <a:ext cx="3240000" cy="3240000"/>
          </a:xfrm>
          <a:prstGeom prst="rect">
            <a:avLst/>
          </a:prstGeom>
        </p:spPr>
      </p:pic>
      <p:pic>
        <p:nvPicPr>
          <p:cNvPr id="11" name="Afbeelding 10" descr="Afbeelding met ontwerp, creativiteit&#10;&#10;Beschrijving automatisch gegenereerd met gemiddelde betrouwbaarheid">
            <a:extLst>
              <a:ext uri="{FF2B5EF4-FFF2-40B4-BE49-F238E27FC236}">
                <a16:creationId xmlns:a16="http://schemas.microsoft.com/office/drawing/2014/main" id="{CB7E7E5D-537E-293E-8666-DF9FFBBE014D}"/>
              </a:ext>
            </a:extLst>
          </p:cNvPr>
          <p:cNvPicPr>
            <a:picLocks noChangeAspect="1"/>
          </p:cNvPicPr>
          <p:nvPr userDrawn="1"/>
        </p:nvPicPr>
        <p:blipFill>
          <a:blip r:embed="rId10" cstate="email">
            <a:extLst>
              <a:ext uri="{28A0092B-C50C-407E-A947-70E740481C1C}">
                <a14:useLocalDpi xmlns:a14="http://schemas.microsoft.com/office/drawing/2010/main"/>
              </a:ext>
            </a:extLst>
          </a:blip>
          <a:stretch>
            <a:fillRect/>
          </a:stretch>
        </p:blipFill>
        <p:spPr>
          <a:xfrm>
            <a:off x="16300354" y="757061"/>
            <a:ext cx="3240000" cy="3240000"/>
          </a:xfrm>
          <a:prstGeom prst="rect">
            <a:avLst/>
          </a:prstGeom>
        </p:spPr>
      </p:pic>
      <p:pic>
        <p:nvPicPr>
          <p:cNvPr id="15" name="Afbeelding 14" descr="Afbeelding met cirkel&#10;&#10;Automatisch gegenereerde beschrijving">
            <a:extLst>
              <a:ext uri="{FF2B5EF4-FFF2-40B4-BE49-F238E27FC236}">
                <a16:creationId xmlns:a16="http://schemas.microsoft.com/office/drawing/2014/main" id="{77CB1FE4-F08C-B71A-F477-4964C99E51E3}"/>
              </a:ext>
            </a:extLst>
          </p:cNvPr>
          <p:cNvPicPr>
            <a:picLocks noChangeAspect="1"/>
          </p:cNvPicPr>
          <p:nvPr userDrawn="1"/>
        </p:nvPicPr>
        <p:blipFill>
          <a:blip r:embed="rId11" cstate="email">
            <a:extLst>
              <a:ext uri="{28A0092B-C50C-407E-A947-70E740481C1C}">
                <a14:useLocalDpi xmlns:a14="http://schemas.microsoft.com/office/drawing/2010/main"/>
              </a:ext>
            </a:extLst>
          </a:blip>
          <a:stretch>
            <a:fillRect/>
          </a:stretch>
        </p:blipFill>
        <p:spPr>
          <a:xfrm>
            <a:off x="3343544" y="768906"/>
            <a:ext cx="3240000" cy="3240000"/>
          </a:xfrm>
          <a:prstGeom prst="rect">
            <a:avLst/>
          </a:prstGeom>
        </p:spPr>
      </p:pic>
      <p:pic>
        <p:nvPicPr>
          <p:cNvPr id="17" name="Afbeelding 16" descr="Afbeelding met creativiteit, kunst&#10;&#10;Beschrijving automatisch gegenereerd met gemiddelde betrouwbaarheid">
            <a:extLst>
              <a:ext uri="{FF2B5EF4-FFF2-40B4-BE49-F238E27FC236}">
                <a16:creationId xmlns:a16="http://schemas.microsoft.com/office/drawing/2014/main" id="{BA59EB25-5212-5FF0-3CD6-10F0C70E5ADE}"/>
              </a:ext>
            </a:extLst>
          </p:cNvPr>
          <p:cNvPicPr>
            <a:picLocks noChangeAspect="1"/>
          </p:cNvPicPr>
          <p:nvPr userDrawn="1"/>
        </p:nvPicPr>
        <p:blipFill>
          <a:blip r:embed="rId12" cstate="email">
            <a:extLst>
              <a:ext uri="{28A0092B-C50C-407E-A947-70E740481C1C}">
                <a14:useLocalDpi xmlns:a14="http://schemas.microsoft.com/office/drawing/2010/main"/>
              </a:ext>
            </a:extLst>
          </a:blip>
          <a:stretch>
            <a:fillRect/>
          </a:stretch>
        </p:blipFill>
        <p:spPr>
          <a:xfrm>
            <a:off x="87631" y="3898779"/>
            <a:ext cx="3240000" cy="3240000"/>
          </a:xfrm>
          <a:prstGeom prst="rect">
            <a:avLst/>
          </a:prstGeom>
        </p:spPr>
      </p:pic>
    </p:spTree>
    <p:extLst>
      <p:ext uri="{BB962C8B-B14F-4D97-AF65-F5344CB8AC3E}">
        <p14:creationId xmlns:p14="http://schemas.microsoft.com/office/powerpoint/2010/main" val="2683280413"/>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3_GO-Titel+2Kolommen">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4" name="Tijdelijke aanduiding voor tekst 8">
            <a:extLst>
              <a:ext uri="{FF2B5EF4-FFF2-40B4-BE49-F238E27FC236}">
                <a16:creationId xmlns:a16="http://schemas.microsoft.com/office/drawing/2014/main" id="{5B3936D2-4CCD-75C7-D9E8-6BFA613071B0}"/>
              </a:ext>
            </a:extLst>
          </p:cNvPr>
          <p:cNvSpPr>
            <a:spLocks noGrp="1"/>
          </p:cNvSpPr>
          <p:nvPr>
            <p:ph type="body" sz="quarter" idx="13"/>
          </p:nvPr>
        </p:nvSpPr>
        <p:spPr>
          <a:xfrm>
            <a:off x="1522798" y="4215600"/>
            <a:ext cx="20635741" cy="7791083"/>
          </a:xfrm>
          <a:prstGeom prst="rect">
            <a:avLst/>
          </a:prstGeom>
        </p:spPr>
        <p:txBody>
          <a:bodyPr lIns="0" rIns="0" numCol="2" spcCol="180000">
            <a:normAutofit/>
          </a:bodyPr>
          <a:lstStyle>
            <a:lvl1pPr marL="0" indent="0">
              <a:lnSpc>
                <a:spcPct val="110000"/>
              </a:lnSpc>
              <a:buFontTx/>
              <a:buNone/>
              <a:defRPr lang="nl-NL" sz="2800" dirty="0"/>
            </a:lvl1pPr>
            <a:lvl2pPr marL="1076325" indent="-361950">
              <a:buClr>
                <a:schemeClr val="accent1"/>
              </a:buClr>
              <a:defRPr lang="nl-NL" dirty="0"/>
            </a:lvl2pPr>
            <a:lvl3pPr marL="1524000" indent="-455613">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p:txBody>
      </p:sp>
      <p:pic>
        <p:nvPicPr>
          <p:cNvPr id="7" name="Afbeelding 6" descr="Afbeelding met Kleurrijkheid, patroon, rood, Magenta&#10;&#10;Automatisch gegenereerde beschrijving">
            <a:extLst>
              <a:ext uri="{FF2B5EF4-FFF2-40B4-BE49-F238E27FC236}">
                <a16:creationId xmlns:a16="http://schemas.microsoft.com/office/drawing/2014/main" id="{2BD12505-4AC4-D784-9378-A8F345E0078C}"/>
              </a:ext>
            </a:extLst>
          </p:cNvPr>
          <p:cNvPicPr>
            <a:picLocks noChangeAspect="1"/>
          </p:cNvPicPr>
          <p:nvPr userDrawn="1"/>
        </p:nvPicPr>
        <p:blipFill>
          <a:blip r:embed="rId2" cstate="email">
            <a:alphaModFix amt="10000"/>
            <a:extLst>
              <a:ext uri="{28A0092B-C50C-407E-A947-70E740481C1C}">
                <a14:useLocalDpi xmlns:a14="http://schemas.microsoft.com/office/drawing/2010/main"/>
              </a:ext>
            </a:extLst>
          </a:blip>
          <a:stretch>
            <a:fillRect/>
          </a:stretch>
        </p:blipFill>
        <p:spPr>
          <a:xfrm>
            <a:off x="18030368" y="7363955"/>
            <a:ext cx="6352045" cy="6352045"/>
          </a:xfrm>
          <a:prstGeom prst="rect">
            <a:avLst/>
          </a:prstGeom>
        </p:spPr>
      </p:pic>
    </p:spTree>
    <p:extLst>
      <p:ext uri="{BB962C8B-B14F-4D97-AF65-F5344CB8AC3E}">
        <p14:creationId xmlns:p14="http://schemas.microsoft.com/office/powerpoint/2010/main" val="3175007073"/>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GO-Titel+2Kolommen-2">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541600" y="-3600"/>
            <a:ext cx="6602400" cy="33012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pic>
        <p:nvPicPr>
          <p:cNvPr id="13" name="Graphic 12">
            <a:extLst>
              <a:ext uri="{FF2B5EF4-FFF2-40B4-BE49-F238E27FC236}">
                <a16:creationId xmlns:a16="http://schemas.microsoft.com/office/drawing/2014/main" id="{E8CB1427-9034-0226-3622-633B0AD006BB}"/>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22575600" y="763200"/>
            <a:ext cx="1047600" cy="764812"/>
          </a:xfrm>
          <a:prstGeom prst="rect">
            <a:avLst/>
          </a:prstGeom>
        </p:spPr>
      </p:pic>
      <p:sp>
        <p:nvSpPr>
          <p:cNvPr id="4" name="Tijdelijke aanduiding voor tekst 8">
            <a:extLst>
              <a:ext uri="{FF2B5EF4-FFF2-40B4-BE49-F238E27FC236}">
                <a16:creationId xmlns:a16="http://schemas.microsoft.com/office/drawing/2014/main" id="{62D47763-58CA-B336-0CA5-B8EB7B17C3DC}"/>
              </a:ext>
            </a:extLst>
          </p:cNvPr>
          <p:cNvSpPr>
            <a:spLocks noGrp="1"/>
          </p:cNvSpPr>
          <p:nvPr>
            <p:ph type="body" sz="quarter" idx="13"/>
          </p:nvPr>
        </p:nvSpPr>
        <p:spPr>
          <a:xfrm>
            <a:off x="1522798" y="4215600"/>
            <a:ext cx="20635741" cy="7791083"/>
          </a:xfrm>
          <a:prstGeom prst="rect">
            <a:avLst/>
          </a:prstGeom>
        </p:spPr>
        <p:txBody>
          <a:bodyPr lIns="0" rIns="0" numCol="2" spcCol="180000">
            <a:normAutofit/>
          </a:bodyPr>
          <a:lstStyle>
            <a:lvl1pPr marL="0" indent="0">
              <a:lnSpc>
                <a:spcPct val="110000"/>
              </a:lnSpc>
              <a:buFontTx/>
              <a:buNone/>
              <a:defRPr lang="nl-NL" sz="2800" dirty="0"/>
            </a:lvl1pPr>
            <a:lvl2pPr marL="1076325" indent="-361950">
              <a:buClr>
                <a:schemeClr val="accent1"/>
              </a:buClr>
              <a:defRPr lang="nl-NL" dirty="0"/>
            </a:lvl2pPr>
            <a:lvl3pPr marL="1524000" indent="-455613">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p:txBody>
      </p:sp>
    </p:spTree>
    <p:extLst>
      <p:ext uri="{BB962C8B-B14F-4D97-AF65-F5344CB8AC3E}">
        <p14:creationId xmlns:p14="http://schemas.microsoft.com/office/powerpoint/2010/main" val="242063906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GO-Titel+Grafiek">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6" name="Tijdelijke aanduiding voor grafiek 5">
            <a:extLst>
              <a:ext uri="{FF2B5EF4-FFF2-40B4-BE49-F238E27FC236}">
                <a16:creationId xmlns:a16="http://schemas.microsoft.com/office/drawing/2014/main" id="{F5E7416B-E1AB-4774-8F0C-5B2CC81D9C5D}"/>
              </a:ext>
            </a:extLst>
          </p:cNvPr>
          <p:cNvSpPr>
            <a:spLocks noGrp="1"/>
          </p:cNvSpPr>
          <p:nvPr>
            <p:ph type="chart" sz="quarter" idx="13"/>
          </p:nvPr>
        </p:nvSpPr>
        <p:spPr>
          <a:xfrm>
            <a:off x="763200" y="4694400"/>
            <a:ext cx="22096800" cy="7498799"/>
          </a:xfrm>
          <a:prstGeom prst="rect">
            <a:avLst/>
          </a:prstGeom>
        </p:spPr>
        <p:txBody>
          <a:bodyPr lIns="0" tIns="0" rIns="0" bIns="0">
            <a:noAutofit/>
          </a:bodyPr>
          <a:lstStyle/>
          <a:p>
            <a:r>
              <a:rPr lang="nl-NL"/>
              <a:t>Klik op het pictogram als u een grafiek wilt toevoegen</a:t>
            </a:r>
            <a:endParaRPr lang="nl-BE"/>
          </a:p>
        </p:txBody>
      </p:sp>
    </p:spTree>
    <p:extLst>
      <p:ext uri="{BB962C8B-B14F-4D97-AF65-F5344CB8AC3E}">
        <p14:creationId xmlns:p14="http://schemas.microsoft.com/office/powerpoint/2010/main" val="130677940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GO-Quote">
    <p:bg>
      <p:bgPr>
        <a:solidFill>
          <a:schemeClr val="bg2"/>
        </a:solidFill>
        <a:effectLst/>
      </p:bgPr>
    </p:bg>
    <p:spTree>
      <p:nvGrpSpPr>
        <p:cNvPr id="1" name=""/>
        <p:cNvGrpSpPr/>
        <p:nvPr/>
      </p:nvGrpSpPr>
      <p:grpSpPr>
        <a:xfrm>
          <a:off x="0" y="0"/>
          <a:ext cx="0" cy="0"/>
          <a:chOff x="0" y="0"/>
          <a:chExt cx="0" cy="0"/>
        </a:xfrm>
      </p:grpSpPr>
      <p:sp>
        <p:nvSpPr>
          <p:cNvPr id="3" name="Tijdelijke aanduiding voor afbeelding 2">
            <a:extLst>
              <a:ext uri="{FF2B5EF4-FFF2-40B4-BE49-F238E27FC236}">
                <a16:creationId xmlns:a16="http://schemas.microsoft.com/office/drawing/2014/main" id="{D48E70C3-B188-A705-D6F8-EB62C7495377}"/>
              </a:ext>
            </a:extLst>
          </p:cNvPr>
          <p:cNvSpPr>
            <a:spLocks noGrp="1"/>
          </p:cNvSpPr>
          <p:nvPr>
            <p:ph type="pic" sz="quarter" idx="11"/>
          </p:nvPr>
        </p:nvSpPr>
        <p:spPr>
          <a:xfrm>
            <a:off x="0" y="0"/>
            <a:ext cx="21239163" cy="13716000"/>
          </a:xfrm>
          <a:prstGeom prst="rect">
            <a:avLst/>
          </a:prstGeom>
        </p:spPr>
        <p:txBody>
          <a:bodyPr/>
          <a:lstStyle/>
          <a:p>
            <a:r>
              <a:rPr lang="nl-NL"/>
              <a:t>Klik op het pictogram als u een afbeelding wilt toevoegen</a:t>
            </a:r>
            <a:endParaRPr lang="nl-BE"/>
          </a:p>
        </p:txBody>
      </p:sp>
      <p:sp>
        <p:nvSpPr>
          <p:cNvPr id="4" name="Rechthoek 3">
            <a:extLst>
              <a:ext uri="{FF2B5EF4-FFF2-40B4-BE49-F238E27FC236}">
                <a16:creationId xmlns:a16="http://schemas.microsoft.com/office/drawing/2014/main" id="{A7290BD7-5767-8778-DFD5-A388094E0A46}"/>
              </a:ext>
            </a:extLst>
          </p:cNvPr>
          <p:cNvSpPr/>
          <p:nvPr userDrawn="1"/>
        </p:nvSpPr>
        <p:spPr>
          <a:xfrm>
            <a:off x="21239613" y="0"/>
            <a:ext cx="3142800" cy="13716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pic>
        <p:nvPicPr>
          <p:cNvPr id="13" name="Graphic 12">
            <a:extLst>
              <a:ext uri="{FF2B5EF4-FFF2-40B4-BE49-F238E27FC236}">
                <a16:creationId xmlns:a16="http://schemas.microsoft.com/office/drawing/2014/main" id="{E8CB1427-9034-0226-3622-633B0AD006B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2575600" y="763200"/>
            <a:ext cx="1047600" cy="764812"/>
          </a:xfrm>
          <a:prstGeom prst="rect">
            <a:avLst/>
          </a:prstGeom>
        </p:spPr>
      </p:pic>
      <p:pic>
        <p:nvPicPr>
          <p:cNvPr id="15" name="Graphic 14">
            <a:extLst>
              <a:ext uri="{FF2B5EF4-FFF2-40B4-BE49-F238E27FC236}">
                <a16:creationId xmlns:a16="http://schemas.microsoft.com/office/drawing/2014/main" id="{C808F593-6B2A-0A81-FC36-07E78B6AFC7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21239613" y="7452000"/>
            <a:ext cx="3142800" cy="3142800"/>
          </a:xfrm>
          <a:prstGeom prst="rect">
            <a:avLst/>
          </a:prstGeom>
        </p:spPr>
      </p:pic>
      <p:sp>
        <p:nvSpPr>
          <p:cNvPr id="6" name="Tijdelijke aanduiding voor tekst 5">
            <a:extLst>
              <a:ext uri="{FF2B5EF4-FFF2-40B4-BE49-F238E27FC236}">
                <a16:creationId xmlns:a16="http://schemas.microsoft.com/office/drawing/2014/main" id="{B9A52F89-82AB-E713-2683-E488C571E4F2}"/>
              </a:ext>
            </a:extLst>
          </p:cNvPr>
          <p:cNvSpPr>
            <a:spLocks noGrp="1"/>
          </p:cNvSpPr>
          <p:nvPr>
            <p:ph type="body" sz="quarter" idx="10"/>
          </p:nvPr>
        </p:nvSpPr>
        <p:spPr>
          <a:xfrm>
            <a:off x="3380400" y="4456800"/>
            <a:ext cx="14479200" cy="4442400"/>
          </a:xfrm>
          <a:prstGeom prst="rect">
            <a:avLst/>
          </a:prstGeom>
        </p:spPr>
        <p:txBody>
          <a:bodyPr lIns="0" tIns="0" rIns="0" bIns="0" anchor="ctr" anchorCtr="0">
            <a:noAutofit/>
          </a:bodyPr>
          <a:lstStyle>
            <a:lvl1pPr marL="0" indent="0" algn="ctr">
              <a:buNone/>
              <a:defRPr sz="11659" baseline="0">
                <a:solidFill>
                  <a:schemeClr val="bg1"/>
                </a:solidFill>
                <a:effectLst>
                  <a:outerShdw blurRad="1016000" algn="ctr" rotWithShape="0">
                    <a:prstClr val="black">
                      <a:alpha val="75000"/>
                    </a:prstClr>
                  </a:outerShdw>
                </a:effectLst>
                <a:latin typeface="+mj-lt"/>
              </a:defRPr>
            </a:lvl1pPr>
          </a:lstStyle>
          <a:p>
            <a:pPr lvl="0"/>
            <a:r>
              <a:rPr lang="nl-NL"/>
              <a:t>Klikken om de tekststijl van het model te bewerken</a:t>
            </a:r>
          </a:p>
        </p:txBody>
      </p:sp>
      <p:pic>
        <p:nvPicPr>
          <p:cNvPr id="11" name="Graphic 10">
            <a:extLst>
              <a:ext uri="{FF2B5EF4-FFF2-40B4-BE49-F238E27FC236}">
                <a16:creationId xmlns:a16="http://schemas.microsoft.com/office/drawing/2014/main" id="{BCE531F8-54F9-0AB3-647A-794199AAFF43}"/>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21239613" y="10593000"/>
            <a:ext cx="1562400" cy="3124800"/>
          </a:xfrm>
          <a:prstGeom prst="rect">
            <a:avLst/>
          </a:prstGeom>
        </p:spPr>
      </p:pic>
    </p:spTree>
    <p:extLst>
      <p:ext uri="{BB962C8B-B14F-4D97-AF65-F5344CB8AC3E}">
        <p14:creationId xmlns:p14="http://schemas.microsoft.com/office/powerpoint/2010/main" val="2035397782"/>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1_GO-Quote2">
    <p:bg>
      <p:bgPr>
        <a:solidFill>
          <a:schemeClr val="bg2"/>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A7290BD7-5767-8778-DFD5-A388094E0A46}"/>
              </a:ext>
            </a:extLst>
          </p:cNvPr>
          <p:cNvSpPr/>
          <p:nvPr userDrawn="1"/>
        </p:nvSpPr>
        <p:spPr>
          <a:xfrm>
            <a:off x="-794" y="0"/>
            <a:ext cx="24382413" cy="13716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pic>
        <p:nvPicPr>
          <p:cNvPr id="15" name="Graphic 14">
            <a:extLst>
              <a:ext uri="{FF2B5EF4-FFF2-40B4-BE49-F238E27FC236}">
                <a16:creationId xmlns:a16="http://schemas.microsoft.com/office/drawing/2014/main" id="{C808F593-6B2A-0A81-FC36-07E78B6AFC7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1257901" y="7452000"/>
            <a:ext cx="3142800" cy="3142800"/>
          </a:xfrm>
          <a:prstGeom prst="rect">
            <a:avLst/>
          </a:prstGeom>
        </p:spPr>
      </p:pic>
      <p:sp>
        <p:nvSpPr>
          <p:cNvPr id="6" name="Tijdelijke aanduiding voor tekst 5">
            <a:extLst>
              <a:ext uri="{FF2B5EF4-FFF2-40B4-BE49-F238E27FC236}">
                <a16:creationId xmlns:a16="http://schemas.microsoft.com/office/drawing/2014/main" id="{B9A52F89-82AB-E713-2683-E488C571E4F2}"/>
              </a:ext>
            </a:extLst>
          </p:cNvPr>
          <p:cNvSpPr>
            <a:spLocks noGrp="1"/>
          </p:cNvSpPr>
          <p:nvPr>
            <p:ph type="body" sz="quarter" idx="10"/>
          </p:nvPr>
        </p:nvSpPr>
        <p:spPr>
          <a:xfrm>
            <a:off x="3380400" y="4456800"/>
            <a:ext cx="14479200" cy="4442400"/>
          </a:xfrm>
          <a:prstGeom prst="rect">
            <a:avLst/>
          </a:prstGeom>
        </p:spPr>
        <p:txBody>
          <a:bodyPr lIns="0" tIns="0" rIns="0" bIns="0" anchor="ctr" anchorCtr="0">
            <a:noAutofit/>
          </a:bodyPr>
          <a:lstStyle>
            <a:lvl1pPr marL="0" indent="0" algn="ctr">
              <a:buNone/>
              <a:defRPr sz="11659" baseline="0">
                <a:solidFill>
                  <a:schemeClr val="bg1"/>
                </a:solidFill>
                <a:effectLst>
                  <a:outerShdw blurRad="1016000" algn="ctr" rotWithShape="0">
                    <a:prstClr val="black">
                      <a:alpha val="75000"/>
                    </a:prstClr>
                  </a:outerShdw>
                </a:effectLst>
                <a:latin typeface="+mj-lt"/>
              </a:defRPr>
            </a:lvl1pPr>
          </a:lstStyle>
          <a:p>
            <a:pPr lvl="0"/>
            <a:r>
              <a:rPr lang="nl-NL"/>
              <a:t>Klikken om de tekststijl van het model te bewerken</a:t>
            </a:r>
          </a:p>
        </p:txBody>
      </p:sp>
      <p:pic>
        <p:nvPicPr>
          <p:cNvPr id="11" name="Graphic 10">
            <a:extLst>
              <a:ext uri="{FF2B5EF4-FFF2-40B4-BE49-F238E27FC236}">
                <a16:creationId xmlns:a16="http://schemas.microsoft.com/office/drawing/2014/main" id="{BCE531F8-54F9-0AB3-647A-794199AAFF43}"/>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21230612" y="10569600"/>
            <a:ext cx="1562400" cy="3124800"/>
          </a:xfrm>
          <a:prstGeom prst="rect">
            <a:avLst/>
          </a:prstGeom>
        </p:spPr>
      </p:pic>
      <p:pic>
        <p:nvPicPr>
          <p:cNvPr id="5" name="Afbeelding 4" descr="Afbeelding met lijn, wit, Symmetrie, patroon&#10;&#10;Automatisch gegenereerde beschrijving">
            <a:extLst>
              <a:ext uri="{FF2B5EF4-FFF2-40B4-BE49-F238E27FC236}">
                <a16:creationId xmlns:a16="http://schemas.microsoft.com/office/drawing/2014/main" id="{DC754C4B-357C-867A-48BB-164547FF8063}"/>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18096813" y="10571400"/>
            <a:ext cx="3142800" cy="3142800"/>
          </a:xfrm>
          <a:prstGeom prst="rect">
            <a:avLst/>
          </a:prstGeom>
        </p:spPr>
      </p:pic>
      <p:pic>
        <p:nvPicPr>
          <p:cNvPr id="10" name="Afbeelding 9" descr="Afbeelding met cirkel, Graphics&#10;&#10;Automatisch gegenereerde beschrijving">
            <a:extLst>
              <a:ext uri="{FF2B5EF4-FFF2-40B4-BE49-F238E27FC236}">
                <a16:creationId xmlns:a16="http://schemas.microsoft.com/office/drawing/2014/main" id="{7F358E4B-A677-7420-E93F-E76583B36751}"/>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21272835" y="4307400"/>
            <a:ext cx="3142800" cy="3142800"/>
          </a:xfrm>
          <a:prstGeom prst="rect">
            <a:avLst/>
          </a:prstGeom>
        </p:spPr>
      </p:pic>
      <p:pic>
        <p:nvPicPr>
          <p:cNvPr id="16" name="Afbeelding 15">
            <a:extLst>
              <a:ext uri="{FF2B5EF4-FFF2-40B4-BE49-F238E27FC236}">
                <a16:creationId xmlns:a16="http://schemas.microsoft.com/office/drawing/2014/main" id="{76249B01-6F20-8078-F99C-517996F80CD5}"/>
              </a:ext>
            </a:extLst>
          </p:cNvPr>
          <p:cNvPicPr>
            <a:picLocks noChangeAspect="1"/>
          </p:cNvPicPr>
          <p:nvPr userDrawn="1"/>
        </p:nvPicPr>
        <p:blipFill>
          <a:blip r:embed="rId8" cstate="email">
            <a:extLst>
              <a:ext uri="{28A0092B-C50C-407E-A947-70E740481C1C}">
                <a14:useLocalDpi xmlns:a14="http://schemas.microsoft.com/office/drawing/2010/main"/>
              </a:ext>
            </a:extLst>
          </a:blip>
          <a:stretch>
            <a:fillRect/>
          </a:stretch>
        </p:blipFill>
        <p:spPr>
          <a:xfrm>
            <a:off x="21257107" y="1181088"/>
            <a:ext cx="3142800" cy="3142800"/>
          </a:xfrm>
          <a:prstGeom prst="rect">
            <a:avLst/>
          </a:prstGeom>
        </p:spPr>
      </p:pic>
      <p:pic>
        <p:nvPicPr>
          <p:cNvPr id="18" name="Afbeelding 17" descr="Afbeelding met Graphics, Lettertype, logo, symbool&#10;&#10;Automatisch gegenereerde beschrijving">
            <a:extLst>
              <a:ext uri="{FF2B5EF4-FFF2-40B4-BE49-F238E27FC236}">
                <a16:creationId xmlns:a16="http://schemas.microsoft.com/office/drawing/2014/main" id="{421B7722-FC8E-E52F-7423-067C048E5BAE}"/>
              </a:ext>
            </a:extLst>
          </p:cNvPr>
          <p:cNvPicPr>
            <a:picLocks noChangeAspect="1"/>
          </p:cNvPicPr>
          <p:nvPr userDrawn="1"/>
        </p:nvPicPr>
        <p:blipFill>
          <a:blip r:embed="rId9" cstate="email">
            <a:extLst>
              <a:ext uri="{28A0092B-C50C-407E-A947-70E740481C1C}">
                <a14:useLocalDpi xmlns:a14="http://schemas.microsoft.com/office/drawing/2010/main"/>
              </a:ext>
            </a:extLst>
          </a:blip>
          <a:stretch>
            <a:fillRect/>
          </a:stretch>
        </p:blipFill>
        <p:spPr>
          <a:xfrm>
            <a:off x="21230612" y="1422788"/>
            <a:ext cx="3142801" cy="2666619"/>
          </a:xfrm>
          <a:prstGeom prst="rect">
            <a:avLst/>
          </a:prstGeom>
        </p:spPr>
      </p:pic>
      <p:pic>
        <p:nvPicPr>
          <p:cNvPr id="20" name="Afbeelding 19" descr="Afbeelding met patroon, kleding, Symmetrie, stof&#10;&#10;Automatisch gegenereerde beschrijving">
            <a:extLst>
              <a:ext uri="{FF2B5EF4-FFF2-40B4-BE49-F238E27FC236}">
                <a16:creationId xmlns:a16="http://schemas.microsoft.com/office/drawing/2014/main" id="{48B3C6B8-E415-4DE4-2441-BEF217B7C80C}"/>
              </a:ext>
            </a:extLst>
          </p:cNvPr>
          <p:cNvPicPr>
            <a:picLocks noChangeAspect="1"/>
          </p:cNvPicPr>
          <p:nvPr userDrawn="1"/>
        </p:nvPicPr>
        <p:blipFill>
          <a:blip r:embed="rId10" cstate="email">
            <a:extLst>
              <a:ext uri="{28A0092B-C50C-407E-A947-70E740481C1C}">
                <a14:useLocalDpi xmlns:a14="http://schemas.microsoft.com/office/drawing/2010/main"/>
              </a:ext>
            </a:extLst>
          </a:blip>
          <a:stretch>
            <a:fillRect/>
          </a:stretch>
        </p:blipFill>
        <p:spPr>
          <a:xfrm>
            <a:off x="21220102" y="-1954368"/>
            <a:ext cx="3145819" cy="3142801"/>
          </a:xfrm>
          <a:prstGeom prst="rect">
            <a:avLst/>
          </a:prstGeom>
        </p:spPr>
      </p:pic>
    </p:spTree>
    <p:extLst>
      <p:ext uri="{BB962C8B-B14F-4D97-AF65-F5344CB8AC3E}">
        <p14:creationId xmlns:p14="http://schemas.microsoft.com/office/powerpoint/2010/main" val="2731452824"/>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2_GO-Quote3">
    <p:bg>
      <p:bgPr>
        <a:solidFill>
          <a:schemeClr val="bg2"/>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A7290BD7-5767-8778-DFD5-A388094E0A46}"/>
              </a:ext>
            </a:extLst>
          </p:cNvPr>
          <p:cNvSpPr/>
          <p:nvPr userDrawn="1"/>
        </p:nvSpPr>
        <p:spPr>
          <a:xfrm>
            <a:off x="-794" y="0"/>
            <a:ext cx="24382413" cy="13716000"/>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pic>
        <p:nvPicPr>
          <p:cNvPr id="15" name="Graphic 14">
            <a:extLst>
              <a:ext uri="{FF2B5EF4-FFF2-40B4-BE49-F238E27FC236}">
                <a16:creationId xmlns:a16="http://schemas.microsoft.com/office/drawing/2014/main" id="{C808F593-6B2A-0A81-FC36-07E78B6AFC7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1257901" y="7452000"/>
            <a:ext cx="3142800" cy="3142800"/>
          </a:xfrm>
          <a:prstGeom prst="rect">
            <a:avLst/>
          </a:prstGeom>
        </p:spPr>
      </p:pic>
      <p:sp>
        <p:nvSpPr>
          <p:cNvPr id="6" name="Tijdelijke aanduiding voor tekst 5">
            <a:extLst>
              <a:ext uri="{FF2B5EF4-FFF2-40B4-BE49-F238E27FC236}">
                <a16:creationId xmlns:a16="http://schemas.microsoft.com/office/drawing/2014/main" id="{B9A52F89-82AB-E713-2683-E488C571E4F2}"/>
              </a:ext>
            </a:extLst>
          </p:cNvPr>
          <p:cNvSpPr>
            <a:spLocks noGrp="1"/>
          </p:cNvSpPr>
          <p:nvPr>
            <p:ph type="body" sz="quarter" idx="10"/>
          </p:nvPr>
        </p:nvSpPr>
        <p:spPr>
          <a:xfrm>
            <a:off x="3380400" y="4456800"/>
            <a:ext cx="14479200" cy="4442400"/>
          </a:xfrm>
          <a:prstGeom prst="rect">
            <a:avLst/>
          </a:prstGeom>
        </p:spPr>
        <p:txBody>
          <a:bodyPr lIns="0" tIns="0" rIns="0" bIns="0" anchor="ctr" anchorCtr="0">
            <a:noAutofit/>
          </a:bodyPr>
          <a:lstStyle>
            <a:lvl1pPr marL="0" indent="0" algn="ctr">
              <a:buNone/>
              <a:defRPr sz="11659" baseline="0">
                <a:solidFill>
                  <a:schemeClr val="bg1"/>
                </a:solidFill>
                <a:effectLst>
                  <a:outerShdw blurRad="1016000" algn="ctr" rotWithShape="0">
                    <a:prstClr val="black">
                      <a:alpha val="75000"/>
                    </a:prstClr>
                  </a:outerShdw>
                </a:effectLst>
                <a:latin typeface="+mj-lt"/>
              </a:defRPr>
            </a:lvl1pPr>
          </a:lstStyle>
          <a:p>
            <a:pPr lvl="0"/>
            <a:r>
              <a:rPr lang="nl-NL"/>
              <a:t>Klikken om de tekststijl van het model te bewerken</a:t>
            </a:r>
          </a:p>
        </p:txBody>
      </p:sp>
      <p:pic>
        <p:nvPicPr>
          <p:cNvPr id="11" name="Graphic 10">
            <a:extLst>
              <a:ext uri="{FF2B5EF4-FFF2-40B4-BE49-F238E27FC236}">
                <a16:creationId xmlns:a16="http://schemas.microsoft.com/office/drawing/2014/main" id="{BCE531F8-54F9-0AB3-647A-794199AAFF43}"/>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21230612" y="10569600"/>
            <a:ext cx="1562400" cy="3124800"/>
          </a:xfrm>
          <a:prstGeom prst="rect">
            <a:avLst/>
          </a:prstGeom>
        </p:spPr>
      </p:pic>
      <p:pic>
        <p:nvPicPr>
          <p:cNvPr id="5" name="Afbeelding 4" descr="Afbeelding met lijn, wit, Symmetrie, patroon&#10;&#10;Automatisch gegenereerde beschrijving">
            <a:extLst>
              <a:ext uri="{FF2B5EF4-FFF2-40B4-BE49-F238E27FC236}">
                <a16:creationId xmlns:a16="http://schemas.microsoft.com/office/drawing/2014/main" id="{DC754C4B-357C-867A-48BB-164547FF8063}"/>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18096813" y="10571400"/>
            <a:ext cx="3142800" cy="3142800"/>
          </a:xfrm>
          <a:prstGeom prst="rect">
            <a:avLst/>
          </a:prstGeom>
        </p:spPr>
      </p:pic>
      <p:pic>
        <p:nvPicPr>
          <p:cNvPr id="10" name="Afbeelding 9" descr="Afbeelding met cirkel, Graphics&#10;&#10;Automatisch gegenereerde beschrijving">
            <a:extLst>
              <a:ext uri="{FF2B5EF4-FFF2-40B4-BE49-F238E27FC236}">
                <a16:creationId xmlns:a16="http://schemas.microsoft.com/office/drawing/2014/main" id="{7F358E4B-A677-7420-E93F-E76583B36751}"/>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21272835" y="4307400"/>
            <a:ext cx="3142800" cy="3142800"/>
          </a:xfrm>
          <a:prstGeom prst="rect">
            <a:avLst/>
          </a:prstGeom>
        </p:spPr>
      </p:pic>
      <p:pic>
        <p:nvPicPr>
          <p:cNvPr id="16" name="Afbeelding 15">
            <a:extLst>
              <a:ext uri="{FF2B5EF4-FFF2-40B4-BE49-F238E27FC236}">
                <a16:creationId xmlns:a16="http://schemas.microsoft.com/office/drawing/2014/main" id="{76249B01-6F20-8078-F99C-517996F80CD5}"/>
              </a:ext>
            </a:extLst>
          </p:cNvPr>
          <p:cNvPicPr>
            <a:picLocks noChangeAspect="1"/>
          </p:cNvPicPr>
          <p:nvPr userDrawn="1"/>
        </p:nvPicPr>
        <p:blipFill>
          <a:blip r:embed="rId8" cstate="email">
            <a:extLst>
              <a:ext uri="{28A0092B-C50C-407E-A947-70E740481C1C}">
                <a14:useLocalDpi xmlns:a14="http://schemas.microsoft.com/office/drawing/2010/main"/>
              </a:ext>
            </a:extLst>
          </a:blip>
          <a:stretch>
            <a:fillRect/>
          </a:stretch>
        </p:blipFill>
        <p:spPr>
          <a:xfrm>
            <a:off x="21257107" y="1181088"/>
            <a:ext cx="3142800" cy="3142800"/>
          </a:xfrm>
          <a:prstGeom prst="rect">
            <a:avLst/>
          </a:prstGeom>
        </p:spPr>
      </p:pic>
      <p:pic>
        <p:nvPicPr>
          <p:cNvPr id="18" name="Afbeelding 17" descr="Afbeelding met Graphics, Lettertype, logo, symbool&#10;&#10;Automatisch gegenereerde beschrijving">
            <a:extLst>
              <a:ext uri="{FF2B5EF4-FFF2-40B4-BE49-F238E27FC236}">
                <a16:creationId xmlns:a16="http://schemas.microsoft.com/office/drawing/2014/main" id="{421B7722-FC8E-E52F-7423-067C048E5BAE}"/>
              </a:ext>
            </a:extLst>
          </p:cNvPr>
          <p:cNvPicPr>
            <a:picLocks noChangeAspect="1"/>
          </p:cNvPicPr>
          <p:nvPr userDrawn="1"/>
        </p:nvPicPr>
        <p:blipFill>
          <a:blip r:embed="rId9" cstate="email">
            <a:extLst>
              <a:ext uri="{28A0092B-C50C-407E-A947-70E740481C1C}">
                <a14:useLocalDpi xmlns:a14="http://schemas.microsoft.com/office/drawing/2010/main"/>
              </a:ext>
            </a:extLst>
          </a:blip>
          <a:stretch>
            <a:fillRect/>
          </a:stretch>
        </p:blipFill>
        <p:spPr>
          <a:xfrm>
            <a:off x="21230612" y="1422788"/>
            <a:ext cx="3142801" cy="2666619"/>
          </a:xfrm>
          <a:prstGeom prst="rect">
            <a:avLst/>
          </a:prstGeom>
        </p:spPr>
      </p:pic>
      <p:pic>
        <p:nvPicPr>
          <p:cNvPr id="20" name="Afbeelding 19" descr="Afbeelding met patroon, kleding, Symmetrie, stof&#10;&#10;Automatisch gegenereerde beschrijving">
            <a:extLst>
              <a:ext uri="{FF2B5EF4-FFF2-40B4-BE49-F238E27FC236}">
                <a16:creationId xmlns:a16="http://schemas.microsoft.com/office/drawing/2014/main" id="{48B3C6B8-E415-4DE4-2441-BEF217B7C80C}"/>
              </a:ext>
            </a:extLst>
          </p:cNvPr>
          <p:cNvPicPr>
            <a:picLocks noChangeAspect="1"/>
          </p:cNvPicPr>
          <p:nvPr userDrawn="1"/>
        </p:nvPicPr>
        <p:blipFill>
          <a:blip r:embed="rId10" cstate="email">
            <a:extLst>
              <a:ext uri="{28A0092B-C50C-407E-A947-70E740481C1C}">
                <a14:useLocalDpi xmlns:a14="http://schemas.microsoft.com/office/drawing/2010/main"/>
              </a:ext>
            </a:extLst>
          </a:blip>
          <a:stretch>
            <a:fillRect/>
          </a:stretch>
        </p:blipFill>
        <p:spPr>
          <a:xfrm>
            <a:off x="21220102" y="-1954368"/>
            <a:ext cx="3145819" cy="3142801"/>
          </a:xfrm>
          <a:prstGeom prst="rect">
            <a:avLst/>
          </a:prstGeom>
        </p:spPr>
      </p:pic>
    </p:spTree>
    <p:extLst>
      <p:ext uri="{BB962C8B-B14F-4D97-AF65-F5344CB8AC3E}">
        <p14:creationId xmlns:p14="http://schemas.microsoft.com/office/powerpoint/2010/main" val="131263117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GO-Eindslide">
    <p:bg>
      <p:bgPr>
        <a:solidFill>
          <a:schemeClr val="accent1"/>
        </a:solidFill>
        <a:effectLst/>
      </p:bgPr>
    </p:bg>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04BB703D-C6EE-F092-4735-E9CD9CF2E70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8179200" y="5490000"/>
            <a:ext cx="8020800" cy="2734886"/>
          </a:xfrm>
          <a:prstGeom prst="rect">
            <a:avLst/>
          </a:prstGeom>
        </p:spPr>
      </p:pic>
    </p:spTree>
    <p:extLst>
      <p:ext uri="{BB962C8B-B14F-4D97-AF65-F5344CB8AC3E}">
        <p14:creationId xmlns:p14="http://schemas.microsoft.com/office/powerpoint/2010/main" val="929653888"/>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Blanco">
    <p:spTree>
      <p:nvGrpSpPr>
        <p:cNvPr id="1" name=""/>
        <p:cNvGrpSpPr/>
        <p:nvPr/>
      </p:nvGrpSpPr>
      <p:grpSpPr>
        <a:xfrm>
          <a:off x="0" y="0"/>
          <a:ext cx="0" cy="0"/>
          <a:chOff x="0" y="0"/>
          <a:chExt cx="0" cy="0"/>
        </a:xfrm>
      </p:grpSpPr>
    </p:spTree>
    <p:extLst>
      <p:ext uri="{BB962C8B-B14F-4D97-AF65-F5344CB8AC3E}">
        <p14:creationId xmlns:p14="http://schemas.microsoft.com/office/powerpoint/2010/main" val="232022321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1_Afbeelding">
    <p:spTree>
      <p:nvGrpSpPr>
        <p:cNvPr id="1" name=""/>
        <p:cNvGrpSpPr/>
        <p:nvPr/>
      </p:nvGrpSpPr>
      <p:grpSpPr>
        <a:xfrm>
          <a:off x="0" y="0"/>
          <a:ext cx="0" cy="0"/>
          <a:chOff x="0" y="0"/>
          <a:chExt cx="0" cy="0"/>
        </a:xfrm>
      </p:grpSpPr>
      <p:sp>
        <p:nvSpPr>
          <p:cNvPr id="6" name="Tijdelijke aanduiding voor afbeelding 5">
            <a:extLst>
              <a:ext uri="{FF2B5EF4-FFF2-40B4-BE49-F238E27FC236}">
                <a16:creationId xmlns:a16="http://schemas.microsoft.com/office/drawing/2014/main" id="{08F9E8AA-4EB8-BE27-0D04-63134BEB314F}"/>
              </a:ext>
            </a:extLst>
          </p:cNvPr>
          <p:cNvSpPr>
            <a:spLocks noGrp="1"/>
          </p:cNvSpPr>
          <p:nvPr>
            <p:ph type="pic" sz="quarter" idx="10"/>
          </p:nvPr>
        </p:nvSpPr>
        <p:spPr>
          <a:xfrm>
            <a:off x="1847730" y="1123950"/>
            <a:ext cx="20686954" cy="11468100"/>
          </a:xfrm>
        </p:spPr>
        <p:txBody>
          <a:bodyPr/>
          <a:lstStyle/>
          <a:p>
            <a:r>
              <a:rPr lang="nl-NL"/>
              <a:t>Klik op het pictogram als u een afbeelding wilt toevoegen</a:t>
            </a:r>
            <a:endParaRPr lang="nl-BE"/>
          </a:p>
        </p:txBody>
      </p:sp>
      <p:pic>
        <p:nvPicPr>
          <p:cNvPr id="4" name="Graphic 3">
            <a:extLst>
              <a:ext uri="{FF2B5EF4-FFF2-40B4-BE49-F238E27FC236}">
                <a16:creationId xmlns:a16="http://schemas.microsoft.com/office/drawing/2014/main" id="{6CFC2E92-BE42-20B9-C7F6-1DACD9E03A2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2534683" y="-2918370"/>
            <a:ext cx="4579738" cy="4579440"/>
          </a:xfrm>
          <a:prstGeom prst="rect">
            <a:avLst/>
          </a:prstGeom>
        </p:spPr>
      </p:pic>
    </p:spTree>
    <p:extLst>
      <p:ext uri="{BB962C8B-B14F-4D97-AF65-F5344CB8AC3E}">
        <p14:creationId xmlns:p14="http://schemas.microsoft.com/office/powerpoint/2010/main" val="128746371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2_Tekst">
    <p:spTree>
      <p:nvGrpSpPr>
        <p:cNvPr id="1" name=""/>
        <p:cNvGrpSpPr/>
        <p:nvPr/>
      </p:nvGrpSpPr>
      <p:grpSpPr>
        <a:xfrm>
          <a:off x="0" y="0"/>
          <a:ext cx="0" cy="0"/>
          <a:chOff x="0" y="0"/>
          <a:chExt cx="0" cy="0"/>
        </a:xfrm>
      </p:grpSpPr>
      <p:sp>
        <p:nvSpPr>
          <p:cNvPr id="10" name="Rechthoek 9">
            <a:extLst>
              <a:ext uri="{FF2B5EF4-FFF2-40B4-BE49-F238E27FC236}">
                <a16:creationId xmlns:a16="http://schemas.microsoft.com/office/drawing/2014/main" id="{BA762041-4D37-ABA2-0800-9AD1204F5027}"/>
              </a:ext>
            </a:extLst>
          </p:cNvPr>
          <p:cNvSpPr/>
          <p:nvPr userDrawn="1"/>
        </p:nvSpPr>
        <p:spPr>
          <a:xfrm>
            <a:off x="20813652" y="12110789"/>
            <a:ext cx="3284492" cy="1517514"/>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7200"/>
          </a:p>
        </p:txBody>
      </p:sp>
      <p:sp>
        <p:nvSpPr>
          <p:cNvPr id="9" name="Ondertitel 2">
            <a:extLst>
              <a:ext uri="{FF2B5EF4-FFF2-40B4-BE49-F238E27FC236}">
                <a16:creationId xmlns:a16="http://schemas.microsoft.com/office/drawing/2014/main" id="{BFDFAD26-C510-69E4-5D8A-D526A8F207C8}"/>
              </a:ext>
            </a:extLst>
          </p:cNvPr>
          <p:cNvSpPr>
            <a:spLocks noGrp="1"/>
          </p:cNvSpPr>
          <p:nvPr>
            <p:ph type="subTitle" idx="1" hasCustomPrompt="1"/>
          </p:nvPr>
        </p:nvSpPr>
        <p:spPr>
          <a:xfrm>
            <a:off x="4343497" y="4476551"/>
            <a:ext cx="13389898" cy="1677446"/>
          </a:xfrm>
        </p:spPr>
        <p:txBody>
          <a:bodyPr>
            <a:normAutofit/>
          </a:bodyPr>
          <a:lstStyle>
            <a:lvl1pPr marL="0" indent="0" algn="l">
              <a:buNone/>
              <a:defRPr sz="5600" i="0">
                <a:solidFill>
                  <a:schemeClr val="accent1"/>
                </a:solidFill>
                <a:latin typeface="Calibri" panose="020F0502020204030204" pitchFamily="34" charset="0"/>
                <a:cs typeface="Calibri" panose="020F0502020204030204" pitchFamily="34" charset="0"/>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Voeg hier je ondertitel toe</a:t>
            </a:r>
            <a:endParaRPr lang="nl-BE"/>
          </a:p>
        </p:txBody>
      </p:sp>
      <p:pic>
        <p:nvPicPr>
          <p:cNvPr id="25" name="Graphic 24">
            <a:extLst>
              <a:ext uri="{FF2B5EF4-FFF2-40B4-BE49-F238E27FC236}">
                <a16:creationId xmlns:a16="http://schemas.microsoft.com/office/drawing/2014/main" id="{489BC3CF-B456-44ED-970E-525B479306B4}"/>
              </a:ext>
            </a:extLst>
          </p:cNvPr>
          <p:cNvPicPr>
            <a:picLocks noChangeAspect="1"/>
          </p:cNvPicPr>
          <p:nvPr userDrawn="1"/>
        </p:nvPicPr>
        <p:blipFill>
          <a:blip r:embed="rId2">
            <a:extLst>
              <a:ext uri="{96DAC541-7B7A-43D3-8B79-37D633B846F1}">
                <asvg:svgBlip xmlns:asvg="http://schemas.microsoft.com/office/drawing/2016/SVG/main" r:embed="rId3"/>
              </a:ext>
            </a:extLst>
          </a:blip>
          <a:srcRect t="49980"/>
          <a:stretch/>
        </p:blipFill>
        <p:spPr>
          <a:xfrm rot="16200000">
            <a:off x="-689311" y="3446911"/>
            <a:ext cx="2758494" cy="1379873"/>
          </a:xfrm>
          <a:prstGeom prst="rect">
            <a:avLst/>
          </a:prstGeom>
        </p:spPr>
      </p:pic>
      <p:pic>
        <p:nvPicPr>
          <p:cNvPr id="17" name="Graphic 16">
            <a:extLst>
              <a:ext uri="{FF2B5EF4-FFF2-40B4-BE49-F238E27FC236}">
                <a16:creationId xmlns:a16="http://schemas.microsoft.com/office/drawing/2014/main" id="{62EAE2DA-D40B-2246-D245-36C1DD0B5397}"/>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flipH="1">
            <a:off x="21623919" y="10957326"/>
            <a:ext cx="2758494" cy="2758674"/>
          </a:xfrm>
          <a:prstGeom prst="rect">
            <a:avLst/>
          </a:prstGeom>
        </p:spPr>
      </p:pic>
      <p:pic>
        <p:nvPicPr>
          <p:cNvPr id="3" name="Graphic 2">
            <a:extLst>
              <a:ext uri="{FF2B5EF4-FFF2-40B4-BE49-F238E27FC236}">
                <a16:creationId xmlns:a16="http://schemas.microsoft.com/office/drawing/2014/main" id="{C0B61D9E-09CD-8E7A-841B-3B7CA474677F}"/>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rot="16200000">
            <a:off x="18865248" y="10957237"/>
            <a:ext cx="2758672" cy="2758492"/>
          </a:xfrm>
          <a:prstGeom prst="rect">
            <a:avLst/>
          </a:prstGeom>
        </p:spPr>
      </p:pic>
      <p:sp>
        <p:nvSpPr>
          <p:cNvPr id="4" name="Tijdelijke aanduiding voor inhoud 2">
            <a:extLst>
              <a:ext uri="{FF2B5EF4-FFF2-40B4-BE49-F238E27FC236}">
                <a16:creationId xmlns:a16="http://schemas.microsoft.com/office/drawing/2014/main" id="{464EFC6D-00C4-5B09-48BF-EA40B7CE8989}"/>
              </a:ext>
            </a:extLst>
          </p:cNvPr>
          <p:cNvSpPr>
            <a:spLocks noGrp="1"/>
          </p:cNvSpPr>
          <p:nvPr userDrawn="1">
            <p:ph idx="10" hasCustomPrompt="1"/>
          </p:nvPr>
        </p:nvSpPr>
        <p:spPr>
          <a:xfrm>
            <a:off x="4343495" y="6888800"/>
            <a:ext cx="10634488" cy="5410676"/>
          </a:xfrm>
        </p:spPr>
        <p:txBody>
          <a:bodyPr>
            <a:normAutofit/>
          </a:bodyPr>
          <a:lstStyle>
            <a:lvl1pPr marL="0" indent="0">
              <a:buFontTx/>
              <a:buNone/>
              <a:defRPr sz="4000">
                <a:latin typeface="Calibri" panose="020F0502020204030204" pitchFamily="34" charset="0"/>
                <a:cs typeface="Calibri" panose="020F0502020204030204" pitchFamily="34" charset="0"/>
              </a:defRPr>
            </a:lvl1pPr>
            <a:lvl2pPr marL="1371531" indent="-457177">
              <a:buFontTx/>
              <a:buBlip>
                <a:blip r:embed="rId8"/>
              </a:buBlip>
              <a:defRPr sz="4000"/>
            </a:lvl2pPr>
            <a:lvl3pPr marL="2285886" indent="-457177">
              <a:buFontTx/>
              <a:buBlip>
                <a:blip r:embed="rId8"/>
              </a:buBlip>
              <a:defRPr/>
            </a:lvl3pPr>
          </a:lstStyle>
          <a:p>
            <a:pPr lvl="0"/>
            <a:r>
              <a:rPr lang="nl-NL"/>
              <a:t>Klik om tekst toe te voegen</a:t>
            </a:r>
          </a:p>
        </p:txBody>
      </p:sp>
      <p:sp>
        <p:nvSpPr>
          <p:cNvPr id="7" name="Titel 1">
            <a:extLst>
              <a:ext uri="{FF2B5EF4-FFF2-40B4-BE49-F238E27FC236}">
                <a16:creationId xmlns:a16="http://schemas.microsoft.com/office/drawing/2014/main" id="{F5996E99-0AFA-9434-56A7-575AF815D34A}"/>
              </a:ext>
            </a:extLst>
          </p:cNvPr>
          <p:cNvSpPr>
            <a:spLocks noGrp="1"/>
          </p:cNvSpPr>
          <p:nvPr userDrawn="1">
            <p:ph type="title" hasCustomPrompt="1"/>
          </p:nvPr>
        </p:nvSpPr>
        <p:spPr>
          <a:xfrm>
            <a:off x="4343496" y="2673531"/>
            <a:ext cx="13488832" cy="1639890"/>
          </a:xfrm>
        </p:spPr>
        <p:txBody>
          <a:bodyPr anchor="b">
            <a:normAutofit/>
          </a:bodyPr>
          <a:lstStyle>
            <a:lvl1pPr>
              <a:defRPr sz="8000" b="1">
                <a:latin typeface="Calibri" panose="020F0502020204030204" pitchFamily="34" charset="0"/>
                <a:cs typeface="Calibri" panose="020F0502020204030204" pitchFamily="34" charset="0"/>
              </a:defRPr>
            </a:lvl1pPr>
          </a:lstStyle>
          <a:p>
            <a:r>
              <a:rPr lang="nl-NL"/>
              <a:t>VOEG HIER JE TITEL TOE</a:t>
            </a:r>
            <a:endParaRPr lang="nl-BE"/>
          </a:p>
        </p:txBody>
      </p:sp>
      <p:pic>
        <p:nvPicPr>
          <p:cNvPr id="5" name="Graphic 4">
            <a:extLst>
              <a:ext uri="{FF2B5EF4-FFF2-40B4-BE49-F238E27FC236}">
                <a16:creationId xmlns:a16="http://schemas.microsoft.com/office/drawing/2014/main" id="{55F552F6-9CCB-A999-D8D8-820034C2E28B}"/>
              </a:ext>
            </a:extLst>
          </p:cNvPr>
          <p:cNvPicPr>
            <a:picLocks noChangeAspect="1"/>
          </p:cNvPicPr>
          <p:nvPr userDrawn="1"/>
        </p:nvPicPr>
        <p:blipFill>
          <a:blip r:embed="rId9">
            <a:extLst>
              <a:ext uri="{96DAC541-7B7A-43D3-8B79-37D633B846F1}">
                <asvg:svgBlip xmlns:asvg="http://schemas.microsoft.com/office/drawing/2016/SVG/main" r:embed="rId10"/>
              </a:ext>
            </a:extLst>
          </a:blip>
          <a:stretch>
            <a:fillRect/>
          </a:stretch>
        </p:blipFill>
        <p:spPr>
          <a:xfrm>
            <a:off x="571291" y="12531506"/>
            <a:ext cx="2253449" cy="676080"/>
          </a:xfrm>
          <a:prstGeom prst="rect">
            <a:avLst/>
          </a:prstGeom>
        </p:spPr>
      </p:pic>
      <p:pic>
        <p:nvPicPr>
          <p:cNvPr id="42" name="Graphic 41">
            <a:extLst>
              <a:ext uri="{FF2B5EF4-FFF2-40B4-BE49-F238E27FC236}">
                <a16:creationId xmlns:a16="http://schemas.microsoft.com/office/drawing/2014/main" id="{D8360EE2-C855-A697-6C20-B0BFFD0F736D}"/>
              </a:ext>
            </a:extLst>
          </p:cNvPr>
          <p:cNvPicPr>
            <a:picLocks noChangeAspect="1"/>
          </p:cNvPicPr>
          <p:nvPr userDrawn="1"/>
        </p:nvPicPr>
        <p:blipFill>
          <a:blip r:embed="rId11">
            <a:extLst>
              <a:ext uri="{96DAC541-7B7A-43D3-8B79-37D633B846F1}">
                <asvg:svgBlip xmlns:asvg="http://schemas.microsoft.com/office/drawing/2016/SVG/main" r:embed="rId12"/>
              </a:ext>
            </a:extLst>
          </a:blip>
          <a:srcRect l="50000"/>
          <a:stretch/>
        </p:blipFill>
        <p:spPr>
          <a:xfrm>
            <a:off x="0" y="0"/>
            <a:ext cx="1378800" cy="2757601"/>
          </a:xfrm>
          <a:prstGeom prst="rect">
            <a:avLst/>
          </a:prstGeom>
        </p:spPr>
      </p:pic>
      <p:pic>
        <p:nvPicPr>
          <p:cNvPr id="43" name="Graphic 42">
            <a:extLst>
              <a:ext uri="{FF2B5EF4-FFF2-40B4-BE49-F238E27FC236}">
                <a16:creationId xmlns:a16="http://schemas.microsoft.com/office/drawing/2014/main" id="{7D4C7E96-6ED5-C45E-FA92-20C4182F6B6C}"/>
              </a:ext>
            </a:extLst>
          </p:cNvPr>
          <p:cNvPicPr>
            <a:picLocks noChangeAspect="1"/>
          </p:cNvPicPr>
          <p:nvPr userDrawn="1"/>
        </p:nvPicPr>
        <p:blipFill>
          <a:blip r:embed="rId13">
            <a:extLst>
              <a:ext uri="{96DAC541-7B7A-43D3-8B79-37D633B846F1}">
                <asvg:svgBlip xmlns:asvg="http://schemas.microsoft.com/office/drawing/2016/SVG/main" r:embed="rId14"/>
              </a:ext>
            </a:extLst>
          </a:blip>
          <a:stretch>
            <a:fillRect/>
          </a:stretch>
        </p:blipFill>
        <p:spPr>
          <a:xfrm rot="5400000">
            <a:off x="1379616" y="0"/>
            <a:ext cx="2757601" cy="2757601"/>
          </a:xfrm>
          <a:prstGeom prst="rect">
            <a:avLst/>
          </a:prstGeom>
        </p:spPr>
      </p:pic>
      <p:pic>
        <p:nvPicPr>
          <p:cNvPr id="45" name="Graphic 44">
            <a:extLst>
              <a:ext uri="{FF2B5EF4-FFF2-40B4-BE49-F238E27FC236}">
                <a16:creationId xmlns:a16="http://schemas.microsoft.com/office/drawing/2014/main" id="{42034954-D6D1-526A-3471-FFBFE080ED6B}"/>
              </a:ext>
            </a:extLst>
          </p:cNvPr>
          <p:cNvPicPr>
            <a:picLocks noChangeAspect="1"/>
          </p:cNvPicPr>
          <p:nvPr userDrawn="1"/>
        </p:nvPicPr>
        <p:blipFill>
          <a:blip r:embed="rId15">
            <a:extLst>
              <a:ext uri="{96DAC541-7B7A-43D3-8B79-37D633B846F1}">
                <asvg:svgBlip xmlns:asvg="http://schemas.microsoft.com/office/drawing/2016/SVG/main" r:embed="rId16"/>
              </a:ext>
            </a:extLst>
          </a:blip>
          <a:stretch>
            <a:fillRect/>
          </a:stretch>
        </p:blipFill>
        <p:spPr>
          <a:xfrm rot="16200000">
            <a:off x="21623741" y="8198294"/>
            <a:ext cx="2758672" cy="2758672"/>
          </a:xfrm>
          <a:prstGeom prst="rect">
            <a:avLst/>
          </a:prstGeom>
        </p:spPr>
      </p:pic>
    </p:spTree>
    <p:extLst>
      <p:ext uri="{BB962C8B-B14F-4D97-AF65-F5344CB8AC3E}">
        <p14:creationId xmlns:p14="http://schemas.microsoft.com/office/powerpoint/2010/main" val="209185734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3_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B99D46E-0B4F-48D2-E4B9-3953E0BD3EA6}"/>
              </a:ext>
            </a:extLst>
          </p:cNvPr>
          <p:cNvSpPr>
            <a:spLocks noGrp="1"/>
          </p:cNvSpPr>
          <p:nvPr>
            <p:ph type="title" hasCustomPrompt="1"/>
          </p:nvPr>
        </p:nvSpPr>
        <p:spPr>
          <a:xfrm>
            <a:off x="1512181" y="1048903"/>
            <a:ext cx="13488832" cy="1639890"/>
          </a:xfrm>
        </p:spPr>
        <p:txBody>
          <a:bodyPr anchor="b">
            <a:normAutofit/>
          </a:bodyPr>
          <a:lstStyle>
            <a:lvl1pPr>
              <a:defRPr sz="8000" b="1">
                <a:latin typeface="Calibri" panose="020F0502020204030204" pitchFamily="34" charset="0"/>
                <a:cs typeface="Calibri" panose="020F0502020204030204" pitchFamily="34" charset="0"/>
              </a:defRPr>
            </a:lvl1pPr>
          </a:lstStyle>
          <a:p>
            <a:r>
              <a:rPr lang="nl-NL"/>
              <a:t>VOEG HIER JE TITEL TOE</a:t>
            </a:r>
            <a:endParaRPr lang="nl-BE"/>
          </a:p>
        </p:txBody>
      </p:sp>
      <p:sp>
        <p:nvSpPr>
          <p:cNvPr id="3" name="Tijdelijke aanduiding voor inhoud 2">
            <a:extLst>
              <a:ext uri="{FF2B5EF4-FFF2-40B4-BE49-F238E27FC236}">
                <a16:creationId xmlns:a16="http://schemas.microsoft.com/office/drawing/2014/main" id="{58CAD494-EE89-3FE8-7DE3-96140C27B557}"/>
              </a:ext>
            </a:extLst>
          </p:cNvPr>
          <p:cNvSpPr>
            <a:spLocks noGrp="1"/>
          </p:cNvSpPr>
          <p:nvPr>
            <p:ph idx="1" hasCustomPrompt="1"/>
          </p:nvPr>
        </p:nvSpPr>
        <p:spPr>
          <a:xfrm>
            <a:off x="1512181" y="5280203"/>
            <a:ext cx="17615823" cy="6461126"/>
          </a:xfrm>
        </p:spPr>
        <p:txBody>
          <a:bodyPr>
            <a:normAutofit/>
          </a:bodyPr>
          <a:lstStyle>
            <a:lvl1pPr marL="685766" indent="-685766">
              <a:buFontTx/>
              <a:buBlip>
                <a:blip r:embed="rId2"/>
              </a:buBlip>
              <a:defRPr sz="4000">
                <a:latin typeface="Calibri" panose="020F0502020204030204" pitchFamily="34" charset="0"/>
                <a:cs typeface="Calibri" panose="020F0502020204030204" pitchFamily="34" charset="0"/>
              </a:defRPr>
            </a:lvl1pPr>
            <a:lvl2pPr marL="1371531" indent="-457177">
              <a:buFontTx/>
              <a:buBlip>
                <a:blip r:embed="rId2"/>
              </a:buBlip>
              <a:defRPr sz="4000"/>
            </a:lvl2pPr>
            <a:lvl3pPr marL="2285886" indent="-457177">
              <a:buFontTx/>
              <a:buBlip>
                <a:blip r:embed="rId2"/>
              </a:buBlip>
              <a:defRPr/>
            </a:lvl3pPr>
          </a:lstStyle>
          <a:p>
            <a:pPr lvl="0"/>
            <a:r>
              <a:rPr lang="nl-NL"/>
              <a:t>Klik om tekst toe te voegen</a:t>
            </a:r>
          </a:p>
        </p:txBody>
      </p:sp>
      <p:sp>
        <p:nvSpPr>
          <p:cNvPr id="10" name="Ondertitel 2">
            <a:extLst>
              <a:ext uri="{FF2B5EF4-FFF2-40B4-BE49-F238E27FC236}">
                <a16:creationId xmlns:a16="http://schemas.microsoft.com/office/drawing/2014/main" id="{0E864B86-DCDA-4D18-705E-B039BEB3BD3B}"/>
              </a:ext>
            </a:extLst>
          </p:cNvPr>
          <p:cNvSpPr>
            <a:spLocks noGrp="1"/>
          </p:cNvSpPr>
          <p:nvPr>
            <p:ph type="subTitle" idx="13" hasCustomPrompt="1"/>
          </p:nvPr>
        </p:nvSpPr>
        <p:spPr>
          <a:xfrm>
            <a:off x="1512181" y="2907471"/>
            <a:ext cx="13488832" cy="1639890"/>
          </a:xfrm>
        </p:spPr>
        <p:txBody>
          <a:bodyPr>
            <a:normAutofit/>
          </a:bodyPr>
          <a:lstStyle>
            <a:lvl1pPr marL="0" indent="0" algn="l">
              <a:buNone/>
              <a:defRPr sz="5600">
                <a:solidFill>
                  <a:schemeClr val="accent1"/>
                </a:solidFill>
                <a:latin typeface="Calibri" panose="020F0502020204030204" pitchFamily="34" charset="0"/>
                <a:cs typeface="Calibri" panose="020F0502020204030204" pitchFamily="34" charset="0"/>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Voeg hier je ondertitel toe</a:t>
            </a:r>
            <a:endParaRPr lang="nl-BE"/>
          </a:p>
        </p:txBody>
      </p:sp>
      <p:sp>
        <p:nvSpPr>
          <p:cNvPr id="6" name="Rechthoek 5">
            <a:extLst>
              <a:ext uri="{FF2B5EF4-FFF2-40B4-BE49-F238E27FC236}">
                <a16:creationId xmlns:a16="http://schemas.microsoft.com/office/drawing/2014/main" id="{BABF4EA8-6852-55DC-D789-87381CA38E15}"/>
              </a:ext>
            </a:extLst>
          </p:cNvPr>
          <p:cNvSpPr/>
          <p:nvPr userDrawn="1"/>
        </p:nvSpPr>
        <p:spPr>
          <a:xfrm>
            <a:off x="20822557" y="12247754"/>
            <a:ext cx="3328199" cy="1243584"/>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7200"/>
          </a:p>
        </p:txBody>
      </p:sp>
      <p:pic>
        <p:nvPicPr>
          <p:cNvPr id="11" name="Graphic 10">
            <a:extLst>
              <a:ext uri="{FF2B5EF4-FFF2-40B4-BE49-F238E27FC236}">
                <a16:creationId xmlns:a16="http://schemas.microsoft.com/office/drawing/2014/main" id="{5C9E4F41-1750-4F1C-3A5F-8AE69B767307}"/>
              </a:ext>
            </a:extLst>
          </p:cNvPr>
          <p:cNvPicPr>
            <a:picLocks noChangeAspect="1"/>
          </p:cNvPicPr>
          <p:nvPr userDrawn="1"/>
        </p:nvPicPr>
        <p:blipFill>
          <a:blip r:embed="rId3">
            <a:extLst>
              <a:ext uri="{96DAC541-7B7A-43D3-8B79-37D633B846F1}">
                <asvg:svgBlip xmlns:asvg="http://schemas.microsoft.com/office/drawing/2016/SVG/main" r:embed="rId4"/>
              </a:ext>
            </a:extLst>
          </a:blip>
          <a:srcRect r="33372"/>
          <a:stretch/>
        </p:blipFill>
        <p:spPr>
          <a:xfrm>
            <a:off x="21644154" y="-4762"/>
            <a:ext cx="2738260" cy="13711244"/>
          </a:xfrm>
          <a:prstGeom prst="rect">
            <a:avLst/>
          </a:prstGeom>
        </p:spPr>
      </p:pic>
      <p:pic>
        <p:nvPicPr>
          <p:cNvPr id="4" name="Graphic 3">
            <a:extLst>
              <a:ext uri="{FF2B5EF4-FFF2-40B4-BE49-F238E27FC236}">
                <a16:creationId xmlns:a16="http://schemas.microsoft.com/office/drawing/2014/main" id="{B2CED991-83ED-FC5F-4265-2047BD4BD388}"/>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571291" y="12531506"/>
            <a:ext cx="2253449" cy="676080"/>
          </a:xfrm>
          <a:prstGeom prst="rect">
            <a:avLst/>
          </a:prstGeom>
        </p:spPr>
      </p:pic>
    </p:spTree>
    <p:extLst>
      <p:ext uri="{BB962C8B-B14F-4D97-AF65-F5344CB8AC3E}">
        <p14:creationId xmlns:p14="http://schemas.microsoft.com/office/powerpoint/2010/main" val="175182465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
  <p:cSld name="Titel en objec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9C0BE48-7CB5-E64C-9DE0-884878359338}"/>
              </a:ext>
            </a:extLst>
          </p:cNvPr>
          <p:cNvSpPr>
            <a:spLocks noGrp="1"/>
          </p:cNvSpPr>
          <p:nvPr>
            <p:ph type="title"/>
          </p:nvPr>
        </p:nvSpPr>
        <p:spPr/>
        <p:txBody>
          <a:bodyPr/>
          <a:lstStyle/>
          <a:p>
            <a:r>
              <a:rPr lang="nl-NL"/>
              <a:t>Klik om stijl te bewerken</a:t>
            </a:r>
            <a:endParaRPr lang="nl-BE"/>
          </a:p>
        </p:txBody>
      </p:sp>
      <p:sp>
        <p:nvSpPr>
          <p:cNvPr id="3" name="Tijdelijke aanduiding voor inhoud 2">
            <a:extLst>
              <a:ext uri="{FF2B5EF4-FFF2-40B4-BE49-F238E27FC236}">
                <a16:creationId xmlns:a16="http://schemas.microsoft.com/office/drawing/2014/main" id="{2211A65B-9B84-474F-7307-16E115F0E7F8}"/>
              </a:ext>
            </a:extLst>
          </p:cNvPr>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a:extLst>
              <a:ext uri="{FF2B5EF4-FFF2-40B4-BE49-F238E27FC236}">
                <a16:creationId xmlns:a16="http://schemas.microsoft.com/office/drawing/2014/main" id="{F07F245A-AFA6-D694-F066-687C78262B3B}"/>
              </a:ext>
            </a:extLst>
          </p:cNvPr>
          <p:cNvSpPr>
            <a:spLocks noGrp="1"/>
          </p:cNvSpPr>
          <p:nvPr>
            <p:ph type="dt" sz="half" idx="10"/>
          </p:nvPr>
        </p:nvSpPr>
        <p:spPr/>
        <p:txBody>
          <a:bodyPr/>
          <a:lstStyle/>
          <a:p>
            <a:fld id="{ADF335C6-BF6F-4996-8950-A30131EA111C}" type="datetimeFigureOut">
              <a:rPr lang="nl-BE" smtClean="0"/>
              <a:t>7/08/2025</a:t>
            </a:fld>
            <a:endParaRPr lang="nl-BE"/>
          </a:p>
        </p:txBody>
      </p:sp>
      <p:sp>
        <p:nvSpPr>
          <p:cNvPr id="5" name="Tijdelijke aanduiding voor voettekst 4">
            <a:extLst>
              <a:ext uri="{FF2B5EF4-FFF2-40B4-BE49-F238E27FC236}">
                <a16:creationId xmlns:a16="http://schemas.microsoft.com/office/drawing/2014/main" id="{2D6AA15A-C352-CB4D-AA75-47D531EB865B}"/>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BEB8ADAE-32F8-8D3E-27D0-EE6AF11FCEB1}"/>
              </a:ext>
            </a:extLst>
          </p:cNvPr>
          <p:cNvSpPr>
            <a:spLocks noGrp="1"/>
          </p:cNvSpPr>
          <p:nvPr>
            <p:ph type="sldNum" sz="quarter" idx="12"/>
          </p:nvPr>
        </p:nvSpPr>
        <p:spPr/>
        <p:txBody>
          <a:bodyPr/>
          <a:lstStyle/>
          <a:p>
            <a:fld id="{9E39D69C-FF3B-4C27-9360-D85821E1F3C6}" type="slidenum">
              <a:rPr lang="nl-BE" smtClean="0"/>
              <a:t>‹nr.›</a:t>
            </a:fld>
            <a:endParaRPr lang="nl-BE"/>
          </a:p>
        </p:txBody>
      </p:sp>
    </p:spTree>
    <p:extLst>
      <p:ext uri="{BB962C8B-B14F-4D97-AF65-F5344CB8AC3E}">
        <p14:creationId xmlns:p14="http://schemas.microsoft.com/office/powerpoint/2010/main" val="182394654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4_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B99D46E-0B4F-48D2-E4B9-3953E0BD3EA6}"/>
              </a:ext>
            </a:extLst>
          </p:cNvPr>
          <p:cNvSpPr>
            <a:spLocks noGrp="1"/>
          </p:cNvSpPr>
          <p:nvPr>
            <p:ph type="title" hasCustomPrompt="1"/>
          </p:nvPr>
        </p:nvSpPr>
        <p:spPr>
          <a:xfrm>
            <a:off x="1512181" y="1048903"/>
            <a:ext cx="13488832" cy="1639890"/>
          </a:xfrm>
        </p:spPr>
        <p:txBody>
          <a:bodyPr anchor="b">
            <a:normAutofit/>
          </a:bodyPr>
          <a:lstStyle>
            <a:lvl1pPr>
              <a:defRPr sz="8000" b="1">
                <a:latin typeface="Calibri" panose="020F0502020204030204" pitchFamily="34" charset="0"/>
                <a:cs typeface="Calibri" panose="020F0502020204030204" pitchFamily="34" charset="0"/>
              </a:defRPr>
            </a:lvl1pPr>
          </a:lstStyle>
          <a:p>
            <a:r>
              <a:rPr lang="nl-NL"/>
              <a:t>VOEG HIER JE TITEL TOE</a:t>
            </a:r>
            <a:endParaRPr lang="nl-BE"/>
          </a:p>
        </p:txBody>
      </p:sp>
      <p:sp>
        <p:nvSpPr>
          <p:cNvPr id="3" name="Tijdelijke aanduiding voor inhoud 2">
            <a:extLst>
              <a:ext uri="{FF2B5EF4-FFF2-40B4-BE49-F238E27FC236}">
                <a16:creationId xmlns:a16="http://schemas.microsoft.com/office/drawing/2014/main" id="{58CAD494-EE89-3FE8-7DE3-96140C27B557}"/>
              </a:ext>
            </a:extLst>
          </p:cNvPr>
          <p:cNvSpPr>
            <a:spLocks noGrp="1"/>
          </p:cNvSpPr>
          <p:nvPr>
            <p:ph idx="1" hasCustomPrompt="1"/>
          </p:nvPr>
        </p:nvSpPr>
        <p:spPr>
          <a:xfrm>
            <a:off x="1512181" y="5280203"/>
            <a:ext cx="17615823" cy="6461126"/>
          </a:xfrm>
        </p:spPr>
        <p:txBody>
          <a:bodyPr>
            <a:normAutofit/>
          </a:bodyPr>
          <a:lstStyle>
            <a:lvl1pPr marL="685766" indent="-685766">
              <a:buFontTx/>
              <a:buBlip>
                <a:blip r:embed="rId2"/>
              </a:buBlip>
              <a:defRPr sz="4000">
                <a:latin typeface="Calibri" panose="020F0502020204030204" pitchFamily="34" charset="0"/>
                <a:cs typeface="Calibri" panose="020F0502020204030204" pitchFamily="34" charset="0"/>
              </a:defRPr>
            </a:lvl1pPr>
            <a:lvl2pPr marL="1371531" indent="-457177">
              <a:buFontTx/>
              <a:buBlip>
                <a:blip r:embed="rId2"/>
              </a:buBlip>
              <a:defRPr sz="4000"/>
            </a:lvl2pPr>
            <a:lvl3pPr marL="2285886" indent="-457177">
              <a:buFontTx/>
              <a:buBlip>
                <a:blip r:embed="rId2"/>
              </a:buBlip>
              <a:defRPr/>
            </a:lvl3pPr>
          </a:lstStyle>
          <a:p>
            <a:pPr lvl="0"/>
            <a:r>
              <a:rPr lang="nl-NL"/>
              <a:t>Klik om tekst toe te voegen</a:t>
            </a:r>
          </a:p>
        </p:txBody>
      </p:sp>
      <p:sp>
        <p:nvSpPr>
          <p:cNvPr id="10" name="Ondertitel 2">
            <a:extLst>
              <a:ext uri="{FF2B5EF4-FFF2-40B4-BE49-F238E27FC236}">
                <a16:creationId xmlns:a16="http://schemas.microsoft.com/office/drawing/2014/main" id="{0E864B86-DCDA-4D18-705E-B039BEB3BD3B}"/>
              </a:ext>
            </a:extLst>
          </p:cNvPr>
          <p:cNvSpPr>
            <a:spLocks noGrp="1"/>
          </p:cNvSpPr>
          <p:nvPr>
            <p:ph type="subTitle" idx="13" hasCustomPrompt="1"/>
          </p:nvPr>
        </p:nvSpPr>
        <p:spPr>
          <a:xfrm>
            <a:off x="1512181" y="2907471"/>
            <a:ext cx="13488832" cy="1639890"/>
          </a:xfrm>
        </p:spPr>
        <p:txBody>
          <a:bodyPr>
            <a:normAutofit/>
          </a:bodyPr>
          <a:lstStyle>
            <a:lvl1pPr marL="0" indent="0" algn="l">
              <a:buNone/>
              <a:defRPr sz="5600">
                <a:solidFill>
                  <a:schemeClr val="accent1"/>
                </a:solidFill>
                <a:latin typeface="Calibri" panose="020F0502020204030204" pitchFamily="34" charset="0"/>
                <a:cs typeface="Calibri" panose="020F0502020204030204" pitchFamily="34" charset="0"/>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Voeg hier je ondertitel toe</a:t>
            </a:r>
            <a:endParaRPr lang="nl-BE"/>
          </a:p>
        </p:txBody>
      </p:sp>
      <p:sp>
        <p:nvSpPr>
          <p:cNvPr id="6" name="Rechthoek 5">
            <a:extLst>
              <a:ext uri="{FF2B5EF4-FFF2-40B4-BE49-F238E27FC236}">
                <a16:creationId xmlns:a16="http://schemas.microsoft.com/office/drawing/2014/main" id="{BABF4EA8-6852-55DC-D789-87381CA38E15}"/>
              </a:ext>
            </a:extLst>
          </p:cNvPr>
          <p:cNvSpPr/>
          <p:nvPr userDrawn="1"/>
        </p:nvSpPr>
        <p:spPr>
          <a:xfrm>
            <a:off x="20822557" y="12247754"/>
            <a:ext cx="3328199" cy="1243584"/>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7200"/>
          </a:p>
        </p:txBody>
      </p:sp>
      <p:pic>
        <p:nvPicPr>
          <p:cNvPr id="11" name="Graphic 10">
            <a:extLst>
              <a:ext uri="{FF2B5EF4-FFF2-40B4-BE49-F238E27FC236}">
                <a16:creationId xmlns:a16="http://schemas.microsoft.com/office/drawing/2014/main" id="{5C9E4F41-1750-4F1C-3A5F-8AE69B767307}"/>
              </a:ext>
            </a:extLst>
          </p:cNvPr>
          <p:cNvPicPr>
            <a:picLocks noChangeAspect="1"/>
          </p:cNvPicPr>
          <p:nvPr userDrawn="1"/>
        </p:nvPicPr>
        <p:blipFill>
          <a:blip r:embed="rId3">
            <a:extLst>
              <a:ext uri="{96DAC541-7B7A-43D3-8B79-37D633B846F1}">
                <asvg:svgBlip xmlns:asvg="http://schemas.microsoft.com/office/drawing/2016/SVG/main" r:embed="rId4"/>
              </a:ext>
            </a:extLst>
          </a:blip>
          <a:srcRect r="33372"/>
          <a:stretch/>
        </p:blipFill>
        <p:spPr>
          <a:xfrm>
            <a:off x="21644154" y="-4762"/>
            <a:ext cx="2738260" cy="13711244"/>
          </a:xfrm>
          <a:prstGeom prst="rect">
            <a:avLst/>
          </a:prstGeom>
        </p:spPr>
      </p:pic>
      <p:pic>
        <p:nvPicPr>
          <p:cNvPr id="4" name="Graphic 3">
            <a:extLst>
              <a:ext uri="{FF2B5EF4-FFF2-40B4-BE49-F238E27FC236}">
                <a16:creationId xmlns:a16="http://schemas.microsoft.com/office/drawing/2014/main" id="{B2CED991-83ED-FC5F-4265-2047BD4BD388}"/>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571291" y="12531506"/>
            <a:ext cx="2253449" cy="676080"/>
          </a:xfrm>
          <a:prstGeom prst="rect">
            <a:avLst/>
          </a:prstGeom>
        </p:spPr>
      </p:pic>
    </p:spTree>
    <p:extLst>
      <p:ext uri="{BB962C8B-B14F-4D97-AF65-F5344CB8AC3E}">
        <p14:creationId xmlns:p14="http://schemas.microsoft.com/office/powerpoint/2010/main" val="175030047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5_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B99D46E-0B4F-48D2-E4B9-3953E0BD3EA6}"/>
              </a:ext>
            </a:extLst>
          </p:cNvPr>
          <p:cNvSpPr>
            <a:spLocks noGrp="1"/>
          </p:cNvSpPr>
          <p:nvPr>
            <p:ph type="title" hasCustomPrompt="1"/>
          </p:nvPr>
        </p:nvSpPr>
        <p:spPr>
          <a:xfrm>
            <a:off x="1512181" y="1048903"/>
            <a:ext cx="13488832" cy="1639890"/>
          </a:xfrm>
        </p:spPr>
        <p:txBody>
          <a:bodyPr anchor="b">
            <a:normAutofit/>
          </a:bodyPr>
          <a:lstStyle>
            <a:lvl1pPr>
              <a:defRPr sz="8000" b="1">
                <a:latin typeface="Calibri" panose="020F0502020204030204" pitchFamily="34" charset="0"/>
                <a:cs typeface="Calibri" panose="020F0502020204030204" pitchFamily="34" charset="0"/>
              </a:defRPr>
            </a:lvl1pPr>
          </a:lstStyle>
          <a:p>
            <a:r>
              <a:rPr lang="nl-NL"/>
              <a:t>VOEG HIER JE TITEL TOE</a:t>
            </a:r>
            <a:endParaRPr lang="nl-BE"/>
          </a:p>
        </p:txBody>
      </p:sp>
      <p:sp>
        <p:nvSpPr>
          <p:cNvPr id="3" name="Tijdelijke aanduiding voor inhoud 2">
            <a:extLst>
              <a:ext uri="{FF2B5EF4-FFF2-40B4-BE49-F238E27FC236}">
                <a16:creationId xmlns:a16="http://schemas.microsoft.com/office/drawing/2014/main" id="{58CAD494-EE89-3FE8-7DE3-96140C27B557}"/>
              </a:ext>
            </a:extLst>
          </p:cNvPr>
          <p:cNvSpPr>
            <a:spLocks noGrp="1"/>
          </p:cNvSpPr>
          <p:nvPr>
            <p:ph idx="1" hasCustomPrompt="1"/>
          </p:nvPr>
        </p:nvSpPr>
        <p:spPr>
          <a:xfrm>
            <a:off x="1512181" y="5280203"/>
            <a:ext cx="17615823" cy="6461126"/>
          </a:xfrm>
        </p:spPr>
        <p:txBody>
          <a:bodyPr>
            <a:normAutofit/>
          </a:bodyPr>
          <a:lstStyle>
            <a:lvl1pPr marL="685766" indent="-685766">
              <a:buFontTx/>
              <a:buBlip>
                <a:blip r:embed="rId2"/>
              </a:buBlip>
              <a:defRPr sz="4000">
                <a:latin typeface="Calibri" panose="020F0502020204030204" pitchFamily="34" charset="0"/>
                <a:cs typeface="Calibri" panose="020F0502020204030204" pitchFamily="34" charset="0"/>
              </a:defRPr>
            </a:lvl1pPr>
            <a:lvl2pPr marL="1371531" indent="-457177">
              <a:buFontTx/>
              <a:buBlip>
                <a:blip r:embed="rId2"/>
              </a:buBlip>
              <a:defRPr sz="4000"/>
            </a:lvl2pPr>
            <a:lvl3pPr marL="2285886" indent="-457177">
              <a:buFontTx/>
              <a:buBlip>
                <a:blip r:embed="rId2"/>
              </a:buBlip>
              <a:defRPr/>
            </a:lvl3pPr>
          </a:lstStyle>
          <a:p>
            <a:pPr lvl="0"/>
            <a:r>
              <a:rPr lang="nl-NL"/>
              <a:t>Klik om tekst toe te voegen</a:t>
            </a:r>
          </a:p>
        </p:txBody>
      </p:sp>
      <p:sp>
        <p:nvSpPr>
          <p:cNvPr id="10" name="Ondertitel 2">
            <a:extLst>
              <a:ext uri="{FF2B5EF4-FFF2-40B4-BE49-F238E27FC236}">
                <a16:creationId xmlns:a16="http://schemas.microsoft.com/office/drawing/2014/main" id="{0E864B86-DCDA-4D18-705E-B039BEB3BD3B}"/>
              </a:ext>
            </a:extLst>
          </p:cNvPr>
          <p:cNvSpPr>
            <a:spLocks noGrp="1"/>
          </p:cNvSpPr>
          <p:nvPr>
            <p:ph type="subTitle" idx="13" hasCustomPrompt="1"/>
          </p:nvPr>
        </p:nvSpPr>
        <p:spPr>
          <a:xfrm>
            <a:off x="1512181" y="2907471"/>
            <a:ext cx="13488832" cy="1639890"/>
          </a:xfrm>
        </p:spPr>
        <p:txBody>
          <a:bodyPr>
            <a:normAutofit/>
          </a:bodyPr>
          <a:lstStyle>
            <a:lvl1pPr marL="0" indent="0" algn="l">
              <a:buNone/>
              <a:defRPr sz="5600">
                <a:solidFill>
                  <a:schemeClr val="accent1"/>
                </a:solidFill>
                <a:latin typeface="Calibri" panose="020F0502020204030204" pitchFamily="34" charset="0"/>
                <a:cs typeface="Calibri" panose="020F0502020204030204" pitchFamily="34" charset="0"/>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Voeg hier je ondertitel toe</a:t>
            </a:r>
            <a:endParaRPr lang="nl-BE"/>
          </a:p>
        </p:txBody>
      </p:sp>
      <p:sp>
        <p:nvSpPr>
          <p:cNvPr id="6" name="Rechthoek 5">
            <a:extLst>
              <a:ext uri="{FF2B5EF4-FFF2-40B4-BE49-F238E27FC236}">
                <a16:creationId xmlns:a16="http://schemas.microsoft.com/office/drawing/2014/main" id="{BABF4EA8-6852-55DC-D789-87381CA38E15}"/>
              </a:ext>
            </a:extLst>
          </p:cNvPr>
          <p:cNvSpPr/>
          <p:nvPr userDrawn="1"/>
        </p:nvSpPr>
        <p:spPr>
          <a:xfrm>
            <a:off x="20822557" y="12247754"/>
            <a:ext cx="3328199" cy="1243584"/>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7200"/>
          </a:p>
        </p:txBody>
      </p:sp>
      <p:pic>
        <p:nvPicPr>
          <p:cNvPr id="11" name="Graphic 10">
            <a:extLst>
              <a:ext uri="{FF2B5EF4-FFF2-40B4-BE49-F238E27FC236}">
                <a16:creationId xmlns:a16="http://schemas.microsoft.com/office/drawing/2014/main" id="{5C9E4F41-1750-4F1C-3A5F-8AE69B767307}"/>
              </a:ext>
            </a:extLst>
          </p:cNvPr>
          <p:cNvPicPr>
            <a:picLocks noChangeAspect="1"/>
          </p:cNvPicPr>
          <p:nvPr userDrawn="1"/>
        </p:nvPicPr>
        <p:blipFill>
          <a:blip r:embed="rId3">
            <a:extLst>
              <a:ext uri="{96DAC541-7B7A-43D3-8B79-37D633B846F1}">
                <asvg:svgBlip xmlns:asvg="http://schemas.microsoft.com/office/drawing/2016/SVG/main" r:embed="rId4"/>
              </a:ext>
            </a:extLst>
          </a:blip>
          <a:srcRect r="33372"/>
          <a:stretch/>
        </p:blipFill>
        <p:spPr>
          <a:xfrm>
            <a:off x="21644154" y="-4762"/>
            <a:ext cx="2738260" cy="13711244"/>
          </a:xfrm>
          <a:prstGeom prst="rect">
            <a:avLst/>
          </a:prstGeom>
        </p:spPr>
      </p:pic>
      <p:pic>
        <p:nvPicPr>
          <p:cNvPr id="4" name="Graphic 3">
            <a:extLst>
              <a:ext uri="{FF2B5EF4-FFF2-40B4-BE49-F238E27FC236}">
                <a16:creationId xmlns:a16="http://schemas.microsoft.com/office/drawing/2014/main" id="{B2CED991-83ED-FC5F-4265-2047BD4BD388}"/>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571291" y="12531506"/>
            <a:ext cx="2253449" cy="676080"/>
          </a:xfrm>
          <a:prstGeom prst="rect">
            <a:avLst/>
          </a:prstGeom>
        </p:spPr>
      </p:pic>
    </p:spTree>
    <p:extLst>
      <p:ext uri="{BB962C8B-B14F-4D97-AF65-F5344CB8AC3E}">
        <p14:creationId xmlns:p14="http://schemas.microsoft.com/office/powerpoint/2010/main" val="398060353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2_Afbeelding">
    <p:spTree>
      <p:nvGrpSpPr>
        <p:cNvPr id="1" name=""/>
        <p:cNvGrpSpPr/>
        <p:nvPr/>
      </p:nvGrpSpPr>
      <p:grpSpPr>
        <a:xfrm>
          <a:off x="0" y="0"/>
          <a:ext cx="0" cy="0"/>
          <a:chOff x="0" y="0"/>
          <a:chExt cx="0" cy="0"/>
        </a:xfrm>
      </p:grpSpPr>
      <p:sp>
        <p:nvSpPr>
          <p:cNvPr id="3" name="Tijdelijke aanduiding voor afbeelding 5">
            <a:extLst>
              <a:ext uri="{FF2B5EF4-FFF2-40B4-BE49-F238E27FC236}">
                <a16:creationId xmlns:a16="http://schemas.microsoft.com/office/drawing/2014/main" id="{219F28CE-FCE1-DCF7-6DD0-87B24E379ED6}"/>
              </a:ext>
            </a:extLst>
          </p:cNvPr>
          <p:cNvSpPr>
            <a:spLocks noGrp="1"/>
          </p:cNvSpPr>
          <p:nvPr>
            <p:ph type="pic" sz="quarter" idx="10"/>
          </p:nvPr>
        </p:nvSpPr>
        <p:spPr>
          <a:xfrm>
            <a:off x="2266802" y="1343025"/>
            <a:ext cx="18515395" cy="11029950"/>
          </a:xfrm>
        </p:spPr>
        <p:txBody>
          <a:bodyPr/>
          <a:lstStyle/>
          <a:p>
            <a:r>
              <a:rPr lang="nl-NL"/>
              <a:t>Klik op het pictogram als u een afbeelding wilt toevoegen</a:t>
            </a:r>
            <a:endParaRPr lang="nl-BE"/>
          </a:p>
        </p:txBody>
      </p:sp>
      <p:pic>
        <p:nvPicPr>
          <p:cNvPr id="4" name="Graphic 3">
            <a:extLst>
              <a:ext uri="{FF2B5EF4-FFF2-40B4-BE49-F238E27FC236}">
                <a16:creationId xmlns:a16="http://schemas.microsoft.com/office/drawing/2014/main" id="{3555938B-B283-8CF6-8DFA-B5E86E302CC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0800000">
            <a:off x="21163174" y="-1"/>
            <a:ext cx="3219240" cy="3219450"/>
          </a:xfrm>
          <a:prstGeom prst="rect">
            <a:avLst/>
          </a:prstGeom>
        </p:spPr>
      </p:pic>
    </p:spTree>
    <p:extLst>
      <p:ext uri="{BB962C8B-B14F-4D97-AF65-F5344CB8AC3E}">
        <p14:creationId xmlns:p14="http://schemas.microsoft.com/office/powerpoint/2010/main" val="200158699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itle" preserve="1">
  <p:cSld name="1_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E3B50B-7B60-6F14-71FF-690B6A723E9A}"/>
              </a:ext>
            </a:extLst>
          </p:cNvPr>
          <p:cNvSpPr>
            <a:spLocks noGrp="1"/>
          </p:cNvSpPr>
          <p:nvPr>
            <p:ph type="ctrTitle" hasCustomPrompt="1"/>
          </p:nvPr>
        </p:nvSpPr>
        <p:spPr>
          <a:xfrm>
            <a:off x="6779048" y="5504871"/>
            <a:ext cx="14223076" cy="1515054"/>
          </a:xfrm>
        </p:spPr>
        <p:txBody>
          <a:bodyPr anchor="b">
            <a:normAutofit/>
          </a:bodyPr>
          <a:lstStyle>
            <a:lvl1pPr algn="l">
              <a:defRPr sz="8000" b="1">
                <a:latin typeface="Calibri" panose="020F0502020204030204" pitchFamily="34" charset="0"/>
                <a:cs typeface="Calibri" panose="020F0502020204030204" pitchFamily="34" charset="0"/>
              </a:defRPr>
            </a:lvl1pPr>
          </a:lstStyle>
          <a:p>
            <a:r>
              <a:rPr lang="nl-NL"/>
              <a:t>VOEG HIER JE TITEL TOE</a:t>
            </a:r>
            <a:endParaRPr lang="nl-BE"/>
          </a:p>
        </p:txBody>
      </p:sp>
      <p:sp>
        <p:nvSpPr>
          <p:cNvPr id="3" name="Ondertitel 2">
            <a:extLst>
              <a:ext uri="{FF2B5EF4-FFF2-40B4-BE49-F238E27FC236}">
                <a16:creationId xmlns:a16="http://schemas.microsoft.com/office/drawing/2014/main" id="{C08EFF1A-09CD-034A-84E9-D97A6CD55F4D}"/>
              </a:ext>
            </a:extLst>
          </p:cNvPr>
          <p:cNvSpPr>
            <a:spLocks noGrp="1"/>
          </p:cNvSpPr>
          <p:nvPr>
            <p:ph type="subTitle" idx="1" hasCustomPrompt="1"/>
          </p:nvPr>
        </p:nvSpPr>
        <p:spPr>
          <a:xfrm>
            <a:off x="6779048" y="7204076"/>
            <a:ext cx="14223076" cy="3311524"/>
          </a:xfrm>
        </p:spPr>
        <p:txBody>
          <a:bodyPr>
            <a:normAutofit/>
          </a:bodyPr>
          <a:lstStyle>
            <a:lvl1pPr marL="0" indent="0" algn="l">
              <a:buNone/>
              <a:defRPr sz="5600">
                <a:solidFill>
                  <a:schemeClr val="accent1"/>
                </a:solidFill>
                <a:latin typeface="Calibri" panose="020F0502020204030204" pitchFamily="34" charset="0"/>
                <a:cs typeface="Calibri" panose="020F0502020204030204" pitchFamily="34" charset="0"/>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Voeg hier je ondertitel toe</a:t>
            </a:r>
            <a:endParaRPr lang="nl-BE"/>
          </a:p>
        </p:txBody>
      </p:sp>
      <p:pic>
        <p:nvPicPr>
          <p:cNvPr id="8" name="Graphic 7">
            <a:extLst>
              <a:ext uri="{FF2B5EF4-FFF2-40B4-BE49-F238E27FC236}">
                <a16:creationId xmlns:a16="http://schemas.microsoft.com/office/drawing/2014/main" id="{7F7B3B62-5AC0-832D-8776-9D62874E732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24382413" cy="13728808"/>
          </a:xfrm>
          <a:prstGeom prst="rect">
            <a:avLst/>
          </a:prstGeom>
        </p:spPr>
      </p:pic>
      <p:sp>
        <p:nvSpPr>
          <p:cNvPr id="4" name="Rechthoek 3">
            <a:extLst>
              <a:ext uri="{FF2B5EF4-FFF2-40B4-BE49-F238E27FC236}">
                <a16:creationId xmlns:a16="http://schemas.microsoft.com/office/drawing/2014/main" id="{52393DCE-921A-FDA2-DD4B-E3015059482F}"/>
              </a:ext>
            </a:extLst>
          </p:cNvPr>
          <p:cNvSpPr/>
          <p:nvPr userDrawn="1"/>
        </p:nvSpPr>
        <p:spPr>
          <a:xfrm>
            <a:off x="21072215" y="12408945"/>
            <a:ext cx="2958159" cy="941294"/>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7200"/>
          </a:p>
        </p:txBody>
      </p:sp>
      <p:pic>
        <p:nvPicPr>
          <p:cNvPr id="7" name="Graphic 6">
            <a:extLst>
              <a:ext uri="{FF2B5EF4-FFF2-40B4-BE49-F238E27FC236}">
                <a16:creationId xmlns:a16="http://schemas.microsoft.com/office/drawing/2014/main" id="{0E9B11F9-98EE-5258-A067-0CDEA293D48F}"/>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9380181" y="11880028"/>
            <a:ext cx="4298152" cy="1289532"/>
          </a:xfrm>
          <a:prstGeom prst="rect">
            <a:avLst/>
          </a:prstGeom>
        </p:spPr>
      </p:pic>
    </p:spTree>
    <p:extLst>
      <p:ext uri="{BB962C8B-B14F-4D97-AF65-F5344CB8AC3E}">
        <p14:creationId xmlns:p14="http://schemas.microsoft.com/office/powerpoint/2010/main" val="120143453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 preserve="1">
  <p:cSld name=" 2_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E3B50B-7B60-6F14-71FF-690B6A723E9A}"/>
              </a:ext>
            </a:extLst>
          </p:cNvPr>
          <p:cNvSpPr>
            <a:spLocks noGrp="1"/>
          </p:cNvSpPr>
          <p:nvPr>
            <p:ph type="ctrTitle" hasCustomPrompt="1"/>
          </p:nvPr>
        </p:nvSpPr>
        <p:spPr>
          <a:xfrm>
            <a:off x="1653146" y="7392839"/>
            <a:ext cx="11263363" cy="1515054"/>
          </a:xfrm>
        </p:spPr>
        <p:txBody>
          <a:bodyPr anchor="b">
            <a:normAutofit/>
          </a:bodyPr>
          <a:lstStyle>
            <a:lvl1pPr algn="l">
              <a:defRPr sz="8000" b="1">
                <a:latin typeface="Calibri" panose="020F0502020204030204" pitchFamily="34" charset="0"/>
                <a:cs typeface="Calibri" panose="020F0502020204030204" pitchFamily="34" charset="0"/>
              </a:defRPr>
            </a:lvl1pPr>
          </a:lstStyle>
          <a:p>
            <a:r>
              <a:rPr lang="nl-NL"/>
              <a:t>VOEG HIER JE TITEL TOE</a:t>
            </a:r>
            <a:endParaRPr lang="nl-BE"/>
          </a:p>
        </p:txBody>
      </p:sp>
      <p:sp>
        <p:nvSpPr>
          <p:cNvPr id="3" name="Ondertitel 2">
            <a:extLst>
              <a:ext uri="{FF2B5EF4-FFF2-40B4-BE49-F238E27FC236}">
                <a16:creationId xmlns:a16="http://schemas.microsoft.com/office/drawing/2014/main" id="{C08EFF1A-09CD-034A-84E9-D97A6CD55F4D}"/>
              </a:ext>
            </a:extLst>
          </p:cNvPr>
          <p:cNvSpPr>
            <a:spLocks noGrp="1"/>
          </p:cNvSpPr>
          <p:nvPr>
            <p:ph type="subTitle" idx="1" hasCustomPrompt="1"/>
          </p:nvPr>
        </p:nvSpPr>
        <p:spPr>
          <a:xfrm>
            <a:off x="1653146" y="9269699"/>
            <a:ext cx="11263363" cy="2189238"/>
          </a:xfrm>
        </p:spPr>
        <p:txBody>
          <a:bodyPr>
            <a:normAutofit/>
          </a:bodyPr>
          <a:lstStyle>
            <a:lvl1pPr marL="0" indent="0" algn="l">
              <a:buNone/>
              <a:defRPr sz="5600">
                <a:solidFill>
                  <a:schemeClr val="accent1"/>
                </a:solidFill>
                <a:latin typeface="Calibri" panose="020F0502020204030204" pitchFamily="34" charset="0"/>
                <a:cs typeface="Calibri" panose="020F0502020204030204" pitchFamily="34" charset="0"/>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Voeg hier je ondertitel toe</a:t>
            </a:r>
            <a:endParaRPr lang="nl-BE"/>
          </a:p>
        </p:txBody>
      </p:sp>
      <p:pic>
        <p:nvPicPr>
          <p:cNvPr id="13" name="Graphic 12">
            <a:extLst>
              <a:ext uri="{FF2B5EF4-FFF2-40B4-BE49-F238E27FC236}">
                <a16:creationId xmlns:a16="http://schemas.microsoft.com/office/drawing/2014/main" id="{DB759B49-28CF-F329-59E6-71E54EA846C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653147" y="1185020"/>
            <a:ext cx="4298152" cy="1289532"/>
          </a:xfrm>
          <a:prstGeom prst="rect">
            <a:avLst/>
          </a:prstGeom>
        </p:spPr>
      </p:pic>
      <p:sp>
        <p:nvSpPr>
          <p:cNvPr id="4" name="Rechthoek 3">
            <a:extLst>
              <a:ext uri="{FF2B5EF4-FFF2-40B4-BE49-F238E27FC236}">
                <a16:creationId xmlns:a16="http://schemas.microsoft.com/office/drawing/2014/main" id="{D7957857-7E86-91BA-5748-01A901157602}"/>
              </a:ext>
            </a:extLst>
          </p:cNvPr>
          <p:cNvSpPr/>
          <p:nvPr userDrawn="1"/>
        </p:nvSpPr>
        <p:spPr>
          <a:xfrm>
            <a:off x="19927239" y="12720919"/>
            <a:ext cx="2958159" cy="941294"/>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7200"/>
          </a:p>
        </p:txBody>
      </p:sp>
      <p:pic>
        <p:nvPicPr>
          <p:cNvPr id="9" name="Graphic 8">
            <a:extLst>
              <a:ext uri="{FF2B5EF4-FFF2-40B4-BE49-F238E27FC236}">
                <a16:creationId xmlns:a16="http://schemas.microsoft.com/office/drawing/2014/main" id="{3C4E6CC2-2ADB-506F-7E4C-A08E56652017}"/>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4087618" y="0"/>
            <a:ext cx="10294796" cy="13716000"/>
          </a:xfrm>
          <a:prstGeom prst="rect">
            <a:avLst/>
          </a:prstGeom>
        </p:spPr>
      </p:pic>
    </p:spTree>
    <p:extLst>
      <p:ext uri="{BB962C8B-B14F-4D97-AF65-F5344CB8AC3E}">
        <p14:creationId xmlns:p14="http://schemas.microsoft.com/office/powerpoint/2010/main" val="291467770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 preserve="1">
  <p:cSld name="3_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E3B50B-7B60-6F14-71FF-690B6A723E9A}"/>
              </a:ext>
            </a:extLst>
          </p:cNvPr>
          <p:cNvSpPr>
            <a:spLocks noGrp="1"/>
          </p:cNvSpPr>
          <p:nvPr>
            <p:ph type="ctrTitle" hasCustomPrompt="1"/>
          </p:nvPr>
        </p:nvSpPr>
        <p:spPr>
          <a:xfrm>
            <a:off x="2011414" y="3376949"/>
            <a:ext cx="11831008" cy="1515054"/>
          </a:xfrm>
        </p:spPr>
        <p:txBody>
          <a:bodyPr anchor="b">
            <a:normAutofit/>
          </a:bodyPr>
          <a:lstStyle>
            <a:lvl1pPr algn="l">
              <a:defRPr sz="8000" b="1">
                <a:solidFill>
                  <a:schemeClr val="tx1"/>
                </a:solidFill>
                <a:latin typeface="Calibri" panose="020F0502020204030204" pitchFamily="34" charset="0"/>
                <a:cs typeface="Calibri" panose="020F0502020204030204" pitchFamily="34" charset="0"/>
              </a:defRPr>
            </a:lvl1pPr>
          </a:lstStyle>
          <a:p>
            <a:r>
              <a:rPr lang="nl-NL"/>
              <a:t>VOEG HIER JE TITEL TOE</a:t>
            </a:r>
            <a:endParaRPr lang="nl-BE"/>
          </a:p>
        </p:txBody>
      </p:sp>
      <p:sp>
        <p:nvSpPr>
          <p:cNvPr id="3" name="Ondertitel 2">
            <a:extLst>
              <a:ext uri="{FF2B5EF4-FFF2-40B4-BE49-F238E27FC236}">
                <a16:creationId xmlns:a16="http://schemas.microsoft.com/office/drawing/2014/main" id="{C08EFF1A-09CD-034A-84E9-D97A6CD55F4D}"/>
              </a:ext>
            </a:extLst>
          </p:cNvPr>
          <p:cNvSpPr>
            <a:spLocks noGrp="1"/>
          </p:cNvSpPr>
          <p:nvPr>
            <p:ph type="subTitle" idx="1" hasCustomPrompt="1"/>
          </p:nvPr>
        </p:nvSpPr>
        <p:spPr>
          <a:xfrm>
            <a:off x="2011414" y="5137833"/>
            <a:ext cx="11831008" cy="1996694"/>
          </a:xfrm>
        </p:spPr>
        <p:txBody>
          <a:bodyPr>
            <a:normAutofit/>
          </a:bodyPr>
          <a:lstStyle>
            <a:lvl1pPr marL="0" indent="0" algn="l">
              <a:buNone/>
              <a:defRPr sz="5600">
                <a:solidFill>
                  <a:schemeClr val="accent1"/>
                </a:solidFill>
                <a:latin typeface="Calibri" panose="020F0502020204030204" pitchFamily="34" charset="0"/>
                <a:cs typeface="Calibri" panose="020F0502020204030204" pitchFamily="34" charset="0"/>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Voeg hier je ondertitel toe</a:t>
            </a:r>
            <a:endParaRPr lang="nl-BE"/>
          </a:p>
        </p:txBody>
      </p:sp>
      <p:pic>
        <p:nvPicPr>
          <p:cNvPr id="22" name="Graphic 21">
            <a:extLst>
              <a:ext uri="{FF2B5EF4-FFF2-40B4-BE49-F238E27FC236}">
                <a16:creationId xmlns:a16="http://schemas.microsoft.com/office/drawing/2014/main" id="{B86E86D0-D7C3-D474-DB36-0F3AC4F01F3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161117" y="1244275"/>
            <a:ext cx="12450664" cy="12488978"/>
          </a:xfrm>
          <a:prstGeom prst="rect">
            <a:avLst/>
          </a:prstGeom>
        </p:spPr>
      </p:pic>
      <p:pic>
        <p:nvPicPr>
          <p:cNvPr id="23" name="Graphic 22">
            <a:extLst>
              <a:ext uri="{FF2B5EF4-FFF2-40B4-BE49-F238E27FC236}">
                <a16:creationId xmlns:a16="http://schemas.microsoft.com/office/drawing/2014/main" id="{7CA3F3E9-E82C-7E01-06A3-DC33B7706CC3}"/>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6098382" y="2624512"/>
            <a:ext cx="2778439" cy="2778620"/>
          </a:xfrm>
          <a:prstGeom prst="rect">
            <a:avLst/>
          </a:prstGeom>
        </p:spPr>
      </p:pic>
      <p:pic>
        <p:nvPicPr>
          <p:cNvPr id="25" name="Graphic 24">
            <a:extLst>
              <a:ext uri="{FF2B5EF4-FFF2-40B4-BE49-F238E27FC236}">
                <a16:creationId xmlns:a16="http://schemas.microsoft.com/office/drawing/2014/main" id="{45C1E309-1707-9D08-5FEE-8DD9B3D8E7DF}"/>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11962360" y="8166596"/>
            <a:ext cx="2758500" cy="2758680"/>
          </a:xfrm>
          <a:prstGeom prst="rect">
            <a:avLst/>
          </a:prstGeom>
        </p:spPr>
      </p:pic>
      <p:pic>
        <p:nvPicPr>
          <p:cNvPr id="26" name="Graphic 25">
            <a:extLst>
              <a:ext uri="{FF2B5EF4-FFF2-40B4-BE49-F238E27FC236}">
                <a16:creationId xmlns:a16="http://schemas.microsoft.com/office/drawing/2014/main" id="{88E043A6-5B57-59C5-F191-CCCA3F64A56D}"/>
              </a:ext>
            </a:extLst>
          </p:cNvPr>
          <p:cNvPicPr>
            <a:picLocks noChangeAspect="1"/>
          </p:cNvPicPr>
          <p:nvPr userDrawn="1"/>
        </p:nvPicPr>
        <p:blipFill>
          <a:blip r:embed="rId8">
            <a:extLst>
              <a:ext uri="{96DAC541-7B7A-43D3-8B79-37D633B846F1}">
                <asvg:svgBlip xmlns:asvg="http://schemas.microsoft.com/office/drawing/2016/SVG/main" r:embed="rId9"/>
              </a:ext>
            </a:extLst>
          </a:blip>
          <a:stretch>
            <a:fillRect/>
          </a:stretch>
        </p:blipFill>
        <p:spPr>
          <a:xfrm>
            <a:off x="21611781" y="2641765"/>
            <a:ext cx="2758494" cy="2758674"/>
          </a:xfrm>
          <a:prstGeom prst="rect">
            <a:avLst/>
          </a:prstGeom>
        </p:spPr>
      </p:pic>
      <p:pic>
        <p:nvPicPr>
          <p:cNvPr id="27" name="Graphic 26">
            <a:extLst>
              <a:ext uri="{FF2B5EF4-FFF2-40B4-BE49-F238E27FC236}">
                <a16:creationId xmlns:a16="http://schemas.microsoft.com/office/drawing/2014/main" id="{1231F5E7-A0EA-8860-36FC-C21101410E37}"/>
              </a:ext>
            </a:extLst>
          </p:cNvPr>
          <p:cNvPicPr>
            <a:picLocks noChangeAspect="1"/>
          </p:cNvPicPr>
          <p:nvPr userDrawn="1"/>
        </p:nvPicPr>
        <p:blipFill>
          <a:blip r:embed="rId10">
            <a:extLst>
              <a:ext uri="{96DAC541-7B7A-43D3-8B79-37D633B846F1}">
                <asvg:svgBlip xmlns:asvg="http://schemas.microsoft.com/office/drawing/2016/SVG/main" r:embed="rId11"/>
              </a:ext>
            </a:extLst>
          </a:blip>
          <a:stretch>
            <a:fillRect/>
          </a:stretch>
        </p:blipFill>
        <p:spPr>
          <a:xfrm rot="16200000">
            <a:off x="14716908" y="8166686"/>
            <a:ext cx="2770784" cy="2770604"/>
          </a:xfrm>
          <a:prstGeom prst="rect">
            <a:avLst/>
          </a:prstGeom>
        </p:spPr>
      </p:pic>
      <p:sp>
        <p:nvSpPr>
          <p:cNvPr id="4" name="Rechthoek 3">
            <a:extLst>
              <a:ext uri="{FF2B5EF4-FFF2-40B4-BE49-F238E27FC236}">
                <a16:creationId xmlns:a16="http://schemas.microsoft.com/office/drawing/2014/main" id="{CF16F46A-BC3F-4337-BB37-20FB09FCB747}"/>
              </a:ext>
            </a:extLst>
          </p:cNvPr>
          <p:cNvSpPr/>
          <p:nvPr userDrawn="1"/>
        </p:nvSpPr>
        <p:spPr>
          <a:xfrm>
            <a:off x="21412115" y="12471727"/>
            <a:ext cx="2958159" cy="941294"/>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7200"/>
          </a:p>
        </p:txBody>
      </p:sp>
      <p:pic>
        <p:nvPicPr>
          <p:cNvPr id="20" name="Graphic 19">
            <a:extLst>
              <a:ext uri="{FF2B5EF4-FFF2-40B4-BE49-F238E27FC236}">
                <a16:creationId xmlns:a16="http://schemas.microsoft.com/office/drawing/2014/main" id="{5535736E-832D-5958-AFC7-014EFB159C83}"/>
              </a:ext>
            </a:extLst>
          </p:cNvPr>
          <p:cNvPicPr>
            <a:picLocks noChangeAspect="1"/>
          </p:cNvPicPr>
          <p:nvPr userDrawn="1"/>
        </p:nvPicPr>
        <p:blipFill>
          <a:blip r:embed="rId12">
            <a:extLst>
              <a:ext uri="{96DAC541-7B7A-43D3-8B79-37D633B846F1}">
                <asvg:svgBlip xmlns:asvg="http://schemas.microsoft.com/office/drawing/2016/SVG/main" r:embed="rId13"/>
              </a:ext>
            </a:extLst>
          </a:blip>
          <a:stretch>
            <a:fillRect/>
          </a:stretch>
        </p:blipFill>
        <p:spPr>
          <a:xfrm>
            <a:off x="18398691" y="11262720"/>
            <a:ext cx="4811173" cy="1443448"/>
          </a:xfrm>
          <a:prstGeom prst="rect">
            <a:avLst/>
          </a:prstGeom>
        </p:spPr>
      </p:pic>
    </p:spTree>
    <p:extLst>
      <p:ext uri="{BB962C8B-B14F-4D97-AF65-F5344CB8AC3E}">
        <p14:creationId xmlns:p14="http://schemas.microsoft.com/office/powerpoint/2010/main" val="391936430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4_TIteldia">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47BF5EB1-F174-7328-6283-710CEEAB3E7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742746" y="10974141"/>
            <a:ext cx="2740608" cy="2740786"/>
          </a:xfrm>
          <a:prstGeom prst="rect">
            <a:avLst/>
          </a:prstGeom>
        </p:spPr>
      </p:pic>
      <p:pic>
        <p:nvPicPr>
          <p:cNvPr id="14" name="Graphic 13">
            <a:extLst>
              <a:ext uri="{FF2B5EF4-FFF2-40B4-BE49-F238E27FC236}">
                <a16:creationId xmlns:a16="http://schemas.microsoft.com/office/drawing/2014/main" id="{BB0B8DBD-EC0A-C1C8-B8B3-3D061E3148CA}"/>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5484422" y="8233353"/>
            <a:ext cx="2740608" cy="2740786"/>
          </a:xfrm>
          <a:prstGeom prst="rect">
            <a:avLst/>
          </a:prstGeom>
        </p:spPr>
      </p:pic>
      <p:pic>
        <p:nvPicPr>
          <p:cNvPr id="18" name="Graphic 17">
            <a:extLst>
              <a:ext uri="{FF2B5EF4-FFF2-40B4-BE49-F238E27FC236}">
                <a16:creationId xmlns:a16="http://schemas.microsoft.com/office/drawing/2014/main" id="{C29DB532-1C88-6CD6-4BA0-C3BCA6090340}"/>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5483355" y="2"/>
            <a:ext cx="2741674" cy="2741852"/>
          </a:xfrm>
          <a:prstGeom prst="rect">
            <a:avLst/>
          </a:prstGeom>
        </p:spPr>
      </p:pic>
      <p:pic>
        <p:nvPicPr>
          <p:cNvPr id="22" name="Graphic 21">
            <a:extLst>
              <a:ext uri="{FF2B5EF4-FFF2-40B4-BE49-F238E27FC236}">
                <a16:creationId xmlns:a16="http://schemas.microsoft.com/office/drawing/2014/main" id="{70FB3642-65FB-1E36-C253-89E357EE8525}"/>
              </a:ext>
            </a:extLst>
          </p:cNvPr>
          <p:cNvPicPr>
            <a:picLocks noChangeAspect="1"/>
          </p:cNvPicPr>
          <p:nvPr userDrawn="1"/>
        </p:nvPicPr>
        <p:blipFill>
          <a:blip r:embed="rId8">
            <a:extLst>
              <a:ext uri="{96DAC541-7B7A-43D3-8B79-37D633B846F1}">
                <asvg:svgBlip xmlns:asvg="http://schemas.microsoft.com/office/drawing/2016/SVG/main" r:embed="rId9"/>
              </a:ext>
            </a:extLst>
          </a:blip>
          <a:stretch>
            <a:fillRect/>
          </a:stretch>
        </p:blipFill>
        <p:spPr>
          <a:xfrm>
            <a:off x="2741675" y="8233352"/>
            <a:ext cx="2741678" cy="2741856"/>
          </a:xfrm>
          <a:prstGeom prst="rect">
            <a:avLst/>
          </a:prstGeom>
        </p:spPr>
      </p:pic>
      <p:pic>
        <p:nvPicPr>
          <p:cNvPr id="26" name="Graphic 25">
            <a:extLst>
              <a:ext uri="{FF2B5EF4-FFF2-40B4-BE49-F238E27FC236}">
                <a16:creationId xmlns:a16="http://schemas.microsoft.com/office/drawing/2014/main" id="{56CBF220-687F-FE75-278E-0999AAA7D184}"/>
              </a:ext>
            </a:extLst>
          </p:cNvPr>
          <p:cNvPicPr>
            <a:picLocks noChangeAspect="1"/>
          </p:cNvPicPr>
          <p:nvPr userDrawn="1"/>
        </p:nvPicPr>
        <p:blipFill>
          <a:blip r:embed="rId10">
            <a:extLst>
              <a:ext uri="{96DAC541-7B7A-43D3-8B79-37D633B846F1}">
                <asvg:svgBlip xmlns:asvg="http://schemas.microsoft.com/office/drawing/2016/SVG/main" r:embed="rId11"/>
              </a:ext>
            </a:extLst>
          </a:blip>
          <a:stretch>
            <a:fillRect/>
          </a:stretch>
        </p:blipFill>
        <p:spPr>
          <a:xfrm>
            <a:off x="5484422" y="5489053"/>
            <a:ext cx="2740608" cy="2740786"/>
          </a:xfrm>
          <a:prstGeom prst="rect">
            <a:avLst/>
          </a:prstGeom>
        </p:spPr>
      </p:pic>
      <p:pic>
        <p:nvPicPr>
          <p:cNvPr id="8" name="Graphic 7">
            <a:extLst>
              <a:ext uri="{FF2B5EF4-FFF2-40B4-BE49-F238E27FC236}">
                <a16:creationId xmlns:a16="http://schemas.microsoft.com/office/drawing/2014/main" id="{A6E2E4D2-29DF-E4D1-85ED-CDE37D6D2022}"/>
              </a:ext>
            </a:extLst>
          </p:cNvPr>
          <p:cNvPicPr>
            <a:picLocks noChangeAspect="1"/>
          </p:cNvPicPr>
          <p:nvPr userDrawn="1"/>
        </p:nvPicPr>
        <p:blipFill>
          <a:blip r:embed="rId12">
            <a:extLst>
              <a:ext uri="{96DAC541-7B7A-43D3-8B79-37D633B846F1}">
                <asvg:svgBlip xmlns:asvg="http://schemas.microsoft.com/office/drawing/2016/SVG/main" r:embed="rId13"/>
              </a:ext>
            </a:extLst>
          </a:blip>
          <a:stretch>
            <a:fillRect/>
          </a:stretch>
        </p:blipFill>
        <p:spPr>
          <a:xfrm>
            <a:off x="0" y="0"/>
            <a:ext cx="2741682" cy="2741860"/>
          </a:xfrm>
          <a:prstGeom prst="rect">
            <a:avLst/>
          </a:prstGeom>
        </p:spPr>
      </p:pic>
      <p:pic>
        <p:nvPicPr>
          <p:cNvPr id="16" name="Graphic 15">
            <a:extLst>
              <a:ext uri="{FF2B5EF4-FFF2-40B4-BE49-F238E27FC236}">
                <a16:creationId xmlns:a16="http://schemas.microsoft.com/office/drawing/2014/main" id="{73B872AB-9E97-5E0D-480F-E0B166C11C00}"/>
              </a:ext>
            </a:extLst>
          </p:cNvPr>
          <p:cNvPicPr>
            <a:picLocks noChangeAspect="1"/>
          </p:cNvPicPr>
          <p:nvPr userDrawn="1"/>
        </p:nvPicPr>
        <p:blipFill>
          <a:blip r:embed="rId14">
            <a:extLst>
              <a:ext uri="{96DAC541-7B7A-43D3-8B79-37D633B846F1}">
                <asvg:svgBlip xmlns:asvg="http://schemas.microsoft.com/office/drawing/2016/SVG/main" r:embed="rId15"/>
              </a:ext>
            </a:extLst>
          </a:blip>
          <a:stretch>
            <a:fillRect/>
          </a:stretch>
        </p:blipFill>
        <p:spPr>
          <a:xfrm>
            <a:off x="0" y="5489052"/>
            <a:ext cx="2741682" cy="2741860"/>
          </a:xfrm>
          <a:prstGeom prst="rect">
            <a:avLst/>
          </a:prstGeom>
        </p:spPr>
      </p:pic>
      <p:pic>
        <p:nvPicPr>
          <p:cNvPr id="20" name="Graphic 19">
            <a:extLst>
              <a:ext uri="{FF2B5EF4-FFF2-40B4-BE49-F238E27FC236}">
                <a16:creationId xmlns:a16="http://schemas.microsoft.com/office/drawing/2014/main" id="{48BB46EB-87F9-5D8A-80AA-C7D76B765D87}"/>
              </a:ext>
            </a:extLst>
          </p:cNvPr>
          <p:cNvPicPr>
            <a:picLocks noChangeAspect="1"/>
          </p:cNvPicPr>
          <p:nvPr userDrawn="1"/>
        </p:nvPicPr>
        <p:blipFill>
          <a:blip r:embed="rId16">
            <a:extLst>
              <a:ext uri="{96DAC541-7B7A-43D3-8B79-37D633B846F1}">
                <asvg:svgBlip xmlns:asvg="http://schemas.microsoft.com/office/drawing/2016/SVG/main" r:embed="rId17"/>
              </a:ext>
            </a:extLst>
          </a:blip>
          <a:stretch>
            <a:fillRect/>
          </a:stretch>
        </p:blipFill>
        <p:spPr>
          <a:xfrm>
            <a:off x="0" y="8233352"/>
            <a:ext cx="2741682" cy="2741860"/>
          </a:xfrm>
          <a:prstGeom prst="rect">
            <a:avLst/>
          </a:prstGeom>
        </p:spPr>
      </p:pic>
      <p:pic>
        <p:nvPicPr>
          <p:cNvPr id="24" name="Graphic 23">
            <a:extLst>
              <a:ext uri="{FF2B5EF4-FFF2-40B4-BE49-F238E27FC236}">
                <a16:creationId xmlns:a16="http://schemas.microsoft.com/office/drawing/2014/main" id="{457D9016-7799-C2AE-A038-CDC7160F3B2B}"/>
              </a:ext>
            </a:extLst>
          </p:cNvPr>
          <p:cNvPicPr>
            <a:picLocks noChangeAspect="1"/>
          </p:cNvPicPr>
          <p:nvPr userDrawn="1"/>
        </p:nvPicPr>
        <p:blipFill>
          <a:blip r:embed="rId18">
            <a:extLst>
              <a:ext uri="{96DAC541-7B7A-43D3-8B79-37D633B846F1}">
                <asvg:svgBlip xmlns:asvg="http://schemas.microsoft.com/office/drawing/2016/SVG/main" r:embed="rId19"/>
              </a:ext>
            </a:extLst>
          </a:blip>
          <a:stretch>
            <a:fillRect/>
          </a:stretch>
        </p:blipFill>
        <p:spPr>
          <a:xfrm>
            <a:off x="0" y="10974140"/>
            <a:ext cx="2741682" cy="2741860"/>
          </a:xfrm>
          <a:prstGeom prst="rect">
            <a:avLst/>
          </a:prstGeom>
        </p:spPr>
      </p:pic>
      <p:pic>
        <p:nvPicPr>
          <p:cNvPr id="28" name="Graphic 27">
            <a:extLst>
              <a:ext uri="{FF2B5EF4-FFF2-40B4-BE49-F238E27FC236}">
                <a16:creationId xmlns:a16="http://schemas.microsoft.com/office/drawing/2014/main" id="{D2575F59-7F14-CB98-C90E-ACD8B861EFB3}"/>
              </a:ext>
            </a:extLst>
          </p:cNvPr>
          <p:cNvPicPr>
            <a:picLocks noChangeAspect="1"/>
          </p:cNvPicPr>
          <p:nvPr userDrawn="1"/>
        </p:nvPicPr>
        <p:blipFill>
          <a:blip r:embed="rId20">
            <a:extLst>
              <a:ext uri="{96DAC541-7B7A-43D3-8B79-37D633B846F1}">
                <asvg:svgBlip xmlns:asvg="http://schemas.microsoft.com/office/drawing/2016/SVG/main" r:embed="rId21"/>
              </a:ext>
            </a:extLst>
          </a:blip>
          <a:stretch>
            <a:fillRect/>
          </a:stretch>
        </p:blipFill>
        <p:spPr>
          <a:xfrm>
            <a:off x="0" y="2744310"/>
            <a:ext cx="2741678" cy="2741856"/>
          </a:xfrm>
          <a:prstGeom prst="rect">
            <a:avLst/>
          </a:prstGeom>
        </p:spPr>
      </p:pic>
      <p:pic>
        <p:nvPicPr>
          <p:cNvPr id="30" name="Graphic 29">
            <a:extLst>
              <a:ext uri="{FF2B5EF4-FFF2-40B4-BE49-F238E27FC236}">
                <a16:creationId xmlns:a16="http://schemas.microsoft.com/office/drawing/2014/main" id="{F7F1FC16-E61C-A5BF-8F97-710C7EB777C8}"/>
              </a:ext>
            </a:extLst>
          </p:cNvPr>
          <p:cNvPicPr>
            <a:picLocks noChangeAspect="1"/>
          </p:cNvPicPr>
          <p:nvPr userDrawn="1"/>
        </p:nvPicPr>
        <p:blipFill>
          <a:blip r:embed="rId22">
            <a:extLst>
              <a:ext uri="{96DAC541-7B7A-43D3-8B79-37D633B846F1}">
                <asvg:svgBlip xmlns:asvg="http://schemas.microsoft.com/office/drawing/2016/SVG/main" r:embed="rId23"/>
              </a:ext>
            </a:extLst>
          </a:blip>
          <a:stretch>
            <a:fillRect/>
          </a:stretch>
        </p:blipFill>
        <p:spPr>
          <a:xfrm>
            <a:off x="2741678" y="2744311"/>
            <a:ext cx="2741676" cy="2741854"/>
          </a:xfrm>
          <a:prstGeom prst="rect">
            <a:avLst/>
          </a:prstGeom>
        </p:spPr>
      </p:pic>
      <p:pic>
        <p:nvPicPr>
          <p:cNvPr id="32" name="Graphic 31">
            <a:extLst>
              <a:ext uri="{FF2B5EF4-FFF2-40B4-BE49-F238E27FC236}">
                <a16:creationId xmlns:a16="http://schemas.microsoft.com/office/drawing/2014/main" id="{B6EA5E8E-0718-BC26-18D6-EF067C47FF47}"/>
              </a:ext>
            </a:extLst>
          </p:cNvPr>
          <p:cNvPicPr>
            <a:picLocks noChangeAspect="1"/>
          </p:cNvPicPr>
          <p:nvPr userDrawn="1"/>
        </p:nvPicPr>
        <p:blipFill>
          <a:blip r:embed="rId24">
            <a:extLst>
              <a:ext uri="{96DAC541-7B7A-43D3-8B79-37D633B846F1}">
                <asvg:svgBlip xmlns:asvg="http://schemas.microsoft.com/office/drawing/2016/SVG/main" r:embed="rId25"/>
              </a:ext>
            </a:extLst>
          </a:blip>
          <a:stretch>
            <a:fillRect/>
          </a:stretch>
        </p:blipFill>
        <p:spPr>
          <a:xfrm>
            <a:off x="2741675" y="0"/>
            <a:ext cx="2741678" cy="2741856"/>
          </a:xfrm>
          <a:prstGeom prst="rect">
            <a:avLst/>
          </a:prstGeom>
        </p:spPr>
      </p:pic>
      <p:pic>
        <p:nvPicPr>
          <p:cNvPr id="34" name="Graphic 33">
            <a:extLst>
              <a:ext uri="{FF2B5EF4-FFF2-40B4-BE49-F238E27FC236}">
                <a16:creationId xmlns:a16="http://schemas.microsoft.com/office/drawing/2014/main" id="{A9313061-DBCE-ECDA-ACD9-0C44BEBCB147}"/>
              </a:ext>
            </a:extLst>
          </p:cNvPr>
          <p:cNvPicPr>
            <a:picLocks noChangeAspect="1"/>
          </p:cNvPicPr>
          <p:nvPr userDrawn="1"/>
        </p:nvPicPr>
        <p:blipFill>
          <a:blip r:embed="rId26">
            <a:extLst>
              <a:ext uri="{96DAC541-7B7A-43D3-8B79-37D633B846F1}">
                <asvg:svgBlip xmlns:asvg="http://schemas.microsoft.com/office/drawing/2016/SVG/main" r:embed="rId27"/>
              </a:ext>
            </a:extLst>
          </a:blip>
          <a:stretch>
            <a:fillRect/>
          </a:stretch>
        </p:blipFill>
        <p:spPr>
          <a:xfrm>
            <a:off x="2741678" y="5489053"/>
            <a:ext cx="2741676" cy="2741854"/>
          </a:xfrm>
          <a:prstGeom prst="rect">
            <a:avLst/>
          </a:prstGeom>
        </p:spPr>
      </p:pic>
      <p:pic>
        <p:nvPicPr>
          <p:cNvPr id="36" name="Graphic 35">
            <a:extLst>
              <a:ext uri="{FF2B5EF4-FFF2-40B4-BE49-F238E27FC236}">
                <a16:creationId xmlns:a16="http://schemas.microsoft.com/office/drawing/2014/main" id="{0B18886B-9C3E-5CF5-78D6-50B70A9B054D}"/>
              </a:ext>
            </a:extLst>
          </p:cNvPr>
          <p:cNvPicPr>
            <a:picLocks noChangeAspect="1"/>
          </p:cNvPicPr>
          <p:nvPr userDrawn="1"/>
        </p:nvPicPr>
        <p:blipFill>
          <a:blip r:embed="rId28">
            <a:extLst>
              <a:ext uri="{96DAC541-7B7A-43D3-8B79-37D633B846F1}">
                <asvg:svgBlip xmlns:asvg="http://schemas.microsoft.com/office/drawing/2016/SVG/main" r:embed="rId29"/>
              </a:ext>
            </a:extLst>
          </a:blip>
          <a:stretch>
            <a:fillRect/>
          </a:stretch>
        </p:blipFill>
        <p:spPr>
          <a:xfrm>
            <a:off x="5483355" y="2743992"/>
            <a:ext cx="2741674" cy="2741852"/>
          </a:xfrm>
          <a:prstGeom prst="rect">
            <a:avLst/>
          </a:prstGeom>
        </p:spPr>
      </p:pic>
      <p:pic>
        <p:nvPicPr>
          <p:cNvPr id="39" name="Graphic 38">
            <a:extLst>
              <a:ext uri="{FF2B5EF4-FFF2-40B4-BE49-F238E27FC236}">
                <a16:creationId xmlns:a16="http://schemas.microsoft.com/office/drawing/2014/main" id="{C4FBE695-A95C-EBC3-964E-394B4DBC6171}"/>
              </a:ext>
            </a:extLst>
          </p:cNvPr>
          <p:cNvPicPr>
            <a:picLocks noChangeAspect="1"/>
          </p:cNvPicPr>
          <p:nvPr userDrawn="1"/>
        </p:nvPicPr>
        <p:blipFill>
          <a:blip r:embed="rId30">
            <a:extLst>
              <a:ext uri="{96DAC541-7B7A-43D3-8B79-37D633B846F1}">
                <asvg:svgBlip xmlns:asvg="http://schemas.microsoft.com/office/drawing/2016/SVG/main" r:embed="rId31"/>
              </a:ext>
            </a:extLst>
          </a:blip>
          <a:stretch>
            <a:fillRect/>
          </a:stretch>
        </p:blipFill>
        <p:spPr>
          <a:xfrm rot="10800000">
            <a:off x="5484727" y="10974140"/>
            <a:ext cx="2740302" cy="2740480"/>
          </a:xfrm>
          <a:prstGeom prst="rect">
            <a:avLst/>
          </a:prstGeom>
        </p:spPr>
      </p:pic>
      <p:pic>
        <p:nvPicPr>
          <p:cNvPr id="9" name="Graphic 8">
            <a:extLst>
              <a:ext uri="{FF2B5EF4-FFF2-40B4-BE49-F238E27FC236}">
                <a16:creationId xmlns:a16="http://schemas.microsoft.com/office/drawing/2014/main" id="{BDFEB4B9-A791-5607-1C07-E720A4F14975}"/>
              </a:ext>
            </a:extLst>
          </p:cNvPr>
          <p:cNvPicPr>
            <a:picLocks noChangeAspect="1"/>
          </p:cNvPicPr>
          <p:nvPr userDrawn="1"/>
        </p:nvPicPr>
        <p:blipFill>
          <a:blip r:embed="rId32">
            <a:extLst>
              <a:ext uri="{96DAC541-7B7A-43D3-8B79-37D633B846F1}">
                <asvg:svgBlip xmlns:asvg="http://schemas.microsoft.com/office/drawing/2016/SVG/main" r:embed="rId33"/>
              </a:ext>
            </a:extLst>
          </a:blip>
          <a:stretch>
            <a:fillRect/>
          </a:stretch>
        </p:blipFill>
        <p:spPr>
          <a:xfrm>
            <a:off x="21639392" y="0"/>
            <a:ext cx="2743021" cy="2743200"/>
          </a:xfrm>
          <a:prstGeom prst="rect">
            <a:avLst/>
          </a:prstGeom>
        </p:spPr>
      </p:pic>
      <p:sp>
        <p:nvSpPr>
          <p:cNvPr id="3" name="Titel 1">
            <a:extLst>
              <a:ext uri="{FF2B5EF4-FFF2-40B4-BE49-F238E27FC236}">
                <a16:creationId xmlns:a16="http://schemas.microsoft.com/office/drawing/2014/main" id="{1A78BF21-18B1-31CA-F506-FA7A43256D8C}"/>
              </a:ext>
            </a:extLst>
          </p:cNvPr>
          <p:cNvSpPr>
            <a:spLocks noGrp="1"/>
          </p:cNvSpPr>
          <p:nvPr>
            <p:ph type="ctrTitle" hasCustomPrompt="1"/>
          </p:nvPr>
        </p:nvSpPr>
        <p:spPr>
          <a:xfrm>
            <a:off x="9045850" y="4960173"/>
            <a:ext cx="14223076" cy="1515054"/>
          </a:xfrm>
        </p:spPr>
        <p:txBody>
          <a:bodyPr anchor="b">
            <a:normAutofit/>
          </a:bodyPr>
          <a:lstStyle>
            <a:lvl1pPr algn="l">
              <a:defRPr sz="8000" b="1">
                <a:latin typeface="Calibri" panose="020F0502020204030204" pitchFamily="34" charset="0"/>
                <a:cs typeface="Calibri" panose="020F0502020204030204" pitchFamily="34" charset="0"/>
              </a:defRPr>
            </a:lvl1pPr>
          </a:lstStyle>
          <a:p>
            <a:r>
              <a:rPr lang="nl-NL"/>
              <a:t>VOEG HIER JE TITEL TOE</a:t>
            </a:r>
            <a:endParaRPr lang="nl-BE"/>
          </a:p>
        </p:txBody>
      </p:sp>
      <p:sp>
        <p:nvSpPr>
          <p:cNvPr id="4" name="Ondertitel 2">
            <a:extLst>
              <a:ext uri="{FF2B5EF4-FFF2-40B4-BE49-F238E27FC236}">
                <a16:creationId xmlns:a16="http://schemas.microsoft.com/office/drawing/2014/main" id="{C0FD8D6F-C2BA-6A5A-E8BF-171FFE6F5186}"/>
              </a:ext>
            </a:extLst>
          </p:cNvPr>
          <p:cNvSpPr>
            <a:spLocks noGrp="1"/>
          </p:cNvSpPr>
          <p:nvPr>
            <p:ph type="subTitle" idx="1" hasCustomPrompt="1"/>
          </p:nvPr>
        </p:nvSpPr>
        <p:spPr>
          <a:xfrm>
            <a:off x="9045850" y="6475226"/>
            <a:ext cx="14223076" cy="3311524"/>
          </a:xfrm>
        </p:spPr>
        <p:txBody>
          <a:bodyPr>
            <a:normAutofit/>
          </a:bodyPr>
          <a:lstStyle>
            <a:lvl1pPr marL="0" indent="0" algn="l">
              <a:buNone/>
              <a:defRPr sz="5600">
                <a:solidFill>
                  <a:schemeClr val="accent1"/>
                </a:solidFill>
                <a:latin typeface="Calibri" panose="020F0502020204030204" pitchFamily="34" charset="0"/>
                <a:cs typeface="Calibri" panose="020F0502020204030204" pitchFamily="34" charset="0"/>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Voeg hier je ondertitel toe</a:t>
            </a:r>
            <a:endParaRPr lang="nl-BE"/>
          </a:p>
        </p:txBody>
      </p:sp>
    </p:spTree>
    <p:extLst>
      <p:ext uri="{BB962C8B-B14F-4D97-AF65-F5344CB8AC3E}">
        <p14:creationId xmlns:p14="http://schemas.microsoft.com/office/powerpoint/2010/main" val="300489690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1_Inhoudstaf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8D9A2C-3D64-BE67-F451-79841D776AC5}"/>
              </a:ext>
            </a:extLst>
          </p:cNvPr>
          <p:cNvSpPr>
            <a:spLocks noGrp="1"/>
          </p:cNvSpPr>
          <p:nvPr>
            <p:ph type="title" hasCustomPrompt="1"/>
          </p:nvPr>
        </p:nvSpPr>
        <p:spPr>
          <a:xfrm>
            <a:off x="8081306" y="2196660"/>
            <a:ext cx="13755297" cy="1772236"/>
          </a:xfrm>
        </p:spPr>
        <p:txBody>
          <a:bodyPr anchor="b">
            <a:normAutofit/>
          </a:bodyPr>
          <a:lstStyle>
            <a:lvl1pPr>
              <a:defRPr sz="8000" b="1">
                <a:latin typeface="Calibri" panose="020F0502020204030204" pitchFamily="34" charset="0"/>
                <a:cs typeface="Calibri" panose="020F0502020204030204" pitchFamily="34" charset="0"/>
              </a:defRPr>
            </a:lvl1pPr>
          </a:lstStyle>
          <a:p>
            <a:r>
              <a:rPr lang="nl-NL"/>
              <a:t>INHOUDSTAFEL</a:t>
            </a:r>
            <a:endParaRPr lang="nl-BE"/>
          </a:p>
        </p:txBody>
      </p:sp>
      <p:sp>
        <p:nvSpPr>
          <p:cNvPr id="10" name="Tijdelijke aanduiding voor inhoud 2">
            <a:extLst>
              <a:ext uri="{FF2B5EF4-FFF2-40B4-BE49-F238E27FC236}">
                <a16:creationId xmlns:a16="http://schemas.microsoft.com/office/drawing/2014/main" id="{E181EFBC-3B3E-8410-6258-0557CF09E54A}"/>
              </a:ext>
            </a:extLst>
          </p:cNvPr>
          <p:cNvSpPr>
            <a:spLocks noGrp="1"/>
          </p:cNvSpPr>
          <p:nvPr>
            <p:ph idx="1"/>
          </p:nvPr>
        </p:nvSpPr>
        <p:spPr>
          <a:xfrm>
            <a:off x="8081308" y="4270555"/>
            <a:ext cx="13755297" cy="7263450"/>
          </a:xfrm>
        </p:spPr>
        <p:txBody>
          <a:bodyPr>
            <a:normAutofit/>
          </a:bodyPr>
          <a:lstStyle>
            <a:lvl1pPr marL="685766" indent="-685766">
              <a:buFontTx/>
              <a:buBlip>
                <a:blip r:embed="rId2"/>
              </a:buBlip>
              <a:defRPr sz="4800">
                <a:latin typeface="Calibri" panose="020F0502020204030204" pitchFamily="34" charset="0"/>
                <a:cs typeface="Calibri" panose="020F0502020204030204" pitchFamily="34" charset="0"/>
              </a:defRPr>
            </a:lvl1pPr>
            <a:lvl2pPr marL="1371531" indent="-457177">
              <a:buFontTx/>
              <a:buBlip>
                <a:blip r:embed="rId2"/>
              </a:buBlip>
              <a:defRPr/>
            </a:lvl2pPr>
            <a:lvl3pPr marL="2285886" indent="-457177">
              <a:buFontTx/>
              <a:buBlip>
                <a:blip r:embed="rId2"/>
              </a:buBlip>
              <a:defRPr/>
            </a:lvl3pPr>
          </a:lstStyle>
          <a:p>
            <a:pPr lvl="0"/>
            <a:r>
              <a:rPr lang="nl-NL"/>
              <a:t>Klikken om de tekststijl van het model te bewerken</a:t>
            </a:r>
          </a:p>
        </p:txBody>
      </p:sp>
      <p:pic>
        <p:nvPicPr>
          <p:cNvPr id="7" name="Graphic 6">
            <a:extLst>
              <a:ext uri="{FF2B5EF4-FFF2-40B4-BE49-F238E27FC236}">
                <a16:creationId xmlns:a16="http://schemas.microsoft.com/office/drawing/2014/main" id="{C0B0A44C-BCA9-B547-B1F4-AF321AFC39B3}"/>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334459" y="-19439"/>
            <a:ext cx="6347993" cy="13754878"/>
          </a:xfrm>
          <a:prstGeom prst="rect">
            <a:avLst/>
          </a:prstGeom>
        </p:spPr>
      </p:pic>
      <p:pic>
        <p:nvPicPr>
          <p:cNvPr id="8" name="Graphic 7">
            <a:extLst>
              <a:ext uri="{FF2B5EF4-FFF2-40B4-BE49-F238E27FC236}">
                <a16:creationId xmlns:a16="http://schemas.microsoft.com/office/drawing/2014/main" id="{883F5325-2CA6-D310-1F44-3DBBCD5D479A}"/>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7404428" y="2676384"/>
            <a:ext cx="537781" cy="1124524"/>
          </a:xfrm>
          <a:prstGeom prst="rect">
            <a:avLst/>
          </a:prstGeom>
        </p:spPr>
      </p:pic>
    </p:spTree>
    <p:extLst>
      <p:ext uri="{BB962C8B-B14F-4D97-AF65-F5344CB8AC3E}">
        <p14:creationId xmlns:p14="http://schemas.microsoft.com/office/powerpoint/2010/main" val="220894474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1_Opsomm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B99D46E-0B4F-48D2-E4B9-3953E0BD3EA6}"/>
              </a:ext>
            </a:extLst>
          </p:cNvPr>
          <p:cNvSpPr>
            <a:spLocks noGrp="1"/>
          </p:cNvSpPr>
          <p:nvPr>
            <p:ph type="title" hasCustomPrompt="1"/>
          </p:nvPr>
        </p:nvSpPr>
        <p:spPr>
          <a:xfrm>
            <a:off x="1512181" y="1048903"/>
            <a:ext cx="13488832" cy="1639890"/>
          </a:xfrm>
        </p:spPr>
        <p:txBody>
          <a:bodyPr anchor="b">
            <a:normAutofit/>
          </a:bodyPr>
          <a:lstStyle>
            <a:lvl1pPr>
              <a:defRPr sz="8000" b="1">
                <a:latin typeface="Calibri" panose="020F0502020204030204" pitchFamily="34" charset="0"/>
                <a:cs typeface="Calibri" panose="020F0502020204030204" pitchFamily="34" charset="0"/>
              </a:defRPr>
            </a:lvl1pPr>
          </a:lstStyle>
          <a:p>
            <a:r>
              <a:rPr lang="nl-NL"/>
              <a:t>VOEG HIER JE TITEL TOE</a:t>
            </a:r>
            <a:endParaRPr lang="nl-BE"/>
          </a:p>
        </p:txBody>
      </p:sp>
      <p:sp>
        <p:nvSpPr>
          <p:cNvPr id="3" name="Tijdelijke aanduiding voor inhoud 2">
            <a:extLst>
              <a:ext uri="{FF2B5EF4-FFF2-40B4-BE49-F238E27FC236}">
                <a16:creationId xmlns:a16="http://schemas.microsoft.com/office/drawing/2014/main" id="{58CAD494-EE89-3FE8-7DE3-96140C27B557}"/>
              </a:ext>
            </a:extLst>
          </p:cNvPr>
          <p:cNvSpPr>
            <a:spLocks noGrp="1"/>
          </p:cNvSpPr>
          <p:nvPr>
            <p:ph idx="1" hasCustomPrompt="1"/>
          </p:nvPr>
        </p:nvSpPr>
        <p:spPr>
          <a:xfrm>
            <a:off x="1512180" y="5280203"/>
            <a:ext cx="18993346" cy="6461126"/>
          </a:xfrm>
        </p:spPr>
        <p:txBody>
          <a:bodyPr>
            <a:normAutofit/>
          </a:bodyPr>
          <a:lstStyle>
            <a:lvl1pPr marL="685766" indent="-685766">
              <a:buFontTx/>
              <a:buBlip>
                <a:blip r:embed="rId2"/>
              </a:buBlip>
              <a:defRPr sz="4000">
                <a:latin typeface="Calibri" panose="020F0502020204030204" pitchFamily="34" charset="0"/>
                <a:cs typeface="Calibri" panose="020F0502020204030204" pitchFamily="34" charset="0"/>
              </a:defRPr>
            </a:lvl1pPr>
            <a:lvl2pPr marL="1371531" indent="-457177">
              <a:buFontTx/>
              <a:buBlip>
                <a:blip r:embed="rId2"/>
              </a:buBlip>
              <a:defRPr sz="4000">
                <a:latin typeface="Calibri" panose="020F0502020204030204" pitchFamily="34" charset="0"/>
                <a:cs typeface="Calibri" panose="020F0502020204030204" pitchFamily="34" charset="0"/>
              </a:defRPr>
            </a:lvl2pPr>
            <a:lvl3pPr marL="2285886" indent="-457177">
              <a:buFontTx/>
              <a:buBlip>
                <a:blip r:embed="rId2"/>
              </a:buBlip>
              <a:defRPr>
                <a:latin typeface="Calibri" panose="020F0502020204030204" pitchFamily="34" charset="0"/>
                <a:cs typeface="Calibri" panose="020F0502020204030204" pitchFamily="34" charset="0"/>
              </a:defRPr>
            </a:lvl3pPr>
          </a:lstStyle>
          <a:p>
            <a:pPr lvl="0"/>
            <a:r>
              <a:rPr lang="nl-NL"/>
              <a:t>Klikken om een opsomming toe te voegen</a:t>
            </a:r>
          </a:p>
          <a:p>
            <a:pPr lvl="1"/>
            <a:r>
              <a:rPr lang="nl-NL"/>
              <a:t>Niveau twee</a:t>
            </a:r>
          </a:p>
          <a:p>
            <a:pPr lvl="2"/>
            <a:r>
              <a:rPr lang="nl-NL"/>
              <a:t>Niveau drie</a:t>
            </a:r>
          </a:p>
        </p:txBody>
      </p:sp>
      <p:pic>
        <p:nvPicPr>
          <p:cNvPr id="9" name="Graphic 8">
            <a:extLst>
              <a:ext uri="{FF2B5EF4-FFF2-40B4-BE49-F238E27FC236}">
                <a16:creationId xmlns:a16="http://schemas.microsoft.com/office/drawing/2014/main" id="{661EE7B6-9102-C70C-B2A0-16CC73BA2D4E}"/>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6790618" y="-1"/>
            <a:ext cx="7591796" cy="5061526"/>
          </a:xfrm>
          <a:prstGeom prst="rect">
            <a:avLst/>
          </a:prstGeom>
        </p:spPr>
      </p:pic>
      <p:sp>
        <p:nvSpPr>
          <p:cNvPr id="10" name="Ondertitel 2">
            <a:extLst>
              <a:ext uri="{FF2B5EF4-FFF2-40B4-BE49-F238E27FC236}">
                <a16:creationId xmlns:a16="http://schemas.microsoft.com/office/drawing/2014/main" id="{0E864B86-DCDA-4D18-705E-B039BEB3BD3B}"/>
              </a:ext>
            </a:extLst>
          </p:cNvPr>
          <p:cNvSpPr>
            <a:spLocks noGrp="1"/>
          </p:cNvSpPr>
          <p:nvPr>
            <p:ph type="subTitle" idx="13" hasCustomPrompt="1"/>
          </p:nvPr>
        </p:nvSpPr>
        <p:spPr>
          <a:xfrm>
            <a:off x="1512181" y="2907471"/>
            <a:ext cx="13488832" cy="1639890"/>
          </a:xfrm>
        </p:spPr>
        <p:txBody>
          <a:bodyPr>
            <a:normAutofit/>
          </a:bodyPr>
          <a:lstStyle>
            <a:lvl1pPr marL="0" indent="0" algn="l">
              <a:buNone/>
              <a:defRPr sz="5600">
                <a:solidFill>
                  <a:schemeClr val="accent1"/>
                </a:solidFill>
                <a:latin typeface="Calibri" panose="020F0502020204030204" pitchFamily="34" charset="0"/>
                <a:cs typeface="Calibri" panose="020F0502020204030204" pitchFamily="34" charset="0"/>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Voeg hier je ondertitel toe</a:t>
            </a:r>
            <a:endParaRPr lang="nl-BE"/>
          </a:p>
        </p:txBody>
      </p:sp>
    </p:spTree>
    <p:extLst>
      <p:ext uri="{BB962C8B-B14F-4D97-AF65-F5344CB8AC3E}">
        <p14:creationId xmlns:p14="http://schemas.microsoft.com/office/powerpoint/2010/main" val="347044880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1_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B99D46E-0B4F-48D2-E4B9-3953E0BD3EA6}"/>
              </a:ext>
            </a:extLst>
          </p:cNvPr>
          <p:cNvSpPr>
            <a:spLocks noGrp="1"/>
          </p:cNvSpPr>
          <p:nvPr>
            <p:ph type="title" hasCustomPrompt="1"/>
          </p:nvPr>
        </p:nvSpPr>
        <p:spPr>
          <a:xfrm>
            <a:off x="1512181" y="1048903"/>
            <a:ext cx="13488832" cy="1639890"/>
          </a:xfrm>
        </p:spPr>
        <p:txBody>
          <a:bodyPr anchor="b">
            <a:normAutofit/>
          </a:bodyPr>
          <a:lstStyle>
            <a:lvl1pPr>
              <a:defRPr sz="8000" b="1">
                <a:latin typeface="Calibri" panose="020F0502020204030204" pitchFamily="34" charset="0"/>
                <a:cs typeface="Calibri" panose="020F0502020204030204" pitchFamily="34" charset="0"/>
              </a:defRPr>
            </a:lvl1pPr>
          </a:lstStyle>
          <a:p>
            <a:r>
              <a:rPr lang="nl-NL"/>
              <a:t>VOEG HIER JE TITEL TOE</a:t>
            </a:r>
            <a:endParaRPr lang="nl-BE"/>
          </a:p>
        </p:txBody>
      </p:sp>
      <p:sp>
        <p:nvSpPr>
          <p:cNvPr id="3" name="Tijdelijke aanduiding voor inhoud 2">
            <a:extLst>
              <a:ext uri="{FF2B5EF4-FFF2-40B4-BE49-F238E27FC236}">
                <a16:creationId xmlns:a16="http://schemas.microsoft.com/office/drawing/2014/main" id="{58CAD494-EE89-3FE8-7DE3-96140C27B557}"/>
              </a:ext>
            </a:extLst>
          </p:cNvPr>
          <p:cNvSpPr>
            <a:spLocks noGrp="1"/>
          </p:cNvSpPr>
          <p:nvPr>
            <p:ph idx="1" hasCustomPrompt="1"/>
          </p:nvPr>
        </p:nvSpPr>
        <p:spPr>
          <a:xfrm>
            <a:off x="1512181" y="5280203"/>
            <a:ext cx="17615823" cy="6461126"/>
          </a:xfrm>
        </p:spPr>
        <p:txBody>
          <a:bodyPr>
            <a:normAutofit/>
          </a:bodyPr>
          <a:lstStyle>
            <a:lvl1pPr marL="0" indent="0">
              <a:buFont typeface="Arial" panose="020B0604020202020204" pitchFamily="34" charset="0"/>
              <a:buNone/>
              <a:defRPr sz="4000">
                <a:latin typeface="Calibri" panose="020F0502020204030204" pitchFamily="34" charset="0"/>
                <a:cs typeface="Calibri" panose="020F0502020204030204" pitchFamily="34" charset="0"/>
              </a:defRPr>
            </a:lvl1pPr>
            <a:lvl2pPr marL="1371531" indent="-457177">
              <a:buFontTx/>
              <a:buBlip>
                <a:blip r:embed="rId2"/>
              </a:buBlip>
              <a:defRPr sz="4000"/>
            </a:lvl2pPr>
            <a:lvl3pPr marL="2285886" indent="-457177">
              <a:buFontTx/>
              <a:buBlip>
                <a:blip r:embed="rId2"/>
              </a:buBlip>
              <a:defRPr/>
            </a:lvl3pPr>
          </a:lstStyle>
          <a:p>
            <a:pPr lvl="0"/>
            <a:r>
              <a:rPr lang="nl-NL"/>
              <a:t>Klikken om tekst toe te voegen</a:t>
            </a:r>
          </a:p>
        </p:txBody>
      </p:sp>
      <p:sp>
        <p:nvSpPr>
          <p:cNvPr id="10" name="Ondertitel 2">
            <a:extLst>
              <a:ext uri="{FF2B5EF4-FFF2-40B4-BE49-F238E27FC236}">
                <a16:creationId xmlns:a16="http://schemas.microsoft.com/office/drawing/2014/main" id="{0E864B86-DCDA-4D18-705E-B039BEB3BD3B}"/>
              </a:ext>
            </a:extLst>
          </p:cNvPr>
          <p:cNvSpPr>
            <a:spLocks noGrp="1"/>
          </p:cNvSpPr>
          <p:nvPr>
            <p:ph type="subTitle" idx="13" hasCustomPrompt="1"/>
          </p:nvPr>
        </p:nvSpPr>
        <p:spPr>
          <a:xfrm>
            <a:off x="1512181" y="2907471"/>
            <a:ext cx="13488832" cy="1639890"/>
          </a:xfrm>
        </p:spPr>
        <p:txBody>
          <a:bodyPr>
            <a:normAutofit/>
          </a:bodyPr>
          <a:lstStyle>
            <a:lvl1pPr marL="0" indent="0" algn="l">
              <a:buNone/>
              <a:defRPr sz="5600">
                <a:solidFill>
                  <a:schemeClr val="accent1"/>
                </a:solidFill>
                <a:latin typeface="Calibri" panose="020F0502020204030204" pitchFamily="34" charset="0"/>
                <a:cs typeface="Calibri" panose="020F0502020204030204" pitchFamily="34" charset="0"/>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Voeg hier je ondertitel toe</a:t>
            </a:r>
            <a:endParaRPr lang="nl-BE"/>
          </a:p>
        </p:txBody>
      </p:sp>
      <p:sp>
        <p:nvSpPr>
          <p:cNvPr id="6" name="Rechthoek 5">
            <a:extLst>
              <a:ext uri="{FF2B5EF4-FFF2-40B4-BE49-F238E27FC236}">
                <a16:creationId xmlns:a16="http://schemas.microsoft.com/office/drawing/2014/main" id="{BABF4EA8-6852-55DC-D789-87381CA38E15}"/>
              </a:ext>
            </a:extLst>
          </p:cNvPr>
          <p:cNvSpPr/>
          <p:nvPr userDrawn="1"/>
        </p:nvSpPr>
        <p:spPr>
          <a:xfrm>
            <a:off x="20695565" y="12440586"/>
            <a:ext cx="3328199" cy="1243584"/>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7200"/>
          </a:p>
        </p:txBody>
      </p:sp>
      <p:pic>
        <p:nvPicPr>
          <p:cNvPr id="11" name="Graphic 10">
            <a:extLst>
              <a:ext uri="{FF2B5EF4-FFF2-40B4-BE49-F238E27FC236}">
                <a16:creationId xmlns:a16="http://schemas.microsoft.com/office/drawing/2014/main" id="{5C9E4F41-1750-4F1C-3A5F-8AE69B767307}"/>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21648356" y="0"/>
            <a:ext cx="4110566" cy="13714012"/>
          </a:xfrm>
          <a:prstGeom prst="rect">
            <a:avLst/>
          </a:prstGeom>
        </p:spPr>
      </p:pic>
      <p:pic>
        <p:nvPicPr>
          <p:cNvPr id="4" name="Graphic 3">
            <a:extLst>
              <a:ext uri="{FF2B5EF4-FFF2-40B4-BE49-F238E27FC236}">
                <a16:creationId xmlns:a16="http://schemas.microsoft.com/office/drawing/2014/main" id="{B2CED991-83ED-FC5F-4265-2047BD4BD388}"/>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571291" y="12531506"/>
            <a:ext cx="2253449" cy="676080"/>
          </a:xfrm>
          <a:prstGeom prst="rect">
            <a:avLst/>
          </a:prstGeom>
        </p:spPr>
      </p:pic>
    </p:spTree>
    <p:extLst>
      <p:ext uri="{BB962C8B-B14F-4D97-AF65-F5344CB8AC3E}">
        <p14:creationId xmlns:p14="http://schemas.microsoft.com/office/powerpoint/2010/main" val="75189224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2_Tekst">
    <p:spTree>
      <p:nvGrpSpPr>
        <p:cNvPr id="1" name=""/>
        <p:cNvGrpSpPr/>
        <p:nvPr/>
      </p:nvGrpSpPr>
      <p:grpSpPr>
        <a:xfrm>
          <a:off x="0" y="0"/>
          <a:ext cx="0" cy="0"/>
          <a:chOff x="0" y="0"/>
          <a:chExt cx="0" cy="0"/>
        </a:xfrm>
      </p:grpSpPr>
      <p:sp>
        <p:nvSpPr>
          <p:cNvPr id="10" name="Rechthoek 9">
            <a:extLst>
              <a:ext uri="{FF2B5EF4-FFF2-40B4-BE49-F238E27FC236}">
                <a16:creationId xmlns:a16="http://schemas.microsoft.com/office/drawing/2014/main" id="{BA762041-4D37-ABA2-0800-9AD1204F5027}"/>
              </a:ext>
            </a:extLst>
          </p:cNvPr>
          <p:cNvSpPr/>
          <p:nvPr userDrawn="1"/>
        </p:nvSpPr>
        <p:spPr>
          <a:xfrm>
            <a:off x="20813652" y="12110789"/>
            <a:ext cx="3284492" cy="1517514"/>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7200"/>
          </a:p>
        </p:txBody>
      </p:sp>
      <p:sp>
        <p:nvSpPr>
          <p:cNvPr id="9" name="Ondertitel 2">
            <a:extLst>
              <a:ext uri="{FF2B5EF4-FFF2-40B4-BE49-F238E27FC236}">
                <a16:creationId xmlns:a16="http://schemas.microsoft.com/office/drawing/2014/main" id="{BFDFAD26-C510-69E4-5D8A-D526A8F207C8}"/>
              </a:ext>
            </a:extLst>
          </p:cNvPr>
          <p:cNvSpPr>
            <a:spLocks noGrp="1"/>
          </p:cNvSpPr>
          <p:nvPr>
            <p:ph type="subTitle" idx="1" hasCustomPrompt="1"/>
          </p:nvPr>
        </p:nvSpPr>
        <p:spPr>
          <a:xfrm>
            <a:off x="4343497" y="4476551"/>
            <a:ext cx="13389898" cy="1677446"/>
          </a:xfrm>
        </p:spPr>
        <p:txBody>
          <a:bodyPr>
            <a:normAutofit/>
          </a:bodyPr>
          <a:lstStyle>
            <a:lvl1pPr marL="0" indent="0" algn="l">
              <a:buNone/>
              <a:defRPr sz="5600" i="0">
                <a:solidFill>
                  <a:schemeClr val="accent1"/>
                </a:solidFill>
                <a:latin typeface="Calibri" panose="020F0502020204030204" pitchFamily="34" charset="0"/>
                <a:cs typeface="Calibri" panose="020F0502020204030204" pitchFamily="34" charset="0"/>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Voeg hier je ondertitel toe</a:t>
            </a:r>
            <a:endParaRPr lang="nl-BE"/>
          </a:p>
        </p:txBody>
      </p:sp>
      <p:pic>
        <p:nvPicPr>
          <p:cNvPr id="17" name="Graphic 16">
            <a:extLst>
              <a:ext uri="{FF2B5EF4-FFF2-40B4-BE49-F238E27FC236}">
                <a16:creationId xmlns:a16="http://schemas.microsoft.com/office/drawing/2014/main" id="{62EAE2DA-D40B-2246-D245-36C1DD0B5397}"/>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flipH="1">
            <a:off x="21623920" y="10957327"/>
            <a:ext cx="2758494" cy="2758674"/>
          </a:xfrm>
          <a:prstGeom prst="rect">
            <a:avLst/>
          </a:prstGeom>
        </p:spPr>
      </p:pic>
      <p:pic>
        <p:nvPicPr>
          <p:cNvPr id="19" name="Graphic 18">
            <a:extLst>
              <a:ext uri="{FF2B5EF4-FFF2-40B4-BE49-F238E27FC236}">
                <a16:creationId xmlns:a16="http://schemas.microsoft.com/office/drawing/2014/main" id="{03797545-EF94-0678-25B7-929EFC014005}"/>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21623920" y="8198653"/>
            <a:ext cx="2758494" cy="2758674"/>
          </a:xfrm>
          <a:prstGeom prst="rect">
            <a:avLst/>
          </a:prstGeom>
        </p:spPr>
      </p:pic>
      <p:pic>
        <p:nvPicPr>
          <p:cNvPr id="21" name="Graphic 20">
            <a:extLst>
              <a:ext uri="{FF2B5EF4-FFF2-40B4-BE49-F238E27FC236}">
                <a16:creationId xmlns:a16="http://schemas.microsoft.com/office/drawing/2014/main" id="{64AEB808-AD0D-E1DE-02CE-2E9821691500}"/>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rot="5400000">
            <a:off x="21625211" y="5441450"/>
            <a:ext cx="2757292" cy="2757113"/>
          </a:xfrm>
          <a:prstGeom prst="rect">
            <a:avLst/>
          </a:prstGeom>
        </p:spPr>
      </p:pic>
      <p:pic>
        <p:nvPicPr>
          <p:cNvPr id="23" name="Graphic 22">
            <a:extLst>
              <a:ext uri="{FF2B5EF4-FFF2-40B4-BE49-F238E27FC236}">
                <a16:creationId xmlns:a16="http://schemas.microsoft.com/office/drawing/2014/main" id="{54B9F119-6667-ECEB-2F7B-A9DD5BD622B8}"/>
              </a:ext>
            </a:extLst>
          </p:cNvPr>
          <p:cNvPicPr>
            <a:picLocks noChangeAspect="1"/>
          </p:cNvPicPr>
          <p:nvPr userDrawn="1"/>
        </p:nvPicPr>
        <p:blipFill>
          <a:blip r:embed="rId8">
            <a:extLst>
              <a:ext uri="{96DAC541-7B7A-43D3-8B79-37D633B846F1}">
                <asvg:svgBlip xmlns:asvg="http://schemas.microsoft.com/office/drawing/2016/SVG/main" r:embed="rId9"/>
              </a:ext>
            </a:extLst>
          </a:blip>
          <a:stretch>
            <a:fillRect/>
          </a:stretch>
        </p:blipFill>
        <p:spPr>
          <a:xfrm>
            <a:off x="2757421" y="0"/>
            <a:ext cx="2758492" cy="2758672"/>
          </a:xfrm>
          <a:prstGeom prst="rect">
            <a:avLst/>
          </a:prstGeom>
        </p:spPr>
      </p:pic>
      <p:pic>
        <p:nvPicPr>
          <p:cNvPr id="25" name="Graphic 24">
            <a:extLst>
              <a:ext uri="{FF2B5EF4-FFF2-40B4-BE49-F238E27FC236}">
                <a16:creationId xmlns:a16="http://schemas.microsoft.com/office/drawing/2014/main" id="{489BC3CF-B456-44ED-970E-525B479306B4}"/>
              </a:ext>
            </a:extLst>
          </p:cNvPr>
          <p:cNvPicPr>
            <a:picLocks noChangeAspect="1"/>
          </p:cNvPicPr>
          <p:nvPr userDrawn="1"/>
        </p:nvPicPr>
        <p:blipFill>
          <a:blip r:embed="rId10">
            <a:extLst>
              <a:ext uri="{96DAC541-7B7A-43D3-8B79-37D633B846F1}">
                <asvg:svgBlip xmlns:asvg="http://schemas.microsoft.com/office/drawing/2016/SVG/main" r:embed="rId11"/>
              </a:ext>
            </a:extLst>
          </a:blip>
          <a:stretch>
            <a:fillRect/>
          </a:stretch>
        </p:blipFill>
        <p:spPr>
          <a:xfrm>
            <a:off x="1" y="2760173"/>
            <a:ext cx="2758494" cy="2758674"/>
          </a:xfrm>
          <a:prstGeom prst="rect">
            <a:avLst/>
          </a:prstGeom>
        </p:spPr>
      </p:pic>
      <p:pic>
        <p:nvPicPr>
          <p:cNvPr id="2" name="Graphic 1">
            <a:extLst>
              <a:ext uri="{FF2B5EF4-FFF2-40B4-BE49-F238E27FC236}">
                <a16:creationId xmlns:a16="http://schemas.microsoft.com/office/drawing/2014/main" id="{673614C7-F281-53A9-5A17-F9866028F65B}"/>
              </a:ext>
            </a:extLst>
          </p:cNvPr>
          <p:cNvPicPr>
            <a:picLocks noChangeAspect="1"/>
          </p:cNvPicPr>
          <p:nvPr userDrawn="1"/>
        </p:nvPicPr>
        <p:blipFill>
          <a:blip r:embed="rId12">
            <a:extLst>
              <a:ext uri="{96DAC541-7B7A-43D3-8B79-37D633B846F1}">
                <asvg:svgBlip xmlns:asvg="http://schemas.microsoft.com/office/drawing/2016/SVG/main" r:embed="rId13"/>
              </a:ext>
            </a:extLst>
          </a:blip>
          <a:stretch>
            <a:fillRect/>
          </a:stretch>
        </p:blipFill>
        <p:spPr>
          <a:xfrm rot="5400000">
            <a:off x="-90" y="90"/>
            <a:ext cx="2757600" cy="2757421"/>
          </a:xfrm>
          <a:prstGeom prst="rect">
            <a:avLst/>
          </a:prstGeom>
        </p:spPr>
      </p:pic>
      <p:pic>
        <p:nvPicPr>
          <p:cNvPr id="3" name="Graphic 2">
            <a:extLst>
              <a:ext uri="{FF2B5EF4-FFF2-40B4-BE49-F238E27FC236}">
                <a16:creationId xmlns:a16="http://schemas.microsoft.com/office/drawing/2014/main" id="{C0B61D9E-09CD-8E7A-841B-3B7CA474677F}"/>
              </a:ext>
            </a:extLst>
          </p:cNvPr>
          <p:cNvPicPr>
            <a:picLocks noChangeAspect="1"/>
          </p:cNvPicPr>
          <p:nvPr userDrawn="1"/>
        </p:nvPicPr>
        <p:blipFill>
          <a:blip r:embed="rId14">
            <a:extLst>
              <a:ext uri="{96DAC541-7B7A-43D3-8B79-37D633B846F1}">
                <asvg:svgBlip xmlns:asvg="http://schemas.microsoft.com/office/drawing/2016/SVG/main" r:embed="rId15"/>
              </a:ext>
            </a:extLst>
          </a:blip>
          <a:stretch>
            <a:fillRect/>
          </a:stretch>
        </p:blipFill>
        <p:spPr>
          <a:xfrm rot="16200000">
            <a:off x="18865336" y="10957418"/>
            <a:ext cx="2758672" cy="2758492"/>
          </a:xfrm>
          <a:prstGeom prst="rect">
            <a:avLst/>
          </a:prstGeom>
        </p:spPr>
      </p:pic>
      <p:sp>
        <p:nvSpPr>
          <p:cNvPr id="4" name="Tijdelijke aanduiding voor inhoud 2">
            <a:extLst>
              <a:ext uri="{FF2B5EF4-FFF2-40B4-BE49-F238E27FC236}">
                <a16:creationId xmlns:a16="http://schemas.microsoft.com/office/drawing/2014/main" id="{464EFC6D-00C4-5B09-48BF-EA40B7CE8989}"/>
              </a:ext>
            </a:extLst>
          </p:cNvPr>
          <p:cNvSpPr>
            <a:spLocks noGrp="1"/>
          </p:cNvSpPr>
          <p:nvPr>
            <p:ph idx="10" hasCustomPrompt="1"/>
          </p:nvPr>
        </p:nvSpPr>
        <p:spPr>
          <a:xfrm>
            <a:off x="4343495" y="6888800"/>
            <a:ext cx="10634488" cy="5410676"/>
          </a:xfrm>
        </p:spPr>
        <p:txBody>
          <a:bodyPr>
            <a:normAutofit/>
          </a:bodyPr>
          <a:lstStyle>
            <a:lvl1pPr marL="0" indent="0">
              <a:buFontTx/>
              <a:buNone/>
              <a:defRPr sz="4000">
                <a:latin typeface="Calibri" panose="020F0502020204030204" pitchFamily="34" charset="0"/>
                <a:cs typeface="Calibri" panose="020F0502020204030204" pitchFamily="34" charset="0"/>
              </a:defRPr>
            </a:lvl1pPr>
            <a:lvl2pPr marL="1371531" indent="-457177">
              <a:buFontTx/>
              <a:buBlip>
                <a:blip r:embed="rId16"/>
              </a:buBlip>
              <a:defRPr sz="4000"/>
            </a:lvl2pPr>
            <a:lvl3pPr marL="2285886" indent="-457177">
              <a:buFontTx/>
              <a:buBlip>
                <a:blip r:embed="rId16"/>
              </a:buBlip>
              <a:defRPr/>
            </a:lvl3pPr>
          </a:lstStyle>
          <a:p>
            <a:pPr lvl="0"/>
            <a:r>
              <a:rPr lang="nl-NL"/>
              <a:t>Klik om tekst toe te voegen</a:t>
            </a:r>
          </a:p>
        </p:txBody>
      </p:sp>
      <p:sp>
        <p:nvSpPr>
          <p:cNvPr id="7" name="Titel 1">
            <a:extLst>
              <a:ext uri="{FF2B5EF4-FFF2-40B4-BE49-F238E27FC236}">
                <a16:creationId xmlns:a16="http://schemas.microsoft.com/office/drawing/2014/main" id="{F5996E99-0AFA-9434-56A7-575AF815D34A}"/>
              </a:ext>
            </a:extLst>
          </p:cNvPr>
          <p:cNvSpPr>
            <a:spLocks noGrp="1"/>
          </p:cNvSpPr>
          <p:nvPr>
            <p:ph type="title" hasCustomPrompt="1"/>
          </p:nvPr>
        </p:nvSpPr>
        <p:spPr>
          <a:xfrm>
            <a:off x="4343496" y="2673531"/>
            <a:ext cx="13488832" cy="1639890"/>
          </a:xfrm>
        </p:spPr>
        <p:txBody>
          <a:bodyPr anchor="b">
            <a:normAutofit/>
          </a:bodyPr>
          <a:lstStyle>
            <a:lvl1pPr>
              <a:defRPr sz="8000" b="1">
                <a:latin typeface="Calibri" panose="020F0502020204030204" pitchFamily="34" charset="0"/>
                <a:cs typeface="Calibri" panose="020F0502020204030204" pitchFamily="34" charset="0"/>
              </a:defRPr>
            </a:lvl1pPr>
          </a:lstStyle>
          <a:p>
            <a:r>
              <a:rPr lang="nl-NL"/>
              <a:t>VOEG HIER JE TITEL TOE</a:t>
            </a:r>
            <a:endParaRPr lang="nl-BE"/>
          </a:p>
        </p:txBody>
      </p:sp>
      <p:pic>
        <p:nvPicPr>
          <p:cNvPr id="5" name="Graphic 4">
            <a:extLst>
              <a:ext uri="{FF2B5EF4-FFF2-40B4-BE49-F238E27FC236}">
                <a16:creationId xmlns:a16="http://schemas.microsoft.com/office/drawing/2014/main" id="{55F552F6-9CCB-A999-D8D8-820034C2E28B}"/>
              </a:ext>
            </a:extLst>
          </p:cNvPr>
          <p:cNvPicPr>
            <a:picLocks noChangeAspect="1"/>
          </p:cNvPicPr>
          <p:nvPr userDrawn="1"/>
        </p:nvPicPr>
        <p:blipFill>
          <a:blip r:embed="rId17">
            <a:extLst>
              <a:ext uri="{96DAC541-7B7A-43D3-8B79-37D633B846F1}">
                <asvg:svgBlip xmlns:asvg="http://schemas.microsoft.com/office/drawing/2016/SVG/main" r:embed="rId18"/>
              </a:ext>
            </a:extLst>
          </a:blip>
          <a:stretch>
            <a:fillRect/>
          </a:stretch>
        </p:blipFill>
        <p:spPr>
          <a:xfrm>
            <a:off x="571291" y="12531506"/>
            <a:ext cx="2253449" cy="676080"/>
          </a:xfrm>
          <a:prstGeom prst="rect">
            <a:avLst/>
          </a:prstGeom>
        </p:spPr>
      </p:pic>
    </p:spTree>
    <p:extLst>
      <p:ext uri="{BB962C8B-B14F-4D97-AF65-F5344CB8AC3E}">
        <p14:creationId xmlns:p14="http://schemas.microsoft.com/office/powerpoint/2010/main" val="28330649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3_Tekst">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697C3D4-01EB-1419-2006-B1D8122C9FA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232299" y="1048902"/>
            <a:ext cx="5200312" cy="1943100"/>
          </a:xfrm>
          <a:prstGeom prst="rect">
            <a:avLst/>
          </a:prstGeom>
        </p:spPr>
      </p:pic>
      <p:pic>
        <p:nvPicPr>
          <p:cNvPr id="5" name="Graphic 4">
            <a:extLst>
              <a:ext uri="{FF2B5EF4-FFF2-40B4-BE49-F238E27FC236}">
                <a16:creationId xmlns:a16="http://schemas.microsoft.com/office/drawing/2014/main" id="{03F15C22-203C-FBD8-DE6A-8EB9C3F64D66}"/>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194141" y="1048902"/>
            <a:ext cx="2076315" cy="1943100"/>
          </a:xfrm>
          <a:prstGeom prst="rect">
            <a:avLst/>
          </a:prstGeom>
        </p:spPr>
      </p:pic>
      <p:sp>
        <p:nvSpPr>
          <p:cNvPr id="6" name="Titel 1">
            <a:extLst>
              <a:ext uri="{FF2B5EF4-FFF2-40B4-BE49-F238E27FC236}">
                <a16:creationId xmlns:a16="http://schemas.microsoft.com/office/drawing/2014/main" id="{F50BFD56-AE8C-3715-EAE8-AC52E5247B11}"/>
              </a:ext>
            </a:extLst>
          </p:cNvPr>
          <p:cNvSpPr>
            <a:spLocks noGrp="1"/>
          </p:cNvSpPr>
          <p:nvPr>
            <p:ph type="title" hasCustomPrompt="1"/>
          </p:nvPr>
        </p:nvSpPr>
        <p:spPr>
          <a:xfrm>
            <a:off x="3618631" y="1048903"/>
            <a:ext cx="13488832" cy="1639890"/>
          </a:xfrm>
        </p:spPr>
        <p:txBody>
          <a:bodyPr anchor="b">
            <a:normAutofit/>
          </a:bodyPr>
          <a:lstStyle>
            <a:lvl1pPr>
              <a:defRPr sz="8000" b="1">
                <a:latin typeface="Calibri" panose="020F0502020204030204" pitchFamily="34" charset="0"/>
                <a:cs typeface="Calibri" panose="020F0502020204030204" pitchFamily="34" charset="0"/>
              </a:defRPr>
            </a:lvl1pPr>
          </a:lstStyle>
          <a:p>
            <a:r>
              <a:rPr lang="nl-NL"/>
              <a:t>VOEG HIER JE TITEL TOE</a:t>
            </a:r>
            <a:endParaRPr lang="nl-BE"/>
          </a:p>
        </p:txBody>
      </p:sp>
      <p:sp>
        <p:nvSpPr>
          <p:cNvPr id="8" name="Tijdelijke aanduiding voor tekst 7">
            <a:extLst>
              <a:ext uri="{FF2B5EF4-FFF2-40B4-BE49-F238E27FC236}">
                <a16:creationId xmlns:a16="http://schemas.microsoft.com/office/drawing/2014/main" id="{AAEC8BBA-79BF-B9C5-C734-2803F8A33848}"/>
              </a:ext>
            </a:extLst>
          </p:cNvPr>
          <p:cNvSpPr>
            <a:spLocks noGrp="1"/>
          </p:cNvSpPr>
          <p:nvPr>
            <p:ph type="body" sz="quarter" idx="10" hasCustomPrompt="1"/>
          </p:nvPr>
        </p:nvSpPr>
        <p:spPr>
          <a:xfrm>
            <a:off x="1736214" y="1273977"/>
            <a:ext cx="1225470" cy="1276350"/>
          </a:xfrm>
        </p:spPr>
        <p:txBody>
          <a:bodyPr>
            <a:noAutofit/>
          </a:bodyPr>
          <a:lstStyle>
            <a:lvl1pPr marL="0" indent="0">
              <a:buNone/>
              <a:defRPr sz="10799" b="1">
                <a:solidFill>
                  <a:schemeClr val="bg1"/>
                </a:solidFill>
                <a:latin typeface="Calibri" panose="020F0502020204030204" pitchFamily="34" charset="0"/>
                <a:cs typeface="Calibri" panose="020F0502020204030204" pitchFamily="34" charset="0"/>
              </a:defRPr>
            </a:lvl1pPr>
            <a:lvl5pPr>
              <a:defRPr/>
            </a:lvl5pPr>
          </a:lstStyle>
          <a:p>
            <a:pPr lvl="0"/>
            <a:r>
              <a:rPr lang="nl-BE"/>
              <a:t>1</a:t>
            </a:r>
          </a:p>
        </p:txBody>
      </p:sp>
      <p:pic>
        <p:nvPicPr>
          <p:cNvPr id="2" name="Graphic 1">
            <a:extLst>
              <a:ext uri="{FF2B5EF4-FFF2-40B4-BE49-F238E27FC236}">
                <a16:creationId xmlns:a16="http://schemas.microsoft.com/office/drawing/2014/main" id="{8F4E3FEC-0C35-55A8-537C-38A30285F23C}"/>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21623913" y="3880432"/>
            <a:ext cx="2758500" cy="2758680"/>
          </a:xfrm>
          <a:prstGeom prst="rect">
            <a:avLst/>
          </a:prstGeom>
        </p:spPr>
      </p:pic>
      <p:pic>
        <p:nvPicPr>
          <p:cNvPr id="4" name="Graphic 3">
            <a:extLst>
              <a:ext uri="{FF2B5EF4-FFF2-40B4-BE49-F238E27FC236}">
                <a16:creationId xmlns:a16="http://schemas.microsoft.com/office/drawing/2014/main" id="{D1133F00-0095-205C-82D9-57DB23033AA9}"/>
              </a:ext>
            </a:extLst>
          </p:cNvPr>
          <p:cNvPicPr>
            <a:picLocks noChangeAspect="1"/>
          </p:cNvPicPr>
          <p:nvPr userDrawn="1"/>
        </p:nvPicPr>
        <p:blipFill>
          <a:blip r:embed="rId8">
            <a:extLst>
              <a:ext uri="{96DAC541-7B7A-43D3-8B79-37D633B846F1}">
                <asvg:svgBlip xmlns:asvg="http://schemas.microsoft.com/office/drawing/2016/SVG/main" r:embed="rId9"/>
              </a:ext>
            </a:extLst>
          </a:blip>
          <a:stretch>
            <a:fillRect/>
          </a:stretch>
        </p:blipFill>
        <p:spPr>
          <a:xfrm>
            <a:off x="21623913" y="6639112"/>
            <a:ext cx="2758500" cy="2758680"/>
          </a:xfrm>
          <a:prstGeom prst="rect">
            <a:avLst/>
          </a:prstGeom>
        </p:spPr>
      </p:pic>
      <p:pic>
        <p:nvPicPr>
          <p:cNvPr id="7" name="Graphic 6">
            <a:extLst>
              <a:ext uri="{FF2B5EF4-FFF2-40B4-BE49-F238E27FC236}">
                <a16:creationId xmlns:a16="http://schemas.microsoft.com/office/drawing/2014/main" id="{1CA911FF-F61A-CCBF-CAE6-1AC62BE00973}"/>
              </a:ext>
            </a:extLst>
          </p:cNvPr>
          <p:cNvPicPr>
            <a:picLocks noChangeAspect="1"/>
          </p:cNvPicPr>
          <p:nvPr userDrawn="1"/>
        </p:nvPicPr>
        <p:blipFill>
          <a:blip r:embed="rId10">
            <a:extLst>
              <a:ext uri="{96DAC541-7B7A-43D3-8B79-37D633B846F1}">
                <asvg:svgBlip xmlns:asvg="http://schemas.microsoft.com/office/drawing/2016/SVG/main" r:embed="rId11"/>
              </a:ext>
            </a:extLst>
          </a:blip>
          <a:stretch>
            <a:fillRect/>
          </a:stretch>
        </p:blipFill>
        <p:spPr>
          <a:xfrm>
            <a:off x="21624992" y="9397792"/>
            <a:ext cx="2757421" cy="2757600"/>
          </a:xfrm>
          <a:prstGeom prst="rect">
            <a:avLst/>
          </a:prstGeom>
        </p:spPr>
      </p:pic>
      <p:sp>
        <p:nvSpPr>
          <p:cNvPr id="10" name="Tijdelijke aanduiding voor inhoud 2">
            <a:extLst>
              <a:ext uri="{FF2B5EF4-FFF2-40B4-BE49-F238E27FC236}">
                <a16:creationId xmlns:a16="http://schemas.microsoft.com/office/drawing/2014/main" id="{809E8EF3-8817-8756-90D5-5EA4E3A8FAE0}"/>
              </a:ext>
            </a:extLst>
          </p:cNvPr>
          <p:cNvSpPr>
            <a:spLocks noGrp="1"/>
          </p:cNvSpPr>
          <p:nvPr>
            <p:ph idx="1" hasCustomPrompt="1"/>
          </p:nvPr>
        </p:nvSpPr>
        <p:spPr>
          <a:xfrm>
            <a:off x="3618631" y="5213201"/>
            <a:ext cx="13488832" cy="6461126"/>
          </a:xfrm>
        </p:spPr>
        <p:txBody>
          <a:bodyPr>
            <a:normAutofit/>
          </a:bodyPr>
          <a:lstStyle>
            <a:lvl1pPr marL="0" indent="0">
              <a:buFont typeface="Arial" panose="020B0604020202020204" pitchFamily="34" charset="0"/>
              <a:buNone/>
              <a:defRPr sz="4000">
                <a:latin typeface="Calibri" panose="020F0502020204030204" pitchFamily="34" charset="0"/>
                <a:cs typeface="Calibri" panose="020F0502020204030204" pitchFamily="34" charset="0"/>
              </a:defRPr>
            </a:lvl1pPr>
            <a:lvl2pPr marL="1371531" indent="-457177">
              <a:buFontTx/>
              <a:buBlip>
                <a:blip r:embed="rId12"/>
              </a:buBlip>
              <a:defRPr sz="4000"/>
            </a:lvl2pPr>
            <a:lvl3pPr marL="2285886" indent="-457177">
              <a:buFontTx/>
              <a:buBlip>
                <a:blip r:embed="rId12"/>
              </a:buBlip>
              <a:defRPr/>
            </a:lvl3pPr>
          </a:lstStyle>
          <a:p>
            <a:pPr lvl="0"/>
            <a:r>
              <a:rPr lang="nl-NL"/>
              <a:t>Klikken om een opsomming toe te voegen</a:t>
            </a:r>
          </a:p>
        </p:txBody>
      </p:sp>
      <p:sp>
        <p:nvSpPr>
          <p:cNvPr id="11" name="Ondertitel 2">
            <a:extLst>
              <a:ext uri="{FF2B5EF4-FFF2-40B4-BE49-F238E27FC236}">
                <a16:creationId xmlns:a16="http://schemas.microsoft.com/office/drawing/2014/main" id="{3343027E-F792-5022-7D1E-C717B9B99A21}"/>
              </a:ext>
            </a:extLst>
          </p:cNvPr>
          <p:cNvSpPr>
            <a:spLocks noGrp="1"/>
          </p:cNvSpPr>
          <p:nvPr>
            <p:ph type="subTitle" idx="11" hasCustomPrompt="1"/>
          </p:nvPr>
        </p:nvSpPr>
        <p:spPr>
          <a:xfrm>
            <a:off x="3618632" y="3040761"/>
            <a:ext cx="13389898" cy="1677446"/>
          </a:xfrm>
        </p:spPr>
        <p:txBody>
          <a:bodyPr>
            <a:normAutofit/>
          </a:bodyPr>
          <a:lstStyle>
            <a:lvl1pPr marL="0" indent="0" algn="l">
              <a:buNone/>
              <a:defRPr sz="5600" i="0">
                <a:solidFill>
                  <a:schemeClr val="accent1"/>
                </a:solidFill>
                <a:latin typeface="Calibri" panose="020F0502020204030204" pitchFamily="34" charset="0"/>
                <a:cs typeface="Calibri" panose="020F0502020204030204" pitchFamily="34" charset="0"/>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Voeg hier je ondertitel toe</a:t>
            </a:r>
            <a:endParaRPr lang="nl-BE"/>
          </a:p>
        </p:txBody>
      </p:sp>
    </p:spTree>
    <p:extLst>
      <p:ext uri="{BB962C8B-B14F-4D97-AF65-F5344CB8AC3E}">
        <p14:creationId xmlns:p14="http://schemas.microsoft.com/office/powerpoint/2010/main" val="361252358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4_Tekst">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697C3D4-01EB-1419-2006-B1D8122C9FA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232299" y="1048902"/>
            <a:ext cx="5200312" cy="1943100"/>
          </a:xfrm>
          <a:prstGeom prst="rect">
            <a:avLst/>
          </a:prstGeom>
        </p:spPr>
      </p:pic>
      <p:pic>
        <p:nvPicPr>
          <p:cNvPr id="5" name="Graphic 4">
            <a:extLst>
              <a:ext uri="{FF2B5EF4-FFF2-40B4-BE49-F238E27FC236}">
                <a16:creationId xmlns:a16="http://schemas.microsoft.com/office/drawing/2014/main" id="{03F15C22-203C-FBD8-DE6A-8EB9C3F64D66}"/>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194141" y="1048902"/>
            <a:ext cx="2076315" cy="1943100"/>
          </a:xfrm>
          <a:prstGeom prst="rect">
            <a:avLst/>
          </a:prstGeom>
        </p:spPr>
      </p:pic>
      <p:sp>
        <p:nvSpPr>
          <p:cNvPr id="6" name="Titel 1">
            <a:extLst>
              <a:ext uri="{FF2B5EF4-FFF2-40B4-BE49-F238E27FC236}">
                <a16:creationId xmlns:a16="http://schemas.microsoft.com/office/drawing/2014/main" id="{F50BFD56-AE8C-3715-EAE8-AC52E5247B11}"/>
              </a:ext>
            </a:extLst>
          </p:cNvPr>
          <p:cNvSpPr>
            <a:spLocks noGrp="1"/>
          </p:cNvSpPr>
          <p:nvPr>
            <p:ph type="title" hasCustomPrompt="1"/>
          </p:nvPr>
        </p:nvSpPr>
        <p:spPr>
          <a:xfrm>
            <a:off x="3618631" y="1048903"/>
            <a:ext cx="13488832" cy="1639890"/>
          </a:xfrm>
        </p:spPr>
        <p:txBody>
          <a:bodyPr anchor="b">
            <a:normAutofit/>
          </a:bodyPr>
          <a:lstStyle>
            <a:lvl1pPr>
              <a:defRPr sz="8000" b="1">
                <a:latin typeface="Calibri" panose="020F0502020204030204" pitchFamily="34" charset="0"/>
                <a:cs typeface="Calibri" panose="020F0502020204030204" pitchFamily="34" charset="0"/>
              </a:defRPr>
            </a:lvl1pPr>
          </a:lstStyle>
          <a:p>
            <a:r>
              <a:rPr lang="nl-NL"/>
              <a:t>VOEG HIER JE TITEL TOE</a:t>
            </a:r>
            <a:endParaRPr lang="nl-BE"/>
          </a:p>
        </p:txBody>
      </p:sp>
      <p:sp>
        <p:nvSpPr>
          <p:cNvPr id="8" name="Tijdelijke aanduiding voor tekst 7">
            <a:extLst>
              <a:ext uri="{FF2B5EF4-FFF2-40B4-BE49-F238E27FC236}">
                <a16:creationId xmlns:a16="http://schemas.microsoft.com/office/drawing/2014/main" id="{AAEC8BBA-79BF-B9C5-C734-2803F8A33848}"/>
              </a:ext>
            </a:extLst>
          </p:cNvPr>
          <p:cNvSpPr>
            <a:spLocks noGrp="1"/>
          </p:cNvSpPr>
          <p:nvPr>
            <p:ph type="body" sz="quarter" idx="10" hasCustomPrompt="1"/>
          </p:nvPr>
        </p:nvSpPr>
        <p:spPr>
          <a:xfrm>
            <a:off x="1736214" y="1273977"/>
            <a:ext cx="1225470" cy="1276350"/>
          </a:xfrm>
        </p:spPr>
        <p:txBody>
          <a:bodyPr>
            <a:noAutofit/>
          </a:bodyPr>
          <a:lstStyle>
            <a:lvl1pPr marL="0" indent="0">
              <a:buNone/>
              <a:defRPr sz="10799" b="1">
                <a:solidFill>
                  <a:schemeClr val="bg1"/>
                </a:solidFill>
                <a:latin typeface="Calibri" panose="020F0502020204030204" pitchFamily="34" charset="0"/>
                <a:cs typeface="Calibri" panose="020F0502020204030204" pitchFamily="34" charset="0"/>
              </a:defRPr>
            </a:lvl1pPr>
            <a:lvl5pPr>
              <a:defRPr/>
            </a:lvl5pPr>
          </a:lstStyle>
          <a:p>
            <a:pPr lvl="0"/>
            <a:r>
              <a:rPr lang="nl-BE"/>
              <a:t>1</a:t>
            </a:r>
          </a:p>
        </p:txBody>
      </p:sp>
      <p:sp>
        <p:nvSpPr>
          <p:cNvPr id="4" name="Tijdelijke aanduiding voor inhoud 2">
            <a:extLst>
              <a:ext uri="{FF2B5EF4-FFF2-40B4-BE49-F238E27FC236}">
                <a16:creationId xmlns:a16="http://schemas.microsoft.com/office/drawing/2014/main" id="{42D68562-387F-87A0-762B-0A7CEDEA8086}"/>
              </a:ext>
            </a:extLst>
          </p:cNvPr>
          <p:cNvSpPr>
            <a:spLocks noGrp="1"/>
          </p:cNvSpPr>
          <p:nvPr>
            <p:ph idx="1" hasCustomPrompt="1"/>
          </p:nvPr>
        </p:nvSpPr>
        <p:spPr>
          <a:xfrm>
            <a:off x="3618631" y="5213201"/>
            <a:ext cx="13488832" cy="6461126"/>
          </a:xfrm>
        </p:spPr>
        <p:txBody>
          <a:bodyPr>
            <a:normAutofit/>
          </a:bodyPr>
          <a:lstStyle>
            <a:lvl1pPr marL="0" indent="0">
              <a:buFont typeface="Arial" panose="020B0604020202020204" pitchFamily="34" charset="0"/>
              <a:buNone/>
              <a:defRPr sz="4000">
                <a:latin typeface="Calibri" panose="020F0502020204030204" pitchFamily="34" charset="0"/>
                <a:cs typeface="Calibri" panose="020F0502020204030204" pitchFamily="34" charset="0"/>
              </a:defRPr>
            </a:lvl1pPr>
            <a:lvl2pPr marL="1371531" indent="-457177">
              <a:buFontTx/>
              <a:buBlip>
                <a:blip r:embed="rId6"/>
              </a:buBlip>
              <a:defRPr sz="4000"/>
            </a:lvl2pPr>
            <a:lvl3pPr marL="2285886" indent="-457177">
              <a:buFontTx/>
              <a:buBlip>
                <a:blip r:embed="rId6"/>
              </a:buBlip>
              <a:defRPr/>
            </a:lvl3pPr>
          </a:lstStyle>
          <a:p>
            <a:pPr lvl="0"/>
            <a:r>
              <a:rPr lang="nl-NL"/>
              <a:t>Klikken om een opsomming toe te voegen</a:t>
            </a:r>
          </a:p>
        </p:txBody>
      </p:sp>
      <p:sp>
        <p:nvSpPr>
          <p:cNvPr id="7" name="Ondertitel 2">
            <a:extLst>
              <a:ext uri="{FF2B5EF4-FFF2-40B4-BE49-F238E27FC236}">
                <a16:creationId xmlns:a16="http://schemas.microsoft.com/office/drawing/2014/main" id="{E218C920-F97D-05A5-8D64-10F73766BE6B}"/>
              </a:ext>
            </a:extLst>
          </p:cNvPr>
          <p:cNvSpPr>
            <a:spLocks noGrp="1"/>
          </p:cNvSpPr>
          <p:nvPr>
            <p:ph type="subTitle" idx="11" hasCustomPrompt="1"/>
          </p:nvPr>
        </p:nvSpPr>
        <p:spPr>
          <a:xfrm>
            <a:off x="3618632" y="3040761"/>
            <a:ext cx="13389898" cy="1677446"/>
          </a:xfrm>
        </p:spPr>
        <p:txBody>
          <a:bodyPr>
            <a:normAutofit/>
          </a:bodyPr>
          <a:lstStyle>
            <a:lvl1pPr marL="0" indent="0" algn="l">
              <a:buNone/>
              <a:defRPr sz="5600" i="0">
                <a:solidFill>
                  <a:schemeClr val="accent1"/>
                </a:solidFill>
                <a:latin typeface="Calibri" panose="020F0502020204030204" pitchFamily="34" charset="0"/>
                <a:cs typeface="Calibri" panose="020F0502020204030204" pitchFamily="34" charset="0"/>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Voeg hier je ondertitel toe</a:t>
            </a:r>
            <a:endParaRPr lang="nl-BE"/>
          </a:p>
        </p:txBody>
      </p:sp>
    </p:spTree>
    <p:extLst>
      <p:ext uri="{BB962C8B-B14F-4D97-AF65-F5344CB8AC3E}">
        <p14:creationId xmlns:p14="http://schemas.microsoft.com/office/powerpoint/2010/main" val="216257612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5_Tekst">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697C3D4-01EB-1419-2006-B1D8122C9FA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232299" y="1048902"/>
            <a:ext cx="5200312" cy="1943100"/>
          </a:xfrm>
          <a:prstGeom prst="rect">
            <a:avLst/>
          </a:prstGeom>
        </p:spPr>
      </p:pic>
      <p:pic>
        <p:nvPicPr>
          <p:cNvPr id="5" name="Graphic 4">
            <a:extLst>
              <a:ext uri="{FF2B5EF4-FFF2-40B4-BE49-F238E27FC236}">
                <a16:creationId xmlns:a16="http://schemas.microsoft.com/office/drawing/2014/main" id="{03F15C22-203C-FBD8-DE6A-8EB9C3F64D66}"/>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194141" y="1048902"/>
            <a:ext cx="2076315" cy="1943100"/>
          </a:xfrm>
          <a:prstGeom prst="rect">
            <a:avLst/>
          </a:prstGeom>
        </p:spPr>
      </p:pic>
      <p:sp>
        <p:nvSpPr>
          <p:cNvPr id="6" name="Titel 1">
            <a:extLst>
              <a:ext uri="{FF2B5EF4-FFF2-40B4-BE49-F238E27FC236}">
                <a16:creationId xmlns:a16="http://schemas.microsoft.com/office/drawing/2014/main" id="{F50BFD56-AE8C-3715-EAE8-AC52E5247B11}"/>
              </a:ext>
            </a:extLst>
          </p:cNvPr>
          <p:cNvSpPr>
            <a:spLocks noGrp="1"/>
          </p:cNvSpPr>
          <p:nvPr>
            <p:ph type="title" hasCustomPrompt="1"/>
          </p:nvPr>
        </p:nvSpPr>
        <p:spPr>
          <a:xfrm>
            <a:off x="3618631" y="1048903"/>
            <a:ext cx="13488832" cy="1639890"/>
          </a:xfrm>
        </p:spPr>
        <p:txBody>
          <a:bodyPr anchor="b">
            <a:normAutofit/>
          </a:bodyPr>
          <a:lstStyle>
            <a:lvl1pPr>
              <a:defRPr sz="8000" b="1">
                <a:latin typeface="Calibri" panose="020F0502020204030204" pitchFamily="34" charset="0"/>
                <a:cs typeface="Calibri" panose="020F0502020204030204" pitchFamily="34" charset="0"/>
              </a:defRPr>
            </a:lvl1pPr>
          </a:lstStyle>
          <a:p>
            <a:r>
              <a:rPr lang="nl-NL"/>
              <a:t>VOEG HIER JE TITEL TOE</a:t>
            </a:r>
            <a:endParaRPr lang="nl-BE"/>
          </a:p>
        </p:txBody>
      </p:sp>
      <p:sp>
        <p:nvSpPr>
          <p:cNvPr id="8" name="Tijdelijke aanduiding voor tekst 7">
            <a:extLst>
              <a:ext uri="{FF2B5EF4-FFF2-40B4-BE49-F238E27FC236}">
                <a16:creationId xmlns:a16="http://schemas.microsoft.com/office/drawing/2014/main" id="{AAEC8BBA-79BF-B9C5-C734-2803F8A33848}"/>
              </a:ext>
            </a:extLst>
          </p:cNvPr>
          <p:cNvSpPr>
            <a:spLocks noGrp="1"/>
          </p:cNvSpPr>
          <p:nvPr>
            <p:ph type="body" sz="quarter" idx="10" hasCustomPrompt="1"/>
          </p:nvPr>
        </p:nvSpPr>
        <p:spPr>
          <a:xfrm>
            <a:off x="1736214" y="1273977"/>
            <a:ext cx="1225470" cy="1276350"/>
          </a:xfrm>
        </p:spPr>
        <p:txBody>
          <a:bodyPr>
            <a:noAutofit/>
          </a:bodyPr>
          <a:lstStyle>
            <a:lvl1pPr marL="0" indent="0">
              <a:buNone/>
              <a:defRPr sz="10799">
                <a:solidFill>
                  <a:schemeClr val="bg1"/>
                </a:solidFill>
                <a:latin typeface="Calibri" panose="020F0502020204030204" pitchFamily="34" charset="0"/>
                <a:cs typeface="Calibri" panose="020F0502020204030204" pitchFamily="34" charset="0"/>
              </a:defRPr>
            </a:lvl1pPr>
            <a:lvl5pPr>
              <a:defRPr/>
            </a:lvl5pPr>
          </a:lstStyle>
          <a:p>
            <a:pPr lvl="0"/>
            <a:r>
              <a:rPr lang="nl-BE"/>
              <a:t>1</a:t>
            </a:r>
          </a:p>
        </p:txBody>
      </p:sp>
      <p:pic>
        <p:nvPicPr>
          <p:cNvPr id="2" name="Graphic 1">
            <a:extLst>
              <a:ext uri="{FF2B5EF4-FFF2-40B4-BE49-F238E27FC236}">
                <a16:creationId xmlns:a16="http://schemas.microsoft.com/office/drawing/2014/main" id="{C75FA97F-4469-2D9B-8580-CA6B52C2DAC7}"/>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21623920" y="1"/>
            <a:ext cx="2758494" cy="2758674"/>
          </a:xfrm>
          <a:prstGeom prst="rect">
            <a:avLst/>
          </a:prstGeom>
        </p:spPr>
      </p:pic>
      <p:sp>
        <p:nvSpPr>
          <p:cNvPr id="4" name="Tijdelijke aanduiding voor inhoud 2">
            <a:extLst>
              <a:ext uri="{FF2B5EF4-FFF2-40B4-BE49-F238E27FC236}">
                <a16:creationId xmlns:a16="http://schemas.microsoft.com/office/drawing/2014/main" id="{BE11CD66-5885-6BB3-E9A4-AD514DD176F2}"/>
              </a:ext>
            </a:extLst>
          </p:cNvPr>
          <p:cNvSpPr>
            <a:spLocks noGrp="1"/>
          </p:cNvSpPr>
          <p:nvPr>
            <p:ph idx="1" hasCustomPrompt="1"/>
          </p:nvPr>
        </p:nvSpPr>
        <p:spPr>
          <a:xfrm>
            <a:off x="3618631" y="5213201"/>
            <a:ext cx="13488832" cy="6461126"/>
          </a:xfrm>
        </p:spPr>
        <p:txBody>
          <a:bodyPr>
            <a:normAutofit/>
          </a:bodyPr>
          <a:lstStyle>
            <a:lvl1pPr marL="0" indent="0">
              <a:buFont typeface="Arial" panose="020B0604020202020204" pitchFamily="34" charset="0"/>
              <a:buNone/>
              <a:defRPr sz="4000">
                <a:latin typeface="Calibri" panose="020F0502020204030204" pitchFamily="34" charset="0"/>
                <a:cs typeface="Calibri" panose="020F0502020204030204" pitchFamily="34" charset="0"/>
              </a:defRPr>
            </a:lvl1pPr>
            <a:lvl2pPr marL="1371531" indent="-457177">
              <a:buFontTx/>
              <a:buBlip>
                <a:blip r:embed="rId8"/>
              </a:buBlip>
              <a:defRPr sz="4000"/>
            </a:lvl2pPr>
            <a:lvl3pPr marL="2285886" indent="-457177">
              <a:buFontTx/>
              <a:buBlip>
                <a:blip r:embed="rId8"/>
              </a:buBlip>
              <a:defRPr/>
            </a:lvl3pPr>
          </a:lstStyle>
          <a:p>
            <a:pPr lvl="0"/>
            <a:r>
              <a:rPr lang="nl-NL"/>
              <a:t>Klikken om een opsomming toe te voegen</a:t>
            </a:r>
          </a:p>
        </p:txBody>
      </p:sp>
      <p:sp>
        <p:nvSpPr>
          <p:cNvPr id="7" name="Ondertitel 2">
            <a:extLst>
              <a:ext uri="{FF2B5EF4-FFF2-40B4-BE49-F238E27FC236}">
                <a16:creationId xmlns:a16="http://schemas.microsoft.com/office/drawing/2014/main" id="{CAD4833A-3B4D-F15A-2A59-D7D31933C631}"/>
              </a:ext>
            </a:extLst>
          </p:cNvPr>
          <p:cNvSpPr>
            <a:spLocks noGrp="1"/>
          </p:cNvSpPr>
          <p:nvPr>
            <p:ph type="subTitle" idx="11" hasCustomPrompt="1"/>
          </p:nvPr>
        </p:nvSpPr>
        <p:spPr>
          <a:xfrm>
            <a:off x="3618632" y="3040761"/>
            <a:ext cx="13389898" cy="1677446"/>
          </a:xfrm>
        </p:spPr>
        <p:txBody>
          <a:bodyPr>
            <a:normAutofit/>
          </a:bodyPr>
          <a:lstStyle>
            <a:lvl1pPr marL="0" indent="0" algn="l">
              <a:buNone/>
              <a:defRPr sz="5600" i="0">
                <a:solidFill>
                  <a:schemeClr val="accent1"/>
                </a:solidFill>
                <a:latin typeface="Calibri" panose="020F0502020204030204" pitchFamily="34" charset="0"/>
                <a:cs typeface="Calibri" panose="020F0502020204030204" pitchFamily="34" charset="0"/>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Voeg hier je ondertitel toe</a:t>
            </a:r>
            <a:endParaRPr lang="nl-BE"/>
          </a:p>
        </p:txBody>
      </p:sp>
    </p:spTree>
    <p:extLst>
      <p:ext uri="{BB962C8B-B14F-4D97-AF65-F5344CB8AC3E}">
        <p14:creationId xmlns:p14="http://schemas.microsoft.com/office/powerpoint/2010/main" val="387619761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1_Hypothese">
    <p:spTree>
      <p:nvGrpSpPr>
        <p:cNvPr id="1" name=""/>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58CAD494-EE89-3FE8-7DE3-96140C27B557}"/>
              </a:ext>
            </a:extLst>
          </p:cNvPr>
          <p:cNvSpPr>
            <a:spLocks noGrp="1"/>
          </p:cNvSpPr>
          <p:nvPr>
            <p:ph idx="1"/>
          </p:nvPr>
        </p:nvSpPr>
        <p:spPr>
          <a:xfrm>
            <a:off x="3816953" y="6115959"/>
            <a:ext cx="17753274" cy="1974374"/>
          </a:xfrm>
        </p:spPr>
        <p:txBody>
          <a:bodyPr>
            <a:normAutofit/>
          </a:bodyPr>
          <a:lstStyle>
            <a:lvl1pPr marL="0" indent="0">
              <a:buFontTx/>
              <a:buNone/>
              <a:defRPr sz="4800">
                <a:latin typeface="Calibri" panose="020F0502020204030204" pitchFamily="34" charset="0"/>
                <a:cs typeface="Calibri" panose="020F0502020204030204" pitchFamily="34" charset="0"/>
              </a:defRPr>
            </a:lvl1pPr>
            <a:lvl2pPr marL="1371531" indent="-457177">
              <a:buFontTx/>
              <a:buBlip>
                <a:blip r:embed="rId2"/>
              </a:buBlip>
              <a:defRPr/>
            </a:lvl2pPr>
            <a:lvl3pPr marL="2285886" indent="-457177">
              <a:buFontTx/>
              <a:buBlip>
                <a:blip r:embed="rId2"/>
              </a:buBlip>
              <a:defRPr/>
            </a:lvl3pPr>
          </a:lstStyle>
          <a:p>
            <a:pPr lvl="0"/>
            <a:r>
              <a:rPr lang="nl-NL"/>
              <a:t>Klikken om de tekststijl van het model te bewerken</a:t>
            </a:r>
          </a:p>
        </p:txBody>
      </p:sp>
      <p:pic>
        <p:nvPicPr>
          <p:cNvPr id="8" name="Graphic 7">
            <a:extLst>
              <a:ext uri="{FF2B5EF4-FFF2-40B4-BE49-F238E27FC236}">
                <a16:creationId xmlns:a16="http://schemas.microsoft.com/office/drawing/2014/main" id="{78711C24-13B2-21D7-BFF7-66C5F06C7CA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916263" y="6046114"/>
            <a:ext cx="1398305" cy="1398396"/>
          </a:xfrm>
          <a:prstGeom prst="rect">
            <a:avLst/>
          </a:prstGeom>
        </p:spPr>
      </p:pic>
      <p:pic>
        <p:nvPicPr>
          <p:cNvPr id="11" name="Graphic 10">
            <a:extLst>
              <a:ext uri="{FF2B5EF4-FFF2-40B4-BE49-F238E27FC236}">
                <a16:creationId xmlns:a16="http://schemas.microsoft.com/office/drawing/2014/main" id="{06F96DB2-D3AF-7FAC-AC41-BFDA3771127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916263" y="8809914"/>
            <a:ext cx="1398305" cy="1398396"/>
          </a:xfrm>
          <a:prstGeom prst="rect">
            <a:avLst/>
          </a:prstGeom>
        </p:spPr>
      </p:pic>
      <p:sp>
        <p:nvSpPr>
          <p:cNvPr id="12" name="Tijdelijke aanduiding voor inhoud 2">
            <a:extLst>
              <a:ext uri="{FF2B5EF4-FFF2-40B4-BE49-F238E27FC236}">
                <a16:creationId xmlns:a16="http://schemas.microsoft.com/office/drawing/2014/main" id="{9E347282-CBB7-6011-E6B7-09FE74356427}"/>
              </a:ext>
            </a:extLst>
          </p:cNvPr>
          <p:cNvSpPr>
            <a:spLocks noGrp="1"/>
          </p:cNvSpPr>
          <p:nvPr>
            <p:ph idx="14"/>
          </p:nvPr>
        </p:nvSpPr>
        <p:spPr>
          <a:xfrm>
            <a:off x="3816951" y="8961713"/>
            <a:ext cx="17753274" cy="1974374"/>
          </a:xfrm>
        </p:spPr>
        <p:txBody>
          <a:bodyPr>
            <a:normAutofit/>
          </a:bodyPr>
          <a:lstStyle>
            <a:lvl1pPr marL="0" indent="0">
              <a:buFontTx/>
              <a:buNone/>
              <a:defRPr sz="4800">
                <a:latin typeface="Calibri" panose="020F0502020204030204" pitchFamily="34" charset="0"/>
                <a:cs typeface="Calibri" panose="020F0502020204030204" pitchFamily="34" charset="0"/>
              </a:defRPr>
            </a:lvl1pPr>
            <a:lvl2pPr marL="1371531" indent="-457177">
              <a:buFontTx/>
              <a:buBlip>
                <a:blip r:embed="rId2"/>
              </a:buBlip>
              <a:defRPr/>
            </a:lvl2pPr>
            <a:lvl3pPr marL="2285886" indent="-457177">
              <a:buFontTx/>
              <a:buBlip>
                <a:blip r:embed="rId2"/>
              </a:buBlip>
              <a:defRPr/>
            </a:lvl3pPr>
          </a:lstStyle>
          <a:p>
            <a:pPr lvl="0"/>
            <a:r>
              <a:rPr lang="nl-NL"/>
              <a:t>Klikken om de tekststijl van het model te bewerken</a:t>
            </a:r>
          </a:p>
        </p:txBody>
      </p:sp>
      <p:sp>
        <p:nvSpPr>
          <p:cNvPr id="7" name="Titel 1">
            <a:extLst>
              <a:ext uri="{FF2B5EF4-FFF2-40B4-BE49-F238E27FC236}">
                <a16:creationId xmlns:a16="http://schemas.microsoft.com/office/drawing/2014/main" id="{89C0AE8D-FFC6-09B0-69E3-6E29FCCFD5ED}"/>
              </a:ext>
            </a:extLst>
          </p:cNvPr>
          <p:cNvSpPr>
            <a:spLocks noGrp="1"/>
          </p:cNvSpPr>
          <p:nvPr>
            <p:ph type="title" hasCustomPrompt="1"/>
          </p:nvPr>
        </p:nvSpPr>
        <p:spPr>
          <a:xfrm>
            <a:off x="1512181" y="1048903"/>
            <a:ext cx="13488832" cy="1639890"/>
          </a:xfrm>
        </p:spPr>
        <p:txBody>
          <a:bodyPr anchor="b">
            <a:normAutofit/>
          </a:bodyPr>
          <a:lstStyle>
            <a:lvl1pPr>
              <a:defRPr sz="8000" b="1">
                <a:latin typeface="Calibri" panose="020F0502020204030204" pitchFamily="34" charset="0"/>
                <a:cs typeface="Calibri" panose="020F0502020204030204" pitchFamily="34" charset="0"/>
              </a:defRPr>
            </a:lvl1pPr>
          </a:lstStyle>
          <a:p>
            <a:r>
              <a:rPr lang="nl-NL"/>
              <a:t>VOEG HIER JE TITEL TOE</a:t>
            </a:r>
            <a:endParaRPr lang="nl-BE"/>
          </a:p>
        </p:txBody>
      </p:sp>
      <p:sp>
        <p:nvSpPr>
          <p:cNvPr id="9" name="Ondertitel 2">
            <a:extLst>
              <a:ext uri="{FF2B5EF4-FFF2-40B4-BE49-F238E27FC236}">
                <a16:creationId xmlns:a16="http://schemas.microsoft.com/office/drawing/2014/main" id="{F0EE2F22-3EFB-3374-BF7C-E43B879D2382}"/>
              </a:ext>
            </a:extLst>
          </p:cNvPr>
          <p:cNvSpPr>
            <a:spLocks noGrp="1"/>
          </p:cNvSpPr>
          <p:nvPr>
            <p:ph type="subTitle" idx="13" hasCustomPrompt="1"/>
          </p:nvPr>
        </p:nvSpPr>
        <p:spPr>
          <a:xfrm>
            <a:off x="1512181" y="2907471"/>
            <a:ext cx="13488832" cy="1639890"/>
          </a:xfrm>
        </p:spPr>
        <p:txBody>
          <a:bodyPr>
            <a:normAutofit/>
          </a:bodyPr>
          <a:lstStyle>
            <a:lvl1pPr marL="0" indent="0" algn="l">
              <a:buNone/>
              <a:defRPr sz="5600">
                <a:solidFill>
                  <a:schemeClr val="accent1"/>
                </a:solidFill>
                <a:latin typeface="Calibri" panose="020F0502020204030204" pitchFamily="34" charset="0"/>
                <a:cs typeface="Calibri" panose="020F0502020204030204" pitchFamily="34" charset="0"/>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Voeg hier je ondertitel toe</a:t>
            </a:r>
            <a:endParaRPr lang="nl-BE"/>
          </a:p>
        </p:txBody>
      </p:sp>
      <p:pic>
        <p:nvPicPr>
          <p:cNvPr id="13" name="Graphic 12">
            <a:extLst>
              <a:ext uri="{FF2B5EF4-FFF2-40B4-BE49-F238E27FC236}">
                <a16:creationId xmlns:a16="http://schemas.microsoft.com/office/drawing/2014/main" id="{B1376B84-F45A-CBA2-670B-748FC9721533}"/>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rot="10800000">
            <a:off x="21623913" y="2758680"/>
            <a:ext cx="2758492" cy="2758672"/>
          </a:xfrm>
          <a:prstGeom prst="rect">
            <a:avLst/>
          </a:prstGeom>
        </p:spPr>
      </p:pic>
      <p:pic>
        <p:nvPicPr>
          <p:cNvPr id="14" name="Graphic 13">
            <a:extLst>
              <a:ext uri="{FF2B5EF4-FFF2-40B4-BE49-F238E27FC236}">
                <a16:creationId xmlns:a16="http://schemas.microsoft.com/office/drawing/2014/main" id="{B6169882-9861-CF3C-E1FB-69603B2E5932}"/>
              </a:ext>
            </a:extLst>
          </p:cNvPr>
          <p:cNvPicPr>
            <a:picLocks noChangeAspect="1"/>
          </p:cNvPicPr>
          <p:nvPr userDrawn="1"/>
        </p:nvPicPr>
        <p:blipFill>
          <a:blip r:embed="rId7">
            <a:extLst>
              <a:ext uri="{96DAC541-7B7A-43D3-8B79-37D633B846F1}">
                <asvg:svgBlip xmlns:asvg="http://schemas.microsoft.com/office/drawing/2016/SVG/main" r:embed="rId8"/>
              </a:ext>
            </a:extLst>
          </a:blip>
          <a:stretch>
            <a:fillRect/>
          </a:stretch>
        </p:blipFill>
        <p:spPr>
          <a:xfrm rot="5400000">
            <a:off x="21623823" y="90"/>
            <a:ext cx="2758680" cy="2758500"/>
          </a:xfrm>
          <a:prstGeom prst="rect">
            <a:avLst/>
          </a:prstGeom>
        </p:spPr>
      </p:pic>
      <p:pic>
        <p:nvPicPr>
          <p:cNvPr id="33" name="Graphic 32">
            <a:extLst>
              <a:ext uri="{FF2B5EF4-FFF2-40B4-BE49-F238E27FC236}">
                <a16:creationId xmlns:a16="http://schemas.microsoft.com/office/drawing/2014/main" id="{0E779781-B092-68DE-15DD-CD2E333BB3A5}"/>
              </a:ext>
            </a:extLst>
          </p:cNvPr>
          <p:cNvPicPr>
            <a:picLocks noChangeAspect="1"/>
          </p:cNvPicPr>
          <p:nvPr userDrawn="1"/>
        </p:nvPicPr>
        <p:blipFill>
          <a:blip r:embed="rId9">
            <a:extLst>
              <a:ext uri="{96DAC541-7B7A-43D3-8B79-37D633B846F1}">
                <asvg:svgBlip xmlns:asvg="http://schemas.microsoft.com/office/drawing/2016/SVG/main" r:embed="rId10"/>
              </a:ext>
            </a:extLst>
          </a:blip>
          <a:stretch>
            <a:fillRect/>
          </a:stretch>
        </p:blipFill>
        <p:spPr>
          <a:xfrm>
            <a:off x="18865412" y="0"/>
            <a:ext cx="2758500" cy="2758680"/>
          </a:xfrm>
          <a:prstGeom prst="rect">
            <a:avLst/>
          </a:prstGeom>
        </p:spPr>
      </p:pic>
    </p:spTree>
    <p:extLst>
      <p:ext uri="{BB962C8B-B14F-4D97-AF65-F5344CB8AC3E}">
        <p14:creationId xmlns:p14="http://schemas.microsoft.com/office/powerpoint/2010/main" val="402972290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1_Stappen">
    <p:spTree>
      <p:nvGrpSpPr>
        <p:cNvPr id="1" name=""/>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58CAD494-EE89-3FE8-7DE3-96140C27B557}"/>
              </a:ext>
            </a:extLst>
          </p:cNvPr>
          <p:cNvSpPr>
            <a:spLocks noGrp="1"/>
          </p:cNvSpPr>
          <p:nvPr>
            <p:ph idx="1" hasCustomPrompt="1"/>
          </p:nvPr>
        </p:nvSpPr>
        <p:spPr>
          <a:xfrm>
            <a:off x="1676291" y="10030435"/>
            <a:ext cx="5728075" cy="2503314"/>
          </a:xfrm>
        </p:spPr>
        <p:txBody>
          <a:bodyPr>
            <a:normAutofit/>
          </a:bodyPr>
          <a:lstStyle>
            <a:lvl1pPr marL="0" indent="0" algn="ctr">
              <a:buFontTx/>
              <a:buNone/>
              <a:defRPr sz="3600">
                <a:latin typeface="Calibri" panose="020F0502020204030204" pitchFamily="34" charset="0"/>
                <a:cs typeface="Calibri" panose="020F0502020204030204" pitchFamily="34" charset="0"/>
              </a:defRPr>
            </a:lvl1pPr>
            <a:lvl2pPr marL="1371531" indent="-457177">
              <a:buFontTx/>
              <a:buBlip>
                <a:blip r:embed="rId2"/>
              </a:buBlip>
              <a:defRPr/>
            </a:lvl2pPr>
            <a:lvl3pPr marL="2285886" indent="-457177">
              <a:buFontTx/>
              <a:buBlip>
                <a:blip r:embed="rId2"/>
              </a:buBlip>
              <a:defRPr/>
            </a:lvl3pPr>
          </a:lstStyle>
          <a:p>
            <a:pPr lvl="0"/>
            <a:r>
              <a:rPr lang="nl-NL"/>
              <a:t>Voeg hier je tekst toe</a:t>
            </a:r>
          </a:p>
        </p:txBody>
      </p:sp>
      <p:pic>
        <p:nvPicPr>
          <p:cNvPr id="12" name="Graphic 11">
            <a:extLst>
              <a:ext uri="{FF2B5EF4-FFF2-40B4-BE49-F238E27FC236}">
                <a16:creationId xmlns:a16="http://schemas.microsoft.com/office/drawing/2014/main" id="{CD39440B-4FE4-6259-4B83-0DF97B97C284}"/>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9228859" y="1"/>
            <a:ext cx="5153555" cy="5153890"/>
          </a:xfrm>
          <a:prstGeom prst="rect">
            <a:avLst/>
          </a:prstGeom>
        </p:spPr>
      </p:pic>
      <p:sp>
        <p:nvSpPr>
          <p:cNvPr id="20" name="Tijdelijke aanduiding voor inhoud 2">
            <a:extLst>
              <a:ext uri="{FF2B5EF4-FFF2-40B4-BE49-F238E27FC236}">
                <a16:creationId xmlns:a16="http://schemas.microsoft.com/office/drawing/2014/main" id="{D89F3E02-AC74-3CEB-0BC4-7DA65A60AD06}"/>
              </a:ext>
            </a:extLst>
          </p:cNvPr>
          <p:cNvSpPr>
            <a:spLocks noGrp="1"/>
          </p:cNvSpPr>
          <p:nvPr>
            <p:ph idx="14" hasCustomPrompt="1"/>
          </p:nvPr>
        </p:nvSpPr>
        <p:spPr>
          <a:xfrm>
            <a:off x="9208073" y="9952323"/>
            <a:ext cx="5728075" cy="2503314"/>
          </a:xfrm>
        </p:spPr>
        <p:txBody>
          <a:bodyPr>
            <a:normAutofit/>
          </a:bodyPr>
          <a:lstStyle>
            <a:lvl1pPr marL="0" indent="0" algn="ctr">
              <a:buFontTx/>
              <a:buNone/>
              <a:defRPr sz="3600">
                <a:latin typeface="Calibri" panose="020F0502020204030204" pitchFamily="34" charset="0"/>
                <a:cs typeface="Calibri" panose="020F0502020204030204" pitchFamily="34" charset="0"/>
              </a:defRPr>
            </a:lvl1pPr>
            <a:lvl2pPr marL="1371531" indent="-457177">
              <a:buFontTx/>
              <a:buBlip>
                <a:blip r:embed="rId2"/>
              </a:buBlip>
              <a:defRPr/>
            </a:lvl2pPr>
            <a:lvl3pPr marL="2285886" indent="-457177">
              <a:buFontTx/>
              <a:buBlip>
                <a:blip r:embed="rId2"/>
              </a:buBlip>
              <a:defRPr/>
            </a:lvl3pPr>
          </a:lstStyle>
          <a:p>
            <a:pPr lvl="0"/>
            <a:r>
              <a:rPr lang="nl-NL"/>
              <a:t>Voeg hier je tekst toe</a:t>
            </a:r>
          </a:p>
        </p:txBody>
      </p:sp>
      <p:sp>
        <p:nvSpPr>
          <p:cNvPr id="21" name="Tijdelijke aanduiding voor inhoud 2">
            <a:extLst>
              <a:ext uri="{FF2B5EF4-FFF2-40B4-BE49-F238E27FC236}">
                <a16:creationId xmlns:a16="http://schemas.microsoft.com/office/drawing/2014/main" id="{7DB1F150-1FEC-5316-8BB3-77327D6055A1}"/>
              </a:ext>
            </a:extLst>
          </p:cNvPr>
          <p:cNvSpPr>
            <a:spLocks noGrp="1"/>
          </p:cNvSpPr>
          <p:nvPr>
            <p:ph idx="15" hasCustomPrompt="1"/>
          </p:nvPr>
        </p:nvSpPr>
        <p:spPr>
          <a:xfrm>
            <a:off x="16743314" y="9952323"/>
            <a:ext cx="5728075" cy="2503314"/>
          </a:xfrm>
        </p:spPr>
        <p:txBody>
          <a:bodyPr>
            <a:normAutofit/>
          </a:bodyPr>
          <a:lstStyle>
            <a:lvl1pPr marL="0" indent="0" algn="ctr">
              <a:buFontTx/>
              <a:buNone/>
              <a:defRPr sz="3600">
                <a:latin typeface="Calibri" panose="020F0502020204030204" pitchFamily="34" charset="0"/>
                <a:cs typeface="Calibri" panose="020F0502020204030204" pitchFamily="34" charset="0"/>
              </a:defRPr>
            </a:lvl1pPr>
            <a:lvl2pPr marL="1371531" indent="-457177">
              <a:buFontTx/>
              <a:buBlip>
                <a:blip r:embed="rId2"/>
              </a:buBlip>
              <a:defRPr/>
            </a:lvl2pPr>
            <a:lvl3pPr marL="2285886" indent="-457177">
              <a:buFontTx/>
              <a:buBlip>
                <a:blip r:embed="rId2"/>
              </a:buBlip>
              <a:defRPr/>
            </a:lvl3pPr>
          </a:lstStyle>
          <a:p>
            <a:pPr lvl="0"/>
            <a:r>
              <a:rPr lang="nl-NL"/>
              <a:t>Voeg hier je tekst toe</a:t>
            </a:r>
          </a:p>
        </p:txBody>
      </p:sp>
      <p:grpSp>
        <p:nvGrpSpPr>
          <p:cNvPr id="7" name="Groep 6">
            <a:extLst>
              <a:ext uri="{FF2B5EF4-FFF2-40B4-BE49-F238E27FC236}">
                <a16:creationId xmlns:a16="http://schemas.microsoft.com/office/drawing/2014/main" id="{B8CC00D6-233F-CC27-9A69-38FCEE26868D}"/>
              </a:ext>
            </a:extLst>
          </p:cNvPr>
          <p:cNvGrpSpPr/>
          <p:nvPr userDrawn="1"/>
        </p:nvGrpSpPr>
        <p:grpSpPr>
          <a:xfrm>
            <a:off x="1678281" y="5685871"/>
            <a:ext cx="5722624" cy="3784870"/>
            <a:chOff x="838200" y="2880487"/>
            <a:chExt cx="2861498" cy="1892435"/>
          </a:xfrm>
        </p:grpSpPr>
        <p:sp>
          <p:nvSpPr>
            <p:cNvPr id="23" name="Rechthoek 22">
              <a:extLst>
                <a:ext uri="{FF2B5EF4-FFF2-40B4-BE49-F238E27FC236}">
                  <a16:creationId xmlns:a16="http://schemas.microsoft.com/office/drawing/2014/main" id="{3A2B7668-7F5F-9E24-ED81-3CF8E028323C}"/>
                </a:ext>
              </a:extLst>
            </p:cNvPr>
            <p:cNvSpPr/>
            <p:nvPr userDrawn="1"/>
          </p:nvSpPr>
          <p:spPr>
            <a:xfrm>
              <a:off x="838200" y="2880487"/>
              <a:ext cx="1899296" cy="1892434"/>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7200"/>
            </a:p>
          </p:txBody>
        </p:sp>
        <p:sp>
          <p:nvSpPr>
            <p:cNvPr id="24" name="Gelijkbenige driehoek 23">
              <a:extLst>
                <a:ext uri="{FF2B5EF4-FFF2-40B4-BE49-F238E27FC236}">
                  <a16:creationId xmlns:a16="http://schemas.microsoft.com/office/drawing/2014/main" id="{7AF58F81-1A16-E738-E040-A2DF948723CE}"/>
                </a:ext>
              </a:extLst>
            </p:cNvPr>
            <p:cNvSpPr/>
            <p:nvPr userDrawn="1"/>
          </p:nvSpPr>
          <p:spPr>
            <a:xfrm rot="5400000">
              <a:off x="2272380" y="3345603"/>
              <a:ext cx="1892434" cy="962203"/>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7200"/>
            </a:p>
          </p:txBody>
        </p:sp>
      </p:grpSp>
      <p:grpSp>
        <p:nvGrpSpPr>
          <p:cNvPr id="8" name="Groep 7">
            <a:extLst>
              <a:ext uri="{FF2B5EF4-FFF2-40B4-BE49-F238E27FC236}">
                <a16:creationId xmlns:a16="http://schemas.microsoft.com/office/drawing/2014/main" id="{26005F82-F504-4F52-FC79-CCCE37C6D8DB}"/>
              </a:ext>
            </a:extLst>
          </p:cNvPr>
          <p:cNvGrpSpPr/>
          <p:nvPr userDrawn="1"/>
        </p:nvGrpSpPr>
        <p:grpSpPr>
          <a:xfrm>
            <a:off x="9208070" y="5685875"/>
            <a:ext cx="5722624" cy="3784870"/>
            <a:chOff x="838200" y="2880487"/>
            <a:chExt cx="2861498" cy="1892435"/>
          </a:xfrm>
        </p:grpSpPr>
        <p:sp>
          <p:nvSpPr>
            <p:cNvPr id="9" name="Rechthoek 8">
              <a:extLst>
                <a:ext uri="{FF2B5EF4-FFF2-40B4-BE49-F238E27FC236}">
                  <a16:creationId xmlns:a16="http://schemas.microsoft.com/office/drawing/2014/main" id="{4FA0ED5D-89F1-E4DF-F839-401B03D7780E}"/>
                </a:ext>
              </a:extLst>
            </p:cNvPr>
            <p:cNvSpPr/>
            <p:nvPr userDrawn="1"/>
          </p:nvSpPr>
          <p:spPr>
            <a:xfrm>
              <a:off x="838200" y="2880487"/>
              <a:ext cx="1899296" cy="1892434"/>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7200"/>
            </a:p>
          </p:txBody>
        </p:sp>
        <p:sp>
          <p:nvSpPr>
            <p:cNvPr id="11" name="Gelijkbenige driehoek 10">
              <a:extLst>
                <a:ext uri="{FF2B5EF4-FFF2-40B4-BE49-F238E27FC236}">
                  <a16:creationId xmlns:a16="http://schemas.microsoft.com/office/drawing/2014/main" id="{0DBD320C-9CCB-E295-98DE-0A0E0608A78C}"/>
                </a:ext>
              </a:extLst>
            </p:cNvPr>
            <p:cNvSpPr/>
            <p:nvPr userDrawn="1"/>
          </p:nvSpPr>
          <p:spPr>
            <a:xfrm rot="5400000">
              <a:off x="2272380" y="3345603"/>
              <a:ext cx="1892434" cy="962203"/>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7200"/>
            </a:p>
          </p:txBody>
        </p:sp>
      </p:grpSp>
      <p:grpSp>
        <p:nvGrpSpPr>
          <p:cNvPr id="14" name="Groep 13">
            <a:extLst>
              <a:ext uri="{FF2B5EF4-FFF2-40B4-BE49-F238E27FC236}">
                <a16:creationId xmlns:a16="http://schemas.microsoft.com/office/drawing/2014/main" id="{0958F952-AB29-3E44-3F71-54E8FC533C34}"/>
              </a:ext>
            </a:extLst>
          </p:cNvPr>
          <p:cNvGrpSpPr/>
          <p:nvPr userDrawn="1"/>
        </p:nvGrpSpPr>
        <p:grpSpPr>
          <a:xfrm>
            <a:off x="16743314" y="5685871"/>
            <a:ext cx="5722624" cy="3784870"/>
            <a:chOff x="838200" y="2880487"/>
            <a:chExt cx="2861498" cy="1892435"/>
          </a:xfrm>
          <a:solidFill>
            <a:schemeClr val="tx2"/>
          </a:solidFill>
        </p:grpSpPr>
        <p:sp>
          <p:nvSpPr>
            <p:cNvPr id="16" name="Rechthoek 15">
              <a:extLst>
                <a:ext uri="{FF2B5EF4-FFF2-40B4-BE49-F238E27FC236}">
                  <a16:creationId xmlns:a16="http://schemas.microsoft.com/office/drawing/2014/main" id="{969A2ED5-4E91-7FFD-750C-2EE124A1858A}"/>
                </a:ext>
              </a:extLst>
            </p:cNvPr>
            <p:cNvSpPr/>
            <p:nvPr userDrawn="1"/>
          </p:nvSpPr>
          <p:spPr>
            <a:xfrm>
              <a:off x="838200" y="2880487"/>
              <a:ext cx="1899296" cy="1892434"/>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7200"/>
            </a:p>
          </p:txBody>
        </p:sp>
        <p:sp>
          <p:nvSpPr>
            <p:cNvPr id="18" name="Gelijkbenige driehoek 17">
              <a:extLst>
                <a:ext uri="{FF2B5EF4-FFF2-40B4-BE49-F238E27FC236}">
                  <a16:creationId xmlns:a16="http://schemas.microsoft.com/office/drawing/2014/main" id="{4D542867-5BDB-0C73-5AFA-39AAFAF3BEF4}"/>
                </a:ext>
              </a:extLst>
            </p:cNvPr>
            <p:cNvSpPr/>
            <p:nvPr userDrawn="1"/>
          </p:nvSpPr>
          <p:spPr>
            <a:xfrm rot="5400000">
              <a:off x="2272380" y="3345603"/>
              <a:ext cx="1892434" cy="962203"/>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7200"/>
            </a:p>
          </p:txBody>
        </p:sp>
      </p:grpSp>
      <p:sp>
        <p:nvSpPr>
          <p:cNvPr id="10" name="Tijdelijke aanduiding voor tekst 9">
            <a:extLst>
              <a:ext uri="{FF2B5EF4-FFF2-40B4-BE49-F238E27FC236}">
                <a16:creationId xmlns:a16="http://schemas.microsoft.com/office/drawing/2014/main" id="{6191B9FA-02A5-8442-D439-FEB6C7B5A329}"/>
              </a:ext>
            </a:extLst>
          </p:cNvPr>
          <p:cNvSpPr>
            <a:spLocks noGrp="1"/>
          </p:cNvSpPr>
          <p:nvPr>
            <p:ph type="body" sz="quarter" idx="16" hasCustomPrompt="1"/>
          </p:nvPr>
        </p:nvSpPr>
        <p:spPr>
          <a:xfrm>
            <a:off x="1917575" y="6051551"/>
            <a:ext cx="3238289" cy="3130550"/>
          </a:xfrm>
        </p:spPr>
        <p:txBody>
          <a:bodyPr anchor="ctr">
            <a:normAutofit/>
          </a:bodyPr>
          <a:lstStyle>
            <a:lvl1pPr marL="0" indent="0" algn="ctr">
              <a:buNone/>
              <a:defRPr sz="7200">
                <a:solidFill>
                  <a:schemeClr val="bg1"/>
                </a:solidFill>
                <a:latin typeface="Calibri" panose="020F0502020204030204" pitchFamily="34" charset="0"/>
                <a:cs typeface="Calibri" panose="020F0502020204030204" pitchFamily="34" charset="0"/>
              </a:defRPr>
            </a:lvl1pPr>
          </a:lstStyle>
          <a:p>
            <a:pPr lvl="0"/>
            <a:r>
              <a:rPr lang="nl-NL"/>
              <a:t>Tekst</a:t>
            </a:r>
            <a:endParaRPr lang="nl-BE"/>
          </a:p>
        </p:txBody>
      </p:sp>
      <p:sp>
        <p:nvSpPr>
          <p:cNvPr id="15" name="Tijdelijke aanduiding voor tekst 9">
            <a:extLst>
              <a:ext uri="{FF2B5EF4-FFF2-40B4-BE49-F238E27FC236}">
                <a16:creationId xmlns:a16="http://schemas.microsoft.com/office/drawing/2014/main" id="{FC42095C-E189-7196-B15E-72604285F0BE}"/>
              </a:ext>
            </a:extLst>
          </p:cNvPr>
          <p:cNvSpPr>
            <a:spLocks noGrp="1"/>
          </p:cNvSpPr>
          <p:nvPr>
            <p:ph type="body" sz="quarter" idx="17" hasCustomPrompt="1"/>
          </p:nvPr>
        </p:nvSpPr>
        <p:spPr>
          <a:xfrm>
            <a:off x="9490278" y="6013029"/>
            <a:ext cx="3238289" cy="3130550"/>
          </a:xfrm>
        </p:spPr>
        <p:txBody>
          <a:bodyPr anchor="ctr">
            <a:normAutofit/>
          </a:bodyPr>
          <a:lstStyle>
            <a:lvl1pPr marL="0" indent="0" algn="ctr">
              <a:buNone/>
              <a:defRPr sz="7200">
                <a:solidFill>
                  <a:schemeClr val="bg1"/>
                </a:solidFill>
                <a:latin typeface="Calibri" panose="020F0502020204030204" pitchFamily="34" charset="0"/>
                <a:cs typeface="Calibri" panose="020F0502020204030204" pitchFamily="34" charset="0"/>
              </a:defRPr>
            </a:lvl1pPr>
          </a:lstStyle>
          <a:p>
            <a:pPr marL="0" marR="0" lvl="0" indent="0" algn="ctr" defTabSz="1828709" rtl="0" eaLnBrk="1" fontAlgn="auto" latinLnBrk="0" hangingPunct="1">
              <a:lnSpc>
                <a:spcPct val="90000"/>
              </a:lnSpc>
              <a:spcBef>
                <a:spcPts val="2000"/>
              </a:spcBef>
              <a:spcAft>
                <a:spcPts val="0"/>
              </a:spcAft>
              <a:buClrTx/>
              <a:buSzTx/>
              <a:buFont typeface="Arial" panose="020B0604020202020204" pitchFamily="34" charset="0"/>
              <a:buNone/>
              <a:tabLst/>
              <a:defRPr/>
            </a:pPr>
            <a:r>
              <a:rPr lang="nl-NL"/>
              <a:t>Tekst</a:t>
            </a:r>
            <a:endParaRPr lang="nl-BE"/>
          </a:p>
        </p:txBody>
      </p:sp>
      <p:sp>
        <p:nvSpPr>
          <p:cNvPr id="17" name="Tijdelijke aanduiding voor tekst 9">
            <a:extLst>
              <a:ext uri="{FF2B5EF4-FFF2-40B4-BE49-F238E27FC236}">
                <a16:creationId xmlns:a16="http://schemas.microsoft.com/office/drawing/2014/main" id="{9C567F4F-2586-4790-E684-5360E925E477}"/>
              </a:ext>
            </a:extLst>
          </p:cNvPr>
          <p:cNvSpPr>
            <a:spLocks noGrp="1"/>
          </p:cNvSpPr>
          <p:nvPr>
            <p:ph type="body" sz="quarter" idx="18" hasCustomPrompt="1"/>
          </p:nvPr>
        </p:nvSpPr>
        <p:spPr>
          <a:xfrm>
            <a:off x="17023342" y="6013029"/>
            <a:ext cx="3238289" cy="3130550"/>
          </a:xfrm>
        </p:spPr>
        <p:txBody>
          <a:bodyPr anchor="ctr">
            <a:normAutofit/>
          </a:bodyPr>
          <a:lstStyle>
            <a:lvl1pPr marL="0" indent="0" algn="ctr">
              <a:buNone/>
              <a:defRPr sz="7200">
                <a:solidFill>
                  <a:schemeClr val="bg1"/>
                </a:solidFill>
                <a:latin typeface="Calibri" panose="020F0502020204030204" pitchFamily="34" charset="0"/>
                <a:cs typeface="Calibri" panose="020F0502020204030204" pitchFamily="34" charset="0"/>
              </a:defRPr>
            </a:lvl1pPr>
          </a:lstStyle>
          <a:p>
            <a:pPr lvl="0"/>
            <a:r>
              <a:rPr lang="nl-NL"/>
              <a:t>Tekst</a:t>
            </a:r>
            <a:endParaRPr lang="nl-BE"/>
          </a:p>
        </p:txBody>
      </p:sp>
      <p:sp>
        <p:nvSpPr>
          <p:cNvPr id="2" name="Titel 1">
            <a:extLst>
              <a:ext uri="{FF2B5EF4-FFF2-40B4-BE49-F238E27FC236}">
                <a16:creationId xmlns:a16="http://schemas.microsoft.com/office/drawing/2014/main" id="{34E67E47-0B56-44BD-BB76-F13A0BE76637}"/>
              </a:ext>
            </a:extLst>
          </p:cNvPr>
          <p:cNvSpPr>
            <a:spLocks noGrp="1"/>
          </p:cNvSpPr>
          <p:nvPr>
            <p:ph type="title" hasCustomPrompt="1"/>
          </p:nvPr>
        </p:nvSpPr>
        <p:spPr>
          <a:xfrm>
            <a:off x="1512181" y="1048903"/>
            <a:ext cx="13488832" cy="1639890"/>
          </a:xfrm>
        </p:spPr>
        <p:txBody>
          <a:bodyPr anchor="b">
            <a:normAutofit/>
          </a:bodyPr>
          <a:lstStyle>
            <a:lvl1pPr>
              <a:defRPr sz="8000" b="1">
                <a:latin typeface="Calibri" panose="020F0502020204030204" pitchFamily="34" charset="0"/>
                <a:cs typeface="Calibri" panose="020F0502020204030204" pitchFamily="34" charset="0"/>
              </a:defRPr>
            </a:lvl1pPr>
          </a:lstStyle>
          <a:p>
            <a:r>
              <a:rPr lang="nl-NL"/>
              <a:t>VOEG HIER JE TITEL TOE</a:t>
            </a:r>
            <a:endParaRPr lang="nl-BE"/>
          </a:p>
        </p:txBody>
      </p:sp>
      <p:sp>
        <p:nvSpPr>
          <p:cNvPr id="13" name="Ondertitel 2">
            <a:extLst>
              <a:ext uri="{FF2B5EF4-FFF2-40B4-BE49-F238E27FC236}">
                <a16:creationId xmlns:a16="http://schemas.microsoft.com/office/drawing/2014/main" id="{F0B3B785-E43B-48E1-DE6F-F3529D0DCB8E}"/>
              </a:ext>
            </a:extLst>
          </p:cNvPr>
          <p:cNvSpPr>
            <a:spLocks noGrp="1"/>
          </p:cNvSpPr>
          <p:nvPr>
            <p:ph type="subTitle" idx="13" hasCustomPrompt="1"/>
          </p:nvPr>
        </p:nvSpPr>
        <p:spPr>
          <a:xfrm>
            <a:off x="1512181" y="2907471"/>
            <a:ext cx="13488832" cy="1639890"/>
          </a:xfrm>
        </p:spPr>
        <p:txBody>
          <a:bodyPr>
            <a:normAutofit/>
          </a:bodyPr>
          <a:lstStyle>
            <a:lvl1pPr marL="0" indent="0" algn="l">
              <a:buNone/>
              <a:defRPr sz="5600">
                <a:solidFill>
                  <a:schemeClr val="accent1"/>
                </a:solidFill>
                <a:latin typeface="Calibri" panose="020F0502020204030204" pitchFamily="34" charset="0"/>
                <a:cs typeface="Calibri" panose="020F0502020204030204" pitchFamily="34" charset="0"/>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Voeg hier je ondertitel toe</a:t>
            </a:r>
            <a:endParaRPr lang="nl-BE"/>
          </a:p>
        </p:txBody>
      </p:sp>
    </p:spTree>
    <p:extLst>
      <p:ext uri="{BB962C8B-B14F-4D97-AF65-F5344CB8AC3E}">
        <p14:creationId xmlns:p14="http://schemas.microsoft.com/office/powerpoint/2010/main" val="3752548357"/>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2_Stappen">
    <p:spTree>
      <p:nvGrpSpPr>
        <p:cNvPr id="1" name=""/>
        <p:cNvGrpSpPr/>
        <p:nvPr/>
      </p:nvGrpSpPr>
      <p:grpSpPr>
        <a:xfrm>
          <a:off x="0" y="0"/>
          <a:ext cx="0" cy="0"/>
          <a:chOff x="0" y="0"/>
          <a:chExt cx="0" cy="0"/>
        </a:xfrm>
      </p:grpSpPr>
      <p:sp>
        <p:nvSpPr>
          <p:cNvPr id="37" name="Titel 1">
            <a:extLst>
              <a:ext uri="{FF2B5EF4-FFF2-40B4-BE49-F238E27FC236}">
                <a16:creationId xmlns:a16="http://schemas.microsoft.com/office/drawing/2014/main" id="{DD55CF64-20F5-6B66-AE9F-CCCEFB6C4947}"/>
              </a:ext>
            </a:extLst>
          </p:cNvPr>
          <p:cNvSpPr>
            <a:spLocks noGrp="1"/>
          </p:cNvSpPr>
          <p:nvPr>
            <p:ph type="title" hasCustomPrompt="1"/>
          </p:nvPr>
        </p:nvSpPr>
        <p:spPr>
          <a:xfrm>
            <a:off x="5724134" y="1048903"/>
            <a:ext cx="13488832" cy="1639890"/>
          </a:xfrm>
        </p:spPr>
        <p:txBody>
          <a:bodyPr anchor="b">
            <a:normAutofit/>
          </a:bodyPr>
          <a:lstStyle>
            <a:lvl1pPr>
              <a:defRPr sz="8000" b="1">
                <a:latin typeface="Calibri" panose="020F0502020204030204" pitchFamily="34" charset="0"/>
                <a:cs typeface="Calibri" panose="020F0502020204030204" pitchFamily="34" charset="0"/>
              </a:defRPr>
            </a:lvl1pPr>
          </a:lstStyle>
          <a:p>
            <a:r>
              <a:rPr lang="nl-NL"/>
              <a:t>VOEG HIER JE TITEL TOE</a:t>
            </a:r>
            <a:endParaRPr lang="nl-BE"/>
          </a:p>
        </p:txBody>
      </p:sp>
      <p:sp>
        <p:nvSpPr>
          <p:cNvPr id="38" name="Ondertitel 2">
            <a:extLst>
              <a:ext uri="{FF2B5EF4-FFF2-40B4-BE49-F238E27FC236}">
                <a16:creationId xmlns:a16="http://schemas.microsoft.com/office/drawing/2014/main" id="{66DE9C37-5062-A4A1-5CA9-3CBC362ED90D}"/>
              </a:ext>
            </a:extLst>
          </p:cNvPr>
          <p:cNvSpPr>
            <a:spLocks noGrp="1"/>
          </p:cNvSpPr>
          <p:nvPr>
            <p:ph type="subTitle" idx="13" hasCustomPrompt="1"/>
          </p:nvPr>
        </p:nvSpPr>
        <p:spPr>
          <a:xfrm>
            <a:off x="5724134" y="2907471"/>
            <a:ext cx="13488832" cy="1639890"/>
          </a:xfrm>
        </p:spPr>
        <p:txBody>
          <a:bodyPr>
            <a:normAutofit/>
          </a:bodyPr>
          <a:lstStyle>
            <a:lvl1pPr marL="0" indent="0" algn="l">
              <a:buNone/>
              <a:defRPr sz="5600">
                <a:solidFill>
                  <a:schemeClr val="accent1"/>
                </a:solidFill>
                <a:latin typeface="Calibri" panose="020F0502020204030204" pitchFamily="34" charset="0"/>
                <a:cs typeface="Calibri" panose="020F0502020204030204" pitchFamily="34" charset="0"/>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Voeg hier je ondertitel toe</a:t>
            </a:r>
            <a:endParaRPr lang="nl-BE"/>
          </a:p>
        </p:txBody>
      </p:sp>
      <p:sp>
        <p:nvSpPr>
          <p:cNvPr id="2" name="Tijdelijke aanduiding voor inhoud 2">
            <a:extLst>
              <a:ext uri="{FF2B5EF4-FFF2-40B4-BE49-F238E27FC236}">
                <a16:creationId xmlns:a16="http://schemas.microsoft.com/office/drawing/2014/main" id="{3E18F3D3-2765-37F8-1E74-CF85EA194B7C}"/>
              </a:ext>
            </a:extLst>
          </p:cNvPr>
          <p:cNvSpPr>
            <a:spLocks noGrp="1"/>
          </p:cNvSpPr>
          <p:nvPr>
            <p:ph idx="1" hasCustomPrompt="1"/>
          </p:nvPr>
        </p:nvSpPr>
        <p:spPr>
          <a:xfrm>
            <a:off x="3848061" y="9814304"/>
            <a:ext cx="4786610" cy="2526628"/>
          </a:xfrm>
        </p:spPr>
        <p:txBody>
          <a:bodyPr>
            <a:normAutofit/>
          </a:bodyPr>
          <a:lstStyle>
            <a:lvl1pPr marL="0" indent="0" algn="ctr">
              <a:buFontTx/>
              <a:buNone/>
              <a:defRPr sz="3600">
                <a:latin typeface="Calibri" panose="020F0502020204030204" pitchFamily="34" charset="0"/>
                <a:cs typeface="Calibri" panose="020F0502020204030204" pitchFamily="34" charset="0"/>
              </a:defRPr>
            </a:lvl1pPr>
            <a:lvl2pPr marL="1371531" indent="-457177">
              <a:buFontTx/>
              <a:buBlip>
                <a:blip r:embed="rId2"/>
              </a:buBlip>
              <a:defRPr/>
            </a:lvl2pPr>
            <a:lvl3pPr marL="2285886" indent="-457177">
              <a:buFontTx/>
              <a:buBlip>
                <a:blip r:embed="rId2"/>
              </a:buBlip>
              <a:defRPr/>
            </a:lvl3pPr>
          </a:lstStyle>
          <a:p>
            <a:pPr lvl="0"/>
            <a:r>
              <a:rPr lang="nl-NL"/>
              <a:t>Voeg hier je tekst toe</a:t>
            </a:r>
          </a:p>
        </p:txBody>
      </p:sp>
      <p:sp>
        <p:nvSpPr>
          <p:cNvPr id="17" name="Tijdelijke aanduiding voor inhoud 2">
            <a:extLst>
              <a:ext uri="{FF2B5EF4-FFF2-40B4-BE49-F238E27FC236}">
                <a16:creationId xmlns:a16="http://schemas.microsoft.com/office/drawing/2014/main" id="{EB4EBB95-FFC8-8693-B958-D2D8C4C5090C}"/>
              </a:ext>
            </a:extLst>
          </p:cNvPr>
          <p:cNvSpPr>
            <a:spLocks noGrp="1"/>
          </p:cNvSpPr>
          <p:nvPr>
            <p:ph idx="14" hasCustomPrompt="1"/>
          </p:nvPr>
        </p:nvSpPr>
        <p:spPr>
          <a:xfrm>
            <a:off x="10236731" y="9855867"/>
            <a:ext cx="4786610" cy="2526630"/>
          </a:xfrm>
        </p:spPr>
        <p:txBody>
          <a:bodyPr>
            <a:normAutofit/>
          </a:bodyPr>
          <a:lstStyle>
            <a:lvl1pPr marL="0" indent="0" algn="ctr">
              <a:buFontTx/>
              <a:buNone/>
              <a:defRPr sz="3600">
                <a:latin typeface="Calibri" panose="020F0502020204030204" pitchFamily="34" charset="0"/>
                <a:cs typeface="Calibri" panose="020F0502020204030204" pitchFamily="34" charset="0"/>
              </a:defRPr>
            </a:lvl1pPr>
            <a:lvl2pPr marL="1371531" indent="-457177">
              <a:buFontTx/>
              <a:buBlip>
                <a:blip r:embed="rId2"/>
              </a:buBlip>
              <a:defRPr/>
            </a:lvl2pPr>
            <a:lvl3pPr marL="2285886" indent="-457177">
              <a:buFontTx/>
              <a:buBlip>
                <a:blip r:embed="rId2"/>
              </a:buBlip>
              <a:defRPr/>
            </a:lvl3pPr>
          </a:lstStyle>
          <a:p>
            <a:pPr lvl="0"/>
            <a:r>
              <a:rPr lang="nl-NL"/>
              <a:t>Voeg hier je tekst toe</a:t>
            </a:r>
          </a:p>
        </p:txBody>
      </p:sp>
      <p:sp>
        <p:nvSpPr>
          <p:cNvPr id="18" name="Tijdelijke aanduiding voor inhoud 2">
            <a:extLst>
              <a:ext uri="{FF2B5EF4-FFF2-40B4-BE49-F238E27FC236}">
                <a16:creationId xmlns:a16="http://schemas.microsoft.com/office/drawing/2014/main" id="{76081165-9019-94EB-029C-1CC247094A1C}"/>
              </a:ext>
            </a:extLst>
          </p:cNvPr>
          <p:cNvSpPr>
            <a:spLocks noGrp="1"/>
          </p:cNvSpPr>
          <p:nvPr>
            <p:ph idx="15" hasCustomPrompt="1"/>
          </p:nvPr>
        </p:nvSpPr>
        <p:spPr>
          <a:xfrm>
            <a:off x="16625401" y="9814303"/>
            <a:ext cx="4786610" cy="2526630"/>
          </a:xfrm>
        </p:spPr>
        <p:txBody>
          <a:bodyPr>
            <a:normAutofit/>
          </a:bodyPr>
          <a:lstStyle>
            <a:lvl1pPr marL="0" indent="0" algn="ctr">
              <a:buFontTx/>
              <a:buNone/>
              <a:defRPr sz="3600">
                <a:latin typeface="Calibri" panose="020F0502020204030204" pitchFamily="34" charset="0"/>
                <a:cs typeface="Calibri" panose="020F0502020204030204" pitchFamily="34" charset="0"/>
              </a:defRPr>
            </a:lvl1pPr>
            <a:lvl2pPr marL="1371531" indent="-457177">
              <a:buFontTx/>
              <a:buBlip>
                <a:blip r:embed="rId2"/>
              </a:buBlip>
              <a:defRPr/>
            </a:lvl2pPr>
            <a:lvl3pPr marL="2285886" indent="-457177">
              <a:buFontTx/>
              <a:buBlip>
                <a:blip r:embed="rId2"/>
              </a:buBlip>
              <a:defRPr/>
            </a:lvl3pPr>
          </a:lstStyle>
          <a:p>
            <a:pPr lvl="0"/>
            <a:r>
              <a:rPr lang="nl-NL"/>
              <a:t>Voeg hier je tekst toe</a:t>
            </a:r>
          </a:p>
        </p:txBody>
      </p:sp>
      <p:cxnSp>
        <p:nvCxnSpPr>
          <p:cNvPr id="8" name="Rechte verbindingslijn 7">
            <a:extLst>
              <a:ext uri="{FF2B5EF4-FFF2-40B4-BE49-F238E27FC236}">
                <a16:creationId xmlns:a16="http://schemas.microsoft.com/office/drawing/2014/main" id="{06B46672-60EF-668E-1196-125746AB90ED}"/>
              </a:ext>
            </a:extLst>
          </p:cNvPr>
          <p:cNvCxnSpPr>
            <a:cxnSpLocks/>
          </p:cNvCxnSpPr>
          <p:nvPr userDrawn="1"/>
        </p:nvCxnSpPr>
        <p:spPr>
          <a:xfrm>
            <a:off x="6556491" y="7863289"/>
            <a:ext cx="12161444" cy="2"/>
          </a:xfrm>
          <a:prstGeom prst="line">
            <a:avLst/>
          </a:prstGeom>
        </p:spPr>
        <p:style>
          <a:lnRef idx="3">
            <a:schemeClr val="accent5"/>
          </a:lnRef>
          <a:fillRef idx="0">
            <a:schemeClr val="accent5"/>
          </a:fillRef>
          <a:effectRef idx="2">
            <a:schemeClr val="accent5"/>
          </a:effectRef>
          <a:fontRef idx="minor">
            <a:schemeClr val="tx1"/>
          </a:fontRef>
        </p:style>
      </p:cxnSp>
      <p:sp>
        <p:nvSpPr>
          <p:cNvPr id="3" name="Ovaal 2">
            <a:extLst>
              <a:ext uri="{FF2B5EF4-FFF2-40B4-BE49-F238E27FC236}">
                <a16:creationId xmlns:a16="http://schemas.microsoft.com/office/drawing/2014/main" id="{F2D5C9EF-7313-4B81-0BEA-DEEAE9CE14B6}"/>
              </a:ext>
            </a:extLst>
          </p:cNvPr>
          <p:cNvSpPr/>
          <p:nvPr userDrawn="1"/>
        </p:nvSpPr>
        <p:spPr>
          <a:xfrm>
            <a:off x="4978137" y="6599975"/>
            <a:ext cx="2526466" cy="252663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7200"/>
          </a:p>
        </p:txBody>
      </p:sp>
      <p:sp>
        <p:nvSpPr>
          <p:cNvPr id="4" name="Ovaal 3">
            <a:extLst>
              <a:ext uri="{FF2B5EF4-FFF2-40B4-BE49-F238E27FC236}">
                <a16:creationId xmlns:a16="http://schemas.microsoft.com/office/drawing/2014/main" id="{73C96274-D0CD-516A-05A3-17A3D0043E38}"/>
              </a:ext>
            </a:extLst>
          </p:cNvPr>
          <p:cNvSpPr/>
          <p:nvPr userDrawn="1"/>
        </p:nvSpPr>
        <p:spPr>
          <a:xfrm>
            <a:off x="17755475" y="6599975"/>
            <a:ext cx="2526466" cy="252663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7200"/>
          </a:p>
        </p:txBody>
      </p:sp>
      <p:sp>
        <p:nvSpPr>
          <p:cNvPr id="5" name="Ovaal 4">
            <a:extLst>
              <a:ext uri="{FF2B5EF4-FFF2-40B4-BE49-F238E27FC236}">
                <a16:creationId xmlns:a16="http://schemas.microsoft.com/office/drawing/2014/main" id="{9077A614-6BB1-29AC-F6D3-60EC1F5A2C32}"/>
              </a:ext>
            </a:extLst>
          </p:cNvPr>
          <p:cNvSpPr/>
          <p:nvPr userDrawn="1"/>
        </p:nvSpPr>
        <p:spPr>
          <a:xfrm>
            <a:off x="11366805" y="6599977"/>
            <a:ext cx="2526466" cy="252663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7200"/>
          </a:p>
        </p:txBody>
      </p:sp>
      <p:pic>
        <p:nvPicPr>
          <p:cNvPr id="9" name="Graphic 8">
            <a:extLst>
              <a:ext uri="{FF2B5EF4-FFF2-40B4-BE49-F238E27FC236}">
                <a16:creationId xmlns:a16="http://schemas.microsoft.com/office/drawing/2014/main" id="{4A96F81F-5C76-1045-DB87-973CF73739D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rot="5400000">
            <a:off x="-7126" y="90"/>
            <a:ext cx="2770784" cy="2770604"/>
          </a:xfrm>
          <a:prstGeom prst="rect">
            <a:avLst/>
          </a:prstGeom>
        </p:spPr>
      </p:pic>
      <p:pic>
        <p:nvPicPr>
          <p:cNvPr id="29" name="Graphic 28">
            <a:extLst>
              <a:ext uri="{FF2B5EF4-FFF2-40B4-BE49-F238E27FC236}">
                <a16:creationId xmlns:a16="http://schemas.microsoft.com/office/drawing/2014/main" id="{A22702C3-F09C-E935-6917-B80CB499C14A}"/>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rot="5400000">
            <a:off x="4978" y="2770874"/>
            <a:ext cx="2758680" cy="2758500"/>
          </a:xfrm>
          <a:prstGeom prst="rect">
            <a:avLst/>
          </a:prstGeom>
        </p:spPr>
      </p:pic>
      <p:pic>
        <p:nvPicPr>
          <p:cNvPr id="31" name="Graphic 30">
            <a:extLst>
              <a:ext uri="{FF2B5EF4-FFF2-40B4-BE49-F238E27FC236}">
                <a16:creationId xmlns:a16="http://schemas.microsoft.com/office/drawing/2014/main" id="{039C2336-8367-F905-1D0C-755ECAF110EE}"/>
              </a:ext>
            </a:extLst>
          </p:cNvPr>
          <p:cNvPicPr>
            <a:picLocks noChangeAspect="1"/>
          </p:cNvPicPr>
          <p:nvPr userDrawn="1"/>
        </p:nvPicPr>
        <p:blipFill>
          <a:blip r:embed="rId7">
            <a:extLst>
              <a:ext uri="{96DAC541-7B7A-43D3-8B79-37D633B846F1}">
                <asvg:svgBlip xmlns:asvg="http://schemas.microsoft.com/office/drawing/2016/SVG/main" r:embed="rId8"/>
              </a:ext>
            </a:extLst>
          </a:blip>
          <a:stretch>
            <a:fillRect/>
          </a:stretch>
        </p:blipFill>
        <p:spPr>
          <a:xfrm rot="16200000">
            <a:off x="2763478" y="90"/>
            <a:ext cx="2770784" cy="2770604"/>
          </a:xfrm>
          <a:prstGeom prst="rect">
            <a:avLst/>
          </a:prstGeom>
        </p:spPr>
      </p:pic>
      <p:sp>
        <p:nvSpPr>
          <p:cNvPr id="12" name="Tijdelijke aanduiding voor tekst 7">
            <a:extLst>
              <a:ext uri="{FF2B5EF4-FFF2-40B4-BE49-F238E27FC236}">
                <a16:creationId xmlns:a16="http://schemas.microsoft.com/office/drawing/2014/main" id="{5AF74EA3-80C4-8868-267C-B8A2C70F82F1}"/>
              </a:ext>
            </a:extLst>
          </p:cNvPr>
          <p:cNvSpPr>
            <a:spLocks noGrp="1"/>
          </p:cNvSpPr>
          <p:nvPr>
            <p:ph type="body" sz="quarter" idx="10" hasCustomPrompt="1"/>
          </p:nvPr>
        </p:nvSpPr>
        <p:spPr>
          <a:xfrm>
            <a:off x="5591031" y="7166235"/>
            <a:ext cx="1300677" cy="1276350"/>
          </a:xfrm>
        </p:spPr>
        <p:txBody>
          <a:bodyPr>
            <a:noAutofit/>
          </a:bodyPr>
          <a:lstStyle>
            <a:lvl1pPr marL="0" indent="0" algn="ctr">
              <a:buNone/>
              <a:defRPr sz="10799">
                <a:solidFill>
                  <a:schemeClr val="bg1"/>
                </a:solidFill>
                <a:latin typeface="Calibri" panose="020F0502020204030204" pitchFamily="34" charset="0"/>
                <a:cs typeface="Calibri" panose="020F0502020204030204" pitchFamily="34" charset="0"/>
              </a:defRPr>
            </a:lvl1pPr>
            <a:lvl5pPr>
              <a:defRPr/>
            </a:lvl5pPr>
          </a:lstStyle>
          <a:p>
            <a:pPr lvl="0"/>
            <a:r>
              <a:rPr lang="nl-BE"/>
              <a:t>1</a:t>
            </a:r>
          </a:p>
        </p:txBody>
      </p:sp>
      <p:sp>
        <p:nvSpPr>
          <p:cNvPr id="13" name="Tijdelijke aanduiding voor tekst 7">
            <a:extLst>
              <a:ext uri="{FF2B5EF4-FFF2-40B4-BE49-F238E27FC236}">
                <a16:creationId xmlns:a16="http://schemas.microsoft.com/office/drawing/2014/main" id="{D84EA972-D0BE-DCC1-DA92-4C48B3420CCD}"/>
              </a:ext>
            </a:extLst>
          </p:cNvPr>
          <p:cNvSpPr>
            <a:spLocks noGrp="1"/>
          </p:cNvSpPr>
          <p:nvPr>
            <p:ph type="body" sz="quarter" idx="16" hasCustomPrompt="1"/>
          </p:nvPr>
        </p:nvSpPr>
        <p:spPr>
          <a:xfrm>
            <a:off x="12017303" y="7166233"/>
            <a:ext cx="1225470" cy="1276350"/>
          </a:xfrm>
        </p:spPr>
        <p:txBody>
          <a:bodyPr>
            <a:noAutofit/>
          </a:bodyPr>
          <a:lstStyle>
            <a:lvl1pPr marL="0" indent="0" algn="ctr">
              <a:buNone/>
              <a:defRPr sz="10799">
                <a:solidFill>
                  <a:schemeClr val="bg1"/>
                </a:solidFill>
                <a:latin typeface="Calibri" panose="020F0502020204030204" pitchFamily="34" charset="0"/>
                <a:cs typeface="Calibri" panose="020F0502020204030204" pitchFamily="34" charset="0"/>
              </a:defRPr>
            </a:lvl1pPr>
            <a:lvl5pPr>
              <a:defRPr/>
            </a:lvl5pPr>
          </a:lstStyle>
          <a:p>
            <a:pPr lvl="0"/>
            <a:r>
              <a:rPr lang="nl-BE"/>
              <a:t>2</a:t>
            </a:r>
          </a:p>
        </p:txBody>
      </p:sp>
      <p:sp>
        <p:nvSpPr>
          <p:cNvPr id="19" name="Tijdelijke aanduiding voor tekst 7">
            <a:extLst>
              <a:ext uri="{FF2B5EF4-FFF2-40B4-BE49-F238E27FC236}">
                <a16:creationId xmlns:a16="http://schemas.microsoft.com/office/drawing/2014/main" id="{4CDAE412-33DF-6994-8119-0B8C738D3A4E}"/>
              </a:ext>
            </a:extLst>
          </p:cNvPr>
          <p:cNvSpPr>
            <a:spLocks noGrp="1"/>
          </p:cNvSpPr>
          <p:nvPr>
            <p:ph type="body" sz="quarter" idx="17" hasCustomPrompt="1"/>
          </p:nvPr>
        </p:nvSpPr>
        <p:spPr>
          <a:xfrm>
            <a:off x="18405969" y="7166231"/>
            <a:ext cx="1225470" cy="1276350"/>
          </a:xfrm>
        </p:spPr>
        <p:txBody>
          <a:bodyPr>
            <a:noAutofit/>
          </a:bodyPr>
          <a:lstStyle>
            <a:lvl1pPr marL="0" indent="0" algn="ctr">
              <a:buNone/>
              <a:defRPr sz="10799">
                <a:solidFill>
                  <a:schemeClr val="bg1"/>
                </a:solidFill>
                <a:latin typeface="Calibri" panose="020F0502020204030204" pitchFamily="34" charset="0"/>
                <a:cs typeface="Calibri" panose="020F0502020204030204" pitchFamily="34" charset="0"/>
              </a:defRPr>
            </a:lvl1pPr>
            <a:lvl5pPr>
              <a:defRPr/>
            </a:lvl5pPr>
          </a:lstStyle>
          <a:p>
            <a:pPr lvl="0"/>
            <a:r>
              <a:rPr lang="nl-BE"/>
              <a:t>3</a:t>
            </a:r>
          </a:p>
        </p:txBody>
      </p:sp>
    </p:spTree>
    <p:extLst>
      <p:ext uri="{BB962C8B-B14F-4D97-AF65-F5344CB8AC3E}">
        <p14:creationId xmlns:p14="http://schemas.microsoft.com/office/powerpoint/2010/main" val="2980303271"/>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1_Foto+tekst">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26E5EB2-158D-16FC-84CD-1FAC5A12E41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0800000">
            <a:off x="0" y="6400800"/>
            <a:ext cx="7314724" cy="7315200"/>
          </a:xfrm>
          <a:prstGeom prst="rect">
            <a:avLst/>
          </a:prstGeom>
        </p:spPr>
      </p:pic>
      <p:sp>
        <p:nvSpPr>
          <p:cNvPr id="18" name="Tijdelijke aanduiding voor afbeelding 17">
            <a:extLst>
              <a:ext uri="{FF2B5EF4-FFF2-40B4-BE49-F238E27FC236}">
                <a16:creationId xmlns:a16="http://schemas.microsoft.com/office/drawing/2014/main" id="{295B2825-CCB0-F50A-C213-1B45C9C55D37}"/>
              </a:ext>
            </a:extLst>
          </p:cNvPr>
          <p:cNvSpPr>
            <a:spLocks noGrp="1"/>
          </p:cNvSpPr>
          <p:nvPr>
            <p:ph type="pic" sz="quarter" idx="13"/>
          </p:nvPr>
        </p:nvSpPr>
        <p:spPr>
          <a:xfrm>
            <a:off x="717616" y="1372493"/>
            <a:ext cx="10973044" cy="11340206"/>
          </a:xfrm>
          <a:custGeom>
            <a:avLst/>
            <a:gdLst>
              <a:gd name="connsiteX0" fmla="*/ 16395 w 4232939"/>
              <a:gd name="connsiteY0" fmla="*/ 0 h 4216134"/>
              <a:gd name="connsiteX1" fmla="*/ 4232939 w 4232939"/>
              <a:gd name="connsiteY1" fmla="*/ 0 h 4216134"/>
              <a:gd name="connsiteX2" fmla="*/ 2340229 w 4232939"/>
              <a:gd name="connsiteY2" fmla="*/ 2097388 h 4216134"/>
              <a:gd name="connsiteX3" fmla="*/ 2132786 w 4232939"/>
              <a:gd name="connsiteY3" fmla="*/ 2107862 h 4216134"/>
              <a:gd name="connsiteX4" fmla="*/ 4216544 w 4232939"/>
              <a:gd name="connsiteY4" fmla="*/ 2107862 h 4216134"/>
              <a:gd name="connsiteX5" fmla="*/ 2108272 w 4232939"/>
              <a:gd name="connsiteY5" fmla="*/ 4216134 h 4216134"/>
              <a:gd name="connsiteX6" fmla="*/ 0 w 4232939"/>
              <a:gd name="connsiteY6" fmla="*/ 2107862 h 4216134"/>
              <a:gd name="connsiteX7" fmla="*/ 2100805 w 4232939"/>
              <a:gd name="connsiteY7" fmla="*/ 2107862 h 4216134"/>
              <a:gd name="connsiteX8" fmla="*/ 2116549 w 4232939"/>
              <a:gd name="connsiteY8" fmla="*/ 2107862 h 4216134"/>
              <a:gd name="connsiteX9" fmla="*/ 1909105 w 4232939"/>
              <a:gd name="connsiteY9" fmla="*/ 2097388 h 4216134"/>
              <a:gd name="connsiteX10" fmla="*/ 16395 w 4232939"/>
              <a:gd name="connsiteY10" fmla="*/ 0 h 4216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32939" h="4216134">
                <a:moveTo>
                  <a:pt x="16395" y="0"/>
                </a:moveTo>
                <a:lnTo>
                  <a:pt x="4232939" y="0"/>
                </a:lnTo>
                <a:cubicBezTo>
                  <a:pt x="4232939" y="1091612"/>
                  <a:pt x="3403352" y="1989425"/>
                  <a:pt x="2340229" y="2097388"/>
                </a:cubicBezTo>
                <a:lnTo>
                  <a:pt x="2132786" y="2107862"/>
                </a:lnTo>
                <a:lnTo>
                  <a:pt x="4216544" y="2107862"/>
                </a:lnTo>
                <a:cubicBezTo>
                  <a:pt x="4216544" y="3272248"/>
                  <a:pt x="3272658" y="4216134"/>
                  <a:pt x="2108272" y="4216134"/>
                </a:cubicBezTo>
                <a:cubicBezTo>
                  <a:pt x="943886" y="4216134"/>
                  <a:pt x="0" y="3272248"/>
                  <a:pt x="0" y="2107862"/>
                </a:cubicBezTo>
                <a:cubicBezTo>
                  <a:pt x="0" y="2107862"/>
                  <a:pt x="1867382" y="2107862"/>
                  <a:pt x="2100805" y="2107862"/>
                </a:cubicBezTo>
                <a:lnTo>
                  <a:pt x="2116549" y="2107862"/>
                </a:lnTo>
                <a:lnTo>
                  <a:pt x="1909105" y="2097388"/>
                </a:lnTo>
                <a:cubicBezTo>
                  <a:pt x="845982" y="1989425"/>
                  <a:pt x="16395" y="1091612"/>
                  <a:pt x="16395" y="0"/>
                </a:cubicBezTo>
                <a:close/>
              </a:path>
            </a:pathLst>
          </a:custGeom>
        </p:spPr>
        <p:txBody>
          <a:bodyPr wrap="square">
            <a:noAutofit/>
          </a:bodyPr>
          <a:lstStyle/>
          <a:p>
            <a:r>
              <a:rPr lang="nl-NL"/>
              <a:t>Klik op het pictogram als u een afbeelding wilt toevoegen</a:t>
            </a:r>
            <a:endParaRPr lang="nl-BE"/>
          </a:p>
        </p:txBody>
      </p:sp>
      <p:sp>
        <p:nvSpPr>
          <p:cNvPr id="20" name="Titel 1">
            <a:extLst>
              <a:ext uri="{FF2B5EF4-FFF2-40B4-BE49-F238E27FC236}">
                <a16:creationId xmlns:a16="http://schemas.microsoft.com/office/drawing/2014/main" id="{BFBB1BA3-F51B-CA56-8F7A-9107C723B0F6}"/>
              </a:ext>
            </a:extLst>
          </p:cNvPr>
          <p:cNvSpPr>
            <a:spLocks noGrp="1"/>
          </p:cNvSpPr>
          <p:nvPr>
            <p:ph type="title" hasCustomPrompt="1"/>
          </p:nvPr>
        </p:nvSpPr>
        <p:spPr>
          <a:xfrm>
            <a:off x="12554205" y="1309252"/>
            <a:ext cx="10634488" cy="2526148"/>
          </a:xfrm>
        </p:spPr>
        <p:txBody>
          <a:bodyPr anchor="t">
            <a:normAutofit/>
          </a:bodyPr>
          <a:lstStyle>
            <a:lvl1pPr>
              <a:defRPr sz="8000" b="1">
                <a:latin typeface="Calibri" panose="020F0502020204030204" pitchFamily="34" charset="0"/>
                <a:cs typeface="Calibri" panose="020F0502020204030204" pitchFamily="34" charset="0"/>
              </a:defRPr>
            </a:lvl1pPr>
          </a:lstStyle>
          <a:p>
            <a:r>
              <a:rPr lang="nl-NL"/>
              <a:t>VOEG HIER JE TITEL TOE</a:t>
            </a:r>
            <a:endParaRPr lang="nl-BE"/>
          </a:p>
        </p:txBody>
      </p:sp>
      <p:sp>
        <p:nvSpPr>
          <p:cNvPr id="22" name="Ondertitel 2">
            <a:extLst>
              <a:ext uri="{FF2B5EF4-FFF2-40B4-BE49-F238E27FC236}">
                <a16:creationId xmlns:a16="http://schemas.microsoft.com/office/drawing/2014/main" id="{C00534FC-EDA4-BE6B-7F62-93C8B7BFDA8A}"/>
              </a:ext>
            </a:extLst>
          </p:cNvPr>
          <p:cNvSpPr>
            <a:spLocks noGrp="1"/>
          </p:cNvSpPr>
          <p:nvPr>
            <p:ph type="subTitle" idx="14" hasCustomPrompt="1"/>
          </p:nvPr>
        </p:nvSpPr>
        <p:spPr>
          <a:xfrm>
            <a:off x="12554205" y="4034404"/>
            <a:ext cx="10634488" cy="1566772"/>
          </a:xfrm>
        </p:spPr>
        <p:txBody>
          <a:bodyPr>
            <a:normAutofit/>
          </a:bodyPr>
          <a:lstStyle>
            <a:lvl1pPr marL="0" indent="0" algn="l">
              <a:buNone/>
              <a:defRPr sz="5600">
                <a:solidFill>
                  <a:schemeClr val="accent1"/>
                </a:solidFill>
                <a:latin typeface="Calibri" panose="020F0502020204030204" pitchFamily="34" charset="0"/>
                <a:cs typeface="Calibri" panose="020F0502020204030204" pitchFamily="34" charset="0"/>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Voeg hier je ondertitel toe</a:t>
            </a:r>
            <a:endParaRPr lang="nl-BE"/>
          </a:p>
        </p:txBody>
      </p:sp>
      <p:pic>
        <p:nvPicPr>
          <p:cNvPr id="32" name="Graphic 31">
            <a:extLst>
              <a:ext uri="{FF2B5EF4-FFF2-40B4-BE49-F238E27FC236}">
                <a16:creationId xmlns:a16="http://schemas.microsoft.com/office/drawing/2014/main" id="{CDBC0914-C4F0-1E66-8286-C23B824E3199}"/>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21805552" y="85"/>
            <a:ext cx="2576946" cy="2576778"/>
          </a:xfrm>
          <a:prstGeom prst="rect">
            <a:avLst/>
          </a:prstGeom>
        </p:spPr>
      </p:pic>
      <p:sp>
        <p:nvSpPr>
          <p:cNvPr id="2" name="Rechthoek 1">
            <a:extLst>
              <a:ext uri="{FF2B5EF4-FFF2-40B4-BE49-F238E27FC236}">
                <a16:creationId xmlns:a16="http://schemas.microsoft.com/office/drawing/2014/main" id="{A6AB13DB-7286-B837-A62E-73E9BF4881A4}"/>
              </a:ext>
            </a:extLst>
          </p:cNvPr>
          <p:cNvSpPr/>
          <p:nvPr userDrawn="1"/>
        </p:nvSpPr>
        <p:spPr>
          <a:xfrm>
            <a:off x="21048880" y="12406749"/>
            <a:ext cx="3054153" cy="100330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7200"/>
          </a:p>
        </p:txBody>
      </p:sp>
      <p:sp>
        <p:nvSpPr>
          <p:cNvPr id="21" name="Tijdelijke aanduiding voor inhoud 2">
            <a:extLst>
              <a:ext uri="{FF2B5EF4-FFF2-40B4-BE49-F238E27FC236}">
                <a16:creationId xmlns:a16="http://schemas.microsoft.com/office/drawing/2014/main" id="{C8E9E6AB-5422-6FED-80A4-9DA3F2772080}"/>
              </a:ext>
            </a:extLst>
          </p:cNvPr>
          <p:cNvSpPr>
            <a:spLocks noGrp="1"/>
          </p:cNvSpPr>
          <p:nvPr>
            <p:ph idx="1" hasCustomPrompt="1"/>
          </p:nvPr>
        </p:nvSpPr>
        <p:spPr>
          <a:xfrm>
            <a:off x="12554207" y="6451600"/>
            <a:ext cx="10634488" cy="5410676"/>
          </a:xfrm>
        </p:spPr>
        <p:txBody>
          <a:bodyPr>
            <a:normAutofit/>
          </a:bodyPr>
          <a:lstStyle>
            <a:lvl1pPr marL="0" indent="0">
              <a:buFontTx/>
              <a:buNone/>
              <a:defRPr sz="4000"/>
            </a:lvl1pPr>
            <a:lvl2pPr marL="1371531" indent="-457177">
              <a:buFontTx/>
              <a:buBlip>
                <a:blip r:embed="rId6"/>
              </a:buBlip>
              <a:defRPr sz="4000"/>
            </a:lvl2pPr>
            <a:lvl3pPr marL="2285886" indent="-457177">
              <a:buFontTx/>
              <a:buBlip>
                <a:blip r:embed="rId6"/>
              </a:buBlip>
              <a:defRPr/>
            </a:lvl3pPr>
          </a:lstStyle>
          <a:p>
            <a:pPr lvl="0"/>
            <a:r>
              <a:rPr lang="nl-NL"/>
              <a:t>Klik om tekst toe te voegen</a:t>
            </a:r>
          </a:p>
        </p:txBody>
      </p:sp>
      <p:pic>
        <p:nvPicPr>
          <p:cNvPr id="5" name="Graphic 4">
            <a:extLst>
              <a:ext uri="{FF2B5EF4-FFF2-40B4-BE49-F238E27FC236}">
                <a16:creationId xmlns:a16="http://schemas.microsoft.com/office/drawing/2014/main" id="{5BAA58A0-B741-F422-1A0B-AC4C7F145FBA}"/>
              </a:ext>
            </a:extLst>
          </p:cNvPr>
          <p:cNvPicPr>
            <a:picLocks noChangeAspect="1"/>
          </p:cNvPicPr>
          <p:nvPr userDrawn="1"/>
        </p:nvPicPr>
        <p:blipFill>
          <a:blip r:embed="rId7">
            <a:extLst>
              <a:ext uri="{96DAC541-7B7A-43D3-8B79-37D633B846F1}">
                <asvg:svgBlip xmlns:asvg="http://schemas.microsoft.com/office/drawing/2016/SVG/main" r:embed="rId8"/>
              </a:ext>
            </a:extLst>
          </a:blip>
          <a:stretch>
            <a:fillRect/>
          </a:stretch>
        </p:blipFill>
        <p:spPr>
          <a:xfrm>
            <a:off x="571291" y="12531506"/>
            <a:ext cx="2253449" cy="676080"/>
          </a:xfrm>
          <a:prstGeom prst="rect">
            <a:avLst/>
          </a:prstGeom>
        </p:spPr>
      </p:pic>
    </p:spTree>
    <p:extLst>
      <p:ext uri="{BB962C8B-B14F-4D97-AF65-F5344CB8AC3E}">
        <p14:creationId xmlns:p14="http://schemas.microsoft.com/office/powerpoint/2010/main" val="412656910"/>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1_Foto's">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3E106805-D244-2464-1E4C-5CC8618412F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 y="7589384"/>
            <a:ext cx="24382415" cy="900152"/>
          </a:xfrm>
          <a:prstGeom prst="rect">
            <a:avLst/>
          </a:prstGeom>
        </p:spPr>
      </p:pic>
      <p:pic>
        <p:nvPicPr>
          <p:cNvPr id="7" name="Graphic 6">
            <a:extLst>
              <a:ext uri="{FF2B5EF4-FFF2-40B4-BE49-F238E27FC236}">
                <a16:creationId xmlns:a16="http://schemas.microsoft.com/office/drawing/2014/main" id="{B5CBB94F-A6AC-F1ED-7389-9C9BC19229B4}"/>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2605038" y="5107257"/>
            <a:ext cx="5926352" cy="5926738"/>
          </a:xfrm>
          <a:prstGeom prst="rect">
            <a:avLst/>
          </a:prstGeom>
        </p:spPr>
      </p:pic>
      <p:pic>
        <p:nvPicPr>
          <p:cNvPr id="9" name="Graphic 8">
            <a:extLst>
              <a:ext uri="{FF2B5EF4-FFF2-40B4-BE49-F238E27FC236}">
                <a16:creationId xmlns:a16="http://schemas.microsoft.com/office/drawing/2014/main" id="{6E71C601-21B7-4A22-4BD9-B529D8C91A47}"/>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9238772" y="5088049"/>
            <a:ext cx="5926352" cy="5926738"/>
          </a:xfrm>
          <a:prstGeom prst="rect">
            <a:avLst/>
          </a:prstGeom>
        </p:spPr>
      </p:pic>
      <p:pic>
        <p:nvPicPr>
          <p:cNvPr id="11" name="Graphic 10">
            <a:extLst>
              <a:ext uri="{FF2B5EF4-FFF2-40B4-BE49-F238E27FC236}">
                <a16:creationId xmlns:a16="http://schemas.microsoft.com/office/drawing/2014/main" id="{7EB8D2E4-BD1D-3DD9-039E-3CB32C4A2AA7}"/>
              </a:ext>
            </a:extLst>
          </p:cNvPr>
          <p:cNvPicPr>
            <a:picLocks noChangeAspect="1"/>
          </p:cNvPicPr>
          <p:nvPr userDrawn="1"/>
        </p:nvPicPr>
        <p:blipFill>
          <a:blip r:embed="rId8">
            <a:extLst>
              <a:ext uri="{96DAC541-7B7A-43D3-8B79-37D633B846F1}">
                <asvg:svgBlip xmlns:asvg="http://schemas.microsoft.com/office/drawing/2016/SVG/main" r:embed="rId9"/>
              </a:ext>
            </a:extLst>
          </a:blip>
          <a:stretch>
            <a:fillRect/>
          </a:stretch>
        </p:blipFill>
        <p:spPr>
          <a:xfrm>
            <a:off x="15872506" y="5076095"/>
            <a:ext cx="5926352" cy="5926738"/>
          </a:xfrm>
          <a:prstGeom prst="rect">
            <a:avLst/>
          </a:prstGeom>
        </p:spPr>
      </p:pic>
      <p:sp>
        <p:nvSpPr>
          <p:cNvPr id="22" name="Tijdelijke aanduiding voor afbeelding 21">
            <a:extLst>
              <a:ext uri="{FF2B5EF4-FFF2-40B4-BE49-F238E27FC236}">
                <a16:creationId xmlns:a16="http://schemas.microsoft.com/office/drawing/2014/main" id="{970D0FB8-C033-F08E-4F6F-5194837532D9}"/>
              </a:ext>
            </a:extLst>
          </p:cNvPr>
          <p:cNvSpPr>
            <a:spLocks noGrp="1"/>
          </p:cNvSpPr>
          <p:nvPr>
            <p:ph type="pic" sz="quarter" idx="17"/>
          </p:nvPr>
        </p:nvSpPr>
        <p:spPr>
          <a:xfrm>
            <a:off x="2585868" y="5086176"/>
            <a:ext cx="5961152" cy="5961540"/>
          </a:xfrm>
          <a:custGeom>
            <a:avLst/>
            <a:gdLst>
              <a:gd name="connsiteX0" fmla="*/ 1495027 w 2980770"/>
              <a:gd name="connsiteY0" fmla="*/ 0 h 2980770"/>
              <a:gd name="connsiteX1" fmla="*/ 2980770 w 2980770"/>
              <a:gd name="connsiteY1" fmla="*/ 1485744 h 2980770"/>
              <a:gd name="connsiteX2" fmla="*/ 1485744 w 2980770"/>
              <a:gd name="connsiteY2" fmla="*/ 2980770 h 2980770"/>
              <a:gd name="connsiteX3" fmla="*/ 0 w 2980770"/>
              <a:gd name="connsiteY3" fmla="*/ 1495027 h 2980770"/>
            </a:gdLst>
            <a:ahLst/>
            <a:cxnLst>
              <a:cxn ang="0">
                <a:pos x="connsiteX0" y="connsiteY0"/>
              </a:cxn>
              <a:cxn ang="0">
                <a:pos x="connsiteX1" y="connsiteY1"/>
              </a:cxn>
              <a:cxn ang="0">
                <a:pos x="connsiteX2" y="connsiteY2"/>
              </a:cxn>
              <a:cxn ang="0">
                <a:pos x="connsiteX3" y="connsiteY3"/>
              </a:cxn>
            </a:cxnLst>
            <a:rect l="l" t="t" r="r" b="b"/>
            <a:pathLst>
              <a:path w="2980770" h="2980770">
                <a:moveTo>
                  <a:pt x="1495027" y="0"/>
                </a:moveTo>
                <a:lnTo>
                  <a:pt x="2980770" y="1485744"/>
                </a:lnTo>
                <a:lnTo>
                  <a:pt x="1485744" y="2980770"/>
                </a:lnTo>
                <a:lnTo>
                  <a:pt x="0" y="1495027"/>
                </a:lnTo>
                <a:close/>
              </a:path>
            </a:pathLst>
          </a:custGeom>
        </p:spPr>
        <p:txBody>
          <a:bodyPr wrap="square">
            <a:noAutofit/>
          </a:bodyPr>
          <a:lstStyle/>
          <a:p>
            <a:r>
              <a:rPr lang="nl-NL"/>
              <a:t>Klik op het pictogram als u een afbeelding wilt toevoegen</a:t>
            </a:r>
            <a:endParaRPr lang="nl-BE"/>
          </a:p>
        </p:txBody>
      </p:sp>
      <p:sp>
        <p:nvSpPr>
          <p:cNvPr id="27" name="Tijdelijke aanduiding voor afbeelding 26">
            <a:extLst>
              <a:ext uri="{FF2B5EF4-FFF2-40B4-BE49-F238E27FC236}">
                <a16:creationId xmlns:a16="http://schemas.microsoft.com/office/drawing/2014/main" id="{4A96948E-E155-7A3C-DD0D-2CC7D04C2829}"/>
              </a:ext>
            </a:extLst>
          </p:cNvPr>
          <p:cNvSpPr>
            <a:spLocks noGrp="1"/>
          </p:cNvSpPr>
          <p:nvPr>
            <p:ph type="pic" sz="quarter" idx="18"/>
          </p:nvPr>
        </p:nvSpPr>
        <p:spPr>
          <a:xfrm>
            <a:off x="9945109" y="5844208"/>
            <a:ext cx="4492196" cy="4479236"/>
          </a:xfrm>
          <a:custGeom>
            <a:avLst/>
            <a:gdLst>
              <a:gd name="connsiteX0" fmla="*/ 1123122 w 2246244"/>
              <a:gd name="connsiteY0" fmla="*/ 0 h 2239618"/>
              <a:gd name="connsiteX1" fmla="*/ 2246244 w 2246244"/>
              <a:gd name="connsiteY1" fmla="*/ 1119809 h 2239618"/>
              <a:gd name="connsiteX2" fmla="*/ 1123122 w 2246244"/>
              <a:gd name="connsiteY2" fmla="*/ 2239618 h 2239618"/>
              <a:gd name="connsiteX3" fmla="*/ 0 w 2246244"/>
              <a:gd name="connsiteY3" fmla="*/ 1119809 h 2239618"/>
              <a:gd name="connsiteX4" fmla="*/ 1123122 w 2246244"/>
              <a:gd name="connsiteY4" fmla="*/ 0 h 22396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46244" h="2239618">
                <a:moveTo>
                  <a:pt x="1123122" y="0"/>
                </a:moveTo>
                <a:cubicBezTo>
                  <a:pt x="1743405" y="0"/>
                  <a:pt x="2246244" y="501356"/>
                  <a:pt x="2246244" y="1119809"/>
                </a:cubicBezTo>
                <a:cubicBezTo>
                  <a:pt x="2246244" y="1738262"/>
                  <a:pt x="1743405" y="2239618"/>
                  <a:pt x="1123122" y="2239618"/>
                </a:cubicBezTo>
                <a:cubicBezTo>
                  <a:pt x="502839" y="2239618"/>
                  <a:pt x="0" y="1738262"/>
                  <a:pt x="0" y="1119809"/>
                </a:cubicBezTo>
                <a:cubicBezTo>
                  <a:pt x="0" y="501356"/>
                  <a:pt x="502839" y="0"/>
                  <a:pt x="1123122" y="0"/>
                </a:cubicBezTo>
                <a:close/>
              </a:path>
            </a:pathLst>
          </a:custGeom>
        </p:spPr>
        <p:txBody>
          <a:bodyPr wrap="square">
            <a:noAutofit/>
          </a:bodyPr>
          <a:lstStyle/>
          <a:p>
            <a:r>
              <a:rPr lang="nl-NL"/>
              <a:t>Klik op het pictogram als u een afbeelding wilt toevoegen</a:t>
            </a:r>
            <a:endParaRPr lang="nl-BE"/>
          </a:p>
        </p:txBody>
      </p:sp>
      <p:sp>
        <p:nvSpPr>
          <p:cNvPr id="31" name="Tijdelijke aanduiding voor afbeelding 30">
            <a:extLst>
              <a:ext uri="{FF2B5EF4-FFF2-40B4-BE49-F238E27FC236}">
                <a16:creationId xmlns:a16="http://schemas.microsoft.com/office/drawing/2014/main" id="{8D5F63D7-12BF-7D57-E55E-E5B0BC8A0C02}"/>
              </a:ext>
            </a:extLst>
          </p:cNvPr>
          <p:cNvSpPr>
            <a:spLocks noGrp="1"/>
          </p:cNvSpPr>
          <p:nvPr>
            <p:ph type="pic" sz="quarter" idx="19"/>
          </p:nvPr>
        </p:nvSpPr>
        <p:spPr>
          <a:xfrm>
            <a:off x="16701953" y="5916706"/>
            <a:ext cx="4274094" cy="4260028"/>
          </a:xfrm>
          <a:custGeom>
            <a:avLst/>
            <a:gdLst>
              <a:gd name="connsiteX0" fmla="*/ 0 w 2137186"/>
              <a:gd name="connsiteY0" fmla="*/ 0 h 2130014"/>
              <a:gd name="connsiteX1" fmla="*/ 2137186 w 2137186"/>
              <a:gd name="connsiteY1" fmla="*/ 0 h 2130014"/>
              <a:gd name="connsiteX2" fmla="*/ 2137186 w 2137186"/>
              <a:gd name="connsiteY2" fmla="*/ 2130014 h 2130014"/>
              <a:gd name="connsiteX3" fmla="*/ 0 w 2137186"/>
              <a:gd name="connsiteY3" fmla="*/ 2130014 h 2130014"/>
            </a:gdLst>
            <a:ahLst/>
            <a:cxnLst>
              <a:cxn ang="0">
                <a:pos x="connsiteX0" y="connsiteY0"/>
              </a:cxn>
              <a:cxn ang="0">
                <a:pos x="connsiteX1" y="connsiteY1"/>
              </a:cxn>
              <a:cxn ang="0">
                <a:pos x="connsiteX2" y="connsiteY2"/>
              </a:cxn>
              <a:cxn ang="0">
                <a:pos x="connsiteX3" y="connsiteY3"/>
              </a:cxn>
            </a:cxnLst>
            <a:rect l="l" t="t" r="r" b="b"/>
            <a:pathLst>
              <a:path w="2137186" h="2130014">
                <a:moveTo>
                  <a:pt x="0" y="0"/>
                </a:moveTo>
                <a:lnTo>
                  <a:pt x="2137186" y="0"/>
                </a:lnTo>
                <a:lnTo>
                  <a:pt x="2137186" y="2130014"/>
                </a:lnTo>
                <a:lnTo>
                  <a:pt x="0" y="2130014"/>
                </a:lnTo>
                <a:close/>
              </a:path>
            </a:pathLst>
          </a:custGeom>
        </p:spPr>
        <p:txBody>
          <a:bodyPr wrap="square">
            <a:noAutofit/>
          </a:bodyPr>
          <a:lstStyle/>
          <a:p>
            <a:r>
              <a:rPr lang="nl-NL"/>
              <a:t>Klik op het pictogram als u een afbeelding wilt toevoegen</a:t>
            </a:r>
            <a:endParaRPr lang="nl-BE"/>
          </a:p>
        </p:txBody>
      </p:sp>
      <p:sp>
        <p:nvSpPr>
          <p:cNvPr id="2" name="Titel 1">
            <a:extLst>
              <a:ext uri="{FF2B5EF4-FFF2-40B4-BE49-F238E27FC236}">
                <a16:creationId xmlns:a16="http://schemas.microsoft.com/office/drawing/2014/main" id="{59C59DAB-572D-BBCF-4929-33FD8FDD2126}"/>
              </a:ext>
            </a:extLst>
          </p:cNvPr>
          <p:cNvSpPr>
            <a:spLocks noGrp="1"/>
          </p:cNvSpPr>
          <p:nvPr>
            <p:ph type="title" hasCustomPrompt="1"/>
          </p:nvPr>
        </p:nvSpPr>
        <p:spPr>
          <a:xfrm>
            <a:off x="1512181" y="1048903"/>
            <a:ext cx="13488832" cy="1639890"/>
          </a:xfrm>
        </p:spPr>
        <p:txBody>
          <a:bodyPr anchor="b">
            <a:normAutofit/>
          </a:bodyPr>
          <a:lstStyle>
            <a:lvl1pPr>
              <a:defRPr sz="8000" b="1">
                <a:latin typeface="Calibri" panose="020F0502020204030204" pitchFamily="34" charset="0"/>
                <a:cs typeface="Calibri" panose="020F0502020204030204" pitchFamily="34" charset="0"/>
              </a:defRPr>
            </a:lvl1pPr>
          </a:lstStyle>
          <a:p>
            <a:r>
              <a:rPr lang="nl-NL"/>
              <a:t>VOEG HIER JE TITEL TOE</a:t>
            </a:r>
            <a:endParaRPr lang="nl-BE"/>
          </a:p>
        </p:txBody>
      </p:sp>
      <p:sp>
        <p:nvSpPr>
          <p:cNvPr id="6" name="Ondertitel 2">
            <a:extLst>
              <a:ext uri="{FF2B5EF4-FFF2-40B4-BE49-F238E27FC236}">
                <a16:creationId xmlns:a16="http://schemas.microsoft.com/office/drawing/2014/main" id="{24248417-83E5-5016-967E-A9F45E6F1C95}"/>
              </a:ext>
            </a:extLst>
          </p:cNvPr>
          <p:cNvSpPr>
            <a:spLocks noGrp="1"/>
          </p:cNvSpPr>
          <p:nvPr>
            <p:ph type="subTitle" idx="13" hasCustomPrompt="1"/>
          </p:nvPr>
        </p:nvSpPr>
        <p:spPr>
          <a:xfrm>
            <a:off x="1512181" y="2907471"/>
            <a:ext cx="13488832" cy="1639890"/>
          </a:xfrm>
        </p:spPr>
        <p:txBody>
          <a:bodyPr>
            <a:normAutofit/>
          </a:bodyPr>
          <a:lstStyle>
            <a:lvl1pPr marL="0" indent="0" algn="l">
              <a:buNone/>
              <a:defRPr sz="5600">
                <a:solidFill>
                  <a:schemeClr val="accent1"/>
                </a:solidFill>
                <a:latin typeface="Calibri" panose="020F0502020204030204" pitchFamily="34" charset="0"/>
                <a:cs typeface="Calibri" panose="020F0502020204030204" pitchFamily="34" charset="0"/>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Voeg hier je ondertitel toe</a:t>
            </a:r>
            <a:endParaRPr lang="nl-BE"/>
          </a:p>
        </p:txBody>
      </p:sp>
    </p:spTree>
    <p:extLst>
      <p:ext uri="{BB962C8B-B14F-4D97-AF65-F5344CB8AC3E}">
        <p14:creationId xmlns:p14="http://schemas.microsoft.com/office/powerpoint/2010/main" val="40274160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1_Kolommen">
    <p:spTree>
      <p:nvGrpSpPr>
        <p:cNvPr id="1" name=""/>
        <p:cNvGrpSpPr/>
        <p:nvPr/>
      </p:nvGrpSpPr>
      <p:grpSpPr>
        <a:xfrm>
          <a:off x="0" y="0"/>
          <a:ext cx="0" cy="0"/>
          <a:chOff x="0" y="0"/>
          <a:chExt cx="0" cy="0"/>
        </a:xfrm>
      </p:grpSpPr>
      <p:pic>
        <p:nvPicPr>
          <p:cNvPr id="16" name="Graphic 15">
            <a:extLst>
              <a:ext uri="{FF2B5EF4-FFF2-40B4-BE49-F238E27FC236}">
                <a16:creationId xmlns:a16="http://schemas.microsoft.com/office/drawing/2014/main" id="{73B872AB-9E97-5E0D-480F-E0B166C11C0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5481660"/>
            <a:ext cx="2743021" cy="2743200"/>
          </a:xfrm>
          <a:prstGeom prst="rect">
            <a:avLst/>
          </a:prstGeom>
        </p:spPr>
      </p:pic>
      <p:pic>
        <p:nvPicPr>
          <p:cNvPr id="12" name="Graphic 11">
            <a:extLst>
              <a:ext uri="{FF2B5EF4-FFF2-40B4-BE49-F238E27FC236}">
                <a16:creationId xmlns:a16="http://schemas.microsoft.com/office/drawing/2014/main" id="{E7E35853-93E2-9755-D05D-3146E689B2C3}"/>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5400000">
            <a:off x="21639302" y="1378030"/>
            <a:ext cx="2743200" cy="2743021"/>
          </a:xfrm>
          <a:prstGeom prst="rect">
            <a:avLst/>
          </a:prstGeom>
        </p:spPr>
      </p:pic>
      <p:pic>
        <p:nvPicPr>
          <p:cNvPr id="22" name="Graphic 21">
            <a:extLst>
              <a:ext uri="{FF2B5EF4-FFF2-40B4-BE49-F238E27FC236}">
                <a16:creationId xmlns:a16="http://schemas.microsoft.com/office/drawing/2014/main" id="{70FB3642-65FB-1E36-C253-89E357EE8525}"/>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23010903" y="-1361426"/>
            <a:ext cx="2743021" cy="2743200"/>
          </a:xfrm>
          <a:prstGeom prst="rect">
            <a:avLst/>
          </a:prstGeom>
        </p:spPr>
      </p:pic>
      <p:pic>
        <p:nvPicPr>
          <p:cNvPr id="20" name="Graphic 19">
            <a:extLst>
              <a:ext uri="{FF2B5EF4-FFF2-40B4-BE49-F238E27FC236}">
                <a16:creationId xmlns:a16="http://schemas.microsoft.com/office/drawing/2014/main" id="{48BB46EB-87F9-5D8A-80AA-C7D76B765D87}"/>
              </a:ext>
            </a:extLst>
          </p:cNvPr>
          <p:cNvPicPr>
            <a:picLocks noChangeAspect="1"/>
          </p:cNvPicPr>
          <p:nvPr userDrawn="1"/>
        </p:nvPicPr>
        <p:blipFill>
          <a:blip r:embed="rId8">
            <a:extLst>
              <a:ext uri="{96DAC541-7B7A-43D3-8B79-37D633B846F1}">
                <asvg:svgBlip xmlns:asvg="http://schemas.microsoft.com/office/drawing/2016/SVG/main" r:embed="rId9"/>
              </a:ext>
            </a:extLst>
          </a:blip>
          <a:stretch>
            <a:fillRect/>
          </a:stretch>
        </p:blipFill>
        <p:spPr>
          <a:xfrm>
            <a:off x="-1371511" y="8227230"/>
            <a:ext cx="2743021" cy="2743200"/>
          </a:xfrm>
          <a:prstGeom prst="rect">
            <a:avLst/>
          </a:prstGeom>
        </p:spPr>
      </p:pic>
      <p:pic>
        <p:nvPicPr>
          <p:cNvPr id="24" name="Graphic 23">
            <a:extLst>
              <a:ext uri="{FF2B5EF4-FFF2-40B4-BE49-F238E27FC236}">
                <a16:creationId xmlns:a16="http://schemas.microsoft.com/office/drawing/2014/main" id="{457D9016-7799-C2AE-A038-CDC7160F3B2B}"/>
              </a:ext>
            </a:extLst>
          </p:cNvPr>
          <p:cNvPicPr>
            <a:picLocks noChangeAspect="1"/>
          </p:cNvPicPr>
          <p:nvPr userDrawn="1"/>
        </p:nvPicPr>
        <p:blipFill>
          <a:blip r:embed="rId10">
            <a:extLst>
              <a:ext uri="{96DAC541-7B7A-43D3-8B79-37D633B846F1}">
                <asvg:svgBlip xmlns:asvg="http://schemas.microsoft.com/office/drawing/2016/SVG/main" r:embed="rId11"/>
              </a:ext>
            </a:extLst>
          </a:blip>
          <a:stretch>
            <a:fillRect/>
          </a:stretch>
        </p:blipFill>
        <p:spPr>
          <a:xfrm>
            <a:off x="0" y="10972800"/>
            <a:ext cx="2743021" cy="2743200"/>
          </a:xfrm>
          <a:prstGeom prst="rect">
            <a:avLst/>
          </a:prstGeom>
        </p:spPr>
      </p:pic>
      <p:pic>
        <p:nvPicPr>
          <p:cNvPr id="34" name="Graphic 33">
            <a:extLst>
              <a:ext uri="{FF2B5EF4-FFF2-40B4-BE49-F238E27FC236}">
                <a16:creationId xmlns:a16="http://schemas.microsoft.com/office/drawing/2014/main" id="{A9313061-DBCE-ECDA-ACD9-0C44BEBCB147}"/>
              </a:ext>
            </a:extLst>
          </p:cNvPr>
          <p:cNvPicPr>
            <a:picLocks noChangeAspect="1"/>
          </p:cNvPicPr>
          <p:nvPr userDrawn="1"/>
        </p:nvPicPr>
        <p:blipFill>
          <a:blip r:embed="rId12">
            <a:extLst>
              <a:ext uri="{96DAC541-7B7A-43D3-8B79-37D633B846F1}">
                <asvg:svgBlip xmlns:asvg="http://schemas.microsoft.com/office/drawing/2016/SVG/main" r:embed="rId13"/>
              </a:ext>
            </a:extLst>
          </a:blip>
          <a:stretch>
            <a:fillRect/>
          </a:stretch>
        </p:blipFill>
        <p:spPr>
          <a:xfrm>
            <a:off x="0" y="2749540"/>
            <a:ext cx="2743021" cy="2743200"/>
          </a:xfrm>
          <a:prstGeom prst="rect">
            <a:avLst/>
          </a:prstGeom>
        </p:spPr>
      </p:pic>
      <p:pic>
        <p:nvPicPr>
          <p:cNvPr id="9" name="Graphic 8">
            <a:extLst>
              <a:ext uri="{FF2B5EF4-FFF2-40B4-BE49-F238E27FC236}">
                <a16:creationId xmlns:a16="http://schemas.microsoft.com/office/drawing/2014/main" id="{BDFEB4B9-A791-5607-1C07-E720A4F14975}"/>
              </a:ext>
            </a:extLst>
          </p:cNvPr>
          <p:cNvPicPr>
            <a:picLocks noChangeAspect="1"/>
          </p:cNvPicPr>
          <p:nvPr userDrawn="1"/>
        </p:nvPicPr>
        <p:blipFill>
          <a:blip r:embed="rId14">
            <a:extLst>
              <a:ext uri="{96DAC541-7B7A-43D3-8B79-37D633B846F1}">
                <asvg:svgBlip xmlns:asvg="http://schemas.microsoft.com/office/drawing/2016/SVG/main" r:embed="rId15"/>
              </a:ext>
            </a:extLst>
          </a:blip>
          <a:stretch>
            <a:fillRect/>
          </a:stretch>
        </p:blipFill>
        <p:spPr>
          <a:xfrm>
            <a:off x="21639392" y="4121140"/>
            <a:ext cx="2743021" cy="2743200"/>
          </a:xfrm>
          <a:prstGeom prst="rect">
            <a:avLst/>
          </a:prstGeom>
        </p:spPr>
      </p:pic>
      <p:pic>
        <p:nvPicPr>
          <p:cNvPr id="10" name="Graphic 9">
            <a:extLst>
              <a:ext uri="{FF2B5EF4-FFF2-40B4-BE49-F238E27FC236}">
                <a16:creationId xmlns:a16="http://schemas.microsoft.com/office/drawing/2014/main" id="{47BF5EB1-F174-7328-6283-710CEEAB3E7A}"/>
              </a:ext>
            </a:extLst>
          </p:cNvPr>
          <p:cNvPicPr>
            <a:picLocks noChangeAspect="1"/>
          </p:cNvPicPr>
          <p:nvPr userDrawn="1"/>
        </p:nvPicPr>
        <p:blipFill>
          <a:blip r:embed="rId16">
            <a:extLst>
              <a:ext uri="{96DAC541-7B7A-43D3-8B79-37D633B846F1}">
                <asvg:svgBlip xmlns:asvg="http://schemas.microsoft.com/office/drawing/2016/SVG/main" r:embed="rId17"/>
              </a:ext>
            </a:extLst>
          </a:blip>
          <a:stretch>
            <a:fillRect/>
          </a:stretch>
        </p:blipFill>
        <p:spPr>
          <a:xfrm rot="16200000">
            <a:off x="-87" y="92"/>
            <a:ext cx="2743200" cy="2743021"/>
          </a:xfrm>
          <a:prstGeom prst="rect">
            <a:avLst/>
          </a:prstGeom>
        </p:spPr>
      </p:pic>
      <p:sp>
        <p:nvSpPr>
          <p:cNvPr id="2" name="Titel 1">
            <a:extLst>
              <a:ext uri="{FF2B5EF4-FFF2-40B4-BE49-F238E27FC236}">
                <a16:creationId xmlns:a16="http://schemas.microsoft.com/office/drawing/2014/main" id="{E4C6ED95-7CAF-8700-E378-389E0CE1F3B1}"/>
              </a:ext>
            </a:extLst>
          </p:cNvPr>
          <p:cNvSpPr>
            <a:spLocks noGrp="1"/>
          </p:cNvSpPr>
          <p:nvPr>
            <p:ph type="title" hasCustomPrompt="1"/>
          </p:nvPr>
        </p:nvSpPr>
        <p:spPr>
          <a:xfrm>
            <a:off x="3618632" y="1048903"/>
            <a:ext cx="16683120" cy="1639890"/>
          </a:xfrm>
        </p:spPr>
        <p:txBody>
          <a:bodyPr anchor="b">
            <a:normAutofit/>
          </a:bodyPr>
          <a:lstStyle>
            <a:lvl1pPr>
              <a:defRPr sz="8000" b="1">
                <a:latin typeface="Calibri" panose="020F0502020204030204" pitchFamily="34" charset="0"/>
                <a:cs typeface="Calibri" panose="020F0502020204030204" pitchFamily="34" charset="0"/>
              </a:defRPr>
            </a:lvl1pPr>
          </a:lstStyle>
          <a:p>
            <a:r>
              <a:rPr lang="nl-NL"/>
              <a:t>VOEG HIER JE TITEL TOE</a:t>
            </a:r>
            <a:endParaRPr lang="nl-BE"/>
          </a:p>
        </p:txBody>
      </p:sp>
      <p:sp>
        <p:nvSpPr>
          <p:cNvPr id="3" name="Tijdelijke aanduiding voor inhoud 2">
            <a:extLst>
              <a:ext uri="{FF2B5EF4-FFF2-40B4-BE49-F238E27FC236}">
                <a16:creationId xmlns:a16="http://schemas.microsoft.com/office/drawing/2014/main" id="{DE990034-F427-6562-D890-C2EE5BD7BB2E}"/>
              </a:ext>
            </a:extLst>
          </p:cNvPr>
          <p:cNvSpPr>
            <a:spLocks noGrp="1"/>
          </p:cNvSpPr>
          <p:nvPr>
            <p:ph idx="1" hasCustomPrompt="1"/>
          </p:nvPr>
        </p:nvSpPr>
        <p:spPr>
          <a:xfrm>
            <a:off x="3618632" y="5213201"/>
            <a:ext cx="7919485" cy="6461126"/>
          </a:xfrm>
        </p:spPr>
        <p:txBody>
          <a:bodyPr>
            <a:normAutofit/>
          </a:bodyPr>
          <a:lstStyle>
            <a:lvl1pPr marL="0" indent="0">
              <a:buFont typeface="Arial" panose="020B0604020202020204" pitchFamily="34" charset="0"/>
              <a:buNone/>
              <a:defRPr sz="4000">
                <a:latin typeface="Calibri" panose="020F0502020204030204" pitchFamily="34" charset="0"/>
                <a:cs typeface="Calibri" panose="020F0502020204030204" pitchFamily="34" charset="0"/>
              </a:defRPr>
            </a:lvl1pPr>
            <a:lvl2pPr marL="1371531" indent="-457177">
              <a:buFontTx/>
              <a:buBlip>
                <a:blip r:embed="rId18"/>
              </a:buBlip>
              <a:defRPr sz="4000"/>
            </a:lvl2pPr>
            <a:lvl3pPr marL="2285886" indent="-457177">
              <a:buFontTx/>
              <a:buBlip>
                <a:blip r:embed="rId18"/>
              </a:buBlip>
              <a:defRPr/>
            </a:lvl3pPr>
          </a:lstStyle>
          <a:p>
            <a:pPr lvl="0"/>
            <a:r>
              <a:rPr lang="nl-NL"/>
              <a:t>Klikken om een opsomming toe te voegen</a:t>
            </a:r>
          </a:p>
        </p:txBody>
      </p:sp>
      <p:sp>
        <p:nvSpPr>
          <p:cNvPr id="4" name="Ondertitel 2">
            <a:extLst>
              <a:ext uri="{FF2B5EF4-FFF2-40B4-BE49-F238E27FC236}">
                <a16:creationId xmlns:a16="http://schemas.microsoft.com/office/drawing/2014/main" id="{96C79C77-6314-CE50-74BB-EC9A6597D831}"/>
              </a:ext>
            </a:extLst>
          </p:cNvPr>
          <p:cNvSpPr>
            <a:spLocks noGrp="1"/>
          </p:cNvSpPr>
          <p:nvPr>
            <p:ph type="subTitle" idx="11" hasCustomPrompt="1"/>
          </p:nvPr>
        </p:nvSpPr>
        <p:spPr>
          <a:xfrm>
            <a:off x="3618632" y="3040761"/>
            <a:ext cx="16683120" cy="1677446"/>
          </a:xfrm>
        </p:spPr>
        <p:txBody>
          <a:bodyPr>
            <a:normAutofit/>
          </a:bodyPr>
          <a:lstStyle>
            <a:lvl1pPr marL="0" indent="0" algn="l">
              <a:buNone/>
              <a:defRPr sz="5600" i="0">
                <a:solidFill>
                  <a:schemeClr val="accent1"/>
                </a:solidFill>
                <a:latin typeface="Calibri" panose="020F0502020204030204" pitchFamily="34" charset="0"/>
                <a:cs typeface="Calibri" panose="020F0502020204030204" pitchFamily="34" charset="0"/>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Voeg hier je ondertitel toe</a:t>
            </a:r>
            <a:endParaRPr lang="nl-BE"/>
          </a:p>
        </p:txBody>
      </p:sp>
      <p:sp>
        <p:nvSpPr>
          <p:cNvPr id="5" name="Tijdelijke aanduiding voor inhoud 2">
            <a:extLst>
              <a:ext uri="{FF2B5EF4-FFF2-40B4-BE49-F238E27FC236}">
                <a16:creationId xmlns:a16="http://schemas.microsoft.com/office/drawing/2014/main" id="{E434143A-CAC4-80B2-F644-A36E8C74F7F4}"/>
              </a:ext>
            </a:extLst>
          </p:cNvPr>
          <p:cNvSpPr>
            <a:spLocks noGrp="1"/>
          </p:cNvSpPr>
          <p:nvPr>
            <p:ph idx="12" hasCustomPrompt="1"/>
          </p:nvPr>
        </p:nvSpPr>
        <p:spPr>
          <a:xfrm>
            <a:off x="12413728" y="5213199"/>
            <a:ext cx="7919485" cy="6461126"/>
          </a:xfrm>
        </p:spPr>
        <p:txBody>
          <a:bodyPr>
            <a:normAutofit/>
          </a:bodyPr>
          <a:lstStyle>
            <a:lvl1pPr marL="0" indent="0">
              <a:buFont typeface="Arial" panose="020B0604020202020204" pitchFamily="34" charset="0"/>
              <a:buNone/>
              <a:defRPr sz="4000">
                <a:latin typeface="Calibri" panose="020F0502020204030204" pitchFamily="34" charset="0"/>
                <a:cs typeface="Calibri" panose="020F0502020204030204" pitchFamily="34" charset="0"/>
              </a:defRPr>
            </a:lvl1pPr>
            <a:lvl2pPr marL="1371531" indent="-457177">
              <a:buFontTx/>
              <a:buBlip>
                <a:blip r:embed="rId18"/>
              </a:buBlip>
              <a:defRPr sz="4000"/>
            </a:lvl2pPr>
            <a:lvl3pPr marL="2285886" indent="-457177">
              <a:buFontTx/>
              <a:buBlip>
                <a:blip r:embed="rId18"/>
              </a:buBlip>
              <a:defRPr/>
            </a:lvl3pPr>
          </a:lstStyle>
          <a:p>
            <a:pPr lvl="0"/>
            <a:r>
              <a:rPr lang="nl-NL"/>
              <a:t>Klikken om een opsomming toe te voegen</a:t>
            </a:r>
          </a:p>
        </p:txBody>
      </p:sp>
    </p:spTree>
    <p:extLst>
      <p:ext uri="{BB962C8B-B14F-4D97-AF65-F5344CB8AC3E}">
        <p14:creationId xmlns:p14="http://schemas.microsoft.com/office/powerpoint/2010/main" val="2839314195"/>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1_Quote">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FBF95C90-9A8E-E9CA-0235-89A7DCE0163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 y="1"/>
            <a:ext cx="24382409" cy="13715998"/>
          </a:xfrm>
          <a:prstGeom prst="rect">
            <a:avLst/>
          </a:prstGeom>
        </p:spPr>
      </p:pic>
      <p:sp>
        <p:nvSpPr>
          <p:cNvPr id="5" name="Tijdelijke aanduiding voor tekst 4">
            <a:extLst>
              <a:ext uri="{FF2B5EF4-FFF2-40B4-BE49-F238E27FC236}">
                <a16:creationId xmlns:a16="http://schemas.microsoft.com/office/drawing/2014/main" id="{6C8765DF-DABB-9BFF-7036-6EAF45BFB080}"/>
              </a:ext>
            </a:extLst>
          </p:cNvPr>
          <p:cNvSpPr>
            <a:spLocks noGrp="1"/>
          </p:cNvSpPr>
          <p:nvPr>
            <p:ph type="body" sz="quarter" idx="10" hasCustomPrompt="1"/>
          </p:nvPr>
        </p:nvSpPr>
        <p:spPr>
          <a:xfrm>
            <a:off x="5609860" y="4476751"/>
            <a:ext cx="13162693" cy="4133850"/>
          </a:xfrm>
        </p:spPr>
        <p:txBody>
          <a:bodyPr anchor="ctr">
            <a:noAutofit/>
          </a:bodyPr>
          <a:lstStyle>
            <a:lvl1pPr marL="0" indent="0" algn="ctr">
              <a:buNone/>
              <a:defRPr sz="8000" b="1">
                <a:solidFill>
                  <a:schemeClr val="bg1"/>
                </a:solidFill>
                <a:latin typeface="Calibri" panose="020F0502020204030204" pitchFamily="34" charset="0"/>
                <a:cs typeface="Calibri" panose="020F0502020204030204" pitchFamily="34" charset="0"/>
              </a:defRPr>
            </a:lvl1pPr>
            <a:lvl2pPr marL="914354" indent="0">
              <a:buNone/>
              <a:defRPr>
                <a:solidFill>
                  <a:schemeClr val="bg1"/>
                </a:solidFill>
              </a:defRPr>
            </a:lvl2pPr>
            <a:lvl3pPr marL="1828709" indent="0">
              <a:buNone/>
              <a:defRPr>
                <a:solidFill>
                  <a:schemeClr val="bg1"/>
                </a:solidFill>
              </a:defRPr>
            </a:lvl3pPr>
            <a:lvl4pPr marL="2743063" indent="0">
              <a:buNone/>
              <a:defRPr>
                <a:solidFill>
                  <a:schemeClr val="bg1"/>
                </a:solidFill>
              </a:defRPr>
            </a:lvl4pPr>
            <a:lvl5pPr marL="3657417" indent="0">
              <a:buNone/>
              <a:defRPr>
                <a:solidFill>
                  <a:schemeClr val="bg1"/>
                </a:solidFill>
              </a:defRPr>
            </a:lvl5pPr>
          </a:lstStyle>
          <a:p>
            <a:pPr lvl="0"/>
            <a:r>
              <a:rPr lang="nl-NL"/>
              <a:t>“Klik om een quote of statement in te voegen”</a:t>
            </a:r>
          </a:p>
        </p:txBody>
      </p:sp>
      <p:pic>
        <p:nvPicPr>
          <p:cNvPr id="2" name="Graphic 1">
            <a:extLst>
              <a:ext uri="{FF2B5EF4-FFF2-40B4-BE49-F238E27FC236}">
                <a16:creationId xmlns:a16="http://schemas.microsoft.com/office/drawing/2014/main" id="{12A5D9EB-D53A-58CE-B42C-A9315C143CC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21557673" y="12531506"/>
            <a:ext cx="2253449" cy="676080"/>
          </a:xfrm>
          <a:prstGeom prst="rect">
            <a:avLst/>
          </a:prstGeom>
        </p:spPr>
      </p:pic>
    </p:spTree>
    <p:extLst>
      <p:ext uri="{BB962C8B-B14F-4D97-AF65-F5344CB8AC3E}">
        <p14:creationId xmlns:p14="http://schemas.microsoft.com/office/powerpoint/2010/main" val="2906089027"/>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2_Quote">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FBF95C90-9A8E-E9CA-0235-89A7DCE0163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 y="1"/>
            <a:ext cx="24382409" cy="13715998"/>
          </a:xfrm>
          <a:prstGeom prst="rect">
            <a:avLst/>
          </a:prstGeom>
        </p:spPr>
      </p:pic>
      <p:sp>
        <p:nvSpPr>
          <p:cNvPr id="5" name="Tijdelijke aanduiding voor tekst 4">
            <a:extLst>
              <a:ext uri="{FF2B5EF4-FFF2-40B4-BE49-F238E27FC236}">
                <a16:creationId xmlns:a16="http://schemas.microsoft.com/office/drawing/2014/main" id="{6C8765DF-DABB-9BFF-7036-6EAF45BFB080}"/>
              </a:ext>
            </a:extLst>
          </p:cNvPr>
          <p:cNvSpPr>
            <a:spLocks noGrp="1"/>
          </p:cNvSpPr>
          <p:nvPr>
            <p:ph type="body" sz="quarter" idx="10" hasCustomPrompt="1"/>
          </p:nvPr>
        </p:nvSpPr>
        <p:spPr>
          <a:xfrm>
            <a:off x="5609860" y="4476751"/>
            <a:ext cx="13162693" cy="4133850"/>
          </a:xfrm>
        </p:spPr>
        <p:txBody>
          <a:bodyPr anchor="ctr">
            <a:noAutofit/>
          </a:bodyPr>
          <a:lstStyle>
            <a:lvl1pPr marL="0" indent="0" algn="ctr">
              <a:buNone/>
              <a:defRPr sz="8000" b="1">
                <a:solidFill>
                  <a:schemeClr val="tx2"/>
                </a:solidFill>
                <a:latin typeface="Calibri" panose="020F0502020204030204" pitchFamily="34" charset="0"/>
                <a:cs typeface="Calibri" panose="020F0502020204030204" pitchFamily="34" charset="0"/>
              </a:defRPr>
            </a:lvl1pPr>
            <a:lvl2pPr marL="914354" indent="0">
              <a:buNone/>
              <a:defRPr>
                <a:solidFill>
                  <a:schemeClr val="bg1"/>
                </a:solidFill>
              </a:defRPr>
            </a:lvl2pPr>
            <a:lvl3pPr marL="1828709" indent="0">
              <a:buNone/>
              <a:defRPr>
                <a:solidFill>
                  <a:schemeClr val="bg1"/>
                </a:solidFill>
              </a:defRPr>
            </a:lvl3pPr>
            <a:lvl4pPr marL="2743063" indent="0">
              <a:buNone/>
              <a:defRPr>
                <a:solidFill>
                  <a:schemeClr val="bg1"/>
                </a:solidFill>
              </a:defRPr>
            </a:lvl4pPr>
            <a:lvl5pPr marL="3657417" indent="0">
              <a:buNone/>
              <a:defRPr>
                <a:solidFill>
                  <a:schemeClr val="bg1"/>
                </a:solidFill>
              </a:defRPr>
            </a:lvl5pPr>
          </a:lstStyle>
          <a:p>
            <a:pPr lvl="0"/>
            <a:r>
              <a:rPr lang="nl-NL"/>
              <a:t>“Klik om een quote of statement in te voegen”</a:t>
            </a:r>
          </a:p>
        </p:txBody>
      </p:sp>
      <p:pic>
        <p:nvPicPr>
          <p:cNvPr id="4" name="Graphic 3">
            <a:extLst>
              <a:ext uri="{FF2B5EF4-FFF2-40B4-BE49-F238E27FC236}">
                <a16:creationId xmlns:a16="http://schemas.microsoft.com/office/drawing/2014/main" id="{64C496FF-2764-48FF-CE26-D2C1EB1E8A61}"/>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21557673" y="12531506"/>
            <a:ext cx="2253449" cy="676080"/>
          </a:xfrm>
          <a:prstGeom prst="rect">
            <a:avLst/>
          </a:prstGeom>
        </p:spPr>
      </p:pic>
    </p:spTree>
    <p:extLst>
      <p:ext uri="{BB962C8B-B14F-4D97-AF65-F5344CB8AC3E}">
        <p14:creationId xmlns:p14="http://schemas.microsoft.com/office/powerpoint/2010/main" val="4277821709"/>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1_Afbeeldingen">
    <p:spTree>
      <p:nvGrpSpPr>
        <p:cNvPr id="1" name=""/>
        <p:cNvGrpSpPr/>
        <p:nvPr/>
      </p:nvGrpSpPr>
      <p:grpSpPr>
        <a:xfrm>
          <a:off x="0" y="0"/>
          <a:ext cx="0" cy="0"/>
          <a:chOff x="0" y="0"/>
          <a:chExt cx="0" cy="0"/>
        </a:xfrm>
      </p:grpSpPr>
      <p:pic>
        <p:nvPicPr>
          <p:cNvPr id="16" name="Graphic 15">
            <a:extLst>
              <a:ext uri="{FF2B5EF4-FFF2-40B4-BE49-F238E27FC236}">
                <a16:creationId xmlns:a16="http://schemas.microsoft.com/office/drawing/2014/main" id="{73B872AB-9E97-5E0D-480F-E0B166C11C0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5481660"/>
            <a:ext cx="2743021" cy="2743200"/>
          </a:xfrm>
          <a:prstGeom prst="rect">
            <a:avLst/>
          </a:prstGeom>
        </p:spPr>
      </p:pic>
      <p:pic>
        <p:nvPicPr>
          <p:cNvPr id="12" name="Graphic 11">
            <a:extLst>
              <a:ext uri="{FF2B5EF4-FFF2-40B4-BE49-F238E27FC236}">
                <a16:creationId xmlns:a16="http://schemas.microsoft.com/office/drawing/2014/main" id="{E7E35853-93E2-9755-D05D-3146E689B2C3}"/>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5400000">
            <a:off x="21639302" y="1378030"/>
            <a:ext cx="2743200" cy="2743021"/>
          </a:xfrm>
          <a:prstGeom prst="rect">
            <a:avLst/>
          </a:prstGeom>
        </p:spPr>
      </p:pic>
      <p:pic>
        <p:nvPicPr>
          <p:cNvPr id="22" name="Graphic 21">
            <a:extLst>
              <a:ext uri="{FF2B5EF4-FFF2-40B4-BE49-F238E27FC236}">
                <a16:creationId xmlns:a16="http://schemas.microsoft.com/office/drawing/2014/main" id="{70FB3642-65FB-1E36-C253-89E357EE8525}"/>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23010903" y="-1361426"/>
            <a:ext cx="2743021" cy="2743200"/>
          </a:xfrm>
          <a:prstGeom prst="rect">
            <a:avLst/>
          </a:prstGeom>
        </p:spPr>
      </p:pic>
      <p:pic>
        <p:nvPicPr>
          <p:cNvPr id="20" name="Graphic 19">
            <a:extLst>
              <a:ext uri="{FF2B5EF4-FFF2-40B4-BE49-F238E27FC236}">
                <a16:creationId xmlns:a16="http://schemas.microsoft.com/office/drawing/2014/main" id="{48BB46EB-87F9-5D8A-80AA-C7D76B765D87}"/>
              </a:ext>
            </a:extLst>
          </p:cNvPr>
          <p:cNvPicPr>
            <a:picLocks noChangeAspect="1"/>
          </p:cNvPicPr>
          <p:nvPr userDrawn="1"/>
        </p:nvPicPr>
        <p:blipFill>
          <a:blip r:embed="rId8">
            <a:extLst>
              <a:ext uri="{96DAC541-7B7A-43D3-8B79-37D633B846F1}">
                <asvg:svgBlip xmlns:asvg="http://schemas.microsoft.com/office/drawing/2016/SVG/main" r:embed="rId9"/>
              </a:ext>
            </a:extLst>
          </a:blip>
          <a:stretch>
            <a:fillRect/>
          </a:stretch>
        </p:blipFill>
        <p:spPr>
          <a:xfrm>
            <a:off x="-1371511" y="8227230"/>
            <a:ext cx="2743021" cy="2743200"/>
          </a:xfrm>
          <a:prstGeom prst="rect">
            <a:avLst/>
          </a:prstGeom>
        </p:spPr>
      </p:pic>
      <p:pic>
        <p:nvPicPr>
          <p:cNvPr id="24" name="Graphic 23">
            <a:extLst>
              <a:ext uri="{FF2B5EF4-FFF2-40B4-BE49-F238E27FC236}">
                <a16:creationId xmlns:a16="http://schemas.microsoft.com/office/drawing/2014/main" id="{457D9016-7799-C2AE-A038-CDC7160F3B2B}"/>
              </a:ext>
            </a:extLst>
          </p:cNvPr>
          <p:cNvPicPr>
            <a:picLocks noChangeAspect="1"/>
          </p:cNvPicPr>
          <p:nvPr userDrawn="1"/>
        </p:nvPicPr>
        <p:blipFill>
          <a:blip r:embed="rId10">
            <a:extLst>
              <a:ext uri="{96DAC541-7B7A-43D3-8B79-37D633B846F1}">
                <asvg:svgBlip xmlns:asvg="http://schemas.microsoft.com/office/drawing/2016/SVG/main" r:embed="rId11"/>
              </a:ext>
            </a:extLst>
          </a:blip>
          <a:stretch>
            <a:fillRect/>
          </a:stretch>
        </p:blipFill>
        <p:spPr>
          <a:xfrm>
            <a:off x="0" y="10972800"/>
            <a:ext cx="2743021" cy="2743200"/>
          </a:xfrm>
          <a:prstGeom prst="rect">
            <a:avLst/>
          </a:prstGeom>
        </p:spPr>
      </p:pic>
      <p:pic>
        <p:nvPicPr>
          <p:cNvPr id="34" name="Graphic 33">
            <a:extLst>
              <a:ext uri="{FF2B5EF4-FFF2-40B4-BE49-F238E27FC236}">
                <a16:creationId xmlns:a16="http://schemas.microsoft.com/office/drawing/2014/main" id="{A9313061-DBCE-ECDA-ACD9-0C44BEBCB147}"/>
              </a:ext>
            </a:extLst>
          </p:cNvPr>
          <p:cNvPicPr>
            <a:picLocks noChangeAspect="1"/>
          </p:cNvPicPr>
          <p:nvPr userDrawn="1"/>
        </p:nvPicPr>
        <p:blipFill>
          <a:blip r:embed="rId12">
            <a:extLst>
              <a:ext uri="{96DAC541-7B7A-43D3-8B79-37D633B846F1}">
                <asvg:svgBlip xmlns:asvg="http://schemas.microsoft.com/office/drawing/2016/SVG/main" r:embed="rId13"/>
              </a:ext>
            </a:extLst>
          </a:blip>
          <a:stretch>
            <a:fillRect/>
          </a:stretch>
        </p:blipFill>
        <p:spPr>
          <a:xfrm>
            <a:off x="0" y="2749540"/>
            <a:ext cx="2743021" cy="2743200"/>
          </a:xfrm>
          <a:prstGeom prst="rect">
            <a:avLst/>
          </a:prstGeom>
        </p:spPr>
      </p:pic>
      <p:pic>
        <p:nvPicPr>
          <p:cNvPr id="9" name="Graphic 8">
            <a:extLst>
              <a:ext uri="{FF2B5EF4-FFF2-40B4-BE49-F238E27FC236}">
                <a16:creationId xmlns:a16="http://schemas.microsoft.com/office/drawing/2014/main" id="{BDFEB4B9-A791-5607-1C07-E720A4F14975}"/>
              </a:ext>
            </a:extLst>
          </p:cNvPr>
          <p:cNvPicPr>
            <a:picLocks noChangeAspect="1"/>
          </p:cNvPicPr>
          <p:nvPr userDrawn="1"/>
        </p:nvPicPr>
        <p:blipFill>
          <a:blip r:embed="rId14">
            <a:extLst>
              <a:ext uri="{96DAC541-7B7A-43D3-8B79-37D633B846F1}">
                <asvg:svgBlip xmlns:asvg="http://schemas.microsoft.com/office/drawing/2016/SVG/main" r:embed="rId15"/>
              </a:ext>
            </a:extLst>
          </a:blip>
          <a:stretch>
            <a:fillRect/>
          </a:stretch>
        </p:blipFill>
        <p:spPr>
          <a:xfrm>
            <a:off x="21639392" y="4121140"/>
            <a:ext cx="2743021" cy="2743200"/>
          </a:xfrm>
          <a:prstGeom prst="rect">
            <a:avLst/>
          </a:prstGeom>
        </p:spPr>
      </p:pic>
      <p:pic>
        <p:nvPicPr>
          <p:cNvPr id="10" name="Graphic 9">
            <a:extLst>
              <a:ext uri="{FF2B5EF4-FFF2-40B4-BE49-F238E27FC236}">
                <a16:creationId xmlns:a16="http://schemas.microsoft.com/office/drawing/2014/main" id="{47BF5EB1-F174-7328-6283-710CEEAB3E7A}"/>
              </a:ext>
            </a:extLst>
          </p:cNvPr>
          <p:cNvPicPr>
            <a:picLocks noChangeAspect="1"/>
          </p:cNvPicPr>
          <p:nvPr userDrawn="1"/>
        </p:nvPicPr>
        <p:blipFill>
          <a:blip r:embed="rId16">
            <a:extLst>
              <a:ext uri="{96DAC541-7B7A-43D3-8B79-37D633B846F1}">
                <asvg:svgBlip xmlns:asvg="http://schemas.microsoft.com/office/drawing/2016/SVG/main" r:embed="rId17"/>
              </a:ext>
            </a:extLst>
          </a:blip>
          <a:stretch>
            <a:fillRect/>
          </a:stretch>
        </p:blipFill>
        <p:spPr>
          <a:xfrm rot="16200000">
            <a:off x="-87" y="92"/>
            <a:ext cx="2743200" cy="2743021"/>
          </a:xfrm>
          <a:prstGeom prst="rect">
            <a:avLst/>
          </a:prstGeom>
        </p:spPr>
      </p:pic>
      <p:sp>
        <p:nvSpPr>
          <p:cNvPr id="35" name="Tijdelijke aanduiding voor afbeelding 3">
            <a:extLst>
              <a:ext uri="{FF2B5EF4-FFF2-40B4-BE49-F238E27FC236}">
                <a16:creationId xmlns:a16="http://schemas.microsoft.com/office/drawing/2014/main" id="{AAF7C738-06CA-B5AA-9D32-880AAE69F9A2}"/>
              </a:ext>
            </a:extLst>
          </p:cNvPr>
          <p:cNvSpPr>
            <a:spLocks noGrp="1"/>
          </p:cNvSpPr>
          <p:nvPr>
            <p:ph type="pic" sz="quarter" idx="11"/>
          </p:nvPr>
        </p:nvSpPr>
        <p:spPr>
          <a:xfrm>
            <a:off x="12520369" y="1796497"/>
            <a:ext cx="8091673" cy="10310158"/>
          </a:xfrm>
        </p:spPr>
        <p:txBody>
          <a:bodyPr/>
          <a:lstStyle/>
          <a:p>
            <a:r>
              <a:rPr lang="nl-NL"/>
              <a:t>Klik op het pictogram als u een afbeelding wilt toevoegen</a:t>
            </a:r>
            <a:endParaRPr lang="nl-BE"/>
          </a:p>
        </p:txBody>
      </p:sp>
      <p:sp>
        <p:nvSpPr>
          <p:cNvPr id="37" name="Tijdelijke aanduiding voor afbeelding 3">
            <a:extLst>
              <a:ext uri="{FF2B5EF4-FFF2-40B4-BE49-F238E27FC236}">
                <a16:creationId xmlns:a16="http://schemas.microsoft.com/office/drawing/2014/main" id="{B3F8F78C-2152-FF65-AE57-E323CABEA8F3}"/>
              </a:ext>
            </a:extLst>
          </p:cNvPr>
          <p:cNvSpPr>
            <a:spLocks noGrp="1"/>
          </p:cNvSpPr>
          <p:nvPr>
            <p:ph type="pic" sz="quarter" idx="12"/>
          </p:nvPr>
        </p:nvSpPr>
        <p:spPr>
          <a:xfrm>
            <a:off x="3770373" y="1798631"/>
            <a:ext cx="8091673" cy="10310158"/>
          </a:xfrm>
        </p:spPr>
        <p:txBody>
          <a:bodyPr/>
          <a:lstStyle/>
          <a:p>
            <a:r>
              <a:rPr lang="nl-NL"/>
              <a:t>Klik op het pictogram als u een afbeelding wilt toevoegen</a:t>
            </a:r>
            <a:endParaRPr lang="nl-BE"/>
          </a:p>
        </p:txBody>
      </p:sp>
    </p:spTree>
    <p:extLst>
      <p:ext uri="{BB962C8B-B14F-4D97-AF65-F5344CB8AC3E}">
        <p14:creationId xmlns:p14="http://schemas.microsoft.com/office/powerpoint/2010/main" val="2168943440"/>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1_Afbeelding">
    <p:spTree>
      <p:nvGrpSpPr>
        <p:cNvPr id="1" name=""/>
        <p:cNvGrpSpPr/>
        <p:nvPr/>
      </p:nvGrpSpPr>
      <p:grpSpPr>
        <a:xfrm>
          <a:off x="0" y="0"/>
          <a:ext cx="0" cy="0"/>
          <a:chOff x="0" y="0"/>
          <a:chExt cx="0" cy="0"/>
        </a:xfrm>
      </p:grpSpPr>
      <p:sp>
        <p:nvSpPr>
          <p:cNvPr id="6" name="Tijdelijke aanduiding voor afbeelding 5">
            <a:extLst>
              <a:ext uri="{FF2B5EF4-FFF2-40B4-BE49-F238E27FC236}">
                <a16:creationId xmlns:a16="http://schemas.microsoft.com/office/drawing/2014/main" id="{08F9E8AA-4EB8-BE27-0D04-63134BEB314F}"/>
              </a:ext>
            </a:extLst>
          </p:cNvPr>
          <p:cNvSpPr>
            <a:spLocks noGrp="1"/>
          </p:cNvSpPr>
          <p:nvPr>
            <p:ph type="pic" sz="quarter" idx="10"/>
          </p:nvPr>
        </p:nvSpPr>
        <p:spPr>
          <a:xfrm>
            <a:off x="1847730" y="1123950"/>
            <a:ext cx="20686954" cy="11468100"/>
          </a:xfrm>
        </p:spPr>
        <p:txBody>
          <a:bodyPr/>
          <a:lstStyle/>
          <a:p>
            <a:r>
              <a:rPr lang="nl-NL"/>
              <a:t>Klik op het pictogram als u een afbeelding wilt toevoegen</a:t>
            </a:r>
            <a:endParaRPr lang="nl-BE"/>
          </a:p>
        </p:txBody>
      </p:sp>
      <p:pic>
        <p:nvPicPr>
          <p:cNvPr id="4" name="Graphic 3">
            <a:extLst>
              <a:ext uri="{FF2B5EF4-FFF2-40B4-BE49-F238E27FC236}">
                <a16:creationId xmlns:a16="http://schemas.microsoft.com/office/drawing/2014/main" id="{6CFC2E92-BE42-20B9-C7F6-1DACD9E03A2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5400000">
            <a:off x="-2911035" y="-2289720"/>
            <a:ext cx="4579738" cy="4579440"/>
          </a:xfrm>
          <a:prstGeom prst="rect">
            <a:avLst/>
          </a:prstGeom>
        </p:spPr>
      </p:pic>
    </p:spTree>
    <p:extLst>
      <p:ext uri="{BB962C8B-B14F-4D97-AF65-F5344CB8AC3E}">
        <p14:creationId xmlns:p14="http://schemas.microsoft.com/office/powerpoint/2010/main" val="1700704680"/>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2_Afbeelding">
    <p:spTree>
      <p:nvGrpSpPr>
        <p:cNvPr id="1" name=""/>
        <p:cNvGrpSpPr/>
        <p:nvPr/>
      </p:nvGrpSpPr>
      <p:grpSpPr>
        <a:xfrm>
          <a:off x="0" y="0"/>
          <a:ext cx="0" cy="0"/>
          <a:chOff x="0" y="0"/>
          <a:chExt cx="0" cy="0"/>
        </a:xfrm>
      </p:grpSpPr>
      <p:sp>
        <p:nvSpPr>
          <p:cNvPr id="3" name="Tijdelijke aanduiding voor afbeelding 5">
            <a:extLst>
              <a:ext uri="{FF2B5EF4-FFF2-40B4-BE49-F238E27FC236}">
                <a16:creationId xmlns:a16="http://schemas.microsoft.com/office/drawing/2014/main" id="{219F28CE-FCE1-DCF7-6DD0-87B24E379ED6}"/>
              </a:ext>
            </a:extLst>
          </p:cNvPr>
          <p:cNvSpPr>
            <a:spLocks noGrp="1"/>
          </p:cNvSpPr>
          <p:nvPr>
            <p:ph type="pic" sz="quarter" idx="10"/>
          </p:nvPr>
        </p:nvSpPr>
        <p:spPr>
          <a:xfrm>
            <a:off x="2266802" y="1343025"/>
            <a:ext cx="18515395" cy="11029950"/>
          </a:xfrm>
        </p:spPr>
        <p:txBody>
          <a:bodyPr/>
          <a:lstStyle/>
          <a:p>
            <a:r>
              <a:rPr lang="nl-NL"/>
              <a:t>Klik op het pictogram als u een afbeelding wilt toevoegen</a:t>
            </a:r>
            <a:endParaRPr lang="nl-BE"/>
          </a:p>
        </p:txBody>
      </p:sp>
      <p:pic>
        <p:nvPicPr>
          <p:cNvPr id="4" name="Graphic 3">
            <a:extLst>
              <a:ext uri="{FF2B5EF4-FFF2-40B4-BE49-F238E27FC236}">
                <a16:creationId xmlns:a16="http://schemas.microsoft.com/office/drawing/2014/main" id="{3555938B-B283-8CF6-8DFA-B5E86E302CC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0800000">
            <a:off x="21163174" y="-1"/>
            <a:ext cx="3219240" cy="3219450"/>
          </a:xfrm>
          <a:prstGeom prst="rect">
            <a:avLst/>
          </a:prstGeom>
        </p:spPr>
      </p:pic>
    </p:spTree>
    <p:extLst>
      <p:ext uri="{BB962C8B-B14F-4D97-AF65-F5344CB8AC3E}">
        <p14:creationId xmlns:p14="http://schemas.microsoft.com/office/powerpoint/2010/main" val="3727171924"/>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Eindslide-PBD-GO!">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FCB8985C-FE5B-7C45-2C5A-1CC559087AE4}"/>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654312" y="4721333"/>
            <a:ext cx="11073789" cy="3322358"/>
          </a:xfrm>
          <a:prstGeom prst="rect">
            <a:avLst/>
          </a:prstGeom>
        </p:spPr>
      </p:pic>
      <p:pic>
        <p:nvPicPr>
          <p:cNvPr id="4" name="Graphic 3">
            <a:extLst>
              <a:ext uri="{FF2B5EF4-FFF2-40B4-BE49-F238E27FC236}">
                <a16:creationId xmlns:a16="http://schemas.microsoft.com/office/drawing/2014/main" id="{D82B11F8-36C0-864A-F0E8-1F7D73A980C3}"/>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2743022" y="10972800"/>
            <a:ext cx="2743021" cy="2743200"/>
          </a:xfrm>
          <a:prstGeom prst="rect">
            <a:avLst/>
          </a:prstGeom>
        </p:spPr>
      </p:pic>
      <p:pic>
        <p:nvPicPr>
          <p:cNvPr id="5" name="Graphic 4">
            <a:extLst>
              <a:ext uri="{FF2B5EF4-FFF2-40B4-BE49-F238E27FC236}">
                <a16:creationId xmlns:a16="http://schemas.microsoft.com/office/drawing/2014/main" id="{215EBCB6-69FE-BA54-F116-89DE829C40FE}"/>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5486043" y="10988276"/>
            <a:ext cx="2743021" cy="2743200"/>
          </a:xfrm>
          <a:prstGeom prst="rect">
            <a:avLst/>
          </a:prstGeom>
        </p:spPr>
      </p:pic>
      <p:pic>
        <p:nvPicPr>
          <p:cNvPr id="6" name="Graphic 5">
            <a:extLst>
              <a:ext uri="{FF2B5EF4-FFF2-40B4-BE49-F238E27FC236}">
                <a16:creationId xmlns:a16="http://schemas.microsoft.com/office/drawing/2014/main" id="{E878F876-9137-8706-0738-A801D842CBD0}"/>
              </a:ext>
            </a:extLst>
          </p:cNvPr>
          <p:cNvPicPr>
            <a:picLocks noChangeAspect="1"/>
          </p:cNvPicPr>
          <p:nvPr userDrawn="1"/>
        </p:nvPicPr>
        <p:blipFill>
          <a:blip r:embed="rId8">
            <a:extLst>
              <a:ext uri="{96DAC541-7B7A-43D3-8B79-37D633B846F1}">
                <asvg:svgBlip xmlns:asvg="http://schemas.microsoft.com/office/drawing/2016/SVG/main" r:embed="rId9"/>
              </a:ext>
            </a:extLst>
          </a:blip>
          <a:stretch>
            <a:fillRect/>
          </a:stretch>
        </p:blipFill>
        <p:spPr>
          <a:xfrm>
            <a:off x="0" y="10972800"/>
            <a:ext cx="2743021" cy="2743200"/>
          </a:xfrm>
          <a:prstGeom prst="rect">
            <a:avLst/>
          </a:prstGeom>
        </p:spPr>
      </p:pic>
      <p:pic>
        <p:nvPicPr>
          <p:cNvPr id="7" name="Graphic 6">
            <a:extLst>
              <a:ext uri="{FF2B5EF4-FFF2-40B4-BE49-F238E27FC236}">
                <a16:creationId xmlns:a16="http://schemas.microsoft.com/office/drawing/2014/main" id="{D65BEBF1-6539-F526-7BC6-9DF4B36C4CD7}"/>
              </a:ext>
            </a:extLst>
          </p:cNvPr>
          <p:cNvPicPr>
            <a:picLocks noChangeAspect="1"/>
          </p:cNvPicPr>
          <p:nvPr userDrawn="1"/>
        </p:nvPicPr>
        <p:blipFill>
          <a:blip r:embed="rId10">
            <a:extLst>
              <a:ext uri="{96DAC541-7B7A-43D3-8B79-37D633B846F1}">
                <asvg:svgBlip xmlns:asvg="http://schemas.microsoft.com/office/drawing/2016/SVG/main" r:embed="rId11"/>
              </a:ext>
            </a:extLst>
          </a:blip>
          <a:stretch>
            <a:fillRect/>
          </a:stretch>
        </p:blipFill>
        <p:spPr>
          <a:xfrm>
            <a:off x="0" y="8245076"/>
            <a:ext cx="2743021" cy="2743200"/>
          </a:xfrm>
          <a:prstGeom prst="rect">
            <a:avLst/>
          </a:prstGeom>
        </p:spPr>
      </p:pic>
      <p:pic>
        <p:nvPicPr>
          <p:cNvPr id="8" name="Graphic 7">
            <a:extLst>
              <a:ext uri="{FF2B5EF4-FFF2-40B4-BE49-F238E27FC236}">
                <a16:creationId xmlns:a16="http://schemas.microsoft.com/office/drawing/2014/main" id="{259F8A6A-CDF9-EF9C-D625-A5364460F18D}"/>
              </a:ext>
            </a:extLst>
          </p:cNvPr>
          <p:cNvPicPr>
            <a:picLocks noChangeAspect="1"/>
          </p:cNvPicPr>
          <p:nvPr userDrawn="1"/>
        </p:nvPicPr>
        <p:blipFill>
          <a:blip r:embed="rId12">
            <a:extLst>
              <a:ext uri="{96DAC541-7B7A-43D3-8B79-37D633B846F1}">
                <asvg:svgBlip xmlns:asvg="http://schemas.microsoft.com/office/drawing/2016/SVG/main" r:embed="rId13"/>
              </a:ext>
            </a:extLst>
          </a:blip>
          <a:stretch>
            <a:fillRect/>
          </a:stretch>
        </p:blipFill>
        <p:spPr>
          <a:xfrm>
            <a:off x="0" y="-1356124"/>
            <a:ext cx="2743021" cy="2743200"/>
          </a:xfrm>
          <a:prstGeom prst="rect">
            <a:avLst/>
          </a:prstGeom>
        </p:spPr>
      </p:pic>
      <p:pic>
        <p:nvPicPr>
          <p:cNvPr id="11" name="Graphic 10">
            <a:extLst>
              <a:ext uri="{FF2B5EF4-FFF2-40B4-BE49-F238E27FC236}">
                <a16:creationId xmlns:a16="http://schemas.microsoft.com/office/drawing/2014/main" id="{6E194311-7255-AC01-D9F7-1CC6C841DE72}"/>
              </a:ext>
            </a:extLst>
          </p:cNvPr>
          <p:cNvPicPr>
            <a:picLocks noChangeAspect="1"/>
          </p:cNvPicPr>
          <p:nvPr userDrawn="1"/>
        </p:nvPicPr>
        <p:blipFill>
          <a:blip r:embed="rId14">
            <a:extLst>
              <a:ext uri="{96DAC541-7B7A-43D3-8B79-37D633B846F1}">
                <asvg:svgBlip xmlns:asvg="http://schemas.microsoft.com/office/drawing/2016/SVG/main" r:embed="rId15"/>
              </a:ext>
            </a:extLst>
          </a:blip>
          <a:stretch>
            <a:fillRect/>
          </a:stretch>
        </p:blipFill>
        <p:spPr>
          <a:xfrm rot="10800000">
            <a:off x="2743022" y="0"/>
            <a:ext cx="2743021" cy="2743200"/>
          </a:xfrm>
          <a:prstGeom prst="rect">
            <a:avLst/>
          </a:prstGeom>
        </p:spPr>
      </p:pic>
      <p:pic>
        <p:nvPicPr>
          <p:cNvPr id="9" name="Graphic 8">
            <a:extLst>
              <a:ext uri="{FF2B5EF4-FFF2-40B4-BE49-F238E27FC236}">
                <a16:creationId xmlns:a16="http://schemas.microsoft.com/office/drawing/2014/main" id="{C496F1F3-320C-4C91-D6C6-1CDF1775D1D9}"/>
              </a:ext>
            </a:extLst>
          </p:cNvPr>
          <p:cNvPicPr>
            <a:picLocks noChangeAspect="1"/>
          </p:cNvPicPr>
          <p:nvPr userDrawn="1"/>
        </p:nvPicPr>
        <p:blipFill>
          <a:blip r:embed="rId16">
            <a:extLst>
              <a:ext uri="{96DAC541-7B7A-43D3-8B79-37D633B846F1}">
                <asvg:svgBlip xmlns:asvg="http://schemas.microsoft.com/office/drawing/2016/SVG/main" r:embed="rId17"/>
              </a:ext>
            </a:extLst>
          </a:blip>
          <a:stretch>
            <a:fillRect/>
          </a:stretch>
        </p:blipFill>
        <p:spPr>
          <a:xfrm rot="5400000">
            <a:off x="21639302" y="90"/>
            <a:ext cx="2743200" cy="2743021"/>
          </a:xfrm>
          <a:prstGeom prst="rect">
            <a:avLst/>
          </a:prstGeom>
        </p:spPr>
      </p:pic>
      <p:pic>
        <p:nvPicPr>
          <p:cNvPr id="2" name="Graphic 1">
            <a:extLst>
              <a:ext uri="{FF2B5EF4-FFF2-40B4-BE49-F238E27FC236}">
                <a16:creationId xmlns:a16="http://schemas.microsoft.com/office/drawing/2014/main" id="{57A21B78-D098-B1D2-2EBA-E804502A40D0}"/>
              </a:ext>
            </a:extLst>
          </p:cNvPr>
          <p:cNvPicPr>
            <a:picLocks noChangeAspect="1"/>
          </p:cNvPicPr>
          <p:nvPr userDrawn="1"/>
        </p:nvPicPr>
        <p:blipFill>
          <a:blip r:embed="rId18">
            <a:extLst>
              <a:ext uri="{96DAC541-7B7A-43D3-8B79-37D633B846F1}">
                <asvg:svgBlip xmlns:asvg="http://schemas.microsoft.com/office/drawing/2016/SVG/main" r:embed="rId19"/>
              </a:ext>
            </a:extLst>
          </a:blip>
          <a:stretch>
            <a:fillRect/>
          </a:stretch>
        </p:blipFill>
        <p:spPr>
          <a:xfrm>
            <a:off x="23010903" y="2744311"/>
            <a:ext cx="2741676" cy="2741854"/>
          </a:xfrm>
          <a:prstGeom prst="rect">
            <a:avLst/>
          </a:prstGeom>
        </p:spPr>
      </p:pic>
      <p:sp>
        <p:nvSpPr>
          <p:cNvPr id="12" name="Rechthoek 11">
            <a:extLst>
              <a:ext uri="{FF2B5EF4-FFF2-40B4-BE49-F238E27FC236}">
                <a16:creationId xmlns:a16="http://schemas.microsoft.com/office/drawing/2014/main" id="{4FB5094C-4A74-6DCE-5567-2CDB92CE1723}"/>
              </a:ext>
            </a:extLst>
          </p:cNvPr>
          <p:cNvSpPr/>
          <p:nvPr userDrawn="1"/>
        </p:nvSpPr>
        <p:spPr>
          <a:xfrm>
            <a:off x="21048880" y="12406749"/>
            <a:ext cx="3054153" cy="100330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7200"/>
          </a:p>
        </p:txBody>
      </p:sp>
    </p:spTree>
    <p:extLst>
      <p:ext uri="{BB962C8B-B14F-4D97-AF65-F5344CB8AC3E}">
        <p14:creationId xmlns:p14="http://schemas.microsoft.com/office/powerpoint/2010/main" val="769420393"/>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userDrawn="1">
  <p:cSld name="01_Tekst-01">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12674277" y="13282545"/>
            <a:ext cx="9778032" cy="3671990"/>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428124" y="3920734"/>
            <a:ext cx="14724606" cy="863300"/>
          </a:xfrm>
        </p:spPr>
        <p:txBody>
          <a:bodyPr/>
          <a:lstStyle>
            <a:lvl1pPr marL="0" indent="0">
              <a:buNone/>
              <a:defRPr>
                <a:solidFill>
                  <a:srgbClr val="A7BA19"/>
                </a:solidFill>
              </a:defRPr>
            </a:lvl1pPr>
          </a:lstStyle>
          <a:p>
            <a:r>
              <a:rPr lang="en-US" sz="4800" b="0" i="0" err="1">
                <a:latin typeface="Flanders Art Sans" pitchFamily="2" charset="77"/>
              </a:rPr>
              <a:t>Klik</a:t>
            </a:r>
            <a:r>
              <a:rPr lang="en-US" sz="4800" b="0" i="0">
                <a:latin typeface="Flanders Art Sans" pitchFamily="2" charset="77"/>
              </a:rPr>
              <a:t> om de SUBTITEL </a:t>
            </a:r>
            <a:r>
              <a:rPr lang="en-US" sz="4800" b="0" i="0" err="1">
                <a:latin typeface="Flanders Art Sans" pitchFamily="2" charset="77"/>
              </a:rPr>
              <a:t>aan</a:t>
            </a:r>
            <a:r>
              <a:rPr lang="en-US" sz="4800" b="0" i="0">
                <a:latin typeface="Flanders Art Sans" pitchFamily="2" charset="77"/>
              </a:rPr>
              <a:t> </a:t>
            </a:r>
            <a:r>
              <a:rPr lang="en-US" sz="4800" b="0" i="0" err="1">
                <a:latin typeface="Flanders Art Sans" pitchFamily="2" charset="77"/>
              </a:rPr>
              <a:t>te</a:t>
            </a:r>
            <a:r>
              <a:rPr lang="en-US" sz="4800" b="0" i="0">
                <a:latin typeface="Flanders Art Sans" pitchFamily="2" charset="77"/>
              </a:rPr>
              <a:t> </a:t>
            </a:r>
            <a:r>
              <a:rPr lang="en-US" sz="4800" b="0" i="0" err="1">
                <a:latin typeface="Flanders Art Sans" pitchFamily="2" charset="77"/>
              </a:rPr>
              <a:t>passen</a:t>
            </a:r>
            <a:endParaRPr lang="en-US" sz="4800" b="0" i="0">
              <a:latin typeface="Flanders Art Sans" pitchFamily="2" charset="77"/>
            </a:endParaRPr>
          </a:p>
        </p:txBody>
      </p:sp>
      <p:sp>
        <p:nvSpPr>
          <p:cNvPr id="9" name="Text Placeholder 16">
            <a:extLst>
              <a:ext uri="{FF2B5EF4-FFF2-40B4-BE49-F238E27FC236}">
                <a16:creationId xmlns:a16="http://schemas.microsoft.com/office/drawing/2014/main" id="{8456DE5A-12DC-2A4D-A08A-48FE77A19312}"/>
              </a:ext>
            </a:extLst>
          </p:cNvPr>
          <p:cNvSpPr>
            <a:spLocks noGrp="1"/>
          </p:cNvSpPr>
          <p:nvPr>
            <p:ph type="body" sz="quarter" idx="14" hasCustomPrompt="1"/>
          </p:nvPr>
        </p:nvSpPr>
        <p:spPr>
          <a:xfrm>
            <a:off x="417867" y="5300968"/>
            <a:ext cx="21301034" cy="4770884"/>
          </a:xfrm>
        </p:spPr>
        <p:txBody>
          <a:bodyPr>
            <a:normAutofit/>
          </a:bodyPr>
          <a:lstStyle>
            <a:lvl1pPr marL="0" indent="0">
              <a:buNone/>
              <a:defRPr sz="3200">
                <a:solidFill>
                  <a:srgbClr val="AAAAAA"/>
                </a:solidFill>
              </a:defRPr>
            </a:lvl1pPr>
            <a:lvl5pPr marL="3657417" indent="0">
              <a:buNone/>
              <a:defRPr>
                <a:solidFill>
                  <a:srgbClr val="AAAAAA"/>
                </a:solidFill>
              </a:defRPr>
            </a:lvl5pPr>
          </a:lstStyle>
          <a:p>
            <a:pPr lvl="0"/>
            <a:r>
              <a:rPr lang="en-US" err="1"/>
              <a:t>Dit</a:t>
            </a:r>
            <a:r>
              <a:rPr lang="en-US"/>
              <a:t> is body copy…</a:t>
            </a:r>
          </a:p>
        </p:txBody>
      </p:sp>
      <p:sp>
        <p:nvSpPr>
          <p:cNvPr id="7" name="Title 1">
            <a:extLst>
              <a:ext uri="{FF2B5EF4-FFF2-40B4-BE49-F238E27FC236}">
                <a16:creationId xmlns:a16="http://schemas.microsoft.com/office/drawing/2014/main" id="{C5F2C44B-2A8E-D742-BADB-FD9D0BCF3450}"/>
              </a:ext>
            </a:extLst>
          </p:cNvPr>
          <p:cNvSpPr>
            <a:spLocks noGrp="1"/>
          </p:cNvSpPr>
          <p:nvPr>
            <p:ph type="ctrTitle" hasCustomPrompt="1"/>
          </p:nvPr>
        </p:nvSpPr>
        <p:spPr>
          <a:xfrm>
            <a:off x="423301" y="1858082"/>
            <a:ext cx="17570480" cy="1850320"/>
          </a:xfrm>
          <a:prstGeom prst="rect">
            <a:avLst/>
          </a:prstGeom>
        </p:spPr>
        <p:txBody>
          <a:bodyPr anchor="t" anchorCtr="0"/>
          <a:lstStyle>
            <a:lvl1pPr algn="l">
              <a:defRPr sz="8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pic>
        <p:nvPicPr>
          <p:cNvPr id="8" name="Afbeelding 7" descr="Afbeelding met tekst, illustratie, vectorafbeeldingen&#10;&#10;Automatisch gegenereerde beschrijving">
            <a:extLst>
              <a:ext uri="{FF2B5EF4-FFF2-40B4-BE49-F238E27FC236}">
                <a16:creationId xmlns:a16="http://schemas.microsoft.com/office/drawing/2014/main" id="{99746C82-F8E9-404E-BC50-82ED838EEFDE}"/>
              </a:ext>
            </a:extLst>
          </p:cNvPr>
          <p:cNvPicPr>
            <a:picLocks noChangeAspect="1"/>
          </p:cNvPicPr>
          <p:nvPr userDrawn="1"/>
        </p:nvPicPr>
        <p:blipFill>
          <a:blip r:embed="rId3"/>
          <a:stretch>
            <a:fillRect/>
          </a:stretch>
        </p:blipFill>
        <p:spPr>
          <a:xfrm>
            <a:off x="22087559" y="12791803"/>
            <a:ext cx="1910706" cy="574354"/>
          </a:xfrm>
          <a:prstGeom prst="rect">
            <a:avLst/>
          </a:prstGeom>
        </p:spPr>
      </p:pic>
    </p:spTree>
    <p:extLst>
      <p:ext uri="{BB962C8B-B14F-4D97-AF65-F5344CB8AC3E}">
        <p14:creationId xmlns:p14="http://schemas.microsoft.com/office/powerpoint/2010/main" val="38754516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userDrawn="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1150514" y="737221"/>
            <a:ext cx="10560663" cy="6120782"/>
          </a:xfrm>
        </p:spPr>
        <p:txBody>
          <a:bodyPr anchor="t"/>
          <a:lstStyle>
            <a:lvl1pPr algn="l">
              <a:defRPr sz="8000" b="1" cap="none" baseline="0">
                <a:solidFill>
                  <a:schemeClr val="tx2"/>
                </a:solidFill>
              </a:defRPr>
            </a:lvl1pPr>
          </a:lstStyle>
          <a:p>
            <a:r>
              <a:rPr lang="nl-NL"/>
              <a:t>Klik om de stijl te bewerken</a:t>
            </a:r>
          </a:p>
        </p:txBody>
      </p:sp>
      <p:sp>
        <p:nvSpPr>
          <p:cNvPr id="7" name="Tijdelijke aanduiding voor datum 6"/>
          <p:cNvSpPr>
            <a:spLocks noGrp="1"/>
          </p:cNvSpPr>
          <p:nvPr>
            <p:ph type="dt" sz="half" idx="10"/>
          </p:nvPr>
        </p:nvSpPr>
        <p:spPr/>
        <p:txBody>
          <a:bodyPr/>
          <a:lstStyle/>
          <a:p>
            <a:fld id="{A1B3F20F-A3CF-4261-9052-78EEF9986520}" type="datetime1">
              <a:rPr lang="nl-NL" smtClean="0"/>
              <a:t>7-8-2025</a:t>
            </a:fld>
            <a:endParaRPr lang="nl-NL"/>
          </a:p>
        </p:txBody>
      </p:sp>
      <p:sp>
        <p:nvSpPr>
          <p:cNvPr id="9" name="Tijdelijke aanduiding voor dianummer 8"/>
          <p:cNvSpPr>
            <a:spLocks noGrp="1"/>
          </p:cNvSpPr>
          <p:nvPr>
            <p:ph type="sldNum" sz="quarter" idx="11"/>
          </p:nvPr>
        </p:nvSpPr>
        <p:spPr/>
        <p:txBody>
          <a:bodyPr/>
          <a:lstStyle/>
          <a:p>
            <a:fld id="{CAF61F08-5B5D-4F5B-9F92-8A0E73C5D006}" type="slidenum">
              <a:rPr lang="nl-NL" smtClean="0"/>
              <a:t>‹nr.›</a:t>
            </a:fld>
            <a:endParaRPr lang="nl-NL"/>
          </a:p>
        </p:txBody>
      </p:sp>
      <p:sp>
        <p:nvSpPr>
          <p:cNvPr id="11" name="Tijdelijke aanduiding voor voettekst 10"/>
          <p:cNvSpPr>
            <a:spLocks noGrp="1"/>
          </p:cNvSpPr>
          <p:nvPr>
            <p:ph type="ftr" sz="quarter" idx="12"/>
          </p:nvPr>
        </p:nvSpPr>
        <p:spPr/>
        <p:txBody>
          <a:bodyPr/>
          <a:lstStyle/>
          <a:p>
            <a:endParaRPr lang="nl-NL"/>
          </a:p>
        </p:txBody>
      </p:sp>
      <p:sp>
        <p:nvSpPr>
          <p:cNvPr id="15" name="Tijdelijke aanduiding voor afbeelding 14"/>
          <p:cNvSpPr>
            <a:spLocks noGrp="1" noChangeAspect="1"/>
          </p:cNvSpPr>
          <p:nvPr>
            <p:ph type="pic" sz="quarter" idx="13"/>
          </p:nvPr>
        </p:nvSpPr>
        <p:spPr>
          <a:xfrm>
            <a:off x="12191206" y="0"/>
            <a:ext cx="12191207" cy="13716000"/>
          </a:xfrm>
          <a:prstGeom prst="rect">
            <a:avLst/>
          </a:prstGeom>
        </p:spPr>
        <p:txBody>
          <a:bodyPr/>
          <a:lstStyle/>
          <a:p>
            <a:r>
              <a:rPr lang="nl-NL"/>
              <a:t>Klik op het pictogram als u een afbeelding wilt toevoegen</a:t>
            </a:r>
          </a:p>
        </p:txBody>
      </p:sp>
      <p:sp>
        <p:nvSpPr>
          <p:cNvPr id="10" name="Tijdelijke aanduiding voor tekst 5"/>
          <p:cNvSpPr>
            <a:spLocks noGrp="1"/>
          </p:cNvSpPr>
          <p:nvPr>
            <p:ph type="body" sz="quarter" idx="15"/>
          </p:nvPr>
        </p:nvSpPr>
        <p:spPr>
          <a:xfrm>
            <a:off x="1150514" y="7218046"/>
            <a:ext cx="10560663" cy="5040644"/>
          </a:xfrm>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3451533069"/>
      </p:ext>
    </p:extLst>
  </p:cSld>
  <p:clrMapOvr>
    <a:masterClrMapping/>
  </p:clrMapOvr>
  <p:transition>
    <p:fade/>
  </p:transition>
</p:sldLayout>
</file>

<file path=ppt/slideLayouts/slideLayout73.xml><?xml version="1.0" encoding="utf-8"?>
<p:sldLayout xmlns:a="http://schemas.openxmlformats.org/drawingml/2006/main" xmlns:r="http://schemas.openxmlformats.org/officeDocument/2006/relationships" xmlns:p="http://schemas.openxmlformats.org/presentationml/2006/main" userDrawn="1">
  <p:cSld name="6_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B99D46E-0B4F-48D2-E4B9-3953E0BD3EA6}"/>
              </a:ext>
            </a:extLst>
          </p:cNvPr>
          <p:cNvSpPr>
            <a:spLocks noGrp="1"/>
          </p:cNvSpPr>
          <p:nvPr>
            <p:ph type="title" hasCustomPrompt="1"/>
          </p:nvPr>
        </p:nvSpPr>
        <p:spPr>
          <a:xfrm>
            <a:off x="1512181" y="1048903"/>
            <a:ext cx="13488832" cy="1639890"/>
          </a:xfrm>
        </p:spPr>
        <p:txBody>
          <a:bodyPr anchor="b">
            <a:normAutofit/>
          </a:bodyPr>
          <a:lstStyle>
            <a:lvl1pPr>
              <a:defRPr sz="8000" b="1">
                <a:latin typeface="Calibri" panose="020F0502020204030204" pitchFamily="34" charset="0"/>
                <a:cs typeface="Calibri" panose="020F0502020204030204" pitchFamily="34" charset="0"/>
              </a:defRPr>
            </a:lvl1pPr>
          </a:lstStyle>
          <a:p>
            <a:r>
              <a:rPr lang="nl-NL"/>
              <a:t>VOEG HIER JE TITEL TOE</a:t>
            </a:r>
            <a:endParaRPr lang="nl-BE"/>
          </a:p>
        </p:txBody>
      </p:sp>
      <p:sp>
        <p:nvSpPr>
          <p:cNvPr id="3" name="Tijdelijke aanduiding voor inhoud 2">
            <a:extLst>
              <a:ext uri="{FF2B5EF4-FFF2-40B4-BE49-F238E27FC236}">
                <a16:creationId xmlns:a16="http://schemas.microsoft.com/office/drawing/2014/main" id="{58CAD494-EE89-3FE8-7DE3-96140C27B557}"/>
              </a:ext>
            </a:extLst>
          </p:cNvPr>
          <p:cNvSpPr>
            <a:spLocks noGrp="1"/>
          </p:cNvSpPr>
          <p:nvPr>
            <p:ph idx="1" hasCustomPrompt="1"/>
          </p:nvPr>
        </p:nvSpPr>
        <p:spPr>
          <a:xfrm>
            <a:off x="1512180" y="5280203"/>
            <a:ext cx="18993346" cy="6461126"/>
          </a:xfrm>
        </p:spPr>
        <p:txBody>
          <a:bodyPr>
            <a:normAutofit/>
          </a:bodyPr>
          <a:lstStyle>
            <a:lvl1pPr marL="685766" indent="-685766">
              <a:buFontTx/>
              <a:buBlip>
                <a:blip r:embed="rId2"/>
              </a:buBlip>
              <a:defRPr sz="4000">
                <a:latin typeface="Calibri" panose="020F0502020204030204" pitchFamily="34" charset="0"/>
                <a:cs typeface="Calibri" panose="020F0502020204030204" pitchFamily="34" charset="0"/>
              </a:defRPr>
            </a:lvl1pPr>
            <a:lvl2pPr marL="1371531" indent="-457177">
              <a:buFontTx/>
              <a:buBlip>
                <a:blip r:embed="rId2"/>
              </a:buBlip>
              <a:defRPr sz="4000">
                <a:latin typeface="Calibri" panose="020F0502020204030204" pitchFamily="34" charset="0"/>
                <a:cs typeface="Calibri" panose="020F0502020204030204" pitchFamily="34" charset="0"/>
              </a:defRPr>
            </a:lvl2pPr>
            <a:lvl3pPr marL="2285886" indent="-457177">
              <a:buFontTx/>
              <a:buBlip>
                <a:blip r:embed="rId2"/>
              </a:buBlip>
              <a:defRPr>
                <a:latin typeface="Calibri" panose="020F0502020204030204" pitchFamily="34" charset="0"/>
                <a:cs typeface="Calibri" panose="020F0502020204030204" pitchFamily="34" charset="0"/>
              </a:defRPr>
            </a:lvl3pPr>
          </a:lstStyle>
          <a:p>
            <a:pPr lvl="0"/>
            <a:r>
              <a:rPr lang="nl-NL"/>
              <a:t>Klik om een opsomming toe te voegen</a:t>
            </a:r>
          </a:p>
          <a:p>
            <a:pPr lvl="1"/>
            <a:r>
              <a:rPr lang="nl-NL"/>
              <a:t>Niveau twee</a:t>
            </a:r>
          </a:p>
          <a:p>
            <a:pPr lvl="2"/>
            <a:r>
              <a:rPr lang="nl-NL"/>
              <a:t>Niveau drie</a:t>
            </a:r>
          </a:p>
        </p:txBody>
      </p:sp>
      <p:sp>
        <p:nvSpPr>
          <p:cNvPr id="10" name="Ondertitel 2">
            <a:extLst>
              <a:ext uri="{FF2B5EF4-FFF2-40B4-BE49-F238E27FC236}">
                <a16:creationId xmlns:a16="http://schemas.microsoft.com/office/drawing/2014/main" id="{0E864B86-DCDA-4D18-705E-B039BEB3BD3B}"/>
              </a:ext>
            </a:extLst>
          </p:cNvPr>
          <p:cNvSpPr>
            <a:spLocks noGrp="1"/>
          </p:cNvSpPr>
          <p:nvPr>
            <p:ph type="subTitle" idx="13" hasCustomPrompt="1"/>
          </p:nvPr>
        </p:nvSpPr>
        <p:spPr>
          <a:xfrm>
            <a:off x="1512181" y="2907471"/>
            <a:ext cx="13488832" cy="1639890"/>
          </a:xfrm>
        </p:spPr>
        <p:txBody>
          <a:bodyPr>
            <a:normAutofit/>
          </a:bodyPr>
          <a:lstStyle>
            <a:lvl1pPr marL="0" indent="0" algn="l">
              <a:buNone/>
              <a:defRPr sz="5600">
                <a:solidFill>
                  <a:schemeClr val="accent1"/>
                </a:solidFill>
                <a:latin typeface="Calibri" panose="020F0502020204030204" pitchFamily="34" charset="0"/>
                <a:cs typeface="Calibri" panose="020F0502020204030204" pitchFamily="34" charset="0"/>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Voeg hier je ondertitel toe</a:t>
            </a:r>
            <a:endParaRPr lang="nl-BE"/>
          </a:p>
        </p:txBody>
      </p:sp>
      <p:pic>
        <p:nvPicPr>
          <p:cNvPr id="5" name="Graphic 4">
            <a:extLst>
              <a:ext uri="{FF2B5EF4-FFF2-40B4-BE49-F238E27FC236}">
                <a16:creationId xmlns:a16="http://schemas.microsoft.com/office/drawing/2014/main" id="{83C34D8A-3138-6877-180A-5D2D237E1BE2}"/>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rot="10800000">
            <a:off x="21640738" y="3"/>
            <a:ext cx="2741676" cy="2741854"/>
          </a:xfrm>
          <a:prstGeom prst="rect">
            <a:avLst/>
          </a:prstGeom>
        </p:spPr>
      </p:pic>
      <p:pic>
        <p:nvPicPr>
          <p:cNvPr id="6" name="Graphic 5">
            <a:extLst>
              <a:ext uri="{FF2B5EF4-FFF2-40B4-BE49-F238E27FC236}">
                <a16:creationId xmlns:a16="http://schemas.microsoft.com/office/drawing/2014/main" id="{E7FB29DB-5155-658C-CC14-F562F590F382}"/>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rot="5400000">
            <a:off x="21640646" y="2741943"/>
            <a:ext cx="2741852" cy="2741674"/>
          </a:xfrm>
          <a:prstGeom prst="rect">
            <a:avLst/>
          </a:prstGeom>
        </p:spPr>
      </p:pic>
      <p:pic>
        <p:nvPicPr>
          <p:cNvPr id="8" name="Graphic 7">
            <a:extLst>
              <a:ext uri="{FF2B5EF4-FFF2-40B4-BE49-F238E27FC236}">
                <a16:creationId xmlns:a16="http://schemas.microsoft.com/office/drawing/2014/main" id="{117E84BB-9872-D446-760A-68B1800AF7CC}"/>
              </a:ext>
            </a:extLst>
          </p:cNvPr>
          <p:cNvPicPr>
            <a:picLocks noChangeAspect="1"/>
          </p:cNvPicPr>
          <p:nvPr userDrawn="1"/>
        </p:nvPicPr>
        <p:blipFill>
          <a:blip r:embed="rId7">
            <a:extLst>
              <a:ext uri="{96DAC541-7B7A-43D3-8B79-37D633B846F1}">
                <asvg:svgBlip xmlns:asvg="http://schemas.microsoft.com/office/drawing/2016/SVG/main" r:embed="rId8"/>
              </a:ext>
            </a:extLst>
          </a:blip>
          <a:stretch>
            <a:fillRect/>
          </a:stretch>
        </p:blipFill>
        <p:spPr>
          <a:xfrm>
            <a:off x="18899061" y="1"/>
            <a:ext cx="2741676" cy="2741854"/>
          </a:xfrm>
          <a:prstGeom prst="rect">
            <a:avLst/>
          </a:prstGeom>
        </p:spPr>
      </p:pic>
    </p:spTree>
    <p:extLst>
      <p:ext uri="{BB962C8B-B14F-4D97-AF65-F5344CB8AC3E}">
        <p14:creationId xmlns:p14="http://schemas.microsoft.com/office/powerpoint/2010/main" val="3907454025"/>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userDrawn="1">
  <p:cSld name="7_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B99D46E-0B4F-48D2-E4B9-3953E0BD3EA6}"/>
              </a:ext>
            </a:extLst>
          </p:cNvPr>
          <p:cNvSpPr>
            <a:spLocks noGrp="1"/>
          </p:cNvSpPr>
          <p:nvPr>
            <p:ph type="title" hasCustomPrompt="1"/>
          </p:nvPr>
        </p:nvSpPr>
        <p:spPr>
          <a:xfrm>
            <a:off x="1512181" y="1048903"/>
            <a:ext cx="13488832" cy="1639890"/>
          </a:xfrm>
        </p:spPr>
        <p:txBody>
          <a:bodyPr anchor="b">
            <a:normAutofit/>
          </a:bodyPr>
          <a:lstStyle>
            <a:lvl1pPr>
              <a:defRPr sz="8000" b="1">
                <a:latin typeface="Calibri" panose="020F0502020204030204" pitchFamily="34" charset="0"/>
                <a:cs typeface="Calibri" panose="020F0502020204030204" pitchFamily="34" charset="0"/>
              </a:defRPr>
            </a:lvl1pPr>
          </a:lstStyle>
          <a:p>
            <a:r>
              <a:rPr lang="nl-NL"/>
              <a:t>VOEG HIER JE TITEL TOE</a:t>
            </a:r>
            <a:endParaRPr lang="nl-BE"/>
          </a:p>
        </p:txBody>
      </p:sp>
      <p:sp>
        <p:nvSpPr>
          <p:cNvPr id="3" name="Tijdelijke aanduiding voor inhoud 2">
            <a:extLst>
              <a:ext uri="{FF2B5EF4-FFF2-40B4-BE49-F238E27FC236}">
                <a16:creationId xmlns:a16="http://schemas.microsoft.com/office/drawing/2014/main" id="{58CAD494-EE89-3FE8-7DE3-96140C27B557}"/>
              </a:ext>
            </a:extLst>
          </p:cNvPr>
          <p:cNvSpPr>
            <a:spLocks noGrp="1"/>
          </p:cNvSpPr>
          <p:nvPr>
            <p:ph idx="1" hasCustomPrompt="1"/>
          </p:nvPr>
        </p:nvSpPr>
        <p:spPr>
          <a:xfrm>
            <a:off x="1512180" y="5280203"/>
            <a:ext cx="18993346" cy="6461126"/>
          </a:xfrm>
        </p:spPr>
        <p:txBody>
          <a:bodyPr>
            <a:normAutofit/>
          </a:bodyPr>
          <a:lstStyle>
            <a:lvl1pPr marL="685766" indent="-685766">
              <a:buFontTx/>
              <a:buBlip>
                <a:blip r:embed="rId2"/>
              </a:buBlip>
              <a:defRPr sz="4000">
                <a:latin typeface="Calibri" panose="020F0502020204030204" pitchFamily="34" charset="0"/>
                <a:cs typeface="Calibri" panose="020F0502020204030204" pitchFamily="34" charset="0"/>
              </a:defRPr>
            </a:lvl1pPr>
            <a:lvl2pPr marL="1371531" indent="-457177">
              <a:buFontTx/>
              <a:buBlip>
                <a:blip r:embed="rId2"/>
              </a:buBlip>
              <a:defRPr sz="4000">
                <a:latin typeface="Calibri" panose="020F0502020204030204" pitchFamily="34" charset="0"/>
                <a:cs typeface="Calibri" panose="020F0502020204030204" pitchFamily="34" charset="0"/>
              </a:defRPr>
            </a:lvl2pPr>
            <a:lvl3pPr marL="2285886" indent="-457177">
              <a:buFontTx/>
              <a:buBlip>
                <a:blip r:embed="rId2"/>
              </a:buBlip>
              <a:defRPr>
                <a:latin typeface="Calibri" panose="020F0502020204030204" pitchFamily="34" charset="0"/>
                <a:cs typeface="Calibri" panose="020F0502020204030204" pitchFamily="34" charset="0"/>
              </a:defRPr>
            </a:lvl3pPr>
          </a:lstStyle>
          <a:p>
            <a:pPr lvl="0"/>
            <a:r>
              <a:rPr lang="nl-NL"/>
              <a:t>Klik om een opsomming toe te voegen</a:t>
            </a:r>
          </a:p>
          <a:p>
            <a:pPr lvl="1"/>
            <a:r>
              <a:rPr lang="nl-NL"/>
              <a:t>Niveau twee</a:t>
            </a:r>
          </a:p>
          <a:p>
            <a:pPr lvl="2"/>
            <a:r>
              <a:rPr lang="nl-NL"/>
              <a:t>Niveau drie</a:t>
            </a:r>
          </a:p>
        </p:txBody>
      </p:sp>
      <p:sp>
        <p:nvSpPr>
          <p:cNvPr id="10" name="Ondertitel 2">
            <a:extLst>
              <a:ext uri="{FF2B5EF4-FFF2-40B4-BE49-F238E27FC236}">
                <a16:creationId xmlns:a16="http://schemas.microsoft.com/office/drawing/2014/main" id="{0E864B86-DCDA-4D18-705E-B039BEB3BD3B}"/>
              </a:ext>
            </a:extLst>
          </p:cNvPr>
          <p:cNvSpPr>
            <a:spLocks noGrp="1"/>
          </p:cNvSpPr>
          <p:nvPr>
            <p:ph type="subTitle" idx="13" hasCustomPrompt="1"/>
          </p:nvPr>
        </p:nvSpPr>
        <p:spPr>
          <a:xfrm>
            <a:off x="1512181" y="2907471"/>
            <a:ext cx="13488832" cy="1639890"/>
          </a:xfrm>
        </p:spPr>
        <p:txBody>
          <a:bodyPr>
            <a:normAutofit/>
          </a:bodyPr>
          <a:lstStyle>
            <a:lvl1pPr marL="0" indent="0" algn="l">
              <a:buNone/>
              <a:defRPr sz="5600">
                <a:solidFill>
                  <a:schemeClr val="accent1"/>
                </a:solidFill>
                <a:latin typeface="Calibri" panose="020F0502020204030204" pitchFamily="34" charset="0"/>
                <a:cs typeface="Calibri" panose="020F0502020204030204" pitchFamily="34" charset="0"/>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Voeg hier je ondertitel toe</a:t>
            </a:r>
            <a:endParaRPr lang="nl-BE"/>
          </a:p>
        </p:txBody>
      </p:sp>
      <p:pic>
        <p:nvPicPr>
          <p:cNvPr id="5" name="Graphic 4">
            <a:extLst>
              <a:ext uri="{FF2B5EF4-FFF2-40B4-BE49-F238E27FC236}">
                <a16:creationId xmlns:a16="http://schemas.microsoft.com/office/drawing/2014/main" id="{83C34D8A-3138-6877-180A-5D2D237E1BE2}"/>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rot="10800000">
            <a:off x="21640738" y="3"/>
            <a:ext cx="2741676" cy="2741854"/>
          </a:xfrm>
          <a:prstGeom prst="rect">
            <a:avLst/>
          </a:prstGeom>
        </p:spPr>
      </p:pic>
      <p:pic>
        <p:nvPicPr>
          <p:cNvPr id="6" name="Graphic 5">
            <a:extLst>
              <a:ext uri="{FF2B5EF4-FFF2-40B4-BE49-F238E27FC236}">
                <a16:creationId xmlns:a16="http://schemas.microsoft.com/office/drawing/2014/main" id="{E7FB29DB-5155-658C-CC14-F562F590F382}"/>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rot="5400000">
            <a:off x="21640646" y="2741943"/>
            <a:ext cx="2741852" cy="2741674"/>
          </a:xfrm>
          <a:prstGeom prst="rect">
            <a:avLst/>
          </a:prstGeom>
        </p:spPr>
      </p:pic>
      <p:pic>
        <p:nvPicPr>
          <p:cNvPr id="8" name="Graphic 7">
            <a:extLst>
              <a:ext uri="{FF2B5EF4-FFF2-40B4-BE49-F238E27FC236}">
                <a16:creationId xmlns:a16="http://schemas.microsoft.com/office/drawing/2014/main" id="{117E84BB-9872-D446-760A-68B1800AF7CC}"/>
              </a:ext>
            </a:extLst>
          </p:cNvPr>
          <p:cNvPicPr>
            <a:picLocks noChangeAspect="1"/>
          </p:cNvPicPr>
          <p:nvPr userDrawn="1"/>
        </p:nvPicPr>
        <p:blipFill>
          <a:blip r:embed="rId7">
            <a:extLst>
              <a:ext uri="{96DAC541-7B7A-43D3-8B79-37D633B846F1}">
                <asvg:svgBlip xmlns:asvg="http://schemas.microsoft.com/office/drawing/2016/SVG/main" r:embed="rId8"/>
              </a:ext>
            </a:extLst>
          </a:blip>
          <a:stretch>
            <a:fillRect/>
          </a:stretch>
        </p:blipFill>
        <p:spPr>
          <a:xfrm>
            <a:off x="18899061" y="1"/>
            <a:ext cx="2741676" cy="2741854"/>
          </a:xfrm>
          <a:prstGeom prst="rect">
            <a:avLst/>
          </a:prstGeom>
        </p:spPr>
      </p:pic>
    </p:spTree>
    <p:extLst>
      <p:ext uri="{BB962C8B-B14F-4D97-AF65-F5344CB8AC3E}">
        <p14:creationId xmlns:p14="http://schemas.microsoft.com/office/powerpoint/2010/main" val="1853506310"/>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theme" Target="../theme/theme1.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55.xml"/><Relationship Id="rId13" Type="http://schemas.openxmlformats.org/officeDocument/2006/relationships/slideLayout" Target="../slideLayouts/slideLayout60.xml"/><Relationship Id="rId18" Type="http://schemas.openxmlformats.org/officeDocument/2006/relationships/slideLayout" Target="../slideLayouts/slideLayout65.xml"/><Relationship Id="rId26" Type="http://schemas.openxmlformats.org/officeDocument/2006/relationships/slideLayout" Target="../slideLayouts/slideLayout73.xml"/><Relationship Id="rId3" Type="http://schemas.openxmlformats.org/officeDocument/2006/relationships/slideLayout" Target="../slideLayouts/slideLayout50.xml"/><Relationship Id="rId21" Type="http://schemas.openxmlformats.org/officeDocument/2006/relationships/slideLayout" Target="../slideLayouts/slideLayout68.xml"/><Relationship Id="rId7" Type="http://schemas.openxmlformats.org/officeDocument/2006/relationships/slideLayout" Target="../slideLayouts/slideLayout54.xml"/><Relationship Id="rId12" Type="http://schemas.openxmlformats.org/officeDocument/2006/relationships/slideLayout" Target="../slideLayouts/slideLayout59.xml"/><Relationship Id="rId17" Type="http://schemas.openxmlformats.org/officeDocument/2006/relationships/slideLayout" Target="../slideLayouts/slideLayout64.xml"/><Relationship Id="rId25" Type="http://schemas.openxmlformats.org/officeDocument/2006/relationships/slideLayout" Target="../slideLayouts/slideLayout72.xml"/><Relationship Id="rId2" Type="http://schemas.openxmlformats.org/officeDocument/2006/relationships/slideLayout" Target="../slideLayouts/slideLayout49.xml"/><Relationship Id="rId16" Type="http://schemas.openxmlformats.org/officeDocument/2006/relationships/slideLayout" Target="../slideLayouts/slideLayout63.xml"/><Relationship Id="rId20" Type="http://schemas.openxmlformats.org/officeDocument/2006/relationships/slideLayout" Target="../slideLayouts/slideLayout67.xml"/><Relationship Id="rId29" Type="http://schemas.openxmlformats.org/officeDocument/2006/relationships/image" Target="../media/image127.png"/><Relationship Id="rId1" Type="http://schemas.openxmlformats.org/officeDocument/2006/relationships/slideLayout" Target="../slideLayouts/slideLayout48.xml"/><Relationship Id="rId6" Type="http://schemas.openxmlformats.org/officeDocument/2006/relationships/slideLayout" Target="../slideLayouts/slideLayout53.xml"/><Relationship Id="rId11" Type="http://schemas.openxmlformats.org/officeDocument/2006/relationships/slideLayout" Target="../slideLayouts/slideLayout58.xml"/><Relationship Id="rId24" Type="http://schemas.openxmlformats.org/officeDocument/2006/relationships/slideLayout" Target="../slideLayouts/slideLayout71.xml"/><Relationship Id="rId5" Type="http://schemas.openxmlformats.org/officeDocument/2006/relationships/slideLayout" Target="../slideLayouts/slideLayout52.xml"/><Relationship Id="rId15" Type="http://schemas.openxmlformats.org/officeDocument/2006/relationships/slideLayout" Target="../slideLayouts/slideLayout62.xml"/><Relationship Id="rId23" Type="http://schemas.openxmlformats.org/officeDocument/2006/relationships/slideLayout" Target="../slideLayouts/slideLayout70.xml"/><Relationship Id="rId28" Type="http://schemas.openxmlformats.org/officeDocument/2006/relationships/theme" Target="../theme/theme2.xml"/><Relationship Id="rId10" Type="http://schemas.openxmlformats.org/officeDocument/2006/relationships/slideLayout" Target="../slideLayouts/slideLayout57.xml"/><Relationship Id="rId19" Type="http://schemas.openxmlformats.org/officeDocument/2006/relationships/slideLayout" Target="../slideLayouts/slideLayout66.xml"/><Relationship Id="rId4" Type="http://schemas.openxmlformats.org/officeDocument/2006/relationships/slideLayout" Target="../slideLayouts/slideLayout51.xml"/><Relationship Id="rId9" Type="http://schemas.openxmlformats.org/officeDocument/2006/relationships/slideLayout" Target="../slideLayouts/slideLayout56.xml"/><Relationship Id="rId14" Type="http://schemas.openxmlformats.org/officeDocument/2006/relationships/slideLayout" Target="../slideLayouts/slideLayout61.xml"/><Relationship Id="rId22" Type="http://schemas.openxmlformats.org/officeDocument/2006/relationships/slideLayout" Target="../slideLayouts/slideLayout69.xml"/><Relationship Id="rId27" Type="http://schemas.openxmlformats.org/officeDocument/2006/relationships/slideLayout" Target="../slideLayouts/slideLayout74.xml"/><Relationship Id="rId30" Type="http://schemas.openxmlformats.org/officeDocument/2006/relationships/image" Target="../media/image128.sv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8A017D3D-EFC2-62F8-2B94-E6D5C83B99F1}"/>
              </a:ext>
            </a:extLst>
          </p:cNvPr>
          <p:cNvSpPr>
            <a:spLocks noGrp="1" noRot="1" noMove="1" noResize="1" noEditPoints="1" noAdjustHandles="1" noChangeArrowheads="1" noChangeShapeType="1"/>
          </p:cNvSpPr>
          <p:nvPr>
            <p:ph type="title"/>
          </p:nvPr>
        </p:nvSpPr>
        <p:spPr>
          <a:xfrm>
            <a:off x="1676291" y="730251"/>
            <a:ext cx="21029831" cy="2651126"/>
          </a:xfrm>
          <a:prstGeom prst="rect">
            <a:avLst/>
          </a:prstGeom>
        </p:spPr>
        <p:txBody>
          <a:bodyPr vert="horz" lIns="0" tIns="0" rIns="0" bIns="0" rtlCol="0" anchor="b">
            <a:noAutofit/>
          </a:bodyPr>
          <a:lstStyle/>
          <a:p>
            <a:pPr lvl="0"/>
            <a:r>
              <a:rPr lang="nl-NL"/>
              <a:t>Klik om stijl te bewerken</a:t>
            </a:r>
            <a:endParaRPr lang="nl-BE"/>
          </a:p>
        </p:txBody>
      </p:sp>
      <p:sp>
        <p:nvSpPr>
          <p:cNvPr id="4" name="Tijdelijke aanduiding voor datum 3">
            <a:extLst>
              <a:ext uri="{FF2B5EF4-FFF2-40B4-BE49-F238E27FC236}">
                <a16:creationId xmlns:a16="http://schemas.microsoft.com/office/drawing/2014/main" id="{91BD08FA-53FB-BCDA-AABB-BD5A45534786}"/>
              </a:ext>
            </a:extLst>
          </p:cNvPr>
          <p:cNvSpPr>
            <a:spLocks noGrp="1"/>
          </p:cNvSpPr>
          <p:nvPr>
            <p:ph type="dt" sz="half" idx="2"/>
          </p:nvPr>
        </p:nvSpPr>
        <p:spPr>
          <a:xfrm>
            <a:off x="1676291" y="12712701"/>
            <a:ext cx="5486043" cy="730250"/>
          </a:xfrm>
          <a:prstGeom prst="rect">
            <a:avLst/>
          </a:prstGeom>
        </p:spPr>
        <p:txBody>
          <a:bodyPr vert="horz" lIns="91440" tIns="45720" rIns="91440" bIns="45720" rtlCol="0" anchor="ctr"/>
          <a:lstStyle>
            <a:lvl1pPr algn="l">
              <a:defRPr sz="2400">
                <a:solidFill>
                  <a:schemeClr val="tx1">
                    <a:tint val="75000"/>
                  </a:schemeClr>
                </a:solidFill>
              </a:defRPr>
            </a:lvl1pPr>
          </a:lstStyle>
          <a:p>
            <a:endParaRPr lang="nl-BE"/>
          </a:p>
        </p:txBody>
      </p:sp>
      <p:sp>
        <p:nvSpPr>
          <p:cNvPr id="5" name="Tijdelijke aanduiding voor voettekst 4">
            <a:extLst>
              <a:ext uri="{FF2B5EF4-FFF2-40B4-BE49-F238E27FC236}">
                <a16:creationId xmlns:a16="http://schemas.microsoft.com/office/drawing/2014/main" id="{0AAA4C9A-7582-41E8-47CA-235B6168FF1E}"/>
              </a:ext>
            </a:extLst>
          </p:cNvPr>
          <p:cNvSpPr>
            <a:spLocks noGrp="1"/>
          </p:cNvSpPr>
          <p:nvPr>
            <p:ph type="ftr" sz="quarter" idx="3"/>
          </p:nvPr>
        </p:nvSpPr>
        <p:spPr>
          <a:xfrm>
            <a:off x="8076675" y="12712701"/>
            <a:ext cx="8229064" cy="730250"/>
          </a:xfrm>
          <a:prstGeom prst="rect">
            <a:avLst/>
          </a:prstGeom>
        </p:spPr>
        <p:txBody>
          <a:bodyPr vert="horz" lIns="91440" tIns="45720" rIns="91440" bIns="45720" rtlCol="0" anchor="ctr"/>
          <a:lstStyle>
            <a:lvl1pPr algn="ctr">
              <a:defRPr sz="2400">
                <a:solidFill>
                  <a:schemeClr val="tx1">
                    <a:tint val="75000"/>
                  </a:schemeClr>
                </a:solidFill>
              </a:defRPr>
            </a:lvl1pPr>
          </a:lstStyle>
          <a:p>
            <a:endParaRPr lang="nl-BE"/>
          </a:p>
        </p:txBody>
      </p:sp>
      <p:sp>
        <p:nvSpPr>
          <p:cNvPr id="6" name="Tijdelijke aanduiding voor dianummer 5">
            <a:extLst>
              <a:ext uri="{FF2B5EF4-FFF2-40B4-BE49-F238E27FC236}">
                <a16:creationId xmlns:a16="http://schemas.microsoft.com/office/drawing/2014/main" id="{BC7D1118-91D4-E30B-FDD7-2FAF1CEF9D55}"/>
              </a:ext>
            </a:extLst>
          </p:cNvPr>
          <p:cNvSpPr>
            <a:spLocks noGrp="1"/>
          </p:cNvSpPr>
          <p:nvPr>
            <p:ph type="sldNum" sz="quarter" idx="4"/>
          </p:nvPr>
        </p:nvSpPr>
        <p:spPr>
          <a:xfrm>
            <a:off x="17220079" y="12712701"/>
            <a:ext cx="5486043" cy="730250"/>
          </a:xfrm>
          <a:prstGeom prst="rect">
            <a:avLst/>
          </a:prstGeom>
        </p:spPr>
        <p:txBody>
          <a:bodyPr vert="horz" lIns="91440" tIns="45720" rIns="91440" bIns="45720" rtlCol="0" anchor="ctr"/>
          <a:lstStyle>
            <a:lvl1pPr algn="r">
              <a:defRPr sz="2400">
                <a:solidFill>
                  <a:schemeClr val="tx1">
                    <a:tint val="75000"/>
                  </a:schemeClr>
                </a:solidFill>
              </a:defRPr>
            </a:lvl1pPr>
          </a:lstStyle>
          <a:p>
            <a:fld id="{7ED1649C-F388-3F46-A60C-0AF6BF34E8D4}" type="slidenum">
              <a:rPr lang="nl-BE" smtClean="0"/>
              <a:t>‹nr.›</a:t>
            </a:fld>
            <a:endParaRPr lang="nl-BE"/>
          </a:p>
        </p:txBody>
      </p:sp>
      <p:sp>
        <p:nvSpPr>
          <p:cNvPr id="7" name="Tijdelijke aanduiding voor tekst 6">
            <a:extLst>
              <a:ext uri="{FF2B5EF4-FFF2-40B4-BE49-F238E27FC236}">
                <a16:creationId xmlns:a16="http://schemas.microsoft.com/office/drawing/2014/main" id="{46B121D2-F78B-5B83-8F45-9B6D9D1A027E}"/>
              </a:ext>
            </a:extLst>
          </p:cNvPr>
          <p:cNvSpPr>
            <a:spLocks noGrp="1" noRot="1" noMove="1" noResize="1" noEditPoints="1" noAdjustHandles="1" noChangeArrowheads="1" noChangeShapeType="1"/>
          </p:cNvSpPr>
          <p:nvPr>
            <p:ph type="body" idx="1"/>
          </p:nvPr>
        </p:nvSpPr>
        <p:spPr>
          <a:xfrm>
            <a:off x="1676400" y="3651250"/>
            <a:ext cx="21029613" cy="8702675"/>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Tree>
    <p:extLst>
      <p:ext uri="{BB962C8B-B14F-4D97-AF65-F5344CB8AC3E}">
        <p14:creationId xmlns:p14="http://schemas.microsoft.com/office/powerpoint/2010/main" val="27469344"/>
      </p:ext>
    </p:extLst>
  </p:cSld>
  <p:clrMap bg1="lt1" tx1="dk1" bg2="lt2" tx2="dk2" accent1="accent1" accent2="accent2" accent3="accent3" accent4="accent4" accent5="accent5" accent6="accent6" hlink="hlink" folHlink="folHlink"/>
  <p:sldLayoutIdLst>
    <p:sldLayoutId id="2147483649" r:id="rId1"/>
    <p:sldLayoutId id="2147483690" r:id="rId2"/>
    <p:sldLayoutId id="2147483660" r:id="rId3"/>
    <p:sldLayoutId id="2147483673" r:id="rId4"/>
    <p:sldLayoutId id="2147483674" r:id="rId5"/>
    <p:sldLayoutId id="2147483689" r:id="rId6"/>
    <p:sldLayoutId id="2147483661" r:id="rId7"/>
    <p:sldLayoutId id="2147483675" r:id="rId8"/>
    <p:sldLayoutId id="2147483662" r:id="rId9"/>
    <p:sldLayoutId id="2147483676" r:id="rId10"/>
    <p:sldLayoutId id="2147483686" r:id="rId11"/>
    <p:sldLayoutId id="2147483663" r:id="rId12"/>
    <p:sldLayoutId id="2147483677" r:id="rId13"/>
    <p:sldLayoutId id="2147483687" r:id="rId14"/>
    <p:sldLayoutId id="2147483664" r:id="rId15"/>
    <p:sldLayoutId id="2147483678" r:id="rId16"/>
    <p:sldLayoutId id="2147483683" r:id="rId17"/>
    <p:sldLayoutId id="2147483665" r:id="rId18"/>
    <p:sldLayoutId id="2147483680" r:id="rId19"/>
    <p:sldLayoutId id="2147483684" r:id="rId20"/>
    <p:sldLayoutId id="2147483666" r:id="rId21"/>
    <p:sldLayoutId id="2147483692" r:id="rId22"/>
    <p:sldLayoutId id="2147483693" r:id="rId23"/>
    <p:sldLayoutId id="2147483699" r:id="rId24"/>
    <p:sldLayoutId id="2147483667" r:id="rId25"/>
    <p:sldLayoutId id="2147483695" r:id="rId26"/>
    <p:sldLayoutId id="2147483697" r:id="rId27"/>
    <p:sldLayoutId id="2147483668" r:id="rId28"/>
    <p:sldLayoutId id="2147483681" r:id="rId29"/>
    <p:sldLayoutId id="2147483682" r:id="rId30"/>
    <p:sldLayoutId id="2147483696" r:id="rId31"/>
    <p:sldLayoutId id="2147483691" r:id="rId32"/>
    <p:sldLayoutId id="2147483698" r:id="rId33"/>
    <p:sldLayoutId id="2147483671" r:id="rId34"/>
    <p:sldLayoutId id="2147483669" r:id="rId35"/>
    <p:sldLayoutId id="2147483670" r:id="rId36"/>
    <p:sldLayoutId id="2147483688" r:id="rId37"/>
    <p:sldLayoutId id="2147483694" r:id="rId38"/>
    <p:sldLayoutId id="2147483672" r:id="rId39"/>
    <p:sldLayoutId id="2147483679" r:id="rId40"/>
    <p:sldLayoutId id="2147483700" r:id="rId41"/>
    <p:sldLayoutId id="2147483702" r:id="rId42"/>
    <p:sldLayoutId id="2147483704" r:id="rId43"/>
    <p:sldLayoutId id="2147483705" r:id="rId44"/>
    <p:sldLayoutId id="2147483706" r:id="rId45"/>
    <p:sldLayoutId id="2147483707" r:id="rId46"/>
    <p:sldLayoutId id="2147483739" r:id="rId47"/>
  </p:sldLayoutIdLst>
  <p:hf sldNum="0" hdr="0" ftr="0" dt="0"/>
  <p:txStyles>
    <p:titleStyle>
      <a:lvl1pPr algn="l" defTabSz="1828709" rtl="0" eaLnBrk="1" latinLnBrk="0" hangingPunct="1">
        <a:lnSpc>
          <a:spcPct val="90000"/>
        </a:lnSpc>
        <a:spcBef>
          <a:spcPct val="0"/>
        </a:spcBef>
        <a:buNone/>
        <a:defRPr lang="nl-BE" sz="13230" b="1" i="0" kern="1200" baseline="0" dirty="0">
          <a:solidFill>
            <a:schemeClr val="accent1"/>
          </a:solidFill>
          <a:latin typeface="Flanders Art Sans Condensed" panose="00000506000000000000" pitchFamily="50" charset="0"/>
          <a:ea typeface="+mj-ea"/>
          <a:cs typeface="+mj-cs"/>
        </a:defRPr>
      </a:lvl1pPr>
    </p:titleStyle>
    <p:bodyStyle>
      <a:lvl1pPr marL="720000" indent="-720000" algn="l" defTabSz="1828709" rtl="0" eaLnBrk="1" latinLnBrk="0" hangingPunct="1">
        <a:lnSpc>
          <a:spcPct val="90000"/>
        </a:lnSpc>
        <a:spcBef>
          <a:spcPts val="2000"/>
        </a:spcBef>
        <a:buClr>
          <a:schemeClr val="accent1"/>
        </a:buClr>
        <a:buFont typeface="Wingdings 2" panose="05020102010507070707" pitchFamily="18" charset="2"/>
        <a:buChar char=""/>
        <a:defRPr lang="nl-NL" sz="5600" kern="1200" baseline="0" dirty="0">
          <a:solidFill>
            <a:schemeClr val="tx1"/>
          </a:solidFill>
          <a:latin typeface="Flanders Art Sans" pitchFamily="2" charset="77"/>
          <a:ea typeface="+mn-ea"/>
          <a:cs typeface="+mn-cs"/>
        </a:defRPr>
      </a:lvl1pPr>
      <a:lvl2pPr marL="1085850" indent="-361950" algn="l" defTabSz="1828709" rtl="0" eaLnBrk="1" latinLnBrk="0" hangingPunct="1">
        <a:lnSpc>
          <a:spcPct val="90000"/>
        </a:lnSpc>
        <a:spcBef>
          <a:spcPts val="1000"/>
        </a:spcBef>
        <a:buClr>
          <a:schemeClr val="accent1"/>
        </a:buClr>
        <a:buFont typeface="Arial" panose="020B0604020202020204" pitchFamily="34" charset="0"/>
        <a:buChar char="•"/>
        <a:defRPr lang="nl-NL" sz="4800" i="1" kern="1200" baseline="0" dirty="0">
          <a:solidFill>
            <a:schemeClr val="tx1"/>
          </a:solidFill>
          <a:latin typeface="Flanders Art Sans" pitchFamily="2" charset="77"/>
          <a:ea typeface="+mn-ea"/>
          <a:cs typeface="+mn-cs"/>
        </a:defRPr>
      </a:lvl2pPr>
      <a:lvl3pPr marL="1619250" indent="-457200" algn="l" defTabSz="1828709" rtl="0" eaLnBrk="1" latinLnBrk="0" hangingPunct="1">
        <a:lnSpc>
          <a:spcPct val="90000"/>
        </a:lnSpc>
        <a:spcBef>
          <a:spcPts val="1000"/>
        </a:spcBef>
        <a:buClr>
          <a:schemeClr val="accent1"/>
        </a:buClr>
        <a:buFont typeface="Wingdings" panose="05000000000000000000" pitchFamily="2" charset="2"/>
        <a:buChar char="§"/>
        <a:defRPr lang="nl-NL" sz="4000" kern="1200" baseline="0" dirty="0">
          <a:solidFill>
            <a:schemeClr val="tx1"/>
          </a:solidFill>
          <a:latin typeface="Flanders Art Sans" pitchFamily="2" charset="77"/>
          <a:ea typeface="+mn-ea"/>
          <a:cs typeface="+mn-cs"/>
        </a:defRPr>
      </a:lvl3pPr>
      <a:lvl4pPr marL="1981200" indent="-381000" algn="l" defTabSz="1828709" rtl="0" eaLnBrk="1" latinLnBrk="0" hangingPunct="1">
        <a:lnSpc>
          <a:spcPct val="90000"/>
        </a:lnSpc>
        <a:spcBef>
          <a:spcPts val="1000"/>
        </a:spcBef>
        <a:buClr>
          <a:schemeClr val="accent1"/>
        </a:buClr>
        <a:buFont typeface="Arial" panose="020B0604020202020204" pitchFamily="34" charset="0"/>
        <a:buChar char="•"/>
        <a:defRPr lang="nl-NL" sz="3600" kern="1200" baseline="0" dirty="0">
          <a:solidFill>
            <a:schemeClr val="tx1"/>
          </a:solidFill>
          <a:latin typeface="Flanders Art Sans" pitchFamily="2" charset="77"/>
          <a:ea typeface="+mn-ea"/>
          <a:cs typeface="+mn-cs"/>
        </a:defRPr>
      </a:lvl4pPr>
      <a:lvl5pPr marL="2419350" indent="-533400" algn="l" defTabSz="1828709" rtl="0" eaLnBrk="1" latinLnBrk="0" hangingPunct="1">
        <a:lnSpc>
          <a:spcPct val="90000"/>
        </a:lnSpc>
        <a:spcBef>
          <a:spcPts val="1000"/>
        </a:spcBef>
        <a:buClr>
          <a:schemeClr val="accent1"/>
        </a:buClr>
        <a:buFont typeface="Wingdings" panose="05000000000000000000" pitchFamily="2" charset="2"/>
        <a:buChar char="§"/>
        <a:defRPr lang="nl-BE" sz="3600" kern="1200" baseline="0" dirty="0">
          <a:solidFill>
            <a:schemeClr val="tx1"/>
          </a:solidFill>
          <a:latin typeface="Flanders Art Sans" pitchFamily="2" charset="77"/>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p:bodyStyle>
    <p:otherStyle>
      <a:defPPr>
        <a:defRPr lang="nl-BE"/>
      </a:defPPr>
      <a:lvl1pPr marL="0" algn="l" defTabSz="1828709" rtl="0" eaLnBrk="1" latinLnBrk="0" hangingPunct="1">
        <a:defRPr sz="3600" kern="1200">
          <a:solidFill>
            <a:schemeClr val="tx1"/>
          </a:solidFill>
          <a:latin typeface="+mn-lt"/>
          <a:ea typeface="+mn-ea"/>
          <a:cs typeface="+mn-cs"/>
        </a:defRPr>
      </a:lvl1pPr>
      <a:lvl2pPr marL="914354" algn="l" defTabSz="1828709" rtl="0" eaLnBrk="1" latinLnBrk="0" hangingPunct="1">
        <a:defRPr sz="3600" kern="1200">
          <a:solidFill>
            <a:schemeClr val="tx1"/>
          </a:solidFill>
          <a:latin typeface="+mn-lt"/>
          <a:ea typeface="+mn-ea"/>
          <a:cs typeface="+mn-cs"/>
        </a:defRPr>
      </a:lvl2pPr>
      <a:lvl3pPr marL="1828709" algn="l" defTabSz="1828709" rtl="0" eaLnBrk="1" latinLnBrk="0" hangingPunct="1">
        <a:defRPr sz="3600" kern="1200">
          <a:solidFill>
            <a:schemeClr val="tx1"/>
          </a:solidFill>
          <a:latin typeface="+mn-lt"/>
          <a:ea typeface="+mn-ea"/>
          <a:cs typeface="+mn-cs"/>
        </a:defRPr>
      </a:lvl3pPr>
      <a:lvl4pPr marL="2743063" algn="l" defTabSz="1828709" rtl="0" eaLnBrk="1" latinLnBrk="0" hangingPunct="1">
        <a:defRPr sz="3600" kern="1200">
          <a:solidFill>
            <a:schemeClr val="tx1"/>
          </a:solidFill>
          <a:latin typeface="+mn-lt"/>
          <a:ea typeface="+mn-ea"/>
          <a:cs typeface="+mn-cs"/>
        </a:defRPr>
      </a:lvl4pPr>
      <a:lvl5pPr marL="3657417" algn="l" defTabSz="1828709" rtl="0" eaLnBrk="1" latinLnBrk="0" hangingPunct="1">
        <a:defRPr sz="3600" kern="1200">
          <a:solidFill>
            <a:schemeClr val="tx1"/>
          </a:solidFill>
          <a:latin typeface="+mn-lt"/>
          <a:ea typeface="+mn-ea"/>
          <a:cs typeface="+mn-cs"/>
        </a:defRPr>
      </a:lvl5pPr>
      <a:lvl6pPr marL="4571771" algn="l" defTabSz="1828709" rtl="0" eaLnBrk="1" latinLnBrk="0" hangingPunct="1">
        <a:defRPr sz="3600" kern="1200">
          <a:solidFill>
            <a:schemeClr val="tx1"/>
          </a:solidFill>
          <a:latin typeface="+mn-lt"/>
          <a:ea typeface="+mn-ea"/>
          <a:cs typeface="+mn-cs"/>
        </a:defRPr>
      </a:lvl6pPr>
      <a:lvl7pPr marL="5486126" algn="l" defTabSz="1828709" rtl="0" eaLnBrk="1" latinLnBrk="0" hangingPunct="1">
        <a:defRPr sz="3600" kern="1200">
          <a:solidFill>
            <a:schemeClr val="tx1"/>
          </a:solidFill>
          <a:latin typeface="+mn-lt"/>
          <a:ea typeface="+mn-ea"/>
          <a:cs typeface="+mn-cs"/>
        </a:defRPr>
      </a:lvl7pPr>
      <a:lvl8pPr marL="6400480" algn="l" defTabSz="1828709" rtl="0" eaLnBrk="1" latinLnBrk="0" hangingPunct="1">
        <a:defRPr sz="3600" kern="1200">
          <a:solidFill>
            <a:schemeClr val="tx1"/>
          </a:solidFill>
          <a:latin typeface="+mn-lt"/>
          <a:ea typeface="+mn-ea"/>
          <a:cs typeface="+mn-cs"/>
        </a:defRPr>
      </a:lvl8pPr>
      <a:lvl9pPr marL="7314834" algn="l" defTabSz="1828709" rtl="0" eaLnBrk="1" latinLnBrk="0" hangingPunct="1">
        <a:defRPr sz="36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4320" userDrawn="1">
          <p15:clr>
            <a:srgbClr val="F26B43"/>
          </p15:clr>
        </p15:guide>
        <p15:guide id="2" pos="7679"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62B770C8-5427-11D2-1B99-5389D42E8F62}"/>
              </a:ext>
            </a:extLst>
          </p:cNvPr>
          <p:cNvSpPr>
            <a:spLocks noGrp="1"/>
          </p:cNvSpPr>
          <p:nvPr>
            <p:ph type="title"/>
          </p:nvPr>
        </p:nvSpPr>
        <p:spPr>
          <a:xfrm>
            <a:off x="1676291" y="730251"/>
            <a:ext cx="21029831" cy="2651126"/>
          </a:xfrm>
          <a:prstGeom prst="rect">
            <a:avLst/>
          </a:prstGeom>
        </p:spPr>
        <p:txBody>
          <a:bodyPr vert="horz" lIns="91440" tIns="45720" rIns="91440" bIns="45720" rtlCol="0" anchor="ctr">
            <a:normAutofit/>
          </a:bodyPr>
          <a:lstStyle/>
          <a:p>
            <a:r>
              <a:rPr lang="nl-NL"/>
              <a:t>Klik om stijl te bewerken</a:t>
            </a:r>
            <a:endParaRPr lang="nl-BE"/>
          </a:p>
        </p:txBody>
      </p:sp>
      <p:sp>
        <p:nvSpPr>
          <p:cNvPr id="3" name="Tijdelijke aanduiding voor tekst 2">
            <a:extLst>
              <a:ext uri="{FF2B5EF4-FFF2-40B4-BE49-F238E27FC236}">
                <a16:creationId xmlns:a16="http://schemas.microsoft.com/office/drawing/2014/main" id="{13336ED0-B58E-09CC-3F4A-CCD84F45B5BE}"/>
              </a:ext>
            </a:extLst>
          </p:cNvPr>
          <p:cNvSpPr>
            <a:spLocks noGrp="1"/>
          </p:cNvSpPr>
          <p:nvPr>
            <p:ph type="body" idx="1"/>
          </p:nvPr>
        </p:nvSpPr>
        <p:spPr>
          <a:xfrm>
            <a:off x="1676291" y="3651250"/>
            <a:ext cx="21029831" cy="8702676"/>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pic>
        <p:nvPicPr>
          <p:cNvPr id="9" name="Graphic 8">
            <a:extLst>
              <a:ext uri="{FF2B5EF4-FFF2-40B4-BE49-F238E27FC236}">
                <a16:creationId xmlns:a16="http://schemas.microsoft.com/office/drawing/2014/main" id="{9BF53A20-A57A-38B7-7EDA-97A5721FC811}"/>
              </a:ext>
            </a:extLst>
          </p:cNvPr>
          <p:cNvPicPr>
            <a:picLocks noChangeAspect="1"/>
          </p:cNvPicPr>
          <p:nvPr userDrawn="1"/>
        </p:nvPicPr>
        <p:blipFill>
          <a:blip r:embed="rId29">
            <a:extLst>
              <a:ext uri="{96DAC541-7B7A-43D3-8B79-37D633B846F1}">
                <asvg:svgBlip xmlns:asvg="http://schemas.microsoft.com/office/drawing/2016/SVG/main" r:embed="rId30"/>
              </a:ext>
            </a:extLst>
          </a:blip>
          <a:stretch>
            <a:fillRect/>
          </a:stretch>
        </p:blipFill>
        <p:spPr>
          <a:xfrm>
            <a:off x="21579398" y="12531506"/>
            <a:ext cx="2253449" cy="676080"/>
          </a:xfrm>
          <a:prstGeom prst="rect">
            <a:avLst/>
          </a:prstGeom>
        </p:spPr>
      </p:pic>
    </p:spTree>
    <p:extLst>
      <p:ext uri="{BB962C8B-B14F-4D97-AF65-F5344CB8AC3E}">
        <p14:creationId xmlns:p14="http://schemas.microsoft.com/office/powerpoint/2010/main" val="1248802253"/>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 id="2147483722" r:id="rId14"/>
    <p:sldLayoutId id="2147483723" r:id="rId15"/>
    <p:sldLayoutId id="2147483724" r:id="rId16"/>
    <p:sldLayoutId id="2147483725" r:id="rId17"/>
    <p:sldLayoutId id="2147483726" r:id="rId18"/>
    <p:sldLayoutId id="2147483727" r:id="rId19"/>
    <p:sldLayoutId id="2147483728" r:id="rId20"/>
    <p:sldLayoutId id="2147483729" r:id="rId21"/>
    <p:sldLayoutId id="2147483730" r:id="rId22"/>
    <p:sldLayoutId id="2147483731" r:id="rId23"/>
    <p:sldLayoutId id="2147483732" r:id="rId24"/>
    <p:sldLayoutId id="2147483733" r:id="rId25"/>
    <p:sldLayoutId id="2147483734" r:id="rId26"/>
    <p:sldLayoutId id="2147483735" r:id="rId27"/>
  </p:sldLayoutIdLst>
  <p:txStyles>
    <p:titleStyle>
      <a:lvl1pPr algn="l" defTabSz="1828709" rtl="0" eaLnBrk="1" latinLnBrk="0" hangingPunct="1">
        <a:lnSpc>
          <a:spcPct val="90000"/>
        </a:lnSpc>
        <a:spcBef>
          <a:spcPct val="0"/>
        </a:spcBef>
        <a:buNone/>
        <a:defRPr sz="8800" kern="1200">
          <a:solidFill>
            <a:schemeClr val="tx1"/>
          </a:solidFill>
          <a:latin typeface="+mj-lt"/>
          <a:ea typeface="+mj-ea"/>
          <a:cs typeface="+mj-cs"/>
        </a:defRPr>
      </a:lvl1pPr>
    </p:titleStyle>
    <p:bodyStyle>
      <a:lvl1pPr marL="457177" indent="-457177" algn="l" defTabSz="1828709" rtl="0" eaLnBrk="1" latinLnBrk="0" hangingPunct="1">
        <a:lnSpc>
          <a:spcPct val="90000"/>
        </a:lnSpc>
        <a:spcBef>
          <a:spcPts val="2000"/>
        </a:spcBef>
        <a:buFont typeface="Arial" panose="020B0604020202020204" pitchFamily="34" charset="0"/>
        <a:buChar char="•"/>
        <a:defRPr sz="5600" kern="1200">
          <a:solidFill>
            <a:schemeClr val="tx1"/>
          </a:solidFill>
          <a:latin typeface="+mn-lt"/>
          <a:ea typeface="+mn-ea"/>
          <a:cs typeface="+mn-cs"/>
        </a:defRPr>
      </a:lvl1pPr>
      <a:lvl2pPr marL="1371531" indent="-457177" algn="l" defTabSz="1828709"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5886" indent="-457177" algn="l" defTabSz="1828709"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p:bodyStyle>
    <p:otherStyle>
      <a:defPPr>
        <a:defRPr lang="nl-BE"/>
      </a:defPPr>
      <a:lvl1pPr marL="0" algn="l" defTabSz="1828709" rtl="0" eaLnBrk="1" latinLnBrk="0" hangingPunct="1">
        <a:defRPr sz="3600" kern="1200">
          <a:solidFill>
            <a:schemeClr val="tx1"/>
          </a:solidFill>
          <a:latin typeface="+mn-lt"/>
          <a:ea typeface="+mn-ea"/>
          <a:cs typeface="+mn-cs"/>
        </a:defRPr>
      </a:lvl1pPr>
      <a:lvl2pPr marL="914354" algn="l" defTabSz="1828709" rtl="0" eaLnBrk="1" latinLnBrk="0" hangingPunct="1">
        <a:defRPr sz="3600" kern="1200">
          <a:solidFill>
            <a:schemeClr val="tx1"/>
          </a:solidFill>
          <a:latin typeface="+mn-lt"/>
          <a:ea typeface="+mn-ea"/>
          <a:cs typeface="+mn-cs"/>
        </a:defRPr>
      </a:lvl2pPr>
      <a:lvl3pPr marL="1828709" algn="l" defTabSz="1828709" rtl="0" eaLnBrk="1" latinLnBrk="0" hangingPunct="1">
        <a:defRPr sz="3600" kern="1200">
          <a:solidFill>
            <a:schemeClr val="tx1"/>
          </a:solidFill>
          <a:latin typeface="+mn-lt"/>
          <a:ea typeface="+mn-ea"/>
          <a:cs typeface="+mn-cs"/>
        </a:defRPr>
      </a:lvl3pPr>
      <a:lvl4pPr marL="2743063" algn="l" defTabSz="1828709" rtl="0" eaLnBrk="1" latinLnBrk="0" hangingPunct="1">
        <a:defRPr sz="3600" kern="1200">
          <a:solidFill>
            <a:schemeClr val="tx1"/>
          </a:solidFill>
          <a:latin typeface="+mn-lt"/>
          <a:ea typeface="+mn-ea"/>
          <a:cs typeface="+mn-cs"/>
        </a:defRPr>
      </a:lvl4pPr>
      <a:lvl5pPr marL="3657417" algn="l" defTabSz="1828709" rtl="0" eaLnBrk="1" latinLnBrk="0" hangingPunct="1">
        <a:defRPr sz="3600" kern="1200">
          <a:solidFill>
            <a:schemeClr val="tx1"/>
          </a:solidFill>
          <a:latin typeface="+mn-lt"/>
          <a:ea typeface="+mn-ea"/>
          <a:cs typeface="+mn-cs"/>
        </a:defRPr>
      </a:lvl5pPr>
      <a:lvl6pPr marL="4571771" algn="l" defTabSz="1828709" rtl="0" eaLnBrk="1" latinLnBrk="0" hangingPunct="1">
        <a:defRPr sz="3600" kern="1200">
          <a:solidFill>
            <a:schemeClr val="tx1"/>
          </a:solidFill>
          <a:latin typeface="+mn-lt"/>
          <a:ea typeface="+mn-ea"/>
          <a:cs typeface="+mn-cs"/>
        </a:defRPr>
      </a:lvl6pPr>
      <a:lvl7pPr marL="5486126" algn="l" defTabSz="1828709" rtl="0" eaLnBrk="1" latinLnBrk="0" hangingPunct="1">
        <a:defRPr sz="3600" kern="1200">
          <a:solidFill>
            <a:schemeClr val="tx1"/>
          </a:solidFill>
          <a:latin typeface="+mn-lt"/>
          <a:ea typeface="+mn-ea"/>
          <a:cs typeface="+mn-cs"/>
        </a:defRPr>
      </a:lvl7pPr>
      <a:lvl8pPr marL="6400480" algn="l" defTabSz="1828709" rtl="0" eaLnBrk="1" latinLnBrk="0" hangingPunct="1">
        <a:defRPr sz="3600" kern="1200">
          <a:solidFill>
            <a:schemeClr val="tx1"/>
          </a:solidFill>
          <a:latin typeface="+mn-lt"/>
          <a:ea typeface="+mn-ea"/>
          <a:cs typeface="+mn-cs"/>
        </a:defRPr>
      </a:lvl8pPr>
      <a:lvl9pPr marL="7314834" algn="l" defTabSz="1828709" rtl="0" eaLnBrk="1" latinLnBrk="0" hangingPunct="1">
        <a:defRPr sz="3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9.xml"/></Relationships>
</file>

<file path=ppt/slides/_rels/slide2.xml.rels><?xml version="1.0" encoding="UTF-8" standalone="yes"?>
<Relationships xmlns="http://schemas.openxmlformats.org/package/2006/relationships"><Relationship Id="rId3" Type="http://schemas.openxmlformats.org/officeDocument/2006/relationships/image" Target="../media/image242.png"/><Relationship Id="rId2" Type="http://schemas.openxmlformats.org/officeDocument/2006/relationships/notesSlide" Target="../notesSlides/notesSlide2.xml"/><Relationship Id="rId1" Type="http://schemas.openxmlformats.org/officeDocument/2006/relationships/slideLayout" Target="../slideLayouts/slideLayout42.xml"/></Relationships>
</file>

<file path=ppt/slides/_rels/slide3.xml.rels><?xml version="1.0" encoding="UTF-8" standalone="yes"?>
<Relationships xmlns="http://schemas.openxmlformats.org/package/2006/relationships"><Relationship Id="rId3" Type="http://schemas.openxmlformats.org/officeDocument/2006/relationships/image" Target="../media/image242.png"/><Relationship Id="rId2" Type="http://schemas.openxmlformats.org/officeDocument/2006/relationships/notesSlide" Target="../notesSlides/notesSlide3.xml"/><Relationship Id="rId1" Type="http://schemas.openxmlformats.org/officeDocument/2006/relationships/slideLayout" Target="../slideLayouts/slideLayout42.xml"/></Relationships>
</file>

<file path=ppt/slides/_rels/slide4.xml.rels><?xml version="1.0" encoding="UTF-8" standalone="yes"?>
<Relationships xmlns="http://schemas.openxmlformats.org/package/2006/relationships"><Relationship Id="rId2" Type="http://schemas.openxmlformats.org/officeDocument/2006/relationships/image" Target="../media/image243.jpeg"/><Relationship Id="rId1" Type="http://schemas.openxmlformats.org/officeDocument/2006/relationships/slideLayout" Target="../slideLayouts/slideLayout47.xml"/></Relationships>
</file>

<file path=ppt/slides/_rels/slide5.xml.rels><?xml version="1.0" encoding="UTF-8" standalone="yes"?>
<Relationships xmlns="http://schemas.openxmlformats.org/package/2006/relationships"><Relationship Id="rId3" Type="http://schemas.openxmlformats.org/officeDocument/2006/relationships/image" Target="../media/image244.png"/><Relationship Id="rId2" Type="http://schemas.openxmlformats.org/officeDocument/2006/relationships/notesSlide" Target="../notesSlides/notesSlide4.xml"/><Relationship Id="rId1" Type="http://schemas.openxmlformats.org/officeDocument/2006/relationships/slideLayout" Target="../slideLayouts/slideLayout42.xml"/></Relationships>
</file>

<file path=ppt/slides/_rels/slide6.xml.rels><?xml version="1.0" encoding="UTF-8" standalone="yes"?>
<Relationships xmlns="http://schemas.openxmlformats.org/package/2006/relationships"><Relationship Id="rId3" Type="http://schemas.openxmlformats.org/officeDocument/2006/relationships/image" Target="../media/image245.png"/><Relationship Id="rId2" Type="http://schemas.openxmlformats.org/officeDocument/2006/relationships/notesSlide" Target="../notesSlides/notesSlide5.xml"/><Relationship Id="rId1" Type="http://schemas.openxmlformats.org/officeDocument/2006/relationships/slideLayout" Target="../slideLayouts/slideLayout53.xml"/></Relationships>
</file>

<file path=ppt/slides/_rels/slide7.xml.rels><?xml version="1.0" encoding="UTF-8" standalone="yes"?>
<Relationships xmlns="http://schemas.openxmlformats.org/package/2006/relationships"><Relationship Id="rId3" Type="http://schemas.openxmlformats.org/officeDocument/2006/relationships/image" Target="../media/image246.png"/><Relationship Id="rId2" Type="http://schemas.openxmlformats.org/officeDocument/2006/relationships/notesSlide" Target="../notesSlides/notesSlide6.xml"/><Relationship Id="rId1" Type="http://schemas.openxmlformats.org/officeDocument/2006/relationships/slideLayout" Target="../slideLayouts/slideLayout41.xml"/></Relationships>
</file>

<file path=ppt/slides/_rels/slide8.xml.rels><?xml version="1.0" encoding="UTF-8" standalone="yes"?>
<Relationships xmlns="http://schemas.openxmlformats.org/package/2006/relationships"><Relationship Id="rId3" Type="http://schemas.openxmlformats.org/officeDocument/2006/relationships/image" Target="../media/image247.png"/><Relationship Id="rId2" Type="http://schemas.openxmlformats.org/officeDocument/2006/relationships/notesSlide" Target="../notesSlides/notesSlide7.xml"/><Relationship Id="rId1" Type="http://schemas.openxmlformats.org/officeDocument/2006/relationships/slideLayout" Target="../slideLayouts/slideLayout54.xml"/></Relationships>
</file>

<file path=ppt/slides/_rels/slide9.xml.rels><?xml version="1.0" encoding="UTF-8" standalone="yes"?>
<Relationships xmlns="http://schemas.openxmlformats.org/package/2006/relationships"><Relationship Id="rId3" Type="http://schemas.openxmlformats.org/officeDocument/2006/relationships/image" Target="../media/image248.png"/><Relationship Id="rId2" Type="http://schemas.openxmlformats.org/officeDocument/2006/relationships/notesSlide" Target="../notesSlides/notesSlide8.xml"/><Relationship Id="rId1" Type="http://schemas.openxmlformats.org/officeDocument/2006/relationships/slideLayout" Target="../slideLayouts/slideLayout54.xml"/><Relationship Id="rId4" Type="http://schemas.openxmlformats.org/officeDocument/2006/relationships/image" Target="../media/image249.jpeg"/></Relationships>
</file>

<file path=ppt/slides/_rels/slide10.xml.rels><?xml version="1.0" encoding="UTF-8" standalone="yes"?>
<Relationships xmlns="http://schemas.openxmlformats.org/package/2006/relationships"><Relationship Id="rId3" Type="http://schemas.openxmlformats.org/officeDocument/2006/relationships/image" Target="../media/image250.png"/><Relationship Id="rId2" Type="http://schemas.openxmlformats.org/officeDocument/2006/relationships/notesSlide" Target="../notesSlides/notesSlide9.xml"/><Relationship Id="rId1" Type="http://schemas.openxmlformats.org/officeDocument/2006/relationships/slideLayout" Target="../slideLayouts/slideLayout7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0.xml"/></Relationships>
</file>

<file path=ppt/slides/_rels/slide13.xml.rels><?xml version="1.0" encoding="UTF-8" standalone="yes"?>
<Relationships xmlns="http://schemas.openxmlformats.org/package/2006/relationships"><Relationship Id="rId2" Type="http://schemas.openxmlformats.org/officeDocument/2006/relationships/image" Target="../media/image251.png"/><Relationship Id="rId1" Type="http://schemas.openxmlformats.org/officeDocument/2006/relationships/slideLayout" Target="../slideLayouts/slideLayout69.xml"/></Relationships>
</file>

<file path=ppt/slides/_rels/slide14.xml.rels><?xml version="1.0" encoding="UTF-8" standalone="yes"?>
<Relationships xmlns="http://schemas.openxmlformats.org/package/2006/relationships"><Relationship Id="rId2" Type="http://schemas.openxmlformats.org/officeDocument/2006/relationships/image" Target="../media/image252.png"/><Relationship Id="rId1" Type="http://schemas.openxmlformats.org/officeDocument/2006/relationships/slideLayout" Target="../slideLayouts/slideLayout69.xml"/></Relationships>
</file>

<file path=ppt/slides/_rels/slide15.xml.rels><?xml version="1.0" encoding="UTF-8" standalone="yes"?>
<Relationships xmlns="http://schemas.openxmlformats.org/package/2006/relationships"><Relationship Id="rId3" Type="http://schemas.openxmlformats.org/officeDocument/2006/relationships/image" Target="../media/image253.png"/><Relationship Id="rId2" Type="http://schemas.openxmlformats.org/officeDocument/2006/relationships/notesSlide" Target="../notesSlides/notesSlide11.xml"/><Relationship Id="rId1" Type="http://schemas.openxmlformats.org/officeDocument/2006/relationships/slideLayout" Target="../slideLayouts/slideLayout69.xml"/></Relationships>
</file>

<file path=ppt/slides/_rels/slide16.xml.rels><?xml version="1.0" encoding="UTF-8" standalone="yes"?>
<Relationships xmlns="http://schemas.openxmlformats.org/package/2006/relationships"><Relationship Id="rId3" Type="http://schemas.openxmlformats.org/officeDocument/2006/relationships/image" Target="../media/image254.png"/><Relationship Id="rId2" Type="http://schemas.openxmlformats.org/officeDocument/2006/relationships/notesSlide" Target="../notesSlides/notesSlide12.xml"/><Relationship Id="rId1" Type="http://schemas.openxmlformats.org/officeDocument/2006/relationships/slideLayout" Target="../slideLayouts/slideLayout69.xml"/></Relationships>
</file>

<file path=ppt/slides/_rels/slide17.xml.rels><?xml version="1.0" encoding="UTF-8" standalone="yes"?>
<Relationships xmlns="http://schemas.openxmlformats.org/package/2006/relationships"><Relationship Id="rId3" Type="http://schemas.openxmlformats.org/officeDocument/2006/relationships/image" Target="../media/image255.png"/><Relationship Id="rId2" Type="http://schemas.openxmlformats.org/officeDocument/2006/relationships/notesSlide" Target="../notesSlides/notesSlide13.xml"/><Relationship Id="rId1" Type="http://schemas.openxmlformats.org/officeDocument/2006/relationships/slideLayout" Target="../slideLayouts/slideLayout69.xml"/></Relationships>
</file>

<file path=ppt/slides/_rels/slide18.xml.rels><?xml version="1.0" encoding="UTF-8" standalone="yes"?>
<Relationships xmlns="http://schemas.openxmlformats.org/package/2006/relationships"><Relationship Id="rId3" Type="http://schemas.openxmlformats.org/officeDocument/2006/relationships/image" Target="../media/image256.png"/><Relationship Id="rId2" Type="http://schemas.openxmlformats.org/officeDocument/2006/relationships/notesSlide" Target="../notesSlides/notesSlide14.xml"/><Relationship Id="rId1" Type="http://schemas.openxmlformats.org/officeDocument/2006/relationships/slideLayout" Target="../slideLayouts/slideLayout69.xml"/></Relationships>
</file>

<file path=ppt/slides/_rels/slide19.xml.rels><?xml version="1.0" encoding="UTF-8" standalone="yes"?>
<Relationships xmlns="http://schemas.openxmlformats.org/package/2006/relationships"><Relationship Id="rId3" Type="http://schemas.openxmlformats.org/officeDocument/2006/relationships/image" Target="../media/image257.png"/><Relationship Id="rId2" Type="http://schemas.openxmlformats.org/officeDocument/2006/relationships/notesSlide" Target="../notesSlides/notesSlide15.xml"/><Relationship Id="rId1" Type="http://schemas.openxmlformats.org/officeDocument/2006/relationships/slideLayout" Target="../slideLayouts/slideLayout50.xml"/></Relationships>
</file>

<file path=ppt/slides/_rels/slide20.xml.rels><?xml version="1.0" encoding="UTF-8" standalone="yes"?>
<Relationships xmlns="http://schemas.openxmlformats.org/package/2006/relationships"><Relationship Id="rId3" Type="http://schemas.openxmlformats.org/officeDocument/2006/relationships/image" Target="../media/image258.png"/><Relationship Id="rId2" Type="http://schemas.openxmlformats.org/officeDocument/2006/relationships/notesSlide" Target="../notesSlides/notesSlide16.xml"/><Relationship Id="rId1" Type="http://schemas.openxmlformats.org/officeDocument/2006/relationships/slideLayout" Target="../slideLayouts/slideLayout53.xml"/><Relationship Id="rId5" Type="http://schemas.openxmlformats.org/officeDocument/2006/relationships/image" Target="../media/image116.png"/><Relationship Id="rId4" Type="http://schemas.openxmlformats.org/officeDocument/2006/relationships/image" Target="../media/image259.png"/></Relationships>
</file>

<file path=ppt/slides/_rels/slide21.xml.rels><?xml version="1.0" encoding="UTF-8" standalone="yes"?>
<Relationships xmlns="http://schemas.openxmlformats.org/package/2006/relationships"><Relationship Id="rId3" Type="http://schemas.openxmlformats.org/officeDocument/2006/relationships/image" Target="../media/image260.png"/><Relationship Id="rId2" Type="http://schemas.openxmlformats.org/officeDocument/2006/relationships/notesSlide" Target="../notesSlides/notesSlide17.xml"/><Relationship Id="rId1" Type="http://schemas.openxmlformats.org/officeDocument/2006/relationships/slideLayout" Target="../slideLayouts/slideLayout53.xml"/><Relationship Id="rId4" Type="http://schemas.openxmlformats.org/officeDocument/2006/relationships/image" Target="../media/image116.png"/></Relationships>
</file>

<file path=ppt/slides/_rels/slide22.xml.rels><?xml version="1.0" encoding="UTF-8" standalone="yes"?>
<Relationships xmlns="http://schemas.openxmlformats.org/package/2006/relationships"><Relationship Id="rId3" Type="http://schemas.openxmlformats.org/officeDocument/2006/relationships/image" Target="../media/image261.png"/><Relationship Id="rId2" Type="http://schemas.openxmlformats.org/officeDocument/2006/relationships/notesSlide" Target="../notesSlides/notesSlide18.xml"/><Relationship Id="rId1" Type="http://schemas.openxmlformats.org/officeDocument/2006/relationships/slideLayout" Target="../slideLayouts/slideLayout53.xml"/><Relationship Id="rId5" Type="http://schemas.openxmlformats.org/officeDocument/2006/relationships/image" Target="../media/image116.png"/><Relationship Id="rId4" Type="http://schemas.openxmlformats.org/officeDocument/2006/relationships/image" Target="../media/image262.png"/></Relationships>
</file>

<file path=ppt/slides/_rels/slide23.xml.rels><?xml version="1.0" encoding="UTF-8" standalone="yes"?>
<Relationships xmlns="http://schemas.openxmlformats.org/package/2006/relationships"><Relationship Id="rId3" Type="http://schemas.openxmlformats.org/officeDocument/2006/relationships/image" Target="../media/image258.png"/><Relationship Id="rId2" Type="http://schemas.openxmlformats.org/officeDocument/2006/relationships/notesSlide" Target="../notesSlides/notesSlide19.xml"/><Relationship Id="rId1" Type="http://schemas.openxmlformats.org/officeDocument/2006/relationships/slideLayout" Target="../slideLayouts/slideLayout53.xml"/><Relationship Id="rId5" Type="http://schemas.openxmlformats.org/officeDocument/2006/relationships/image" Target="../media/image116.png"/><Relationship Id="rId4" Type="http://schemas.openxmlformats.org/officeDocument/2006/relationships/image" Target="../media/image259.png"/></Relationships>
</file>

<file path=ppt/slides/_rels/slide24.xml.rels><?xml version="1.0" encoding="UTF-8" standalone="yes"?>
<Relationships xmlns="http://schemas.openxmlformats.org/package/2006/relationships"><Relationship Id="rId3" Type="http://schemas.openxmlformats.org/officeDocument/2006/relationships/image" Target="../media/image260.png"/><Relationship Id="rId2" Type="http://schemas.openxmlformats.org/officeDocument/2006/relationships/notesSlide" Target="../notesSlides/notesSlide20.xml"/><Relationship Id="rId1" Type="http://schemas.openxmlformats.org/officeDocument/2006/relationships/slideLayout" Target="../slideLayouts/slideLayout53.xml"/><Relationship Id="rId4" Type="http://schemas.openxmlformats.org/officeDocument/2006/relationships/image" Target="../media/image116.png"/></Relationships>
</file>

<file path=ppt/slides/_rels/slide25.xml.rels><?xml version="1.0" encoding="UTF-8" standalone="yes"?>
<Relationships xmlns="http://schemas.openxmlformats.org/package/2006/relationships"><Relationship Id="rId3" Type="http://schemas.openxmlformats.org/officeDocument/2006/relationships/image" Target="../media/image261.png"/><Relationship Id="rId2" Type="http://schemas.openxmlformats.org/officeDocument/2006/relationships/notesSlide" Target="../notesSlides/notesSlide21.xml"/><Relationship Id="rId1" Type="http://schemas.openxmlformats.org/officeDocument/2006/relationships/slideLayout" Target="../slideLayouts/slideLayout53.xml"/><Relationship Id="rId6" Type="http://schemas.openxmlformats.org/officeDocument/2006/relationships/image" Target="../media/image264.png"/><Relationship Id="rId5" Type="http://schemas.openxmlformats.org/officeDocument/2006/relationships/image" Target="../media/image263.png"/><Relationship Id="rId4" Type="http://schemas.openxmlformats.org/officeDocument/2006/relationships/image" Target="../media/image116.png"/></Relationships>
</file>

<file path=ppt/slides/_rels/slide26.xml.rels><?xml version="1.0" encoding="UTF-8" standalone="yes"?>
<Relationships xmlns="http://schemas.openxmlformats.org/package/2006/relationships"><Relationship Id="rId3" Type="http://schemas.openxmlformats.org/officeDocument/2006/relationships/image" Target="../media/image258.png"/><Relationship Id="rId2" Type="http://schemas.openxmlformats.org/officeDocument/2006/relationships/notesSlide" Target="../notesSlides/notesSlide22.xml"/><Relationship Id="rId1" Type="http://schemas.openxmlformats.org/officeDocument/2006/relationships/slideLayout" Target="../slideLayouts/slideLayout53.xml"/><Relationship Id="rId5" Type="http://schemas.openxmlformats.org/officeDocument/2006/relationships/image" Target="../media/image116.png"/><Relationship Id="rId4" Type="http://schemas.openxmlformats.org/officeDocument/2006/relationships/image" Target="../media/image259.png"/></Relationships>
</file>

<file path=ppt/slides/_rels/slide27.xml.rels><?xml version="1.0" encoding="UTF-8" standalone="yes"?>
<Relationships xmlns="http://schemas.openxmlformats.org/package/2006/relationships"><Relationship Id="rId3" Type="http://schemas.openxmlformats.org/officeDocument/2006/relationships/image" Target="../media/image260.png"/><Relationship Id="rId2" Type="http://schemas.openxmlformats.org/officeDocument/2006/relationships/notesSlide" Target="../notesSlides/notesSlide23.xml"/><Relationship Id="rId1" Type="http://schemas.openxmlformats.org/officeDocument/2006/relationships/slideLayout" Target="../slideLayouts/slideLayout53.xml"/><Relationship Id="rId4" Type="http://schemas.openxmlformats.org/officeDocument/2006/relationships/image" Target="../media/image116.png"/></Relationships>
</file>

<file path=ppt/slides/_rels/slide28.xml.rels><?xml version="1.0" encoding="UTF-8" standalone="yes"?>
<Relationships xmlns="http://schemas.openxmlformats.org/package/2006/relationships"><Relationship Id="rId3" Type="http://schemas.openxmlformats.org/officeDocument/2006/relationships/image" Target="../media/image261.png"/><Relationship Id="rId2" Type="http://schemas.openxmlformats.org/officeDocument/2006/relationships/notesSlide" Target="../notesSlides/notesSlide24.xml"/><Relationship Id="rId1" Type="http://schemas.openxmlformats.org/officeDocument/2006/relationships/slideLayout" Target="../slideLayouts/slideLayout53.xml"/><Relationship Id="rId6" Type="http://schemas.openxmlformats.org/officeDocument/2006/relationships/image" Target="../media/image266.png"/><Relationship Id="rId5" Type="http://schemas.openxmlformats.org/officeDocument/2006/relationships/image" Target="../media/image265.png"/><Relationship Id="rId4" Type="http://schemas.openxmlformats.org/officeDocument/2006/relationships/image" Target="../media/image116.png"/></Relationships>
</file>

<file path=ppt/slides/_rels/slide29.xml.rels><?xml version="1.0" encoding="UTF-8" standalone="yes"?>
<Relationships xmlns="http://schemas.openxmlformats.org/package/2006/relationships"><Relationship Id="rId3" Type="http://schemas.openxmlformats.org/officeDocument/2006/relationships/image" Target="../media/image258.png"/><Relationship Id="rId2" Type="http://schemas.openxmlformats.org/officeDocument/2006/relationships/notesSlide" Target="../notesSlides/notesSlide25.xml"/><Relationship Id="rId1" Type="http://schemas.openxmlformats.org/officeDocument/2006/relationships/slideLayout" Target="../slideLayouts/slideLayout53.xml"/><Relationship Id="rId5" Type="http://schemas.openxmlformats.org/officeDocument/2006/relationships/image" Target="../media/image116.png"/><Relationship Id="rId4" Type="http://schemas.openxmlformats.org/officeDocument/2006/relationships/image" Target="../media/image259.png"/></Relationships>
</file>

<file path=ppt/slides/_rels/slide30.xml.rels><?xml version="1.0" encoding="UTF-8" standalone="yes"?>
<Relationships xmlns="http://schemas.openxmlformats.org/package/2006/relationships"><Relationship Id="rId3" Type="http://schemas.openxmlformats.org/officeDocument/2006/relationships/image" Target="../media/image260.png"/><Relationship Id="rId2" Type="http://schemas.openxmlformats.org/officeDocument/2006/relationships/notesSlide" Target="../notesSlides/notesSlide26.xml"/><Relationship Id="rId1" Type="http://schemas.openxmlformats.org/officeDocument/2006/relationships/slideLayout" Target="../slideLayouts/slideLayout53.xml"/><Relationship Id="rId4" Type="http://schemas.openxmlformats.org/officeDocument/2006/relationships/image" Target="../media/image116.png"/></Relationships>
</file>

<file path=ppt/slides/_rels/slide31.xml.rels><?xml version="1.0" encoding="UTF-8" standalone="yes"?>
<Relationships xmlns="http://schemas.openxmlformats.org/package/2006/relationships"><Relationship Id="rId3" Type="http://schemas.openxmlformats.org/officeDocument/2006/relationships/image" Target="../media/image261.png"/><Relationship Id="rId2" Type="http://schemas.openxmlformats.org/officeDocument/2006/relationships/notesSlide" Target="../notesSlides/notesSlide27.xml"/><Relationship Id="rId1" Type="http://schemas.openxmlformats.org/officeDocument/2006/relationships/slideLayout" Target="../slideLayouts/slideLayout53.xml"/><Relationship Id="rId5" Type="http://schemas.openxmlformats.org/officeDocument/2006/relationships/image" Target="../media/image267.png"/><Relationship Id="rId4" Type="http://schemas.openxmlformats.org/officeDocument/2006/relationships/image" Target="../media/image116.png"/></Relationships>
</file>

<file path=ppt/slides/_rels/slide32.xml.rels><?xml version="1.0" encoding="UTF-8" standalone="yes"?>
<Relationships xmlns="http://schemas.openxmlformats.org/package/2006/relationships"><Relationship Id="rId3" Type="http://schemas.openxmlformats.org/officeDocument/2006/relationships/image" Target="../media/image258.png"/><Relationship Id="rId2" Type="http://schemas.openxmlformats.org/officeDocument/2006/relationships/notesSlide" Target="../notesSlides/notesSlide28.xml"/><Relationship Id="rId1" Type="http://schemas.openxmlformats.org/officeDocument/2006/relationships/slideLayout" Target="../slideLayouts/slideLayout53.xml"/><Relationship Id="rId5" Type="http://schemas.openxmlformats.org/officeDocument/2006/relationships/image" Target="../media/image116.png"/><Relationship Id="rId4" Type="http://schemas.openxmlformats.org/officeDocument/2006/relationships/image" Target="../media/image259.png"/></Relationships>
</file>

<file path=ppt/slides/_rels/slide33.xml.rels><?xml version="1.0" encoding="UTF-8" standalone="yes"?>
<Relationships xmlns="http://schemas.openxmlformats.org/package/2006/relationships"><Relationship Id="rId3" Type="http://schemas.openxmlformats.org/officeDocument/2006/relationships/image" Target="../media/image260.png"/><Relationship Id="rId2" Type="http://schemas.openxmlformats.org/officeDocument/2006/relationships/notesSlide" Target="../notesSlides/notesSlide29.xml"/><Relationship Id="rId1" Type="http://schemas.openxmlformats.org/officeDocument/2006/relationships/slideLayout" Target="../slideLayouts/slideLayout53.xml"/><Relationship Id="rId4" Type="http://schemas.openxmlformats.org/officeDocument/2006/relationships/image" Target="../media/image116.png"/></Relationships>
</file>

<file path=ppt/slides/_rels/slide34.xml.rels><?xml version="1.0" encoding="UTF-8" standalone="yes"?>
<Relationships xmlns="http://schemas.openxmlformats.org/package/2006/relationships"><Relationship Id="rId3" Type="http://schemas.openxmlformats.org/officeDocument/2006/relationships/image" Target="../media/image261.png"/><Relationship Id="rId2" Type="http://schemas.openxmlformats.org/officeDocument/2006/relationships/notesSlide" Target="../notesSlides/notesSlide30.xml"/><Relationship Id="rId1" Type="http://schemas.openxmlformats.org/officeDocument/2006/relationships/slideLayout" Target="../slideLayouts/slideLayout53.xml"/><Relationship Id="rId5" Type="http://schemas.openxmlformats.org/officeDocument/2006/relationships/image" Target="../media/image268.png"/><Relationship Id="rId4" Type="http://schemas.openxmlformats.org/officeDocument/2006/relationships/image" Target="../media/image116.png"/></Relationships>
</file>

<file path=ppt/slides/_rels/slide35.xml.rels><?xml version="1.0" encoding="UTF-8" standalone="yes"?>
<Relationships xmlns="http://schemas.openxmlformats.org/package/2006/relationships"><Relationship Id="rId3" Type="http://schemas.openxmlformats.org/officeDocument/2006/relationships/image" Target="../media/image261.png"/><Relationship Id="rId2" Type="http://schemas.openxmlformats.org/officeDocument/2006/relationships/notesSlide" Target="../notesSlides/notesSlide31.xml"/><Relationship Id="rId1" Type="http://schemas.openxmlformats.org/officeDocument/2006/relationships/slideLayout" Target="../slideLayouts/slideLayout53.xml"/><Relationship Id="rId5" Type="http://schemas.openxmlformats.org/officeDocument/2006/relationships/image" Target="../media/image268.png"/><Relationship Id="rId4" Type="http://schemas.openxmlformats.org/officeDocument/2006/relationships/image" Target="../media/image116.pn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50.xml"/></Relationships>
</file>

<file path=ppt/slides/_rels/slide37.xml.rels><?xml version="1.0" encoding="UTF-8" standalone="yes"?>
<Relationships xmlns="http://schemas.openxmlformats.org/package/2006/relationships"><Relationship Id="rId3" Type="http://schemas.openxmlformats.org/officeDocument/2006/relationships/image" Target="../media/image258.png"/><Relationship Id="rId2" Type="http://schemas.openxmlformats.org/officeDocument/2006/relationships/notesSlide" Target="../notesSlides/notesSlide33.xml"/><Relationship Id="rId1" Type="http://schemas.openxmlformats.org/officeDocument/2006/relationships/slideLayout" Target="../slideLayouts/slideLayout53.xml"/><Relationship Id="rId5" Type="http://schemas.openxmlformats.org/officeDocument/2006/relationships/image" Target="../media/image116.png"/><Relationship Id="rId4" Type="http://schemas.openxmlformats.org/officeDocument/2006/relationships/image" Target="../media/image259.png"/></Relationships>
</file>

<file path=ppt/slides/_rels/slide38.xml.rels><?xml version="1.0" encoding="UTF-8" standalone="yes"?>
<Relationships xmlns="http://schemas.openxmlformats.org/package/2006/relationships"><Relationship Id="rId3" Type="http://schemas.openxmlformats.org/officeDocument/2006/relationships/image" Target="../media/image260.png"/><Relationship Id="rId2" Type="http://schemas.openxmlformats.org/officeDocument/2006/relationships/notesSlide" Target="../notesSlides/notesSlide34.xml"/><Relationship Id="rId1" Type="http://schemas.openxmlformats.org/officeDocument/2006/relationships/slideLayout" Target="../slideLayouts/slideLayout53.xml"/><Relationship Id="rId4" Type="http://schemas.openxmlformats.org/officeDocument/2006/relationships/image" Target="../media/image116.png"/></Relationships>
</file>

<file path=ppt/slides/_rels/slide39.xml.rels><?xml version="1.0" encoding="UTF-8" standalone="yes"?>
<Relationships xmlns="http://schemas.openxmlformats.org/package/2006/relationships"><Relationship Id="rId3" Type="http://schemas.openxmlformats.org/officeDocument/2006/relationships/image" Target="../media/image261.png"/><Relationship Id="rId2" Type="http://schemas.openxmlformats.org/officeDocument/2006/relationships/notesSlide" Target="../notesSlides/notesSlide35.xml"/><Relationship Id="rId1" Type="http://schemas.openxmlformats.org/officeDocument/2006/relationships/slideLayout" Target="../slideLayouts/slideLayout53.xml"/><Relationship Id="rId4" Type="http://schemas.openxmlformats.org/officeDocument/2006/relationships/image" Target="../media/image116.png"/></Relationships>
</file>

<file path=ppt/slides/_rels/slide40.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notesSlide" Target="../notesSlides/notesSlide36.xml"/><Relationship Id="rId1" Type="http://schemas.openxmlformats.org/officeDocument/2006/relationships/slideLayout" Target="../slideLayouts/slideLayout53.xml"/><Relationship Id="rId5" Type="http://schemas.openxmlformats.org/officeDocument/2006/relationships/image" Target="../media/image270.png"/><Relationship Id="rId4" Type="http://schemas.openxmlformats.org/officeDocument/2006/relationships/image" Target="../media/image269.png"/></Relationships>
</file>

<file path=ppt/slides/_rels/slide41.xml.rels><?xml version="1.0" encoding="UTF-8" standalone="yes"?>
<Relationships xmlns="http://schemas.openxmlformats.org/package/2006/relationships"><Relationship Id="rId3" Type="http://schemas.openxmlformats.org/officeDocument/2006/relationships/image" Target="../media/image258.png"/><Relationship Id="rId2" Type="http://schemas.openxmlformats.org/officeDocument/2006/relationships/notesSlide" Target="../notesSlides/notesSlide37.xml"/><Relationship Id="rId1" Type="http://schemas.openxmlformats.org/officeDocument/2006/relationships/slideLayout" Target="../slideLayouts/slideLayout53.xml"/><Relationship Id="rId5" Type="http://schemas.openxmlformats.org/officeDocument/2006/relationships/image" Target="../media/image116.png"/><Relationship Id="rId4" Type="http://schemas.openxmlformats.org/officeDocument/2006/relationships/image" Target="../media/image259.png"/></Relationships>
</file>

<file path=ppt/slides/_rels/slide42.xml.rels><?xml version="1.0" encoding="UTF-8" standalone="yes"?>
<Relationships xmlns="http://schemas.openxmlformats.org/package/2006/relationships"><Relationship Id="rId3" Type="http://schemas.openxmlformats.org/officeDocument/2006/relationships/image" Target="../media/image260.png"/><Relationship Id="rId2" Type="http://schemas.openxmlformats.org/officeDocument/2006/relationships/notesSlide" Target="../notesSlides/notesSlide38.xml"/><Relationship Id="rId1" Type="http://schemas.openxmlformats.org/officeDocument/2006/relationships/slideLayout" Target="../slideLayouts/slideLayout53.xml"/><Relationship Id="rId4" Type="http://schemas.openxmlformats.org/officeDocument/2006/relationships/image" Target="../media/image116.png"/></Relationships>
</file>

<file path=ppt/slides/_rels/slide43.xml.rels><?xml version="1.0" encoding="UTF-8" standalone="yes"?>
<Relationships xmlns="http://schemas.openxmlformats.org/package/2006/relationships"><Relationship Id="rId3" Type="http://schemas.openxmlformats.org/officeDocument/2006/relationships/image" Target="../media/image261.png"/><Relationship Id="rId2" Type="http://schemas.openxmlformats.org/officeDocument/2006/relationships/notesSlide" Target="../notesSlides/notesSlide39.xml"/><Relationship Id="rId1" Type="http://schemas.openxmlformats.org/officeDocument/2006/relationships/slideLayout" Target="../slideLayouts/slideLayout53.xml"/><Relationship Id="rId4" Type="http://schemas.openxmlformats.org/officeDocument/2006/relationships/image" Target="../media/image116.png"/></Relationships>
</file>

<file path=ppt/slides/_rels/slide44.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notesSlide" Target="../notesSlides/notesSlide40.xml"/><Relationship Id="rId1" Type="http://schemas.openxmlformats.org/officeDocument/2006/relationships/slideLayout" Target="../slideLayouts/slideLayout53.xml"/><Relationship Id="rId5" Type="http://schemas.openxmlformats.org/officeDocument/2006/relationships/image" Target="../media/image272.png"/><Relationship Id="rId4" Type="http://schemas.openxmlformats.org/officeDocument/2006/relationships/image" Target="../media/image271.png"/></Relationships>
</file>

<file path=ppt/slides/_rels/slide45.xml.rels><?xml version="1.0" encoding="UTF-8" standalone="yes"?>
<Relationships xmlns="http://schemas.openxmlformats.org/package/2006/relationships"><Relationship Id="rId3" Type="http://schemas.openxmlformats.org/officeDocument/2006/relationships/image" Target="../media/image258.png"/><Relationship Id="rId2" Type="http://schemas.openxmlformats.org/officeDocument/2006/relationships/notesSlide" Target="../notesSlides/notesSlide41.xml"/><Relationship Id="rId1" Type="http://schemas.openxmlformats.org/officeDocument/2006/relationships/slideLayout" Target="../slideLayouts/slideLayout53.xml"/><Relationship Id="rId5" Type="http://schemas.openxmlformats.org/officeDocument/2006/relationships/image" Target="../media/image116.png"/><Relationship Id="rId4" Type="http://schemas.openxmlformats.org/officeDocument/2006/relationships/image" Target="../media/image259.png"/></Relationships>
</file>

<file path=ppt/slides/_rels/slide46.xml.rels><?xml version="1.0" encoding="UTF-8" standalone="yes"?>
<Relationships xmlns="http://schemas.openxmlformats.org/package/2006/relationships"><Relationship Id="rId3" Type="http://schemas.openxmlformats.org/officeDocument/2006/relationships/image" Target="../media/image260.png"/><Relationship Id="rId2" Type="http://schemas.openxmlformats.org/officeDocument/2006/relationships/notesSlide" Target="../notesSlides/notesSlide42.xml"/><Relationship Id="rId1" Type="http://schemas.openxmlformats.org/officeDocument/2006/relationships/slideLayout" Target="../slideLayouts/slideLayout53.xml"/><Relationship Id="rId4" Type="http://schemas.openxmlformats.org/officeDocument/2006/relationships/image" Target="../media/image116.png"/></Relationships>
</file>

<file path=ppt/slides/_rels/slide47.xml.rels><?xml version="1.0" encoding="UTF-8" standalone="yes"?>
<Relationships xmlns="http://schemas.openxmlformats.org/package/2006/relationships"><Relationship Id="rId3" Type="http://schemas.openxmlformats.org/officeDocument/2006/relationships/image" Target="../media/image260.png"/><Relationship Id="rId2" Type="http://schemas.openxmlformats.org/officeDocument/2006/relationships/notesSlide" Target="../notesSlides/notesSlide43.xml"/><Relationship Id="rId1" Type="http://schemas.openxmlformats.org/officeDocument/2006/relationships/slideLayout" Target="../slideLayouts/slideLayout53.xml"/><Relationship Id="rId4" Type="http://schemas.openxmlformats.org/officeDocument/2006/relationships/image" Target="../media/image116.png"/></Relationships>
</file>

<file path=ppt/slides/_rels/slide48.xml.rels><?xml version="1.0" encoding="UTF-8" standalone="yes"?>
<Relationships xmlns="http://schemas.openxmlformats.org/package/2006/relationships"><Relationship Id="rId3" Type="http://schemas.openxmlformats.org/officeDocument/2006/relationships/image" Target="../media/image261.png"/><Relationship Id="rId2" Type="http://schemas.openxmlformats.org/officeDocument/2006/relationships/notesSlide" Target="../notesSlides/notesSlide44.xml"/><Relationship Id="rId1" Type="http://schemas.openxmlformats.org/officeDocument/2006/relationships/slideLayout" Target="../slideLayouts/slideLayout53.xml"/><Relationship Id="rId4" Type="http://schemas.openxmlformats.org/officeDocument/2006/relationships/image" Target="../media/image116.png"/></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50.xml"/></Relationships>
</file>

<file path=ppt/slides/_rels/slide50.xml.rels><?xml version="1.0" encoding="UTF-8" standalone="yes"?>
<Relationships xmlns="http://schemas.openxmlformats.org/package/2006/relationships"><Relationship Id="rId3" Type="http://schemas.openxmlformats.org/officeDocument/2006/relationships/image" Target="../media/image258.png"/><Relationship Id="rId2" Type="http://schemas.openxmlformats.org/officeDocument/2006/relationships/notesSlide" Target="../notesSlides/notesSlide46.xml"/><Relationship Id="rId1" Type="http://schemas.openxmlformats.org/officeDocument/2006/relationships/slideLayout" Target="../slideLayouts/slideLayout53.xml"/><Relationship Id="rId5" Type="http://schemas.openxmlformats.org/officeDocument/2006/relationships/image" Target="../media/image116.png"/><Relationship Id="rId4" Type="http://schemas.openxmlformats.org/officeDocument/2006/relationships/image" Target="../media/image259.png"/></Relationships>
</file>

<file path=ppt/slides/_rels/slide51.xml.rels><?xml version="1.0" encoding="UTF-8" standalone="yes"?>
<Relationships xmlns="http://schemas.openxmlformats.org/package/2006/relationships"><Relationship Id="rId3" Type="http://schemas.openxmlformats.org/officeDocument/2006/relationships/image" Target="../media/image260.png"/><Relationship Id="rId2" Type="http://schemas.openxmlformats.org/officeDocument/2006/relationships/notesSlide" Target="../notesSlides/notesSlide47.xml"/><Relationship Id="rId1" Type="http://schemas.openxmlformats.org/officeDocument/2006/relationships/slideLayout" Target="../slideLayouts/slideLayout53.xml"/><Relationship Id="rId4" Type="http://schemas.openxmlformats.org/officeDocument/2006/relationships/image" Target="../media/image116.png"/></Relationships>
</file>

<file path=ppt/slides/_rels/slide52.xml.rels><?xml version="1.0" encoding="UTF-8" standalone="yes"?>
<Relationships xmlns="http://schemas.openxmlformats.org/package/2006/relationships"><Relationship Id="rId3" Type="http://schemas.openxmlformats.org/officeDocument/2006/relationships/image" Target="../media/image261.png"/><Relationship Id="rId2" Type="http://schemas.openxmlformats.org/officeDocument/2006/relationships/notesSlide" Target="../notesSlides/notesSlide48.xml"/><Relationship Id="rId1" Type="http://schemas.openxmlformats.org/officeDocument/2006/relationships/slideLayout" Target="../slideLayouts/slideLayout53.xml"/><Relationship Id="rId6" Type="http://schemas.openxmlformats.org/officeDocument/2006/relationships/image" Target="../media/image274.png"/><Relationship Id="rId5" Type="http://schemas.openxmlformats.org/officeDocument/2006/relationships/image" Target="../media/image273.png"/><Relationship Id="rId4" Type="http://schemas.openxmlformats.org/officeDocument/2006/relationships/image" Target="../media/image116.png"/></Relationships>
</file>

<file path=ppt/slides/_rels/slide53.xml.rels><?xml version="1.0" encoding="UTF-8" standalone="yes"?>
<Relationships xmlns="http://schemas.openxmlformats.org/package/2006/relationships"><Relationship Id="rId3" Type="http://schemas.openxmlformats.org/officeDocument/2006/relationships/image" Target="../media/image258.png"/><Relationship Id="rId2" Type="http://schemas.openxmlformats.org/officeDocument/2006/relationships/notesSlide" Target="../notesSlides/notesSlide49.xml"/><Relationship Id="rId1" Type="http://schemas.openxmlformats.org/officeDocument/2006/relationships/slideLayout" Target="../slideLayouts/slideLayout53.xml"/><Relationship Id="rId5" Type="http://schemas.openxmlformats.org/officeDocument/2006/relationships/image" Target="../media/image116.png"/><Relationship Id="rId4" Type="http://schemas.openxmlformats.org/officeDocument/2006/relationships/image" Target="../media/image259.png"/></Relationships>
</file>

<file path=ppt/slides/_rels/slide54.xml.rels><?xml version="1.0" encoding="UTF-8" standalone="yes"?>
<Relationships xmlns="http://schemas.openxmlformats.org/package/2006/relationships"><Relationship Id="rId3" Type="http://schemas.openxmlformats.org/officeDocument/2006/relationships/image" Target="../media/image260.png"/><Relationship Id="rId2" Type="http://schemas.openxmlformats.org/officeDocument/2006/relationships/notesSlide" Target="../notesSlides/notesSlide50.xml"/><Relationship Id="rId1" Type="http://schemas.openxmlformats.org/officeDocument/2006/relationships/slideLayout" Target="../slideLayouts/slideLayout53.xml"/><Relationship Id="rId4" Type="http://schemas.openxmlformats.org/officeDocument/2006/relationships/image" Target="../media/image116.png"/></Relationships>
</file>

<file path=ppt/slides/_rels/slide55.xml.rels><?xml version="1.0" encoding="UTF-8" standalone="yes"?>
<Relationships xmlns="http://schemas.openxmlformats.org/package/2006/relationships"><Relationship Id="rId3" Type="http://schemas.openxmlformats.org/officeDocument/2006/relationships/image" Target="../media/image261.png"/><Relationship Id="rId2" Type="http://schemas.openxmlformats.org/officeDocument/2006/relationships/notesSlide" Target="../notesSlides/notesSlide51.xml"/><Relationship Id="rId1" Type="http://schemas.openxmlformats.org/officeDocument/2006/relationships/slideLayout" Target="../slideLayouts/slideLayout53.xml"/><Relationship Id="rId5" Type="http://schemas.openxmlformats.org/officeDocument/2006/relationships/image" Target="../media/image275.png"/><Relationship Id="rId4" Type="http://schemas.openxmlformats.org/officeDocument/2006/relationships/image" Target="../media/image116.png"/></Relationships>
</file>

<file path=ppt/slides/_rels/slide56.xml.rels><?xml version="1.0" encoding="UTF-8" standalone="yes"?>
<Relationships xmlns="http://schemas.openxmlformats.org/package/2006/relationships"><Relationship Id="rId3" Type="http://schemas.openxmlformats.org/officeDocument/2006/relationships/image" Target="../media/image258.png"/><Relationship Id="rId2" Type="http://schemas.openxmlformats.org/officeDocument/2006/relationships/notesSlide" Target="../notesSlides/notesSlide52.xml"/><Relationship Id="rId1" Type="http://schemas.openxmlformats.org/officeDocument/2006/relationships/slideLayout" Target="../slideLayouts/slideLayout53.xml"/><Relationship Id="rId5" Type="http://schemas.openxmlformats.org/officeDocument/2006/relationships/image" Target="../media/image116.png"/><Relationship Id="rId4" Type="http://schemas.openxmlformats.org/officeDocument/2006/relationships/image" Target="../media/image259.png"/></Relationships>
</file>

<file path=ppt/slides/_rels/slide57.xml.rels><?xml version="1.0" encoding="UTF-8" standalone="yes"?>
<Relationships xmlns="http://schemas.openxmlformats.org/package/2006/relationships"><Relationship Id="rId3" Type="http://schemas.openxmlformats.org/officeDocument/2006/relationships/image" Target="../media/image260.png"/><Relationship Id="rId2" Type="http://schemas.openxmlformats.org/officeDocument/2006/relationships/notesSlide" Target="../notesSlides/notesSlide53.xml"/><Relationship Id="rId1" Type="http://schemas.openxmlformats.org/officeDocument/2006/relationships/slideLayout" Target="../slideLayouts/slideLayout53.xml"/><Relationship Id="rId4" Type="http://schemas.openxmlformats.org/officeDocument/2006/relationships/image" Target="../media/image116.png"/></Relationships>
</file>

<file path=ppt/slides/_rels/slide58.xml.rels><?xml version="1.0" encoding="UTF-8" standalone="yes"?>
<Relationships xmlns="http://schemas.openxmlformats.org/package/2006/relationships"><Relationship Id="rId3" Type="http://schemas.openxmlformats.org/officeDocument/2006/relationships/image" Target="../media/image261.png"/><Relationship Id="rId2" Type="http://schemas.openxmlformats.org/officeDocument/2006/relationships/notesSlide" Target="../notesSlides/notesSlide54.xml"/><Relationship Id="rId1" Type="http://schemas.openxmlformats.org/officeDocument/2006/relationships/slideLayout" Target="../slideLayouts/slideLayout53.xml"/><Relationship Id="rId6" Type="http://schemas.openxmlformats.org/officeDocument/2006/relationships/image" Target="../media/image277.png"/><Relationship Id="rId5" Type="http://schemas.openxmlformats.org/officeDocument/2006/relationships/image" Target="../media/image276.png"/><Relationship Id="rId4" Type="http://schemas.openxmlformats.org/officeDocument/2006/relationships/image" Target="../media/image116.png"/></Relationships>
</file>

<file path=ppt/slides/_rels/slide59.xml.rels><?xml version="1.0" encoding="UTF-8" standalone="yes"?>
<Relationships xmlns="http://schemas.openxmlformats.org/package/2006/relationships"><Relationship Id="rId3" Type="http://schemas.openxmlformats.org/officeDocument/2006/relationships/image" Target="../media/image258.png"/><Relationship Id="rId2" Type="http://schemas.openxmlformats.org/officeDocument/2006/relationships/notesSlide" Target="../notesSlides/notesSlide55.xml"/><Relationship Id="rId1" Type="http://schemas.openxmlformats.org/officeDocument/2006/relationships/slideLayout" Target="../slideLayouts/slideLayout53.xml"/><Relationship Id="rId5" Type="http://schemas.openxmlformats.org/officeDocument/2006/relationships/image" Target="../media/image116.png"/><Relationship Id="rId4" Type="http://schemas.openxmlformats.org/officeDocument/2006/relationships/image" Target="../media/image259.png"/></Relationships>
</file>

<file path=ppt/slides/_rels/slide60.xml.rels><?xml version="1.0" encoding="UTF-8" standalone="yes"?>
<Relationships xmlns="http://schemas.openxmlformats.org/package/2006/relationships"><Relationship Id="rId3" Type="http://schemas.openxmlformats.org/officeDocument/2006/relationships/image" Target="../media/image260.png"/><Relationship Id="rId2" Type="http://schemas.openxmlformats.org/officeDocument/2006/relationships/notesSlide" Target="../notesSlides/notesSlide56.xml"/><Relationship Id="rId1" Type="http://schemas.openxmlformats.org/officeDocument/2006/relationships/slideLayout" Target="../slideLayouts/slideLayout53.xml"/><Relationship Id="rId4" Type="http://schemas.openxmlformats.org/officeDocument/2006/relationships/image" Target="../media/image116.png"/></Relationships>
</file>

<file path=ppt/slides/_rels/slide61.xml.rels><?xml version="1.0" encoding="UTF-8" standalone="yes"?>
<Relationships xmlns="http://schemas.openxmlformats.org/package/2006/relationships"><Relationship Id="rId3" Type="http://schemas.openxmlformats.org/officeDocument/2006/relationships/image" Target="../media/image261.png"/><Relationship Id="rId2" Type="http://schemas.openxmlformats.org/officeDocument/2006/relationships/notesSlide" Target="../notesSlides/notesSlide57.xml"/><Relationship Id="rId1" Type="http://schemas.openxmlformats.org/officeDocument/2006/relationships/slideLayout" Target="../slideLayouts/slideLayout53.xml"/><Relationship Id="rId4" Type="http://schemas.openxmlformats.org/officeDocument/2006/relationships/image" Target="../media/image116.png"/></Relationships>
</file>

<file path=ppt/slides/_rels/slide62.xml.rels><?xml version="1.0" encoding="UTF-8" standalone="yes"?>
<Relationships xmlns="http://schemas.openxmlformats.org/package/2006/relationships"><Relationship Id="rId3" Type="http://schemas.openxmlformats.org/officeDocument/2006/relationships/image" Target="../media/image261.png"/><Relationship Id="rId2" Type="http://schemas.openxmlformats.org/officeDocument/2006/relationships/notesSlide" Target="../notesSlides/notesSlide58.xml"/><Relationship Id="rId1" Type="http://schemas.openxmlformats.org/officeDocument/2006/relationships/slideLayout" Target="../slideLayouts/slideLayout53.xml"/><Relationship Id="rId5" Type="http://schemas.openxmlformats.org/officeDocument/2006/relationships/image" Target="../media/image279.png"/><Relationship Id="rId4" Type="http://schemas.openxmlformats.org/officeDocument/2006/relationships/image" Target="../media/image278.png"/></Relationships>
</file>

<file path=ppt/slides/_rels/slide63.xml.rels><?xml version="1.0" encoding="UTF-8" standalone="yes"?>
<Relationships xmlns="http://schemas.openxmlformats.org/package/2006/relationships"><Relationship Id="rId3" Type="http://schemas.openxmlformats.org/officeDocument/2006/relationships/image" Target="../media/image258.png"/><Relationship Id="rId2" Type="http://schemas.openxmlformats.org/officeDocument/2006/relationships/notesSlide" Target="../notesSlides/notesSlide59.xml"/><Relationship Id="rId1" Type="http://schemas.openxmlformats.org/officeDocument/2006/relationships/slideLayout" Target="../slideLayouts/slideLayout53.xml"/><Relationship Id="rId5" Type="http://schemas.openxmlformats.org/officeDocument/2006/relationships/image" Target="../media/image116.png"/><Relationship Id="rId4" Type="http://schemas.openxmlformats.org/officeDocument/2006/relationships/image" Target="../media/image259.png"/></Relationships>
</file>

<file path=ppt/slides/_rels/slide64.xml.rels><?xml version="1.0" encoding="UTF-8" standalone="yes"?>
<Relationships xmlns="http://schemas.openxmlformats.org/package/2006/relationships"><Relationship Id="rId3" Type="http://schemas.openxmlformats.org/officeDocument/2006/relationships/image" Target="../media/image260.png"/><Relationship Id="rId2" Type="http://schemas.openxmlformats.org/officeDocument/2006/relationships/notesSlide" Target="../notesSlides/notesSlide60.xml"/><Relationship Id="rId1" Type="http://schemas.openxmlformats.org/officeDocument/2006/relationships/slideLayout" Target="../slideLayouts/slideLayout53.xml"/><Relationship Id="rId4" Type="http://schemas.openxmlformats.org/officeDocument/2006/relationships/image" Target="../media/image116.png"/></Relationships>
</file>

<file path=ppt/slides/_rels/slide65.xml.rels><?xml version="1.0" encoding="UTF-8" standalone="yes"?>
<Relationships xmlns="http://schemas.openxmlformats.org/package/2006/relationships"><Relationship Id="rId3" Type="http://schemas.openxmlformats.org/officeDocument/2006/relationships/image" Target="../media/image261.png"/><Relationship Id="rId2" Type="http://schemas.openxmlformats.org/officeDocument/2006/relationships/notesSlide" Target="../notesSlides/notesSlide61.xml"/><Relationship Id="rId1" Type="http://schemas.openxmlformats.org/officeDocument/2006/relationships/slideLayout" Target="../slideLayouts/slideLayout53.xml"/><Relationship Id="rId4" Type="http://schemas.openxmlformats.org/officeDocument/2006/relationships/image" Target="../media/image116.png"/></Relationships>
</file>

<file path=ppt/slides/_rels/slide66.xml.rels><?xml version="1.0" encoding="UTF-8" standalone="yes"?>
<Relationships xmlns="http://schemas.openxmlformats.org/package/2006/relationships"><Relationship Id="rId3" Type="http://schemas.openxmlformats.org/officeDocument/2006/relationships/image" Target="../media/image261.png"/><Relationship Id="rId2" Type="http://schemas.openxmlformats.org/officeDocument/2006/relationships/notesSlide" Target="../notesSlides/notesSlide62.xml"/><Relationship Id="rId1" Type="http://schemas.openxmlformats.org/officeDocument/2006/relationships/slideLayout" Target="../slideLayouts/slideLayout53.xml"/><Relationship Id="rId5" Type="http://schemas.openxmlformats.org/officeDocument/2006/relationships/image" Target="../media/image281.png"/><Relationship Id="rId4" Type="http://schemas.openxmlformats.org/officeDocument/2006/relationships/image" Target="../media/image280.png"/></Relationships>
</file>

<file path=ppt/slides/_rels/slide67.xml.rels><?xml version="1.0" encoding="UTF-8" standalone="yes"?>
<Relationships xmlns="http://schemas.openxmlformats.org/package/2006/relationships"><Relationship Id="rId3" Type="http://schemas.openxmlformats.org/officeDocument/2006/relationships/image" Target="../media/image258.png"/><Relationship Id="rId2" Type="http://schemas.openxmlformats.org/officeDocument/2006/relationships/notesSlide" Target="../notesSlides/notesSlide63.xml"/><Relationship Id="rId1" Type="http://schemas.openxmlformats.org/officeDocument/2006/relationships/slideLayout" Target="../slideLayouts/slideLayout53.xml"/><Relationship Id="rId5" Type="http://schemas.openxmlformats.org/officeDocument/2006/relationships/image" Target="../media/image116.png"/><Relationship Id="rId4" Type="http://schemas.openxmlformats.org/officeDocument/2006/relationships/image" Target="../media/image259.png"/></Relationships>
</file>

<file path=ppt/slides/_rels/slide68.xml.rels><?xml version="1.0" encoding="UTF-8" standalone="yes"?>
<Relationships xmlns="http://schemas.openxmlformats.org/package/2006/relationships"><Relationship Id="rId3" Type="http://schemas.openxmlformats.org/officeDocument/2006/relationships/image" Target="../media/image260.png"/><Relationship Id="rId2" Type="http://schemas.openxmlformats.org/officeDocument/2006/relationships/notesSlide" Target="../notesSlides/notesSlide64.xml"/><Relationship Id="rId1" Type="http://schemas.openxmlformats.org/officeDocument/2006/relationships/slideLayout" Target="../slideLayouts/slideLayout53.xml"/><Relationship Id="rId4" Type="http://schemas.openxmlformats.org/officeDocument/2006/relationships/image" Target="../media/image116.png"/></Relationships>
</file>

<file path=ppt/slides/_rels/slide69.xml.rels><?xml version="1.0" encoding="UTF-8" standalone="yes"?>
<Relationships xmlns="http://schemas.openxmlformats.org/package/2006/relationships"><Relationship Id="rId3" Type="http://schemas.openxmlformats.org/officeDocument/2006/relationships/image" Target="../media/image261.png"/><Relationship Id="rId2" Type="http://schemas.openxmlformats.org/officeDocument/2006/relationships/notesSlide" Target="../notesSlides/notesSlide65.xml"/><Relationship Id="rId1" Type="http://schemas.openxmlformats.org/officeDocument/2006/relationships/slideLayout" Target="../slideLayouts/slideLayout53.xml"/><Relationship Id="rId6" Type="http://schemas.openxmlformats.org/officeDocument/2006/relationships/image" Target="../media/image283.png"/><Relationship Id="rId5" Type="http://schemas.openxmlformats.org/officeDocument/2006/relationships/image" Target="../media/image282.png"/><Relationship Id="rId4" Type="http://schemas.openxmlformats.org/officeDocument/2006/relationships/image" Target="../media/image116.png"/></Relationships>
</file>

<file path=ppt/slides/_rels/slide70.xml.rels><?xml version="1.0" encoding="UTF-8" standalone="yes"?>
<Relationships xmlns="http://schemas.openxmlformats.org/package/2006/relationships"><Relationship Id="rId3" Type="http://schemas.openxmlformats.org/officeDocument/2006/relationships/image" Target="../media/image258.png"/><Relationship Id="rId2" Type="http://schemas.openxmlformats.org/officeDocument/2006/relationships/notesSlide" Target="../notesSlides/notesSlide66.xml"/><Relationship Id="rId1" Type="http://schemas.openxmlformats.org/officeDocument/2006/relationships/slideLayout" Target="../slideLayouts/slideLayout53.xml"/><Relationship Id="rId5" Type="http://schemas.openxmlformats.org/officeDocument/2006/relationships/image" Target="../media/image116.png"/><Relationship Id="rId4" Type="http://schemas.openxmlformats.org/officeDocument/2006/relationships/image" Target="../media/image259.png"/></Relationships>
</file>

<file path=ppt/slides/_rels/slide71.xml.rels><?xml version="1.0" encoding="UTF-8" standalone="yes"?>
<Relationships xmlns="http://schemas.openxmlformats.org/package/2006/relationships"><Relationship Id="rId3" Type="http://schemas.openxmlformats.org/officeDocument/2006/relationships/image" Target="../media/image260.png"/><Relationship Id="rId2" Type="http://schemas.openxmlformats.org/officeDocument/2006/relationships/notesSlide" Target="../notesSlides/notesSlide67.xml"/><Relationship Id="rId1" Type="http://schemas.openxmlformats.org/officeDocument/2006/relationships/slideLayout" Target="../slideLayouts/slideLayout53.xml"/><Relationship Id="rId4" Type="http://schemas.openxmlformats.org/officeDocument/2006/relationships/image" Target="../media/image116.png"/></Relationships>
</file>

<file path=ppt/slides/_rels/slide72.xml.rels><?xml version="1.0" encoding="UTF-8" standalone="yes"?>
<Relationships xmlns="http://schemas.openxmlformats.org/package/2006/relationships"><Relationship Id="rId3" Type="http://schemas.openxmlformats.org/officeDocument/2006/relationships/image" Target="../media/image261.png"/><Relationship Id="rId2" Type="http://schemas.openxmlformats.org/officeDocument/2006/relationships/notesSlide" Target="../notesSlides/notesSlide68.xml"/><Relationship Id="rId1" Type="http://schemas.openxmlformats.org/officeDocument/2006/relationships/slideLayout" Target="../slideLayouts/slideLayout53.xml"/><Relationship Id="rId6" Type="http://schemas.openxmlformats.org/officeDocument/2006/relationships/image" Target="../media/image285.png"/><Relationship Id="rId5" Type="http://schemas.openxmlformats.org/officeDocument/2006/relationships/image" Target="../media/image284.png"/><Relationship Id="rId4" Type="http://schemas.openxmlformats.org/officeDocument/2006/relationships/image" Target="../media/image116.png"/></Relationships>
</file>

<file path=ppt/slides/_rels/slide73.xml.rels><?xml version="1.0" encoding="UTF-8" standalone="yes"?>
<Relationships xmlns="http://schemas.openxmlformats.org/package/2006/relationships"><Relationship Id="rId3" Type="http://schemas.openxmlformats.org/officeDocument/2006/relationships/image" Target="../media/image258.png"/><Relationship Id="rId2" Type="http://schemas.openxmlformats.org/officeDocument/2006/relationships/notesSlide" Target="../notesSlides/notesSlide69.xml"/><Relationship Id="rId1" Type="http://schemas.openxmlformats.org/officeDocument/2006/relationships/slideLayout" Target="../slideLayouts/slideLayout53.xml"/><Relationship Id="rId5" Type="http://schemas.openxmlformats.org/officeDocument/2006/relationships/image" Target="../media/image116.png"/><Relationship Id="rId4" Type="http://schemas.openxmlformats.org/officeDocument/2006/relationships/image" Target="../media/image259.png"/></Relationships>
</file>

<file path=ppt/slides/_rels/slide74.xml.rels><?xml version="1.0" encoding="UTF-8" standalone="yes"?>
<Relationships xmlns="http://schemas.openxmlformats.org/package/2006/relationships"><Relationship Id="rId3" Type="http://schemas.openxmlformats.org/officeDocument/2006/relationships/image" Target="../media/image260.png"/><Relationship Id="rId2" Type="http://schemas.openxmlformats.org/officeDocument/2006/relationships/notesSlide" Target="../notesSlides/notesSlide70.xml"/><Relationship Id="rId1" Type="http://schemas.openxmlformats.org/officeDocument/2006/relationships/slideLayout" Target="../slideLayouts/slideLayout53.xml"/><Relationship Id="rId4" Type="http://schemas.openxmlformats.org/officeDocument/2006/relationships/image" Target="../media/image116.png"/></Relationships>
</file>

<file path=ppt/slides/_rels/slide75.xml.rels><?xml version="1.0" encoding="UTF-8" standalone="yes"?>
<Relationships xmlns="http://schemas.openxmlformats.org/package/2006/relationships"><Relationship Id="rId3" Type="http://schemas.openxmlformats.org/officeDocument/2006/relationships/image" Target="../media/image261.png"/><Relationship Id="rId2" Type="http://schemas.openxmlformats.org/officeDocument/2006/relationships/notesSlide" Target="../notesSlides/notesSlide71.xml"/><Relationship Id="rId1" Type="http://schemas.openxmlformats.org/officeDocument/2006/relationships/slideLayout" Target="../slideLayouts/slideLayout53.xml"/><Relationship Id="rId6" Type="http://schemas.openxmlformats.org/officeDocument/2006/relationships/image" Target="../media/image287.png"/><Relationship Id="rId5" Type="http://schemas.openxmlformats.org/officeDocument/2006/relationships/image" Target="../media/image286.png"/><Relationship Id="rId4" Type="http://schemas.openxmlformats.org/officeDocument/2006/relationships/image" Target="../media/image116.png"/></Relationships>
</file>

<file path=ppt/slides/_rels/slide76.xml.rels><?xml version="1.0" encoding="UTF-8" standalone="yes"?>
<Relationships xmlns="http://schemas.openxmlformats.org/package/2006/relationships"><Relationship Id="rId3" Type="http://schemas.openxmlformats.org/officeDocument/2006/relationships/image" Target="../media/image258.png"/><Relationship Id="rId2" Type="http://schemas.openxmlformats.org/officeDocument/2006/relationships/notesSlide" Target="../notesSlides/notesSlide72.xml"/><Relationship Id="rId1" Type="http://schemas.openxmlformats.org/officeDocument/2006/relationships/slideLayout" Target="../slideLayouts/slideLayout53.xml"/><Relationship Id="rId5" Type="http://schemas.openxmlformats.org/officeDocument/2006/relationships/image" Target="../media/image116.png"/><Relationship Id="rId4" Type="http://schemas.openxmlformats.org/officeDocument/2006/relationships/image" Target="../media/image259.png"/></Relationships>
</file>

<file path=ppt/slides/_rels/slide77.xml.rels><?xml version="1.0" encoding="UTF-8" standalone="yes"?>
<Relationships xmlns="http://schemas.openxmlformats.org/package/2006/relationships"><Relationship Id="rId3" Type="http://schemas.openxmlformats.org/officeDocument/2006/relationships/image" Target="../media/image260.png"/><Relationship Id="rId2" Type="http://schemas.openxmlformats.org/officeDocument/2006/relationships/notesSlide" Target="../notesSlides/notesSlide73.xml"/><Relationship Id="rId1" Type="http://schemas.openxmlformats.org/officeDocument/2006/relationships/slideLayout" Target="../slideLayouts/slideLayout53.xml"/><Relationship Id="rId4" Type="http://schemas.openxmlformats.org/officeDocument/2006/relationships/image" Target="../media/image116.png"/></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50.xml"/></Relationships>
</file>

<file path=ppt/slides/_rels/slide79.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notesSlide" Target="../notesSlides/notesSlide74.xml"/><Relationship Id="rId1" Type="http://schemas.openxmlformats.org/officeDocument/2006/relationships/slideLayout" Target="../slideLayouts/slideLayout53.xml"/></Relationships>
</file>

<file path=ppt/slides/_rels/slide80.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notesSlide" Target="../notesSlides/notesSlide75.xml"/><Relationship Id="rId1" Type="http://schemas.openxmlformats.org/officeDocument/2006/relationships/slideLayout" Target="../slideLayouts/slideLayout53.xml"/></Relationships>
</file>

<file path=ppt/slides/_rels/slide81.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notesSlide" Target="../notesSlides/notesSlide76.xml"/><Relationship Id="rId1" Type="http://schemas.openxmlformats.org/officeDocument/2006/relationships/slideLayout" Target="../slideLayouts/slideLayout53.xml"/></Relationships>
</file>

<file path=ppt/slides/_rels/slide82.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notesSlide" Target="../notesSlides/notesSlide77.xml"/><Relationship Id="rId1" Type="http://schemas.openxmlformats.org/officeDocument/2006/relationships/slideLayout" Target="../slideLayouts/slideLayout53.xml"/></Relationships>
</file>

<file path=ppt/slides/_rels/slide83.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notesSlide" Target="../notesSlides/notesSlide78.xml"/><Relationship Id="rId1" Type="http://schemas.openxmlformats.org/officeDocument/2006/relationships/slideLayout" Target="../slideLayouts/slideLayout53.xml"/></Relationships>
</file>

<file path=ppt/slides/_rels/slide84.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notesSlide" Target="../notesSlides/notesSlide79.xml"/><Relationship Id="rId1" Type="http://schemas.openxmlformats.org/officeDocument/2006/relationships/slideLayout" Target="../slideLayouts/slideLayout53.xml"/></Relationships>
</file>

<file path=ppt/slides/_rels/slide8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16.png"/><Relationship Id="rId7" Type="http://schemas.openxmlformats.org/officeDocument/2006/relationships/diagramColors" Target="../diagrams/colors1.xml"/><Relationship Id="rId2" Type="http://schemas.openxmlformats.org/officeDocument/2006/relationships/notesSlide" Target="../notesSlides/notesSlide80.xml"/><Relationship Id="rId1" Type="http://schemas.openxmlformats.org/officeDocument/2006/relationships/slideLayout" Target="../slideLayouts/slideLayout53.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86.xml.rels><?xml version="1.0" encoding="UTF-8" standalone="yes"?>
<Relationships xmlns="http://schemas.openxmlformats.org/package/2006/relationships"><Relationship Id="rId3" Type="http://schemas.openxmlformats.org/officeDocument/2006/relationships/image" Target="../media/image257.png"/><Relationship Id="rId2" Type="http://schemas.openxmlformats.org/officeDocument/2006/relationships/notesSlide" Target="../notesSlides/notesSlide81.xml"/><Relationship Id="rId1" Type="http://schemas.openxmlformats.org/officeDocument/2006/relationships/slideLayout" Target="../slideLayouts/slideLayout50.xml"/></Relationships>
</file>

<file path=ppt/slides/_rels/slide87.xml.rels><?xml version="1.0" encoding="UTF-8" standalone="yes"?>
<Relationships xmlns="http://schemas.openxmlformats.org/package/2006/relationships"><Relationship Id="rId3" Type="http://schemas.openxmlformats.org/officeDocument/2006/relationships/image" Target="../media/image258.png"/><Relationship Id="rId2" Type="http://schemas.openxmlformats.org/officeDocument/2006/relationships/notesSlide" Target="../notesSlides/notesSlide82.xml"/><Relationship Id="rId1" Type="http://schemas.openxmlformats.org/officeDocument/2006/relationships/slideLayout" Target="../slideLayouts/slideLayout53.xml"/><Relationship Id="rId5" Type="http://schemas.openxmlformats.org/officeDocument/2006/relationships/image" Target="../media/image116.png"/><Relationship Id="rId4" Type="http://schemas.openxmlformats.org/officeDocument/2006/relationships/image" Target="../media/image259.png"/></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50.xml"/></Relationships>
</file>

<file path=ppt/slides/_rels/slide89.xml.rels><?xml version="1.0" encoding="UTF-8" standalone="yes"?>
<Relationships xmlns="http://schemas.openxmlformats.org/package/2006/relationships"><Relationship Id="rId3" Type="http://schemas.openxmlformats.org/officeDocument/2006/relationships/image" Target="../media/image261.png"/><Relationship Id="rId2" Type="http://schemas.openxmlformats.org/officeDocument/2006/relationships/notesSlide" Target="../notesSlides/notesSlide84.xml"/><Relationship Id="rId1" Type="http://schemas.openxmlformats.org/officeDocument/2006/relationships/slideLayout" Target="../slideLayouts/slideLayout53.xml"/><Relationship Id="rId4" Type="http://schemas.openxmlformats.org/officeDocument/2006/relationships/image" Target="../media/image116.png"/></Relationships>
</file>

<file path=ppt/slides/_rels/slide90.xml.rels><?xml version="1.0" encoding="UTF-8" standalone="yes"?>
<Relationships xmlns="http://schemas.openxmlformats.org/package/2006/relationships"><Relationship Id="rId3" Type="http://schemas.openxmlformats.org/officeDocument/2006/relationships/image" Target="../media/image261.png"/><Relationship Id="rId2" Type="http://schemas.openxmlformats.org/officeDocument/2006/relationships/notesSlide" Target="../notesSlides/notesSlide85.xml"/><Relationship Id="rId1" Type="http://schemas.openxmlformats.org/officeDocument/2006/relationships/slideLayout" Target="../slideLayouts/slideLayout53.xml"/><Relationship Id="rId4" Type="http://schemas.openxmlformats.org/officeDocument/2006/relationships/image" Target="../media/image116.png"/></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BF04FE8-9AE1-EAA3-BB6E-EA7C8CD8F9AC}"/>
              </a:ext>
            </a:extLst>
          </p:cNvPr>
          <p:cNvSpPr>
            <a:spLocks noGrp="1"/>
          </p:cNvSpPr>
          <p:nvPr>
            <p:ph type="ctrTitle"/>
          </p:nvPr>
        </p:nvSpPr>
        <p:spPr>
          <a:xfrm>
            <a:off x="1653146" y="5347252"/>
            <a:ext cx="12341150" cy="3560641"/>
          </a:xfrm>
        </p:spPr>
        <p:txBody>
          <a:bodyPr>
            <a:normAutofit/>
          </a:bodyPr>
          <a:lstStyle/>
          <a:p>
            <a:r>
              <a:rPr lang="nl-BE" sz="9600">
                <a:solidFill>
                  <a:schemeClr val="tx2"/>
                </a:solidFill>
              </a:rPr>
              <a:t>Ondersteuningsaanbod</a:t>
            </a:r>
            <a:r>
              <a:rPr lang="nl-BE">
                <a:solidFill>
                  <a:schemeClr val="tx2"/>
                </a:solidFill>
              </a:rPr>
              <a:t> 2025-2030</a:t>
            </a:r>
          </a:p>
        </p:txBody>
      </p:sp>
    </p:spTree>
    <p:extLst>
      <p:ext uri="{BB962C8B-B14F-4D97-AF65-F5344CB8AC3E}">
        <p14:creationId xmlns:p14="http://schemas.microsoft.com/office/powerpoint/2010/main" val="23763712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4">
            <a:extLst>
              <a:ext uri="{FF2B5EF4-FFF2-40B4-BE49-F238E27FC236}">
                <a16:creationId xmlns:a16="http://schemas.microsoft.com/office/drawing/2014/main" id="{7CD67F5A-F5DD-890F-0B27-D1772B6C313B}"/>
              </a:ext>
            </a:extLst>
          </p:cNvPr>
          <p:cNvPicPr>
            <a:picLocks noChangeAspect="1"/>
          </p:cNvPicPr>
          <p:nvPr/>
        </p:nvPicPr>
        <p:blipFill>
          <a:blip r:embed="rId3"/>
          <a:stretch>
            <a:fillRect/>
          </a:stretch>
        </p:blipFill>
        <p:spPr>
          <a:xfrm>
            <a:off x="16322058" y="4671234"/>
            <a:ext cx="3857499" cy="3743218"/>
          </a:xfrm>
          <a:prstGeom prst="rect">
            <a:avLst/>
          </a:prstGeom>
        </p:spPr>
      </p:pic>
      <p:sp>
        <p:nvSpPr>
          <p:cNvPr id="10" name="Titel 1">
            <a:extLst>
              <a:ext uri="{FF2B5EF4-FFF2-40B4-BE49-F238E27FC236}">
                <a16:creationId xmlns:a16="http://schemas.microsoft.com/office/drawing/2014/main" id="{E332A347-4E93-21EE-FCE0-AD1F79B5A0B2}"/>
              </a:ext>
            </a:extLst>
          </p:cNvPr>
          <p:cNvSpPr txBox="1">
            <a:spLocks/>
          </p:cNvSpPr>
          <p:nvPr/>
        </p:nvSpPr>
        <p:spPr>
          <a:xfrm>
            <a:off x="3070246" y="1752087"/>
            <a:ext cx="20635742" cy="1939924"/>
          </a:xfrm>
          <a:prstGeom prst="rect">
            <a:avLst/>
          </a:prstGeom>
        </p:spPr>
        <p:txBody>
          <a:bodyPr vert="horz" lIns="0" tIns="0" rIns="0" bIns="0" rtlCol="0" anchor="b">
            <a:normAutofit/>
          </a:bodyPr>
          <a:lstStyle>
            <a:lvl1pPr algn="l" defTabSz="1828709" rtl="0" eaLnBrk="1" latinLnBrk="0" hangingPunct="1">
              <a:lnSpc>
                <a:spcPct val="90000"/>
              </a:lnSpc>
              <a:spcBef>
                <a:spcPct val="0"/>
              </a:spcBef>
              <a:buNone/>
              <a:defRPr lang="nl-BE" sz="8000" b="1" i="0" kern="1200" baseline="0">
                <a:solidFill>
                  <a:schemeClr val="accent1"/>
                </a:solidFill>
                <a:latin typeface="Calibri" panose="020F0502020204030204" pitchFamily="34" charset="0"/>
                <a:ea typeface="+mj-ea"/>
                <a:cs typeface="Calibri" panose="020F0502020204030204" pitchFamily="34" charset="0"/>
              </a:defRPr>
            </a:lvl1pPr>
          </a:lstStyle>
          <a:p>
            <a:r>
              <a:rPr lang="nl-BE">
                <a:latin typeface="+mj-lt"/>
              </a:rPr>
              <a:t>Begeleidingsplan 2025-2030</a:t>
            </a:r>
          </a:p>
        </p:txBody>
      </p:sp>
      <p:sp>
        <p:nvSpPr>
          <p:cNvPr id="11" name="Ondertitel 2">
            <a:extLst>
              <a:ext uri="{FF2B5EF4-FFF2-40B4-BE49-F238E27FC236}">
                <a16:creationId xmlns:a16="http://schemas.microsoft.com/office/drawing/2014/main" id="{5EE1CD28-CF24-4A42-6F60-86D2DDA20958}"/>
              </a:ext>
            </a:extLst>
          </p:cNvPr>
          <p:cNvSpPr txBox="1">
            <a:spLocks/>
          </p:cNvSpPr>
          <p:nvPr/>
        </p:nvSpPr>
        <p:spPr>
          <a:xfrm>
            <a:off x="3070245" y="4048287"/>
            <a:ext cx="20635742" cy="1054173"/>
          </a:xfrm>
          <a:prstGeom prst="rect">
            <a:avLst/>
          </a:prstGeom>
        </p:spPr>
        <p:txBody>
          <a:bodyPr vert="horz" lIns="91440" tIns="45720" rIns="91440" bIns="45720" rtlCol="0">
            <a:normAutofit/>
          </a:bodyPr>
          <a:lstStyle>
            <a:lvl1pPr marL="0" indent="0" algn="l" defTabSz="1828709" rtl="0" eaLnBrk="1" latinLnBrk="0" hangingPunct="1">
              <a:lnSpc>
                <a:spcPct val="90000"/>
              </a:lnSpc>
              <a:spcBef>
                <a:spcPts val="2000"/>
              </a:spcBef>
              <a:buClr>
                <a:schemeClr val="accent1"/>
              </a:buClr>
              <a:buFont typeface="Wingdings 2" panose="05020102010507070707" pitchFamily="18" charset="2"/>
              <a:buNone/>
              <a:defRPr lang="nl-NL" sz="5600" i="0" kern="1200" baseline="0">
                <a:solidFill>
                  <a:schemeClr val="accent1"/>
                </a:solidFill>
                <a:latin typeface="Calibri" panose="020F0502020204030204" pitchFamily="34" charset="0"/>
                <a:ea typeface="+mn-ea"/>
                <a:cs typeface="Calibri" panose="020F0502020204030204" pitchFamily="34" charset="0"/>
              </a:defRPr>
            </a:lvl1pPr>
            <a:lvl2pPr marL="914354" indent="0" algn="ctr" defTabSz="1828709" rtl="0" eaLnBrk="1" latinLnBrk="0" hangingPunct="1">
              <a:lnSpc>
                <a:spcPct val="90000"/>
              </a:lnSpc>
              <a:spcBef>
                <a:spcPts val="1000"/>
              </a:spcBef>
              <a:buClr>
                <a:schemeClr val="accent1"/>
              </a:buClr>
              <a:buFont typeface="Arial" panose="020B0604020202020204" pitchFamily="34" charset="0"/>
              <a:buNone/>
              <a:defRPr lang="nl-NL" sz="4000" i="1" kern="1200" baseline="0">
                <a:solidFill>
                  <a:schemeClr val="tx1"/>
                </a:solidFill>
                <a:latin typeface="Flanders Art Sans" pitchFamily="2" charset="77"/>
                <a:ea typeface="+mn-ea"/>
                <a:cs typeface="+mn-cs"/>
              </a:defRPr>
            </a:lvl2pPr>
            <a:lvl3pPr marL="1828709" indent="0" algn="ctr" defTabSz="1828709" rtl="0" eaLnBrk="1" latinLnBrk="0" hangingPunct="1">
              <a:lnSpc>
                <a:spcPct val="90000"/>
              </a:lnSpc>
              <a:spcBef>
                <a:spcPts val="1000"/>
              </a:spcBef>
              <a:buClr>
                <a:schemeClr val="accent1"/>
              </a:buClr>
              <a:buFont typeface="Wingdings" panose="05000000000000000000" pitchFamily="2" charset="2"/>
              <a:buNone/>
              <a:defRPr lang="nl-NL" sz="3600" kern="1200" baseline="0">
                <a:solidFill>
                  <a:schemeClr val="tx1"/>
                </a:solidFill>
                <a:latin typeface="Flanders Art Sans" pitchFamily="2" charset="77"/>
                <a:ea typeface="+mn-ea"/>
                <a:cs typeface="+mn-cs"/>
              </a:defRPr>
            </a:lvl3pPr>
            <a:lvl4pPr marL="2743063" indent="0" algn="ctr" defTabSz="1828709" rtl="0" eaLnBrk="1" latinLnBrk="0" hangingPunct="1">
              <a:lnSpc>
                <a:spcPct val="90000"/>
              </a:lnSpc>
              <a:spcBef>
                <a:spcPts val="1000"/>
              </a:spcBef>
              <a:buClr>
                <a:schemeClr val="accent1"/>
              </a:buClr>
              <a:buFont typeface="Arial" panose="020B0604020202020204" pitchFamily="34" charset="0"/>
              <a:buNone/>
              <a:defRPr lang="nl-NL" sz="3200" kern="1200" baseline="0">
                <a:solidFill>
                  <a:schemeClr val="tx1"/>
                </a:solidFill>
                <a:latin typeface="Flanders Art Sans" pitchFamily="2" charset="77"/>
                <a:ea typeface="+mn-ea"/>
                <a:cs typeface="+mn-cs"/>
              </a:defRPr>
            </a:lvl4pPr>
            <a:lvl5pPr marL="3657417" indent="0" algn="ctr" defTabSz="1828709" rtl="0" eaLnBrk="1" latinLnBrk="0" hangingPunct="1">
              <a:lnSpc>
                <a:spcPct val="90000"/>
              </a:lnSpc>
              <a:spcBef>
                <a:spcPts val="1000"/>
              </a:spcBef>
              <a:buClr>
                <a:schemeClr val="accent1"/>
              </a:buClr>
              <a:buFont typeface="Wingdings" panose="05000000000000000000" pitchFamily="2" charset="2"/>
              <a:buNone/>
              <a:defRPr lang="nl-BE" sz="3200" kern="1200" baseline="0">
                <a:solidFill>
                  <a:schemeClr val="tx1"/>
                </a:solidFill>
                <a:latin typeface="Flanders Art Sans" pitchFamily="2" charset="77"/>
                <a:ea typeface="+mn-ea"/>
                <a:cs typeface="+mn-cs"/>
              </a:defRPr>
            </a:lvl5pPr>
            <a:lvl6pPr marL="4571771" indent="0" algn="ctr" defTabSz="1828709" rtl="0" eaLnBrk="1" latinLnBrk="0" hangingPunct="1">
              <a:lnSpc>
                <a:spcPct val="90000"/>
              </a:lnSpc>
              <a:spcBef>
                <a:spcPts val="1000"/>
              </a:spcBef>
              <a:buFont typeface="Arial" panose="020B0604020202020204" pitchFamily="34" charset="0"/>
              <a:buNone/>
              <a:defRPr sz="3200" kern="1200">
                <a:solidFill>
                  <a:schemeClr val="tx1"/>
                </a:solidFill>
                <a:latin typeface="+mn-lt"/>
                <a:ea typeface="+mn-ea"/>
                <a:cs typeface="+mn-cs"/>
              </a:defRPr>
            </a:lvl6pPr>
            <a:lvl7pPr marL="5486126" indent="0" algn="ctr" defTabSz="1828709" rtl="0" eaLnBrk="1" latinLnBrk="0" hangingPunct="1">
              <a:lnSpc>
                <a:spcPct val="90000"/>
              </a:lnSpc>
              <a:spcBef>
                <a:spcPts val="1000"/>
              </a:spcBef>
              <a:buFont typeface="Arial" panose="020B0604020202020204" pitchFamily="34" charset="0"/>
              <a:buNone/>
              <a:defRPr sz="3200" kern="1200">
                <a:solidFill>
                  <a:schemeClr val="tx1"/>
                </a:solidFill>
                <a:latin typeface="+mn-lt"/>
                <a:ea typeface="+mn-ea"/>
                <a:cs typeface="+mn-cs"/>
              </a:defRPr>
            </a:lvl7pPr>
            <a:lvl8pPr marL="6400480" indent="0" algn="ctr" defTabSz="1828709" rtl="0" eaLnBrk="1" latinLnBrk="0" hangingPunct="1">
              <a:lnSpc>
                <a:spcPct val="90000"/>
              </a:lnSpc>
              <a:spcBef>
                <a:spcPts val="1000"/>
              </a:spcBef>
              <a:buFont typeface="Arial" panose="020B0604020202020204" pitchFamily="34" charset="0"/>
              <a:buNone/>
              <a:defRPr sz="3200" kern="1200">
                <a:solidFill>
                  <a:schemeClr val="tx1"/>
                </a:solidFill>
                <a:latin typeface="+mn-lt"/>
                <a:ea typeface="+mn-ea"/>
                <a:cs typeface="+mn-cs"/>
              </a:defRPr>
            </a:lvl8pPr>
            <a:lvl9pPr marL="7314834" indent="0" algn="ctr" defTabSz="1828709" rtl="0" eaLnBrk="1" latinLnBrk="0" hangingPunct="1">
              <a:lnSpc>
                <a:spcPct val="90000"/>
              </a:lnSpc>
              <a:spcBef>
                <a:spcPts val="1000"/>
              </a:spcBef>
              <a:buFont typeface="Arial" panose="020B0604020202020204" pitchFamily="34" charset="0"/>
              <a:buNone/>
              <a:defRPr sz="3200" kern="1200">
                <a:solidFill>
                  <a:schemeClr val="tx1"/>
                </a:solidFill>
                <a:latin typeface="+mn-lt"/>
                <a:ea typeface="+mn-ea"/>
                <a:cs typeface="+mn-cs"/>
              </a:defRPr>
            </a:lvl9pPr>
          </a:lstStyle>
          <a:p>
            <a:r>
              <a:rPr lang="nl-BE">
                <a:solidFill>
                  <a:schemeClr val="accent6"/>
                </a:solidFill>
                <a:latin typeface="+mj-lt"/>
              </a:rPr>
              <a:t>EÉN DUIDELIJKE AMBITIE</a:t>
            </a:r>
          </a:p>
        </p:txBody>
      </p:sp>
      <p:sp>
        <p:nvSpPr>
          <p:cNvPr id="12" name="Tijdelijke aanduiding voor tekst 3">
            <a:extLst>
              <a:ext uri="{FF2B5EF4-FFF2-40B4-BE49-F238E27FC236}">
                <a16:creationId xmlns:a16="http://schemas.microsoft.com/office/drawing/2014/main" id="{578669BF-B77A-4A4B-1585-847E5C4BB36A}"/>
              </a:ext>
            </a:extLst>
          </p:cNvPr>
          <p:cNvSpPr txBox="1">
            <a:spLocks/>
          </p:cNvSpPr>
          <p:nvPr/>
        </p:nvSpPr>
        <p:spPr>
          <a:xfrm>
            <a:off x="1624398" y="7006255"/>
            <a:ext cx="20635741" cy="5585101"/>
          </a:xfrm>
          <a:prstGeom prst="rect">
            <a:avLst/>
          </a:prstGeom>
        </p:spPr>
        <p:txBody>
          <a:bodyPr>
            <a:normAutofit/>
          </a:bodyPr>
          <a:lstStyle>
            <a:lvl1pPr marL="720000" indent="-720000" algn="l" defTabSz="1828709" rtl="0" eaLnBrk="1" latinLnBrk="0" hangingPunct="1">
              <a:lnSpc>
                <a:spcPct val="90000"/>
              </a:lnSpc>
              <a:spcBef>
                <a:spcPts val="2000"/>
              </a:spcBef>
              <a:buClr>
                <a:schemeClr val="accent1"/>
              </a:buClr>
              <a:buFont typeface="Wingdings 2" panose="05020102010507070707" pitchFamily="18" charset="2"/>
              <a:buChar char=""/>
              <a:defRPr lang="nl-NL" sz="5600" kern="1200" baseline="0" dirty="0">
                <a:solidFill>
                  <a:schemeClr val="tx1"/>
                </a:solidFill>
                <a:latin typeface="Flanders Art Sans" pitchFamily="2" charset="77"/>
                <a:ea typeface="+mn-ea"/>
                <a:cs typeface="+mn-cs"/>
              </a:defRPr>
            </a:lvl1pPr>
            <a:lvl2pPr marL="1085850" indent="-361950" algn="l" defTabSz="1828709" rtl="0" eaLnBrk="1" latinLnBrk="0" hangingPunct="1">
              <a:lnSpc>
                <a:spcPct val="90000"/>
              </a:lnSpc>
              <a:spcBef>
                <a:spcPts val="1000"/>
              </a:spcBef>
              <a:buClr>
                <a:schemeClr val="accent1"/>
              </a:buClr>
              <a:buFont typeface="Arial" panose="020B0604020202020204" pitchFamily="34" charset="0"/>
              <a:buChar char="•"/>
              <a:defRPr lang="nl-NL" sz="4800" i="1" kern="1200" baseline="0" dirty="0">
                <a:solidFill>
                  <a:schemeClr val="tx1"/>
                </a:solidFill>
                <a:latin typeface="Flanders Art Sans" pitchFamily="2" charset="77"/>
                <a:ea typeface="+mn-ea"/>
                <a:cs typeface="+mn-cs"/>
              </a:defRPr>
            </a:lvl2pPr>
            <a:lvl3pPr marL="1619250" indent="-457200" algn="l" defTabSz="1828709" rtl="0" eaLnBrk="1" latinLnBrk="0" hangingPunct="1">
              <a:lnSpc>
                <a:spcPct val="90000"/>
              </a:lnSpc>
              <a:spcBef>
                <a:spcPts val="1000"/>
              </a:spcBef>
              <a:buClr>
                <a:schemeClr val="accent1"/>
              </a:buClr>
              <a:buFont typeface="Wingdings" panose="05000000000000000000" pitchFamily="2" charset="2"/>
              <a:buChar char="§"/>
              <a:defRPr lang="nl-NL" sz="4000" kern="1200" baseline="0" dirty="0">
                <a:solidFill>
                  <a:schemeClr val="tx1"/>
                </a:solidFill>
                <a:latin typeface="Flanders Art Sans" pitchFamily="2" charset="77"/>
                <a:ea typeface="+mn-ea"/>
                <a:cs typeface="+mn-cs"/>
              </a:defRPr>
            </a:lvl3pPr>
            <a:lvl4pPr marL="1981200" indent="-381000" algn="l" defTabSz="1828709" rtl="0" eaLnBrk="1" latinLnBrk="0" hangingPunct="1">
              <a:lnSpc>
                <a:spcPct val="90000"/>
              </a:lnSpc>
              <a:spcBef>
                <a:spcPts val="1000"/>
              </a:spcBef>
              <a:buClr>
                <a:schemeClr val="accent1"/>
              </a:buClr>
              <a:buFont typeface="Arial" panose="020B0604020202020204" pitchFamily="34" charset="0"/>
              <a:buChar char="•"/>
              <a:defRPr lang="nl-NL" sz="3600" kern="1200" baseline="0" dirty="0">
                <a:solidFill>
                  <a:schemeClr val="tx1"/>
                </a:solidFill>
                <a:latin typeface="Flanders Art Sans" pitchFamily="2" charset="77"/>
                <a:ea typeface="+mn-ea"/>
                <a:cs typeface="+mn-cs"/>
              </a:defRPr>
            </a:lvl4pPr>
            <a:lvl5pPr marL="2419350" indent="-533400" algn="l" defTabSz="1828709" rtl="0" eaLnBrk="1" latinLnBrk="0" hangingPunct="1">
              <a:lnSpc>
                <a:spcPct val="90000"/>
              </a:lnSpc>
              <a:spcBef>
                <a:spcPts val="1000"/>
              </a:spcBef>
              <a:buClr>
                <a:schemeClr val="accent1"/>
              </a:buClr>
              <a:buFont typeface="Wingdings" panose="05000000000000000000" pitchFamily="2" charset="2"/>
              <a:buChar char="§"/>
              <a:defRPr lang="nl-BE" sz="3600" kern="1200" baseline="0" dirty="0">
                <a:solidFill>
                  <a:schemeClr val="tx1"/>
                </a:solidFill>
                <a:latin typeface="Flanders Art Sans" pitchFamily="2" charset="77"/>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gn="ctr">
              <a:spcAft>
                <a:spcPts val="1200"/>
              </a:spcAft>
              <a:buFont typeface="Wingdings 2" panose="05020102010507070707" pitchFamily="18" charset="2"/>
              <a:buNone/>
              <a:defRPr/>
            </a:pPr>
            <a:r>
              <a:rPr lang="nl-BE" sz="5400">
                <a:solidFill>
                  <a:srgbClr val="000000"/>
                </a:solidFill>
                <a:latin typeface="FlandersArtSans-Regular"/>
              </a:rPr>
              <a:t>Elke school wordt een </a:t>
            </a:r>
            <a:r>
              <a:rPr lang="en-US" sz="5400">
                <a:solidFill>
                  <a:srgbClr val="000000"/>
                </a:solidFill>
                <a:latin typeface="FlandersArtSans-Regular"/>
              </a:rPr>
              <a:t>​</a:t>
            </a:r>
            <a:r>
              <a:rPr lang="nl-BE" sz="5400" b="1">
                <a:solidFill>
                  <a:srgbClr val="C4004B"/>
                </a:solidFill>
                <a:latin typeface="FlandersArtSans-Regular"/>
              </a:rPr>
              <a:t>poolsterschool</a:t>
            </a:r>
            <a:r>
              <a:rPr lang="nl-BE" sz="5400">
                <a:solidFill>
                  <a:srgbClr val="C4004B"/>
                </a:solidFill>
                <a:latin typeface="FlandersArtSans-Regular"/>
              </a:rPr>
              <a:t> </a:t>
            </a:r>
            <a:endParaRPr lang="nl-BE" sz="5400">
              <a:solidFill>
                <a:srgbClr val="00B3D5"/>
              </a:solidFill>
              <a:latin typeface="FlandersArtSans-Regular"/>
            </a:endParaRPr>
          </a:p>
          <a:p>
            <a:pPr marL="0" indent="0" algn="ctr">
              <a:spcAft>
                <a:spcPts val="1200"/>
              </a:spcAft>
              <a:buFont typeface="Wingdings 2" panose="05020102010507070707" pitchFamily="18" charset="2"/>
              <a:buNone/>
              <a:defRPr/>
            </a:pPr>
            <a:r>
              <a:rPr lang="nl-BE" sz="5400">
                <a:solidFill>
                  <a:srgbClr val="462B86"/>
                </a:solidFill>
                <a:latin typeface="FlandersArtSans-Regular"/>
              </a:rPr>
              <a:t>Elke schakel draagt bij tot een hoge onderwijskwaliteit.</a:t>
            </a:r>
            <a:endParaRPr lang="en-US" sz="5400">
              <a:solidFill>
                <a:srgbClr val="462B86"/>
              </a:solidFill>
              <a:latin typeface="FlandersArtSans-Regular"/>
            </a:endParaRPr>
          </a:p>
          <a:p>
            <a:pPr marL="0" indent="0" algn="ctr">
              <a:spcAft>
                <a:spcPts val="1200"/>
              </a:spcAft>
              <a:buFont typeface="Wingdings 2" panose="05020102010507070707" pitchFamily="18" charset="2"/>
              <a:buNone/>
              <a:defRPr/>
            </a:pPr>
            <a:r>
              <a:rPr lang="nl-BE" sz="5400">
                <a:solidFill>
                  <a:srgbClr val="C3124C"/>
                </a:solidFill>
                <a:latin typeface="FlandersArtSans-Regular"/>
              </a:rPr>
              <a:t>Elke leerling kan schitteren!</a:t>
            </a:r>
            <a:endParaRPr lang="en-US" sz="5400">
              <a:solidFill>
                <a:srgbClr val="C3124C"/>
              </a:solidFill>
              <a:latin typeface="FlandersArtSans-Regular"/>
            </a:endParaRPr>
          </a:p>
        </p:txBody>
      </p:sp>
    </p:spTree>
    <p:extLst>
      <p:ext uri="{BB962C8B-B14F-4D97-AF65-F5344CB8AC3E}">
        <p14:creationId xmlns:p14="http://schemas.microsoft.com/office/powerpoint/2010/main" val="16479877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C12D25-0F95-5D3A-6116-C2C9A3E89C35}"/>
            </a:ext>
          </a:extLst>
        </p:cNvPr>
        <p:cNvGrpSpPr/>
        <p:nvPr/>
      </p:nvGrpSpPr>
      <p:grpSpPr>
        <a:xfrm>
          <a:off x="0" y="0"/>
          <a:ext cx="0" cy="0"/>
          <a:chOff x="0" y="0"/>
          <a:chExt cx="0" cy="0"/>
        </a:xfrm>
      </p:grpSpPr>
      <p:pic>
        <p:nvPicPr>
          <p:cNvPr id="5" name="Afbeelding 4">
            <a:extLst>
              <a:ext uri="{FF2B5EF4-FFF2-40B4-BE49-F238E27FC236}">
                <a16:creationId xmlns:a16="http://schemas.microsoft.com/office/drawing/2014/main" id="{C7DEA3DA-F944-4358-ABF8-92DD60586B79}"/>
              </a:ext>
            </a:extLst>
          </p:cNvPr>
          <p:cNvPicPr>
            <a:picLocks noChangeAspect="1"/>
          </p:cNvPicPr>
          <p:nvPr/>
        </p:nvPicPr>
        <p:blipFill>
          <a:blip r:embed="rId3"/>
          <a:stretch>
            <a:fillRect/>
          </a:stretch>
        </p:blipFill>
        <p:spPr>
          <a:xfrm>
            <a:off x="16234972" y="1124643"/>
            <a:ext cx="3857499" cy="3743218"/>
          </a:xfrm>
          <a:prstGeom prst="rect">
            <a:avLst/>
          </a:prstGeom>
        </p:spPr>
      </p:pic>
      <p:sp>
        <p:nvSpPr>
          <p:cNvPr id="10" name="Titel 1">
            <a:extLst>
              <a:ext uri="{FF2B5EF4-FFF2-40B4-BE49-F238E27FC236}">
                <a16:creationId xmlns:a16="http://schemas.microsoft.com/office/drawing/2014/main" id="{97C9410A-DC31-DC17-2619-88D64176E0F5}"/>
              </a:ext>
            </a:extLst>
          </p:cNvPr>
          <p:cNvSpPr txBox="1">
            <a:spLocks/>
          </p:cNvSpPr>
          <p:nvPr/>
        </p:nvSpPr>
        <p:spPr>
          <a:xfrm>
            <a:off x="3070246" y="1752087"/>
            <a:ext cx="20635742" cy="1939924"/>
          </a:xfrm>
          <a:prstGeom prst="rect">
            <a:avLst/>
          </a:prstGeom>
        </p:spPr>
        <p:txBody>
          <a:bodyPr vert="horz" lIns="0" tIns="0" rIns="0" bIns="0" rtlCol="0" anchor="b">
            <a:normAutofit/>
          </a:bodyPr>
          <a:lstStyle>
            <a:lvl1pPr algn="l" defTabSz="1828709" rtl="0" eaLnBrk="1" latinLnBrk="0" hangingPunct="1">
              <a:lnSpc>
                <a:spcPct val="90000"/>
              </a:lnSpc>
              <a:spcBef>
                <a:spcPct val="0"/>
              </a:spcBef>
              <a:buNone/>
              <a:defRPr lang="nl-BE" sz="8000" b="1" i="0" kern="1200" baseline="0">
                <a:solidFill>
                  <a:schemeClr val="accent1"/>
                </a:solidFill>
                <a:latin typeface="Calibri" panose="020F0502020204030204" pitchFamily="34" charset="0"/>
                <a:ea typeface="+mj-ea"/>
                <a:cs typeface="Calibri" panose="020F0502020204030204" pitchFamily="34" charset="0"/>
              </a:defRPr>
            </a:lvl1pPr>
          </a:lstStyle>
          <a:p>
            <a:r>
              <a:rPr lang="nl-BE">
                <a:latin typeface="+mj-lt"/>
              </a:rPr>
              <a:t>Begeleidingsplan 2025-2030</a:t>
            </a:r>
          </a:p>
        </p:txBody>
      </p:sp>
      <p:sp>
        <p:nvSpPr>
          <p:cNvPr id="11" name="Ondertitel 2">
            <a:extLst>
              <a:ext uri="{FF2B5EF4-FFF2-40B4-BE49-F238E27FC236}">
                <a16:creationId xmlns:a16="http://schemas.microsoft.com/office/drawing/2014/main" id="{1EC049D1-BD61-E4E5-1E58-3F597194308D}"/>
              </a:ext>
            </a:extLst>
          </p:cNvPr>
          <p:cNvSpPr txBox="1">
            <a:spLocks/>
          </p:cNvSpPr>
          <p:nvPr/>
        </p:nvSpPr>
        <p:spPr>
          <a:xfrm>
            <a:off x="3070245" y="4106652"/>
            <a:ext cx="20635742" cy="1054173"/>
          </a:xfrm>
          <a:prstGeom prst="rect">
            <a:avLst/>
          </a:prstGeom>
        </p:spPr>
        <p:txBody>
          <a:bodyPr vert="horz" lIns="91440" tIns="45720" rIns="91440" bIns="45720" rtlCol="0">
            <a:normAutofit/>
          </a:bodyPr>
          <a:lstStyle>
            <a:lvl1pPr marL="0" indent="0" algn="l" defTabSz="1828709" rtl="0" eaLnBrk="1" latinLnBrk="0" hangingPunct="1">
              <a:lnSpc>
                <a:spcPct val="90000"/>
              </a:lnSpc>
              <a:spcBef>
                <a:spcPts val="2000"/>
              </a:spcBef>
              <a:buClr>
                <a:schemeClr val="accent1"/>
              </a:buClr>
              <a:buFont typeface="Wingdings 2" panose="05020102010507070707" pitchFamily="18" charset="2"/>
              <a:buNone/>
              <a:defRPr lang="nl-NL" sz="5600" i="0" kern="1200" baseline="0">
                <a:solidFill>
                  <a:schemeClr val="accent1"/>
                </a:solidFill>
                <a:latin typeface="Calibri" panose="020F0502020204030204" pitchFamily="34" charset="0"/>
                <a:ea typeface="+mn-ea"/>
                <a:cs typeface="Calibri" panose="020F0502020204030204" pitchFamily="34" charset="0"/>
              </a:defRPr>
            </a:lvl1pPr>
            <a:lvl2pPr marL="914354" indent="0" algn="ctr" defTabSz="1828709" rtl="0" eaLnBrk="1" latinLnBrk="0" hangingPunct="1">
              <a:lnSpc>
                <a:spcPct val="90000"/>
              </a:lnSpc>
              <a:spcBef>
                <a:spcPts val="1000"/>
              </a:spcBef>
              <a:buClr>
                <a:schemeClr val="accent1"/>
              </a:buClr>
              <a:buFont typeface="Arial" panose="020B0604020202020204" pitchFamily="34" charset="0"/>
              <a:buNone/>
              <a:defRPr lang="nl-NL" sz="4000" i="1" kern="1200" baseline="0">
                <a:solidFill>
                  <a:schemeClr val="tx1"/>
                </a:solidFill>
                <a:latin typeface="Flanders Art Sans" pitchFamily="2" charset="77"/>
                <a:ea typeface="+mn-ea"/>
                <a:cs typeface="+mn-cs"/>
              </a:defRPr>
            </a:lvl2pPr>
            <a:lvl3pPr marL="1828709" indent="0" algn="ctr" defTabSz="1828709" rtl="0" eaLnBrk="1" latinLnBrk="0" hangingPunct="1">
              <a:lnSpc>
                <a:spcPct val="90000"/>
              </a:lnSpc>
              <a:spcBef>
                <a:spcPts val="1000"/>
              </a:spcBef>
              <a:buClr>
                <a:schemeClr val="accent1"/>
              </a:buClr>
              <a:buFont typeface="Wingdings" panose="05000000000000000000" pitchFamily="2" charset="2"/>
              <a:buNone/>
              <a:defRPr lang="nl-NL" sz="3600" kern="1200" baseline="0">
                <a:solidFill>
                  <a:schemeClr val="tx1"/>
                </a:solidFill>
                <a:latin typeface="Flanders Art Sans" pitchFamily="2" charset="77"/>
                <a:ea typeface="+mn-ea"/>
                <a:cs typeface="+mn-cs"/>
              </a:defRPr>
            </a:lvl3pPr>
            <a:lvl4pPr marL="2743063" indent="0" algn="ctr" defTabSz="1828709" rtl="0" eaLnBrk="1" latinLnBrk="0" hangingPunct="1">
              <a:lnSpc>
                <a:spcPct val="90000"/>
              </a:lnSpc>
              <a:spcBef>
                <a:spcPts val="1000"/>
              </a:spcBef>
              <a:buClr>
                <a:schemeClr val="accent1"/>
              </a:buClr>
              <a:buFont typeface="Arial" panose="020B0604020202020204" pitchFamily="34" charset="0"/>
              <a:buNone/>
              <a:defRPr lang="nl-NL" sz="3200" kern="1200" baseline="0">
                <a:solidFill>
                  <a:schemeClr val="tx1"/>
                </a:solidFill>
                <a:latin typeface="Flanders Art Sans" pitchFamily="2" charset="77"/>
                <a:ea typeface="+mn-ea"/>
                <a:cs typeface="+mn-cs"/>
              </a:defRPr>
            </a:lvl4pPr>
            <a:lvl5pPr marL="3657417" indent="0" algn="ctr" defTabSz="1828709" rtl="0" eaLnBrk="1" latinLnBrk="0" hangingPunct="1">
              <a:lnSpc>
                <a:spcPct val="90000"/>
              </a:lnSpc>
              <a:spcBef>
                <a:spcPts val="1000"/>
              </a:spcBef>
              <a:buClr>
                <a:schemeClr val="accent1"/>
              </a:buClr>
              <a:buFont typeface="Wingdings" panose="05000000000000000000" pitchFamily="2" charset="2"/>
              <a:buNone/>
              <a:defRPr lang="nl-BE" sz="3200" kern="1200" baseline="0">
                <a:solidFill>
                  <a:schemeClr val="tx1"/>
                </a:solidFill>
                <a:latin typeface="Flanders Art Sans" pitchFamily="2" charset="77"/>
                <a:ea typeface="+mn-ea"/>
                <a:cs typeface="+mn-cs"/>
              </a:defRPr>
            </a:lvl5pPr>
            <a:lvl6pPr marL="4571771" indent="0" algn="ctr" defTabSz="1828709" rtl="0" eaLnBrk="1" latinLnBrk="0" hangingPunct="1">
              <a:lnSpc>
                <a:spcPct val="90000"/>
              </a:lnSpc>
              <a:spcBef>
                <a:spcPts val="1000"/>
              </a:spcBef>
              <a:buFont typeface="Arial" panose="020B0604020202020204" pitchFamily="34" charset="0"/>
              <a:buNone/>
              <a:defRPr sz="3200" kern="1200">
                <a:solidFill>
                  <a:schemeClr val="tx1"/>
                </a:solidFill>
                <a:latin typeface="+mn-lt"/>
                <a:ea typeface="+mn-ea"/>
                <a:cs typeface="+mn-cs"/>
              </a:defRPr>
            </a:lvl6pPr>
            <a:lvl7pPr marL="5486126" indent="0" algn="ctr" defTabSz="1828709" rtl="0" eaLnBrk="1" latinLnBrk="0" hangingPunct="1">
              <a:lnSpc>
                <a:spcPct val="90000"/>
              </a:lnSpc>
              <a:spcBef>
                <a:spcPts val="1000"/>
              </a:spcBef>
              <a:buFont typeface="Arial" panose="020B0604020202020204" pitchFamily="34" charset="0"/>
              <a:buNone/>
              <a:defRPr sz="3200" kern="1200">
                <a:solidFill>
                  <a:schemeClr val="tx1"/>
                </a:solidFill>
                <a:latin typeface="+mn-lt"/>
                <a:ea typeface="+mn-ea"/>
                <a:cs typeface="+mn-cs"/>
              </a:defRPr>
            </a:lvl7pPr>
            <a:lvl8pPr marL="6400480" indent="0" algn="ctr" defTabSz="1828709" rtl="0" eaLnBrk="1" latinLnBrk="0" hangingPunct="1">
              <a:lnSpc>
                <a:spcPct val="90000"/>
              </a:lnSpc>
              <a:spcBef>
                <a:spcPts val="1000"/>
              </a:spcBef>
              <a:buFont typeface="Arial" panose="020B0604020202020204" pitchFamily="34" charset="0"/>
              <a:buNone/>
              <a:defRPr sz="3200" kern="1200">
                <a:solidFill>
                  <a:schemeClr val="tx1"/>
                </a:solidFill>
                <a:latin typeface="+mn-lt"/>
                <a:ea typeface="+mn-ea"/>
                <a:cs typeface="+mn-cs"/>
              </a:defRPr>
            </a:lvl8pPr>
            <a:lvl9pPr marL="7314834" indent="0" algn="ctr" defTabSz="1828709" rtl="0" eaLnBrk="1" latinLnBrk="0" hangingPunct="1">
              <a:lnSpc>
                <a:spcPct val="90000"/>
              </a:lnSpc>
              <a:spcBef>
                <a:spcPts val="1000"/>
              </a:spcBef>
              <a:buFont typeface="Arial" panose="020B0604020202020204" pitchFamily="34" charset="0"/>
              <a:buNone/>
              <a:defRPr sz="3200" kern="1200">
                <a:solidFill>
                  <a:schemeClr val="tx1"/>
                </a:solidFill>
                <a:latin typeface="+mn-lt"/>
                <a:ea typeface="+mn-ea"/>
                <a:cs typeface="+mn-cs"/>
              </a:defRPr>
            </a:lvl9pPr>
          </a:lstStyle>
          <a:p>
            <a:r>
              <a:rPr lang="nl-BE">
                <a:solidFill>
                  <a:schemeClr val="accent6"/>
                </a:solidFill>
                <a:latin typeface="+mj-lt"/>
              </a:rPr>
              <a:t>Wat is een Poolsterschool?</a:t>
            </a:r>
          </a:p>
        </p:txBody>
      </p:sp>
      <p:sp>
        <p:nvSpPr>
          <p:cNvPr id="12" name="Tijdelijke aanduiding voor tekst 3">
            <a:extLst>
              <a:ext uri="{FF2B5EF4-FFF2-40B4-BE49-F238E27FC236}">
                <a16:creationId xmlns:a16="http://schemas.microsoft.com/office/drawing/2014/main" id="{BADE6EF1-7A7C-1C3E-FD67-1925FCAF778B}"/>
              </a:ext>
            </a:extLst>
          </p:cNvPr>
          <p:cNvSpPr txBox="1">
            <a:spLocks/>
          </p:cNvSpPr>
          <p:nvPr/>
        </p:nvSpPr>
        <p:spPr>
          <a:xfrm>
            <a:off x="3070245" y="5563621"/>
            <a:ext cx="19189894" cy="7027736"/>
          </a:xfrm>
          <a:prstGeom prst="rect">
            <a:avLst/>
          </a:prstGeom>
        </p:spPr>
        <p:txBody>
          <a:bodyPr>
            <a:normAutofit/>
          </a:bodyPr>
          <a:lstStyle>
            <a:lvl1pPr marL="720000" indent="-720000" algn="l" defTabSz="1828709" rtl="0" eaLnBrk="1" latinLnBrk="0" hangingPunct="1">
              <a:lnSpc>
                <a:spcPct val="90000"/>
              </a:lnSpc>
              <a:spcBef>
                <a:spcPts val="2000"/>
              </a:spcBef>
              <a:buClr>
                <a:schemeClr val="accent1"/>
              </a:buClr>
              <a:buFont typeface="Wingdings 2" panose="05020102010507070707" pitchFamily="18" charset="2"/>
              <a:buChar char=""/>
              <a:defRPr lang="nl-NL" sz="5600" kern="1200" baseline="0" dirty="0">
                <a:solidFill>
                  <a:schemeClr val="tx1"/>
                </a:solidFill>
                <a:latin typeface="Flanders Art Sans" pitchFamily="2" charset="77"/>
                <a:ea typeface="+mn-ea"/>
                <a:cs typeface="+mn-cs"/>
              </a:defRPr>
            </a:lvl1pPr>
            <a:lvl2pPr marL="1085850" indent="-361950" algn="l" defTabSz="1828709" rtl="0" eaLnBrk="1" latinLnBrk="0" hangingPunct="1">
              <a:lnSpc>
                <a:spcPct val="90000"/>
              </a:lnSpc>
              <a:spcBef>
                <a:spcPts val="1000"/>
              </a:spcBef>
              <a:buClr>
                <a:schemeClr val="accent1"/>
              </a:buClr>
              <a:buFont typeface="Arial" panose="020B0604020202020204" pitchFamily="34" charset="0"/>
              <a:buChar char="•"/>
              <a:defRPr lang="nl-NL" sz="4800" i="1" kern="1200" baseline="0" dirty="0">
                <a:solidFill>
                  <a:schemeClr val="tx1"/>
                </a:solidFill>
                <a:latin typeface="Flanders Art Sans" pitchFamily="2" charset="77"/>
                <a:ea typeface="+mn-ea"/>
                <a:cs typeface="+mn-cs"/>
              </a:defRPr>
            </a:lvl2pPr>
            <a:lvl3pPr marL="1619250" indent="-457200" algn="l" defTabSz="1828709" rtl="0" eaLnBrk="1" latinLnBrk="0" hangingPunct="1">
              <a:lnSpc>
                <a:spcPct val="90000"/>
              </a:lnSpc>
              <a:spcBef>
                <a:spcPts val="1000"/>
              </a:spcBef>
              <a:buClr>
                <a:schemeClr val="accent1"/>
              </a:buClr>
              <a:buFont typeface="Wingdings" panose="05000000000000000000" pitchFamily="2" charset="2"/>
              <a:buChar char="§"/>
              <a:defRPr lang="nl-NL" sz="4000" kern="1200" baseline="0" dirty="0">
                <a:solidFill>
                  <a:schemeClr val="tx1"/>
                </a:solidFill>
                <a:latin typeface="Flanders Art Sans" pitchFamily="2" charset="77"/>
                <a:ea typeface="+mn-ea"/>
                <a:cs typeface="+mn-cs"/>
              </a:defRPr>
            </a:lvl3pPr>
            <a:lvl4pPr marL="1981200" indent="-381000" algn="l" defTabSz="1828709" rtl="0" eaLnBrk="1" latinLnBrk="0" hangingPunct="1">
              <a:lnSpc>
                <a:spcPct val="90000"/>
              </a:lnSpc>
              <a:spcBef>
                <a:spcPts val="1000"/>
              </a:spcBef>
              <a:buClr>
                <a:schemeClr val="accent1"/>
              </a:buClr>
              <a:buFont typeface="Arial" panose="020B0604020202020204" pitchFamily="34" charset="0"/>
              <a:buChar char="•"/>
              <a:defRPr lang="nl-NL" sz="3600" kern="1200" baseline="0" dirty="0">
                <a:solidFill>
                  <a:schemeClr val="tx1"/>
                </a:solidFill>
                <a:latin typeface="Flanders Art Sans" pitchFamily="2" charset="77"/>
                <a:ea typeface="+mn-ea"/>
                <a:cs typeface="+mn-cs"/>
              </a:defRPr>
            </a:lvl4pPr>
            <a:lvl5pPr marL="2419350" indent="-533400" algn="l" defTabSz="1828709" rtl="0" eaLnBrk="1" latinLnBrk="0" hangingPunct="1">
              <a:lnSpc>
                <a:spcPct val="90000"/>
              </a:lnSpc>
              <a:spcBef>
                <a:spcPts val="1000"/>
              </a:spcBef>
              <a:buClr>
                <a:schemeClr val="accent1"/>
              </a:buClr>
              <a:buFont typeface="Wingdings" panose="05000000000000000000" pitchFamily="2" charset="2"/>
              <a:buChar char="§"/>
              <a:defRPr lang="nl-BE" sz="3600" kern="1200" baseline="0" dirty="0">
                <a:solidFill>
                  <a:schemeClr val="tx1"/>
                </a:solidFill>
                <a:latin typeface="Flanders Art Sans" pitchFamily="2" charset="77"/>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spcAft>
                <a:spcPts val="1200"/>
              </a:spcAft>
              <a:buFont typeface="Wingdings 2" panose="05020102010507070707" pitchFamily="18" charset="2"/>
              <a:buNone/>
              <a:defRPr/>
            </a:pPr>
            <a:endParaRPr lang="en-US" sz="5400">
              <a:solidFill>
                <a:srgbClr val="C3124C"/>
              </a:solidFill>
              <a:latin typeface="FlandersArtSans-Regular"/>
            </a:endParaRPr>
          </a:p>
        </p:txBody>
      </p:sp>
      <p:sp>
        <p:nvSpPr>
          <p:cNvPr id="4" name="Tijdelijke aanduiding voor inhoud 3">
            <a:extLst>
              <a:ext uri="{FF2B5EF4-FFF2-40B4-BE49-F238E27FC236}">
                <a16:creationId xmlns:a16="http://schemas.microsoft.com/office/drawing/2014/main" id="{86E5A757-AACB-AD1C-A6C3-A9F687F3C3DD}"/>
              </a:ext>
            </a:extLst>
          </p:cNvPr>
          <p:cNvSpPr>
            <a:spLocks noGrp="1"/>
          </p:cNvSpPr>
          <p:nvPr>
            <p:ph idx="10"/>
          </p:nvPr>
        </p:nvSpPr>
        <p:spPr>
          <a:xfrm>
            <a:off x="3070245" y="5894961"/>
            <a:ext cx="13313134" cy="6556827"/>
          </a:xfrm>
        </p:spPr>
        <p:txBody>
          <a:bodyPr/>
          <a:lstStyle/>
          <a:p>
            <a:pPr marL="571500" indent="-571500">
              <a:spcAft>
                <a:spcPts val="2400"/>
              </a:spcAft>
              <a:buFont typeface="Wingdings" panose="05000000000000000000" pitchFamily="2" charset="2"/>
              <a:buChar char="§"/>
            </a:pPr>
            <a:r>
              <a:rPr lang="nl-NL"/>
              <a:t>School, centrum, academie of internaat</a:t>
            </a:r>
          </a:p>
          <a:p>
            <a:pPr marL="571500" indent="-571500">
              <a:buFont typeface="Wingdings" panose="05000000000000000000" pitchFamily="2" charset="2"/>
              <a:buChar char="§"/>
            </a:pPr>
            <a:r>
              <a:rPr lang="nl-NL"/>
              <a:t>Favoriete leergemeenschap</a:t>
            </a:r>
          </a:p>
          <a:p>
            <a:pPr marL="571500" indent="-571500">
              <a:buFont typeface="Wingdings" panose="05000000000000000000" pitchFamily="2" charset="2"/>
              <a:buChar char="§"/>
            </a:pPr>
            <a:r>
              <a:rPr lang="nl-NL"/>
              <a:t>Voor iedereen gepersonaliseerd</a:t>
            </a:r>
          </a:p>
          <a:p>
            <a:pPr marL="571500" indent="-571500">
              <a:spcAft>
                <a:spcPts val="2400"/>
              </a:spcAft>
              <a:buFont typeface="Wingdings" panose="05000000000000000000" pitchFamily="2" charset="2"/>
              <a:buChar char="§"/>
            </a:pPr>
            <a:r>
              <a:rPr lang="nl-NL"/>
              <a:t>Spiegel en bouwsteen van de samenleving</a:t>
            </a:r>
          </a:p>
          <a:p>
            <a:pPr marL="571500" indent="-571500">
              <a:buFont typeface="Wingdings" panose="05000000000000000000" pitchFamily="2" charset="2"/>
              <a:buChar char="§"/>
            </a:pPr>
            <a:r>
              <a:rPr lang="nl-NL"/>
              <a:t>Hoge onderwijskwaliteit</a:t>
            </a:r>
          </a:p>
          <a:p>
            <a:pPr marL="571500" indent="-571500">
              <a:buFont typeface="Wingdings" panose="05000000000000000000" pitchFamily="2" charset="2"/>
              <a:buChar char="§"/>
            </a:pPr>
            <a:r>
              <a:rPr lang="nl-NL"/>
              <a:t>PPGO!</a:t>
            </a:r>
          </a:p>
          <a:p>
            <a:pPr marL="571500" indent="-571500">
              <a:buFont typeface="Wingdings" panose="05000000000000000000" pitchFamily="2" charset="2"/>
              <a:buChar char="§"/>
            </a:pPr>
            <a:endParaRPr lang="nl-NL"/>
          </a:p>
          <a:p>
            <a:pPr marL="571500" indent="-571500">
              <a:buFont typeface="Wingdings" panose="05000000000000000000" pitchFamily="2" charset="2"/>
              <a:buChar char="§"/>
            </a:pPr>
            <a:endParaRPr lang="nl-BE"/>
          </a:p>
        </p:txBody>
      </p:sp>
    </p:spTree>
    <p:extLst>
      <p:ext uri="{BB962C8B-B14F-4D97-AF65-F5344CB8AC3E}">
        <p14:creationId xmlns:p14="http://schemas.microsoft.com/office/powerpoint/2010/main" val="4215338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Afbeelding 7" descr="Afbeelding met tekst, schermopname, Lettertype, cirkel&#10;&#10;Automatisch gegenereerde beschrijving">
            <a:extLst>
              <a:ext uri="{FF2B5EF4-FFF2-40B4-BE49-F238E27FC236}">
                <a16:creationId xmlns:a16="http://schemas.microsoft.com/office/drawing/2014/main" id="{97109CF4-C648-DF28-8245-D365748F28AD}"/>
              </a:ext>
            </a:extLst>
          </p:cNvPr>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272536" y="404"/>
            <a:ext cx="24434878" cy="13720573"/>
          </a:xfrm>
          <a:prstGeom prst="rect">
            <a:avLst/>
          </a:prstGeom>
        </p:spPr>
      </p:pic>
    </p:spTree>
    <p:extLst>
      <p:ext uri="{BB962C8B-B14F-4D97-AF65-F5344CB8AC3E}">
        <p14:creationId xmlns:p14="http://schemas.microsoft.com/office/powerpoint/2010/main" val="32024185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F5B1B3-8614-3382-A0CD-714B879A6A4D}"/>
            </a:ext>
          </a:extLst>
        </p:cNvPr>
        <p:cNvGrpSpPr/>
        <p:nvPr/>
      </p:nvGrpSpPr>
      <p:grpSpPr>
        <a:xfrm>
          <a:off x="0" y="0"/>
          <a:ext cx="0" cy="0"/>
          <a:chOff x="0" y="0"/>
          <a:chExt cx="0" cy="0"/>
        </a:xfrm>
      </p:grpSpPr>
      <p:pic>
        <p:nvPicPr>
          <p:cNvPr id="8" name="Afbeelding 7">
            <a:extLst>
              <a:ext uri="{FF2B5EF4-FFF2-40B4-BE49-F238E27FC236}">
                <a16:creationId xmlns:a16="http://schemas.microsoft.com/office/drawing/2014/main" id="{8D187940-7980-E719-131B-5905A3CC9A35}"/>
              </a:ext>
            </a:extLst>
          </p:cNvPr>
          <p:cNvPicPr>
            <a:picLocks noChangeAspect="1"/>
          </p:cNvPicPr>
          <p:nvPr/>
        </p:nvPicPr>
        <p:blipFill>
          <a:blip r:embed="rId3" cstate="email">
            <a:extLst>
              <a:ext uri="{28A0092B-C50C-407E-A947-70E740481C1C}">
                <a14:useLocalDpi xmlns:a14="http://schemas.microsoft.com/office/drawing/2010/main" val="0"/>
              </a:ext>
            </a:extLst>
          </a:blip>
          <a:srcRect b="-2319"/>
          <a:stretch/>
        </p:blipFill>
        <p:spPr>
          <a:xfrm>
            <a:off x="1" y="0"/>
            <a:ext cx="24382412" cy="14097000"/>
          </a:xfrm>
          <a:prstGeom prst="rect">
            <a:avLst/>
          </a:prstGeom>
        </p:spPr>
      </p:pic>
    </p:spTree>
    <p:extLst>
      <p:ext uri="{BB962C8B-B14F-4D97-AF65-F5344CB8AC3E}">
        <p14:creationId xmlns:p14="http://schemas.microsoft.com/office/powerpoint/2010/main" val="21212106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1" name="Title 1">
            <a:extLst>
              <a:ext uri="{FF2B5EF4-FFF2-40B4-BE49-F238E27FC236}">
                <a16:creationId xmlns:a16="http://schemas.microsoft.com/office/drawing/2014/main" id="{C3F32ABC-6935-F42B-166A-756EE1710794}"/>
              </a:ext>
            </a:extLst>
          </p:cNvPr>
          <p:cNvSpPr>
            <a:spLocks noGrp="1"/>
          </p:cNvSpPr>
          <p:nvPr>
            <p:ph type="title"/>
          </p:nvPr>
        </p:nvSpPr>
        <p:spPr>
          <a:xfrm>
            <a:off x="1512181" y="1048903"/>
            <a:ext cx="13488832" cy="1639890"/>
          </a:xfrm>
        </p:spPr>
        <p:txBody>
          <a:bodyPr/>
          <a:lstStyle/>
          <a:p>
            <a:r>
              <a:rPr lang="en-US" err="1"/>
              <a:t>Ondersteuningsstrategie</a:t>
            </a:r>
            <a:endParaRPr lang="en-US"/>
          </a:p>
        </p:txBody>
      </p:sp>
      <p:pic>
        <p:nvPicPr>
          <p:cNvPr id="1026" name="Picture 2" descr="Afbeelding met tekst, schermopname, Lettertype, logo&#10;&#10;Automatisch gegenereerde beschrijving">
            <a:extLst>
              <a:ext uri="{FF2B5EF4-FFF2-40B4-BE49-F238E27FC236}">
                <a16:creationId xmlns:a16="http://schemas.microsoft.com/office/drawing/2014/main" id="{8967F3DE-CC52-1DB7-880C-08504A0866F0}"/>
              </a:ext>
            </a:extLst>
          </p:cNvPr>
          <p:cNvPicPr>
            <a:picLocks noGrp="1" noChangeAspect="1" noChangeArrowheads="1"/>
          </p:cNvPicPr>
          <p:nvPr>
            <p:ph idx="1"/>
          </p:nvPr>
        </p:nvPicPr>
        <p:blipFill>
          <a:blip r:embed="rId3" cstate="email">
            <a:extLst>
              <a:ext uri="{28A0092B-C50C-407E-A947-70E740481C1C}">
                <a14:useLocalDpi xmlns:a14="http://schemas.microsoft.com/office/drawing/2010/main" val="0"/>
              </a:ext>
            </a:extLst>
          </a:blip>
          <a:srcRect b="-1"/>
          <a:stretch/>
        </p:blipFill>
        <p:spPr bwMode="auto">
          <a:xfrm>
            <a:off x="1088434" y="4547361"/>
            <a:ext cx="21102493" cy="7466911"/>
          </a:xfrm>
          <a:prstGeom prst="rect">
            <a:avLst/>
          </a:prstGeom>
          <a:solidFill>
            <a:srgbClr val="FFFFFF"/>
          </a:solidFill>
        </p:spPr>
      </p:pic>
      <p:sp>
        <p:nvSpPr>
          <p:cNvPr id="1033" name="Subtitle 3">
            <a:extLst>
              <a:ext uri="{FF2B5EF4-FFF2-40B4-BE49-F238E27FC236}">
                <a16:creationId xmlns:a16="http://schemas.microsoft.com/office/drawing/2014/main" id="{4766C502-17CE-2698-5A06-CBDC66DEABC9}"/>
              </a:ext>
            </a:extLst>
          </p:cNvPr>
          <p:cNvSpPr>
            <a:spLocks noGrp="1"/>
          </p:cNvSpPr>
          <p:nvPr>
            <p:ph type="subTitle" idx="13"/>
          </p:nvPr>
        </p:nvSpPr>
        <p:spPr>
          <a:xfrm>
            <a:off x="1512181" y="2907471"/>
            <a:ext cx="13488832" cy="1639890"/>
          </a:xfrm>
        </p:spPr>
        <p:txBody>
          <a:bodyPr/>
          <a:lstStyle/>
          <a:p>
            <a:r>
              <a:rPr lang="en-US" err="1"/>
              <a:t>Gedifferentieerde</a:t>
            </a:r>
            <a:r>
              <a:rPr lang="en-US"/>
              <a:t> </a:t>
            </a:r>
            <a:r>
              <a:rPr lang="en-US" err="1"/>
              <a:t>aanpak</a:t>
            </a:r>
            <a:r>
              <a:rPr lang="en-US"/>
              <a:t> </a:t>
            </a:r>
          </a:p>
        </p:txBody>
      </p:sp>
    </p:spTree>
    <p:extLst>
      <p:ext uri="{BB962C8B-B14F-4D97-AF65-F5344CB8AC3E}">
        <p14:creationId xmlns:p14="http://schemas.microsoft.com/office/powerpoint/2010/main" val="21810041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73B9A6-3270-977A-788C-A17CD7E9DA82}"/>
            </a:ext>
          </a:extLst>
        </p:cNvPr>
        <p:cNvGrpSpPr/>
        <p:nvPr/>
      </p:nvGrpSpPr>
      <p:grpSpPr>
        <a:xfrm>
          <a:off x="0" y="0"/>
          <a:ext cx="0" cy="0"/>
          <a:chOff x="0" y="0"/>
          <a:chExt cx="0" cy="0"/>
        </a:xfrm>
      </p:grpSpPr>
      <p:sp>
        <p:nvSpPr>
          <p:cNvPr id="4" name="Rechthoek 3">
            <a:extLst>
              <a:ext uri="{FF2B5EF4-FFF2-40B4-BE49-F238E27FC236}">
                <a16:creationId xmlns:a16="http://schemas.microsoft.com/office/drawing/2014/main" id="{60D1DF32-431F-57EE-24D8-416DB7BC84B7}"/>
              </a:ext>
            </a:extLst>
          </p:cNvPr>
          <p:cNvSpPr/>
          <p:nvPr/>
        </p:nvSpPr>
        <p:spPr>
          <a:xfrm>
            <a:off x="9847980" y="2445701"/>
            <a:ext cx="5511441" cy="898555"/>
          </a:xfrm>
          <a:prstGeom prst="rect">
            <a:avLst/>
          </a:prstGeom>
          <a:solidFill>
            <a:schemeClr val="accent2">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nl-BE">
                <a:solidFill>
                  <a:schemeClr val="accent3"/>
                </a:solidFill>
                <a:latin typeface="+mj-lt"/>
                <a:cs typeface="Calibri Light" panose="020F0302020204030204" pitchFamily="34" charset="0"/>
              </a:rPr>
              <a:t>Ondersteuningsvraag</a:t>
            </a:r>
          </a:p>
        </p:txBody>
      </p:sp>
      <p:sp>
        <p:nvSpPr>
          <p:cNvPr id="5" name="Rechthoek 4">
            <a:extLst>
              <a:ext uri="{FF2B5EF4-FFF2-40B4-BE49-F238E27FC236}">
                <a16:creationId xmlns:a16="http://schemas.microsoft.com/office/drawing/2014/main" id="{1E467190-B026-3B63-8ADF-1F0A60CD1C5C}"/>
              </a:ext>
            </a:extLst>
          </p:cNvPr>
          <p:cNvSpPr/>
          <p:nvPr/>
        </p:nvSpPr>
        <p:spPr>
          <a:xfrm>
            <a:off x="16600912" y="3574787"/>
            <a:ext cx="5511441" cy="719953"/>
          </a:xfrm>
          <a:prstGeom prst="rect">
            <a:avLst/>
          </a:prstGeom>
          <a:solidFill>
            <a:srgbClr val="EEEAF0"/>
          </a:solidFill>
          <a:ln>
            <a:solidFill>
              <a:srgbClr val="EEEA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nl-BE" sz="2800">
                <a:solidFill>
                  <a:schemeClr val="accent3"/>
                </a:solidFill>
                <a:cs typeface="Calibri Light" panose="020F0302020204030204" pitchFamily="34" charset="0"/>
              </a:rPr>
              <a:t>Scholen met hoogste noden</a:t>
            </a:r>
          </a:p>
        </p:txBody>
      </p:sp>
      <p:sp>
        <p:nvSpPr>
          <p:cNvPr id="6" name="Rechthoek 5">
            <a:extLst>
              <a:ext uri="{FF2B5EF4-FFF2-40B4-BE49-F238E27FC236}">
                <a16:creationId xmlns:a16="http://schemas.microsoft.com/office/drawing/2014/main" id="{E85334DF-E44E-D1CF-755F-DEB39F2C95C2}"/>
              </a:ext>
            </a:extLst>
          </p:cNvPr>
          <p:cNvSpPr/>
          <p:nvPr/>
        </p:nvSpPr>
        <p:spPr>
          <a:xfrm>
            <a:off x="9819206" y="5185659"/>
            <a:ext cx="5511441" cy="898555"/>
          </a:xfrm>
          <a:prstGeom prst="rect">
            <a:avLst/>
          </a:prstGeom>
          <a:solidFill>
            <a:schemeClr val="accent2">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nl-BE">
                <a:solidFill>
                  <a:schemeClr val="accent3"/>
                </a:solidFill>
                <a:latin typeface="+mj-lt"/>
                <a:cs typeface="Calibri Light" panose="020F0302020204030204" pitchFamily="34" charset="0"/>
              </a:rPr>
              <a:t>diagnose/traject/school</a:t>
            </a:r>
          </a:p>
        </p:txBody>
      </p:sp>
      <p:sp>
        <p:nvSpPr>
          <p:cNvPr id="9" name="Rechthoek 8">
            <a:extLst>
              <a:ext uri="{FF2B5EF4-FFF2-40B4-BE49-F238E27FC236}">
                <a16:creationId xmlns:a16="http://schemas.microsoft.com/office/drawing/2014/main" id="{C2916D48-0884-5566-1714-5CC5B820C358}"/>
              </a:ext>
            </a:extLst>
          </p:cNvPr>
          <p:cNvSpPr/>
          <p:nvPr/>
        </p:nvSpPr>
        <p:spPr>
          <a:xfrm>
            <a:off x="9819206" y="6875767"/>
            <a:ext cx="5511441" cy="898555"/>
          </a:xfrm>
          <a:prstGeom prst="rect">
            <a:avLst/>
          </a:prstGeom>
          <a:solidFill>
            <a:schemeClr val="accent2">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nl-BE">
                <a:solidFill>
                  <a:schemeClr val="accent3"/>
                </a:solidFill>
                <a:latin typeface="+mj-lt"/>
                <a:cs typeface="Calibri Light" panose="020F0302020204030204" pitchFamily="34" charset="0"/>
              </a:rPr>
              <a:t>Begeleidingscontract per school</a:t>
            </a:r>
          </a:p>
        </p:txBody>
      </p:sp>
      <p:sp>
        <p:nvSpPr>
          <p:cNvPr id="10" name="Rechthoek 9">
            <a:extLst>
              <a:ext uri="{FF2B5EF4-FFF2-40B4-BE49-F238E27FC236}">
                <a16:creationId xmlns:a16="http://schemas.microsoft.com/office/drawing/2014/main" id="{57524873-DF9A-5AE4-CE3B-31F04005E30A}"/>
              </a:ext>
            </a:extLst>
          </p:cNvPr>
          <p:cNvSpPr/>
          <p:nvPr/>
        </p:nvSpPr>
        <p:spPr>
          <a:xfrm>
            <a:off x="9819206" y="10539830"/>
            <a:ext cx="5511441" cy="898555"/>
          </a:xfrm>
          <a:prstGeom prst="rect">
            <a:avLst/>
          </a:prstGeom>
          <a:solidFill>
            <a:schemeClr val="accent2">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nl-BE">
                <a:solidFill>
                  <a:schemeClr val="accent3"/>
                </a:solidFill>
                <a:latin typeface="+mj-lt"/>
                <a:cs typeface="Calibri Light" panose="020F0302020204030204" pitchFamily="34" charset="0"/>
              </a:rPr>
              <a:t>BO per scholengroep</a:t>
            </a:r>
          </a:p>
        </p:txBody>
      </p:sp>
      <p:sp>
        <p:nvSpPr>
          <p:cNvPr id="11" name="Rechthoek 10">
            <a:extLst>
              <a:ext uri="{FF2B5EF4-FFF2-40B4-BE49-F238E27FC236}">
                <a16:creationId xmlns:a16="http://schemas.microsoft.com/office/drawing/2014/main" id="{59937709-79CF-F3FC-F7B2-D0E4C4E57191}"/>
              </a:ext>
            </a:extLst>
          </p:cNvPr>
          <p:cNvSpPr/>
          <p:nvPr/>
        </p:nvSpPr>
        <p:spPr>
          <a:xfrm>
            <a:off x="9819206" y="12230688"/>
            <a:ext cx="5511441" cy="898555"/>
          </a:xfrm>
          <a:prstGeom prst="rect">
            <a:avLst/>
          </a:prstGeom>
          <a:solidFill>
            <a:schemeClr val="accent2">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nl-BE">
                <a:solidFill>
                  <a:schemeClr val="accent3"/>
                </a:solidFill>
                <a:latin typeface="+mj-lt"/>
                <a:cs typeface="Calibri Light" panose="020F0302020204030204" pitchFamily="34" charset="0"/>
              </a:rPr>
              <a:t>Ondersteuningsprojecten</a:t>
            </a:r>
          </a:p>
        </p:txBody>
      </p:sp>
      <p:sp>
        <p:nvSpPr>
          <p:cNvPr id="12" name="Rechthoek 11">
            <a:extLst>
              <a:ext uri="{FF2B5EF4-FFF2-40B4-BE49-F238E27FC236}">
                <a16:creationId xmlns:a16="http://schemas.microsoft.com/office/drawing/2014/main" id="{AD2B9BC7-277A-7586-A51E-9E1589C58940}"/>
              </a:ext>
            </a:extLst>
          </p:cNvPr>
          <p:cNvSpPr/>
          <p:nvPr/>
        </p:nvSpPr>
        <p:spPr>
          <a:xfrm>
            <a:off x="16625963" y="8848259"/>
            <a:ext cx="5511441" cy="719953"/>
          </a:xfrm>
          <a:prstGeom prst="rect">
            <a:avLst/>
          </a:prstGeom>
          <a:solidFill>
            <a:srgbClr val="EEEAF0"/>
          </a:solidFill>
          <a:ln>
            <a:solidFill>
              <a:srgbClr val="EEEA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nl-BE" sz="2800">
                <a:solidFill>
                  <a:schemeClr val="accent3"/>
                </a:solidFill>
                <a:cs typeface="Calibri Light" panose="020F0302020204030204" pitchFamily="34" charset="0"/>
              </a:rPr>
              <a:t>Planning trajecten</a:t>
            </a:r>
          </a:p>
        </p:txBody>
      </p:sp>
      <p:sp>
        <p:nvSpPr>
          <p:cNvPr id="13" name="Rechthoek 12">
            <a:extLst>
              <a:ext uri="{FF2B5EF4-FFF2-40B4-BE49-F238E27FC236}">
                <a16:creationId xmlns:a16="http://schemas.microsoft.com/office/drawing/2014/main" id="{C4462740-7EE0-A1D9-7D87-00223C13ECC7}"/>
              </a:ext>
            </a:extLst>
          </p:cNvPr>
          <p:cNvSpPr/>
          <p:nvPr/>
        </p:nvSpPr>
        <p:spPr>
          <a:xfrm>
            <a:off x="16633226" y="9943208"/>
            <a:ext cx="5511441" cy="719953"/>
          </a:xfrm>
          <a:prstGeom prst="rect">
            <a:avLst/>
          </a:prstGeom>
          <a:solidFill>
            <a:srgbClr val="EEEAF0"/>
          </a:solidFill>
          <a:ln>
            <a:solidFill>
              <a:srgbClr val="EEEA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nl-BE" sz="2800">
                <a:solidFill>
                  <a:schemeClr val="accent3"/>
                </a:solidFill>
                <a:cs typeface="Calibri Light" panose="020F0302020204030204" pitchFamily="34" charset="0"/>
              </a:rPr>
              <a:t>Planning begeleiders</a:t>
            </a:r>
          </a:p>
        </p:txBody>
      </p:sp>
      <p:cxnSp>
        <p:nvCxnSpPr>
          <p:cNvPr id="15" name="Verbindingslijn: gebogen 14">
            <a:extLst>
              <a:ext uri="{FF2B5EF4-FFF2-40B4-BE49-F238E27FC236}">
                <a16:creationId xmlns:a16="http://schemas.microsoft.com/office/drawing/2014/main" id="{66D93A7F-3B10-6783-E990-6C05663AE941}"/>
              </a:ext>
            </a:extLst>
          </p:cNvPr>
          <p:cNvCxnSpPr>
            <a:cxnSpLocks/>
          </p:cNvCxnSpPr>
          <p:nvPr/>
        </p:nvCxnSpPr>
        <p:spPr>
          <a:xfrm>
            <a:off x="15359421" y="2894978"/>
            <a:ext cx="3997212" cy="658033"/>
          </a:xfrm>
          <a:prstGeom prst="bentConnector2">
            <a:avLst/>
          </a:prstGeom>
          <a:ln>
            <a:solidFill>
              <a:schemeClr val="accent3"/>
            </a:solidFill>
            <a:tailEnd type="triangle"/>
          </a:ln>
        </p:spPr>
        <p:style>
          <a:lnRef idx="1">
            <a:schemeClr val="accent1"/>
          </a:lnRef>
          <a:fillRef idx="0">
            <a:schemeClr val="accent1"/>
          </a:fillRef>
          <a:effectRef idx="0">
            <a:schemeClr val="accent1"/>
          </a:effectRef>
          <a:fontRef idx="minor">
            <a:schemeClr val="tx1"/>
          </a:fontRef>
        </p:style>
      </p:cxnSp>
      <p:cxnSp>
        <p:nvCxnSpPr>
          <p:cNvPr id="17" name="Verbindingslijn: gebogen 16">
            <a:extLst>
              <a:ext uri="{FF2B5EF4-FFF2-40B4-BE49-F238E27FC236}">
                <a16:creationId xmlns:a16="http://schemas.microsoft.com/office/drawing/2014/main" id="{E1796BF4-B27F-79A0-B020-B5EC0183CBE7}"/>
              </a:ext>
            </a:extLst>
          </p:cNvPr>
          <p:cNvCxnSpPr>
            <a:cxnSpLocks/>
          </p:cNvCxnSpPr>
          <p:nvPr/>
        </p:nvCxnSpPr>
        <p:spPr>
          <a:xfrm rot="10800000" flipV="1">
            <a:off x="15330647" y="4412230"/>
            <a:ext cx="4058300" cy="1222705"/>
          </a:xfrm>
          <a:prstGeom prst="bentConnector3">
            <a:avLst>
              <a:gd name="adj1" fmla="val 430"/>
            </a:avLst>
          </a:prstGeom>
          <a:ln>
            <a:solidFill>
              <a:schemeClr val="accent3"/>
            </a:solidFill>
            <a:tailEnd type="triangle"/>
          </a:ln>
        </p:spPr>
        <p:style>
          <a:lnRef idx="1">
            <a:schemeClr val="accent1"/>
          </a:lnRef>
          <a:fillRef idx="0">
            <a:schemeClr val="accent1"/>
          </a:fillRef>
          <a:effectRef idx="0">
            <a:schemeClr val="accent1"/>
          </a:effectRef>
          <a:fontRef idx="minor">
            <a:schemeClr val="tx1"/>
          </a:fontRef>
        </p:style>
      </p:cxnSp>
      <p:cxnSp>
        <p:nvCxnSpPr>
          <p:cNvPr id="19" name="Rechte verbindingslijn met pijl 18">
            <a:extLst>
              <a:ext uri="{FF2B5EF4-FFF2-40B4-BE49-F238E27FC236}">
                <a16:creationId xmlns:a16="http://schemas.microsoft.com/office/drawing/2014/main" id="{8FDA74E7-4FA2-38B6-2E9F-4A1BE04BC3A9}"/>
              </a:ext>
            </a:extLst>
          </p:cNvPr>
          <p:cNvCxnSpPr>
            <a:cxnSpLocks/>
          </p:cNvCxnSpPr>
          <p:nvPr/>
        </p:nvCxnSpPr>
        <p:spPr>
          <a:xfrm>
            <a:off x="12574926" y="6084213"/>
            <a:ext cx="0" cy="791552"/>
          </a:xfrm>
          <a:prstGeom prst="straightConnector1">
            <a:avLst/>
          </a:prstGeom>
          <a:ln>
            <a:solidFill>
              <a:schemeClr val="accent3"/>
            </a:solidFill>
            <a:tailEnd type="triangle"/>
          </a:ln>
        </p:spPr>
        <p:style>
          <a:lnRef idx="1">
            <a:schemeClr val="accent1"/>
          </a:lnRef>
          <a:fillRef idx="0">
            <a:schemeClr val="accent1"/>
          </a:fillRef>
          <a:effectRef idx="0">
            <a:schemeClr val="accent1"/>
          </a:effectRef>
          <a:fontRef idx="minor">
            <a:schemeClr val="tx1"/>
          </a:fontRef>
        </p:style>
      </p:cxnSp>
      <p:cxnSp>
        <p:nvCxnSpPr>
          <p:cNvPr id="30" name="Verbindingslijn: gebogen 29">
            <a:extLst>
              <a:ext uri="{FF2B5EF4-FFF2-40B4-BE49-F238E27FC236}">
                <a16:creationId xmlns:a16="http://schemas.microsoft.com/office/drawing/2014/main" id="{E6E3E82F-3265-4A0C-C4B1-FCD6CE7DB9D4}"/>
              </a:ext>
            </a:extLst>
          </p:cNvPr>
          <p:cNvCxnSpPr>
            <a:cxnSpLocks/>
          </p:cNvCxnSpPr>
          <p:nvPr/>
        </p:nvCxnSpPr>
        <p:spPr>
          <a:xfrm rot="5400000">
            <a:off x="17196823" y="8796984"/>
            <a:ext cx="325947" cy="4058300"/>
          </a:xfrm>
          <a:prstGeom prst="bentConnector2">
            <a:avLst/>
          </a:prstGeom>
          <a:ln>
            <a:solidFill>
              <a:schemeClr val="accent3"/>
            </a:solidFill>
            <a:tailEnd type="triangle"/>
          </a:ln>
        </p:spPr>
        <p:style>
          <a:lnRef idx="1">
            <a:schemeClr val="accent1"/>
          </a:lnRef>
          <a:fillRef idx="0">
            <a:schemeClr val="accent1"/>
          </a:fillRef>
          <a:effectRef idx="0">
            <a:schemeClr val="accent1"/>
          </a:effectRef>
          <a:fontRef idx="minor">
            <a:schemeClr val="tx1"/>
          </a:fontRef>
        </p:style>
      </p:cxnSp>
      <p:cxnSp>
        <p:nvCxnSpPr>
          <p:cNvPr id="32" name="Rechte verbindingslijn met pijl 31">
            <a:extLst>
              <a:ext uri="{FF2B5EF4-FFF2-40B4-BE49-F238E27FC236}">
                <a16:creationId xmlns:a16="http://schemas.microsoft.com/office/drawing/2014/main" id="{100E69A7-402B-D0D0-EFEA-E11F444FFBFE}"/>
              </a:ext>
            </a:extLst>
          </p:cNvPr>
          <p:cNvCxnSpPr>
            <a:cxnSpLocks/>
          </p:cNvCxnSpPr>
          <p:nvPr/>
        </p:nvCxnSpPr>
        <p:spPr>
          <a:xfrm>
            <a:off x="12574926" y="11438386"/>
            <a:ext cx="0" cy="792302"/>
          </a:xfrm>
          <a:prstGeom prst="straightConnector1">
            <a:avLst/>
          </a:prstGeom>
          <a:ln>
            <a:solidFill>
              <a:schemeClr val="accent3"/>
            </a:solidFill>
            <a:tailEnd type="triangle"/>
          </a:ln>
        </p:spPr>
        <p:style>
          <a:lnRef idx="1">
            <a:schemeClr val="accent1"/>
          </a:lnRef>
          <a:fillRef idx="0">
            <a:schemeClr val="accent1"/>
          </a:fillRef>
          <a:effectRef idx="0">
            <a:schemeClr val="accent1"/>
          </a:effectRef>
          <a:fontRef idx="minor">
            <a:schemeClr val="tx1"/>
          </a:fontRef>
        </p:style>
      </p:cxnSp>
      <p:sp>
        <p:nvSpPr>
          <p:cNvPr id="40" name="Rechthoek: afgeronde hoeken 39">
            <a:extLst>
              <a:ext uri="{FF2B5EF4-FFF2-40B4-BE49-F238E27FC236}">
                <a16:creationId xmlns:a16="http://schemas.microsoft.com/office/drawing/2014/main" id="{EF5B9784-90ED-8CA9-5853-FF0A046B51A8}"/>
              </a:ext>
            </a:extLst>
          </p:cNvPr>
          <p:cNvSpPr/>
          <p:nvPr/>
        </p:nvSpPr>
        <p:spPr>
          <a:xfrm>
            <a:off x="3774469" y="4460455"/>
            <a:ext cx="3884303" cy="610680"/>
          </a:xfrm>
          <a:prstGeom prst="roundRect">
            <a:avLst/>
          </a:prstGeom>
          <a:noFill/>
          <a:ln>
            <a:solidFill>
              <a:srgbClr val="DBEEE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nl-BE" sz="2800">
                <a:solidFill>
                  <a:schemeClr val="accent3"/>
                </a:solidFill>
                <a:latin typeface="Calibri" panose="020F0502020204030204"/>
              </a:rPr>
              <a:t>Afbakening</a:t>
            </a:r>
          </a:p>
        </p:txBody>
      </p:sp>
      <p:sp>
        <p:nvSpPr>
          <p:cNvPr id="41" name="Rechthoek: afgeronde hoeken 40">
            <a:extLst>
              <a:ext uri="{FF2B5EF4-FFF2-40B4-BE49-F238E27FC236}">
                <a16:creationId xmlns:a16="http://schemas.microsoft.com/office/drawing/2014/main" id="{7A5C6DBA-BA12-FCA0-63A9-2197FC6FCE93}"/>
              </a:ext>
            </a:extLst>
          </p:cNvPr>
          <p:cNvSpPr/>
          <p:nvPr/>
        </p:nvSpPr>
        <p:spPr>
          <a:xfrm>
            <a:off x="3774469" y="5161199"/>
            <a:ext cx="3884303" cy="610680"/>
          </a:xfrm>
          <a:prstGeom prst="roundRect">
            <a:avLst/>
          </a:prstGeom>
          <a:noFill/>
          <a:ln>
            <a:solidFill>
              <a:srgbClr val="DBEEE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nl-BE" sz="2800">
                <a:solidFill>
                  <a:schemeClr val="accent3"/>
                </a:solidFill>
                <a:latin typeface="Calibri" panose="020F0502020204030204"/>
              </a:rPr>
              <a:t>Diagnose</a:t>
            </a:r>
          </a:p>
        </p:txBody>
      </p:sp>
      <p:sp>
        <p:nvSpPr>
          <p:cNvPr id="42" name="Rechthoek: afgeronde hoeken 41">
            <a:extLst>
              <a:ext uri="{FF2B5EF4-FFF2-40B4-BE49-F238E27FC236}">
                <a16:creationId xmlns:a16="http://schemas.microsoft.com/office/drawing/2014/main" id="{4437C399-2CAC-FF6A-8659-B3A0BB36C1FF}"/>
              </a:ext>
            </a:extLst>
          </p:cNvPr>
          <p:cNvSpPr/>
          <p:nvPr/>
        </p:nvSpPr>
        <p:spPr>
          <a:xfrm>
            <a:off x="3774469" y="5861944"/>
            <a:ext cx="3884303" cy="610680"/>
          </a:xfrm>
          <a:prstGeom prst="roundRect">
            <a:avLst/>
          </a:prstGeom>
          <a:noFill/>
          <a:ln>
            <a:solidFill>
              <a:srgbClr val="DBEEE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nl-BE" sz="2800">
                <a:solidFill>
                  <a:schemeClr val="accent3"/>
                </a:solidFill>
                <a:latin typeface="Calibri" panose="020F0502020204030204"/>
              </a:rPr>
              <a:t>Kern vh probleem</a:t>
            </a:r>
          </a:p>
        </p:txBody>
      </p:sp>
      <p:sp>
        <p:nvSpPr>
          <p:cNvPr id="43" name="Rechthoek: afgeronde hoeken 42">
            <a:extLst>
              <a:ext uri="{FF2B5EF4-FFF2-40B4-BE49-F238E27FC236}">
                <a16:creationId xmlns:a16="http://schemas.microsoft.com/office/drawing/2014/main" id="{B9FD799C-8E79-2BD6-5BCB-47E6403B3BF0}"/>
              </a:ext>
            </a:extLst>
          </p:cNvPr>
          <p:cNvSpPr/>
          <p:nvPr/>
        </p:nvSpPr>
        <p:spPr>
          <a:xfrm>
            <a:off x="3774469" y="6562688"/>
            <a:ext cx="3884303" cy="610680"/>
          </a:xfrm>
          <a:prstGeom prst="roundRect">
            <a:avLst/>
          </a:prstGeom>
          <a:noFill/>
          <a:ln>
            <a:solidFill>
              <a:srgbClr val="DBEEE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nl-BE" sz="2800">
                <a:solidFill>
                  <a:schemeClr val="accent3"/>
                </a:solidFill>
                <a:latin typeface="Calibri" panose="020F0502020204030204"/>
              </a:rPr>
              <a:t>Plan van aanpak</a:t>
            </a:r>
          </a:p>
        </p:txBody>
      </p:sp>
      <p:cxnSp>
        <p:nvCxnSpPr>
          <p:cNvPr id="45" name="Verbindingslijn: gebogen 44">
            <a:extLst>
              <a:ext uri="{FF2B5EF4-FFF2-40B4-BE49-F238E27FC236}">
                <a16:creationId xmlns:a16="http://schemas.microsoft.com/office/drawing/2014/main" id="{89C24040-AFF0-A14A-360E-504261BAA299}"/>
              </a:ext>
            </a:extLst>
          </p:cNvPr>
          <p:cNvCxnSpPr>
            <a:endCxn id="40" idx="3"/>
          </p:cNvCxnSpPr>
          <p:nvPr/>
        </p:nvCxnSpPr>
        <p:spPr>
          <a:xfrm rot="10800000">
            <a:off x="7658775" y="4765798"/>
            <a:ext cx="2160433" cy="869141"/>
          </a:xfrm>
          <a:prstGeom prst="bentConnector3">
            <a:avLst/>
          </a:prstGeom>
          <a:ln>
            <a:solidFill>
              <a:schemeClr val="accent3"/>
            </a:solidFill>
            <a:tailEnd type="triangle"/>
          </a:ln>
        </p:spPr>
        <p:style>
          <a:lnRef idx="1">
            <a:schemeClr val="accent1"/>
          </a:lnRef>
          <a:fillRef idx="0">
            <a:schemeClr val="accent1"/>
          </a:fillRef>
          <a:effectRef idx="0">
            <a:schemeClr val="accent1"/>
          </a:effectRef>
          <a:fontRef idx="minor">
            <a:schemeClr val="tx1"/>
          </a:fontRef>
        </p:style>
      </p:cxnSp>
      <p:cxnSp>
        <p:nvCxnSpPr>
          <p:cNvPr id="47" name="Verbindingslijn: gebogen 46">
            <a:extLst>
              <a:ext uri="{FF2B5EF4-FFF2-40B4-BE49-F238E27FC236}">
                <a16:creationId xmlns:a16="http://schemas.microsoft.com/office/drawing/2014/main" id="{5CDB71ED-3BA5-86CB-105D-DFE12488C9BD}"/>
              </a:ext>
            </a:extLst>
          </p:cNvPr>
          <p:cNvCxnSpPr>
            <a:endCxn id="43" idx="3"/>
          </p:cNvCxnSpPr>
          <p:nvPr/>
        </p:nvCxnSpPr>
        <p:spPr>
          <a:xfrm rot="10800000" flipV="1">
            <a:off x="7658775" y="5634936"/>
            <a:ext cx="2160433" cy="1233092"/>
          </a:xfrm>
          <a:prstGeom prst="bentConnector3">
            <a:avLst/>
          </a:prstGeom>
          <a:ln>
            <a:solidFill>
              <a:schemeClr val="accent3"/>
            </a:solidFill>
            <a:tailEnd type="triangle"/>
          </a:ln>
        </p:spPr>
        <p:style>
          <a:lnRef idx="1">
            <a:schemeClr val="accent1"/>
          </a:lnRef>
          <a:fillRef idx="0">
            <a:schemeClr val="accent1"/>
          </a:fillRef>
          <a:effectRef idx="0">
            <a:schemeClr val="accent1"/>
          </a:effectRef>
          <a:fontRef idx="minor">
            <a:schemeClr val="tx1"/>
          </a:fontRef>
        </p:style>
      </p:cxnSp>
      <p:cxnSp>
        <p:nvCxnSpPr>
          <p:cNvPr id="49" name="Verbindingslijn: gebogen 48">
            <a:extLst>
              <a:ext uri="{FF2B5EF4-FFF2-40B4-BE49-F238E27FC236}">
                <a16:creationId xmlns:a16="http://schemas.microsoft.com/office/drawing/2014/main" id="{4926E045-432F-56EC-3B78-B6E8DC9B8D16}"/>
              </a:ext>
            </a:extLst>
          </p:cNvPr>
          <p:cNvCxnSpPr>
            <a:endCxn id="41" idx="3"/>
          </p:cNvCxnSpPr>
          <p:nvPr/>
        </p:nvCxnSpPr>
        <p:spPr>
          <a:xfrm rot="10800000">
            <a:off x="7658775" y="5466539"/>
            <a:ext cx="2160433" cy="168397"/>
          </a:xfrm>
          <a:prstGeom prst="bentConnector3">
            <a:avLst/>
          </a:prstGeom>
          <a:ln>
            <a:solidFill>
              <a:schemeClr val="accent3"/>
            </a:solidFill>
            <a:tailEnd type="triangle"/>
          </a:ln>
        </p:spPr>
        <p:style>
          <a:lnRef idx="1">
            <a:schemeClr val="accent1"/>
          </a:lnRef>
          <a:fillRef idx="0">
            <a:schemeClr val="accent1"/>
          </a:fillRef>
          <a:effectRef idx="0">
            <a:schemeClr val="accent1"/>
          </a:effectRef>
          <a:fontRef idx="minor">
            <a:schemeClr val="tx1"/>
          </a:fontRef>
        </p:style>
      </p:cxnSp>
      <p:cxnSp>
        <p:nvCxnSpPr>
          <p:cNvPr id="51" name="Verbindingslijn: gebogen 50">
            <a:extLst>
              <a:ext uri="{FF2B5EF4-FFF2-40B4-BE49-F238E27FC236}">
                <a16:creationId xmlns:a16="http://schemas.microsoft.com/office/drawing/2014/main" id="{4D70506F-BA7A-5361-ADD9-DAA245DBA6FA}"/>
              </a:ext>
            </a:extLst>
          </p:cNvPr>
          <p:cNvCxnSpPr>
            <a:endCxn id="42" idx="3"/>
          </p:cNvCxnSpPr>
          <p:nvPr/>
        </p:nvCxnSpPr>
        <p:spPr>
          <a:xfrm rot="10800000" flipV="1">
            <a:off x="7658775" y="5634935"/>
            <a:ext cx="2160433" cy="532347"/>
          </a:xfrm>
          <a:prstGeom prst="bentConnector3">
            <a:avLst/>
          </a:prstGeom>
          <a:ln>
            <a:solidFill>
              <a:schemeClr val="accent3"/>
            </a:solidFill>
            <a:tailEnd type="triangle"/>
          </a:ln>
        </p:spPr>
        <p:style>
          <a:lnRef idx="1">
            <a:schemeClr val="accent1"/>
          </a:lnRef>
          <a:fillRef idx="0">
            <a:schemeClr val="accent1"/>
          </a:fillRef>
          <a:effectRef idx="0">
            <a:schemeClr val="accent1"/>
          </a:effectRef>
          <a:fontRef idx="minor">
            <a:schemeClr val="tx1"/>
          </a:fontRef>
        </p:style>
      </p:cxnSp>
      <p:sp>
        <p:nvSpPr>
          <p:cNvPr id="56" name="Rechthoek: afgeronde hoeken 55">
            <a:extLst>
              <a:ext uri="{FF2B5EF4-FFF2-40B4-BE49-F238E27FC236}">
                <a16:creationId xmlns:a16="http://schemas.microsoft.com/office/drawing/2014/main" id="{FB3DE9E6-E646-B01B-6713-EB72F19F4643}"/>
              </a:ext>
            </a:extLst>
          </p:cNvPr>
          <p:cNvSpPr/>
          <p:nvPr/>
        </p:nvSpPr>
        <p:spPr>
          <a:xfrm>
            <a:off x="3774469" y="7282163"/>
            <a:ext cx="3884303" cy="610680"/>
          </a:xfrm>
          <a:prstGeom prst="roundRect">
            <a:avLst/>
          </a:prstGeom>
          <a:noFill/>
          <a:ln>
            <a:solidFill>
              <a:srgbClr val="DBEEE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nl-BE" sz="2800" err="1">
                <a:solidFill>
                  <a:schemeClr val="accent3"/>
                </a:solidFill>
                <a:latin typeface="Calibri" panose="020F0502020204030204"/>
              </a:rPr>
              <a:t>Workload</a:t>
            </a:r>
            <a:endParaRPr lang="nl-BE" sz="2800">
              <a:solidFill>
                <a:schemeClr val="accent3"/>
              </a:solidFill>
              <a:latin typeface="Calibri" panose="020F0502020204030204"/>
            </a:endParaRPr>
          </a:p>
        </p:txBody>
      </p:sp>
      <p:cxnSp>
        <p:nvCxnSpPr>
          <p:cNvPr id="58" name="Verbindingslijn: gebogen 57">
            <a:extLst>
              <a:ext uri="{FF2B5EF4-FFF2-40B4-BE49-F238E27FC236}">
                <a16:creationId xmlns:a16="http://schemas.microsoft.com/office/drawing/2014/main" id="{EFD472F9-FEC0-842E-71AA-EA1B29258FD0}"/>
              </a:ext>
            </a:extLst>
          </p:cNvPr>
          <p:cNvCxnSpPr>
            <a:endCxn id="56" idx="3"/>
          </p:cNvCxnSpPr>
          <p:nvPr/>
        </p:nvCxnSpPr>
        <p:spPr>
          <a:xfrm rot="10800000" flipV="1">
            <a:off x="7658775" y="5634935"/>
            <a:ext cx="2160433" cy="1952567"/>
          </a:xfrm>
          <a:prstGeom prst="bentConnector3">
            <a:avLst/>
          </a:prstGeom>
          <a:ln>
            <a:solidFill>
              <a:schemeClr val="accent3"/>
            </a:solidFill>
            <a:tailEnd type="triangle"/>
          </a:ln>
        </p:spPr>
        <p:style>
          <a:lnRef idx="1">
            <a:schemeClr val="accent1"/>
          </a:lnRef>
          <a:fillRef idx="0">
            <a:schemeClr val="accent1"/>
          </a:fillRef>
          <a:effectRef idx="0">
            <a:schemeClr val="accent1"/>
          </a:effectRef>
          <a:fontRef idx="minor">
            <a:schemeClr val="tx1"/>
          </a:fontRef>
        </p:style>
      </p:cxnSp>
      <p:sp>
        <p:nvSpPr>
          <p:cNvPr id="60" name="Rechthoek: afgeronde hoeken 59">
            <a:extLst>
              <a:ext uri="{FF2B5EF4-FFF2-40B4-BE49-F238E27FC236}">
                <a16:creationId xmlns:a16="http://schemas.microsoft.com/office/drawing/2014/main" id="{F7D01CD6-DFC8-33A0-F35E-BBC442EC008E}"/>
              </a:ext>
            </a:extLst>
          </p:cNvPr>
          <p:cNvSpPr/>
          <p:nvPr/>
        </p:nvSpPr>
        <p:spPr>
          <a:xfrm>
            <a:off x="9140143" y="2286987"/>
            <a:ext cx="1213869" cy="359977"/>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nl-BE" sz="2000">
                <a:solidFill>
                  <a:prstClr val="white"/>
                </a:solidFill>
                <a:latin typeface="Calibri" panose="020F0502020204030204"/>
              </a:rPr>
              <a:t>SGR</a:t>
            </a:r>
          </a:p>
        </p:txBody>
      </p:sp>
      <p:sp>
        <p:nvSpPr>
          <p:cNvPr id="61" name="Rechthoek: afgeronde hoeken 60">
            <a:extLst>
              <a:ext uri="{FF2B5EF4-FFF2-40B4-BE49-F238E27FC236}">
                <a16:creationId xmlns:a16="http://schemas.microsoft.com/office/drawing/2014/main" id="{F018A868-BF62-727C-B097-1266ED1A728C}"/>
              </a:ext>
            </a:extLst>
          </p:cNvPr>
          <p:cNvSpPr/>
          <p:nvPr/>
        </p:nvSpPr>
        <p:spPr>
          <a:xfrm>
            <a:off x="9149479" y="4991800"/>
            <a:ext cx="1213869" cy="359977"/>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nl-BE" sz="2000">
                <a:solidFill>
                  <a:prstClr val="white"/>
                </a:solidFill>
                <a:latin typeface="Calibri" panose="020F0502020204030204"/>
              </a:rPr>
              <a:t>PB/PA</a:t>
            </a:r>
          </a:p>
        </p:txBody>
      </p:sp>
      <p:sp>
        <p:nvSpPr>
          <p:cNvPr id="62" name="Rechthoek: afgeronde hoeken 61">
            <a:extLst>
              <a:ext uri="{FF2B5EF4-FFF2-40B4-BE49-F238E27FC236}">
                <a16:creationId xmlns:a16="http://schemas.microsoft.com/office/drawing/2014/main" id="{70170948-E5F8-23D6-D491-C063CE00EEC5}"/>
              </a:ext>
            </a:extLst>
          </p:cNvPr>
          <p:cNvSpPr/>
          <p:nvPr/>
        </p:nvSpPr>
        <p:spPr>
          <a:xfrm>
            <a:off x="9153287" y="6679380"/>
            <a:ext cx="1213869" cy="359977"/>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nl-BE" sz="2000">
                <a:solidFill>
                  <a:prstClr val="white"/>
                </a:solidFill>
                <a:latin typeface="Calibri" panose="020F0502020204030204"/>
              </a:rPr>
              <a:t>PB/PA</a:t>
            </a:r>
          </a:p>
        </p:txBody>
      </p:sp>
      <p:sp>
        <p:nvSpPr>
          <p:cNvPr id="63" name="Rechthoek: afgeronde hoeken 62">
            <a:extLst>
              <a:ext uri="{FF2B5EF4-FFF2-40B4-BE49-F238E27FC236}">
                <a16:creationId xmlns:a16="http://schemas.microsoft.com/office/drawing/2014/main" id="{8B966772-0A24-0723-1819-39EBFBFD0B83}"/>
              </a:ext>
            </a:extLst>
          </p:cNvPr>
          <p:cNvSpPr/>
          <p:nvPr/>
        </p:nvSpPr>
        <p:spPr>
          <a:xfrm>
            <a:off x="9153287" y="10265840"/>
            <a:ext cx="1213869" cy="359977"/>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nl-BE" sz="2000">
                <a:solidFill>
                  <a:prstClr val="white"/>
                </a:solidFill>
                <a:latin typeface="Calibri" panose="020F0502020204030204"/>
              </a:rPr>
              <a:t>SPOC</a:t>
            </a:r>
          </a:p>
        </p:txBody>
      </p:sp>
      <p:sp>
        <p:nvSpPr>
          <p:cNvPr id="64" name="Rechthoek: afgeronde hoeken 63">
            <a:extLst>
              <a:ext uri="{FF2B5EF4-FFF2-40B4-BE49-F238E27FC236}">
                <a16:creationId xmlns:a16="http://schemas.microsoft.com/office/drawing/2014/main" id="{3A5287A0-8B0D-E25B-8E5C-6832EDA2B02C}"/>
              </a:ext>
            </a:extLst>
          </p:cNvPr>
          <p:cNvSpPr/>
          <p:nvPr/>
        </p:nvSpPr>
        <p:spPr>
          <a:xfrm>
            <a:off x="9149479" y="12018786"/>
            <a:ext cx="1213869" cy="359977"/>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nl-BE" sz="2000">
                <a:solidFill>
                  <a:prstClr val="white"/>
                </a:solidFill>
                <a:latin typeface="Calibri" panose="020F0502020204030204"/>
              </a:rPr>
              <a:t>PB/PA</a:t>
            </a:r>
          </a:p>
        </p:txBody>
      </p:sp>
      <p:pic>
        <p:nvPicPr>
          <p:cNvPr id="8" name="Afbeelding 7">
            <a:extLst>
              <a:ext uri="{FF2B5EF4-FFF2-40B4-BE49-F238E27FC236}">
                <a16:creationId xmlns:a16="http://schemas.microsoft.com/office/drawing/2014/main" id="{2ACB44EF-753F-46D1-F762-E3CBA85B1E7B}"/>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a:stretch/>
        </p:blipFill>
        <p:spPr>
          <a:xfrm>
            <a:off x="19929287" y="4625845"/>
            <a:ext cx="1825597" cy="1791547"/>
          </a:xfrm>
          <a:prstGeom prst="rect">
            <a:avLst/>
          </a:prstGeom>
        </p:spPr>
      </p:pic>
      <p:cxnSp>
        <p:nvCxnSpPr>
          <p:cNvPr id="20" name="Rechte verbindingslijn met pijl 19">
            <a:extLst>
              <a:ext uri="{FF2B5EF4-FFF2-40B4-BE49-F238E27FC236}">
                <a16:creationId xmlns:a16="http://schemas.microsoft.com/office/drawing/2014/main" id="{70A5BB1C-14E3-5198-ECCD-418CFE429F1D}"/>
              </a:ext>
            </a:extLst>
          </p:cNvPr>
          <p:cNvCxnSpPr>
            <a:cxnSpLocks/>
          </p:cNvCxnSpPr>
          <p:nvPr/>
        </p:nvCxnSpPr>
        <p:spPr>
          <a:xfrm>
            <a:off x="19381683" y="9568212"/>
            <a:ext cx="7264" cy="374996"/>
          </a:xfrm>
          <a:prstGeom prst="straightConnector1">
            <a:avLst/>
          </a:prstGeom>
          <a:ln>
            <a:solidFill>
              <a:schemeClr val="accent3"/>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6" name="Rechte verbindingslijn met pijl 15">
            <a:extLst>
              <a:ext uri="{FF2B5EF4-FFF2-40B4-BE49-F238E27FC236}">
                <a16:creationId xmlns:a16="http://schemas.microsoft.com/office/drawing/2014/main" id="{A695F3D9-E367-56D7-9255-8CA3BDE62D26}"/>
              </a:ext>
            </a:extLst>
          </p:cNvPr>
          <p:cNvCxnSpPr>
            <a:cxnSpLocks/>
          </p:cNvCxnSpPr>
          <p:nvPr/>
        </p:nvCxnSpPr>
        <p:spPr>
          <a:xfrm>
            <a:off x="12574926" y="7774321"/>
            <a:ext cx="0" cy="2765508"/>
          </a:xfrm>
          <a:prstGeom prst="straightConnector1">
            <a:avLst/>
          </a:prstGeom>
          <a:ln>
            <a:solidFill>
              <a:schemeClr val="accent3"/>
            </a:solidFill>
            <a:tailEnd type="triangle"/>
          </a:ln>
        </p:spPr>
        <p:style>
          <a:lnRef idx="1">
            <a:schemeClr val="accent1"/>
          </a:lnRef>
          <a:fillRef idx="0">
            <a:schemeClr val="accent1"/>
          </a:fillRef>
          <a:effectRef idx="0">
            <a:schemeClr val="accent1"/>
          </a:effectRef>
          <a:fontRef idx="minor">
            <a:schemeClr val="tx1"/>
          </a:fontRef>
        </p:style>
      </p:cxnSp>
      <p:cxnSp>
        <p:nvCxnSpPr>
          <p:cNvPr id="22" name="Rechte verbindingslijn met pijl 21">
            <a:extLst>
              <a:ext uri="{FF2B5EF4-FFF2-40B4-BE49-F238E27FC236}">
                <a16:creationId xmlns:a16="http://schemas.microsoft.com/office/drawing/2014/main" id="{1D44C74A-1CC3-CDA1-2307-92E6CD91CAD2}"/>
              </a:ext>
            </a:extLst>
          </p:cNvPr>
          <p:cNvCxnSpPr>
            <a:cxnSpLocks/>
          </p:cNvCxnSpPr>
          <p:nvPr/>
        </p:nvCxnSpPr>
        <p:spPr>
          <a:xfrm>
            <a:off x="12994367" y="7774321"/>
            <a:ext cx="0" cy="2765508"/>
          </a:xfrm>
          <a:prstGeom prst="straightConnector1">
            <a:avLst/>
          </a:prstGeom>
          <a:ln>
            <a:solidFill>
              <a:schemeClr val="accent3"/>
            </a:solidFill>
            <a:tailEnd type="triangle"/>
          </a:ln>
        </p:spPr>
        <p:style>
          <a:lnRef idx="1">
            <a:schemeClr val="accent1"/>
          </a:lnRef>
          <a:fillRef idx="0">
            <a:schemeClr val="accent1"/>
          </a:fillRef>
          <a:effectRef idx="0">
            <a:schemeClr val="accent1"/>
          </a:effectRef>
          <a:fontRef idx="minor">
            <a:schemeClr val="tx1"/>
          </a:fontRef>
        </p:style>
      </p:cxnSp>
      <p:cxnSp>
        <p:nvCxnSpPr>
          <p:cNvPr id="24" name="Rechte verbindingslijn met pijl 23">
            <a:extLst>
              <a:ext uri="{FF2B5EF4-FFF2-40B4-BE49-F238E27FC236}">
                <a16:creationId xmlns:a16="http://schemas.microsoft.com/office/drawing/2014/main" id="{85FB3F3E-6183-DB90-A964-74B100CF0175}"/>
              </a:ext>
            </a:extLst>
          </p:cNvPr>
          <p:cNvCxnSpPr>
            <a:cxnSpLocks/>
          </p:cNvCxnSpPr>
          <p:nvPr/>
        </p:nvCxnSpPr>
        <p:spPr>
          <a:xfrm>
            <a:off x="12121358" y="7774321"/>
            <a:ext cx="0" cy="2765508"/>
          </a:xfrm>
          <a:prstGeom prst="straightConnector1">
            <a:avLst/>
          </a:prstGeom>
          <a:ln>
            <a:solidFill>
              <a:schemeClr val="accent3"/>
            </a:solidFill>
            <a:tailEnd type="triangle"/>
          </a:ln>
        </p:spPr>
        <p:style>
          <a:lnRef idx="1">
            <a:schemeClr val="accent1"/>
          </a:lnRef>
          <a:fillRef idx="0">
            <a:schemeClr val="accent1"/>
          </a:fillRef>
          <a:effectRef idx="0">
            <a:schemeClr val="accent1"/>
          </a:effectRef>
          <a:fontRef idx="minor">
            <a:schemeClr val="tx1"/>
          </a:fontRef>
        </p:style>
      </p:cxnSp>
      <p:cxnSp>
        <p:nvCxnSpPr>
          <p:cNvPr id="28" name="Rechte verbindingslijn met pijl 27">
            <a:extLst>
              <a:ext uri="{FF2B5EF4-FFF2-40B4-BE49-F238E27FC236}">
                <a16:creationId xmlns:a16="http://schemas.microsoft.com/office/drawing/2014/main" id="{271EF8C6-60B7-4981-42B0-7A46B7FE89BA}"/>
              </a:ext>
            </a:extLst>
          </p:cNvPr>
          <p:cNvCxnSpPr>
            <a:cxnSpLocks/>
          </p:cNvCxnSpPr>
          <p:nvPr/>
        </p:nvCxnSpPr>
        <p:spPr>
          <a:xfrm>
            <a:off x="13440906" y="7774321"/>
            <a:ext cx="0" cy="2765508"/>
          </a:xfrm>
          <a:prstGeom prst="straightConnector1">
            <a:avLst/>
          </a:prstGeom>
          <a:ln>
            <a:tailEnd type="triangle"/>
          </a:ln>
        </p:spPr>
        <p:style>
          <a:lnRef idx="1">
            <a:schemeClr val="accent5"/>
          </a:lnRef>
          <a:fillRef idx="0">
            <a:schemeClr val="accent5"/>
          </a:fillRef>
          <a:effectRef idx="0">
            <a:schemeClr val="accent5"/>
          </a:effectRef>
          <a:fontRef idx="minor">
            <a:schemeClr val="tx1"/>
          </a:fontRef>
        </p:style>
      </p:cxnSp>
      <p:cxnSp>
        <p:nvCxnSpPr>
          <p:cNvPr id="31" name="Rechte verbindingslijn met pijl 30">
            <a:extLst>
              <a:ext uri="{FF2B5EF4-FFF2-40B4-BE49-F238E27FC236}">
                <a16:creationId xmlns:a16="http://schemas.microsoft.com/office/drawing/2014/main" id="{2BC2268D-42D7-A4F2-784D-F0E1AE4C3262}"/>
              </a:ext>
            </a:extLst>
          </p:cNvPr>
          <p:cNvCxnSpPr>
            <a:cxnSpLocks/>
          </p:cNvCxnSpPr>
          <p:nvPr/>
        </p:nvCxnSpPr>
        <p:spPr>
          <a:xfrm>
            <a:off x="13874618" y="7751735"/>
            <a:ext cx="0" cy="2788094"/>
          </a:xfrm>
          <a:prstGeom prst="straightConnector1">
            <a:avLst/>
          </a:prstGeom>
          <a:ln>
            <a:tailEnd type="triangle"/>
          </a:ln>
        </p:spPr>
        <p:style>
          <a:lnRef idx="1">
            <a:schemeClr val="accent5"/>
          </a:lnRef>
          <a:fillRef idx="0">
            <a:schemeClr val="accent5"/>
          </a:fillRef>
          <a:effectRef idx="0">
            <a:schemeClr val="accent5"/>
          </a:effectRef>
          <a:fontRef idx="minor">
            <a:schemeClr val="tx1"/>
          </a:fontRef>
        </p:style>
      </p:cxnSp>
      <p:cxnSp>
        <p:nvCxnSpPr>
          <p:cNvPr id="44" name="Rechte verbindingslijn met pijl 43">
            <a:extLst>
              <a:ext uri="{FF2B5EF4-FFF2-40B4-BE49-F238E27FC236}">
                <a16:creationId xmlns:a16="http://schemas.microsoft.com/office/drawing/2014/main" id="{B2FF8341-F666-4920-F24C-1D3B3EB43246}"/>
              </a:ext>
            </a:extLst>
          </p:cNvPr>
          <p:cNvCxnSpPr>
            <a:cxnSpLocks/>
          </p:cNvCxnSpPr>
          <p:nvPr/>
        </p:nvCxnSpPr>
        <p:spPr>
          <a:xfrm>
            <a:off x="11274737" y="7774321"/>
            <a:ext cx="0" cy="2765508"/>
          </a:xfrm>
          <a:prstGeom prst="straightConnector1">
            <a:avLst/>
          </a:prstGeom>
          <a:ln>
            <a:tailEnd type="triangle"/>
          </a:ln>
        </p:spPr>
        <p:style>
          <a:lnRef idx="1">
            <a:schemeClr val="accent5"/>
          </a:lnRef>
          <a:fillRef idx="0">
            <a:schemeClr val="accent5"/>
          </a:fillRef>
          <a:effectRef idx="0">
            <a:schemeClr val="accent5"/>
          </a:effectRef>
          <a:fontRef idx="minor">
            <a:schemeClr val="tx1"/>
          </a:fontRef>
        </p:style>
      </p:cxnSp>
      <p:cxnSp>
        <p:nvCxnSpPr>
          <p:cNvPr id="46" name="Rechte verbindingslijn met pijl 45">
            <a:extLst>
              <a:ext uri="{FF2B5EF4-FFF2-40B4-BE49-F238E27FC236}">
                <a16:creationId xmlns:a16="http://schemas.microsoft.com/office/drawing/2014/main" id="{1281A025-109E-FB91-6227-31D14CF8ED92}"/>
              </a:ext>
            </a:extLst>
          </p:cNvPr>
          <p:cNvCxnSpPr>
            <a:cxnSpLocks/>
          </p:cNvCxnSpPr>
          <p:nvPr/>
        </p:nvCxnSpPr>
        <p:spPr>
          <a:xfrm>
            <a:off x="11708449" y="7751735"/>
            <a:ext cx="0" cy="2788094"/>
          </a:xfrm>
          <a:prstGeom prst="straightConnector1">
            <a:avLst/>
          </a:prstGeom>
          <a:ln>
            <a:tailEnd type="triangle"/>
          </a:ln>
        </p:spPr>
        <p:style>
          <a:lnRef idx="1">
            <a:schemeClr val="accent5"/>
          </a:lnRef>
          <a:fillRef idx="0">
            <a:schemeClr val="accent5"/>
          </a:fillRef>
          <a:effectRef idx="0">
            <a:schemeClr val="accent5"/>
          </a:effectRef>
          <a:fontRef idx="minor">
            <a:schemeClr val="tx1"/>
          </a:fontRef>
        </p:style>
      </p:cxnSp>
      <p:sp>
        <p:nvSpPr>
          <p:cNvPr id="27" name="Titel 1">
            <a:extLst>
              <a:ext uri="{FF2B5EF4-FFF2-40B4-BE49-F238E27FC236}">
                <a16:creationId xmlns:a16="http://schemas.microsoft.com/office/drawing/2014/main" id="{6E9748E1-CFBD-F270-1ABF-38020152F09A}"/>
              </a:ext>
            </a:extLst>
          </p:cNvPr>
          <p:cNvSpPr txBox="1">
            <a:spLocks/>
          </p:cNvSpPr>
          <p:nvPr/>
        </p:nvSpPr>
        <p:spPr>
          <a:xfrm>
            <a:off x="322043" y="530353"/>
            <a:ext cx="12672323" cy="1949018"/>
          </a:xfrm>
          <a:prstGeom prst="rect">
            <a:avLst/>
          </a:prstGeom>
        </p:spPr>
        <p:txBody>
          <a:bodyPr vert="horz" lIns="182868" tIns="91434" rIns="182868" bIns="91434" rtlCol="0" anchor="t" anchorCtr="0">
            <a:normAutofit/>
          </a:bodyPr>
          <a:lstStyle>
            <a:lvl1pPr algn="ctr" defTabSz="914400" rtl="0" eaLnBrk="1" latinLnBrk="0" hangingPunct="1">
              <a:lnSpc>
                <a:spcPct val="90000"/>
              </a:lnSpc>
              <a:spcBef>
                <a:spcPct val="0"/>
              </a:spcBef>
              <a:buNone/>
              <a:defRPr sz="4000" b="1" i="0" kern="1200">
                <a:solidFill>
                  <a:srgbClr val="C4004B"/>
                </a:solidFill>
                <a:latin typeface="Flanders Art Sans" pitchFamily="2" charset="77"/>
                <a:ea typeface="+mj-ea"/>
                <a:cs typeface="+mj-cs"/>
              </a:defRPr>
            </a:lvl1pPr>
          </a:lstStyle>
          <a:p>
            <a:pPr algn="l" defTabSz="1828709">
              <a:defRPr/>
            </a:pPr>
            <a:r>
              <a:rPr lang="nl-BE" sz="8000">
                <a:solidFill>
                  <a:schemeClr val="accent1"/>
                </a:solidFill>
                <a:latin typeface="+mj-lt"/>
                <a:ea typeface="Calibri" panose="020F0502020204030204" pitchFamily="34" charset="0"/>
                <a:cs typeface="Calibri" panose="020F0502020204030204" pitchFamily="34" charset="0"/>
              </a:rPr>
              <a:t>Begeleidingsovereenkomst</a:t>
            </a:r>
            <a:endParaRPr lang="nl-BE" sz="4800" b="0">
              <a:solidFill>
                <a:schemeClr val="accent1"/>
              </a:solidFill>
              <a:latin typeface="+mj-lt"/>
            </a:endParaRPr>
          </a:p>
        </p:txBody>
      </p:sp>
      <p:sp>
        <p:nvSpPr>
          <p:cNvPr id="50" name="Rechthoek: afgeronde hoeken 49">
            <a:extLst>
              <a:ext uri="{FF2B5EF4-FFF2-40B4-BE49-F238E27FC236}">
                <a16:creationId xmlns:a16="http://schemas.microsoft.com/office/drawing/2014/main" id="{355D56E4-F0F6-7DB0-52C6-B667A3A4003D}"/>
              </a:ext>
            </a:extLst>
          </p:cNvPr>
          <p:cNvSpPr/>
          <p:nvPr/>
        </p:nvSpPr>
        <p:spPr>
          <a:xfrm>
            <a:off x="9149479" y="2743720"/>
            <a:ext cx="1213869" cy="359977"/>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nl-BE" sz="2000">
                <a:solidFill>
                  <a:prstClr val="white"/>
                </a:solidFill>
                <a:latin typeface="Calibri" panose="020F0502020204030204"/>
              </a:rPr>
              <a:t>HA</a:t>
            </a:r>
          </a:p>
        </p:txBody>
      </p:sp>
      <p:sp>
        <p:nvSpPr>
          <p:cNvPr id="57" name="Rechthoek 56">
            <a:extLst>
              <a:ext uri="{FF2B5EF4-FFF2-40B4-BE49-F238E27FC236}">
                <a16:creationId xmlns:a16="http://schemas.microsoft.com/office/drawing/2014/main" id="{1D50C73F-4FDA-D768-415C-A44975BB79AB}"/>
              </a:ext>
            </a:extLst>
          </p:cNvPr>
          <p:cNvSpPr/>
          <p:nvPr/>
        </p:nvSpPr>
        <p:spPr>
          <a:xfrm>
            <a:off x="16633278" y="7743561"/>
            <a:ext cx="5511441" cy="719953"/>
          </a:xfrm>
          <a:prstGeom prst="rect">
            <a:avLst/>
          </a:prstGeom>
          <a:solidFill>
            <a:srgbClr val="EEEAF0"/>
          </a:solidFill>
          <a:ln>
            <a:solidFill>
              <a:srgbClr val="EEEA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nl-BE" sz="2800">
                <a:solidFill>
                  <a:schemeClr val="accent3"/>
                </a:solidFill>
                <a:cs typeface="Calibri Light" panose="020F0302020204030204" pitchFamily="34" charset="0"/>
              </a:rPr>
              <a:t>Inschrijving opleidingen</a:t>
            </a:r>
          </a:p>
        </p:txBody>
      </p:sp>
      <p:cxnSp>
        <p:nvCxnSpPr>
          <p:cNvPr id="79" name="Rechte verbindingslijn met pijl 78">
            <a:extLst>
              <a:ext uri="{FF2B5EF4-FFF2-40B4-BE49-F238E27FC236}">
                <a16:creationId xmlns:a16="http://schemas.microsoft.com/office/drawing/2014/main" id="{603E2BF4-9BDB-9AEC-2435-5B513B40C872}"/>
              </a:ext>
            </a:extLst>
          </p:cNvPr>
          <p:cNvCxnSpPr>
            <a:cxnSpLocks/>
          </p:cNvCxnSpPr>
          <p:nvPr/>
        </p:nvCxnSpPr>
        <p:spPr>
          <a:xfrm flipH="1">
            <a:off x="19381683" y="8463515"/>
            <a:ext cx="7316" cy="384745"/>
          </a:xfrm>
          <a:prstGeom prst="straightConnector1">
            <a:avLst/>
          </a:prstGeom>
          <a:ln>
            <a:solidFill>
              <a:schemeClr val="accent3"/>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73" name="Verbindingslijn: gebogen 72">
            <a:extLst>
              <a:ext uri="{FF2B5EF4-FFF2-40B4-BE49-F238E27FC236}">
                <a16:creationId xmlns:a16="http://schemas.microsoft.com/office/drawing/2014/main" id="{AD2F737D-E406-2D46-77D0-482F0EAB8584}"/>
              </a:ext>
            </a:extLst>
          </p:cNvPr>
          <p:cNvCxnSpPr>
            <a:cxnSpLocks/>
          </p:cNvCxnSpPr>
          <p:nvPr/>
        </p:nvCxnSpPr>
        <p:spPr>
          <a:xfrm>
            <a:off x="15330647" y="7325044"/>
            <a:ext cx="4058352" cy="418517"/>
          </a:xfrm>
          <a:prstGeom prst="bentConnector2">
            <a:avLst/>
          </a:prstGeom>
          <a:ln>
            <a:solidFill>
              <a:schemeClr val="accent3"/>
            </a:solidFill>
            <a:tailEnd type="triangle"/>
          </a:ln>
        </p:spPr>
        <p:style>
          <a:lnRef idx="1">
            <a:schemeClr val="accent1"/>
          </a:lnRef>
          <a:fillRef idx="0">
            <a:schemeClr val="accent1"/>
          </a:fillRef>
          <a:effectRef idx="0">
            <a:schemeClr val="accent1"/>
          </a:effectRef>
          <a:fontRef idx="minor">
            <a:schemeClr val="tx1"/>
          </a:fontRef>
        </p:style>
      </p:cxnSp>
      <p:sp>
        <p:nvSpPr>
          <p:cNvPr id="18" name="Rechthoek: afgeronde hoeken 17">
            <a:extLst>
              <a:ext uri="{FF2B5EF4-FFF2-40B4-BE49-F238E27FC236}">
                <a16:creationId xmlns:a16="http://schemas.microsoft.com/office/drawing/2014/main" id="{82F987EF-3D0E-7D98-0A12-FFDD6D41BA3E}"/>
              </a:ext>
            </a:extLst>
          </p:cNvPr>
          <p:cNvSpPr/>
          <p:nvPr/>
        </p:nvSpPr>
        <p:spPr>
          <a:xfrm>
            <a:off x="9140146" y="3201390"/>
            <a:ext cx="1213869" cy="359977"/>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nl-BE" sz="2000">
                <a:solidFill>
                  <a:prstClr val="white"/>
                </a:solidFill>
                <a:latin typeface="Calibri" panose="020F0502020204030204"/>
              </a:rPr>
              <a:t>SPOC</a:t>
            </a:r>
          </a:p>
        </p:txBody>
      </p:sp>
    </p:spTree>
    <p:extLst>
      <p:ext uri="{BB962C8B-B14F-4D97-AF65-F5344CB8AC3E}">
        <p14:creationId xmlns:p14="http://schemas.microsoft.com/office/powerpoint/2010/main" val="268490081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Afbeelding 5">
            <a:extLst>
              <a:ext uri="{FF2B5EF4-FFF2-40B4-BE49-F238E27FC236}">
                <a16:creationId xmlns:a16="http://schemas.microsoft.com/office/drawing/2014/main" id="{BD5EEF3E-8B35-747C-7582-C6F76F1F814B}"/>
              </a:ext>
            </a:extLst>
          </p:cNvPr>
          <p:cNvPicPr>
            <a:picLocks noChangeAspect="1"/>
          </p:cNvPicPr>
          <p:nvPr/>
        </p:nvPicPr>
        <p:blipFill>
          <a:blip r:embed="rId3"/>
          <a:srcRect t="14282" r="9306" b="1975"/>
          <a:stretch/>
        </p:blipFill>
        <p:spPr>
          <a:xfrm>
            <a:off x="513224" y="2991442"/>
            <a:ext cx="20824245" cy="9455796"/>
          </a:xfrm>
          <a:prstGeom prst="rect">
            <a:avLst/>
          </a:prstGeom>
        </p:spPr>
      </p:pic>
      <p:sp>
        <p:nvSpPr>
          <p:cNvPr id="19" name="Subtitle 3">
            <a:extLst>
              <a:ext uri="{FF2B5EF4-FFF2-40B4-BE49-F238E27FC236}">
                <a16:creationId xmlns:a16="http://schemas.microsoft.com/office/drawing/2014/main" id="{C52DA9F8-DCBF-9350-896D-92588787CB96}"/>
              </a:ext>
            </a:extLst>
          </p:cNvPr>
          <p:cNvSpPr>
            <a:spLocks noGrp="1"/>
          </p:cNvSpPr>
          <p:nvPr>
            <p:ph type="subTitle" idx="13"/>
          </p:nvPr>
        </p:nvSpPr>
        <p:spPr>
          <a:xfrm>
            <a:off x="1512181" y="2171497"/>
            <a:ext cx="13488832" cy="1639890"/>
          </a:xfrm>
        </p:spPr>
        <p:txBody>
          <a:bodyPr>
            <a:normAutofit/>
          </a:bodyPr>
          <a:lstStyle/>
          <a:p>
            <a:r>
              <a:rPr lang="nl-NL" sz="4800"/>
              <a:t>Outputindicatoren</a:t>
            </a:r>
            <a:endParaRPr lang="en-US" sz="4800"/>
          </a:p>
        </p:txBody>
      </p:sp>
      <p:sp>
        <p:nvSpPr>
          <p:cNvPr id="22" name="Titel 15">
            <a:extLst>
              <a:ext uri="{FF2B5EF4-FFF2-40B4-BE49-F238E27FC236}">
                <a16:creationId xmlns:a16="http://schemas.microsoft.com/office/drawing/2014/main" id="{BA3103A1-92EB-A144-ED3D-EF8990AAD680}"/>
              </a:ext>
            </a:extLst>
          </p:cNvPr>
          <p:cNvSpPr>
            <a:spLocks noGrp="1"/>
          </p:cNvSpPr>
          <p:nvPr>
            <p:ph type="title"/>
          </p:nvPr>
        </p:nvSpPr>
        <p:spPr>
          <a:xfrm>
            <a:off x="1512181" y="312929"/>
            <a:ext cx="13488832" cy="1639890"/>
          </a:xfrm>
        </p:spPr>
        <p:txBody>
          <a:bodyPr anchor="b">
            <a:normAutofit/>
          </a:bodyPr>
          <a:lstStyle/>
          <a:p>
            <a:r>
              <a:rPr lang="nl-NL" sz="5600"/>
              <a:t>Dashboard scholengroepfoto</a:t>
            </a:r>
            <a:endParaRPr lang="nl-BE" sz="5600"/>
          </a:p>
        </p:txBody>
      </p:sp>
    </p:spTree>
    <p:extLst>
      <p:ext uri="{BB962C8B-B14F-4D97-AF65-F5344CB8AC3E}">
        <p14:creationId xmlns:p14="http://schemas.microsoft.com/office/powerpoint/2010/main" val="3514338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CA1F7ADE-2C38-4EFE-80B4-C4CA9255AD76}"/>
            </a:ext>
          </a:extLst>
        </p:cNvPr>
        <p:cNvGrpSpPr/>
        <p:nvPr/>
      </p:nvGrpSpPr>
      <p:grpSpPr>
        <a:xfrm>
          <a:off x="0" y="0"/>
          <a:ext cx="0" cy="0"/>
          <a:chOff x="0" y="0"/>
          <a:chExt cx="0" cy="0"/>
        </a:xfrm>
      </p:grpSpPr>
      <p:sp>
        <p:nvSpPr>
          <p:cNvPr id="16" name="Titel 15">
            <a:extLst>
              <a:ext uri="{FF2B5EF4-FFF2-40B4-BE49-F238E27FC236}">
                <a16:creationId xmlns:a16="http://schemas.microsoft.com/office/drawing/2014/main" id="{C56FED93-9400-F4BC-73FA-8FDE1557FF9F}"/>
              </a:ext>
            </a:extLst>
          </p:cNvPr>
          <p:cNvSpPr>
            <a:spLocks noGrp="1"/>
          </p:cNvSpPr>
          <p:nvPr>
            <p:ph type="title"/>
          </p:nvPr>
        </p:nvSpPr>
        <p:spPr>
          <a:xfrm>
            <a:off x="1512181" y="312929"/>
            <a:ext cx="13488832" cy="1639890"/>
          </a:xfrm>
        </p:spPr>
        <p:txBody>
          <a:bodyPr anchor="b">
            <a:normAutofit/>
          </a:bodyPr>
          <a:lstStyle/>
          <a:p>
            <a:r>
              <a:rPr lang="nl-BE" sz="6000">
                <a:ea typeface="Calibri" panose="020F0502020204030204" pitchFamily="34" charset="0"/>
                <a:cs typeface="Arial" panose="020B0604020202020204" pitchFamily="34" charset="0"/>
              </a:rPr>
              <a:t>I</a:t>
            </a:r>
            <a:r>
              <a:rPr lang="nl-BE" sz="6000" b="1">
                <a:effectLst/>
                <a:latin typeface="Calibri" panose="020F0502020204030204" pitchFamily="34" charset="0"/>
                <a:ea typeface="Calibri" panose="020F0502020204030204" pitchFamily="34" charset="0"/>
                <a:cs typeface="Arial" panose="020B0604020202020204" pitchFamily="34" charset="0"/>
              </a:rPr>
              <a:t>nschalingstool</a:t>
            </a:r>
            <a:r>
              <a:rPr lang="nl-BE" sz="6000">
                <a:effectLst/>
                <a:latin typeface="Calibri" panose="020F0502020204030204" pitchFamily="34" charset="0"/>
                <a:ea typeface="Calibri" panose="020F0502020204030204" pitchFamily="34" charset="0"/>
                <a:cs typeface="Arial" panose="020B0604020202020204" pitchFamily="34" charset="0"/>
              </a:rPr>
              <a:t> </a:t>
            </a:r>
            <a:r>
              <a:rPr lang="nl-BE" sz="6000" i="1">
                <a:effectLst/>
                <a:latin typeface="Calibri" panose="020F0502020204030204" pitchFamily="34" charset="0"/>
                <a:ea typeface="Calibri" panose="020F0502020204030204" pitchFamily="34" charset="0"/>
                <a:cs typeface="Arial" panose="020B0604020202020204" pitchFamily="34" charset="0"/>
              </a:rPr>
              <a:t>GO! 2030 in beeld </a:t>
            </a:r>
            <a:endParaRPr lang="nl-BE" sz="5600"/>
          </a:p>
        </p:txBody>
      </p:sp>
      <p:pic>
        <p:nvPicPr>
          <p:cNvPr id="5" name="Afbeelding 4" descr="Afbeelding met tekst, diagram, schermopname, kaart&#10;&#10;Door AI gegenereerde inhoud is mogelijk onjuist.">
            <a:extLst>
              <a:ext uri="{FF2B5EF4-FFF2-40B4-BE49-F238E27FC236}">
                <a16:creationId xmlns:a16="http://schemas.microsoft.com/office/drawing/2014/main" id="{95ACE229-1A0B-4D5B-AD9C-3F5993E2D7B5}"/>
              </a:ext>
            </a:extLst>
          </p:cNvPr>
          <p:cNvPicPr>
            <a:picLocks noChangeAspect="1"/>
          </p:cNvPicPr>
          <p:nvPr/>
        </p:nvPicPr>
        <p:blipFill>
          <a:blip r:embed="rId3"/>
          <a:srcRect l="14947" t="11198"/>
          <a:stretch/>
        </p:blipFill>
        <p:spPr>
          <a:xfrm>
            <a:off x="284787" y="3354396"/>
            <a:ext cx="17824793" cy="10421875"/>
          </a:xfrm>
          <a:prstGeom prst="rect">
            <a:avLst/>
          </a:prstGeom>
          <a:noFill/>
        </p:spPr>
      </p:pic>
      <p:sp>
        <p:nvSpPr>
          <p:cNvPr id="23" name="Subtitle 3">
            <a:extLst>
              <a:ext uri="{FF2B5EF4-FFF2-40B4-BE49-F238E27FC236}">
                <a16:creationId xmlns:a16="http://schemas.microsoft.com/office/drawing/2014/main" id="{986BB107-38D2-2366-C195-551F27500EF8}"/>
              </a:ext>
            </a:extLst>
          </p:cNvPr>
          <p:cNvSpPr>
            <a:spLocks noGrp="1"/>
          </p:cNvSpPr>
          <p:nvPr>
            <p:ph type="subTitle" idx="13"/>
          </p:nvPr>
        </p:nvSpPr>
        <p:spPr>
          <a:xfrm>
            <a:off x="1512181" y="2171497"/>
            <a:ext cx="13488832" cy="1639890"/>
          </a:xfrm>
        </p:spPr>
        <p:txBody>
          <a:bodyPr>
            <a:normAutofit/>
          </a:bodyPr>
          <a:lstStyle/>
          <a:p>
            <a:r>
              <a:rPr lang="nl-NL" sz="4800"/>
              <a:t>Procesindicatoren</a:t>
            </a:r>
            <a:endParaRPr lang="en-US" sz="4800"/>
          </a:p>
        </p:txBody>
      </p:sp>
      <p:pic>
        <p:nvPicPr>
          <p:cNvPr id="2" name="Afbeelding 1" descr="Afbeelding met tekst, schermopname, Lettertype, cirkel&#10;&#10;Automatisch gegenereerde beschrijving">
            <a:extLst>
              <a:ext uri="{FF2B5EF4-FFF2-40B4-BE49-F238E27FC236}">
                <a16:creationId xmlns:a16="http://schemas.microsoft.com/office/drawing/2014/main" id="{6FEC5618-E896-0613-81E2-E378CA552B87}"/>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16972156" y="9555024"/>
            <a:ext cx="7410257" cy="4160976"/>
          </a:xfrm>
          <a:prstGeom prst="rect">
            <a:avLst/>
          </a:prstGeom>
        </p:spPr>
      </p:pic>
    </p:spTree>
    <p:extLst>
      <p:ext uri="{BB962C8B-B14F-4D97-AF65-F5344CB8AC3E}">
        <p14:creationId xmlns:p14="http://schemas.microsoft.com/office/powerpoint/2010/main" val="4555091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7A66B1B-B31F-1267-28A2-464882176B92}"/>
              </a:ext>
            </a:extLst>
          </p:cNvPr>
          <p:cNvSpPr>
            <a:spLocks noGrp="1"/>
          </p:cNvSpPr>
          <p:nvPr>
            <p:ph type="title"/>
          </p:nvPr>
        </p:nvSpPr>
        <p:spPr/>
        <p:txBody>
          <a:bodyPr/>
          <a:lstStyle/>
          <a:p>
            <a:r>
              <a:rPr lang="nl-NL"/>
              <a:t>Rol van de SPOC</a:t>
            </a:r>
            <a:endParaRPr lang="nl-BE"/>
          </a:p>
        </p:txBody>
      </p:sp>
      <p:pic>
        <p:nvPicPr>
          <p:cNvPr id="1026" name="Picture 2" descr="Key person - Free user icons">
            <a:extLst>
              <a:ext uri="{FF2B5EF4-FFF2-40B4-BE49-F238E27FC236}">
                <a16:creationId xmlns:a16="http://schemas.microsoft.com/office/drawing/2014/main" id="{1A217B18-B462-A5BA-D883-9C28EFB6F8D8}"/>
              </a:ext>
            </a:extLst>
          </p:cNvPr>
          <p:cNvPicPr>
            <a:picLocks noChangeAspect="1" noChangeArrowheads="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255680" y="3464235"/>
            <a:ext cx="6095603" cy="6095603"/>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13" name="Pijl: rechts 12">
            <a:extLst>
              <a:ext uri="{FF2B5EF4-FFF2-40B4-BE49-F238E27FC236}">
                <a16:creationId xmlns:a16="http://schemas.microsoft.com/office/drawing/2014/main" id="{CCAD19EC-3382-83E7-31FB-C6E18F54959B}"/>
              </a:ext>
            </a:extLst>
          </p:cNvPr>
          <p:cNvSpPr/>
          <p:nvPr/>
        </p:nvSpPr>
        <p:spPr>
          <a:xfrm>
            <a:off x="-9308" y="8730754"/>
            <a:ext cx="25970045" cy="3060701"/>
          </a:xfrm>
          <a:prstGeom prst="rightArrow">
            <a:avLst/>
          </a:prstGeom>
          <a:ln>
            <a:noFill/>
          </a:ln>
        </p:spPr>
        <p:style>
          <a:lnRef idx="2">
            <a:schemeClr val="accent1">
              <a:shade val="15000"/>
            </a:schemeClr>
          </a:lnRef>
          <a:fillRef idx="1">
            <a:schemeClr val="accent1"/>
          </a:fillRef>
          <a:effectRef idx="0">
            <a:schemeClr val="accent1"/>
          </a:effectRef>
          <a:fontRef idx="minor">
            <a:schemeClr val="lt1"/>
          </a:fontRef>
        </p:style>
        <p:txBody>
          <a:bodyPr lIns="182868" tIns="91434" rIns="182868" bIns="91434" rtlCol="0" anchor="ctr"/>
          <a:lstStyle/>
          <a:p>
            <a:pPr algn="ctr">
              <a:defRPr/>
            </a:pPr>
            <a:r>
              <a:rPr lang="nl-BE" sz="6400" b="1">
                <a:solidFill>
                  <a:srgbClr val="FFFFFF"/>
                </a:solidFill>
                <a:latin typeface="Calibri Light" panose="020F0302020204030204"/>
              </a:rPr>
              <a:t>Duurzame relaties ontwikkelen met SGR Dico/Codi</a:t>
            </a:r>
            <a:endParaRPr lang="nl-BE" sz="6400" b="1">
              <a:solidFill>
                <a:srgbClr val="FFFFFF"/>
              </a:solidFill>
              <a:latin typeface="Calibri Light" panose="020F0302020204030204"/>
              <a:ea typeface="Calibri Light"/>
              <a:cs typeface="Calibri Light"/>
            </a:endParaRPr>
          </a:p>
        </p:txBody>
      </p:sp>
    </p:spTree>
    <p:extLst>
      <p:ext uri="{BB962C8B-B14F-4D97-AF65-F5344CB8AC3E}">
        <p14:creationId xmlns:p14="http://schemas.microsoft.com/office/powerpoint/2010/main" val="304778110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C522A5-DD96-6D97-22A3-DD2D8DF2394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9A97323-B775-BBCD-51C7-F939A3A070D6}"/>
              </a:ext>
            </a:extLst>
          </p:cNvPr>
          <p:cNvSpPr>
            <a:spLocks noGrp="1"/>
          </p:cNvSpPr>
          <p:nvPr>
            <p:ph type="title"/>
          </p:nvPr>
        </p:nvSpPr>
        <p:spPr/>
        <p:txBody>
          <a:bodyPr/>
          <a:lstStyle/>
          <a:p>
            <a:r>
              <a:rPr lang="en-US">
                <a:latin typeface="Calibri"/>
                <a:ea typeface="Calibri"/>
                <a:cs typeface="Calibri"/>
              </a:rPr>
              <a:t>SPOC-</a:t>
            </a:r>
            <a:r>
              <a:rPr lang="en-US" err="1">
                <a:latin typeface="Calibri"/>
                <a:ea typeface="Calibri"/>
                <a:cs typeface="Calibri"/>
              </a:rPr>
              <a:t>rol</a:t>
            </a:r>
            <a:endParaRPr lang="en-US" err="1">
              <a:ea typeface="Calibri"/>
            </a:endParaRPr>
          </a:p>
        </p:txBody>
      </p:sp>
      <p:sp>
        <p:nvSpPr>
          <p:cNvPr id="4" name="Content Placeholder 3">
            <a:extLst>
              <a:ext uri="{FF2B5EF4-FFF2-40B4-BE49-F238E27FC236}">
                <a16:creationId xmlns:a16="http://schemas.microsoft.com/office/drawing/2014/main" id="{AF6E264E-98EB-9DAE-B88A-93647C110AD1}"/>
              </a:ext>
            </a:extLst>
          </p:cNvPr>
          <p:cNvSpPr>
            <a:spLocks noGrp="1"/>
          </p:cNvSpPr>
          <p:nvPr>
            <p:ph idx="1"/>
          </p:nvPr>
        </p:nvSpPr>
        <p:spPr>
          <a:xfrm>
            <a:off x="1512180" y="4347402"/>
            <a:ext cx="19722219" cy="7946197"/>
          </a:xfrm>
        </p:spPr>
        <p:txBody>
          <a:bodyPr vert="horz" lIns="182868" tIns="91434" rIns="182868" bIns="91434" rtlCol="0" anchor="t">
            <a:normAutofit/>
          </a:bodyPr>
          <a:lstStyle/>
          <a:p>
            <a:pPr marL="0" indent="0">
              <a:buNone/>
            </a:pPr>
            <a:r>
              <a:rPr lang="nl-BE">
                <a:latin typeface="Calibri"/>
                <a:ea typeface="Calibri"/>
                <a:cs typeface="Calibri"/>
              </a:rPr>
              <a:t>Wij zorgen ervoor dat het </a:t>
            </a:r>
            <a:r>
              <a:rPr lang="nl-BE" b="1">
                <a:latin typeface="Calibri"/>
                <a:ea typeface="Calibri"/>
                <a:cs typeface="Calibri"/>
              </a:rPr>
              <a:t>aanbod van de PBD</a:t>
            </a:r>
            <a:r>
              <a:rPr lang="nl-BE">
                <a:latin typeface="Calibri"/>
                <a:ea typeface="Calibri"/>
                <a:cs typeface="Calibri"/>
              </a:rPr>
              <a:t> </a:t>
            </a:r>
            <a:r>
              <a:rPr lang="nl-BE" b="1">
                <a:latin typeface="Calibri"/>
                <a:ea typeface="Calibri"/>
                <a:cs typeface="Calibri"/>
              </a:rPr>
              <a:t>maximaal wordt benut</a:t>
            </a:r>
            <a:r>
              <a:rPr lang="nl-BE">
                <a:latin typeface="Calibri"/>
                <a:ea typeface="Calibri"/>
                <a:cs typeface="Calibri"/>
              </a:rPr>
              <a:t> om de onderwijskwaliteit in de scholengemeenschap te optimaliseren </a:t>
            </a:r>
            <a:endParaRPr lang="en-US">
              <a:latin typeface="Calibri"/>
              <a:ea typeface="Calibri"/>
              <a:cs typeface="Calibri"/>
            </a:endParaRPr>
          </a:p>
          <a:p>
            <a:pPr marL="0" indent="0">
              <a:buNone/>
            </a:pPr>
            <a:r>
              <a:rPr lang="nl-BE">
                <a:latin typeface="Calibri"/>
                <a:ea typeface="Calibri"/>
                <a:cs typeface="Calibri"/>
              </a:rPr>
              <a:t>Wij streven de optimale afstemming na tussen de </a:t>
            </a:r>
            <a:r>
              <a:rPr lang="nl-BE" b="1">
                <a:latin typeface="Calibri"/>
                <a:ea typeface="Calibri"/>
                <a:cs typeface="Calibri"/>
              </a:rPr>
              <a:t>ondersteuningsnoden</a:t>
            </a:r>
            <a:r>
              <a:rPr lang="nl-BE">
                <a:latin typeface="Calibri"/>
                <a:ea typeface="Calibri"/>
                <a:cs typeface="Calibri"/>
              </a:rPr>
              <a:t> in het veld en het </a:t>
            </a:r>
            <a:r>
              <a:rPr lang="nl-BE" b="1">
                <a:latin typeface="Calibri"/>
                <a:ea typeface="Calibri"/>
                <a:cs typeface="Calibri"/>
              </a:rPr>
              <a:t>aanbod</a:t>
            </a:r>
            <a:r>
              <a:rPr lang="nl-BE">
                <a:latin typeface="Calibri"/>
                <a:ea typeface="Calibri"/>
                <a:cs typeface="Calibri"/>
              </a:rPr>
              <a:t> van PBD-GO! in het realiseren van het PPGO! door heel het net.  </a:t>
            </a:r>
            <a:endParaRPr lang="en-US">
              <a:latin typeface="Calibri"/>
              <a:ea typeface="Calibri"/>
              <a:cs typeface="Calibri"/>
            </a:endParaRPr>
          </a:p>
          <a:p>
            <a:pPr marL="0" indent="0">
              <a:buNone/>
            </a:pPr>
            <a:r>
              <a:rPr lang="nl-BE">
                <a:latin typeface="Calibri"/>
                <a:ea typeface="Calibri"/>
                <a:cs typeface="Calibri"/>
              </a:rPr>
              <a:t>Wij ontwikkelen daarvoor een </a:t>
            </a:r>
            <a:r>
              <a:rPr lang="nl-BE" b="1">
                <a:latin typeface="Calibri"/>
                <a:ea typeface="Calibri"/>
                <a:cs typeface="Calibri"/>
              </a:rPr>
              <a:t>duurzaam partnerschap</a:t>
            </a:r>
            <a:r>
              <a:rPr lang="nl-BE">
                <a:latin typeface="Calibri"/>
                <a:ea typeface="Calibri"/>
                <a:cs typeface="Calibri"/>
              </a:rPr>
              <a:t> tussen PBD-GO! en de scholengroep in de </a:t>
            </a:r>
            <a:r>
              <a:rPr lang="nl-BE" b="1">
                <a:latin typeface="Calibri"/>
                <a:ea typeface="Calibri"/>
                <a:cs typeface="Calibri"/>
              </a:rPr>
              <a:t>beeldvorming</a:t>
            </a:r>
            <a:r>
              <a:rPr lang="nl-BE">
                <a:latin typeface="Calibri"/>
                <a:ea typeface="Calibri"/>
                <a:cs typeface="Calibri"/>
              </a:rPr>
              <a:t> nodig voor de totstandkoming, opvolging en bijsturing van de </a:t>
            </a:r>
            <a:r>
              <a:rPr lang="nl-BE" b="1">
                <a:latin typeface="Calibri"/>
                <a:ea typeface="Calibri"/>
                <a:cs typeface="Calibri"/>
              </a:rPr>
              <a:t>begeleidings-overeenkomst</a:t>
            </a:r>
            <a:r>
              <a:rPr lang="nl-BE">
                <a:latin typeface="Calibri"/>
                <a:ea typeface="Calibri"/>
                <a:cs typeface="Calibri"/>
              </a:rPr>
              <a:t>. We baseren ons daarvoor op kwantitatieve en kwalitatieve data en ondersteunen planmatig processen, systemen, mensen en cultuur om die beeldvorming duurzaam te versterken. </a:t>
            </a:r>
            <a:endParaRPr lang="en-US">
              <a:latin typeface="Calibri"/>
              <a:ea typeface="Calibri"/>
              <a:cs typeface="Calibri"/>
            </a:endParaRPr>
          </a:p>
          <a:p>
            <a:pPr marL="0" indent="0">
              <a:buNone/>
            </a:pPr>
            <a:r>
              <a:rPr lang="nl-BE">
                <a:latin typeface="Calibri"/>
                <a:ea typeface="Calibri"/>
                <a:cs typeface="Calibri"/>
              </a:rPr>
              <a:t>We signaleren kansen en lacunes in de afstemming van het aanbod op de ondersteuningsnoden. Zo zijn we een drijvende kracht in de continue </a:t>
            </a:r>
            <a:r>
              <a:rPr lang="nl-BE" b="1">
                <a:latin typeface="Calibri"/>
                <a:ea typeface="Calibri"/>
                <a:cs typeface="Calibri"/>
              </a:rPr>
              <a:t>verbetering en innovatie</a:t>
            </a:r>
            <a:r>
              <a:rPr lang="nl-BE">
                <a:latin typeface="Calibri"/>
                <a:ea typeface="Calibri"/>
                <a:cs typeface="Calibri"/>
              </a:rPr>
              <a:t> van het ondersteuningsaanbod en de ondersteuningsstrategie van PBD-GO!. </a:t>
            </a:r>
            <a:endParaRPr lang="en-US">
              <a:latin typeface="Calibri"/>
              <a:ea typeface="Calibri"/>
              <a:cs typeface="Calibri"/>
            </a:endParaRPr>
          </a:p>
          <a:p>
            <a:endParaRPr lang="en-US">
              <a:ea typeface="Calibri"/>
            </a:endParaRPr>
          </a:p>
          <a:p>
            <a:endParaRPr lang="en-US">
              <a:ea typeface="Calibri"/>
            </a:endParaRPr>
          </a:p>
        </p:txBody>
      </p:sp>
      <p:sp>
        <p:nvSpPr>
          <p:cNvPr id="3" name="Subtitle 2">
            <a:extLst>
              <a:ext uri="{FF2B5EF4-FFF2-40B4-BE49-F238E27FC236}">
                <a16:creationId xmlns:a16="http://schemas.microsoft.com/office/drawing/2014/main" id="{AA332A1C-8828-5426-F437-7AEB01734EF5}"/>
              </a:ext>
            </a:extLst>
          </p:cNvPr>
          <p:cNvSpPr>
            <a:spLocks noGrp="1"/>
          </p:cNvSpPr>
          <p:nvPr>
            <p:ph type="subTitle" idx="13"/>
          </p:nvPr>
        </p:nvSpPr>
        <p:spPr/>
        <p:txBody>
          <a:bodyPr vert="horz" lIns="182868" tIns="91434" rIns="182868" bIns="91434" rtlCol="0" anchor="t">
            <a:normAutofit/>
          </a:bodyPr>
          <a:lstStyle/>
          <a:p>
            <a:r>
              <a:rPr lang="en-US">
                <a:latin typeface="Calibri"/>
                <a:ea typeface="Calibri"/>
                <a:cs typeface="Calibri"/>
              </a:rPr>
              <a:t>MISSIE</a:t>
            </a:r>
            <a:endParaRPr lang="en-US" err="1"/>
          </a:p>
        </p:txBody>
      </p:sp>
    </p:spTree>
    <p:extLst>
      <p:ext uri="{BB962C8B-B14F-4D97-AF65-F5344CB8AC3E}">
        <p14:creationId xmlns:p14="http://schemas.microsoft.com/office/powerpoint/2010/main" val="9131296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4C0ED69-A2AF-A4D9-117C-4AC0EF97E720}"/>
              </a:ext>
            </a:extLst>
          </p:cNvPr>
          <p:cNvSpPr>
            <a:spLocks noGrp="1"/>
          </p:cNvSpPr>
          <p:nvPr>
            <p:ph type="ctrTitle"/>
          </p:nvPr>
        </p:nvSpPr>
        <p:spPr/>
        <p:txBody>
          <a:bodyPr/>
          <a:lstStyle/>
          <a:p>
            <a:r>
              <a:rPr lang="nl-BE"/>
              <a:t>Ondersteuningsaanbod</a:t>
            </a:r>
          </a:p>
        </p:txBody>
      </p:sp>
      <p:sp>
        <p:nvSpPr>
          <p:cNvPr id="3" name="Ondertitel 2">
            <a:extLst>
              <a:ext uri="{FF2B5EF4-FFF2-40B4-BE49-F238E27FC236}">
                <a16:creationId xmlns:a16="http://schemas.microsoft.com/office/drawing/2014/main" id="{AE9C690C-89C8-7C7E-17AD-1D4C8E9BD0F1}"/>
              </a:ext>
            </a:extLst>
          </p:cNvPr>
          <p:cNvSpPr>
            <a:spLocks noGrp="1"/>
          </p:cNvSpPr>
          <p:nvPr>
            <p:ph type="subTitle" idx="1"/>
          </p:nvPr>
        </p:nvSpPr>
        <p:spPr/>
        <p:txBody>
          <a:bodyPr/>
          <a:lstStyle/>
          <a:p>
            <a:r>
              <a:rPr lang="nl-BE"/>
              <a:t>Overzicht per onderwijsniveau</a:t>
            </a:r>
          </a:p>
        </p:txBody>
      </p:sp>
    </p:spTree>
    <p:extLst>
      <p:ext uri="{BB962C8B-B14F-4D97-AF65-F5344CB8AC3E}">
        <p14:creationId xmlns:p14="http://schemas.microsoft.com/office/powerpoint/2010/main" val="36144165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el 10">
            <a:extLst>
              <a:ext uri="{FF2B5EF4-FFF2-40B4-BE49-F238E27FC236}">
                <a16:creationId xmlns:a16="http://schemas.microsoft.com/office/drawing/2014/main" id="{097AABFA-142F-91E0-11EE-B156B989FC63}"/>
              </a:ext>
            </a:extLst>
          </p:cNvPr>
          <p:cNvSpPr>
            <a:spLocks noGrp="1"/>
          </p:cNvSpPr>
          <p:nvPr>
            <p:ph type="title" idx="4294967295"/>
          </p:nvPr>
        </p:nvSpPr>
        <p:spPr>
          <a:xfrm>
            <a:off x="1360449" y="278880"/>
            <a:ext cx="13488988" cy="1639888"/>
          </a:xfrm>
        </p:spPr>
        <p:txBody>
          <a:bodyPr/>
          <a:lstStyle/>
          <a:p>
            <a:r>
              <a:rPr lang="nl-BE">
                <a:solidFill>
                  <a:schemeClr val="accent1"/>
                </a:solidFill>
              </a:rPr>
              <a:t>(</a:t>
            </a:r>
            <a:r>
              <a:rPr lang="nl-BE" err="1">
                <a:solidFill>
                  <a:schemeClr val="accent1"/>
                </a:solidFill>
              </a:rPr>
              <a:t>Bu</a:t>
            </a:r>
            <a:r>
              <a:rPr lang="nl-BE">
                <a:solidFill>
                  <a:schemeClr val="accent1"/>
                </a:solidFill>
              </a:rPr>
              <a:t>)BaO</a:t>
            </a:r>
          </a:p>
        </p:txBody>
      </p:sp>
      <p:pic>
        <p:nvPicPr>
          <p:cNvPr id="3" name="Afbeelding 2">
            <a:extLst>
              <a:ext uri="{FF2B5EF4-FFF2-40B4-BE49-F238E27FC236}">
                <a16:creationId xmlns:a16="http://schemas.microsoft.com/office/drawing/2014/main" id="{7BDD51F8-29BA-4358-B122-8F65099BA4F9}"/>
              </a:ext>
            </a:extLst>
          </p:cNvPr>
          <p:cNvPicPr>
            <a:picLocks noChangeAspect="1"/>
          </p:cNvPicPr>
          <p:nvPr/>
        </p:nvPicPr>
        <p:blipFill>
          <a:blip r:embed="rId2"/>
          <a:stretch>
            <a:fillRect/>
          </a:stretch>
        </p:blipFill>
        <p:spPr>
          <a:xfrm>
            <a:off x="1493522" y="1918768"/>
            <a:ext cx="19334477" cy="11473812"/>
          </a:xfrm>
          <a:prstGeom prst="rect">
            <a:avLst/>
          </a:prstGeom>
        </p:spPr>
      </p:pic>
    </p:spTree>
    <p:extLst>
      <p:ext uri="{BB962C8B-B14F-4D97-AF65-F5344CB8AC3E}">
        <p14:creationId xmlns:p14="http://schemas.microsoft.com/office/powerpoint/2010/main" val="5233137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A467CC-B727-D426-E42C-114C815ACE75}"/>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9711C9E6-641D-1013-C4C9-631723B56797}"/>
              </a:ext>
            </a:extLst>
          </p:cNvPr>
          <p:cNvSpPr>
            <a:spLocks noGrp="1"/>
          </p:cNvSpPr>
          <p:nvPr>
            <p:ph type="title" idx="4294967295"/>
          </p:nvPr>
        </p:nvSpPr>
        <p:spPr>
          <a:xfrm>
            <a:off x="1360449" y="278880"/>
            <a:ext cx="13488988" cy="1639888"/>
          </a:xfrm>
        </p:spPr>
        <p:txBody>
          <a:bodyPr/>
          <a:lstStyle/>
          <a:p>
            <a:r>
              <a:rPr lang="nl-BE">
                <a:solidFill>
                  <a:schemeClr val="accent1"/>
                </a:solidFill>
              </a:rPr>
              <a:t>(</a:t>
            </a:r>
            <a:r>
              <a:rPr lang="nl-BE" err="1">
                <a:solidFill>
                  <a:schemeClr val="accent1"/>
                </a:solidFill>
              </a:rPr>
              <a:t>Bu</a:t>
            </a:r>
            <a:r>
              <a:rPr lang="nl-BE">
                <a:solidFill>
                  <a:schemeClr val="accent1"/>
                </a:solidFill>
              </a:rPr>
              <a:t>)SO</a:t>
            </a:r>
          </a:p>
        </p:txBody>
      </p:sp>
      <p:pic>
        <p:nvPicPr>
          <p:cNvPr id="4" name="Afbeelding 3">
            <a:extLst>
              <a:ext uri="{FF2B5EF4-FFF2-40B4-BE49-F238E27FC236}">
                <a16:creationId xmlns:a16="http://schemas.microsoft.com/office/drawing/2014/main" id="{ECB9D586-0655-5C32-4686-5F31D7D06B7A}"/>
              </a:ext>
            </a:extLst>
          </p:cNvPr>
          <p:cNvPicPr>
            <a:picLocks noChangeAspect="1"/>
          </p:cNvPicPr>
          <p:nvPr/>
        </p:nvPicPr>
        <p:blipFill>
          <a:blip r:embed="rId2"/>
          <a:stretch>
            <a:fillRect/>
          </a:stretch>
        </p:blipFill>
        <p:spPr>
          <a:xfrm>
            <a:off x="1360449" y="1918768"/>
            <a:ext cx="19421669" cy="11518352"/>
          </a:xfrm>
          <a:prstGeom prst="rect">
            <a:avLst/>
          </a:prstGeom>
        </p:spPr>
      </p:pic>
    </p:spTree>
    <p:extLst>
      <p:ext uri="{BB962C8B-B14F-4D97-AF65-F5344CB8AC3E}">
        <p14:creationId xmlns:p14="http://schemas.microsoft.com/office/powerpoint/2010/main" val="12549053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009110-143B-565C-7287-4A09D7DE072B}"/>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DB98E590-97D1-69CD-1948-31EC9F508708}"/>
              </a:ext>
            </a:extLst>
          </p:cNvPr>
          <p:cNvSpPr>
            <a:spLocks noGrp="1"/>
          </p:cNvSpPr>
          <p:nvPr>
            <p:ph type="title" idx="4294967295"/>
          </p:nvPr>
        </p:nvSpPr>
        <p:spPr>
          <a:xfrm>
            <a:off x="1360449" y="278880"/>
            <a:ext cx="13488988" cy="1639888"/>
          </a:xfrm>
        </p:spPr>
        <p:txBody>
          <a:bodyPr/>
          <a:lstStyle/>
          <a:p>
            <a:r>
              <a:rPr lang="nl-BE">
                <a:solidFill>
                  <a:schemeClr val="accent1"/>
                </a:solidFill>
              </a:rPr>
              <a:t>Volwassenenonderwijs</a:t>
            </a:r>
          </a:p>
        </p:txBody>
      </p:sp>
      <p:pic>
        <p:nvPicPr>
          <p:cNvPr id="4" name="Afbeelding 3">
            <a:extLst>
              <a:ext uri="{FF2B5EF4-FFF2-40B4-BE49-F238E27FC236}">
                <a16:creationId xmlns:a16="http://schemas.microsoft.com/office/drawing/2014/main" id="{67C766B4-851B-1207-0B4D-58E5EBA9BE96}"/>
              </a:ext>
            </a:extLst>
          </p:cNvPr>
          <p:cNvPicPr>
            <a:picLocks noChangeAspect="1"/>
          </p:cNvPicPr>
          <p:nvPr/>
        </p:nvPicPr>
        <p:blipFill>
          <a:blip r:embed="rId3"/>
          <a:stretch>
            <a:fillRect/>
          </a:stretch>
        </p:blipFill>
        <p:spPr>
          <a:xfrm>
            <a:off x="1360449" y="3719276"/>
            <a:ext cx="21227578" cy="5627924"/>
          </a:xfrm>
          <a:prstGeom prst="rect">
            <a:avLst/>
          </a:prstGeom>
        </p:spPr>
      </p:pic>
    </p:spTree>
    <p:extLst>
      <p:ext uri="{BB962C8B-B14F-4D97-AF65-F5344CB8AC3E}">
        <p14:creationId xmlns:p14="http://schemas.microsoft.com/office/powerpoint/2010/main" val="28872832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45507A-F18E-F70D-C931-63C5A9C28AD6}"/>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D07BBB9D-7E06-B22C-A3C0-028530CAB0B7}"/>
              </a:ext>
            </a:extLst>
          </p:cNvPr>
          <p:cNvSpPr>
            <a:spLocks noGrp="1"/>
          </p:cNvSpPr>
          <p:nvPr>
            <p:ph type="title" idx="4294967295"/>
          </p:nvPr>
        </p:nvSpPr>
        <p:spPr>
          <a:xfrm>
            <a:off x="1360449" y="278880"/>
            <a:ext cx="13488988" cy="1639888"/>
          </a:xfrm>
        </p:spPr>
        <p:txBody>
          <a:bodyPr/>
          <a:lstStyle/>
          <a:p>
            <a:r>
              <a:rPr lang="nl-BE">
                <a:solidFill>
                  <a:schemeClr val="accent1"/>
                </a:solidFill>
              </a:rPr>
              <a:t>Deeltijds kunstonderwijs</a:t>
            </a:r>
          </a:p>
        </p:txBody>
      </p:sp>
      <p:pic>
        <p:nvPicPr>
          <p:cNvPr id="3" name="Afbeelding 2">
            <a:extLst>
              <a:ext uri="{FF2B5EF4-FFF2-40B4-BE49-F238E27FC236}">
                <a16:creationId xmlns:a16="http://schemas.microsoft.com/office/drawing/2014/main" id="{08F82A25-0AF8-5DCD-9B47-94C50535FB59}"/>
              </a:ext>
            </a:extLst>
          </p:cNvPr>
          <p:cNvPicPr>
            <a:picLocks noChangeAspect="1"/>
          </p:cNvPicPr>
          <p:nvPr/>
        </p:nvPicPr>
        <p:blipFill>
          <a:blip r:embed="rId3"/>
          <a:stretch>
            <a:fillRect/>
          </a:stretch>
        </p:blipFill>
        <p:spPr>
          <a:xfrm>
            <a:off x="1360449" y="3554192"/>
            <a:ext cx="21411468" cy="5285008"/>
          </a:xfrm>
          <a:prstGeom prst="rect">
            <a:avLst/>
          </a:prstGeom>
        </p:spPr>
      </p:pic>
    </p:spTree>
    <p:extLst>
      <p:ext uri="{BB962C8B-B14F-4D97-AF65-F5344CB8AC3E}">
        <p14:creationId xmlns:p14="http://schemas.microsoft.com/office/powerpoint/2010/main" val="5359716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3B9064-6301-5769-011C-B7D580CC89A5}"/>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7BDC63A9-D1C2-70C6-78B1-4B7B5EED56C5}"/>
              </a:ext>
            </a:extLst>
          </p:cNvPr>
          <p:cNvSpPr>
            <a:spLocks noGrp="1"/>
          </p:cNvSpPr>
          <p:nvPr>
            <p:ph type="title" idx="4294967295"/>
          </p:nvPr>
        </p:nvSpPr>
        <p:spPr>
          <a:xfrm>
            <a:off x="1360449" y="278880"/>
            <a:ext cx="13488988" cy="1639888"/>
          </a:xfrm>
        </p:spPr>
        <p:txBody>
          <a:bodyPr/>
          <a:lstStyle/>
          <a:p>
            <a:r>
              <a:rPr lang="nl-BE">
                <a:solidFill>
                  <a:schemeClr val="accent1"/>
                </a:solidFill>
              </a:rPr>
              <a:t>Leersteuncentra</a:t>
            </a:r>
          </a:p>
        </p:txBody>
      </p:sp>
      <p:pic>
        <p:nvPicPr>
          <p:cNvPr id="4" name="Afbeelding 3">
            <a:extLst>
              <a:ext uri="{FF2B5EF4-FFF2-40B4-BE49-F238E27FC236}">
                <a16:creationId xmlns:a16="http://schemas.microsoft.com/office/drawing/2014/main" id="{81EEF0D1-05DA-3D53-4286-4A9BD8842CC2}"/>
              </a:ext>
            </a:extLst>
          </p:cNvPr>
          <p:cNvPicPr>
            <a:picLocks noChangeAspect="1"/>
          </p:cNvPicPr>
          <p:nvPr/>
        </p:nvPicPr>
        <p:blipFill>
          <a:blip r:embed="rId3"/>
          <a:stretch>
            <a:fillRect/>
          </a:stretch>
        </p:blipFill>
        <p:spPr>
          <a:xfrm>
            <a:off x="1360449" y="4866997"/>
            <a:ext cx="20851355" cy="3362603"/>
          </a:xfrm>
          <a:prstGeom prst="rect">
            <a:avLst/>
          </a:prstGeom>
        </p:spPr>
      </p:pic>
    </p:spTree>
    <p:extLst>
      <p:ext uri="{BB962C8B-B14F-4D97-AF65-F5344CB8AC3E}">
        <p14:creationId xmlns:p14="http://schemas.microsoft.com/office/powerpoint/2010/main" val="25131345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362400-35BC-7803-049D-1706AEE9344B}"/>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2B092448-84A3-FCA3-820B-B36AA40DDCC8}"/>
              </a:ext>
            </a:extLst>
          </p:cNvPr>
          <p:cNvSpPr>
            <a:spLocks noGrp="1"/>
          </p:cNvSpPr>
          <p:nvPr>
            <p:ph type="title" idx="4294967295"/>
          </p:nvPr>
        </p:nvSpPr>
        <p:spPr>
          <a:xfrm>
            <a:off x="1360448" y="925648"/>
            <a:ext cx="19492331" cy="1639888"/>
          </a:xfrm>
        </p:spPr>
        <p:txBody>
          <a:bodyPr>
            <a:normAutofit fontScale="90000"/>
          </a:bodyPr>
          <a:lstStyle/>
          <a:p>
            <a:r>
              <a:rPr lang="nl-NL">
                <a:solidFill>
                  <a:schemeClr val="accent1"/>
                </a:solidFill>
              </a:rPr>
              <a:t>Ondersteuning na advies 2A en </a:t>
            </a:r>
            <a:br>
              <a:rPr lang="nl-NL">
                <a:solidFill>
                  <a:schemeClr val="accent1"/>
                </a:solidFill>
              </a:rPr>
            </a:br>
            <a:r>
              <a:rPr lang="nl-NL">
                <a:solidFill>
                  <a:schemeClr val="accent1"/>
                </a:solidFill>
              </a:rPr>
              <a:t>na ongunstige uitspraak LLB of GOK</a:t>
            </a:r>
            <a:endParaRPr lang="nl-BE">
              <a:solidFill>
                <a:schemeClr val="accent1"/>
              </a:solidFill>
            </a:endParaRPr>
          </a:p>
        </p:txBody>
      </p:sp>
      <p:pic>
        <p:nvPicPr>
          <p:cNvPr id="4" name="Afbeelding 3">
            <a:extLst>
              <a:ext uri="{FF2B5EF4-FFF2-40B4-BE49-F238E27FC236}">
                <a16:creationId xmlns:a16="http://schemas.microsoft.com/office/drawing/2014/main" id="{B41A671F-7C9B-FD73-F2F9-4F97DBC316D5}"/>
              </a:ext>
            </a:extLst>
          </p:cNvPr>
          <p:cNvPicPr>
            <a:picLocks noChangeAspect="1"/>
          </p:cNvPicPr>
          <p:nvPr/>
        </p:nvPicPr>
        <p:blipFill>
          <a:blip r:embed="rId3"/>
          <a:stretch>
            <a:fillRect/>
          </a:stretch>
        </p:blipFill>
        <p:spPr>
          <a:xfrm>
            <a:off x="1360448" y="3546080"/>
            <a:ext cx="15593952" cy="8070187"/>
          </a:xfrm>
          <a:prstGeom prst="rect">
            <a:avLst/>
          </a:prstGeom>
        </p:spPr>
      </p:pic>
    </p:spTree>
    <p:extLst>
      <p:ext uri="{BB962C8B-B14F-4D97-AF65-F5344CB8AC3E}">
        <p14:creationId xmlns:p14="http://schemas.microsoft.com/office/powerpoint/2010/main" val="12442970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472BE5-F166-D60A-F988-527E29B6BCC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928F35C-5A17-2AAB-633A-32EE8BD69427}"/>
              </a:ext>
            </a:extLst>
          </p:cNvPr>
          <p:cNvSpPr>
            <a:spLocks noGrp="1"/>
          </p:cNvSpPr>
          <p:nvPr>
            <p:ph type="ctrTitle"/>
          </p:nvPr>
        </p:nvSpPr>
        <p:spPr/>
        <p:txBody>
          <a:bodyPr/>
          <a:lstStyle/>
          <a:p>
            <a:r>
              <a:rPr lang="nl-BE"/>
              <a:t>Poolsteropleidingen</a:t>
            </a:r>
          </a:p>
        </p:txBody>
      </p:sp>
      <p:sp>
        <p:nvSpPr>
          <p:cNvPr id="3" name="Ondertitel 2">
            <a:extLst>
              <a:ext uri="{FF2B5EF4-FFF2-40B4-BE49-F238E27FC236}">
                <a16:creationId xmlns:a16="http://schemas.microsoft.com/office/drawing/2014/main" id="{FB26288E-1EA1-CDDB-8DCD-BE74571D3641}"/>
              </a:ext>
            </a:extLst>
          </p:cNvPr>
          <p:cNvSpPr>
            <a:spLocks noGrp="1"/>
          </p:cNvSpPr>
          <p:nvPr>
            <p:ph type="subTitle" idx="1"/>
          </p:nvPr>
        </p:nvSpPr>
        <p:spPr>
          <a:xfrm>
            <a:off x="2011414" y="5137832"/>
            <a:ext cx="12395962" cy="2355787"/>
          </a:xfrm>
        </p:spPr>
        <p:txBody>
          <a:bodyPr>
            <a:normAutofit/>
          </a:bodyPr>
          <a:lstStyle/>
          <a:p>
            <a:r>
              <a:rPr lang="nl-BE"/>
              <a:t>Opleidingen voor beleidsteams </a:t>
            </a:r>
          </a:p>
        </p:txBody>
      </p:sp>
      <p:pic>
        <p:nvPicPr>
          <p:cNvPr id="4" name="Picture 2" descr="Afbeelding met tekst, schermopname, Lettertype, logo&#10;&#10;Automatisch gegenereerde beschrijving">
            <a:extLst>
              <a:ext uri="{FF2B5EF4-FFF2-40B4-BE49-F238E27FC236}">
                <a16:creationId xmlns:a16="http://schemas.microsoft.com/office/drawing/2014/main" id="{8BE9202E-563A-9065-717A-BB7BE6E201A8}"/>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b="-1"/>
          <a:stretch/>
        </p:blipFill>
        <p:spPr bwMode="auto">
          <a:xfrm>
            <a:off x="1029442" y="6298600"/>
            <a:ext cx="8144056" cy="2881695"/>
          </a:xfrm>
          <a:prstGeom prst="rect">
            <a:avLst/>
          </a:prstGeom>
          <a:solidFill>
            <a:srgbClr val="FFFFFF"/>
          </a:solidFill>
        </p:spPr>
      </p:pic>
    </p:spTree>
    <p:extLst>
      <p:ext uri="{BB962C8B-B14F-4D97-AF65-F5344CB8AC3E}">
        <p14:creationId xmlns:p14="http://schemas.microsoft.com/office/powerpoint/2010/main" val="16166887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C499F3-4C11-6363-158D-DAFD004E623F}"/>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90EBFA1F-BDDC-7440-7076-5F405B08B06F}"/>
              </a:ext>
            </a:extLst>
          </p:cNvPr>
          <p:cNvSpPr>
            <a:spLocks noGrp="1"/>
          </p:cNvSpPr>
          <p:nvPr>
            <p:ph type="title"/>
          </p:nvPr>
        </p:nvSpPr>
        <p:spPr>
          <a:xfrm>
            <a:off x="1512181" y="1048903"/>
            <a:ext cx="13488832" cy="1639890"/>
          </a:xfrm>
        </p:spPr>
        <p:txBody>
          <a:bodyPr anchor="b">
            <a:normAutofit/>
          </a:bodyPr>
          <a:lstStyle/>
          <a:p>
            <a:r>
              <a:rPr lang="nl-NL" sz="5600"/>
              <a:t>Opleiding curriculumimplementatie </a:t>
            </a:r>
            <a:br>
              <a:rPr lang="nl-NL" sz="5600"/>
            </a:br>
            <a:r>
              <a:rPr lang="nl-NL" sz="5600"/>
              <a:t>voor beleidsteams basisonderwijs</a:t>
            </a:r>
            <a:endParaRPr lang="nl-BE" sz="5600"/>
          </a:p>
        </p:txBody>
      </p:sp>
      <p:sp>
        <p:nvSpPr>
          <p:cNvPr id="16" name="Content Placeholder 2">
            <a:extLst>
              <a:ext uri="{FF2B5EF4-FFF2-40B4-BE49-F238E27FC236}">
                <a16:creationId xmlns:a16="http://schemas.microsoft.com/office/drawing/2014/main" id="{F3D972E6-56FF-ABEC-BD20-BE1CB720F106}"/>
              </a:ext>
            </a:extLst>
          </p:cNvPr>
          <p:cNvSpPr>
            <a:spLocks noGrp="1"/>
          </p:cNvSpPr>
          <p:nvPr>
            <p:ph idx="1"/>
          </p:nvPr>
        </p:nvSpPr>
        <p:spPr>
          <a:xfrm>
            <a:off x="2542483" y="5923643"/>
            <a:ext cx="6735337" cy="5251319"/>
          </a:xfrm>
        </p:spPr>
        <p:txBody>
          <a:bodyPr>
            <a:normAutofit/>
          </a:bodyPr>
          <a:lstStyle/>
          <a:p>
            <a:pPr marL="0" indent="0" algn="ctr">
              <a:buNone/>
            </a:pPr>
            <a:r>
              <a:rPr lang="nl-NL" sz="7200" b="1">
                <a:solidFill>
                  <a:schemeClr val="accent2"/>
                </a:solidFill>
              </a:rPr>
              <a:t>doelgroep</a:t>
            </a:r>
            <a:endParaRPr lang="nl-NL" b="1">
              <a:solidFill>
                <a:schemeClr val="accent2"/>
              </a:solidFill>
            </a:endParaRPr>
          </a:p>
          <a:p>
            <a:pPr marL="0" indent="0" algn="just">
              <a:buNone/>
            </a:pPr>
            <a:r>
              <a:rPr lang="nl-NL"/>
              <a:t>Beleidsteams van basisscholen bestaande uit directeurs, zorg-coördinatoren en sleutelfiguren in de implementatie van het nieuwe curriculum.</a:t>
            </a:r>
            <a:endParaRPr lang="en-US"/>
          </a:p>
        </p:txBody>
      </p:sp>
      <p:pic>
        <p:nvPicPr>
          <p:cNvPr id="3" name="Afbeelding 2" descr="Afbeelding met cirkel, Graphics, patroon, kunst&#10;&#10;Door AI gegenereerde inhoud is mogelijk onjuist.">
            <a:extLst>
              <a:ext uri="{FF2B5EF4-FFF2-40B4-BE49-F238E27FC236}">
                <a16:creationId xmlns:a16="http://schemas.microsoft.com/office/drawing/2014/main" id="{8C24430E-CC3F-CE46-0BEF-640365B83E5A}"/>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079530" y="4367606"/>
            <a:ext cx="1709369" cy="1556037"/>
          </a:xfrm>
          <a:prstGeom prst="rect">
            <a:avLst/>
          </a:prstGeom>
        </p:spPr>
      </p:pic>
      <p:pic>
        <p:nvPicPr>
          <p:cNvPr id="6" name="Afbeelding 5" descr="Afbeelding met Graphics, Lettertype, symbool, ontwerp&#10;&#10;Door AI gegenereerde inhoud is mogelijk onjuist.">
            <a:extLst>
              <a:ext uri="{FF2B5EF4-FFF2-40B4-BE49-F238E27FC236}">
                <a16:creationId xmlns:a16="http://schemas.microsoft.com/office/drawing/2014/main" id="{71C9461D-33EE-70DD-BF23-EAD50C1A1EF0}"/>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15624156" y="4368443"/>
            <a:ext cx="1623311" cy="1555200"/>
          </a:xfrm>
          <a:prstGeom prst="rect">
            <a:avLst/>
          </a:prstGeom>
        </p:spPr>
      </p:pic>
      <p:sp>
        <p:nvSpPr>
          <p:cNvPr id="7" name="Content Placeholder 2">
            <a:extLst>
              <a:ext uri="{FF2B5EF4-FFF2-40B4-BE49-F238E27FC236}">
                <a16:creationId xmlns:a16="http://schemas.microsoft.com/office/drawing/2014/main" id="{C3EA6191-BA6C-AFA3-C101-83FAE1274E70}"/>
              </a:ext>
            </a:extLst>
          </p:cNvPr>
          <p:cNvSpPr txBox="1">
            <a:spLocks/>
          </p:cNvSpPr>
          <p:nvPr/>
        </p:nvSpPr>
        <p:spPr>
          <a:xfrm>
            <a:off x="13119683" y="5923643"/>
            <a:ext cx="6735337" cy="5251319"/>
          </a:xfrm>
          <a:prstGeom prst="rect">
            <a:avLst/>
          </a:prstGeom>
        </p:spPr>
        <p:txBody>
          <a:bodyPr vert="horz" lIns="91440" tIns="45720" rIns="91440" bIns="45720" rtlCol="0">
            <a:normAutofit/>
          </a:bodyPr>
          <a:lstStyle>
            <a:lvl1pPr marL="685766" indent="-685766" algn="l" defTabSz="1828709" rtl="0" eaLnBrk="1" latinLnBrk="0" hangingPunct="1">
              <a:lnSpc>
                <a:spcPct val="90000"/>
              </a:lnSpc>
              <a:spcBef>
                <a:spcPts val="2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gn="ctr">
              <a:buFontTx/>
              <a:buNone/>
            </a:pPr>
            <a:r>
              <a:rPr lang="nl-NL" sz="7200" b="1">
                <a:solidFill>
                  <a:schemeClr val="accent2"/>
                </a:solidFill>
              </a:rPr>
              <a:t>deelnemen</a:t>
            </a:r>
            <a:endParaRPr lang="nl-NL" b="1">
              <a:solidFill>
                <a:schemeClr val="accent2"/>
              </a:solidFill>
            </a:endParaRPr>
          </a:p>
          <a:p>
            <a:pPr marL="0" indent="0" algn="just">
              <a:buFontTx/>
              <a:buNone/>
            </a:pPr>
            <a:r>
              <a:rPr lang="nl-NL"/>
              <a:t>We voorzien capaciteit voor elke basisschool.</a:t>
            </a:r>
          </a:p>
          <a:p>
            <a:pPr marL="0" indent="0" algn="just">
              <a:buFontTx/>
              <a:buNone/>
            </a:pPr>
            <a:r>
              <a:rPr lang="nl-NL"/>
              <a:t>We nemen contact op met de school om de deelnemers te registreren.</a:t>
            </a:r>
          </a:p>
          <a:p>
            <a:pPr marL="0" indent="0" algn="just">
              <a:buFontTx/>
              <a:buNone/>
            </a:pPr>
            <a:endParaRPr lang="en-US"/>
          </a:p>
        </p:txBody>
      </p:sp>
    </p:spTree>
    <p:extLst>
      <p:ext uri="{BB962C8B-B14F-4D97-AF65-F5344CB8AC3E}">
        <p14:creationId xmlns:p14="http://schemas.microsoft.com/office/powerpoint/2010/main" val="24410782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711439-C094-45CE-87DB-74914A549290}"/>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C2C4A8C2-D3B8-1D36-50A5-F92F5D8F9C27}"/>
              </a:ext>
            </a:extLst>
          </p:cNvPr>
          <p:cNvSpPr>
            <a:spLocks noGrp="1"/>
          </p:cNvSpPr>
          <p:nvPr>
            <p:ph type="title"/>
          </p:nvPr>
        </p:nvSpPr>
        <p:spPr>
          <a:xfrm>
            <a:off x="1512181" y="1048903"/>
            <a:ext cx="13488832" cy="1639890"/>
          </a:xfrm>
        </p:spPr>
        <p:txBody>
          <a:bodyPr anchor="b">
            <a:normAutofit/>
          </a:bodyPr>
          <a:lstStyle/>
          <a:p>
            <a:r>
              <a:rPr lang="nl-NL" sz="5600"/>
              <a:t>Opleiding curriculumimplementatie </a:t>
            </a:r>
            <a:br>
              <a:rPr lang="nl-NL" sz="5600"/>
            </a:br>
            <a:r>
              <a:rPr lang="nl-NL" sz="5600"/>
              <a:t>voor beleidsteams basisonderwijs</a:t>
            </a:r>
            <a:endParaRPr lang="nl-BE" sz="5600"/>
          </a:p>
        </p:txBody>
      </p:sp>
      <p:sp>
        <p:nvSpPr>
          <p:cNvPr id="16" name="Content Placeholder 2">
            <a:extLst>
              <a:ext uri="{FF2B5EF4-FFF2-40B4-BE49-F238E27FC236}">
                <a16:creationId xmlns:a16="http://schemas.microsoft.com/office/drawing/2014/main" id="{EC63A27A-40BC-A059-A131-1E787D9D2354}"/>
              </a:ext>
            </a:extLst>
          </p:cNvPr>
          <p:cNvSpPr>
            <a:spLocks noGrp="1"/>
          </p:cNvSpPr>
          <p:nvPr>
            <p:ph idx="1"/>
          </p:nvPr>
        </p:nvSpPr>
        <p:spPr>
          <a:xfrm>
            <a:off x="2074131" y="4490152"/>
            <a:ext cx="19358513" cy="973941"/>
          </a:xfrm>
        </p:spPr>
        <p:txBody>
          <a:bodyPr>
            <a:normAutofit fontScale="92500" lnSpcReduction="10000"/>
          </a:bodyPr>
          <a:lstStyle/>
          <a:p>
            <a:pPr marL="0" indent="0" algn="ctr">
              <a:buNone/>
            </a:pPr>
            <a:r>
              <a:rPr lang="nl-NL" sz="7200" b="1">
                <a:solidFill>
                  <a:schemeClr val="accent2"/>
                </a:solidFill>
              </a:rPr>
              <a:t>doelen</a:t>
            </a:r>
            <a:endParaRPr lang="nl-NL" b="1">
              <a:solidFill>
                <a:schemeClr val="accent2"/>
              </a:solidFill>
            </a:endParaRPr>
          </a:p>
        </p:txBody>
      </p:sp>
      <p:pic>
        <p:nvPicPr>
          <p:cNvPr id="3" name="Afbeelding 2">
            <a:extLst>
              <a:ext uri="{FF2B5EF4-FFF2-40B4-BE49-F238E27FC236}">
                <a16:creationId xmlns:a16="http://schemas.microsoft.com/office/drawing/2014/main" id="{87C1D1C9-3A80-7D63-6367-4813020CFE2C}"/>
              </a:ext>
            </a:extLst>
          </p:cNvPr>
          <p:cNvPicPr>
            <a:picLocks noChangeAspect="1"/>
          </p:cNvPicPr>
          <p:nvPr/>
        </p:nvPicPr>
        <p:blipFill>
          <a:blip r:embed="rId3" cstate="email">
            <a:extLst>
              <a:ext uri="{28A0092B-C50C-407E-A947-70E740481C1C}">
                <a14:useLocalDpi xmlns:a14="http://schemas.microsoft.com/office/drawing/2010/main" val="0"/>
              </a:ext>
            </a:extLst>
          </a:blip>
          <a:srcRect/>
          <a:stretch/>
        </p:blipFill>
        <p:spPr>
          <a:xfrm>
            <a:off x="11168453" y="2934115"/>
            <a:ext cx="1169867" cy="1556037"/>
          </a:xfrm>
          <a:prstGeom prst="rect">
            <a:avLst/>
          </a:prstGeom>
        </p:spPr>
      </p:pic>
      <p:sp>
        <p:nvSpPr>
          <p:cNvPr id="2" name="Content Placeholder 2">
            <a:extLst>
              <a:ext uri="{FF2B5EF4-FFF2-40B4-BE49-F238E27FC236}">
                <a16:creationId xmlns:a16="http://schemas.microsoft.com/office/drawing/2014/main" id="{DDD451A4-F25B-16EA-49C3-6B00312B3D7B}"/>
              </a:ext>
            </a:extLst>
          </p:cNvPr>
          <p:cNvSpPr txBox="1">
            <a:spLocks/>
          </p:cNvSpPr>
          <p:nvPr/>
        </p:nvSpPr>
        <p:spPr>
          <a:xfrm>
            <a:off x="1512181" y="5923644"/>
            <a:ext cx="20924073" cy="5896649"/>
          </a:xfrm>
          <a:prstGeom prst="rect">
            <a:avLst/>
          </a:prstGeom>
        </p:spPr>
        <p:txBody>
          <a:bodyPr vert="horz" lIns="91440" tIns="45720" rIns="91440" bIns="45720" numCol="2" spcCol="540000" rtlCol="0">
            <a:normAutofit fontScale="92500" lnSpcReduction="10000"/>
          </a:bodyPr>
          <a:lstStyle>
            <a:lvl1pPr marL="685766" indent="-685766" algn="l" defTabSz="1828709" rtl="0" eaLnBrk="1" latinLnBrk="0" hangingPunct="1">
              <a:lnSpc>
                <a:spcPct val="90000"/>
              </a:lnSpc>
              <a:spcBef>
                <a:spcPts val="2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342900" lvl="0" indent="-342900">
              <a:lnSpc>
                <a:spcPct val="107000"/>
              </a:lnSpc>
              <a:spcBef>
                <a:spcPts val="600"/>
              </a:spcBef>
              <a:buFont typeface="Symbol" panose="05050102010706020507" pitchFamily="18" charset="2"/>
              <a:buChar char=""/>
            </a:pPr>
            <a:r>
              <a:rPr lang="nl-BE" sz="3600">
                <a:effectLst/>
                <a:latin typeface="Calibri" panose="020F0502020204030204" pitchFamily="34" charset="0"/>
                <a:ea typeface="Calibri" panose="020F0502020204030204" pitchFamily="34" charset="0"/>
              </a:rPr>
              <a:t>Beleidsteams begrijpen de visie en het concept van het nieuwe leerplan.</a:t>
            </a:r>
          </a:p>
          <a:p>
            <a:pPr marL="342900" lvl="0" indent="-342900">
              <a:lnSpc>
                <a:spcPct val="107000"/>
              </a:lnSpc>
              <a:buFont typeface="Symbol" panose="05050102010706020507" pitchFamily="18" charset="2"/>
              <a:buChar char=""/>
            </a:pPr>
            <a:r>
              <a:rPr lang="nl-BE" sz="3600">
                <a:effectLst/>
                <a:latin typeface="Calibri" panose="020F0502020204030204" pitchFamily="34" charset="0"/>
                <a:ea typeface="Calibri" panose="020F0502020204030204" pitchFamily="34" charset="0"/>
              </a:rPr>
              <a:t>Beleidsteams gebruiken de didactische fiches in combinatie met de doelensets.</a:t>
            </a:r>
          </a:p>
          <a:p>
            <a:pPr marL="342900" lvl="0" indent="-342900">
              <a:lnSpc>
                <a:spcPct val="107000"/>
              </a:lnSpc>
              <a:buFont typeface="Symbol" panose="05050102010706020507" pitchFamily="18" charset="2"/>
              <a:buChar char=""/>
            </a:pPr>
            <a:r>
              <a:rPr lang="nl-BE" sz="3600">
                <a:effectLst/>
                <a:latin typeface="Calibri" panose="020F0502020204030204" pitchFamily="34" charset="0"/>
                <a:ea typeface="Calibri" panose="020F0502020204030204" pitchFamily="34" charset="0"/>
              </a:rPr>
              <a:t>Beleidsteams maken kennis met een </a:t>
            </a:r>
            <a:r>
              <a:rPr lang="nl-BE" sz="3600" err="1">
                <a:effectLst/>
                <a:latin typeface="Calibri" panose="020F0502020204030204" pitchFamily="34" charset="0"/>
                <a:ea typeface="Calibri" panose="020F0502020204030204" pitchFamily="34" charset="0"/>
              </a:rPr>
              <a:t>doelenset</a:t>
            </a:r>
            <a:r>
              <a:rPr lang="nl-BE" sz="3600">
                <a:effectLst/>
                <a:latin typeface="Calibri" panose="020F0502020204030204" pitchFamily="34" charset="0"/>
                <a:ea typeface="Calibri" panose="020F0502020204030204" pitchFamily="34" charset="0"/>
              </a:rPr>
              <a:t> Wiskunde of Nederlands naar keuze.</a:t>
            </a:r>
          </a:p>
          <a:p>
            <a:pPr marL="342900" lvl="0" indent="-342900">
              <a:lnSpc>
                <a:spcPct val="107000"/>
              </a:lnSpc>
              <a:buFont typeface="Symbol" panose="05050102010706020507" pitchFamily="18" charset="2"/>
              <a:buChar char=""/>
            </a:pPr>
            <a:r>
              <a:rPr lang="nl-BE" sz="3600">
                <a:effectLst/>
                <a:latin typeface="Calibri" panose="020F0502020204030204" pitchFamily="34" charset="0"/>
                <a:ea typeface="Calibri" panose="020F0502020204030204" pitchFamily="34" charset="0"/>
              </a:rPr>
              <a:t>Beleidsteams begrijpen hoe ze de fiche </a:t>
            </a:r>
            <a:r>
              <a:rPr lang="nl-BE" sz="3600" i="1">
                <a:effectLst/>
                <a:latin typeface="Calibri" panose="020F0502020204030204" pitchFamily="34" charset="0"/>
                <a:ea typeface="Calibri" panose="020F0502020204030204" pitchFamily="34" charset="0"/>
              </a:rPr>
              <a:t>Stapstenen richting nieuw curriculum</a:t>
            </a:r>
            <a:r>
              <a:rPr lang="nl-BE" sz="3600">
                <a:effectLst/>
                <a:latin typeface="Calibri" panose="020F0502020204030204" pitchFamily="34" charset="0"/>
                <a:ea typeface="Calibri" panose="020F0502020204030204" pitchFamily="34" charset="0"/>
              </a:rPr>
              <a:t> kunnen inzetten voor de implementatie van een </a:t>
            </a:r>
            <a:r>
              <a:rPr lang="nl-BE" sz="3600" err="1">
                <a:effectLst/>
                <a:latin typeface="Calibri" panose="020F0502020204030204" pitchFamily="34" charset="0"/>
                <a:ea typeface="Calibri" panose="020F0502020204030204" pitchFamily="34" charset="0"/>
              </a:rPr>
              <a:t>doelenset</a:t>
            </a:r>
            <a:r>
              <a:rPr lang="nl-BE" sz="3600">
                <a:effectLst/>
                <a:latin typeface="Calibri" panose="020F0502020204030204" pitchFamily="34" charset="0"/>
                <a:ea typeface="Calibri" panose="020F0502020204030204" pitchFamily="34" charset="0"/>
              </a:rPr>
              <a:t> op school.</a:t>
            </a:r>
          </a:p>
          <a:p>
            <a:pPr marL="342900" lvl="0" indent="-342900">
              <a:lnSpc>
                <a:spcPct val="107000"/>
              </a:lnSpc>
              <a:buFont typeface="Symbol" panose="05050102010706020507" pitchFamily="18" charset="2"/>
              <a:buChar char=""/>
            </a:pPr>
            <a:r>
              <a:rPr lang="nl-BE" sz="3600">
                <a:effectLst/>
                <a:latin typeface="Calibri" panose="020F0502020204030204" pitchFamily="34" charset="0"/>
                <a:ea typeface="Calibri" panose="020F0502020204030204" pitchFamily="34" charset="0"/>
              </a:rPr>
              <a:t>Beleidsteams verdiepen zich in </a:t>
            </a:r>
            <a:r>
              <a:rPr lang="nl-BE" sz="3600" err="1">
                <a:effectLst/>
                <a:latin typeface="Calibri" panose="020F0502020204030204" pitchFamily="34" charset="0"/>
                <a:ea typeface="Calibri" panose="020F0502020204030204" pitchFamily="34" charset="0"/>
              </a:rPr>
              <a:t>subthema’s</a:t>
            </a:r>
            <a:r>
              <a:rPr lang="nl-BE" sz="3600">
                <a:effectLst/>
                <a:latin typeface="Calibri" panose="020F0502020204030204" pitchFamily="34" charset="0"/>
                <a:ea typeface="Calibri" panose="020F0502020204030204" pitchFamily="34" charset="0"/>
              </a:rPr>
              <a:t> van de curriculumimplementatie via workshops en onderzoekende werkvormen.</a:t>
            </a:r>
          </a:p>
          <a:p>
            <a:pPr marL="342900" lvl="0" indent="-342900">
              <a:lnSpc>
                <a:spcPct val="107000"/>
              </a:lnSpc>
              <a:buFont typeface="Symbol" panose="05050102010706020507" pitchFamily="18" charset="2"/>
              <a:buChar char=""/>
            </a:pPr>
            <a:r>
              <a:rPr lang="nl-BE" sz="3600">
                <a:effectLst/>
                <a:latin typeface="Calibri" panose="020F0502020204030204" pitchFamily="34" charset="0"/>
                <a:ea typeface="Calibri" panose="020F0502020204030204" pitchFamily="34" charset="0"/>
              </a:rPr>
              <a:t>Beleidsteams kunnen een planning maken voor het uitrollen van het nieuwe curriculum.</a:t>
            </a:r>
          </a:p>
          <a:p>
            <a:pPr marL="342900" lvl="0" indent="-342900">
              <a:lnSpc>
                <a:spcPct val="107000"/>
              </a:lnSpc>
              <a:buFont typeface="Symbol" panose="05050102010706020507" pitchFamily="18" charset="2"/>
              <a:buChar char=""/>
            </a:pPr>
            <a:r>
              <a:rPr lang="nl-BE" sz="3600">
                <a:effectLst/>
                <a:latin typeface="Calibri" panose="020F0502020204030204" pitchFamily="34" charset="0"/>
                <a:ea typeface="Calibri" panose="020F0502020204030204" pitchFamily="34" charset="0"/>
              </a:rPr>
              <a:t>Beleidsteams kunnen kritisch kijken naar methodes/jaarplannen en deze aftoetsen met het nieuwe curriculum. </a:t>
            </a:r>
          </a:p>
          <a:p>
            <a:pPr marL="342900" lvl="0" indent="-342900">
              <a:lnSpc>
                <a:spcPct val="107000"/>
              </a:lnSpc>
              <a:spcAft>
                <a:spcPts val="600"/>
              </a:spcAft>
              <a:buFont typeface="Symbol" panose="05050102010706020507" pitchFamily="18" charset="2"/>
              <a:buChar char=""/>
            </a:pPr>
            <a:r>
              <a:rPr lang="nl-BE" sz="3600">
                <a:effectLst/>
                <a:latin typeface="Calibri" panose="020F0502020204030204" pitchFamily="34" charset="0"/>
                <a:ea typeface="Calibri" panose="020F0502020204030204" pitchFamily="34" charset="0"/>
              </a:rPr>
              <a:t>Beleidsteams kunnen reflecteren op hun implementatieproces. </a:t>
            </a:r>
          </a:p>
        </p:txBody>
      </p:sp>
    </p:spTree>
    <p:extLst>
      <p:ext uri="{BB962C8B-B14F-4D97-AF65-F5344CB8AC3E}">
        <p14:creationId xmlns:p14="http://schemas.microsoft.com/office/powerpoint/2010/main" val="31613690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4F5649-B20B-2B8A-58F6-7E9F1E7F59C9}"/>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C52E0BE0-E6CB-E78D-4AA0-9CEF43210EB9}"/>
              </a:ext>
            </a:extLst>
          </p:cNvPr>
          <p:cNvSpPr>
            <a:spLocks noGrp="1"/>
          </p:cNvSpPr>
          <p:nvPr>
            <p:ph type="title"/>
          </p:nvPr>
        </p:nvSpPr>
        <p:spPr>
          <a:xfrm>
            <a:off x="1512181" y="1048903"/>
            <a:ext cx="13488832" cy="1639890"/>
          </a:xfrm>
        </p:spPr>
        <p:txBody>
          <a:bodyPr anchor="b">
            <a:normAutofit/>
          </a:bodyPr>
          <a:lstStyle/>
          <a:p>
            <a:r>
              <a:rPr lang="nl-NL" sz="5600"/>
              <a:t>Opleiding curriculumimplementatie </a:t>
            </a:r>
            <a:br>
              <a:rPr lang="nl-NL" sz="5600"/>
            </a:br>
            <a:r>
              <a:rPr lang="nl-NL" sz="5600"/>
              <a:t>voor beleidsteams basisonderwijs</a:t>
            </a:r>
            <a:endParaRPr lang="nl-BE" sz="5600"/>
          </a:p>
        </p:txBody>
      </p:sp>
      <p:sp>
        <p:nvSpPr>
          <p:cNvPr id="16" name="Content Placeholder 2">
            <a:extLst>
              <a:ext uri="{FF2B5EF4-FFF2-40B4-BE49-F238E27FC236}">
                <a16:creationId xmlns:a16="http://schemas.microsoft.com/office/drawing/2014/main" id="{17FEF9BC-FB79-C71D-45A3-49653464D134}"/>
              </a:ext>
            </a:extLst>
          </p:cNvPr>
          <p:cNvSpPr>
            <a:spLocks noGrp="1"/>
          </p:cNvSpPr>
          <p:nvPr>
            <p:ph idx="1"/>
          </p:nvPr>
        </p:nvSpPr>
        <p:spPr>
          <a:xfrm>
            <a:off x="2359669" y="4780078"/>
            <a:ext cx="6026043" cy="973941"/>
          </a:xfrm>
        </p:spPr>
        <p:txBody>
          <a:bodyPr>
            <a:normAutofit fontScale="92500" lnSpcReduction="10000"/>
          </a:bodyPr>
          <a:lstStyle/>
          <a:p>
            <a:pPr marL="0" indent="0" algn="ctr">
              <a:buNone/>
            </a:pPr>
            <a:r>
              <a:rPr lang="nl-NL" sz="7200" b="1">
                <a:solidFill>
                  <a:schemeClr val="accent2"/>
                </a:solidFill>
              </a:rPr>
              <a:t>Ontwerp</a:t>
            </a:r>
            <a:endParaRPr lang="nl-NL" b="1">
              <a:solidFill>
                <a:schemeClr val="accent2"/>
              </a:solidFill>
            </a:endParaRPr>
          </a:p>
        </p:txBody>
      </p:sp>
      <p:pic>
        <p:nvPicPr>
          <p:cNvPr id="3" name="Afbeelding 2">
            <a:extLst>
              <a:ext uri="{FF2B5EF4-FFF2-40B4-BE49-F238E27FC236}">
                <a16:creationId xmlns:a16="http://schemas.microsoft.com/office/drawing/2014/main" id="{5DA4B11C-16B6-5562-72B1-86C13C13127A}"/>
              </a:ext>
            </a:extLst>
          </p:cNvPr>
          <p:cNvPicPr>
            <a:picLocks noChangeAspect="1"/>
          </p:cNvPicPr>
          <p:nvPr/>
        </p:nvPicPr>
        <p:blipFill>
          <a:blip r:embed="rId3" cstate="email">
            <a:extLst>
              <a:ext uri="{28A0092B-C50C-407E-A947-70E740481C1C}">
                <a14:useLocalDpi xmlns:a14="http://schemas.microsoft.com/office/drawing/2010/main" val="0"/>
              </a:ext>
            </a:extLst>
          </a:blip>
          <a:srcRect/>
          <a:stretch/>
        </p:blipFill>
        <p:spPr>
          <a:xfrm>
            <a:off x="4274800" y="3886813"/>
            <a:ext cx="2097222" cy="759458"/>
          </a:xfrm>
          <a:prstGeom prst="rect">
            <a:avLst/>
          </a:prstGeom>
        </p:spPr>
      </p:pic>
      <p:pic>
        <p:nvPicPr>
          <p:cNvPr id="5" name="Afbeelding 4" descr="Afbeelding met tekst, schermopname, cirkel, Lettertype&#10;&#10;Door AI gegenereerde inhoud is mogelijk onjuist.">
            <a:extLst>
              <a:ext uri="{FF2B5EF4-FFF2-40B4-BE49-F238E27FC236}">
                <a16:creationId xmlns:a16="http://schemas.microsoft.com/office/drawing/2014/main" id="{13EB57B4-76F4-6F0B-92BE-09D30FE718FD}"/>
              </a:ext>
            </a:extLst>
          </p:cNvPr>
          <p:cNvPicPr>
            <a:picLocks noChangeAspect="1"/>
          </p:cNvPicPr>
          <p:nvPr/>
        </p:nvPicPr>
        <p:blipFill rotWithShape="1">
          <a:blip r:embed="rId4" cstate="email">
            <a:extLst>
              <a:ext uri="{28A0092B-C50C-407E-A947-70E740481C1C}">
                <a14:useLocalDpi xmlns:a14="http://schemas.microsoft.com/office/drawing/2010/main" val="0"/>
              </a:ext>
            </a:extLst>
          </a:blip>
          <a:srcRect/>
          <a:stretch/>
        </p:blipFill>
        <p:spPr bwMode="auto">
          <a:xfrm>
            <a:off x="10605008" y="3067935"/>
            <a:ext cx="11200668" cy="9978304"/>
          </a:xfrm>
          <a:prstGeom prst="rect">
            <a:avLst/>
          </a:prstGeom>
          <a:ln>
            <a:noFill/>
          </a:ln>
          <a:extLst>
            <a:ext uri="{53640926-AAD7-44D8-BBD7-CCE9431645EC}">
              <a14:shadowObscured xmlns:a14="http://schemas.microsoft.com/office/drawing/2010/main"/>
            </a:ext>
          </a:extLst>
        </p:spPr>
      </p:pic>
      <p:sp>
        <p:nvSpPr>
          <p:cNvPr id="6" name="Content Placeholder 2">
            <a:extLst>
              <a:ext uri="{FF2B5EF4-FFF2-40B4-BE49-F238E27FC236}">
                <a16:creationId xmlns:a16="http://schemas.microsoft.com/office/drawing/2014/main" id="{8BE183BD-18FC-3E68-A5B2-34143B793CE6}"/>
              </a:ext>
            </a:extLst>
          </p:cNvPr>
          <p:cNvSpPr txBox="1">
            <a:spLocks/>
          </p:cNvSpPr>
          <p:nvPr/>
        </p:nvSpPr>
        <p:spPr>
          <a:xfrm>
            <a:off x="2359670" y="5798618"/>
            <a:ext cx="6026042" cy="6266995"/>
          </a:xfrm>
          <a:prstGeom prst="rect">
            <a:avLst/>
          </a:prstGeom>
        </p:spPr>
        <p:txBody>
          <a:bodyPr vert="horz" lIns="91440" tIns="45720" rIns="91440" bIns="45720" rtlCol="0">
            <a:normAutofit/>
          </a:bodyPr>
          <a:lstStyle>
            <a:lvl1pPr marL="685766" indent="-685766" algn="l" defTabSz="1828709" rtl="0" eaLnBrk="1" latinLnBrk="0" hangingPunct="1">
              <a:lnSpc>
                <a:spcPct val="90000"/>
              </a:lnSpc>
              <a:spcBef>
                <a:spcPts val="2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gn="just">
              <a:buFontTx/>
              <a:buNone/>
            </a:pPr>
            <a:r>
              <a:rPr lang="nl-BE">
                <a:effectLst/>
                <a:latin typeface="Calibri" panose="020F0502020204030204" pitchFamily="34" charset="0"/>
                <a:ea typeface="Calibri" panose="020F0502020204030204" pitchFamily="34" charset="0"/>
              </a:rPr>
              <a:t>We voorzien een opleiding gedurende 8 dagdelen die loopt van september 2025 tot en met de paasvakantie in 2026. </a:t>
            </a:r>
            <a:r>
              <a:rPr lang="nl-NL">
                <a:effectLst/>
                <a:latin typeface="Calibri" panose="020F0502020204030204" pitchFamily="34" charset="0"/>
                <a:ea typeface="Calibri" panose="020F0502020204030204" pitchFamily="34" charset="0"/>
              </a:rPr>
              <a:t>Scholen kiezen vooraf of ze de opleiding zullen volgen met de focus wiskunde of Nederlands. </a:t>
            </a:r>
            <a:endParaRPr lang="en-US" sz="7200"/>
          </a:p>
        </p:txBody>
      </p:sp>
    </p:spTree>
    <p:extLst>
      <p:ext uri="{BB962C8B-B14F-4D97-AF65-F5344CB8AC3E}">
        <p14:creationId xmlns:p14="http://schemas.microsoft.com/office/powerpoint/2010/main" val="14636056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C4995D-AAA3-68AD-A4BC-3BB4975E367C}"/>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8B89C801-29C8-8D7D-FC63-1CEACA83812A}"/>
              </a:ext>
            </a:extLst>
          </p:cNvPr>
          <p:cNvSpPr>
            <a:spLocks noGrp="1"/>
          </p:cNvSpPr>
          <p:nvPr>
            <p:ph type="title"/>
          </p:nvPr>
        </p:nvSpPr>
        <p:spPr>
          <a:xfrm>
            <a:off x="1512181" y="1048903"/>
            <a:ext cx="13488832" cy="1639890"/>
          </a:xfrm>
        </p:spPr>
        <p:txBody>
          <a:bodyPr anchor="b">
            <a:normAutofit/>
          </a:bodyPr>
          <a:lstStyle/>
          <a:p>
            <a:r>
              <a:rPr lang="nl-NL" sz="5600"/>
              <a:t>Opleiding gepersonaliseerd samen leren</a:t>
            </a:r>
            <a:br>
              <a:rPr lang="nl-NL" sz="5600"/>
            </a:br>
            <a:r>
              <a:rPr lang="nl-NL" sz="5600"/>
              <a:t>en flexibel organiseren</a:t>
            </a:r>
            <a:endParaRPr lang="nl-BE" sz="5600"/>
          </a:p>
        </p:txBody>
      </p:sp>
      <p:sp>
        <p:nvSpPr>
          <p:cNvPr id="16" name="Content Placeholder 2">
            <a:extLst>
              <a:ext uri="{FF2B5EF4-FFF2-40B4-BE49-F238E27FC236}">
                <a16:creationId xmlns:a16="http://schemas.microsoft.com/office/drawing/2014/main" id="{A8EE5EE0-35E5-B01A-F726-136687426BA8}"/>
              </a:ext>
            </a:extLst>
          </p:cNvPr>
          <p:cNvSpPr>
            <a:spLocks noGrp="1"/>
          </p:cNvSpPr>
          <p:nvPr>
            <p:ph idx="1"/>
          </p:nvPr>
        </p:nvSpPr>
        <p:spPr>
          <a:xfrm>
            <a:off x="2319458" y="5923642"/>
            <a:ext cx="7248293" cy="6141977"/>
          </a:xfrm>
        </p:spPr>
        <p:txBody>
          <a:bodyPr vert="horz" lIns="91440" tIns="45720" rIns="91440" bIns="45720" rtlCol="0" anchor="t">
            <a:normAutofit fontScale="92500" lnSpcReduction="10000"/>
          </a:bodyPr>
          <a:lstStyle/>
          <a:p>
            <a:pPr marL="0" indent="0" algn="ctr">
              <a:buNone/>
            </a:pPr>
            <a:r>
              <a:rPr lang="nl-NL" sz="7200" b="1">
                <a:solidFill>
                  <a:schemeClr val="accent2"/>
                </a:solidFill>
              </a:rPr>
              <a:t>doelgroep</a:t>
            </a:r>
            <a:endParaRPr lang="nl-NL" b="1">
              <a:solidFill>
                <a:schemeClr val="accent2"/>
              </a:solidFill>
            </a:endParaRPr>
          </a:p>
          <a:p>
            <a:pPr marL="0" indent="0" algn="just">
              <a:buNone/>
            </a:pPr>
            <a:r>
              <a:rPr lang="nl-NL" sz="4300">
                <a:latin typeface="Calibri"/>
                <a:ea typeface="Calibri"/>
                <a:cs typeface="Calibri"/>
              </a:rPr>
              <a:t>Beleidsteams basis-, secundair en volwassenenonderwijs. Het </a:t>
            </a:r>
            <a:r>
              <a:rPr lang="nl-NL" sz="4300" err="1">
                <a:latin typeface="Calibri"/>
                <a:ea typeface="Calibri"/>
                <a:cs typeface="Calibri"/>
              </a:rPr>
              <a:t>deel-nemende</a:t>
            </a:r>
            <a:r>
              <a:rPr lang="nl-NL" sz="4300">
                <a:latin typeface="Calibri"/>
                <a:ea typeface="Calibri"/>
                <a:cs typeface="Calibri"/>
              </a:rPr>
              <a:t> beleidsteam bestaat uit 2 tot 4 personen:</a:t>
            </a:r>
          </a:p>
          <a:p>
            <a:pPr marL="981075" indent="-415925">
              <a:buFont typeface="Arial" panose="020B0604020202020204" pitchFamily="34" charset="0"/>
              <a:buChar char="•"/>
            </a:pPr>
            <a:r>
              <a:rPr lang="nl-NL" sz="4300"/>
              <a:t>de schoolleider,</a:t>
            </a:r>
          </a:p>
          <a:p>
            <a:pPr marL="981075" indent="-415925">
              <a:buFont typeface="Arial" panose="020B0604020202020204" pitchFamily="34" charset="0"/>
              <a:buChar char="•"/>
            </a:pPr>
            <a:r>
              <a:rPr lang="nl-NL" sz="4300"/>
              <a:t>beleidsmedewerkers,</a:t>
            </a:r>
          </a:p>
          <a:p>
            <a:pPr marL="981075" indent="-415925">
              <a:buFont typeface="Arial" panose="020B0604020202020204" pitchFamily="34" charset="0"/>
              <a:buChar char="•"/>
            </a:pPr>
            <a:r>
              <a:rPr lang="nl-NL" sz="4300"/>
              <a:t>de (zorg)coördinator </a:t>
            </a:r>
          </a:p>
          <a:p>
            <a:pPr marL="981075" indent="-415925">
              <a:buFont typeface="Arial" panose="020B0604020202020204" pitchFamily="34" charset="0"/>
              <a:buChar char="•"/>
            </a:pPr>
            <a:r>
              <a:rPr lang="nl-NL" sz="4300"/>
              <a:t>en kartrekker(s).</a:t>
            </a:r>
            <a:endParaRPr lang="en-US" sz="4300"/>
          </a:p>
        </p:txBody>
      </p:sp>
      <p:pic>
        <p:nvPicPr>
          <p:cNvPr id="3" name="Afbeelding 2" descr="Afbeelding met cirkel, Graphics, patroon, kunst&#10;&#10;Door AI gegenereerde inhoud is mogelijk onjuist.">
            <a:extLst>
              <a:ext uri="{FF2B5EF4-FFF2-40B4-BE49-F238E27FC236}">
                <a16:creationId xmlns:a16="http://schemas.microsoft.com/office/drawing/2014/main" id="{294225B5-41BB-556E-3E1E-5078CBE7225F}"/>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079530" y="4367606"/>
            <a:ext cx="1709369" cy="1556037"/>
          </a:xfrm>
          <a:prstGeom prst="rect">
            <a:avLst/>
          </a:prstGeom>
        </p:spPr>
      </p:pic>
      <p:pic>
        <p:nvPicPr>
          <p:cNvPr id="6" name="Afbeelding 5" descr="Afbeelding met Graphics, Lettertype, symbool, ontwerp&#10;&#10;Door AI gegenereerde inhoud is mogelijk onjuist.">
            <a:extLst>
              <a:ext uri="{FF2B5EF4-FFF2-40B4-BE49-F238E27FC236}">
                <a16:creationId xmlns:a16="http://schemas.microsoft.com/office/drawing/2014/main" id="{4DB9F99E-F884-4576-9B42-860A90C9387B}"/>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15624156" y="4368443"/>
            <a:ext cx="1623311" cy="1555200"/>
          </a:xfrm>
          <a:prstGeom prst="rect">
            <a:avLst/>
          </a:prstGeom>
        </p:spPr>
      </p:pic>
      <p:sp>
        <p:nvSpPr>
          <p:cNvPr id="7" name="Content Placeholder 2">
            <a:extLst>
              <a:ext uri="{FF2B5EF4-FFF2-40B4-BE49-F238E27FC236}">
                <a16:creationId xmlns:a16="http://schemas.microsoft.com/office/drawing/2014/main" id="{C5005E70-F94D-5A1E-FBCC-C90931066E7E}"/>
              </a:ext>
            </a:extLst>
          </p:cNvPr>
          <p:cNvSpPr txBox="1">
            <a:spLocks/>
          </p:cNvSpPr>
          <p:nvPr/>
        </p:nvSpPr>
        <p:spPr>
          <a:xfrm>
            <a:off x="13231186" y="5789826"/>
            <a:ext cx="7019429" cy="6610330"/>
          </a:xfrm>
          <a:prstGeom prst="rect">
            <a:avLst/>
          </a:prstGeom>
        </p:spPr>
        <p:txBody>
          <a:bodyPr vert="horz" lIns="91440" tIns="45720" rIns="91440" bIns="45720" rtlCol="0">
            <a:normAutofit lnSpcReduction="10000"/>
          </a:bodyPr>
          <a:lstStyle>
            <a:lvl1pPr marL="685766" indent="-685766" algn="l" defTabSz="1828709" rtl="0" eaLnBrk="1" latinLnBrk="0" hangingPunct="1">
              <a:lnSpc>
                <a:spcPct val="90000"/>
              </a:lnSpc>
              <a:spcBef>
                <a:spcPts val="2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gn="ctr">
              <a:buFontTx/>
              <a:buNone/>
            </a:pPr>
            <a:r>
              <a:rPr lang="nl-NL" sz="7200" b="1">
                <a:solidFill>
                  <a:schemeClr val="accent2"/>
                </a:solidFill>
              </a:rPr>
              <a:t>deelnemen</a:t>
            </a:r>
            <a:endParaRPr lang="nl-NL" b="1">
              <a:solidFill>
                <a:schemeClr val="accent2"/>
              </a:solidFill>
            </a:endParaRPr>
          </a:p>
          <a:p>
            <a:pPr marL="0" indent="0" algn="just">
              <a:buFontTx/>
              <a:buNone/>
            </a:pPr>
            <a:r>
              <a:rPr lang="nl-NL"/>
              <a:t>Je vraagt deelname aan via de begeleidingsovereenkomst.</a:t>
            </a:r>
          </a:p>
          <a:p>
            <a:pPr marL="0" indent="0" algn="just">
              <a:buFontTx/>
              <a:buNone/>
            </a:pPr>
            <a:r>
              <a:rPr lang="nl-NL"/>
              <a:t>Voor het volwassenenonderwijs voorzien we een aparte opleiding aangepast aan de context.</a:t>
            </a:r>
          </a:p>
          <a:p>
            <a:pPr marL="0" indent="0" algn="just">
              <a:buFontTx/>
              <a:buNone/>
            </a:pPr>
            <a:r>
              <a:rPr lang="nl-NL"/>
              <a:t>We nemen contact op met de school om de deelnemers te registreren.</a:t>
            </a:r>
          </a:p>
          <a:p>
            <a:pPr marL="0" indent="0" algn="just">
              <a:buFontTx/>
              <a:buNone/>
            </a:pPr>
            <a:endParaRPr lang="nl-NL"/>
          </a:p>
          <a:p>
            <a:pPr marL="0" indent="0" algn="just">
              <a:buFontTx/>
              <a:buNone/>
            </a:pPr>
            <a:endParaRPr lang="en-US"/>
          </a:p>
        </p:txBody>
      </p:sp>
    </p:spTree>
    <p:extLst>
      <p:ext uri="{BB962C8B-B14F-4D97-AF65-F5344CB8AC3E}">
        <p14:creationId xmlns:p14="http://schemas.microsoft.com/office/powerpoint/2010/main" val="17037627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AD1A51-B09C-AF25-FA06-B782ECCD519E}"/>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E4B0EB20-C0F0-4CB9-CB2D-67638D2532CB}"/>
              </a:ext>
            </a:extLst>
          </p:cNvPr>
          <p:cNvSpPr>
            <a:spLocks noGrp="1"/>
          </p:cNvSpPr>
          <p:nvPr>
            <p:ph type="title"/>
          </p:nvPr>
        </p:nvSpPr>
        <p:spPr>
          <a:xfrm>
            <a:off x="1512181" y="1048903"/>
            <a:ext cx="13488832" cy="1639890"/>
          </a:xfrm>
        </p:spPr>
        <p:txBody>
          <a:bodyPr anchor="b">
            <a:normAutofit/>
          </a:bodyPr>
          <a:lstStyle/>
          <a:p>
            <a:r>
              <a:rPr lang="nl-NL" sz="5600"/>
              <a:t>Opleiding gepersonaliseerd samen leren</a:t>
            </a:r>
            <a:br>
              <a:rPr lang="nl-NL" sz="5600"/>
            </a:br>
            <a:r>
              <a:rPr lang="nl-NL" sz="5600"/>
              <a:t>en flexibel organiseren</a:t>
            </a:r>
            <a:endParaRPr lang="nl-BE" sz="5600"/>
          </a:p>
        </p:txBody>
      </p:sp>
      <p:sp>
        <p:nvSpPr>
          <p:cNvPr id="16" name="Content Placeholder 2">
            <a:extLst>
              <a:ext uri="{FF2B5EF4-FFF2-40B4-BE49-F238E27FC236}">
                <a16:creationId xmlns:a16="http://schemas.microsoft.com/office/drawing/2014/main" id="{AC39F10E-25DA-2FB1-C16E-04EAC73C697D}"/>
              </a:ext>
            </a:extLst>
          </p:cNvPr>
          <p:cNvSpPr>
            <a:spLocks noGrp="1"/>
          </p:cNvSpPr>
          <p:nvPr>
            <p:ph idx="1"/>
          </p:nvPr>
        </p:nvSpPr>
        <p:spPr>
          <a:xfrm>
            <a:off x="2074131" y="4490152"/>
            <a:ext cx="19358513" cy="973941"/>
          </a:xfrm>
        </p:spPr>
        <p:txBody>
          <a:bodyPr>
            <a:normAutofit fontScale="92500" lnSpcReduction="10000"/>
          </a:bodyPr>
          <a:lstStyle/>
          <a:p>
            <a:pPr marL="0" indent="0" algn="ctr">
              <a:buNone/>
            </a:pPr>
            <a:r>
              <a:rPr lang="nl-NL" sz="7200" b="1">
                <a:solidFill>
                  <a:schemeClr val="accent2"/>
                </a:solidFill>
              </a:rPr>
              <a:t>doelen</a:t>
            </a:r>
            <a:endParaRPr lang="nl-NL" b="1">
              <a:solidFill>
                <a:schemeClr val="accent2"/>
              </a:solidFill>
            </a:endParaRPr>
          </a:p>
        </p:txBody>
      </p:sp>
      <p:pic>
        <p:nvPicPr>
          <p:cNvPr id="3" name="Afbeelding 2">
            <a:extLst>
              <a:ext uri="{FF2B5EF4-FFF2-40B4-BE49-F238E27FC236}">
                <a16:creationId xmlns:a16="http://schemas.microsoft.com/office/drawing/2014/main" id="{159347F0-2A42-10B1-7A0A-D8AA9B605BE6}"/>
              </a:ext>
            </a:extLst>
          </p:cNvPr>
          <p:cNvPicPr>
            <a:picLocks noChangeAspect="1"/>
          </p:cNvPicPr>
          <p:nvPr/>
        </p:nvPicPr>
        <p:blipFill>
          <a:blip r:embed="rId3" cstate="email">
            <a:extLst>
              <a:ext uri="{28A0092B-C50C-407E-A947-70E740481C1C}">
                <a14:useLocalDpi xmlns:a14="http://schemas.microsoft.com/office/drawing/2010/main" val="0"/>
              </a:ext>
            </a:extLst>
          </a:blip>
          <a:srcRect/>
          <a:stretch/>
        </p:blipFill>
        <p:spPr>
          <a:xfrm>
            <a:off x="11168453" y="2934115"/>
            <a:ext cx="1169867" cy="1556037"/>
          </a:xfrm>
          <a:prstGeom prst="rect">
            <a:avLst/>
          </a:prstGeom>
        </p:spPr>
      </p:pic>
      <p:sp>
        <p:nvSpPr>
          <p:cNvPr id="2" name="Content Placeholder 2">
            <a:extLst>
              <a:ext uri="{FF2B5EF4-FFF2-40B4-BE49-F238E27FC236}">
                <a16:creationId xmlns:a16="http://schemas.microsoft.com/office/drawing/2014/main" id="{AB2C3CE7-87DE-249A-BFC4-E2A0DAD776C0}"/>
              </a:ext>
            </a:extLst>
          </p:cNvPr>
          <p:cNvSpPr txBox="1">
            <a:spLocks/>
          </p:cNvSpPr>
          <p:nvPr/>
        </p:nvSpPr>
        <p:spPr>
          <a:xfrm>
            <a:off x="1512181" y="5923643"/>
            <a:ext cx="20924073" cy="6743453"/>
          </a:xfrm>
          <a:prstGeom prst="rect">
            <a:avLst/>
          </a:prstGeom>
        </p:spPr>
        <p:txBody>
          <a:bodyPr vert="horz" lIns="91440" tIns="45720" rIns="91440" bIns="45720" numCol="2" spcCol="540000" rtlCol="0">
            <a:normAutofit/>
          </a:bodyPr>
          <a:lstStyle>
            <a:lvl1pPr marL="685766" indent="-685766" algn="l" defTabSz="1828709" rtl="0" eaLnBrk="1" latinLnBrk="0" hangingPunct="1">
              <a:lnSpc>
                <a:spcPct val="90000"/>
              </a:lnSpc>
              <a:spcBef>
                <a:spcPts val="2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342900" lvl="0" indent="-342900">
              <a:lnSpc>
                <a:spcPct val="107000"/>
              </a:lnSpc>
              <a:spcBef>
                <a:spcPts val="600"/>
              </a:spcBef>
              <a:buFont typeface="Symbol" panose="05050102010706020507" pitchFamily="18" charset="2"/>
              <a:buChar char=""/>
            </a:pPr>
            <a:r>
              <a:rPr lang="nl-NL" sz="3600">
                <a:effectLst/>
                <a:latin typeface="Calibri" panose="020F0502020204030204" pitchFamily="34" charset="0"/>
                <a:ea typeface="Calibri" panose="020F0502020204030204" pitchFamily="34" charset="0"/>
              </a:rPr>
              <a:t>Beleidsteams ontwikkelen samen een gedeelde visie op flexibel organiseren en gepersonaliseerd samen leren, en vertalen die naar beleid, personeel en infrastructuur.</a:t>
            </a:r>
          </a:p>
          <a:p>
            <a:pPr marL="342900" lvl="0" indent="-342900">
              <a:lnSpc>
                <a:spcPct val="107000"/>
              </a:lnSpc>
              <a:spcBef>
                <a:spcPts val="600"/>
              </a:spcBef>
              <a:buFont typeface="Symbol" panose="05050102010706020507" pitchFamily="18" charset="2"/>
              <a:buChar char=""/>
            </a:pPr>
            <a:r>
              <a:rPr lang="nl-NL" sz="3600">
                <a:effectLst/>
                <a:latin typeface="Calibri" panose="020F0502020204030204" pitchFamily="34" charset="0"/>
                <a:ea typeface="Calibri" panose="020F0502020204030204" pitchFamily="34" charset="0"/>
              </a:rPr>
              <a:t>Beleidsteams verkennen en implementeren strategieën om samen leren, doelgerichte differentiatie en autonomie bij leerlingen te stimuleren.</a:t>
            </a:r>
          </a:p>
          <a:p>
            <a:pPr marL="342900" lvl="0" indent="-342900">
              <a:lnSpc>
                <a:spcPct val="107000"/>
              </a:lnSpc>
              <a:spcBef>
                <a:spcPts val="600"/>
              </a:spcBef>
              <a:buFont typeface="Symbol" panose="05050102010706020507" pitchFamily="18" charset="2"/>
              <a:buChar char=""/>
            </a:pPr>
            <a:r>
              <a:rPr lang="nl-NL" sz="3600">
                <a:effectLst/>
                <a:latin typeface="Calibri" panose="020F0502020204030204" pitchFamily="34" charset="0"/>
                <a:ea typeface="Calibri" panose="020F0502020204030204" pitchFamily="34" charset="0"/>
              </a:rPr>
              <a:t>Beleidsteams leren hoe ze planmatig en op basis van data keuzes maken, prioriteiten stellen en processen duurzaam aansturen.</a:t>
            </a:r>
          </a:p>
          <a:p>
            <a:pPr marL="342900" lvl="0" indent="-342900">
              <a:lnSpc>
                <a:spcPct val="107000"/>
              </a:lnSpc>
              <a:spcBef>
                <a:spcPts val="600"/>
              </a:spcBef>
              <a:buFont typeface="Symbol" panose="05050102010706020507" pitchFamily="18" charset="2"/>
              <a:buChar char=""/>
            </a:pPr>
            <a:r>
              <a:rPr lang="nl-NL" sz="3600">
                <a:effectLst/>
                <a:latin typeface="Calibri" panose="020F0502020204030204" pitchFamily="34" charset="0"/>
                <a:ea typeface="Calibri" panose="020F0502020204030204" pitchFamily="34" charset="0"/>
              </a:rPr>
              <a:t>Beleidsteams meten de effecten van beleidskeuzes en sturen bij op basis van inzichten uit praktijkonderzoek en leergemeenschappen.</a:t>
            </a:r>
          </a:p>
          <a:p>
            <a:pPr marL="342900" lvl="0" indent="-342900">
              <a:lnSpc>
                <a:spcPct val="107000"/>
              </a:lnSpc>
              <a:spcBef>
                <a:spcPts val="600"/>
              </a:spcBef>
              <a:buFont typeface="Symbol" panose="05050102010706020507" pitchFamily="18" charset="2"/>
              <a:buChar char=""/>
            </a:pPr>
            <a:r>
              <a:rPr lang="nl-NL" sz="3600">
                <a:effectLst/>
                <a:latin typeface="Calibri" panose="020F0502020204030204" pitchFamily="34" charset="0"/>
                <a:ea typeface="Calibri" panose="020F0502020204030204" pitchFamily="34" charset="0"/>
              </a:rPr>
              <a:t>Beleidsteams nemen het voortouw in verandertrajecten en betrekken het hele schoolteam via gedeeld leiderschap en een gedragen actieplan.</a:t>
            </a:r>
          </a:p>
        </p:txBody>
      </p:sp>
    </p:spTree>
    <p:extLst>
      <p:ext uri="{BB962C8B-B14F-4D97-AF65-F5344CB8AC3E}">
        <p14:creationId xmlns:p14="http://schemas.microsoft.com/office/powerpoint/2010/main" val="30105064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F978F6-17C7-F23D-1D2C-663B97CD8E62}"/>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8F237D5F-1CE2-8E21-E23F-FEB96955F1F7}"/>
              </a:ext>
            </a:extLst>
          </p:cNvPr>
          <p:cNvSpPr>
            <a:spLocks noGrp="1"/>
          </p:cNvSpPr>
          <p:nvPr>
            <p:ph type="title"/>
          </p:nvPr>
        </p:nvSpPr>
        <p:spPr>
          <a:xfrm>
            <a:off x="1512181" y="1048903"/>
            <a:ext cx="13488832" cy="1639890"/>
          </a:xfrm>
        </p:spPr>
        <p:txBody>
          <a:bodyPr anchor="b">
            <a:normAutofit/>
          </a:bodyPr>
          <a:lstStyle/>
          <a:p>
            <a:r>
              <a:rPr lang="nl-NL" sz="5600"/>
              <a:t>Opleiding gepersonaliseerd samen leren</a:t>
            </a:r>
            <a:br>
              <a:rPr lang="nl-NL" sz="5600"/>
            </a:br>
            <a:r>
              <a:rPr lang="nl-NL" sz="5600"/>
              <a:t>en flexibel organiseren</a:t>
            </a:r>
            <a:endParaRPr lang="nl-BE" sz="5600"/>
          </a:p>
        </p:txBody>
      </p:sp>
      <p:sp>
        <p:nvSpPr>
          <p:cNvPr id="16" name="Content Placeholder 2">
            <a:extLst>
              <a:ext uri="{FF2B5EF4-FFF2-40B4-BE49-F238E27FC236}">
                <a16:creationId xmlns:a16="http://schemas.microsoft.com/office/drawing/2014/main" id="{8FCC76F1-6509-B1A7-D4C9-123A6EA4C8C7}"/>
              </a:ext>
            </a:extLst>
          </p:cNvPr>
          <p:cNvSpPr>
            <a:spLocks noGrp="1"/>
          </p:cNvSpPr>
          <p:nvPr>
            <p:ph idx="1"/>
          </p:nvPr>
        </p:nvSpPr>
        <p:spPr>
          <a:xfrm>
            <a:off x="3675518" y="3916195"/>
            <a:ext cx="6026043" cy="973941"/>
          </a:xfrm>
        </p:spPr>
        <p:txBody>
          <a:bodyPr>
            <a:normAutofit fontScale="92500" lnSpcReduction="10000"/>
          </a:bodyPr>
          <a:lstStyle/>
          <a:p>
            <a:pPr marL="0" indent="0" algn="ctr">
              <a:buNone/>
            </a:pPr>
            <a:r>
              <a:rPr lang="nl-NL" sz="7200" b="1">
                <a:solidFill>
                  <a:schemeClr val="accent2"/>
                </a:solidFill>
              </a:rPr>
              <a:t>Ontwerp</a:t>
            </a:r>
            <a:endParaRPr lang="nl-NL" b="1">
              <a:solidFill>
                <a:schemeClr val="accent2"/>
              </a:solidFill>
            </a:endParaRPr>
          </a:p>
        </p:txBody>
      </p:sp>
      <p:pic>
        <p:nvPicPr>
          <p:cNvPr id="3" name="Afbeelding 2">
            <a:extLst>
              <a:ext uri="{FF2B5EF4-FFF2-40B4-BE49-F238E27FC236}">
                <a16:creationId xmlns:a16="http://schemas.microsoft.com/office/drawing/2014/main" id="{1ACBA4E1-9C06-617F-752C-1B278435DC08}"/>
              </a:ext>
            </a:extLst>
          </p:cNvPr>
          <p:cNvPicPr>
            <a:picLocks noChangeAspect="1"/>
          </p:cNvPicPr>
          <p:nvPr/>
        </p:nvPicPr>
        <p:blipFill>
          <a:blip r:embed="rId3" cstate="email">
            <a:extLst>
              <a:ext uri="{28A0092B-C50C-407E-A947-70E740481C1C}">
                <a14:useLocalDpi xmlns:a14="http://schemas.microsoft.com/office/drawing/2010/main" val="0"/>
              </a:ext>
            </a:extLst>
          </a:blip>
          <a:srcRect/>
          <a:stretch/>
        </p:blipFill>
        <p:spPr>
          <a:xfrm>
            <a:off x="5590649" y="3022930"/>
            <a:ext cx="2097222" cy="759458"/>
          </a:xfrm>
          <a:prstGeom prst="rect">
            <a:avLst/>
          </a:prstGeom>
        </p:spPr>
      </p:pic>
      <p:sp>
        <p:nvSpPr>
          <p:cNvPr id="6" name="Content Placeholder 2">
            <a:extLst>
              <a:ext uri="{FF2B5EF4-FFF2-40B4-BE49-F238E27FC236}">
                <a16:creationId xmlns:a16="http://schemas.microsoft.com/office/drawing/2014/main" id="{6E27704D-63C5-A6F3-ECD7-6F2C109F3D29}"/>
              </a:ext>
            </a:extLst>
          </p:cNvPr>
          <p:cNvSpPr txBox="1">
            <a:spLocks/>
          </p:cNvSpPr>
          <p:nvPr/>
        </p:nvSpPr>
        <p:spPr>
          <a:xfrm>
            <a:off x="3675519" y="4934735"/>
            <a:ext cx="6026042" cy="6266995"/>
          </a:xfrm>
          <a:prstGeom prst="rect">
            <a:avLst/>
          </a:prstGeom>
        </p:spPr>
        <p:txBody>
          <a:bodyPr vert="horz" lIns="91440" tIns="45720" rIns="91440" bIns="45720" rtlCol="0">
            <a:normAutofit/>
          </a:bodyPr>
          <a:lstStyle>
            <a:lvl1pPr marL="685766" indent="-685766" algn="l" defTabSz="1828709" rtl="0" eaLnBrk="1" latinLnBrk="0" hangingPunct="1">
              <a:lnSpc>
                <a:spcPct val="90000"/>
              </a:lnSpc>
              <a:spcBef>
                <a:spcPts val="2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gn="just">
              <a:buFontTx/>
              <a:buNone/>
            </a:pPr>
            <a:r>
              <a:rPr lang="nl-BE">
                <a:effectLst/>
                <a:latin typeface="Calibri" panose="020F0502020204030204" pitchFamily="34" charset="0"/>
                <a:ea typeface="Calibri" panose="020F0502020204030204" pitchFamily="34" charset="0"/>
              </a:rPr>
              <a:t>We voorzien een opleiding gedurende 10 dagdelen gedurende een schooljaar.</a:t>
            </a:r>
            <a:endParaRPr lang="en-US" sz="7200"/>
          </a:p>
        </p:txBody>
      </p:sp>
      <p:pic>
        <p:nvPicPr>
          <p:cNvPr id="2" name="Afbeelding 1" descr="Afbeelding met tekst, schermopname, cirkel, Lettertype&#10;&#10;Door AI gegenereerde inhoud is mogelijk onjuist.">
            <a:extLst>
              <a:ext uri="{FF2B5EF4-FFF2-40B4-BE49-F238E27FC236}">
                <a16:creationId xmlns:a16="http://schemas.microsoft.com/office/drawing/2014/main" id="{87A0AC52-DE76-24BC-4248-14F719EC920C}"/>
              </a:ext>
            </a:extLst>
          </p:cNvPr>
          <p:cNvPicPr>
            <a:picLocks noChangeAspect="1"/>
          </p:cNvPicPr>
          <p:nvPr/>
        </p:nvPicPr>
        <p:blipFill rotWithShape="1">
          <a:blip r:embed="rId5" cstate="email">
            <a:extLst>
              <a:ext uri="{28A0092B-C50C-407E-A947-70E740481C1C}">
                <a14:useLocalDpi xmlns:a14="http://schemas.microsoft.com/office/drawing/2010/main" val="0"/>
              </a:ext>
            </a:extLst>
          </a:blip>
          <a:srcRect/>
          <a:stretch/>
        </p:blipFill>
        <p:spPr bwMode="auto">
          <a:xfrm>
            <a:off x="1512180" y="6858000"/>
            <a:ext cx="10679025" cy="5604206"/>
          </a:xfrm>
          <a:prstGeom prst="rect">
            <a:avLst/>
          </a:prstGeom>
          <a:ln>
            <a:noFill/>
          </a:ln>
          <a:extLst>
            <a:ext uri="{53640926-AAD7-44D8-BBD7-CCE9431645EC}">
              <a14:shadowObscured xmlns:a14="http://schemas.microsoft.com/office/drawing/2010/main"/>
            </a:ext>
          </a:extLst>
        </p:spPr>
      </p:pic>
      <p:pic>
        <p:nvPicPr>
          <p:cNvPr id="4" name="Afbeelding 3" descr="Afbeelding met tekst, schermopname, cirkel, Lettertype&#10;&#10;Door AI gegenereerde inhoud is mogelijk onjuist.">
            <a:extLst>
              <a:ext uri="{FF2B5EF4-FFF2-40B4-BE49-F238E27FC236}">
                <a16:creationId xmlns:a16="http://schemas.microsoft.com/office/drawing/2014/main" id="{29FB2B2E-5E9B-020C-3022-83A09D84C90F}"/>
              </a:ext>
            </a:extLst>
          </p:cNvPr>
          <p:cNvPicPr>
            <a:picLocks noChangeAspect="1"/>
          </p:cNvPicPr>
          <p:nvPr/>
        </p:nvPicPr>
        <p:blipFill rotWithShape="1">
          <a:blip r:embed="rId6" cstate="email">
            <a:extLst>
              <a:ext uri="{28A0092B-C50C-407E-A947-70E740481C1C}">
                <a14:useLocalDpi xmlns:a14="http://schemas.microsoft.com/office/drawing/2010/main" val="0"/>
              </a:ext>
            </a:extLst>
          </a:blip>
          <a:srcRect r="-1699" b="-26243"/>
          <a:stretch/>
        </p:blipFill>
        <p:spPr bwMode="auto">
          <a:xfrm>
            <a:off x="12191206" y="4934735"/>
            <a:ext cx="10679025" cy="997830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8810280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D8921B-4DAD-7021-5A90-C7B1AF68061E}"/>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65C1ED39-C8C5-CB97-E334-E1ED81049CDE}"/>
              </a:ext>
            </a:extLst>
          </p:cNvPr>
          <p:cNvSpPr>
            <a:spLocks noGrp="1"/>
          </p:cNvSpPr>
          <p:nvPr>
            <p:ph type="title"/>
          </p:nvPr>
        </p:nvSpPr>
        <p:spPr>
          <a:xfrm>
            <a:off x="1512181" y="1048903"/>
            <a:ext cx="13488832" cy="1639890"/>
          </a:xfrm>
        </p:spPr>
        <p:txBody>
          <a:bodyPr anchor="b">
            <a:normAutofit/>
          </a:bodyPr>
          <a:lstStyle/>
          <a:p>
            <a:r>
              <a:rPr lang="nl-NL" sz="5600"/>
              <a:t>Opleiding digitaal beleid tot op de klasvloer</a:t>
            </a:r>
            <a:endParaRPr lang="nl-BE" sz="5600"/>
          </a:p>
        </p:txBody>
      </p:sp>
      <p:sp>
        <p:nvSpPr>
          <p:cNvPr id="16" name="Content Placeholder 2">
            <a:extLst>
              <a:ext uri="{FF2B5EF4-FFF2-40B4-BE49-F238E27FC236}">
                <a16:creationId xmlns:a16="http://schemas.microsoft.com/office/drawing/2014/main" id="{CF1B30A7-9735-8DF2-3192-5123B37F9F61}"/>
              </a:ext>
            </a:extLst>
          </p:cNvPr>
          <p:cNvSpPr>
            <a:spLocks noGrp="1"/>
          </p:cNvSpPr>
          <p:nvPr>
            <p:ph idx="1"/>
          </p:nvPr>
        </p:nvSpPr>
        <p:spPr>
          <a:xfrm>
            <a:off x="2319458" y="5923642"/>
            <a:ext cx="7248293" cy="6141977"/>
          </a:xfrm>
        </p:spPr>
        <p:txBody>
          <a:bodyPr>
            <a:normAutofit fontScale="92500" lnSpcReduction="10000"/>
          </a:bodyPr>
          <a:lstStyle/>
          <a:p>
            <a:pPr marL="0" indent="0" algn="ctr">
              <a:buNone/>
            </a:pPr>
            <a:r>
              <a:rPr lang="nl-NL" sz="7200" b="1">
                <a:solidFill>
                  <a:schemeClr val="accent2"/>
                </a:solidFill>
              </a:rPr>
              <a:t>doelgroep</a:t>
            </a:r>
            <a:endParaRPr lang="nl-NL" b="1">
              <a:solidFill>
                <a:schemeClr val="accent2"/>
              </a:solidFill>
            </a:endParaRPr>
          </a:p>
          <a:p>
            <a:pPr marL="0" indent="0" algn="just">
              <a:buNone/>
            </a:pPr>
            <a:r>
              <a:rPr lang="nl-NL" sz="4300"/>
              <a:t>Deze opleiding is gericht op procesteams in het (</a:t>
            </a:r>
            <a:r>
              <a:rPr lang="nl-NL" sz="4300" err="1"/>
              <a:t>Bu</a:t>
            </a:r>
            <a:r>
              <a:rPr lang="nl-NL" sz="4300"/>
              <a:t>)BaO (BU)SO en het VWO bestaande uit:</a:t>
            </a:r>
          </a:p>
          <a:p>
            <a:pPr marL="981075" indent="-415925">
              <a:buFont typeface="Arial" panose="020B0604020202020204" pitchFamily="34" charset="0"/>
              <a:buChar char="•"/>
            </a:pPr>
            <a:r>
              <a:rPr lang="nl-NL" sz="4300"/>
              <a:t>directeur of beleidsmedewerker,</a:t>
            </a:r>
          </a:p>
          <a:p>
            <a:pPr marL="981075" indent="-415925">
              <a:buFont typeface="Arial" panose="020B0604020202020204" pitchFamily="34" charset="0"/>
              <a:buChar char="•"/>
            </a:pPr>
            <a:r>
              <a:rPr lang="nl-NL" sz="4300"/>
              <a:t>ICT-coördinator</a:t>
            </a:r>
          </a:p>
          <a:p>
            <a:pPr marL="981075" indent="-415925">
              <a:buFont typeface="Arial" panose="020B0604020202020204" pitchFamily="34" charset="0"/>
              <a:buChar char="•"/>
            </a:pPr>
            <a:r>
              <a:rPr lang="nl-NL" sz="4300"/>
              <a:t>en 1 à 2 leraren.</a:t>
            </a:r>
            <a:endParaRPr lang="en-US" sz="4300"/>
          </a:p>
        </p:txBody>
      </p:sp>
      <p:pic>
        <p:nvPicPr>
          <p:cNvPr id="3" name="Afbeelding 2" descr="Afbeelding met cirkel, Graphics, patroon, kunst&#10;&#10;Door AI gegenereerde inhoud is mogelijk onjuist.">
            <a:extLst>
              <a:ext uri="{FF2B5EF4-FFF2-40B4-BE49-F238E27FC236}">
                <a16:creationId xmlns:a16="http://schemas.microsoft.com/office/drawing/2014/main" id="{6F0FF78D-F686-15DF-C97D-E568E229A2D0}"/>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079530" y="4367606"/>
            <a:ext cx="1709369" cy="1556037"/>
          </a:xfrm>
          <a:prstGeom prst="rect">
            <a:avLst/>
          </a:prstGeom>
        </p:spPr>
      </p:pic>
      <p:pic>
        <p:nvPicPr>
          <p:cNvPr id="6" name="Afbeelding 5" descr="Afbeelding met Graphics, Lettertype, symbool, ontwerp&#10;&#10;Door AI gegenereerde inhoud is mogelijk onjuist.">
            <a:extLst>
              <a:ext uri="{FF2B5EF4-FFF2-40B4-BE49-F238E27FC236}">
                <a16:creationId xmlns:a16="http://schemas.microsoft.com/office/drawing/2014/main" id="{6FC248A4-4D4B-B4D4-5D45-F98973416F41}"/>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15624156" y="4368443"/>
            <a:ext cx="1623311" cy="1555200"/>
          </a:xfrm>
          <a:prstGeom prst="rect">
            <a:avLst/>
          </a:prstGeom>
        </p:spPr>
      </p:pic>
      <p:sp>
        <p:nvSpPr>
          <p:cNvPr id="7" name="Content Placeholder 2">
            <a:extLst>
              <a:ext uri="{FF2B5EF4-FFF2-40B4-BE49-F238E27FC236}">
                <a16:creationId xmlns:a16="http://schemas.microsoft.com/office/drawing/2014/main" id="{000BF2AC-9038-ABF3-74ED-345735EEF9C6}"/>
              </a:ext>
            </a:extLst>
          </p:cNvPr>
          <p:cNvSpPr txBox="1">
            <a:spLocks/>
          </p:cNvSpPr>
          <p:nvPr/>
        </p:nvSpPr>
        <p:spPr>
          <a:xfrm>
            <a:off x="13231186" y="5789826"/>
            <a:ext cx="7019429" cy="6610330"/>
          </a:xfrm>
          <a:prstGeom prst="rect">
            <a:avLst/>
          </a:prstGeom>
        </p:spPr>
        <p:txBody>
          <a:bodyPr vert="horz" lIns="91440" tIns="45720" rIns="91440" bIns="45720" rtlCol="0">
            <a:normAutofit/>
          </a:bodyPr>
          <a:lstStyle>
            <a:lvl1pPr marL="685766" indent="-685766" algn="l" defTabSz="1828709" rtl="0" eaLnBrk="1" latinLnBrk="0" hangingPunct="1">
              <a:lnSpc>
                <a:spcPct val="90000"/>
              </a:lnSpc>
              <a:spcBef>
                <a:spcPts val="2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gn="ctr">
              <a:buFontTx/>
              <a:buNone/>
            </a:pPr>
            <a:r>
              <a:rPr lang="nl-NL" sz="7200" b="1">
                <a:solidFill>
                  <a:schemeClr val="accent2"/>
                </a:solidFill>
              </a:rPr>
              <a:t>deelnemen</a:t>
            </a:r>
            <a:endParaRPr lang="nl-NL" b="1">
              <a:solidFill>
                <a:schemeClr val="accent2"/>
              </a:solidFill>
            </a:endParaRPr>
          </a:p>
          <a:p>
            <a:pPr marL="0" indent="0" algn="just">
              <a:buFontTx/>
              <a:buNone/>
            </a:pPr>
            <a:r>
              <a:rPr lang="nl-NL"/>
              <a:t>Je vraagt deelname aan via de begeleidingsovereenkomst.</a:t>
            </a:r>
          </a:p>
          <a:p>
            <a:pPr marL="0" indent="0" algn="just">
              <a:buFontTx/>
              <a:buNone/>
            </a:pPr>
            <a:r>
              <a:rPr lang="nl-NL"/>
              <a:t>We nemen contact op met de school om de deelnemers te registreren.</a:t>
            </a:r>
          </a:p>
          <a:p>
            <a:pPr marL="0" indent="0" algn="just">
              <a:buFontTx/>
              <a:buNone/>
            </a:pPr>
            <a:endParaRPr lang="nl-NL"/>
          </a:p>
          <a:p>
            <a:pPr marL="0" indent="0" algn="just">
              <a:buFontTx/>
              <a:buNone/>
            </a:pPr>
            <a:endParaRPr lang="en-US"/>
          </a:p>
        </p:txBody>
      </p:sp>
    </p:spTree>
    <p:extLst>
      <p:ext uri="{BB962C8B-B14F-4D97-AF65-F5344CB8AC3E}">
        <p14:creationId xmlns:p14="http://schemas.microsoft.com/office/powerpoint/2010/main" val="6005061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71C0BE-E1C8-95D5-0DC9-EA3CB8B6F655}"/>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010C969D-BA94-8ACF-AE70-CE7265DDA7F4}"/>
              </a:ext>
            </a:extLst>
          </p:cNvPr>
          <p:cNvSpPr>
            <a:spLocks noGrp="1"/>
          </p:cNvSpPr>
          <p:nvPr>
            <p:ph type="title"/>
          </p:nvPr>
        </p:nvSpPr>
        <p:spPr>
          <a:xfrm>
            <a:off x="1512181" y="1048903"/>
            <a:ext cx="13488832" cy="1639890"/>
          </a:xfrm>
        </p:spPr>
        <p:txBody>
          <a:bodyPr anchor="b">
            <a:normAutofit/>
          </a:bodyPr>
          <a:lstStyle/>
          <a:p>
            <a:r>
              <a:rPr lang="nl-NL" sz="5600"/>
              <a:t>Opleiding digitaal beleid tot op de klasvloer</a:t>
            </a:r>
            <a:endParaRPr lang="nl-BE" sz="5600"/>
          </a:p>
        </p:txBody>
      </p:sp>
      <p:sp>
        <p:nvSpPr>
          <p:cNvPr id="16" name="Content Placeholder 2">
            <a:extLst>
              <a:ext uri="{FF2B5EF4-FFF2-40B4-BE49-F238E27FC236}">
                <a16:creationId xmlns:a16="http://schemas.microsoft.com/office/drawing/2014/main" id="{93BA62E9-E259-B968-E984-EBDAD7694004}"/>
              </a:ext>
            </a:extLst>
          </p:cNvPr>
          <p:cNvSpPr>
            <a:spLocks noGrp="1"/>
          </p:cNvSpPr>
          <p:nvPr>
            <p:ph idx="1"/>
          </p:nvPr>
        </p:nvSpPr>
        <p:spPr>
          <a:xfrm>
            <a:off x="2074131" y="5382250"/>
            <a:ext cx="19358513" cy="973941"/>
          </a:xfrm>
        </p:spPr>
        <p:txBody>
          <a:bodyPr>
            <a:normAutofit fontScale="92500" lnSpcReduction="10000"/>
          </a:bodyPr>
          <a:lstStyle/>
          <a:p>
            <a:pPr marL="0" indent="0" algn="ctr">
              <a:buNone/>
            </a:pPr>
            <a:r>
              <a:rPr lang="nl-NL" sz="7200" b="1">
                <a:solidFill>
                  <a:schemeClr val="accent2"/>
                </a:solidFill>
              </a:rPr>
              <a:t>doelen</a:t>
            </a:r>
            <a:endParaRPr lang="nl-NL" b="1">
              <a:solidFill>
                <a:schemeClr val="accent2"/>
              </a:solidFill>
            </a:endParaRPr>
          </a:p>
        </p:txBody>
      </p:sp>
      <p:pic>
        <p:nvPicPr>
          <p:cNvPr id="3" name="Afbeelding 2">
            <a:extLst>
              <a:ext uri="{FF2B5EF4-FFF2-40B4-BE49-F238E27FC236}">
                <a16:creationId xmlns:a16="http://schemas.microsoft.com/office/drawing/2014/main" id="{61298E91-B098-CF50-D6D8-33D71400A006}"/>
              </a:ext>
            </a:extLst>
          </p:cNvPr>
          <p:cNvPicPr>
            <a:picLocks noChangeAspect="1"/>
          </p:cNvPicPr>
          <p:nvPr/>
        </p:nvPicPr>
        <p:blipFill>
          <a:blip r:embed="rId3" cstate="email">
            <a:extLst>
              <a:ext uri="{28A0092B-C50C-407E-A947-70E740481C1C}">
                <a14:useLocalDpi xmlns:a14="http://schemas.microsoft.com/office/drawing/2010/main" val="0"/>
              </a:ext>
            </a:extLst>
          </a:blip>
          <a:srcRect/>
          <a:stretch/>
        </p:blipFill>
        <p:spPr>
          <a:xfrm>
            <a:off x="11168453" y="3826213"/>
            <a:ext cx="1169867" cy="1556037"/>
          </a:xfrm>
          <a:prstGeom prst="rect">
            <a:avLst/>
          </a:prstGeom>
        </p:spPr>
      </p:pic>
      <p:sp>
        <p:nvSpPr>
          <p:cNvPr id="2" name="Content Placeholder 2">
            <a:extLst>
              <a:ext uri="{FF2B5EF4-FFF2-40B4-BE49-F238E27FC236}">
                <a16:creationId xmlns:a16="http://schemas.microsoft.com/office/drawing/2014/main" id="{8B184585-7AA9-BC28-BE2F-840D718F5377}"/>
              </a:ext>
            </a:extLst>
          </p:cNvPr>
          <p:cNvSpPr txBox="1">
            <a:spLocks/>
          </p:cNvSpPr>
          <p:nvPr/>
        </p:nvSpPr>
        <p:spPr>
          <a:xfrm>
            <a:off x="1512181" y="6815742"/>
            <a:ext cx="20924073" cy="4313176"/>
          </a:xfrm>
          <a:prstGeom prst="rect">
            <a:avLst/>
          </a:prstGeom>
        </p:spPr>
        <p:txBody>
          <a:bodyPr vert="horz" lIns="91440" tIns="45720" rIns="91440" bIns="45720" numCol="2" spcCol="540000" rtlCol="0">
            <a:normAutofit fontScale="92500"/>
          </a:bodyPr>
          <a:lstStyle>
            <a:lvl1pPr marL="685766" indent="-685766" algn="l" defTabSz="1828709" rtl="0" eaLnBrk="1" latinLnBrk="0" hangingPunct="1">
              <a:lnSpc>
                <a:spcPct val="90000"/>
              </a:lnSpc>
              <a:spcBef>
                <a:spcPts val="2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342900" lvl="0" indent="-342900">
              <a:lnSpc>
                <a:spcPct val="107000"/>
              </a:lnSpc>
              <a:spcBef>
                <a:spcPts val="600"/>
              </a:spcBef>
              <a:buFont typeface="Symbol" panose="05050102010706020507" pitchFamily="18" charset="2"/>
              <a:buChar char=""/>
            </a:pPr>
            <a:r>
              <a:rPr lang="nl-NL" sz="3600">
                <a:effectLst/>
                <a:latin typeface="Calibri" panose="020F0502020204030204" pitchFamily="34" charset="0"/>
                <a:ea typeface="Calibri" panose="020F0502020204030204" pitchFamily="34" charset="0"/>
              </a:rPr>
              <a:t>Het procesteam kent de juiste kaders om een doordacht en gedragen ICT-beleidsplan uit te werken in functie van de schooleigen visie op leren en het pedagogisch project van de school. </a:t>
            </a:r>
          </a:p>
          <a:p>
            <a:pPr marL="342900" lvl="0" indent="-342900">
              <a:lnSpc>
                <a:spcPct val="107000"/>
              </a:lnSpc>
              <a:spcBef>
                <a:spcPts val="600"/>
              </a:spcBef>
              <a:buFont typeface="Symbol" panose="05050102010706020507" pitchFamily="18" charset="2"/>
              <a:buChar char=""/>
            </a:pPr>
            <a:r>
              <a:rPr lang="nl-NL" sz="3600">
                <a:effectLst/>
                <a:latin typeface="Calibri" panose="020F0502020204030204" pitchFamily="34" charset="0"/>
                <a:ea typeface="Calibri" panose="020F0502020204030204" pitchFamily="34" charset="0"/>
              </a:rPr>
              <a:t>Het procesteam heeft inzicht in de randvoorwaarden om ICT op een doordachte manier te implementeren in de school. </a:t>
            </a:r>
          </a:p>
          <a:p>
            <a:pPr marL="342900" lvl="0" indent="-342900">
              <a:lnSpc>
                <a:spcPct val="107000"/>
              </a:lnSpc>
              <a:spcBef>
                <a:spcPts val="600"/>
              </a:spcBef>
              <a:buFont typeface="Symbol" panose="05050102010706020507" pitchFamily="18" charset="2"/>
              <a:buChar char=""/>
            </a:pPr>
            <a:r>
              <a:rPr lang="nl-NL" sz="3600">
                <a:effectLst/>
                <a:latin typeface="Calibri" panose="020F0502020204030204" pitchFamily="34" charset="0"/>
                <a:ea typeface="Calibri" panose="020F0502020204030204" pitchFamily="34" charset="0"/>
              </a:rPr>
              <a:t>Het procesteam beschikt over de concrete handvatten om kennis en inzichten in te zetten in functie van gelijkgerichtheid en pedagogisch-didactische afspraken rond ICT-gebruik op de klasvloer voor het hele schoolteam. </a:t>
            </a:r>
          </a:p>
          <a:p>
            <a:pPr marL="342900" lvl="0" indent="-342900">
              <a:lnSpc>
                <a:spcPct val="107000"/>
              </a:lnSpc>
              <a:spcBef>
                <a:spcPts val="600"/>
              </a:spcBef>
              <a:buFont typeface="Symbol" panose="05050102010706020507" pitchFamily="18" charset="2"/>
              <a:buChar char=""/>
            </a:pPr>
            <a:r>
              <a:rPr lang="nl-NL" sz="3600">
                <a:effectLst/>
                <a:latin typeface="Calibri" panose="020F0502020204030204" pitchFamily="34" charset="0"/>
                <a:ea typeface="Calibri" panose="020F0502020204030204" pitchFamily="34" charset="0"/>
              </a:rPr>
              <a:t>Het procesteam beschikt over technieken en materialen om de effecten van het gevoerde beleid te monitoren.</a:t>
            </a:r>
          </a:p>
        </p:txBody>
      </p:sp>
    </p:spTree>
    <p:extLst>
      <p:ext uri="{BB962C8B-B14F-4D97-AF65-F5344CB8AC3E}">
        <p14:creationId xmlns:p14="http://schemas.microsoft.com/office/powerpoint/2010/main" val="42302826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B28018-F0C9-4532-4829-FA46FCDF9677}"/>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2FA1F6D7-15EF-71D9-D163-BD851DC5CFDB}"/>
              </a:ext>
            </a:extLst>
          </p:cNvPr>
          <p:cNvSpPr>
            <a:spLocks noGrp="1"/>
          </p:cNvSpPr>
          <p:nvPr>
            <p:ph type="title"/>
          </p:nvPr>
        </p:nvSpPr>
        <p:spPr>
          <a:xfrm>
            <a:off x="1512181" y="1048903"/>
            <a:ext cx="13488832" cy="1639890"/>
          </a:xfrm>
        </p:spPr>
        <p:txBody>
          <a:bodyPr anchor="b">
            <a:normAutofit/>
          </a:bodyPr>
          <a:lstStyle/>
          <a:p>
            <a:r>
              <a:rPr lang="nl-NL" sz="5600"/>
              <a:t>Opleiding digitaal beleid tot op de klasvloer</a:t>
            </a:r>
            <a:endParaRPr lang="nl-BE" sz="5600"/>
          </a:p>
        </p:txBody>
      </p:sp>
      <p:sp>
        <p:nvSpPr>
          <p:cNvPr id="16" name="Content Placeholder 2">
            <a:extLst>
              <a:ext uri="{FF2B5EF4-FFF2-40B4-BE49-F238E27FC236}">
                <a16:creationId xmlns:a16="http://schemas.microsoft.com/office/drawing/2014/main" id="{0519B2D2-C264-0F34-3AE5-EAF06ED1D0DB}"/>
              </a:ext>
            </a:extLst>
          </p:cNvPr>
          <p:cNvSpPr>
            <a:spLocks noGrp="1"/>
          </p:cNvSpPr>
          <p:nvPr>
            <p:ph idx="1"/>
          </p:nvPr>
        </p:nvSpPr>
        <p:spPr>
          <a:xfrm>
            <a:off x="3675518" y="3916195"/>
            <a:ext cx="6026043" cy="973941"/>
          </a:xfrm>
        </p:spPr>
        <p:txBody>
          <a:bodyPr>
            <a:normAutofit fontScale="92500" lnSpcReduction="10000"/>
          </a:bodyPr>
          <a:lstStyle/>
          <a:p>
            <a:pPr marL="0" indent="0" algn="ctr">
              <a:buNone/>
            </a:pPr>
            <a:r>
              <a:rPr lang="nl-NL" sz="7200" b="1">
                <a:solidFill>
                  <a:schemeClr val="accent2"/>
                </a:solidFill>
              </a:rPr>
              <a:t>Ontwerp</a:t>
            </a:r>
            <a:endParaRPr lang="nl-NL" b="1">
              <a:solidFill>
                <a:schemeClr val="accent2"/>
              </a:solidFill>
            </a:endParaRPr>
          </a:p>
        </p:txBody>
      </p:sp>
      <p:pic>
        <p:nvPicPr>
          <p:cNvPr id="3" name="Afbeelding 2">
            <a:extLst>
              <a:ext uri="{FF2B5EF4-FFF2-40B4-BE49-F238E27FC236}">
                <a16:creationId xmlns:a16="http://schemas.microsoft.com/office/drawing/2014/main" id="{942DB329-68BE-09B6-68CA-EC3321247ABD}"/>
              </a:ext>
            </a:extLst>
          </p:cNvPr>
          <p:cNvPicPr>
            <a:picLocks noChangeAspect="1"/>
          </p:cNvPicPr>
          <p:nvPr/>
        </p:nvPicPr>
        <p:blipFill>
          <a:blip r:embed="rId3" cstate="email">
            <a:extLst>
              <a:ext uri="{28A0092B-C50C-407E-A947-70E740481C1C}">
                <a14:useLocalDpi xmlns:a14="http://schemas.microsoft.com/office/drawing/2010/main" val="0"/>
              </a:ext>
            </a:extLst>
          </a:blip>
          <a:srcRect/>
          <a:stretch/>
        </p:blipFill>
        <p:spPr>
          <a:xfrm>
            <a:off x="5590649" y="3022930"/>
            <a:ext cx="2097222" cy="759458"/>
          </a:xfrm>
          <a:prstGeom prst="rect">
            <a:avLst/>
          </a:prstGeom>
        </p:spPr>
      </p:pic>
      <p:sp>
        <p:nvSpPr>
          <p:cNvPr id="6" name="Content Placeholder 2">
            <a:extLst>
              <a:ext uri="{FF2B5EF4-FFF2-40B4-BE49-F238E27FC236}">
                <a16:creationId xmlns:a16="http://schemas.microsoft.com/office/drawing/2014/main" id="{4B83569F-2542-51AA-24C4-A76BC265F627}"/>
              </a:ext>
            </a:extLst>
          </p:cNvPr>
          <p:cNvSpPr txBox="1">
            <a:spLocks/>
          </p:cNvSpPr>
          <p:nvPr/>
        </p:nvSpPr>
        <p:spPr>
          <a:xfrm>
            <a:off x="2631689" y="4896038"/>
            <a:ext cx="8430320" cy="6266995"/>
          </a:xfrm>
          <a:prstGeom prst="rect">
            <a:avLst/>
          </a:prstGeom>
        </p:spPr>
        <p:txBody>
          <a:bodyPr vert="horz" lIns="91440" tIns="45720" rIns="91440" bIns="45720" rtlCol="0">
            <a:normAutofit/>
          </a:bodyPr>
          <a:lstStyle>
            <a:lvl1pPr marL="685766" indent="-685766" algn="l" defTabSz="1828709" rtl="0" eaLnBrk="1" latinLnBrk="0" hangingPunct="1">
              <a:lnSpc>
                <a:spcPct val="90000"/>
              </a:lnSpc>
              <a:spcBef>
                <a:spcPts val="2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gn="just">
              <a:buFontTx/>
              <a:buNone/>
            </a:pPr>
            <a:r>
              <a:rPr lang="nl-BE">
                <a:effectLst/>
                <a:latin typeface="Calibri" panose="020F0502020204030204" pitchFamily="34" charset="0"/>
                <a:ea typeface="Calibri" panose="020F0502020204030204" pitchFamily="34" charset="0"/>
              </a:rPr>
              <a:t>We voorzien een opleiding gedurende </a:t>
            </a:r>
            <a:br>
              <a:rPr lang="nl-BE">
                <a:effectLst/>
                <a:latin typeface="Calibri" panose="020F0502020204030204" pitchFamily="34" charset="0"/>
                <a:ea typeface="Calibri" panose="020F0502020204030204" pitchFamily="34" charset="0"/>
              </a:rPr>
            </a:br>
            <a:r>
              <a:rPr lang="nl-BE">
                <a:effectLst/>
                <a:latin typeface="Calibri" panose="020F0502020204030204" pitchFamily="34" charset="0"/>
                <a:ea typeface="Calibri" panose="020F0502020204030204" pitchFamily="34" charset="0"/>
              </a:rPr>
              <a:t>8 dagdelen in een </a:t>
            </a:r>
            <a:r>
              <a:rPr lang="nl-BE" err="1">
                <a:effectLst/>
                <a:latin typeface="Calibri" panose="020F0502020204030204" pitchFamily="34" charset="0"/>
                <a:ea typeface="Calibri" panose="020F0502020204030204" pitchFamily="34" charset="0"/>
              </a:rPr>
              <a:t>blended</a:t>
            </a:r>
            <a:r>
              <a:rPr lang="nl-BE">
                <a:effectLst/>
                <a:latin typeface="Calibri" panose="020F0502020204030204" pitchFamily="34" charset="0"/>
                <a:ea typeface="Calibri" panose="020F0502020204030204" pitchFamily="34" charset="0"/>
              </a:rPr>
              <a:t> traject gedurende een schooljaar.</a:t>
            </a:r>
            <a:endParaRPr lang="en-US" sz="7200"/>
          </a:p>
        </p:txBody>
      </p:sp>
      <p:pic>
        <p:nvPicPr>
          <p:cNvPr id="5" name="Afbeelding 4" descr="Afbeelding met tekst, schermopname, cirkel, Lettertype&#10;&#10;Door AI gegenereerde inhoud is mogelijk onjuist.">
            <a:extLst>
              <a:ext uri="{FF2B5EF4-FFF2-40B4-BE49-F238E27FC236}">
                <a16:creationId xmlns:a16="http://schemas.microsoft.com/office/drawing/2014/main" id="{289C4C79-48F1-520D-ED2C-20919FC86A7A}"/>
              </a:ext>
            </a:extLst>
          </p:cNvPr>
          <p:cNvPicPr>
            <a:picLocks noChangeAspect="1"/>
          </p:cNvPicPr>
          <p:nvPr/>
        </p:nvPicPr>
        <p:blipFill rotWithShape="1">
          <a:blip r:embed="rId5" cstate="email">
            <a:extLst>
              <a:ext uri="{28A0092B-C50C-407E-A947-70E740481C1C}">
                <a14:useLocalDpi xmlns:a14="http://schemas.microsoft.com/office/drawing/2010/main" val="0"/>
              </a:ext>
            </a:extLst>
          </a:blip>
          <a:srcRect/>
          <a:stretch/>
        </p:blipFill>
        <p:spPr bwMode="auto">
          <a:xfrm>
            <a:off x="1394198" y="6992643"/>
            <a:ext cx="10113861" cy="5927560"/>
          </a:xfrm>
          <a:prstGeom prst="rect">
            <a:avLst/>
          </a:prstGeom>
          <a:ln>
            <a:noFill/>
          </a:ln>
          <a:extLst>
            <a:ext uri="{53640926-AAD7-44D8-BBD7-CCE9431645EC}">
              <a14:shadowObscured xmlns:a14="http://schemas.microsoft.com/office/drawing/2010/main"/>
            </a:ext>
          </a:extLst>
        </p:spPr>
      </p:pic>
      <p:pic>
        <p:nvPicPr>
          <p:cNvPr id="7" name="Afbeelding 6" descr="Afbeelding met tekst, schermopname, cirkel, Lettertype&#10;&#10;Door AI gegenereerde inhoud is mogelijk onjuist.">
            <a:extLst>
              <a:ext uri="{FF2B5EF4-FFF2-40B4-BE49-F238E27FC236}">
                <a16:creationId xmlns:a16="http://schemas.microsoft.com/office/drawing/2014/main" id="{0CBA82C9-EEE2-34B5-5EA2-E255C40C3CDC}"/>
              </a:ext>
            </a:extLst>
          </p:cNvPr>
          <p:cNvPicPr>
            <a:picLocks noChangeAspect="1"/>
          </p:cNvPicPr>
          <p:nvPr/>
        </p:nvPicPr>
        <p:blipFill rotWithShape="1">
          <a:blip r:embed="rId6" cstate="email">
            <a:extLst>
              <a:ext uri="{28A0092B-C50C-407E-A947-70E740481C1C}">
                <a14:useLocalDpi xmlns:a14="http://schemas.microsoft.com/office/drawing/2010/main" val="0"/>
              </a:ext>
            </a:extLst>
          </a:blip>
          <a:srcRect/>
          <a:stretch/>
        </p:blipFill>
        <p:spPr bwMode="auto">
          <a:xfrm>
            <a:off x="11856459" y="2941655"/>
            <a:ext cx="9894265" cy="997854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5561422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7BD0BB-A9BF-63C1-3FA3-ED333DB2D0E5}"/>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3C84FB9C-717B-886C-3BCD-BD5428284D59}"/>
              </a:ext>
            </a:extLst>
          </p:cNvPr>
          <p:cNvSpPr>
            <a:spLocks noGrp="1"/>
          </p:cNvSpPr>
          <p:nvPr>
            <p:ph type="title"/>
          </p:nvPr>
        </p:nvSpPr>
        <p:spPr>
          <a:xfrm>
            <a:off x="1512181" y="1048903"/>
            <a:ext cx="13488832" cy="1639890"/>
          </a:xfrm>
        </p:spPr>
        <p:txBody>
          <a:bodyPr anchor="b">
            <a:normAutofit/>
          </a:bodyPr>
          <a:lstStyle/>
          <a:p>
            <a:r>
              <a:rPr lang="nl-NL" sz="5600"/>
              <a:t>Opleiding poolsterbeleid</a:t>
            </a:r>
            <a:br>
              <a:rPr lang="nl-NL" sz="5600"/>
            </a:br>
            <a:r>
              <a:rPr lang="nl-NL" sz="5600"/>
              <a:t>onderwijskundig leiderschap</a:t>
            </a:r>
            <a:endParaRPr lang="nl-BE" sz="5600"/>
          </a:p>
        </p:txBody>
      </p:sp>
      <p:sp>
        <p:nvSpPr>
          <p:cNvPr id="16" name="Content Placeholder 2">
            <a:extLst>
              <a:ext uri="{FF2B5EF4-FFF2-40B4-BE49-F238E27FC236}">
                <a16:creationId xmlns:a16="http://schemas.microsoft.com/office/drawing/2014/main" id="{9767F3CB-7636-85E1-F0BF-4C4C32368D69}"/>
              </a:ext>
            </a:extLst>
          </p:cNvPr>
          <p:cNvSpPr>
            <a:spLocks noGrp="1"/>
          </p:cNvSpPr>
          <p:nvPr>
            <p:ph idx="1"/>
          </p:nvPr>
        </p:nvSpPr>
        <p:spPr>
          <a:xfrm>
            <a:off x="2096429" y="5923642"/>
            <a:ext cx="8131609" cy="6141977"/>
          </a:xfrm>
        </p:spPr>
        <p:txBody>
          <a:bodyPr>
            <a:normAutofit/>
          </a:bodyPr>
          <a:lstStyle/>
          <a:p>
            <a:pPr marL="0" indent="0" algn="ctr">
              <a:buNone/>
            </a:pPr>
            <a:r>
              <a:rPr lang="nl-NL" sz="7200" b="1">
                <a:solidFill>
                  <a:schemeClr val="accent2"/>
                </a:solidFill>
              </a:rPr>
              <a:t>doelgroep</a:t>
            </a:r>
            <a:endParaRPr lang="nl-NL" b="1">
              <a:solidFill>
                <a:schemeClr val="accent2"/>
              </a:solidFill>
            </a:endParaRPr>
          </a:p>
          <a:p>
            <a:pPr marL="0" indent="0" algn="just">
              <a:buNone/>
            </a:pPr>
            <a:r>
              <a:rPr lang="nl-NL" sz="4300"/>
              <a:t>Deze opleiding is gericht op beleidsteams van alle </a:t>
            </a:r>
            <a:r>
              <a:rPr lang="nl-NL" sz="4300" err="1"/>
              <a:t>onderwijs-niveaus</a:t>
            </a:r>
            <a:r>
              <a:rPr lang="nl-NL" sz="4300"/>
              <a:t> bestaande uit minimaal de schoolleider. Deelname vanuit leerlingenbegeleiding en leersteun-centrum is een pluspunt</a:t>
            </a:r>
            <a:r>
              <a:rPr lang="en-US" sz="4300"/>
              <a:t>.</a:t>
            </a:r>
            <a:endParaRPr lang="nl-NL" sz="4300"/>
          </a:p>
        </p:txBody>
      </p:sp>
      <p:pic>
        <p:nvPicPr>
          <p:cNvPr id="3" name="Afbeelding 2" descr="Afbeelding met cirkel, Graphics, patroon, kunst&#10;&#10;Door AI gegenereerde inhoud is mogelijk onjuist.">
            <a:extLst>
              <a:ext uri="{FF2B5EF4-FFF2-40B4-BE49-F238E27FC236}">
                <a16:creationId xmlns:a16="http://schemas.microsoft.com/office/drawing/2014/main" id="{C3155105-1354-101F-3BF7-960D5C38025F}"/>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168738" y="4345304"/>
            <a:ext cx="1709369" cy="1556037"/>
          </a:xfrm>
          <a:prstGeom prst="rect">
            <a:avLst/>
          </a:prstGeom>
        </p:spPr>
      </p:pic>
      <p:pic>
        <p:nvPicPr>
          <p:cNvPr id="6" name="Afbeelding 5" descr="Afbeelding met Graphics, Lettertype, symbool, ontwerp&#10;&#10;Door AI gegenereerde inhoud is mogelijk onjuist.">
            <a:extLst>
              <a:ext uri="{FF2B5EF4-FFF2-40B4-BE49-F238E27FC236}">
                <a16:creationId xmlns:a16="http://schemas.microsoft.com/office/drawing/2014/main" id="{5E627F8B-2C85-59C4-6B40-70CA086B3643}"/>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15624156" y="4368443"/>
            <a:ext cx="1623311" cy="1555200"/>
          </a:xfrm>
          <a:prstGeom prst="rect">
            <a:avLst/>
          </a:prstGeom>
        </p:spPr>
      </p:pic>
      <p:sp>
        <p:nvSpPr>
          <p:cNvPr id="7" name="Content Placeholder 2">
            <a:extLst>
              <a:ext uri="{FF2B5EF4-FFF2-40B4-BE49-F238E27FC236}">
                <a16:creationId xmlns:a16="http://schemas.microsoft.com/office/drawing/2014/main" id="{9C00E394-23E5-1CD0-8EDE-0D21C9A6E0F7}"/>
              </a:ext>
            </a:extLst>
          </p:cNvPr>
          <p:cNvSpPr txBox="1">
            <a:spLocks/>
          </p:cNvSpPr>
          <p:nvPr/>
        </p:nvSpPr>
        <p:spPr>
          <a:xfrm>
            <a:off x="13231186" y="5789826"/>
            <a:ext cx="9054798" cy="6610330"/>
          </a:xfrm>
          <a:prstGeom prst="rect">
            <a:avLst/>
          </a:prstGeom>
        </p:spPr>
        <p:txBody>
          <a:bodyPr vert="horz" lIns="91440" tIns="45720" rIns="91440" bIns="45720" rtlCol="0">
            <a:normAutofit/>
          </a:bodyPr>
          <a:lstStyle>
            <a:lvl1pPr marL="685766" indent="-685766" algn="l" defTabSz="1828709" rtl="0" eaLnBrk="1" latinLnBrk="0" hangingPunct="1">
              <a:lnSpc>
                <a:spcPct val="90000"/>
              </a:lnSpc>
              <a:spcBef>
                <a:spcPts val="2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gn="ctr">
              <a:buFontTx/>
              <a:buNone/>
            </a:pPr>
            <a:r>
              <a:rPr lang="nl-NL" sz="7200" b="1">
                <a:solidFill>
                  <a:schemeClr val="accent2"/>
                </a:solidFill>
              </a:rPr>
              <a:t>deelnemen</a:t>
            </a:r>
            <a:endParaRPr lang="nl-NL" b="1">
              <a:solidFill>
                <a:schemeClr val="accent2"/>
              </a:solidFill>
            </a:endParaRPr>
          </a:p>
          <a:p>
            <a:pPr marL="0" indent="0" algn="just">
              <a:buFontTx/>
              <a:buNone/>
            </a:pPr>
            <a:r>
              <a:rPr lang="nl-NL"/>
              <a:t>Het beleidsteam is bereid te werken rond een eigen casus (curriculum, leerlingenbegeleiding, talenbeleid,…)</a:t>
            </a:r>
          </a:p>
          <a:p>
            <a:pPr marL="0" indent="0" algn="just">
              <a:buFontTx/>
              <a:buNone/>
            </a:pPr>
            <a:r>
              <a:rPr lang="nl-NL"/>
              <a:t>Je vraagt deelname aan via de begeleidingsovereenkomst.</a:t>
            </a:r>
          </a:p>
          <a:p>
            <a:pPr marL="0" indent="0" algn="just">
              <a:buFontTx/>
              <a:buNone/>
            </a:pPr>
            <a:r>
              <a:rPr lang="nl-NL"/>
              <a:t>We nemen contact op met de school om de deelnemers te registreren.</a:t>
            </a:r>
          </a:p>
          <a:p>
            <a:pPr marL="0" indent="0" algn="just">
              <a:buFontTx/>
              <a:buNone/>
            </a:pPr>
            <a:endParaRPr lang="nl-NL"/>
          </a:p>
          <a:p>
            <a:pPr marL="0" indent="0" algn="just">
              <a:buFontTx/>
              <a:buNone/>
            </a:pPr>
            <a:endParaRPr lang="en-US"/>
          </a:p>
        </p:txBody>
      </p:sp>
    </p:spTree>
    <p:extLst>
      <p:ext uri="{BB962C8B-B14F-4D97-AF65-F5344CB8AC3E}">
        <p14:creationId xmlns:p14="http://schemas.microsoft.com/office/powerpoint/2010/main" val="17523922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1A6789-628A-C8C0-A0BD-BAF2B088B39E}"/>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33A217E2-2A37-9B82-B8BD-827CCADFCD2E}"/>
              </a:ext>
            </a:extLst>
          </p:cNvPr>
          <p:cNvSpPr>
            <a:spLocks noGrp="1"/>
          </p:cNvSpPr>
          <p:nvPr>
            <p:ph type="title"/>
          </p:nvPr>
        </p:nvSpPr>
        <p:spPr>
          <a:xfrm>
            <a:off x="1512181" y="1048903"/>
            <a:ext cx="13488832" cy="1639890"/>
          </a:xfrm>
        </p:spPr>
        <p:txBody>
          <a:bodyPr anchor="b">
            <a:normAutofit/>
          </a:bodyPr>
          <a:lstStyle/>
          <a:p>
            <a:r>
              <a:rPr lang="nl-NL" sz="5600"/>
              <a:t>Opleiding poolsterbeleid</a:t>
            </a:r>
            <a:endParaRPr lang="nl-BE" sz="5600"/>
          </a:p>
        </p:txBody>
      </p:sp>
      <p:sp>
        <p:nvSpPr>
          <p:cNvPr id="16" name="Content Placeholder 2">
            <a:extLst>
              <a:ext uri="{FF2B5EF4-FFF2-40B4-BE49-F238E27FC236}">
                <a16:creationId xmlns:a16="http://schemas.microsoft.com/office/drawing/2014/main" id="{5A8CD04B-FFF3-BBB6-1456-9298B8527174}"/>
              </a:ext>
            </a:extLst>
          </p:cNvPr>
          <p:cNvSpPr>
            <a:spLocks noGrp="1"/>
          </p:cNvSpPr>
          <p:nvPr>
            <p:ph idx="1"/>
          </p:nvPr>
        </p:nvSpPr>
        <p:spPr>
          <a:xfrm>
            <a:off x="2074131" y="4490159"/>
            <a:ext cx="19358513" cy="973941"/>
          </a:xfrm>
        </p:spPr>
        <p:txBody>
          <a:bodyPr>
            <a:normAutofit fontScale="92500" lnSpcReduction="10000"/>
          </a:bodyPr>
          <a:lstStyle/>
          <a:p>
            <a:pPr marL="0" indent="0" algn="ctr">
              <a:buNone/>
            </a:pPr>
            <a:r>
              <a:rPr lang="nl-NL" sz="7200" b="1">
                <a:solidFill>
                  <a:schemeClr val="accent2"/>
                </a:solidFill>
              </a:rPr>
              <a:t>doelen</a:t>
            </a:r>
            <a:endParaRPr lang="nl-NL" b="1">
              <a:solidFill>
                <a:schemeClr val="accent2"/>
              </a:solidFill>
            </a:endParaRPr>
          </a:p>
        </p:txBody>
      </p:sp>
      <p:pic>
        <p:nvPicPr>
          <p:cNvPr id="3" name="Afbeelding 2">
            <a:extLst>
              <a:ext uri="{FF2B5EF4-FFF2-40B4-BE49-F238E27FC236}">
                <a16:creationId xmlns:a16="http://schemas.microsoft.com/office/drawing/2014/main" id="{40F5F8DC-1DFB-069C-2CA6-B3E5969A641D}"/>
              </a:ext>
            </a:extLst>
          </p:cNvPr>
          <p:cNvPicPr>
            <a:picLocks noChangeAspect="1"/>
          </p:cNvPicPr>
          <p:nvPr/>
        </p:nvPicPr>
        <p:blipFill>
          <a:blip r:embed="rId3" cstate="email">
            <a:extLst>
              <a:ext uri="{28A0092B-C50C-407E-A947-70E740481C1C}">
                <a14:useLocalDpi xmlns:a14="http://schemas.microsoft.com/office/drawing/2010/main" val="0"/>
              </a:ext>
            </a:extLst>
          </a:blip>
          <a:srcRect/>
          <a:stretch/>
        </p:blipFill>
        <p:spPr>
          <a:xfrm>
            <a:off x="11168453" y="2934122"/>
            <a:ext cx="1169867" cy="1556037"/>
          </a:xfrm>
          <a:prstGeom prst="rect">
            <a:avLst/>
          </a:prstGeom>
        </p:spPr>
      </p:pic>
      <p:sp>
        <p:nvSpPr>
          <p:cNvPr id="2" name="Content Placeholder 2">
            <a:extLst>
              <a:ext uri="{FF2B5EF4-FFF2-40B4-BE49-F238E27FC236}">
                <a16:creationId xmlns:a16="http://schemas.microsoft.com/office/drawing/2014/main" id="{4E067CDB-F94C-4001-52AA-05EDE8F9EAA3}"/>
              </a:ext>
            </a:extLst>
          </p:cNvPr>
          <p:cNvSpPr txBox="1">
            <a:spLocks/>
          </p:cNvSpPr>
          <p:nvPr/>
        </p:nvSpPr>
        <p:spPr>
          <a:xfrm>
            <a:off x="1512181" y="5642518"/>
            <a:ext cx="20924073" cy="7024580"/>
          </a:xfrm>
          <a:prstGeom prst="rect">
            <a:avLst/>
          </a:prstGeom>
        </p:spPr>
        <p:txBody>
          <a:bodyPr vert="horz" lIns="91440" tIns="45720" rIns="91440" bIns="45720" numCol="2" spcCol="540000" rtlCol="0">
            <a:normAutofit/>
          </a:bodyPr>
          <a:lstStyle>
            <a:lvl1pPr marL="685766" indent="-685766" algn="l" defTabSz="1828709" rtl="0" eaLnBrk="1" latinLnBrk="0" hangingPunct="1">
              <a:lnSpc>
                <a:spcPct val="90000"/>
              </a:lnSpc>
              <a:spcBef>
                <a:spcPts val="2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342900" lvl="0" indent="-342900">
              <a:lnSpc>
                <a:spcPct val="107000"/>
              </a:lnSpc>
              <a:spcBef>
                <a:spcPts val="600"/>
              </a:spcBef>
              <a:buFont typeface="Symbol" panose="05050102010706020507" pitchFamily="18" charset="2"/>
              <a:buChar char=""/>
            </a:pPr>
            <a:r>
              <a:rPr lang="nl-BE" sz="2400" b="1">
                <a:effectLst/>
                <a:latin typeface="Calibri" panose="020F0502020204030204" pitchFamily="34" charset="0"/>
                <a:ea typeface="Calibri" panose="020F0502020204030204" pitchFamily="34" charset="0"/>
              </a:rPr>
              <a:t>Ontwikkelplan opstellen: </a:t>
            </a:r>
            <a:r>
              <a:rPr lang="nl-BE" sz="2400">
                <a:effectLst/>
                <a:latin typeface="Calibri" panose="020F0502020204030204" pitchFamily="34" charset="0"/>
                <a:ea typeface="Calibri" panose="020F0502020204030204" pitchFamily="34" charset="0"/>
              </a:rPr>
              <a:t>Het beleidsteam stelt een concreet, haalbaar en gedragen ontwikkelplan op, gebaseerd op een diepgaande analyse van prioritaire thema’s, waarin doelen, acties en evaluatiemomenten helder zijn gedefinieerd. </a:t>
            </a:r>
          </a:p>
          <a:p>
            <a:pPr marL="342900" lvl="0" indent="-342900">
              <a:lnSpc>
                <a:spcPct val="107000"/>
              </a:lnSpc>
              <a:buFont typeface="Symbol" panose="05050102010706020507" pitchFamily="18" charset="2"/>
              <a:buChar char=""/>
            </a:pPr>
            <a:r>
              <a:rPr lang="nl-BE" sz="2400" b="1">
                <a:effectLst/>
                <a:latin typeface="Calibri" panose="020F0502020204030204" pitchFamily="34" charset="0"/>
                <a:ea typeface="Calibri" panose="020F0502020204030204" pitchFamily="34" charset="0"/>
              </a:rPr>
              <a:t>Onderwijskwaliteit monitoren</a:t>
            </a:r>
            <a:r>
              <a:rPr lang="nl-BE" sz="2400">
                <a:effectLst/>
                <a:latin typeface="Calibri" panose="020F0502020204030204" pitchFamily="34" charset="0"/>
                <a:ea typeface="Calibri" panose="020F0502020204030204" pitchFamily="34" charset="0"/>
              </a:rPr>
              <a:t>: Het beleidsteam implementeert en onderhoudt een gestructureerd cyclisch proces dat de onderwijskwaliteit op school continu monitort en verbetert door middel van data-analyse, feedback en teamgesprekken. </a:t>
            </a:r>
          </a:p>
          <a:p>
            <a:pPr marL="342900" lvl="0" indent="-342900">
              <a:lnSpc>
                <a:spcPct val="107000"/>
              </a:lnSpc>
              <a:buFont typeface="Symbol" panose="05050102010706020507" pitchFamily="18" charset="2"/>
              <a:buChar char=""/>
            </a:pPr>
            <a:r>
              <a:rPr lang="nl-BE" sz="2400" b="1">
                <a:effectLst/>
                <a:latin typeface="Calibri" panose="020F0502020204030204" pitchFamily="34" charset="0"/>
                <a:ea typeface="Calibri" panose="020F0502020204030204" pitchFamily="34" charset="0"/>
              </a:rPr>
              <a:t>Kritische en onderzoekende houding stimuleren</a:t>
            </a:r>
            <a:r>
              <a:rPr lang="nl-BE" sz="2400">
                <a:effectLst/>
                <a:latin typeface="Calibri" panose="020F0502020204030204" pitchFamily="34" charset="0"/>
                <a:ea typeface="Calibri" panose="020F0502020204030204" pitchFamily="34" charset="0"/>
              </a:rPr>
              <a:t>: Het beleidsteam bevordert een cultuur waarin teamleden kritisch en onderzoekend werken door methodieken, tijd en begeleiding aan te bieden voor reflectie en innovatie. </a:t>
            </a:r>
          </a:p>
          <a:p>
            <a:pPr marL="342900" lvl="0" indent="-342900">
              <a:lnSpc>
                <a:spcPct val="107000"/>
              </a:lnSpc>
              <a:buFont typeface="Symbol" panose="05050102010706020507" pitchFamily="18" charset="2"/>
              <a:buChar char=""/>
            </a:pPr>
            <a:r>
              <a:rPr lang="nl-BE" sz="2400" b="1">
                <a:effectLst/>
                <a:latin typeface="Calibri" panose="020F0502020204030204" pitchFamily="34" charset="0"/>
                <a:ea typeface="Calibri" panose="020F0502020204030204" pitchFamily="34" charset="0"/>
              </a:rPr>
              <a:t>Samen leren en ontwikkelen</a:t>
            </a:r>
            <a:r>
              <a:rPr lang="nl-BE" sz="2400">
                <a:effectLst/>
                <a:latin typeface="Calibri" panose="020F0502020204030204" pitchFamily="34" charset="0"/>
                <a:ea typeface="Calibri" panose="020F0502020204030204" pitchFamily="34" charset="0"/>
              </a:rPr>
              <a:t>: Het beleidsteam creëert mogelijkheden en faciliteert processen voor het team om gezamenlijk te leren en te groeien, met focus op samenwerking, kennisdeling en professionalisering. </a:t>
            </a:r>
          </a:p>
          <a:p>
            <a:pPr marL="342900" lvl="0" indent="-342900">
              <a:lnSpc>
                <a:spcPct val="107000"/>
              </a:lnSpc>
              <a:buFont typeface="Symbol" panose="05050102010706020507" pitchFamily="18" charset="2"/>
              <a:buChar char=""/>
            </a:pPr>
            <a:r>
              <a:rPr lang="nl-BE" sz="2400" b="1">
                <a:effectLst/>
                <a:latin typeface="Calibri" panose="020F0502020204030204" pitchFamily="34" charset="0"/>
                <a:ea typeface="Calibri" panose="020F0502020204030204" pitchFamily="34" charset="0"/>
              </a:rPr>
              <a:t>Wetenschappelijke kennis benutten</a:t>
            </a:r>
            <a:r>
              <a:rPr lang="nl-BE" sz="2400">
                <a:effectLst/>
                <a:latin typeface="Calibri" panose="020F0502020204030204" pitchFamily="34" charset="0"/>
                <a:ea typeface="Calibri" panose="020F0502020204030204" pitchFamily="34" charset="0"/>
              </a:rPr>
              <a:t>: Het beleidsteam vertaalt relevante inzichten uit wetenschappelijke literatuur naar praktische en innovatieve toepassingen binnen de onderwijsleerpraktijk, die meetbaar bijdragen aan kwaliteitsverbetering. </a:t>
            </a:r>
          </a:p>
          <a:p>
            <a:pPr marL="342900" lvl="0" indent="-342900">
              <a:lnSpc>
                <a:spcPct val="107000"/>
              </a:lnSpc>
              <a:buFont typeface="Symbol" panose="05050102010706020507" pitchFamily="18" charset="2"/>
              <a:buChar char=""/>
            </a:pPr>
            <a:r>
              <a:rPr lang="nl-BE" sz="2400" b="1">
                <a:effectLst/>
                <a:latin typeface="Calibri" panose="020F0502020204030204" pitchFamily="34" charset="0"/>
                <a:ea typeface="Calibri" panose="020F0502020204030204" pitchFamily="34" charset="0"/>
              </a:rPr>
              <a:t>Gedeeld leiderschap creëren</a:t>
            </a:r>
            <a:r>
              <a:rPr lang="nl-BE" sz="2400">
                <a:effectLst/>
                <a:latin typeface="Calibri" panose="020F0502020204030204" pitchFamily="34" charset="0"/>
                <a:ea typeface="Calibri" panose="020F0502020204030204" pitchFamily="34" charset="0"/>
              </a:rPr>
              <a:t>: Het beleidsteam bouwt een schoolklimaat waarin gedeeld leiderschap vanzelfsprekend is, door vertrouwen, autonomie en eigenaarschap binnen het team te versterken. </a:t>
            </a:r>
          </a:p>
          <a:p>
            <a:pPr marL="342900" lvl="0" indent="-342900">
              <a:lnSpc>
                <a:spcPct val="107000"/>
              </a:lnSpc>
              <a:buFont typeface="Symbol" panose="05050102010706020507" pitchFamily="18" charset="2"/>
              <a:buChar char=""/>
            </a:pPr>
            <a:r>
              <a:rPr lang="nl-BE" sz="2400" b="1">
                <a:effectLst/>
                <a:latin typeface="Calibri" panose="020F0502020204030204" pitchFamily="34" charset="0"/>
                <a:ea typeface="Calibri" panose="020F0502020204030204" pitchFamily="34" charset="0"/>
              </a:rPr>
              <a:t>Leiderschapsstijl aanpassen</a:t>
            </a:r>
            <a:r>
              <a:rPr lang="nl-BE" sz="2400">
                <a:effectLst/>
                <a:latin typeface="Calibri" panose="020F0502020204030204" pitchFamily="34" charset="0"/>
                <a:ea typeface="Calibri" panose="020F0502020204030204" pitchFamily="34" charset="0"/>
              </a:rPr>
              <a:t>: De leden van het beleidsteam passen hun leiderschapsstijl bewust aan de situatie, de doelen en de behoeften van het team aan, met oog voor effectiviteit en gedragenheid. </a:t>
            </a:r>
          </a:p>
          <a:p>
            <a:pPr marL="342900" lvl="0" indent="-342900">
              <a:lnSpc>
                <a:spcPct val="107000"/>
              </a:lnSpc>
              <a:buFont typeface="Symbol" panose="05050102010706020507" pitchFamily="18" charset="2"/>
              <a:buChar char=""/>
            </a:pPr>
            <a:r>
              <a:rPr lang="nl-BE" sz="2400" b="1">
                <a:effectLst/>
                <a:latin typeface="Calibri" panose="020F0502020204030204" pitchFamily="34" charset="0"/>
                <a:ea typeface="Calibri" panose="020F0502020204030204" pitchFamily="34" charset="0"/>
              </a:rPr>
              <a:t>Omgaan met weerstanden</a:t>
            </a:r>
            <a:r>
              <a:rPr lang="nl-BE" sz="2400">
                <a:effectLst/>
                <a:latin typeface="Calibri" panose="020F0502020204030204" pitchFamily="34" charset="0"/>
                <a:ea typeface="Calibri" panose="020F0502020204030204" pitchFamily="34" charset="0"/>
              </a:rPr>
              <a:t>: Het beleidsteam herkent, begrijpt en benut weerstanden binnen het team om tot rijkere en inclusievere besluitvorming te komen, waarbij het empathie en transparante communicatie inzet. </a:t>
            </a:r>
          </a:p>
          <a:p>
            <a:pPr marL="342900" lvl="0" indent="-342900">
              <a:lnSpc>
                <a:spcPct val="107000"/>
              </a:lnSpc>
              <a:spcAft>
                <a:spcPts val="600"/>
              </a:spcAft>
              <a:buFont typeface="Symbol" panose="05050102010706020507" pitchFamily="18" charset="2"/>
              <a:buChar char=""/>
            </a:pPr>
            <a:r>
              <a:rPr lang="nl-BE" sz="2400" b="1">
                <a:effectLst/>
                <a:latin typeface="Calibri" panose="020F0502020204030204" pitchFamily="34" charset="0"/>
                <a:ea typeface="Calibri" panose="020F0502020204030204" pitchFamily="34" charset="0"/>
              </a:rPr>
              <a:t>Reflecteren op eigen handelen</a:t>
            </a:r>
            <a:r>
              <a:rPr lang="nl-BE" sz="2400">
                <a:effectLst/>
                <a:latin typeface="Calibri" panose="020F0502020204030204" pitchFamily="34" charset="0"/>
                <a:ea typeface="Calibri" panose="020F0502020204030204" pitchFamily="34" charset="0"/>
              </a:rPr>
              <a:t>: De leden van het beleidsteam reflecteren systematisch en diepgaand op hun eigen handelen, zowel individueel als samen met anderen, om hun professionele groei en impact te vergroten. </a:t>
            </a:r>
          </a:p>
        </p:txBody>
      </p:sp>
    </p:spTree>
    <p:extLst>
      <p:ext uri="{BB962C8B-B14F-4D97-AF65-F5344CB8AC3E}">
        <p14:creationId xmlns:p14="http://schemas.microsoft.com/office/powerpoint/2010/main" val="45141667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9F96FF-F20A-9B9A-14D3-6EC09A2549A9}"/>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105108CE-87E2-E8D2-89D3-FB19905F4D99}"/>
              </a:ext>
            </a:extLst>
          </p:cNvPr>
          <p:cNvSpPr>
            <a:spLocks noGrp="1"/>
          </p:cNvSpPr>
          <p:nvPr>
            <p:ph type="title"/>
          </p:nvPr>
        </p:nvSpPr>
        <p:spPr>
          <a:xfrm>
            <a:off x="1512181" y="1048903"/>
            <a:ext cx="13488832" cy="1639890"/>
          </a:xfrm>
        </p:spPr>
        <p:txBody>
          <a:bodyPr anchor="b">
            <a:normAutofit/>
          </a:bodyPr>
          <a:lstStyle/>
          <a:p>
            <a:r>
              <a:rPr lang="nl-NL" sz="5600"/>
              <a:t>Opleiding poolsterbeleid</a:t>
            </a:r>
            <a:endParaRPr lang="nl-BE" sz="5600"/>
          </a:p>
        </p:txBody>
      </p:sp>
      <p:sp>
        <p:nvSpPr>
          <p:cNvPr id="16" name="Content Placeholder 2">
            <a:extLst>
              <a:ext uri="{FF2B5EF4-FFF2-40B4-BE49-F238E27FC236}">
                <a16:creationId xmlns:a16="http://schemas.microsoft.com/office/drawing/2014/main" id="{06AB37EA-736F-D539-5B11-24F227259EDD}"/>
              </a:ext>
            </a:extLst>
          </p:cNvPr>
          <p:cNvSpPr>
            <a:spLocks noGrp="1"/>
          </p:cNvSpPr>
          <p:nvPr>
            <p:ph idx="1"/>
          </p:nvPr>
        </p:nvSpPr>
        <p:spPr>
          <a:xfrm>
            <a:off x="2471183" y="3916195"/>
            <a:ext cx="6026043" cy="973941"/>
          </a:xfrm>
        </p:spPr>
        <p:txBody>
          <a:bodyPr>
            <a:normAutofit fontScale="92500" lnSpcReduction="10000"/>
          </a:bodyPr>
          <a:lstStyle/>
          <a:p>
            <a:pPr marL="0" indent="0" algn="ctr">
              <a:buNone/>
            </a:pPr>
            <a:r>
              <a:rPr lang="nl-NL" sz="7200" b="1">
                <a:solidFill>
                  <a:schemeClr val="accent2"/>
                </a:solidFill>
              </a:rPr>
              <a:t>Ontwerp</a:t>
            </a:r>
            <a:endParaRPr lang="nl-NL" b="1">
              <a:solidFill>
                <a:schemeClr val="accent2"/>
              </a:solidFill>
            </a:endParaRPr>
          </a:p>
        </p:txBody>
      </p:sp>
      <p:pic>
        <p:nvPicPr>
          <p:cNvPr id="3" name="Afbeelding 2">
            <a:extLst>
              <a:ext uri="{FF2B5EF4-FFF2-40B4-BE49-F238E27FC236}">
                <a16:creationId xmlns:a16="http://schemas.microsoft.com/office/drawing/2014/main" id="{C7C20C6B-6510-1FF8-08DB-DADDEBF82BC1}"/>
              </a:ext>
            </a:extLst>
          </p:cNvPr>
          <p:cNvPicPr>
            <a:picLocks noChangeAspect="1"/>
          </p:cNvPicPr>
          <p:nvPr/>
        </p:nvPicPr>
        <p:blipFill>
          <a:blip r:embed="rId3" cstate="email">
            <a:extLst>
              <a:ext uri="{28A0092B-C50C-407E-A947-70E740481C1C}">
                <a14:useLocalDpi xmlns:a14="http://schemas.microsoft.com/office/drawing/2010/main" val="0"/>
              </a:ext>
            </a:extLst>
          </a:blip>
          <a:srcRect/>
          <a:stretch/>
        </p:blipFill>
        <p:spPr>
          <a:xfrm>
            <a:off x="4386314" y="3022930"/>
            <a:ext cx="2097222" cy="759458"/>
          </a:xfrm>
          <a:prstGeom prst="rect">
            <a:avLst/>
          </a:prstGeom>
        </p:spPr>
      </p:pic>
      <p:sp>
        <p:nvSpPr>
          <p:cNvPr id="6" name="Content Placeholder 2">
            <a:extLst>
              <a:ext uri="{FF2B5EF4-FFF2-40B4-BE49-F238E27FC236}">
                <a16:creationId xmlns:a16="http://schemas.microsoft.com/office/drawing/2014/main" id="{FC775B2C-3C77-F413-A4A4-B8388A4533D9}"/>
              </a:ext>
            </a:extLst>
          </p:cNvPr>
          <p:cNvSpPr txBox="1">
            <a:spLocks/>
          </p:cNvSpPr>
          <p:nvPr/>
        </p:nvSpPr>
        <p:spPr>
          <a:xfrm>
            <a:off x="1851099" y="4896038"/>
            <a:ext cx="7114478" cy="6266995"/>
          </a:xfrm>
          <a:prstGeom prst="rect">
            <a:avLst/>
          </a:prstGeom>
        </p:spPr>
        <p:txBody>
          <a:bodyPr vert="horz" lIns="91440" tIns="45720" rIns="91440" bIns="45720" rtlCol="0">
            <a:normAutofit/>
          </a:bodyPr>
          <a:lstStyle>
            <a:lvl1pPr marL="685766" indent="-685766" algn="l" defTabSz="1828709" rtl="0" eaLnBrk="1" latinLnBrk="0" hangingPunct="1">
              <a:lnSpc>
                <a:spcPct val="90000"/>
              </a:lnSpc>
              <a:spcBef>
                <a:spcPts val="2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gn="just">
              <a:buFontTx/>
              <a:buNone/>
            </a:pPr>
            <a:r>
              <a:rPr lang="nl-BE">
                <a:effectLst/>
                <a:latin typeface="Calibri" panose="020F0502020204030204" pitchFamily="34" charset="0"/>
                <a:ea typeface="Calibri" panose="020F0502020204030204" pitchFamily="34" charset="0"/>
              </a:rPr>
              <a:t>We voorzien een opleiding gedurende 8 dagdelen in een </a:t>
            </a:r>
            <a:r>
              <a:rPr lang="nl-BE" err="1">
                <a:effectLst/>
                <a:latin typeface="Calibri" panose="020F0502020204030204" pitchFamily="34" charset="0"/>
                <a:ea typeface="Calibri" panose="020F0502020204030204" pitchFamily="34" charset="0"/>
              </a:rPr>
              <a:t>blended</a:t>
            </a:r>
            <a:r>
              <a:rPr lang="nl-BE">
                <a:effectLst/>
                <a:latin typeface="Calibri" panose="020F0502020204030204" pitchFamily="34" charset="0"/>
                <a:ea typeface="Calibri" panose="020F0502020204030204" pitchFamily="34" charset="0"/>
              </a:rPr>
              <a:t> traject gedurende een schooljaar.</a:t>
            </a:r>
            <a:endParaRPr lang="en-US" sz="7200"/>
          </a:p>
        </p:txBody>
      </p:sp>
      <p:pic>
        <p:nvPicPr>
          <p:cNvPr id="2" name="Afbeelding 1" descr="Afbeelding met tekst, schermopname, cirkel, Lettertype&#10;&#10;Door AI gegenereerde inhoud is mogelijk onjuist.">
            <a:extLst>
              <a:ext uri="{FF2B5EF4-FFF2-40B4-BE49-F238E27FC236}">
                <a16:creationId xmlns:a16="http://schemas.microsoft.com/office/drawing/2014/main" id="{210FEB09-3B67-A073-0710-79AB9CC5484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67453" y="2265045"/>
            <a:ext cx="11255261" cy="11205627"/>
          </a:xfrm>
          <a:prstGeom prst="rect">
            <a:avLst/>
          </a:prstGeom>
        </p:spPr>
      </p:pic>
    </p:spTree>
    <p:extLst>
      <p:ext uri="{BB962C8B-B14F-4D97-AF65-F5344CB8AC3E}">
        <p14:creationId xmlns:p14="http://schemas.microsoft.com/office/powerpoint/2010/main" val="389786570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CF8E69-3019-6050-9D65-35535B9480A0}"/>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ECF6FFD8-3356-D6FA-3410-EB14BC63D330}"/>
              </a:ext>
            </a:extLst>
          </p:cNvPr>
          <p:cNvSpPr>
            <a:spLocks noGrp="1"/>
          </p:cNvSpPr>
          <p:nvPr>
            <p:ph type="title"/>
          </p:nvPr>
        </p:nvSpPr>
        <p:spPr>
          <a:xfrm>
            <a:off x="1512181" y="1048903"/>
            <a:ext cx="13488832" cy="1639890"/>
          </a:xfrm>
        </p:spPr>
        <p:txBody>
          <a:bodyPr anchor="b">
            <a:normAutofit/>
          </a:bodyPr>
          <a:lstStyle/>
          <a:p>
            <a:r>
              <a:rPr lang="nl-NL" sz="5600"/>
              <a:t>VT van curriculum naar beleid SO</a:t>
            </a:r>
            <a:br>
              <a:rPr lang="nl-NL" sz="5600"/>
            </a:br>
            <a:r>
              <a:rPr lang="nl-NL" sz="5600"/>
              <a:t>met geïntegreerde opleiding</a:t>
            </a:r>
            <a:endParaRPr lang="nl-BE" sz="5600"/>
          </a:p>
        </p:txBody>
      </p:sp>
      <p:sp>
        <p:nvSpPr>
          <p:cNvPr id="16" name="Content Placeholder 2">
            <a:extLst>
              <a:ext uri="{FF2B5EF4-FFF2-40B4-BE49-F238E27FC236}">
                <a16:creationId xmlns:a16="http://schemas.microsoft.com/office/drawing/2014/main" id="{94BA3C3C-D929-5C04-86D7-583F5D3F1FCC}"/>
              </a:ext>
            </a:extLst>
          </p:cNvPr>
          <p:cNvSpPr>
            <a:spLocks noGrp="1"/>
          </p:cNvSpPr>
          <p:nvPr>
            <p:ph idx="1"/>
          </p:nvPr>
        </p:nvSpPr>
        <p:spPr>
          <a:xfrm>
            <a:off x="1594567" y="5923643"/>
            <a:ext cx="8857710" cy="6141977"/>
          </a:xfrm>
        </p:spPr>
        <p:txBody>
          <a:bodyPr>
            <a:normAutofit/>
          </a:bodyPr>
          <a:lstStyle/>
          <a:p>
            <a:pPr marL="0" indent="0" algn="ctr">
              <a:buNone/>
            </a:pPr>
            <a:r>
              <a:rPr lang="nl-NL" sz="7200" b="1">
                <a:solidFill>
                  <a:schemeClr val="accent2"/>
                </a:solidFill>
              </a:rPr>
              <a:t>doelgroep</a:t>
            </a:r>
            <a:endParaRPr lang="nl-NL" b="1">
              <a:solidFill>
                <a:schemeClr val="accent2"/>
              </a:solidFill>
            </a:endParaRPr>
          </a:p>
          <a:p>
            <a:pPr marL="0" indent="0" algn="just">
              <a:buNone/>
            </a:pPr>
            <a:r>
              <a:rPr lang="nl-NL" sz="4300"/>
              <a:t>Dit verandertraject met geïntegreerde opleiding is gericht op een schoolteam van een school voor secundair onderwijs. </a:t>
            </a:r>
          </a:p>
          <a:p>
            <a:pPr marL="0" indent="0" algn="just">
              <a:buNone/>
            </a:pPr>
            <a:r>
              <a:rPr lang="nl-NL" sz="4300"/>
              <a:t>Daarbij fungeert één vakgroep als procesteam in een diepgaande samenwerking.</a:t>
            </a:r>
          </a:p>
        </p:txBody>
      </p:sp>
      <p:pic>
        <p:nvPicPr>
          <p:cNvPr id="3" name="Afbeelding 2" descr="Afbeelding met cirkel, Graphics, patroon, kunst&#10;&#10;Door AI gegenereerde inhoud is mogelijk onjuist.">
            <a:extLst>
              <a:ext uri="{FF2B5EF4-FFF2-40B4-BE49-F238E27FC236}">
                <a16:creationId xmlns:a16="http://schemas.microsoft.com/office/drawing/2014/main" id="{D5F35E7A-B256-9242-23CA-8A5FA2929B49}"/>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168738" y="4345304"/>
            <a:ext cx="1709369" cy="1556037"/>
          </a:xfrm>
          <a:prstGeom prst="rect">
            <a:avLst/>
          </a:prstGeom>
        </p:spPr>
      </p:pic>
      <p:pic>
        <p:nvPicPr>
          <p:cNvPr id="6" name="Afbeelding 5" descr="Afbeelding met Graphics, Lettertype, symbool, ontwerp&#10;&#10;Door AI gegenereerde inhoud is mogelijk onjuist.">
            <a:extLst>
              <a:ext uri="{FF2B5EF4-FFF2-40B4-BE49-F238E27FC236}">
                <a16:creationId xmlns:a16="http://schemas.microsoft.com/office/drawing/2014/main" id="{E8E7AB57-7705-6D0E-F8E7-7A661A8FBC9D}"/>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15624156" y="4368443"/>
            <a:ext cx="1623311" cy="1555200"/>
          </a:xfrm>
          <a:prstGeom prst="rect">
            <a:avLst/>
          </a:prstGeom>
        </p:spPr>
      </p:pic>
      <p:sp>
        <p:nvSpPr>
          <p:cNvPr id="7" name="Content Placeholder 2">
            <a:extLst>
              <a:ext uri="{FF2B5EF4-FFF2-40B4-BE49-F238E27FC236}">
                <a16:creationId xmlns:a16="http://schemas.microsoft.com/office/drawing/2014/main" id="{C790DDC7-CA11-9573-CB83-F9B4AF17CE07}"/>
              </a:ext>
            </a:extLst>
          </p:cNvPr>
          <p:cNvSpPr txBox="1">
            <a:spLocks/>
          </p:cNvSpPr>
          <p:nvPr/>
        </p:nvSpPr>
        <p:spPr>
          <a:xfrm>
            <a:off x="13119218" y="5923643"/>
            <a:ext cx="7296161" cy="6610330"/>
          </a:xfrm>
          <a:prstGeom prst="rect">
            <a:avLst/>
          </a:prstGeom>
        </p:spPr>
        <p:txBody>
          <a:bodyPr vert="horz" lIns="91440" tIns="45720" rIns="91440" bIns="45720" rtlCol="0">
            <a:normAutofit/>
          </a:bodyPr>
          <a:lstStyle>
            <a:lvl1pPr marL="685766" indent="-685766" algn="l" defTabSz="1828709" rtl="0" eaLnBrk="1" latinLnBrk="0" hangingPunct="1">
              <a:lnSpc>
                <a:spcPct val="90000"/>
              </a:lnSpc>
              <a:spcBef>
                <a:spcPts val="2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gn="ctr">
              <a:buFontTx/>
              <a:buNone/>
            </a:pPr>
            <a:r>
              <a:rPr lang="nl-NL" sz="7200" b="1">
                <a:solidFill>
                  <a:schemeClr val="accent2"/>
                </a:solidFill>
              </a:rPr>
              <a:t>deelnemen</a:t>
            </a:r>
            <a:endParaRPr lang="nl-NL" b="1">
              <a:solidFill>
                <a:schemeClr val="accent2"/>
              </a:solidFill>
            </a:endParaRPr>
          </a:p>
          <a:p>
            <a:pPr marL="0" indent="0" algn="just">
              <a:buFontTx/>
              <a:buNone/>
            </a:pPr>
            <a:r>
              <a:rPr lang="nl-NL"/>
              <a:t>Je vraagt deelname aan via de begeleidingsovereenkomst.</a:t>
            </a:r>
          </a:p>
          <a:p>
            <a:pPr marL="0" indent="0" algn="just">
              <a:buFontTx/>
              <a:buNone/>
            </a:pPr>
            <a:r>
              <a:rPr lang="nl-NL"/>
              <a:t>Er wordt gestart vanuit een gezamenlijke casus (‘hoe kunnen wij?’) die door de leraren van een bepaalde vakgroep samen met het beleid van een school gekozen wordt. </a:t>
            </a:r>
          </a:p>
          <a:p>
            <a:pPr marL="0" indent="0" algn="just">
              <a:buFontTx/>
              <a:buNone/>
            </a:pPr>
            <a:endParaRPr lang="nl-NL"/>
          </a:p>
          <a:p>
            <a:pPr marL="0" indent="0" algn="just">
              <a:buFontTx/>
              <a:buNone/>
            </a:pPr>
            <a:endParaRPr lang="nl-NL"/>
          </a:p>
          <a:p>
            <a:pPr marL="0" indent="0" algn="just">
              <a:buFontTx/>
              <a:buNone/>
            </a:pPr>
            <a:endParaRPr lang="en-US"/>
          </a:p>
        </p:txBody>
      </p:sp>
    </p:spTree>
    <p:extLst>
      <p:ext uri="{BB962C8B-B14F-4D97-AF65-F5344CB8AC3E}">
        <p14:creationId xmlns:p14="http://schemas.microsoft.com/office/powerpoint/2010/main" val="38716068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E47E71-4402-06A2-8C31-EFB24B3D14D4}"/>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7E06D4EC-54F3-4893-2178-E78424D3B882}"/>
              </a:ext>
            </a:extLst>
          </p:cNvPr>
          <p:cNvSpPr>
            <a:spLocks noGrp="1"/>
          </p:cNvSpPr>
          <p:nvPr>
            <p:ph type="title"/>
          </p:nvPr>
        </p:nvSpPr>
        <p:spPr>
          <a:xfrm>
            <a:off x="1512181" y="1048903"/>
            <a:ext cx="13488832" cy="1639890"/>
          </a:xfrm>
        </p:spPr>
        <p:txBody>
          <a:bodyPr anchor="b">
            <a:normAutofit/>
          </a:bodyPr>
          <a:lstStyle/>
          <a:p>
            <a:r>
              <a:rPr lang="nl-NL" sz="5600"/>
              <a:t>VT van curriculum naar beleid SO</a:t>
            </a:r>
            <a:br>
              <a:rPr lang="nl-NL" sz="5600"/>
            </a:br>
            <a:r>
              <a:rPr lang="nl-NL" sz="5600"/>
              <a:t>met geïntegreerde opleiding</a:t>
            </a:r>
            <a:endParaRPr lang="nl-BE" sz="5600"/>
          </a:p>
        </p:txBody>
      </p:sp>
      <p:sp>
        <p:nvSpPr>
          <p:cNvPr id="16" name="Content Placeholder 2">
            <a:extLst>
              <a:ext uri="{FF2B5EF4-FFF2-40B4-BE49-F238E27FC236}">
                <a16:creationId xmlns:a16="http://schemas.microsoft.com/office/drawing/2014/main" id="{6385B8C1-4A4F-18A9-4BCA-00990AB28F48}"/>
              </a:ext>
            </a:extLst>
          </p:cNvPr>
          <p:cNvSpPr>
            <a:spLocks noGrp="1"/>
          </p:cNvSpPr>
          <p:nvPr>
            <p:ph idx="1"/>
          </p:nvPr>
        </p:nvSpPr>
        <p:spPr>
          <a:xfrm>
            <a:off x="2074131" y="4490159"/>
            <a:ext cx="19358513" cy="973941"/>
          </a:xfrm>
        </p:spPr>
        <p:txBody>
          <a:bodyPr>
            <a:normAutofit fontScale="92500" lnSpcReduction="10000"/>
          </a:bodyPr>
          <a:lstStyle/>
          <a:p>
            <a:pPr marL="0" indent="0" algn="ctr">
              <a:buNone/>
            </a:pPr>
            <a:r>
              <a:rPr lang="nl-NL" sz="7200" b="1">
                <a:solidFill>
                  <a:schemeClr val="accent2"/>
                </a:solidFill>
              </a:rPr>
              <a:t>doelen</a:t>
            </a:r>
            <a:endParaRPr lang="nl-NL" b="1">
              <a:solidFill>
                <a:schemeClr val="accent2"/>
              </a:solidFill>
            </a:endParaRPr>
          </a:p>
        </p:txBody>
      </p:sp>
      <p:pic>
        <p:nvPicPr>
          <p:cNvPr id="3" name="Afbeelding 2">
            <a:extLst>
              <a:ext uri="{FF2B5EF4-FFF2-40B4-BE49-F238E27FC236}">
                <a16:creationId xmlns:a16="http://schemas.microsoft.com/office/drawing/2014/main" id="{0F2A5DA2-4581-217A-E81C-B33E8142F0EC}"/>
              </a:ext>
            </a:extLst>
          </p:cNvPr>
          <p:cNvPicPr>
            <a:picLocks noChangeAspect="1"/>
          </p:cNvPicPr>
          <p:nvPr/>
        </p:nvPicPr>
        <p:blipFill>
          <a:blip r:embed="rId3" cstate="email">
            <a:extLst>
              <a:ext uri="{28A0092B-C50C-407E-A947-70E740481C1C}">
                <a14:useLocalDpi xmlns:a14="http://schemas.microsoft.com/office/drawing/2010/main" val="0"/>
              </a:ext>
            </a:extLst>
          </a:blip>
          <a:srcRect/>
          <a:stretch/>
        </p:blipFill>
        <p:spPr>
          <a:xfrm>
            <a:off x="11168453" y="2934122"/>
            <a:ext cx="1169867" cy="1556037"/>
          </a:xfrm>
          <a:prstGeom prst="rect">
            <a:avLst/>
          </a:prstGeom>
        </p:spPr>
      </p:pic>
      <p:sp>
        <p:nvSpPr>
          <p:cNvPr id="2" name="Content Placeholder 2">
            <a:extLst>
              <a:ext uri="{FF2B5EF4-FFF2-40B4-BE49-F238E27FC236}">
                <a16:creationId xmlns:a16="http://schemas.microsoft.com/office/drawing/2014/main" id="{2470557A-CE3E-5757-8A3B-99E445193C23}"/>
              </a:ext>
            </a:extLst>
          </p:cNvPr>
          <p:cNvSpPr txBox="1">
            <a:spLocks/>
          </p:cNvSpPr>
          <p:nvPr/>
        </p:nvSpPr>
        <p:spPr>
          <a:xfrm>
            <a:off x="1512181" y="5642518"/>
            <a:ext cx="20924073" cy="7024580"/>
          </a:xfrm>
          <a:prstGeom prst="rect">
            <a:avLst/>
          </a:prstGeom>
        </p:spPr>
        <p:txBody>
          <a:bodyPr vert="horz" lIns="91440" tIns="45720" rIns="91440" bIns="45720" numCol="2" spcCol="540000" rtlCol="0">
            <a:normAutofit/>
          </a:bodyPr>
          <a:lstStyle>
            <a:lvl1pPr marL="685766" indent="-685766" algn="l" defTabSz="1828709" rtl="0" eaLnBrk="1" latinLnBrk="0" hangingPunct="1">
              <a:lnSpc>
                <a:spcPct val="90000"/>
              </a:lnSpc>
              <a:spcBef>
                <a:spcPts val="2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r>
              <a:rPr lang="nl-NL" sz="3600"/>
              <a:t>De vakgroep formuleert op basis van een analyse van de beginsituatie een gezamenlijke onderzoeksvraag en gaat hiermee aan de slag binnen het traject.</a:t>
            </a:r>
          </a:p>
          <a:p>
            <a:r>
              <a:rPr lang="nl-NL" sz="3600"/>
              <a:t>De vakgroep vertaalt de </a:t>
            </a:r>
            <a:r>
              <a:rPr lang="nl-NL" sz="3600" err="1"/>
              <a:t>vakdoelen</a:t>
            </a:r>
            <a:r>
              <a:rPr lang="nl-NL" sz="3600"/>
              <a:t> naar concrete leerdoelen, brengt de beginsituatie van leerlingen systematisch in kaart en past haar lespraktijk aan door gericht te differentiëren.</a:t>
            </a:r>
          </a:p>
          <a:p>
            <a:r>
              <a:rPr lang="nl-NL" sz="3600"/>
              <a:t>De vakgroep versterkt het zelfregulerend leren van leerlingen door leerdoelen zichtbaar te maken, leerlingen eigenaarschap te geven over hun leren en gericht leerbegeleiding te bieden.</a:t>
            </a:r>
          </a:p>
          <a:p>
            <a:r>
              <a:rPr lang="nl-NL" sz="3600"/>
              <a:t>De vakgroep ontwikkelt praktijken voor samenwerkend leren en zet deze gericht in om de interactie tussen leerlingen te versterken en gezamenlijke leerdoelen te bereiken.</a:t>
            </a:r>
          </a:p>
          <a:p>
            <a:r>
              <a:rPr lang="nl-NL" sz="3600"/>
              <a:t>Het beleidsteam faciliteert en ondersteunt het volledige proces door opvolging te organiseren, afspraken te maken over vak- en </a:t>
            </a:r>
            <a:r>
              <a:rPr lang="nl-NL" sz="3600" err="1"/>
              <a:t>graadoverschrijdende</a:t>
            </a:r>
            <a:r>
              <a:rPr lang="nl-NL" sz="3600"/>
              <a:t> samenwerking en brede basiszorg te versterken.</a:t>
            </a:r>
          </a:p>
        </p:txBody>
      </p:sp>
    </p:spTree>
    <p:extLst>
      <p:ext uri="{BB962C8B-B14F-4D97-AF65-F5344CB8AC3E}">
        <p14:creationId xmlns:p14="http://schemas.microsoft.com/office/powerpoint/2010/main" val="298337497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269BC9-7EA8-3BE7-CC9D-8B0AA2B7E329}"/>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38AFF71A-B39B-E077-633D-5E29FADDEAEF}"/>
              </a:ext>
            </a:extLst>
          </p:cNvPr>
          <p:cNvSpPr>
            <a:spLocks noGrp="1"/>
          </p:cNvSpPr>
          <p:nvPr>
            <p:ph type="title"/>
          </p:nvPr>
        </p:nvSpPr>
        <p:spPr>
          <a:xfrm>
            <a:off x="1512181" y="1048903"/>
            <a:ext cx="13488832" cy="1639890"/>
          </a:xfrm>
        </p:spPr>
        <p:txBody>
          <a:bodyPr anchor="b">
            <a:normAutofit/>
          </a:bodyPr>
          <a:lstStyle/>
          <a:p>
            <a:r>
              <a:rPr lang="nl-NL" sz="5600"/>
              <a:t>VT van curriculum naar beleid SO</a:t>
            </a:r>
            <a:br>
              <a:rPr lang="nl-NL" sz="5600"/>
            </a:br>
            <a:r>
              <a:rPr lang="nl-NL" sz="5600"/>
              <a:t>met geïntegreerde opleiding</a:t>
            </a:r>
            <a:endParaRPr lang="nl-BE" sz="5600"/>
          </a:p>
        </p:txBody>
      </p:sp>
      <p:sp>
        <p:nvSpPr>
          <p:cNvPr id="16" name="Content Placeholder 2">
            <a:extLst>
              <a:ext uri="{FF2B5EF4-FFF2-40B4-BE49-F238E27FC236}">
                <a16:creationId xmlns:a16="http://schemas.microsoft.com/office/drawing/2014/main" id="{2243B130-3487-3D4B-5B50-DE9AA05FE523}"/>
              </a:ext>
            </a:extLst>
          </p:cNvPr>
          <p:cNvSpPr>
            <a:spLocks noGrp="1"/>
          </p:cNvSpPr>
          <p:nvPr>
            <p:ph idx="1"/>
          </p:nvPr>
        </p:nvSpPr>
        <p:spPr>
          <a:xfrm>
            <a:off x="15795296" y="4668546"/>
            <a:ext cx="6026043" cy="973941"/>
          </a:xfrm>
        </p:spPr>
        <p:txBody>
          <a:bodyPr>
            <a:normAutofit fontScale="92500" lnSpcReduction="10000"/>
          </a:bodyPr>
          <a:lstStyle/>
          <a:p>
            <a:pPr marL="0" indent="0" algn="ctr">
              <a:buNone/>
            </a:pPr>
            <a:r>
              <a:rPr lang="nl-NL" sz="7200" b="1">
                <a:solidFill>
                  <a:schemeClr val="accent2"/>
                </a:solidFill>
              </a:rPr>
              <a:t>Ontwerp</a:t>
            </a:r>
            <a:endParaRPr lang="nl-NL" b="1">
              <a:solidFill>
                <a:schemeClr val="accent2"/>
              </a:solidFill>
            </a:endParaRPr>
          </a:p>
        </p:txBody>
      </p:sp>
      <p:pic>
        <p:nvPicPr>
          <p:cNvPr id="3" name="Afbeelding 2">
            <a:extLst>
              <a:ext uri="{FF2B5EF4-FFF2-40B4-BE49-F238E27FC236}">
                <a16:creationId xmlns:a16="http://schemas.microsoft.com/office/drawing/2014/main" id="{6D611AE5-075B-5F4E-E60A-892421849187}"/>
              </a:ext>
            </a:extLst>
          </p:cNvPr>
          <p:cNvPicPr>
            <a:picLocks noChangeAspect="1"/>
          </p:cNvPicPr>
          <p:nvPr/>
        </p:nvPicPr>
        <p:blipFill>
          <a:blip r:embed="rId3" cstate="email">
            <a:extLst>
              <a:ext uri="{28A0092B-C50C-407E-A947-70E740481C1C}">
                <a14:useLocalDpi xmlns:a14="http://schemas.microsoft.com/office/drawing/2010/main" val="0"/>
              </a:ext>
            </a:extLst>
          </a:blip>
          <a:srcRect/>
          <a:stretch/>
        </p:blipFill>
        <p:spPr>
          <a:xfrm>
            <a:off x="17710427" y="3775281"/>
            <a:ext cx="2097222" cy="759458"/>
          </a:xfrm>
          <a:prstGeom prst="rect">
            <a:avLst/>
          </a:prstGeom>
        </p:spPr>
      </p:pic>
      <p:sp>
        <p:nvSpPr>
          <p:cNvPr id="6" name="Content Placeholder 2">
            <a:extLst>
              <a:ext uri="{FF2B5EF4-FFF2-40B4-BE49-F238E27FC236}">
                <a16:creationId xmlns:a16="http://schemas.microsoft.com/office/drawing/2014/main" id="{5998274E-62C1-F397-7858-0E7A666FAD75}"/>
              </a:ext>
            </a:extLst>
          </p:cNvPr>
          <p:cNvSpPr txBox="1">
            <a:spLocks/>
          </p:cNvSpPr>
          <p:nvPr/>
        </p:nvSpPr>
        <p:spPr>
          <a:xfrm>
            <a:off x="14746004" y="5642487"/>
            <a:ext cx="8169979" cy="6266995"/>
          </a:xfrm>
          <a:prstGeom prst="rect">
            <a:avLst/>
          </a:prstGeom>
        </p:spPr>
        <p:txBody>
          <a:bodyPr vert="horz" lIns="91440" tIns="45720" rIns="91440" bIns="45720" rtlCol="0">
            <a:normAutofit/>
          </a:bodyPr>
          <a:lstStyle>
            <a:lvl1pPr marL="685766" indent="-685766" algn="l" defTabSz="1828709" rtl="0" eaLnBrk="1" latinLnBrk="0" hangingPunct="1">
              <a:lnSpc>
                <a:spcPct val="90000"/>
              </a:lnSpc>
              <a:spcBef>
                <a:spcPts val="2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gn="just">
              <a:buFontTx/>
              <a:buNone/>
            </a:pPr>
            <a:r>
              <a:rPr lang="nl-BE">
                <a:effectLst/>
                <a:latin typeface="Calibri" panose="020F0502020204030204" pitchFamily="34" charset="0"/>
                <a:ea typeface="Calibri" panose="020F0502020204030204" pitchFamily="34" charset="0"/>
              </a:rPr>
              <a:t>We voorzien een traject met geïntegreerde opleiding gedurende 12 dagdelen afwisselend met het schoolteam, de vakgroep en het schoolbeleid.</a:t>
            </a:r>
          </a:p>
        </p:txBody>
      </p:sp>
      <p:pic>
        <p:nvPicPr>
          <p:cNvPr id="8" name="Afbeelding 7" descr="Afbeelding met tekst, schermopname, Lettertype, document&#10;&#10;Door AI gegenereerde inhoud is mogelijk onjuist.">
            <a:extLst>
              <a:ext uri="{FF2B5EF4-FFF2-40B4-BE49-F238E27FC236}">
                <a16:creationId xmlns:a16="http://schemas.microsoft.com/office/drawing/2014/main" id="{9EA73FE9-CFE4-AE8F-B9A8-9B3B1ED36592}"/>
              </a:ext>
            </a:extLst>
          </p:cNvPr>
          <p:cNvPicPr>
            <a:picLocks noChangeAspect="1"/>
          </p:cNvPicPr>
          <p:nvPr/>
        </p:nvPicPr>
        <p:blipFill>
          <a:blip r:embed="rId5">
            <a:extLst>
              <a:ext uri="{28A0092B-C50C-407E-A947-70E740481C1C}">
                <a14:useLocalDpi xmlns:a14="http://schemas.microsoft.com/office/drawing/2010/main" val="0"/>
              </a:ext>
            </a:extLst>
          </a:blip>
          <a:srcRect t="2356" b="53109"/>
          <a:stretch/>
        </p:blipFill>
        <p:spPr>
          <a:xfrm>
            <a:off x="1512181" y="3272904"/>
            <a:ext cx="13233823" cy="9394193"/>
          </a:xfrm>
          <a:prstGeom prst="rect">
            <a:avLst/>
          </a:prstGeom>
        </p:spPr>
      </p:pic>
    </p:spTree>
    <p:extLst>
      <p:ext uri="{BB962C8B-B14F-4D97-AF65-F5344CB8AC3E}">
        <p14:creationId xmlns:p14="http://schemas.microsoft.com/office/powerpoint/2010/main" val="13102694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7A6FC3-E288-7B1C-5188-7467F781BA56}"/>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D33813EF-A787-A772-7227-68AC7DEC93EA}"/>
              </a:ext>
            </a:extLst>
          </p:cNvPr>
          <p:cNvSpPr>
            <a:spLocks noGrp="1"/>
          </p:cNvSpPr>
          <p:nvPr>
            <p:ph type="title"/>
          </p:nvPr>
        </p:nvSpPr>
        <p:spPr>
          <a:xfrm>
            <a:off x="1512181" y="1048903"/>
            <a:ext cx="13488832" cy="1639890"/>
          </a:xfrm>
        </p:spPr>
        <p:txBody>
          <a:bodyPr anchor="b">
            <a:normAutofit/>
          </a:bodyPr>
          <a:lstStyle/>
          <a:p>
            <a:r>
              <a:rPr lang="nl-NL" sz="5600"/>
              <a:t>VT van curriculum naar beleid SO</a:t>
            </a:r>
            <a:br>
              <a:rPr lang="nl-NL" sz="5600"/>
            </a:br>
            <a:r>
              <a:rPr lang="nl-NL" sz="5600"/>
              <a:t>met geïntegreerde opleiding</a:t>
            </a:r>
            <a:endParaRPr lang="nl-BE" sz="5600"/>
          </a:p>
        </p:txBody>
      </p:sp>
      <p:sp>
        <p:nvSpPr>
          <p:cNvPr id="16" name="Content Placeholder 2">
            <a:extLst>
              <a:ext uri="{FF2B5EF4-FFF2-40B4-BE49-F238E27FC236}">
                <a16:creationId xmlns:a16="http://schemas.microsoft.com/office/drawing/2014/main" id="{6B55E97C-D9FD-A53D-EFFE-8FB2836527A7}"/>
              </a:ext>
            </a:extLst>
          </p:cNvPr>
          <p:cNvSpPr>
            <a:spLocks noGrp="1"/>
          </p:cNvSpPr>
          <p:nvPr>
            <p:ph idx="1"/>
          </p:nvPr>
        </p:nvSpPr>
        <p:spPr>
          <a:xfrm>
            <a:off x="15795296" y="4668546"/>
            <a:ext cx="6026043" cy="973941"/>
          </a:xfrm>
        </p:spPr>
        <p:txBody>
          <a:bodyPr>
            <a:normAutofit fontScale="92500" lnSpcReduction="10000"/>
          </a:bodyPr>
          <a:lstStyle/>
          <a:p>
            <a:pPr marL="0" indent="0" algn="ctr">
              <a:buNone/>
            </a:pPr>
            <a:r>
              <a:rPr lang="nl-NL" sz="7200" b="1">
                <a:solidFill>
                  <a:schemeClr val="accent2"/>
                </a:solidFill>
              </a:rPr>
              <a:t>Ontwerp</a:t>
            </a:r>
            <a:endParaRPr lang="nl-NL" b="1">
              <a:solidFill>
                <a:schemeClr val="accent2"/>
              </a:solidFill>
            </a:endParaRPr>
          </a:p>
        </p:txBody>
      </p:sp>
      <p:pic>
        <p:nvPicPr>
          <p:cNvPr id="3" name="Afbeelding 2">
            <a:extLst>
              <a:ext uri="{FF2B5EF4-FFF2-40B4-BE49-F238E27FC236}">
                <a16:creationId xmlns:a16="http://schemas.microsoft.com/office/drawing/2014/main" id="{10753EDD-C6F8-69FB-ED75-95065DA4BD73}"/>
              </a:ext>
            </a:extLst>
          </p:cNvPr>
          <p:cNvPicPr>
            <a:picLocks noChangeAspect="1"/>
          </p:cNvPicPr>
          <p:nvPr/>
        </p:nvPicPr>
        <p:blipFill>
          <a:blip r:embed="rId3" cstate="email">
            <a:extLst>
              <a:ext uri="{28A0092B-C50C-407E-A947-70E740481C1C}">
                <a14:useLocalDpi xmlns:a14="http://schemas.microsoft.com/office/drawing/2010/main" val="0"/>
              </a:ext>
            </a:extLst>
          </a:blip>
          <a:srcRect/>
          <a:stretch/>
        </p:blipFill>
        <p:spPr>
          <a:xfrm>
            <a:off x="17710427" y="3775281"/>
            <a:ext cx="2097222" cy="759458"/>
          </a:xfrm>
          <a:prstGeom prst="rect">
            <a:avLst/>
          </a:prstGeom>
        </p:spPr>
      </p:pic>
      <p:sp>
        <p:nvSpPr>
          <p:cNvPr id="6" name="Content Placeholder 2">
            <a:extLst>
              <a:ext uri="{FF2B5EF4-FFF2-40B4-BE49-F238E27FC236}">
                <a16:creationId xmlns:a16="http://schemas.microsoft.com/office/drawing/2014/main" id="{0BB8F9B4-CEE4-CA04-7708-1EFED87D91C1}"/>
              </a:ext>
            </a:extLst>
          </p:cNvPr>
          <p:cNvSpPr txBox="1">
            <a:spLocks/>
          </p:cNvSpPr>
          <p:nvPr/>
        </p:nvSpPr>
        <p:spPr>
          <a:xfrm>
            <a:off x="14746004" y="5642487"/>
            <a:ext cx="8169979" cy="6266995"/>
          </a:xfrm>
          <a:prstGeom prst="rect">
            <a:avLst/>
          </a:prstGeom>
        </p:spPr>
        <p:txBody>
          <a:bodyPr vert="horz" lIns="91440" tIns="45720" rIns="91440" bIns="45720" rtlCol="0">
            <a:normAutofit/>
          </a:bodyPr>
          <a:lstStyle>
            <a:lvl1pPr marL="685766" indent="-685766" algn="l" defTabSz="1828709" rtl="0" eaLnBrk="1" latinLnBrk="0" hangingPunct="1">
              <a:lnSpc>
                <a:spcPct val="90000"/>
              </a:lnSpc>
              <a:spcBef>
                <a:spcPts val="2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gn="just">
              <a:buFontTx/>
              <a:buNone/>
            </a:pPr>
            <a:r>
              <a:rPr lang="nl-BE">
                <a:effectLst/>
                <a:latin typeface="Calibri" panose="020F0502020204030204" pitchFamily="34" charset="0"/>
                <a:ea typeface="Calibri" panose="020F0502020204030204" pitchFamily="34" charset="0"/>
              </a:rPr>
              <a:t>Afhankelijk van de context kan er met een tweede jaar worden verlengd.</a:t>
            </a:r>
          </a:p>
        </p:txBody>
      </p:sp>
      <p:pic>
        <p:nvPicPr>
          <p:cNvPr id="8" name="Afbeelding 7" descr="Afbeelding met tekst, schermopname, Lettertype, document&#10;&#10;Door AI gegenereerde inhoud is mogelijk onjuist.">
            <a:extLst>
              <a:ext uri="{FF2B5EF4-FFF2-40B4-BE49-F238E27FC236}">
                <a16:creationId xmlns:a16="http://schemas.microsoft.com/office/drawing/2014/main" id="{10807051-D535-32FD-EDC6-AB337759B6D2}"/>
              </a:ext>
            </a:extLst>
          </p:cNvPr>
          <p:cNvPicPr>
            <a:picLocks noChangeAspect="1"/>
          </p:cNvPicPr>
          <p:nvPr/>
        </p:nvPicPr>
        <p:blipFill>
          <a:blip r:embed="rId5">
            <a:extLst>
              <a:ext uri="{28A0092B-C50C-407E-A947-70E740481C1C}">
                <a14:useLocalDpi xmlns:a14="http://schemas.microsoft.com/office/drawing/2010/main" val="0"/>
              </a:ext>
            </a:extLst>
          </a:blip>
          <a:srcRect l="-1927" t="47823" r="1927" b="6479"/>
          <a:stretch/>
        </p:blipFill>
        <p:spPr>
          <a:xfrm>
            <a:off x="1512180" y="3505200"/>
            <a:ext cx="13233823" cy="9639300"/>
          </a:xfrm>
          <a:prstGeom prst="rect">
            <a:avLst/>
          </a:prstGeom>
        </p:spPr>
      </p:pic>
    </p:spTree>
    <p:extLst>
      <p:ext uri="{BB962C8B-B14F-4D97-AF65-F5344CB8AC3E}">
        <p14:creationId xmlns:p14="http://schemas.microsoft.com/office/powerpoint/2010/main" val="196684005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C013EE-B8D5-45AF-80D8-6FFBF640E8C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B4A114E7-48AB-B5C4-EFC2-59BFCAEA282E}"/>
              </a:ext>
            </a:extLst>
          </p:cNvPr>
          <p:cNvSpPr>
            <a:spLocks noGrp="1"/>
          </p:cNvSpPr>
          <p:nvPr>
            <p:ph type="ctrTitle"/>
          </p:nvPr>
        </p:nvSpPr>
        <p:spPr/>
        <p:txBody>
          <a:bodyPr/>
          <a:lstStyle/>
          <a:p>
            <a:r>
              <a:rPr lang="nl-BE"/>
              <a:t>Leerplanimplementatie </a:t>
            </a:r>
          </a:p>
        </p:txBody>
      </p:sp>
      <p:sp>
        <p:nvSpPr>
          <p:cNvPr id="3" name="Ondertitel 2">
            <a:extLst>
              <a:ext uri="{FF2B5EF4-FFF2-40B4-BE49-F238E27FC236}">
                <a16:creationId xmlns:a16="http://schemas.microsoft.com/office/drawing/2014/main" id="{950345DE-4440-1E5E-0FF5-F27AFFC852CA}"/>
              </a:ext>
            </a:extLst>
          </p:cNvPr>
          <p:cNvSpPr>
            <a:spLocks noGrp="1"/>
          </p:cNvSpPr>
          <p:nvPr>
            <p:ph type="subTitle" idx="1"/>
          </p:nvPr>
        </p:nvSpPr>
        <p:spPr>
          <a:xfrm>
            <a:off x="2011414" y="5137832"/>
            <a:ext cx="12395962" cy="2355787"/>
          </a:xfrm>
        </p:spPr>
        <p:txBody>
          <a:bodyPr>
            <a:normAutofit/>
          </a:bodyPr>
          <a:lstStyle/>
          <a:p>
            <a:r>
              <a:rPr lang="nl-BE"/>
              <a:t>Voor leraren en beleidsmakers</a:t>
            </a:r>
          </a:p>
        </p:txBody>
      </p:sp>
    </p:spTree>
    <p:extLst>
      <p:ext uri="{BB962C8B-B14F-4D97-AF65-F5344CB8AC3E}">
        <p14:creationId xmlns:p14="http://schemas.microsoft.com/office/powerpoint/2010/main" val="6853100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A30264-691F-85FD-EEE5-37F488B8453B}"/>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89451A59-AD3A-2C47-85BD-962AD53216E0}"/>
              </a:ext>
            </a:extLst>
          </p:cNvPr>
          <p:cNvSpPr>
            <a:spLocks noGrp="1"/>
          </p:cNvSpPr>
          <p:nvPr>
            <p:ph type="title"/>
          </p:nvPr>
        </p:nvSpPr>
        <p:spPr>
          <a:xfrm>
            <a:off x="1512181" y="1048903"/>
            <a:ext cx="13488832" cy="1639890"/>
          </a:xfrm>
        </p:spPr>
        <p:txBody>
          <a:bodyPr anchor="b">
            <a:normAutofit/>
          </a:bodyPr>
          <a:lstStyle/>
          <a:p>
            <a:r>
              <a:rPr lang="nl-NL" sz="5600"/>
              <a:t>Vorming doelenkader en vakdidactiek voor leraren BaO</a:t>
            </a:r>
            <a:endParaRPr lang="nl-BE" sz="5600"/>
          </a:p>
        </p:txBody>
      </p:sp>
      <p:sp>
        <p:nvSpPr>
          <p:cNvPr id="16" name="Content Placeholder 2">
            <a:extLst>
              <a:ext uri="{FF2B5EF4-FFF2-40B4-BE49-F238E27FC236}">
                <a16:creationId xmlns:a16="http://schemas.microsoft.com/office/drawing/2014/main" id="{F4EB261B-A9E1-4D55-E4B3-C39F3D091D0A}"/>
              </a:ext>
            </a:extLst>
          </p:cNvPr>
          <p:cNvSpPr>
            <a:spLocks noGrp="1"/>
          </p:cNvSpPr>
          <p:nvPr>
            <p:ph idx="1"/>
          </p:nvPr>
        </p:nvSpPr>
        <p:spPr>
          <a:xfrm>
            <a:off x="2096429" y="5923642"/>
            <a:ext cx="8296508" cy="6141977"/>
          </a:xfrm>
        </p:spPr>
        <p:txBody>
          <a:bodyPr>
            <a:normAutofit lnSpcReduction="10000"/>
          </a:bodyPr>
          <a:lstStyle/>
          <a:p>
            <a:pPr marL="0" indent="0" algn="ctr">
              <a:buNone/>
            </a:pPr>
            <a:r>
              <a:rPr lang="nl-NL" sz="7200" b="1">
                <a:solidFill>
                  <a:schemeClr val="accent2"/>
                </a:solidFill>
              </a:rPr>
              <a:t>doelgroep</a:t>
            </a:r>
            <a:endParaRPr lang="nl-NL" b="1">
              <a:solidFill>
                <a:schemeClr val="accent2"/>
              </a:solidFill>
            </a:endParaRPr>
          </a:p>
          <a:p>
            <a:pPr marL="0" indent="0" algn="just">
              <a:buNone/>
            </a:pPr>
            <a:r>
              <a:rPr lang="nl-NL" sz="4300"/>
              <a:t>Nieuwsgierige leraren die kennis willen maken met het leerplan-concept, de doelensets en de daaraan gekoppelde vakdidactiek met naar keuze een focus op wiskunde of Nederlands. Deze vormingen worden gedifferentieerd ingericht volgens doelgroepen kleuter, L1 tot 3 of L4 tot 6.</a:t>
            </a:r>
          </a:p>
        </p:txBody>
      </p:sp>
      <p:pic>
        <p:nvPicPr>
          <p:cNvPr id="3" name="Afbeelding 2" descr="Afbeelding met cirkel, Graphics, patroon, kunst&#10;&#10;Door AI gegenereerde inhoud is mogelijk onjuist.">
            <a:extLst>
              <a:ext uri="{FF2B5EF4-FFF2-40B4-BE49-F238E27FC236}">
                <a16:creationId xmlns:a16="http://schemas.microsoft.com/office/drawing/2014/main" id="{3E5E93B8-2F74-F7E5-E22A-335C65D1991E}"/>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168738" y="4345304"/>
            <a:ext cx="1709369" cy="1556037"/>
          </a:xfrm>
          <a:prstGeom prst="rect">
            <a:avLst/>
          </a:prstGeom>
        </p:spPr>
      </p:pic>
      <p:pic>
        <p:nvPicPr>
          <p:cNvPr id="6" name="Afbeelding 5" descr="Afbeelding met Graphics, Lettertype, symbool, ontwerp&#10;&#10;Door AI gegenereerde inhoud is mogelijk onjuist.">
            <a:extLst>
              <a:ext uri="{FF2B5EF4-FFF2-40B4-BE49-F238E27FC236}">
                <a16:creationId xmlns:a16="http://schemas.microsoft.com/office/drawing/2014/main" id="{C2DAC61F-5F44-8744-989C-3220E3FAC2AF}"/>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15624156" y="4368443"/>
            <a:ext cx="1623311" cy="1555200"/>
          </a:xfrm>
          <a:prstGeom prst="rect">
            <a:avLst/>
          </a:prstGeom>
        </p:spPr>
      </p:pic>
      <p:sp>
        <p:nvSpPr>
          <p:cNvPr id="7" name="Content Placeholder 2">
            <a:extLst>
              <a:ext uri="{FF2B5EF4-FFF2-40B4-BE49-F238E27FC236}">
                <a16:creationId xmlns:a16="http://schemas.microsoft.com/office/drawing/2014/main" id="{42A3444A-EE0B-704A-500D-A86769A87CBA}"/>
              </a:ext>
            </a:extLst>
          </p:cNvPr>
          <p:cNvSpPr txBox="1">
            <a:spLocks/>
          </p:cNvSpPr>
          <p:nvPr/>
        </p:nvSpPr>
        <p:spPr>
          <a:xfrm>
            <a:off x="13231186" y="5789826"/>
            <a:ext cx="7019429" cy="6610330"/>
          </a:xfrm>
          <a:prstGeom prst="rect">
            <a:avLst/>
          </a:prstGeom>
        </p:spPr>
        <p:txBody>
          <a:bodyPr vert="horz" lIns="91440" tIns="45720" rIns="91440" bIns="45720" rtlCol="0">
            <a:normAutofit/>
          </a:bodyPr>
          <a:lstStyle>
            <a:lvl1pPr marL="685766" indent="-685766" algn="l" defTabSz="1828709" rtl="0" eaLnBrk="1" latinLnBrk="0" hangingPunct="1">
              <a:lnSpc>
                <a:spcPct val="90000"/>
              </a:lnSpc>
              <a:spcBef>
                <a:spcPts val="2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gn="ctr">
              <a:buFontTx/>
              <a:buNone/>
            </a:pPr>
            <a:r>
              <a:rPr lang="nl-NL" sz="7200" b="1">
                <a:solidFill>
                  <a:schemeClr val="accent2"/>
                </a:solidFill>
              </a:rPr>
              <a:t>deelnemen</a:t>
            </a:r>
            <a:endParaRPr lang="nl-NL" b="1">
              <a:solidFill>
                <a:schemeClr val="accent2"/>
              </a:solidFill>
            </a:endParaRPr>
          </a:p>
          <a:p>
            <a:pPr marL="0" indent="0" algn="ctr">
              <a:buFontTx/>
              <a:buNone/>
            </a:pPr>
            <a:r>
              <a:rPr lang="nl-NL"/>
              <a:t>Op inschrijving </a:t>
            </a:r>
            <a:br>
              <a:rPr lang="nl-NL"/>
            </a:br>
            <a:r>
              <a:rPr lang="nl-NL"/>
              <a:t>via de GO! pro website</a:t>
            </a:r>
          </a:p>
          <a:p>
            <a:pPr marL="0" indent="0" algn="ctr">
              <a:buFontTx/>
              <a:buNone/>
            </a:pPr>
            <a:r>
              <a:rPr lang="nl-NL"/>
              <a:t>De vormingsreeksen starten later op het schooljaar en lopen tot half juni</a:t>
            </a:r>
          </a:p>
          <a:p>
            <a:pPr marL="0" indent="0" algn="just">
              <a:buFontTx/>
              <a:buNone/>
            </a:pPr>
            <a:endParaRPr lang="nl-NL"/>
          </a:p>
          <a:p>
            <a:pPr marL="0" indent="0" algn="just">
              <a:buFontTx/>
              <a:buNone/>
            </a:pPr>
            <a:endParaRPr lang="en-US"/>
          </a:p>
        </p:txBody>
      </p:sp>
    </p:spTree>
    <p:extLst>
      <p:ext uri="{BB962C8B-B14F-4D97-AF65-F5344CB8AC3E}">
        <p14:creationId xmlns:p14="http://schemas.microsoft.com/office/powerpoint/2010/main" val="413502427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3425F1-53F4-5A47-8BAC-57FE2842BB4A}"/>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46711835-3549-F51B-29CE-18F98C862E3A}"/>
              </a:ext>
            </a:extLst>
          </p:cNvPr>
          <p:cNvSpPr>
            <a:spLocks noGrp="1"/>
          </p:cNvSpPr>
          <p:nvPr>
            <p:ph type="title"/>
          </p:nvPr>
        </p:nvSpPr>
        <p:spPr>
          <a:xfrm>
            <a:off x="1512181" y="1048903"/>
            <a:ext cx="13488832" cy="1639890"/>
          </a:xfrm>
        </p:spPr>
        <p:txBody>
          <a:bodyPr anchor="b">
            <a:normAutofit/>
          </a:bodyPr>
          <a:lstStyle/>
          <a:p>
            <a:r>
              <a:rPr lang="nl-NL" sz="5600"/>
              <a:t>Vorming doelenkader en vakdidactiek voor leraren BaO</a:t>
            </a:r>
            <a:endParaRPr lang="nl-BE" sz="5600"/>
          </a:p>
        </p:txBody>
      </p:sp>
      <p:sp>
        <p:nvSpPr>
          <p:cNvPr id="16" name="Content Placeholder 2">
            <a:extLst>
              <a:ext uri="{FF2B5EF4-FFF2-40B4-BE49-F238E27FC236}">
                <a16:creationId xmlns:a16="http://schemas.microsoft.com/office/drawing/2014/main" id="{0C7E7F36-1E50-D56F-51EF-52E1725B1A43}"/>
              </a:ext>
            </a:extLst>
          </p:cNvPr>
          <p:cNvSpPr>
            <a:spLocks noGrp="1"/>
          </p:cNvSpPr>
          <p:nvPr>
            <p:ph idx="1"/>
          </p:nvPr>
        </p:nvSpPr>
        <p:spPr>
          <a:xfrm>
            <a:off x="2074131" y="3575761"/>
            <a:ext cx="19358513" cy="973941"/>
          </a:xfrm>
        </p:spPr>
        <p:txBody>
          <a:bodyPr>
            <a:normAutofit fontScale="92500" lnSpcReduction="10000"/>
          </a:bodyPr>
          <a:lstStyle/>
          <a:p>
            <a:pPr marL="0" indent="0" algn="ctr">
              <a:buNone/>
            </a:pPr>
            <a:r>
              <a:rPr lang="nl-NL" sz="7200" b="1">
                <a:solidFill>
                  <a:schemeClr val="accent2"/>
                </a:solidFill>
              </a:rPr>
              <a:t>doelen</a:t>
            </a:r>
            <a:endParaRPr lang="nl-NL" b="1">
              <a:solidFill>
                <a:schemeClr val="accent2"/>
              </a:solidFill>
            </a:endParaRPr>
          </a:p>
        </p:txBody>
      </p:sp>
      <p:pic>
        <p:nvPicPr>
          <p:cNvPr id="3" name="Afbeelding 2">
            <a:extLst>
              <a:ext uri="{FF2B5EF4-FFF2-40B4-BE49-F238E27FC236}">
                <a16:creationId xmlns:a16="http://schemas.microsoft.com/office/drawing/2014/main" id="{37216F23-CC4A-37E9-3472-A10916E6300D}"/>
              </a:ext>
            </a:extLst>
          </p:cNvPr>
          <p:cNvPicPr>
            <a:picLocks noChangeAspect="1"/>
          </p:cNvPicPr>
          <p:nvPr/>
        </p:nvPicPr>
        <p:blipFill>
          <a:blip r:embed="rId3" cstate="email">
            <a:extLst>
              <a:ext uri="{28A0092B-C50C-407E-A947-70E740481C1C}">
                <a14:useLocalDpi xmlns:a14="http://schemas.microsoft.com/office/drawing/2010/main" val="0"/>
              </a:ext>
            </a:extLst>
          </a:blip>
          <a:srcRect/>
          <a:stretch/>
        </p:blipFill>
        <p:spPr>
          <a:xfrm>
            <a:off x="11168453" y="2019724"/>
            <a:ext cx="1169867" cy="1556037"/>
          </a:xfrm>
          <a:prstGeom prst="rect">
            <a:avLst/>
          </a:prstGeom>
        </p:spPr>
      </p:pic>
      <p:sp>
        <p:nvSpPr>
          <p:cNvPr id="2" name="Content Placeholder 2">
            <a:extLst>
              <a:ext uri="{FF2B5EF4-FFF2-40B4-BE49-F238E27FC236}">
                <a16:creationId xmlns:a16="http://schemas.microsoft.com/office/drawing/2014/main" id="{B080BFA8-ED7F-EF33-7E79-2CDF3D81E0D5}"/>
              </a:ext>
            </a:extLst>
          </p:cNvPr>
          <p:cNvSpPr txBox="1">
            <a:spLocks/>
          </p:cNvSpPr>
          <p:nvPr/>
        </p:nvSpPr>
        <p:spPr>
          <a:xfrm>
            <a:off x="1512181" y="4546582"/>
            <a:ext cx="20924073" cy="8544950"/>
          </a:xfrm>
          <a:prstGeom prst="rect">
            <a:avLst/>
          </a:prstGeom>
        </p:spPr>
        <p:txBody>
          <a:bodyPr vert="horz" lIns="91440" tIns="45720" rIns="91440" bIns="45720" numCol="2" spcCol="540000" rtlCol="0">
            <a:normAutofit lnSpcReduction="10000"/>
          </a:bodyPr>
          <a:lstStyle>
            <a:lvl1pPr marL="685766" indent="-685766" algn="l" defTabSz="1828709" rtl="0" eaLnBrk="1" latinLnBrk="0" hangingPunct="1">
              <a:lnSpc>
                <a:spcPct val="90000"/>
              </a:lnSpc>
              <a:spcBef>
                <a:spcPts val="2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342900" lvl="0" indent="-342900">
              <a:lnSpc>
                <a:spcPct val="107000"/>
              </a:lnSpc>
              <a:spcBef>
                <a:spcPts val="600"/>
              </a:spcBef>
              <a:spcAft>
                <a:spcPts val="600"/>
              </a:spcAft>
              <a:buFont typeface="Symbol" panose="05050102010706020507" pitchFamily="18" charset="2"/>
              <a:buChar char=""/>
            </a:pPr>
            <a:r>
              <a:rPr lang="nl-BE" sz="3200">
                <a:effectLst/>
                <a:latin typeface="Calibri" panose="020F0502020204030204" pitchFamily="34" charset="0"/>
                <a:ea typeface="Calibri" panose="020F0502020204030204" pitchFamily="34" charset="0"/>
              </a:rPr>
              <a:t>Introductiesessie:</a:t>
            </a:r>
          </a:p>
          <a:p>
            <a:pPr marL="1028665" lvl="1" indent="-342900">
              <a:lnSpc>
                <a:spcPct val="107000"/>
              </a:lnSpc>
              <a:buFont typeface="Courier New" panose="02070309020205020404" pitchFamily="49" charset="0"/>
              <a:buChar char="o"/>
            </a:pPr>
            <a:r>
              <a:rPr lang="nl-BE" sz="3200">
                <a:effectLst/>
                <a:latin typeface="Calibri" panose="020F0502020204030204" pitchFamily="34" charset="0"/>
                <a:ea typeface="Calibri" panose="020F0502020204030204" pitchFamily="34" charset="0"/>
              </a:rPr>
              <a:t>de deelnemers herkennen het leerplanconcept in de </a:t>
            </a:r>
            <a:r>
              <a:rPr lang="nl-BE" sz="3200" err="1">
                <a:effectLst/>
                <a:latin typeface="Calibri" panose="020F0502020204030204" pitchFamily="34" charset="0"/>
                <a:ea typeface="Calibri" panose="020F0502020204030204" pitchFamily="34" charset="0"/>
              </a:rPr>
              <a:t>doelenset</a:t>
            </a:r>
            <a:r>
              <a:rPr lang="nl-BE" sz="3200">
                <a:effectLst/>
                <a:latin typeface="Calibri" panose="020F0502020204030204" pitchFamily="34" charset="0"/>
                <a:ea typeface="Calibri" panose="020F0502020204030204" pitchFamily="34" charset="0"/>
              </a:rPr>
              <a:t> wiskunde of Nederlands</a:t>
            </a:r>
          </a:p>
          <a:p>
            <a:pPr marL="1028665" lvl="1" indent="-342900">
              <a:lnSpc>
                <a:spcPct val="107000"/>
              </a:lnSpc>
              <a:buFont typeface="Courier New" panose="02070309020205020404" pitchFamily="49" charset="0"/>
              <a:buChar char="o"/>
            </a:pPr>
            <a:r>
              <a:rPr lang="nl-BE" sz="3200">
                <a:effectLst/>
                <a:latin typeface="Calibri" panose="020F0502020204030204" pitchFamily="34" charset="0"/>
                <a:ea typeface="Calibri" panose="020F0502020204030204" pitchFamily="34" charset="0"/>
              </a:rPr>
              <a:t>de deelnemers herkennen de inhouden en de structuur van de vormingsreeks</a:t>
            </a:r>
          </a:p>
          <a:p>
            <a:pPr marL="342900" lvl="0" indent="-342900">
              <a:lnSpc>
                <a:spcPct val="107000"/>
              </a:lnSpc>
              <a:spcBef>
                <a:spcPts val="600"/>
              </a:spcBef>
              <a:spcAft>
                <a:spcPts val="600"/>
              </a:spcAft>
              <a:buFont typeface="Symbol" panose="05050102010706020507" pitchFamily="18" charset="2"/>
              <a:buChar char=""/>
            </a:pPr>
            <a:r>
              <a:rPr lang="nl-BE" sz="3200">
                <a:effectLst/>
                <a:latin typeface="Calibri" panose="020F0502020204030204" pitchFamily="34" charset="0"/>
                <a:ea typeface="Calibri" panose="020F0502020204030204" pitchFamily="34" charset="0"/>
              </a:rPr>
              <a:t>Leerplandoelen:</a:t>
            </a:r>
          </a:p>
          <a:p>
            <a:pPr marL="1028665" lvl="1" indent="-342900">
              <a:lnSpc>
                <a:spcPct val="107000"/>
              </a:lnSpc>
              <a:buFont typeface="Courier New" panose="02070309020205020404" pitchFamily="49" charset="0"/>
              <a:buChar char="o"/>
            </a:pPr>
            <a:r>
              <a:rPr lang="nl-BE" sz="3200">
                <a:effectLst/>
                <a:latin typeface="Calibri" panose="020F0502020204030204" pitchFamily="34" charset="0"/>
                <a:ea typeface="Calibri" panose="020F0502020204030204" pitchFamily="34" charset="0"/>
              </a:rPr>
              <a:t>de deelnemers illustreren de doelen van hun doelgroep concreet</a:t>
            </a:r>
          </a:p>
          <a:p>
            <a:pPr marL="1028665" lvl="1" indent="-342900">
              <a:lnSpc>
                <a:spcPct val="107000"/>
              </a:lnSpc>
              <a:buFont typeface="Courier New" panose="02070309020205020404" pitchFamily="49" charset="0"/>
              <a:buChar char="o"/>
            </a:pPr>
            <a:r>
              <a:rPr lang="nl-BE" sz="3200">
                <a:effectLst/>
                <a:latin typeface="Calibri" panose="020F0502020204030204" pitchFamily="34" charset="0"/>
                <a:ea typeface="Calibri" panose="020F0502020204030204" pitchFamily="34" charset="0"/>
              </a:rPr>
              <a:t>de deelnemers koppelen de doelen aan de praktijk</a:t>
            </a:r>
          </a:p>
          <a:p>
            <a:pPr marL="1028665" lvl="1" indent="-342900">
              <a:lnSpc>
                <a:spcPct val="107000"/>
              </a:lnSpc>
              <a:buFont typeface="Courier New" panose="02070309020205020404" pitchFamily="49" charset="0"/>
              <a:buChar char="o"/>
            </a:pPr>
            <a:r>
              <a:rPr lang="nl-BE" sz="3200">
                <a:effectLst/>
                <a:latin typeface="Calibri" panose="020F0502020204030204" pitchFamily="34" charset="0"/>
                <a:ea typeface="Calibri" panose="020F0502020204030204" pitchFamily="34" charset="0"/>
              </a:rPr>
              <a:t>de deelnemers tonen hun specifieke kennis van een </a:t>
            </a:r>
            <a:r>
              <a:rPr lang="nl-BE" sz="3200" err="1">
                <a:effectLst/>
                <a:latin typeface="Calibri" panose="020F0502020204030204" pitchFamily="34" charset="0"/>
                <a:ea typeface="Calibri" panose="020F0502020204030204" pitchFamily="34" charset="0"/>
              </a:rPr>
              <a:t>doelenset</a:t>
            </a:r>
            <a:r>
              <a:rPr lang="nl-BE" sz="3200">
                <a:effectLst/>
                <a:latin typeface="Calibri" panose="020F0502020204030204" pitchFamily="34" charset="0"/>
                <a:ea typeface="Calibri" panose="020F0502020204030204" pitchFamily="34" charset="0"/>
              </a:rPr>
              <a:t> in de context van andere doelensets</a:t>
            </a:r>
          </a:p>
          <a:p>
            <a:pPr marL="342900" lvl="0" indent="-342900">
              <a:lnSpc>
                <a:spcPct val="107000"/>
              </a:lnSpc>
              <a:spcBef>
                <a:spcPts val="600"/>
              </a:spcBef>
              <a:spcAft>
                <a:spcPts val="600"/>
              </a:spcAft>
              <a:buFont typeface="Symbol" panose="05050102010706020507" pitchFamily="18" charset="2"/>
              <a:buChar char=""/>
            </a:pPr>
            <a:r>
              <a:rPr lang="nl-BE" sz="3200">
                <a:effectLst/>
                <a:latin typeface="Calibri" panose="020F0502020204030204" pitchFamily="34" charset="0"/>
                <a:ea typeface="Calibri" panose="020F0502020204030204" pitchFamily="34" charset="0"/>
              </a:rPr>
              <a:t>GO! Navigator:</a:t>
            </a:r>
          </a:p>
          <a:p>
            <a:pPr marL="1028665" lvl="1" indent="-342900">
              <a:lnSpc>
                <a:spcPct val="107000"/>
              </a:lnSpc>
              <a:buFont typeface="Courier New" panose="02070309020205020404" pitchFamily="49" charset="0"/>
              <a:buChar char="o"/>
            </a:pPr>
            <a:r>
              <a:rPr lang="nl-BE" sz="3200">
                <a:effectLst/>
                <a:latin typeface="Calibri" panose="020F0502020204030204" pitchFamily="34" charset="0"/>
                <a:ea typeface="Calibri" panose="020F0502020204030204" pitchFamily="34" charset="0"/>
              </a:rPr>
              <a:t>de deelnemers herkennen vlaggen en schakels als horizontale samenhang binnen de </a:t>
            </a:r>
            <a:r>
              <a:rPr lang="nl-BE" sz="3200" err="1">
                <a:effectLst/>
                <a:latin typeface="Calibri" panose="020F0502020204030204" pitchFamily="34" charset="0"/>
                <a:ea typeface="Calibri" panose="020F0502020204030204" pitchFamily="34" charset="0"/>
              </a:rPr>
              <a:t>doelenset</a:t>
            </a:r>
            <a:r>
              <a:rPr lang="nl-BE" sz="3200">
                <a:effectLst/>
                <a:latin typeface="Calibri" panose="020F0502020204030204" pitchFamily="34" charset="0"/>
                <a:ea typeface="Calibri" panose="020F0502020204030204" pitchFamily="34" charset="0"/>
              </a:rPr>
              <a:t> (</a:t>
            </a:r>
            <a:r>
              <a:rPr lang="nl-BE" sz="3200" err="1">
                <a:effectLst/>
                <a:latin typeface="Calibri" panose="020F0502020204030204" pitchFamily="34" charset="0"/>
                <a:ea typeface="Calibri" panose="020F0502020204030204" pitchFamily="34" charset="0"/>
              </a:rPr>
              <a:t>mbv</a:t>
            </a:r>
            <a:r>
              <a:rPr lang="nl-BE" sz="3200">
                <a:effectLst/>
                <a:latin typeface="Calibri" panose="020F0502020204030204" pitchFamily="34" charset="0"/>
                <a:ea typeface="Calibri" panose="020F0502020204030204" pitchFamily="34" charset="0"/>
              </a:rPr>
              <a:t> navigator)</a:t>
            </a:r>
          </a:p>
          <a:p>
            <a:pPr marL="1028665" lvl="1" indent="-342900">
              <a:lnSpc>
                <a:spcPct val="107000"/>
              </a:lnSpc>
              <a:buFont typeface="Courier New" panose="02070309020205020404" pitchFamily="49" charset="0"/>
              <a:buChar char="o"/>
            </a:pPr>
            <a:r>
              <a:rPr lang="nl-BE" sz="3200">
                <a:effectLst/>
                <a:latin typeface="Calibri" panose="020F0502020204030204" pitchFamily="34" charset="0"/>
                <a:ea typeface="Calibri" panose="020F0502020204030204" pitchFamily="34" charset="0"/>
              </a:rPr>
              <a:t>de deelnemers herkennen de leerlijnen als verticale samenhang binnen de </a:t>
            </a:r>
            <a:r>
              <a:rPr lang="nl-BE" sz="3200" err="1">
                <a:effectLst/>
                <a:latin typeface="Calibri" panose="020F0502020204030204" pitchFamily="34" charset="0"/>
                <a:ea typeface="Calibri" panose="020F0502020204030204" pitchFamily="34" charset="0"/>
              </a:rPr>
              <a:t>doelset</a:t>
            </a:r>
            <a:r>
              <a:rPr lang="nl-BE" sz="3200">
                <a:effectLst/>
                <a:latin typeface="Calibri" panose="020F0502020204030204" pitchFamily="34" charset="0"/>
                <a:ea typeface="Calibri" panose="020F0502020204030204" pitchFamily="34" charset="0"/>
              </a:rPr>
              <a:t> (</a:t>
            </a:r>
            <a:r>
              <a:rPr lang="nl-BE" sz="3200" err="1">
                <a:effectLst/>
                <a:latin typeface="Calibri" panose="020F0502020204030204" pitchFamily="34" charset="0"/>
                <a:ea typeface="Calibri" panose="020F0502020204030204" pitchFamily="34" charset="0"/>
              </a:rPr>
              <a:t>mbv</a:t>
            </a:r>
            <a:r>
              <a:rPr lang="nl-BE" sz="3200">
                <a:effectLst/>
                <a:latin typeface="Calibri" panose="020F0502020204030204" pitchFamily="34" charset="0"/>
                <a:ea typeface="Calibri" panose="020F0502020204030204" pitchFamily="34" charset="0"/>
              </a:rPr>
              <a:t> de navigator)</a:t>
            </a:r>
          </a:p>
          <a:p>
            <a:pPr marL="1028665" lvl="1" indent="-342900">
              <a:lnSpc>
                <a:spcPct val="107000"/>
              </a:lnSpc>
              <a:buFont typeface="Courier New" panose="02070309020205020404" pitchFamily="49" charset="0"/>
              <a:buChar char="o"/>
            </a:pPr>
            <a:r>
              <a:rPr lang="nl-BE" sz="3200">
                <a:effectLst/>
                <a:latin typeface="Calibri" panose="020F0502020204030204" pitchFamily="34" charset="0"/>
                <a:ea typeface="Calibri" panose="020F0502020204030204" pitchFamily="34" charset="0"/>
              </a:rPr>
              <a:t>de deelnemers passen de navigator toe als navigatiesysteem voor doelen </a:t>
            </a:r>
          </a:p>
          <a:p>
            <a:pPr marL="1028665" lvl="1" indent="-342900">
              <a:lnSpc>
                <a:spcPct val="107000"/>
              </a:lnSpc>
              <a:buFont typeface="Courier New" panose="02070309020205020404" pitchFamily="49" charset="0"/>
              <a:buChar char="o"/>
            </a:pPr>
            <a:r>
              <a:rPr lang="nl-BE" sz="3200">
                <a:effectLst/>
                <a:latin typeface="Calibri" panose="020F0502020204030204" pitchFamily="34" charset="0"/>
                <a:ea typeface="Calibri" panose="020F0502020204030204" pitchFamily="34" charset="0"/>
              </a:rPr>
              <a:t>de deelnemers reflecteren op de navigator als navigatiesysteem.</a:t>
            </a:r>
          </a:p>
          <a:p>
            <a:pPr marL="342900" lvl="0" indent="-342900">
              <a:lnSpc>
                <a:spcPct val="107000"/>
              </a:lnSpc>
              <a:spcBef>
                <a:spcPts val="600"/>
              </a:spcBef>
              <a:spcAft>
                <a:spcPts val="600"/>
              </a:spcAft>
              <a:buFont typeface="Symbol" panose="05050102010706020507" pitchFamily="18" charset="2"/>
              <a:buChar char=""/>
            </a:pPr>
            <a:r>
              <a:rPr lang="nl-BE" sz="3200">
                <a:effectLst/>
                <a:latin typeface="Calibri" panose="020F0502020204030204" pitchFamily="34" charset="0"/>
                <a:ea typeface="Calibri" panose="020F0502020204030204" pitchFamily="34" charset="0"/>
                <a:cs typeface="Calibri" panose="020F0502020204030204" pitchFamily="34" charset="0"/>
              </a:rPr>
              <a:t>Vakdidactiek:</a:t>
            </a:r>
            <a:endParaRPr lang="nl-BE" sz="3200">
              <a:effectLst/>
              <a:latin typeface="Calibri" panose="020F0502020204030204" pitchFamily="34" charset="0"/>
              <a:ea typeface="Calibri" panose="020F0502020204030204" pitchFamily="34" charset="0"/>
            </a:endParaRPr>
          </a:p>
          <a:p>
            <a:pPr marL="1028665" lvl="1" indent="-342900">
              <a:lnSpc>
                <a:spcPct val="107000"/>
              </a:lnSpc>
              <a:buFont typeface="Courier New" panose="02070309020205020404" pitchFamily="49" charset="0"/>
              <a:buChar char="o"/>
            </a:pPr>
            <a:r>
              <a:rPr lang="nl-BE" sz="3200">
                <a:effectLst/>
                <a:latin typeface="Calibri" panose="020F0502020204030204" pitchFamily="34" charset="0"/>
                <a:ea typeface="Calibri" panose="020F0502020204030204" pitchFamily="34" charset="0"/>
                <a:cs typeface="Calibri" panose="020F0502020204030204" pitchFamily="34" charset="0"/>
              </a:rPr>
              <a:t>de deelnemers herkennen de geclusterde doelen van hun doelgroep.</a:t>
            </a:r>
            <a:endParaRPr lang="nl-BE" sz="3200">
              <a:effectLst/>
              <a:latin typeface="Calibri" panose="020F0502020204030204" pitchFamily="34" charset="0"/>
              <a:ea typeface="Calibri" panose="020F0502020204030204" pitchFamily="34" charset="0"/>
            </a:endParaRPr>
          </a:p>
          <a:p>
            <a:pPr marL="1028665" lvl="1" indent="-342900">
              <a:lnSpc>
                <a:spcPct val="107000"/>
              </a:lnSpc>
              <a:buFont typeface="Courier New" panose="02070309020205020404" pitchFamily="49" charset="0"/>
              <a:buChar char="o"/>
            </a:pPr>
            <a:r>
              <a:rPr lang="nl-BE" sz="3200">
                <a:effectLst/>
                <a:latin typeface="Calibri" panose="020F0502020204030204" pitchFamily="34" charset="0"/>
                <a:ea typeface="Calibri" panose="020F0502020204030204" pitchFamily="34" charset="0"/>
                <a:cs typeface="Calibri" panose="020F0502020204030204" pitchFamily="34" charset="0"/>
              </a:rPr>
              <a:t>de deelnemers zetten de fiches exemplarisch om naar de praktijk.</a:t>
            </a:r>
            <a:endParaRPr lang="nl-BE" sz="3200">
              <a:effectLst/>
              <a:latin typeface="Calibri" panose="020F0502020204030204" pitchFamily="34" charset="0"/>
              <a:ea typeface="Calibri" panose="020F0502020204030204" pitchFamily="34" charset="0"/>
            </a:endParaRPr>
          </a:p>
          <a:p>
            <a:pPr marL="1028665" lvl="1" indent="-342900">
              <a:lnSpc>
                <a:spcPct val="107000"/>
              </a:lnSpc>
              <a:buFont typeface="Courier New" panose="02070309020205020404" pitchFamily="49" charset="0"/>
              <a:buChar char="o"/>
            </a:pPr>
            <a:r>
              <a:rPr lang="nl-BE" sz="3200">
                <a:effectLst/>
                <a:latin typeface="Calibri" panose="020F0502020204030204" pitchFamily="34" charset="0"/>
                <a:ea typeface="Calibri" panose="020F0502020204030204" pitchFamily="34" charset="0"/>
              </a:rPr>
              <a:t>de deelnemers reflecteren op de fiches als didactisch hulpmiddel.</a:t>
            </a:r>
          </a:p>
          <a:p>
            <a:pPr marL="342900" lvl="0" indent="-342900">
              <a:lnSpc>
                <a:spcPct val="107000"/>
              </a:lnSpc>
              <a:spcBef>
                <a:spcPts val="600"/>
              </a:spcBef>
              <a:buFont typeface="Symbol" panose="05050102010706020507" pitchFamily="18" charset="2"/>
              <a:buChar char=""/>
            </a:pPr>
            <a:endParaRPr lang="nl-BE">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93631956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A89C32-2A2D-B123-67FD-4EFC80195813}"/>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D930F762-1C0A-ECE4-0C8A-F5765CC16C5F}"/>
              </a:ext>
            </a:extLst>
          </p:cNvPr>
          <p:cNvSpPr>
            <a:spLocks noGrp="1"/>
          </p:cNvSpPr>
          <p:nvPr>
            <p:ph type="title"/>
          </p:nvPr>
        </p:nvSpPr>
        <p:spPr>
          <a:xfrm>
            <a:off x="1512181" y="1048903"/>
            <a:ext cx="13488832" cy="1639890"/>
          </a:xfrm>
        </p:spPr>
        <p:txBody>
          <a:bodyPr anchor="b">
            <a:normAutofit/>
          </a:bodyPr>
          <a:lstStyle/>
          <a:p>
            <a:r>
              <a:rPr lang="nl-NL" sz="5600"/>
              <a:t>Vorming doelenkader en vakdidactiek voor leraren BaO</a:t>
            </a:r>
            <a:endParaRPr lang="nl-BE" sz="5600"/>
          </a:p>
        </p:txBody>
      </p:sp>
      <p:sp>
        <p:nvSpPr>
          <p:cNvPr id="16" name="Content Placeholder 2">
            <a:extLst>
              <a:ext uri="{FF2B5EF4-FFF2-40B4-BE49-F238E27FC236}">
                <a16:creationId xmlns:a16="http://schemas.microsoft.com/office/drawing/2014/main" id="{C8D29569-5C5C-067A-3615-95F58F632FE8}"/>
              </a:ext>
            </a:extLst>
          </p:cNvPr>
          <p:cNvSpPr>
            <a:spLocks noGrp="1"/>
          </p:cNvSpPr>
          <p:nvPr>
            <p:ph idx="1"/>
          </p:nvPr>
        </p:nvSpPr>
        <p:spPr>
          <a:xfrm>
            <a:off x="8849681" y="3715474"/>
            <a:ext cx="6026043" cy="973941"/>
          </a:xfrm>
        </p:spPr>
        <p:txBody>
          <a:bodyPr>
            <a:normAutofit fontScale="92500" lnSpcReduction="10000"/>
          </a:bodyPr>
          <a:lstStyle/>
          <a:p>
            <a:pPr marL="0" indent="0" algn="ctr">
              <a:buNone/>
            </a:pPr>
            <a:r>
              <a:rPr lang="nl-NL" sz="7200" b="1">
                <a:solidFill>
                  <a:schemeClr val="accent2"/>
                </a:solidFill>
              </a:rPr>
              <a:t>Ontwerp</a:t>
            </a:r>
            <a:endParaRPr lang="nl-NL" b="1">
              <a:solidFill>
                <a:schemeClr val="accent2"/>
              </a:solidFill>
            </a:endParaRPr>
          </a:p>
        </p:txBody>
      </p:sp>
      <p:pic>
        <p:nvPicPr>
          <p:cNvPr id="3" name="Afbeelding 2">
            <a:extLst>
              <a:ext uri="{FF2B5EF4-FFF2-40B4-BE49-F238E27FC236}">
                <a16:creationId xmlns:a16="http://schemas.microsoft.com/office/drawing/2014/main" id="{ABB8308F-C21B-8E00-4792-FB140C4DD5CD}"/>
              </a:ext>
            </a:extLst>
          </p:cNvPr>
          <p:cNvPicPr>
            <a:picLocks noChangeAspect="1"/>
          </p:cNvPicPr>
          <p:nvPr/>
        </p:nvPicPr>
        <p:blipFill>
          <a:blip r:embed="rId3" cstate="email">
            <a:extLst>
              <a:ext uri="{28A0092B-C50C-407E-A947-70E740481C1C}">
                <a14:useLocalDpi xmlns:a14="http://schemas.microsoft.com/office/drawing/2010/main" val="0"/>
              </a:ext>
            </a:extLst>
          </a:blip>
          <a:srcRect/>
          <a:stretch/>
        </p:blipFill>
        <p:spPr>
          <a:xfrm>
            <a:off x="10764812" y="2822209"/>
            <a:ext cx="2097222" cy="759458"/>
          </a:xfrm>
          <a:prstGeom prst="rect">
            <a:avLst/>
          </a:prstGeom>
        </p:spPr>
      </p:pic>
      <p:sp>
        <p:nvSpPr>
          <p:cNvPr id="6" name="Content Placeholder 2">
            <a:extLst>
              <a:ext uri="{FF2B5EF4-FFF2-40B4-BE49-F238E27FC236}">
                <a16:creationId xmlns:a16="http://schemas.microsoft.com/office/drawing/2014/main" id="{81BFC393-8C9E-2368-6FF2-B3A774A71440}"/>
              </a:ext>
            </a:extLst>
          </p:cNvPr>
          <p:cNvSpPr txBox="1">
            <a:spLocks/>
          </p:cNvSpPr>
          <p:nvPr/>
        </p:nvSpPr>
        <p:spPr>
          <a:xfrm>
            <a:off x="8229597" y="4695317"/>
            <a:ext cx="6980666" cy="7013463"/>
          </a:xfrm>
          <a:prstGeom prst="rect">
            <a:avLst/>
          </a:prstGeom>
        </p:spPr>
        <p:txBody>
          <a:bodyPr vert="horz" lIns="91440" tIns="45720" rIns="91440" bIns="45720" rtlCol="0">
            <a:normAutofit/>
          </a:bodyPr>
          <a:lstStyle>
            <a:lvl1pPr marL="685766" indent="-685766" algn="l" defTabSz="1828709" rtl="0" eaLnBrk="1" latinLnBrk="0" hangingPunct="1">
              <a:lnSpc>
                <a:spcPct val="90000"/>
              </a:lnSpc>
              <a:spcBef>
                <a:spcPts val="2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gn="just">
              <a:buFontTx/>
              <a:buNone/>
            </a:pPr>
            <a:r>
              <a:rPr lang="nl-NL">
                <a:effectLst/>
                <a:latin typeface="Calibri" panose="020F0502020204030204" pitchFamily="34" charset="0"/>
                <a:ea typeface="Calibri" panose="020F0502020204030204" pitchFamily="34" charset="0"/>
              </a:rPr>
              <a:t>Elke vorming bestaat uit een gemeenschappelijke online introductie gevolgd door twee volle dagen vorming in deelgroepen kleuter, L1 tot 3 en L4 tot 6.</a:t>
            </a:r>
          </a:p>
          <a:p>
            <a:pPr marL="0" indent="0" algn="just">
              <a:buFontTx/>
              <a:buNone/>
            </a:pPr>
            <a:r>
              <a:rPr lang="nl-NL">
                <a:effectLst/>
                <a:latin typeface="Calibri" panose="020F0502020204030204" pitchFamily="34" charset="0"/>
                <a:ea typeface="Calibri" panose="020F0502020204030204" pitchFamily="34" charset="0"/>
              </a:rPr>
              <a:t>Er zullen twee insteken aangeboden worden voor de vormingsreeksen: Nederlands of wiskunde. We nemen het wereldgeoriënteerde kennisrijke curriculum systematisch mee. </a:t>
            </a:r>
          </a:p>
        </p:txBody>
      </p:sp>
    </p:spTree>
    <p:extLst>
      <p:ext uri="{BB962C8B-B14F-4D97-AF65-F5344CB8AC3E}">
        <p14:creationId xmlns:p14="http://schemas.microsoft.com/office/powerpoint/2010/main" val="240949604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F9BDAE-621E-BB7D-0976-D4CFDA992161}"/>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5837F9D3-081E-7D39-56EF-5F73C040107F}"/>
              </a:ext>
            </a:extLst>
          </p:cNvPr>
          <p:cNvSpPr>
            <a:spLocks noGrp="1"/>
          </p:cNvSpPr>
          <p:nvPr>
            <p:ph type="title"/>
          </p:nvPr>
        </p:nvSpPr>
        <p:spPr>
          <a:xfrm>
            <a:off x="1512181" y="1048903"/>
            <a:ext cx="13488832" cy="1639890"/>
          </a:xfrm>
        </p:spPr>
        <p:txBody>
          <a:bodyPr anchor="b">
            <a:normAutofit/>
          </a:bodyPr>
          <a:lstStyle/>
          <a:p>
            <a:r>
              <a:rPr lang="nl-NL" sz="5600"/>
              <a:t>Vorming doelenkader en vakdidactiek voor leraren BaO</a:t>
            </a:r>
            <a:endParaRPr lang="nl-BE" sz="5600"/>
          </a:p>
        </p:txBody>
      </p:sp>
      <p:sp>
        <p:nvSpPr>
          <p:cNvPr id="16" name="Content Placeholder 2">
            <a:extLst>
              <a:ext uri="{FF2B5EF4-FFF2-40B4-BE49-F238E27FC236}">
                <a16:creationId xmlns:a16="http://schemas.microsoft.com/office/drawing/2014/main" id="{078A3A88-F3AB-7298-85E4-70E160FFECAB}"/>
              </a:ext>
            </a:extLst>
          </p:cNvPr>
          <p:cNvSpPr>
            <a:spLocks noGrp="1"/>
          </p:cNvSpPr>
          <p:nvPr>
            <p:ph idx="1"/>
          </p:nvPr>
        </p:nvSpPr>
        <p:spPr>
          <a:xfrm>
            <a:off x="2683667" y="3180215"/>
            <a:ext cx="6026043" cy="973941"/>
          </a:xfrm>
        </p:spPr>
        <p:txBody>
          <a:bodyPr>
            <a:normAutofit fontScale="92500" lnSpcReduction="10000"/>
          </a:bodyPr>
          <a:lstStyle/>
          <a:p>
            <a:pPr marL="0" indent="0" algn="ctr">
              <a:buNone/>
            </a:pPr>
            <a:r>
              <a:rPr lang="nl-NL" sz="7200" b="1">
                <a:solidFill>
                  <a:schemeClr val="accent2"/>
                </a:solidFill>
              </a:rPr>
              <a:t>Wiskunde</a:t>
            </a:r>
            <a:endParaRPr lang="nl-NL" b="1">
              <a:solidFill>
                <a:schemeClr val="accent2"/>
              </a:solidFill>
            </a:endParaRPr>
          </a:p>
        </p:txBody>
      </p:sp>
      <p:sp>
        <p:nvSpPr>
          <p:cNvPr id="2" name="Content Placeholder 2">
            <a:extLst>
              <a:ext uri="{FF2B5EF4-FFF2-40B4-BE49-F238E27FC236}">
                <a16:creationId xmlns:a16="http://schemas.microsoft.com/office/drawing/2014/main" id="{F5638203-85D6-3924-DDBC-B67E1DD60671}"/>
              </a:ext>
            </a:extLst>
          </p:cNvPr>
          <p:cNvSpPr txBox="1">
            <a:spLocks/>
          </p:cNvSpPr>
          <p:nvPr/>
        </p:nvSpPr>
        <p:spPr>
          <a:xfrm>
            <a:off x="14300646" y="3180215"/>
            <a:ext cx="6026043" cy="973941"/>
          </a:xfrm>
          <a:prstGeom prst="rect">
            <a:avLst/>
          </a:prstGeom>
        </p:spPr>
        <p:txBody>
          <a:bodyPr vert="horz" lIns="91440" tIns="45720" rIns="91440" bIns="45720" rtlCol="0">
            <a:normAutofit fontScale="92500" lnSpcReduction="10000"/>
          </a:bodyPr>
          <a:lstStyle>
            <a:lvl1pPr marL="685766" indent="-685766" algn="l" defTabSz="1828709" rtl="0" eaLnBrk="1" latinLnBrk="0" hangingPunct="1">
              <a:lnSpc>
                <a:spcPct val="90000"/>
              </a:lnSpc>
              <a:spcBef>
                <a:spcPts val="2000"/>
              </a:spcBef>
              <a:buFontTx/>
              <a:buBlip>
                <a:blip r:embed="rId3"/>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3"/>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3"/>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gn="ctr">
              <a:buFontTx/>
              <a:buNone/>
            </a:pPr>
            <a:r>
              <a:rPr lang="nl-NL" sz="7200" b="1">
                <a:solidFill>
                  <a:schemeClr val="accent2"/>
                </a:solidFill>
              </a:rPr>
              <a:t>Nederlands</a:t>
            </a:r>
            <a:endParaRPr lang="nl-NL" b="1">
              <a:solidFill>
                <a:schemeClr val="accent2"/>
              </a:solidFill>
            </a:endParaRPr>
          </a:p>
        </p:txBody>
      </p:sp>
      <p:pic>
        <p:nvPicPr>
          <p:cNvPr id="4" name="Afbeelding 3" descr="Afbeelding met tekst, schermopname, cirkel, Lettertype&#10;&#10;Door AI gegenereerde inhoud is mogelijk onjuist.">
            <a:extLst>
              <a:ext uri="{FF2B5EF4-FFF2-40B4-BE49-F238E27FC236}">
                <a16:creationId xmlns:a16="http://schemas.microsoft.com/office/drawing/2014/main" id="{3192E77A-D782-523E-E07F-02FA3E41E7CC}"/>
              </a:ext>
            </a:extLst>
          </p:cNvPr>
          <p:cNvPicPr>
            <a:picLocks noChangeAspect="1"/>
          </p:cNvPicPr>
          <p:nvPr/>
        </p:nvPicPr>
        <p:blipFill rotWithShape="1">
          <a:blip r:embed="rId4" cstate="email">
            <a:extLst>
              <a:ext uri="{28A0092B-C50C-407E-A947-70E740481C1C}">
                <a14:useLocalDpi xmlns:a14="http://schemas.microsoft.com/office/drawing/2010/main" val="0"/>
              </a:ext>
            </a:extLst>
          </a:blip>
          <a:srcRect t="8110"/>
          <a:stretch/>
        </p:blipFill>
        <p:spPr bwMode="auto">
          <a:xfrm>
            <a:off x="11745034" y="4265666"/>
            <a:ext cx="11137268" cy="7604382"/>
          </a:xfrm>
          <a:prstGeom prst="rect">
            <a:avLst/>
          </a:prstGeom>
          <a:ln>
            <a:noFill/>
          </a:ln>
          <a:extLst>
            <a:ext uri="{53640926-AAD7-44D8-BBD7-CCE9431645EC}">
              <a14:shadowObscured xmlns:a14="http://schemas.microsoft.com/office/drawing/2010/main"/>
            </a:ext>
          </a:extLst>
        </p:spPr>
      </p:pic>
      <p:pic>
        <p:nvPicPr>
          <p:cNvPr id="5" name="Afbeelding 4" descr="Afbeelding met tekst, schermopname, cirkel, Lettertype&#10;&#10;Door AI gegenereerde inhoud is mogelijk onjuist.">
            <a:extLst>
              <a:ext uri="{FF2B5EF4-FFF2-40B4-BE49-F238E27FC236}">
                <a16:creationId xmlns:a16="http://schemas.microsoft.com/office/drawing/2014/main" id="{B745EF01-829F-6205-59FA-2BDE30F2651F}"/>
              </a:ext>
            </a:extLst>
          </p:cNvPr>
          <p:cNvPicPr>
            <a:picLocks noChangeAspect="1"/>
          </p:cNvPicPr>
          <p:nvPr/>
        </p:nvPicPr>
        <p:blipFill rotWithShape="1">
          <a:blip r:embed="rId5" cstate="email">
            <a:extLst>
              <a:ext uri="{28A0092B-C50C-407E-A947-70E740481C1C}">
                <a14:useLocalDpi xmlns:a14="http://schemas.microsoft.com/office/drawing/2010/main" val="0"/>
              </a:ext>
            </a:extLst>
          </a:blip>
          <a:srcRect t="5829"/>
          <a:stretch/>
        </p:blipFill>
        <p:spPr bwMode="auto">
          <a:xfrm>
            <a:off x="-15845" y="4265665"/>
            <a:ext cx="11374805" cy="760438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15364511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B92B47-34A2-9636-1990-AF5634EEE913}"/>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292CBC76-2CE9-8435-17AF-80C980BE3705}"/>
              </a:ext>
            </a:extLst>
          </p:cNvPr>
          <p:cNvSpPr>
            <a:spLocks noGrp="1"/>
          </p:cNvSpPr>
          <p:nvPr>
            <p:ph type="title"/>
          </p:nvPr>
        </p:nvSpPr>
        <p:spPr>
          <a:xfrm>
            <a:off x="1512181" y="1048903"/>
            <a:ext cx="13488832" cy="1639890"/>
          </a:xfrm>
        </p:spPr>
        <p:txBody>
          <a:bodyPr anchor="b">
            <a:normAutofit/>
          </a:bodyPr>
          <a:lstStyle/>
          <a:p>
            <a:r>
              <a:rPr lang="nl-NL" sz="5600"/>
              <a:t>Vorming doelenkader en vakdidactiek voor individuele beleidsmakers BaO</a:t>
            </a:r>
            <a:endParaRPr lang="nl-BE" sz="5600"/>
          </a:p>
        </p:txBody>
      </p:sp>
      <p:sp>
        <p:nvSpPr>
          <p:cNvPr id="16" name="Content Placeholder 2">
            <a:extLst>
              <a:ext uri="{FF2B5EF4-FFF2-40B4-BE49-F238E27FC236}">
                <a16:creationId xmlns:a16="http://schemas.microsoft.com/office/drawing/2014/main" id="{F9F0DF77-8E94-FBAE-371A-F110FA1E4C25}"/>
              </a:ext>
            </a:extLst>
          </p:cNvPr>
          <p:cNvSpPr>
            <a:spLocks noGrp="1"/>
          </p:cNvSpPr>
          <p:nvPr>
            <p:ph idx="1"/>
          </p:nvPr>
        </p:nvSpPr>
        <p:spPr>
          <a:xfrm>
            <a:off x="1512181" y="5923642"/>
            <a:ext cx="8880756" cy="6141977"/>
          </a:xfrm>
        </p:spPr>
        <p:txBody>
          <a:bodyPr>
            <a:normAutofit/>
          </a:bodyPr>
          <a:lstStyle/>
          <a:p>
            <a:pPr marL="0" indent="0" algn="ctr">
              <a:buNone/>
            </a:pPr>
            <a:r>
              <a:rPr lang="nl-NL" sz="7200" b="1">
                <a:solidFill>
                  <a:schemeClr val="accent2"/>
                </a:solidFill>
              </a:rPr>
              <a:t>doelgroep</a:t>
            </a:r>
            <a:endParaRPr lang="nl-NL" b="1">
              <a:solidFill>
                <a:schemeClr val="accent2"/>
              </a:solidFill>
            </a:endParaRPr>
          </a:p>
          <a:p>
            <a:pPr marL="0" indent="0" algn="just">
              <a:buNone/>
            </a:pPr>
            <a:r>
              <a:rPr lang="nl-NL" sz="4300"/>
              <a:t>Directeurs, beleidsmedewerkers of kartrekkers die, complementair aan de opleiding curriculumimplementatie voor beleidsteams, dieper willen duiken in de inhouden van het leerplanconcept, de doelensets en de daaraan gekoppelde vakdidactiek. </a:t>
            </a:r>
          </a:p>
        </p:txBody>
      </p:sp>
      <p:pic>
        <p:nvPicPr>
          <p:cNvPr id="3" name="Afbeelding 2" descr="Afbeelding met cirkel, Graphics, patroon, kunst&#10;&#10;Door AI gegenereerde inhoud is mogelijk onjuist.">
            <a:extLst>
              <a:ext uri="{FF2B5EF4-FFF2-40B4-BE49-F238E27FC236}">
                <a16:creationId xmlns:a16="http://schemas.microsoft.com/office/drawing/2014/main" id="{DAA409ED-6D98-6C95-8C09-DA694FA079A7}"/>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168738" y="4345304"/>
            <a:ext cx="1709369" cy="1556037"/>
          </a:xfrm>
          <a:prstGeom prst="rect">
            <a:avLst/>
          </a:prstGeom>
        </p:spPr>
      </p:pic>
      <p:pic>
        <p:nvPicPr>
          <p:cNvPr id="6" name="Afbeelding 5" descr="Afbeelding met Graphics, Lettertype, symbool, ontwerp&#10;&#10;Door AI gegenereerde inhoud is mogelijk onjuist.">
            <a:extLst>
              <a:ext uri="{FF2B5EF4-FFF2-40B4-BE49-F238E27FC236}">
                <a16:creationId xmlns:a16="http://schemas.microsoft.com/office/drawing/2014/main" id="{747DFB81-EBF7-FA9A-4AAE-36528126AADD}"/>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15624156" y="4368443"/>
            <a:ext cx="1623311" cy="1555200"/>
          </a:xfrm>
          <a:prstGeom prst="rect">
            <a:avLst/>
          </a:prstGeom>
        </p:spPr>
      </p:pic>
      <p:sp>
        <p:nvSpPr>
          <p:cNvPr id="7" name="Content Placeholder 2">
            <a:extLst>
              <a:ext uri="{FF2B5EF4-FFF2-40B4-BE49-F238E27FC236}">
                <a16:creationId xmlns:a16="http://schemas.microsoft.com/office/drawing/2014/main" id="{1D836C9F-60DB-26FF-0875-239CE74985B0}"/>
              </a:ext>
            </a:extLst>
          </p:cNvPr>
          <p:cNvSpPr txBox="1">
            <a:spLocks/>
          </p:cNvSpPr>
          <p:nvPr/>
        </p:nvSpPr>
        <p:spPr>
          <a:xfrm>
            <a:off x="13231186" y="5789826"/>
            <a:ext cx="7019429" cy="6610330"/>
          </a:xfrm>
          <a:prstGeom prst="rect">
            <a:avLst/>
          </a:prstGeom>
        </p:spPr>
        <p:txBody>
          <a:bodyPr vert="horz" lIns="91440" tIns="45720" rIns="91440" bIns="45720" rtlCol="0">
            <a:normAutofit/>
          </a:bodyPr>
          <a:lstStyle>
            <a:lvl1pPr marL="685766" indent="-685766" algn="l" defTabSz="1828709" rtl="0" eaLnBrk="1" latinLnBrk="0" hangingPunct="1">
              <a:lnSpc>
                <a:spcPct val="90000"/>
              </a:lnSpc>
              <a:spcBef>
                <a:spcPts val="2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gn="ctr">
              <a:buFontTx/>
              <a:buNone/>
            </a:pPr>
            <a:r>
              <a:rPr lang="nl-NL" sz="7200" b="1">
                <a:solidFill>
                  <a:schemeClr val="accent2"/>
                </a:solidFill>
              </a:rPr>
              <a:t>deelnemen</a:t>
            </a:r>
            <a:endParaRPr lang="nl-NL" b="1">
              <a:solidFill>
                <a:schemeClr val="accent2"/>
              </a:solidFill>
            </a:endParaRPr>
          </a:p>
          <a:p>
            <a:pPr marL="0" indent="0" algn="ctr">
              <a:buFontTx/>
              <a:buNone/>
            </a:pPr>
            <a:r>
              <a:rPr lang="nl-NL"/>
              <a:t>Op inschrijving </a:t>
            </a:r>
            <a:br>
              <a:rPr lang="nl-NL"/>
            </a:br>
            <a:r>
              <a:rPr lang="nl-NL"/>
              <a:t>via de GO! pro website</a:t>
            </a:r>
          </a:p>
          <a:p>
            <a:pPr marL="0" indent="0" algn="ctr">
              <a:buFontTx/>
              <a:buNone/>
            </a:pPr>
            <a:r>
              <a:rPr lang="nl-NL"/>
              <a:t>De vormingsreeksen starten na de kerstvakantie en lopen tot half juni</a:t>
            </a:r>
          </a:p>
          <a:p>
            <a:pPr marL="0" indent="0" algn="just">
              <a:buFontTx/>
              <a:buNone/>
            </a:pPr>
            <a:endParaRPr lang="nl-NL"/>
          </a:p>
          <a:p>
            <a:pPr marL="0" indent="0" algn="just">
              <a:buFontTx/>
              <a:buNone/>
            </a:pPr>
            <a:endParaRPr lang="en-US"/>
          </a:p>
        </p:txBody>
      </p:sp>
    </p:spTree>
    <p:extLst>
      <p:ext uri="{BB962C8B-B14F-4D97-AF65-F5344CB8AC3E}">
        <p14:creationId xmlns:p14="http://schemas.microsoft.com/office/powerpoint/2010/main" val="18614634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DD5B44-D87C-F12B-CCF0-A49394DB950C}"/>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4E4674D2-E4EB-10E9-84B4-81F37EE413DE}"/>
              </a:ext>
            </a:extLst>
          </p:cNvPr>
          <p:cNvSpPr>
            <a:spLocks noGrp="1"/>
          </p:cNvSpPr>
          <p:nvPr>
            <p:ph type="title"/>
          </p:nvPr>
        </p:nvSpPr>
        <p:spPr>
          <a:xfrm>
            <a:off x="1512181" y="1048903"/>
            <a:ext cx="13488832" cy="1639890"/>
          </a:xfrm>
        </p:spPr>
        <p:txBody>
          <a:bodyPr anchor="b">
            <a:normAutofit/>
          </a:bodyPr>
          <a:lstStyle/>
          <a:p>
            <a:r>
              <a:rPr lang="nl-NL" sz="5600"/>
              <a:t>Vorming doelenkader en vakdidactiek voor individuele beleidsmakers BaO</a:t>
            </a:r>
            <a:endParaRPr lang="nl-BE" sz="5600"/>
          </a:p>
        </p:txBody>
      </p:sp>
      <p:sp>
        <p:nvSpPr>
          <p:cNvPr id="16" name="Content Placeholder 2">
            <a:extLst>
              <a:ext uri="{FF2B5EF4-FFF2-40B4-BE49-F238E27FC236}">
                <a16:creationId xmlns:a16="http://schemas.microsoft.com/office/drawing/2014/main" id="{3A164810-4DA7-732A-B439-CFE1D24C0F2F}"/>
              </a:ext>
            </a:extLst>
          </p:cNvPr>
          <p:cNvSpPr>
            <a:spLocks noGrp="1"/>
          </p:cNvSpPr>
          <p:nvPr>
            <p:ph idx="1"/>
          </p:nvPr>
        </p:nvSpPr>
        <p:spPr>
          <a:xfrm>
            <a:off x="2074131" y="3575761"/>
            <a:ext cx="19358513" cy="973941"/>
          </a:xfrm>
        </p:spPr>
        <p:txBody>
          <a:bodyPr>
            <a:normAutofit fontScale="92500" lnSpcReduction="10000"/>
          </a:bodyPr>
          <a:lstStyle/>
          <a:p>
            <a:pPr marL="0" indent="0" algn="ctr">
              <a:buNone/>
            </a:pPr>
            <a:r>
              <a:rPr lang="nl-NL" sz="7200" b="1">
                <a:solidFill>
                  <a:schemeClr val="accent2"/>
                </a:solidFill>
              </a:rPr>
              <a:t>doelen</a:t>
            </a:r>
            <a:endParaRPr lang="nl-NL" b="1">
              <a:solidFill>
                <a:schemeClr val="accent2"/>
              </a:solidFill>
            </a:endParaRPr>
          </a:p>
        </p:txBody>
      </p:sp>
      <p:pic>
        <p:nvPicPr>
          <p:cNvPr id="3" name="Afbeelding 2">
            <a:extLst>
              <a:ext uri="{FF2B5EF4-FFF2-40B4-BE49-F238E27FC236}">
                <a16:creationId xmlns:a16="http://schemas.microsoft.com/office/drawing/2014/main" id="{53CBBB82-79A3-1BC2-A682-33B46EEB58CF}"/>
              </a:ext>
            </a:extLst>
          </p:cNvPr>
          <p:cNvPicPr>
            <a:picLocks noChangeAspect="1"/>
          </p:cNvPicPr>
          <p:nvPr/>
        </p:nvPicPr>
        <p:blipFill>
          <a:blip r:embed="rId3" cstate="email">
            <a:extLst>
              <a:ext uri="{28A0092B-C50C-407E-A947-70E740481C1C}">
                <a14:useLocalDpi xmlns:a14="http://schemas.microsoft.com/office/drawing/2010/main" val="0"/>
              </a:ext>
            </a:extLst>
          </a:blip>
          <a:srcRect/>
          <a:stretch/>
        </p:blipFill>
        <p:spPr>
          <a:xfrm>
            <a:off x="11168453" y="2019724"/>
            <a:ext cx="1169867" cy="1556037"/>
          </a:xfrm>
          <a:prstGeom prst="rect">
            <a:avLst/>
          </a:prstGeom>
        </p:spPr>
      </p:pic>
      <p:sp>
        <p:nvSpPr>
          <p:cNvPr id="2" name="Content Placeholder 2">
            <a:extLst>
              <a:ext uri="{FF2B5EF4-FFF2-40B4-BE49-F238E27FC236}">
                <a16:creationId xmlns:a16="http://schemas.microsoft.com/office/drawing/2014/main" id="{D8FBEF66-76B4-97B3-20CA-F53EBBBC5B84}"/>
              </a:ext>
            </a:extLst>
          </p:cNvPr>
          <p:cNvSpPr txBox="1">
            <a:spLocks/>
          </p:cNvSpPr>
          <p:nvPr/>
        </p:nvSpPr>
        <p:spPr>
          <a:xfrm>
            <a:off x="1512181" y="4546581"/>
            <a:ext cx="20924073" cy="8879487"/>
          </a:xfrm>
          <a:prstGeom prst="rect">
            <a:avLst/>
          </a:prstGeom>
        </p:spPr>
        <p:txBody>
          <a:bodyPr vert="horz" lIns="91440" tIns="45720" rIns="91440" bIns="45720" numCol="2" spcCol="540000" rtlCol="0">
            <a:normAutofit/>
          </a:bodyPr>
          <a:lstStyle>
            <a:lvl1pPr marL="685766" indent="-685766" algn="l" defTabSz="1828709" rtl="0" eaLnBrk="1" latinLnBrk="0" hangingPunct="1">
              <a:lnSpc>
                <a:spcPct val="90000"/>
              </a:lnSpc>
              <a:spcBef>
                <a:spcPts val="2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342900" lvl="0" indent="-342900">
              <a:lnSpc>
                <a:spcPct val="107000"/>
              </a:lnSpc>
              <a:spcBef>
                <a:spcPts val="600"/>
              </a:spcBef>
              <a:spcAft>
                <a:spcPts val="600"/>
              </a:spcAft>
              <a:buFont typeface="Symbol" panose="05050102010706020507" pitchFamily="18" charset="2"/>
              <a:buChar char=""/>
            </a:pPr>
            <a:r>
              <a:rPr lang="nl-BE" sz="3200">
                <a:effectLst/>
                <a:latin typeface="Calibri" panose="020F0502020204030204" pitchFamily="34" charset="0"/>
                <a:ea typeface="Calibri" panose="020F0502020204030204" pitchFamily="34" charset="0"/>
              </a:rPr>
              <a:t>Leerplandoelen:</a:t>
            </a:r>
          </a:p>
          <a:p>
            <a:pPr marL="1028665" lvl="1" indent="-342900">
              <a:lnSpc>
                <a:spcPct val="107000"/>
              </a:lnSpc>
              <a:buFont typeface="Courier New" panose="02070309020205020404" pitchFamily="49" charset="0"/>
              <a:buChar char="o"/>
            </a:pPr>
            <a:r>
              <a:rPr lang="nl-BE" sz="3200">
                <a:effectLst/>
                <a:latin typeface="Calibri" panose="020F0502020204030204" pitchFamily="34" charset="0"/>
                <a:ea typeface="Calibri" panose="020F0502020204030204" pitchFamily="34" charset="0"/>
              </a:rPr>
              <a:t>de deelnemers illustreren de doelen van hun doelgroep concreet</a:t>
            </a:r>
          </a:p>
          <a:p>
            <a:pPr marL="1028665" lvl="1" indent="-342900">
              <a:lnSpc>
                <a:spcPct val="107000"/>
              </a:lnSpc>
              <a:buFont typeface="Courier New" panose="02070309020205020404" pitchFamily="49" charset="0"/>
              <a:buChar char="o"/>
            </a:pPr>
            <a:r>
              <a:rPr lang="nl-BE" sz="3200">
                <a:effectLst/>
                <a:latin typeface="Calibri" panose="020F0502020204030204" pitchFamily="34" charset="0"/>
                <a:ea typeface="Calibri" panose="020F0502020204030204" pitchFamily="34" charset="0"/>
              </a:rPr>
              <a:t>de deelnemers koppelen de doelen aan de praktijk</a:t>
            </a:r>
          </a:p>
          <a:p>
            <a:pPr marL="1028665" lvl="1" indent="-342900">
              <a:lnSpc>
                <a:spcPct val="107000"/>
              </a:lnSpc>
              <a:buFont typeface="Courier New" panose="02070309020205020404" pitchFamily="49" charset="0"/>
              <a:buChar char="o"/>
            </a:pPr>
            <a:r>
              <a:rPr lang="nl-BE" sz="3200">
                <a:effectLst/>
                <a:latin typeface="Calibri" panose="020F0502020204030204" pitchFamily="34" charset="0"/>
                <a:ea typeface="Calibri" panose="020F0502020204030204" pitchFamily="34" charset="0"/>
              </a:rPr>
              <a:t>de deelnemers tonen hun specifieke kennis van een </a:t>
            </a:r>
            <a:r>
              <a:rPr lang="nl-BE" sz="3200" err="1">
                <a:effectLst/>
                <a:latin typeface="Calibri" panose="020F0502020204030204" pitchFamily="34" charset="0"/>
                <a:ea typeface="Calibri" panose="020F0502020204030204" pitchFamily="34" charset="0"/>
              </a:rPr>
              <a:t>doelenset</a:t>
            </a:r>
            <a:r>
              <a:rPr lang="nl-BE" sz="3200">
                <a:effectLst/>
                <a:latin typeface="Calibri" panose="020F0502020204030204" pitchFamily="34" charset="0"/>
                <a:ea typeface="Calibri" panose="020F0502020204030204" pitchFamily="34" charset="0"/>
              </a:rPr>
              <a:t> in de context van andere doelensets</a:t>
            </a:r>
          </a:p>
          <a:p>
            <a:pPr marL="342900" lvl="0" indent="-342900">
              <a:lnSpc>
                <a:spcPct val="107000"/>
              </a:lnSpc>
              <a:spcBef>
                <a:spcPts val="600"/>
              </a:spcBef>
              <a:spcAft>
                <a:spcPts val="600"/>
              </a:spcAft>
              <a:buFont typeface="Symbol" panose="05050102010706020507" pitchFamily="18" charset="2"/>
              <a:buChar char=""/>
            </a:pPr>
            <a:r>
              <a:rPr lang="nl-BE" sz="3200">
                <a:effectLst/>
                <a:latin typeface="Calibri" panose="020F0502020204030204" pitchFamily="34" charset="0"/>
                <a:ea typeface="Calibri" panose="020F0502020204030204" pitchFamily="34" charset="0"/>
              </a:rPr>
              <a:t>GO! Navigator:</a:t>
            </a:r>
          </a:p>
          <a:p>
            <a:pPr marL="1028665" lvl="1" indent="-342900">
              <a:lnSpc>
                <a:spcPct val="107000"/>
              </a:lnSpc>
              <a:buFont typeface="Courier New" panose="02070309020205020404" pitchFamily="49" charset="0"/>
              <a:buChar char="o"/>
            </a:pPr>
            <a:r>
              <a:rPr lang="nl-BE" sz="3200">
                <a:effectLst/>
                <a:latin typeface="Calibri" panose="020F0502020204030204" pitchFamily="34" charset="0"/>
                <a:ea typeface="Calibri" panose="020F0502020204030204" pitchFamily="34" charset="0"/>
              </a:rPr>
              <a:t>de deelnemers herkennen vlaggen en schakels als horizontale samenhang binnen de </a:t>
            </a:r>
            <a:r>
              <a:rPr lang="nl-BE" sz="3200" err="1">
                <a:effectLst/>
                <a:latin typeface="Calibri" panose="020F0502020204030204" pitchFamily="34" charset="0"/>
                <a:ea typeface="Calibri" panose="020F0502020204030204" pitchFamily="34" charset="0"/>
              </a:rPr>
              <a:t>doelenset</a:t>
            </a:r>
            <a:r>
              <a:rPr lang="nl-BE" sz="3200">
                <a:effectLst/>
                <a:latin typeface="Calibri" panose="020F0502020204030204" pitchFamily="34" charset="0"/>
                <a:ea typeface="Calibri" panose="020F0502020204030204" pitchFamily="34" charset="0"/>
              </a:rPr>
              <a:t> (</a:t>
            </a:r>
            <a:r>
              <a:rPr lang="nl-BE" sz="3200" err="1">
                <a:effectLst/>
                <a:latin typeface="Calibri" panose="020F0502020204030204" pitchFamily="34" charset="0"/>
                <a:ea typeface="Calibri" panose="020F0502020204030204" pitchFamily="34" charset="0"/>
              </a:rPr>
              <a:t>mbv</a:t>
            </a:r>
            <a:r>
              <a:rPr lang="nl-BE" sz="3200">
                <a:effectLst/>
                <a:latin typeface="Calibri" panose="020F0502020204030204" pitchFamily="34" charset="0"/>
                <a:ea typeface="Calibri" panose="020F0502020204030204" pitchFamily="34" charset="0"/>
              </a:rPr>
              <a:t> navigator)</a:t>
            </a:r>
          </a:p>
          <a:p>
            <a:pPr marL="1028665" lvl="1" indent="-342900">
              <a:lnSpc>
                <a:spcPct val="107000"/>
              </a:lnSpc>
              <a:buFont typeface="Courier New" panose="02070309020205020404" pitchFamily="49" charset="0"/>
              <a:buChar char="o"/>
            </a:pPr>
            <a:r>
              <a:rPr lang="nl-BE" sz="3200">
                <a:effectLst/>
                <a:latin typeface="Calibri" panose="020F0502020204030204" pitchFamily="34" charset="0"/>
                <a:ea typeface="Calibri" panose="020F0502020204030204" pitchFamily="34" charset="0"/>
              </a:rPr>
              <a:t>de deelnemers herkennen de leerlijnen als verticale samenhang binnen de </a:t>
            </a:r>
            <a:r>
              <a:rPr lang="nl-BE" sz="3200" err="1">
                <a:effectLst/>
                <a:latin typeface="Calibri" panose="020F0502020204030204" pitchFamily="34" charset="0"/>
                <a:ea typeface="Calibri" panose="020F0502020204030204" pitchFamily="34" charset="0"/>
              </a:rPr>
              <a:t>doelset</a:t>
            </a:r>
            <a:r>
              <a:rPr lang="nl-BE" sz="3200">
                <a:effectLst/>
                <a:latin typeface="Calibri" panose="020F0502020204030204" pitchFamily="34" charset="0"/>
                <a:ea typeface="Calibri" panose="020F0502020204030204" pitchFamily="34" charset="0"/>
              </a:rPr>
              <a:t> (</a:t>
            </a:r>
            <a:r>
              <a:rPr lang="nl-BE" sz="3200" err="1">
                <a:effectLst/>
                <a:latin typeface="Calibri" panose="020F0502020204030204" pitchFamily="34" charset="0"/>
                <a:ea typeface="Calibri" panose="020F0502020204030204" pitchFamily="34" charset="0"/>
              </a:rPr>
              <a:t>mbv</a:t>
            </a:r>
            <a:r>
              <a:rPr lang="nl-BE" sz="3200">
                <a:effectLst/>
                <a:latin typeface="Calibri" panose="020F0502020204030204" pitchFamily="34" charset="0"/>
                <a:ea typeface="Calibri" panose="020F0502020204030204" pitchFamily="34" charset="0"/>
              </a:rPr>
              <a:t> de navigator)</a:t>
            </a:r>
          </a:p>
          <a:p>
            <a:pPr marL="1028665" lvl="1" indent="-342900">
              <a:lnSpc>
                <a:spcPct val="107000"/>
              </a:lnSpc>
              <a:buFont typeface="Courier New" panose="02070309020205020404" pitchFamily="49" charset="0"/>
              <a:buChar char="o"/>
            </a:pPr>
            <a:r>
              <a:rPr lang="nl-BE" sz="3200">
                <a:effectLst/>
                <a:latin typeface="Calibri" panose="020F0502020204030204" pitchFamily="34" charset="0"/>
                <a:ea typeface="Calibri" panose="020F0502020204030204" pitchFamily="34" charset="0"/>
              </a:rPr>
              <a:t>de deelnemers passen de navigator toe als navigatiesysteem voor doelen </a:t>
            </a:r>
          </a:p>
          <a:p>
            <a:pPr marL="1028665" lvl="1" indent="-342900">
              <a:lnSpc>
                <a:spcPct val="107000"/>
              </a:lnSpc>
              <a:buFont typeface="Courier New" panose="02070309020205020404" pitchFamily="49" charset="0"/>
              <a:buChar char="o"/>
            </a:pPr>
            <a:r>
              <a:rPr lang="nl-BE" sz="3200">
                <a:effectLst/>
                <a:latin typeface="Calibri" panose="020F0502020204030204" pitchFamily="34" charset="0"/>
                <a:ea typeface="Calibri" panose="020F0502020204030204" pitchFamily="34" charset="0"/>
              </a:rPr>
              <a:t>de deelnemers reflecteren op de navigator als navigatiesysteem.</a:t>
            </a:r>
          </a:p>
          <a:p>
            <a:pPr marL="342900" lvl="0" indent="-342900">
              <a:lnSpc>
                <a:spcPct val="107000"/>
              </a:lnSpc>
              <a:spcBef>
                <a:spcPts val="600"/>
              </a:spcBef>
              <a:spcAft>
                <a:spcPts val="600"/>
              </a:spcAft>
              <a:buFont typeface="Symbol" panose="05050102010706020507" pitchFamily="18" charset="2"/>
              <a:buChar char=""/>
            </a:pPr>
            <a:r>
              <a:rPr lang="nl-BE" sz="3200">
                <a:effectLst/>
                <a:latin typeface="Calibri" panose="020F0502020204030204" pitchFamily="34" charset="0"/>
                <a:ea typeface="Calibri" panose="020F0502020204030204" pitchFamily="34" charset="0"/>
                <a:cs typeface="Calibri" panose="020F0502020204030204" pitchFamily="34" charset="0"/>
              </a:rPr>
              <a:t>Vakdidactiek:</a:t>
            </a:r>
            <a:endParaRPr lang="nl-BE" sz="3200">
              <a:effectLst/>
              <a:latin typeface="Calibri" panose="020F0502020204030204" pitchFamily="34" charset="0"/>
              <a:ea typeface="Calibri" panose="020F0502020204030204" pitchFamily="34" charset="0"/>
            </a:endParaRPr>
          </a:p>
          <a:p>
            <a:pPr marL="1028665" lvl="1" indent="-342900">
              <a:lnSpc>
                <a:spcPct val="107000"/>
              </a:lnSpc>
              <a:buFont typeface="Courier New" panose="02070309020205020404" pitchFamily="49" charset="0"/>
              <a:buChar char="o"/>
            </a:pPr>
            <a:r>
              <a:rPr lang="nl-BE" sz="3200">
                <a:effectLst/>
                <a:latin typeface="Calibri" panose="020F0502020204030204" pitchFamily="34" charset="0"/>
                <a:ea typeface="Calibri" panose="020F0502020204030204" pitchFamily="34" charset="0"/>
                <a:cs typeface="Calibri" panose="020F0502020204030204" pitchFamily="34" charset="0"/>
              </a:rPr>
              <a:t>de deelnemers herkennen de geclusterde doelen van hun doelgroep.</a:t>
            </a:r>
            <a:endParaRPr lang="nl-BE" sz="3200">
              <a:effectLst/>
              <a:latin typeface="Calibri" panose="020F0502020204030204" pitchFamily="34" charset="0"/>
              <a:ea typeface="Calibri" panose="020F0502020204030204" pitchFamily="34" charset="0"/>
            </a:endParaRPr>
          </a:p>
          <a:p>
            <a:pPr marL="1028665" lvl="1" indent="-342900">
              <a:lnSpc>
                <a:spcPct val="107000"/>
              </a:lnSpc>
              <a:buFont typeface="Courier New" panose="02070309020205020404" pitchFamily="49" charset="0"/>
              <a:buChar char="o"/>
            </a:pPr>
            <a:r>
              <a:rPr lang="nl-BE" sz="3200">
                <a:effectLst/>
                <a:latin typeface="Calibri" panose="020F0502020204030204" pitchFamily="34" charset="0"/>
                <a:ea typeface="Calibri" panose="020F0502020204030204" pitchFamily="34" charset="0"/>
                <a:cs typeface="Calibri" panose="020F0502020204030204" pitchFamily="34" charset="0"/>
              </a:rPr>
              <a:t>de deelnemers zetten de fiches exemplarisch om naar de praktijk.</a:t>
            </a:r>
            <a:endParaRPr lang="nl-BE" sz="3200">
              <a:effectLst/>
              <a:latin typeface="Calibri" panose="020F0502020204030204" pitchFamily="34" charset="0"/>
              <a:ea typeface="Calibri" panose="020F0502020204030204" pitchFamily="34" charset="0"/>
            </a:endParaRPr>
          </a:p>
          <a:p>
            <a:pPr marL="1028665" lvl="1" indent="-342900">
              <a:lnSpc>
                <a:spcPct val="107000"/>
              </a:lnSpc>
              <a:buFont typeface="Courier New" panose="02070309020205020404" pitchFamily="49" charset="0"/>
              <a:buChar char="o"/>
            </a:pPr>
            <a:r>
              <a:rPr lang="nl-BE" sz="3200">
                <a:effectLst/>
                <a:latin typeface="Calibri" panose="020F0502020204030204" pitchFamily="34" charset="0"/>
                <a:ea typeface="Calibri" panose="020F0502020204030204" pitchFamily="34" charset="0"/>
              </a:rPr>
              <a:t>de deelnemers reflecteren op de fiches als didactisch hulpmiddel.</a:t>
            </a:r>
          </a:p>
          <a:p>
            <a:pPr marL="342900" lvl="0" indent="-342900">
              <a:lnSpc>
                <a:spcPct val="107000"/>
              </a:lnSpc>
              <a:spcBef>
                <a:spcPts val="600"/>
              </a:spcBef>
              <a:buFont typeface="Symbol" panose="05050102010706020507" pitchFamily="18" charset="2"/>
              <a:buChar char=""/>
            </a:pPr>
            <a:endParaRPr lang="nl-BE">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91118503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5FBA51-2282-6C57-43B0-EC88892FDD35}"/>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75C69BBB-1895-F613-43DF-1E8E9088091A}"/>
              </a:ext>
            </a:extLst>
          </p:cNvPr>
          <p:cNvSpPr>
            <a:spLocks noGrp="1"/>
          </p:cNvSpPr>
          <p:nvPr>
            <p:ph type="title"/>
          </p:nvPr>
        </p:nvSpPr>
        <p:spPr>
          <a:xfrm>
            <a:off x="1512181" y="1048903"/>
            <a:ext cx="13488832" cy="1639890"/>
          </a:xfrm>
        </p:spPr>
        <p:txBody>
          <a:bodyPr anchor="b">
            <a:normAutofit/>
          </a:bodyPr>
          <a:lstStyle/>
          <a:p>
            <a:r>
              <a:rPr lang="nl-NL" sz="5600"/>
              <a:t>Vorming doelenkader en vakdidactiek voor individuele beleidsmakers BaO</a:t>
            </a:r>
            <a:endParaRPr lang="nl-BE" sz="5600"/>
          </a:p>
        </p:txBody>
      </p:sp>
      <p:sp>
        <p:nvSpPr>
          <p:cNvPr id="16" name="Content Placeholder 2">
            <a:extLst>
              <a:ext uri="{FF2B5EF4-FFF2-40B4-BE49-F238E27FC236}">
                <a16:creationId xmlns:a16="http://schemas.microsoft.com/office/drawing/2014/main" id="{7A7048E2-5197-0121-7DD9-BF517AD8B7AE}"/>
              </a:ext>
            </a:extLst>
          </p:cNvPr>
          <p:cNvSpPr>
            <a:spLocks noGrp="1"/>
          </p:cNvSpPr>
          <p:nvPr>
            <p:ph idx="1"/>
          </p:nvPr>
        </p:nvSpPr>
        <p:spPr>
          <a:xfrm>
            <a:off x="9008716" y="5276644"/>
            <a:ext cx="6026043" cy="973941"/>
          </a:xfrm>
        </p:spPr>
        <p:txBody>
          <a:bodyPr>
            <a:normAutofit fontScale="92500" lnSpcReduction="10000"/>
          </a:bodyPr>
          <a:lstStyle/>
          <a:p>
            <a:pPr marL="0" indent="0" algn="ctr">
              <a:buNone/>
            </a:pPr>
            <a:r>
              <a:rPr lang="nl-NL" sz="7200" b="1">
                <a:solidFill>
                  <a:schemeClr val="accent2"/>
                </a:solidFill>
              </a:rPr>
              <a:t>Ontwerp</a:t>
            </a:r>
            <a:endParaRPr lang="nl-NL" b="1">
              <a:solidFill>
                <a:schemeClr val="accent2"/>
              </a:solidFill>
            </a:endParaRPr>
          </a:p>
        </p:txBody>
      </p:sp>
      <p:pic>
        <p:nvPicPr>
          <p:cNvPr id="3" name="Afbeelding 2">
            <a:extLst>
              <a:ext uri="{FF2B5EF4-FFF2-40B4-BE49-F238E27FC236}">
                <a16:creationId xmlns:a16="http://schemas.microsoft.com/office/drawing/2014/main" id="{5983F49A-92FC-3FB5-98F8-125328359908}"/>
              </a:ext>
            </a:extLst>
          </p:cNvPr>
          <p:cNvPicPr>
            <a:picLocks noChangeAspect="1"/>
          </p:cNvPicPr>
          <p:nvPr/>
        </p:nvPicPr>
        <p:blipFill>
          <a:blip r:embed="rId3" cstate="email">
            <a:extLst>
              <a:ext uri="{28A0092B-C50C-407E-A947-70E740481C1C}">
                <a14:useLocalDpi xmlns:a14="http://schemas.microsoft.com/office/drawing/2010/main" val="0"/>
              </a:ext>
            </a:extLst>
          </a:blip>
          <a:srcRect/>
          <a:stretch/>
        </p:blipFill>
        <p:spPr>
          <a:xfrm>
            <a:off x="10923847" y="4383379"/>
            <a:ext cx="2097222" cy="759458"/>
          </a:xfrm>
          <a:prstGeom prst="rect">
            <a:avLst/>
          </a:prstGeom>
        </p:spPr>
      </p:pic>
      <p:sp>
        <p:nvSpPr>
          <p:cNvPr id="6" name="Content Placeholder 2">
            <a:extLst>
              <a:ext uri="{FF2B5EF4-FFF2-40B4-BE49-F238E27FC236}">
                <a16:creationId xmlns:a16="http://schemas.microsoft.com/office/drawing/2014/main" id="{65F1A7CF-5610-E43E-AC4E-7DAD3C23EF21}"/>
              </a:ext>
            </a:extLst>
          </p:cNvPr>
          <p:cNvSpPr txBox="1">
            <a:spLocks/>
          </p:cNvSpPr>
          <p:nvPr/>
        </p:nvSpPr>
        <p:spPr>
          <a:xfrm>
            <a:off x="7407333" y="6256487"/>
            <a:ext cx="9567746" cy="3690401"/>
          </a:xfrm>
          <a:prstGeom prst="rect">
            <a:avLst/>
          </a:prstGeom>
        </p:spPr>
        <p:txBody>
          <a:bodyPr vert="horz" lIns="91440" tIns="45720" rIns="91440" bIns="45720" rtlCol="0">
            <a:normAutofit lnSpcReduction="10000"/>
          </a:bodyPr>
          <a:lstStyle>
            <a:lvl1pPr marL="685766" indent="-685766" algn="l" defTabSz="1828709" rtl="0" eaLnBrk="1" latinLnBrk="0" hangingPunct="1">
              <a:lnSpc>
                <a:spcPct val="90000"/>
              </a:lnSpc>
              <a:spcBef>
                <a:spcPts val="2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gn="just">
              <a:buFontTx/>
              <a:buNone/>
            </a:pPr>
            <a:r>
              <a:rPr lang="nl-NL">
                <a:effectLst/>
                <a:latin typeface="Calibri" panose="020F0502020204030204" pitchFamily="34" charset="0"/>
                <a:ea typeface="Calibri" panose="020F0502020204030204" pitchFamily="34" charset="0"/>
              </a:rPr>
              <a:t>Er zullen twee insteken aangeboden worden voor de vormingsreeksen: Nederlands of wiskunde. We nemen het wereld-georiënteerde kennisrijke curriculum systematisch mee. De vorming is niet </a:t>
            </a:r>
            <a:r>
              <a:rPr lang="nl-NL" err="1">
                <a:effectLst/>
                <a:latin typeface="Calibri" panose="020F0502020204030204" pitchFamily="34" charset="0"/>
                <a:ea typeface="Calibri" panose="020F0502020204030204" pitchFamily="34" charset="0"/>
              </a:rPr>
              <a:t>doelgroepspecifiek</a:t>
            </a:r>
            <a:r>
              <a:rPr lang="nl-NL">
                <a:effectLst/>
                <a:latin typeface="Calibri" panose="020F0502020204030204" pitchFamily="34" charset="0"/>
                <a:ea typeface="Calibri" panose="020F0502020204030204" pitchFamily="34" charset="0"/>
              </a:rPr>
              <a:t>. Elke vorming bestaat uit 2 volle lesdagen.</a:t>
            </a:r>
          </a:p>
        </p:txBody>
      </p:sp>
    </p:spTree>
    <p:extLst>
      <p:ext uri="{BB962C8B-B14F-4D97-AF65-F5344CB8AC3E}">
        <p14:creationId xmlns:p14="http://schemas.microsoft.com/office/powerpoint/2010/main" val="169496500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136F21-6625-DBE6-CA7E-AE46A1F52794}"/>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64E848C9-3C56-5BCB-A8C2-EE6847DC83FB}"/>
              </a:ext>
            </a:extLst>
          </p:cNvPr>
          <p:cNvSpPr>
            <a:spLocks noGrp="1"/>
          </p:cNvSpPr>
          <p:nvPr>
            <p:ph type="title"/>
          </p:nvPr>
        </p:nvSpPr>
        <p:spPr>
          <a:xfrm>
            <a:off x="1512181" y="1048903"/>
            <a:ext cx="13488832" cy="1639890"/>
          </a:xfrm>
        </p:spPr>
        <p:txBody>
          <a:bodyPr anchor="b">
            <a:normAutofit/>
          </a:bodyPr>
          <a:lstStyle/>
          <a:p>
            <a:r>
              <a:rPr lang="nl-NL" sz="5600"/>
              <a:t>Vorming doelenkader en vakdidactiek voor individuele beleidsmakers BaO</a:t>
            </a:r>
            <a:endParaRPr lang="nl-BE" sz="5600"/>
          </a:p>
        </p:txBody>
      </p:sp>
      <p:sp>
        <p:nvSpPr>
          <p:cNvPr id="16" name="Content Placeholder 2">
            <a:extLst>
              <a:ext uri="{FF2B5EF4-FFF2-40B4-BE49-F238E27FC236}">
                <a16:creationId xmlns:a16="http://schemas.microsoft.com/office/drawing/2014/main" id="{28A76AFA-06A0-B5DE-6BFB-6DCC061B2703}"/>
              </a:ext>
            </a:extLst>
          </p:cNvPr>
          <p:cNvSpPr>
            <a:spLocks noGrp="1"/>
          </p:cNvSpPr>
          <p:nvPr>
            <p:ph idx="1"/>
          </p:nvPr>
        </p:nvSpPr>
        <p:spPr>
          <a:xfrm>
            <a:off x="2683667" y="4094611"/>
            <a:ext cx="6026043" cy="973941"/>
          </a:xfrm>
        </p:spPr>
        <p:txBody>
          <a:bodyPr>
            <a:normAutofit fontScale="92500" lnSpcReduction="10000"/>
          </a:bodyPr>
          <a:lstStyle/>
          <a:p>
            <a:pPr marL="0" indent="0" algn="ctr">
              <a:buNone/>
            </a:pPr>
            <a:r>
              <a:rPr lang="nl-NL" sz="7200" b="1">
                <a:solidFill>
                  <a:schemeClr val="accent2"/>
                </a:solidFill>
              </a:rPr>
              <a:t>Wiskunde</a:t>
            </a:r>
            <a:endParaRPr lang="nl-NL" b="1">
              <a:solidFill>
                <a:schemeClr val="accent2"/>
              </a:solidFill>
            </a:endParaRPr>
          </a:p>
        </p:txBody>
      </p:sp>
      <p:sp>
        <p:nvSpPr>
          <p:cNvPr id="2" name="Content Placeholder 2">
            <a:extLst>
              <a:ext uri="{FF2B5EF4-FFF2-40B4-BE49-F238E27FC236}">
                <a16:creationId xmlns:a16="http://schemas.microsoft.com/office/drawing/2014/main" id="{D500FBC3-483F-14A5-1984-71484BC8EEAB}"/>
              </a:ext>
            </a:extLst>
          </p:cNvPr>
          <p:cNvSpPr txBox="1">
            <a:spLocks/>
          </p:cNvSpPr>
          <p:nvPr/>
        </p:nvSpPr>
        <p:spPr>
          <a:xfrm>
            <a:off x="14300646" y="4094611"/>
            <a:ext cx="6026043" cy="973941"/>
          </a:xfrm>
          <a:prstGeom prst="rect">
            <a:avLst/>
          </a:prstGeom>
        </p:spPr>
        <p:txBody>
          <a:bodyPr vert="horz" lIns="91440" tIns="45720" rIns="91440" bIns="45720" rtlCol="0">
            <a:normAutofit fontScale="92500" lnSpcReduction="10000"/>
          </a:bodyPr>
          <a:lstStyle>
            <a:lvl1pPr marL="685766" indent="-685766" algn="l" defTabSz="1828709" rtl="0" eaLnBrk="1" latinLnBrk="0" hangingPunct="1">
              <a:lnSpc>
                <a:spcPct val="90000"/>
              </a:lnSpc>
              <a:spcBef>
                <a:spcPts val="2000"/>
              </a:spcBef>
              <a:buFontTx/>
              <a:buBlip>
                <a:blip r:embed="rId3"/>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3"/>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3"/>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gn="ctr">
              <a:buFontTx/>
              <a:buNone/>
            </a:pPr>
            <a:r>
              <a:rPr lang="nl-NL" sz="7200" b="1">
                <a:solidFill>
                  <a:schemeClr val="accent2"/>
                </a:solidFill>
              </a:rPr>
              <a:t>Nederlands</a:t>
            </a:r>
            <a:endParaRPr lang="nl-NL" b="1">
              <a:solidFill>
                <a:schemeClr val="accent2"/>
              </a:solidFill>
            </a:endParaRPr>
          </a:p>
        </p:txBody>
      </p:sp>
      <p:pic>
        <p:nvPicPr>
          <p:cNvPr id="3" name="Afbeelding 2" descr="Afbeelding met tekst, schermopname, cirkel, Lettertype&#10;&#10;Door AI gegenereerde inhoud is mogelijk onjuist.">
            <a:extLst>
              <a:ext uri="{FF2B5EF4-FFF2-40B4-BE49-F238E27FC236}">
                <a16:creationId xmlns:a16="http://schemas.microsoft.com/office/drawing/2014/main" id="{07FDABB8-4017-7F31-E2C8-4DF27C7FFAF6}"/>
              </a:ext>
            </a:extLst>
          </p:cNvPr>
          <p:cNvPicPr>
            <a:picLocks noChangeAspect="1"/>
          </p:cNvPicPr>
          <p:nvPr/>
        </p:nvPicPr>
        <p:blipFill rotWithShape="1">
          <a:blip r:embed="rId4" cstate="email">
            <a:extLst>
              <a:ext uri="{28A0092B-C50C-407E-A947-70E740481C1C}">
                <a14:useLocalDpi xmlns:a14="http://schemas.microsoft.com/office/drawing/2010/main" val="0"/>
              </a:ext>
            </a:extLst>
          </a:blip>
          <a:srcRect t="8318"/>
          <a:stretch/>
        </p:blipFill>
        <p:spPr bwMode="auto">
          <a:xfrm>
            <a:off x="11534966" y="5436455"/>
            <a:ext cx="12009219" cy="5400000"/>
          </a:xfrm>
          <a:prstGeom prst="rect">
            <a:avLst/>
          </a:prstGeom>
          <a:ln>
            <a:noFill/>
          </a:ln>
          <a:extLst>
            <a:ext uri="{53640926-AAD7-44D8-BBD7-CCE9431645EC}">
              <a14:shadowObscured xmlns:a14="http://schemas.microsoft.com/office/drawing/2010/main"/>
            </a:ext>
          </a:extLst>
        </p:spPr>
      </p:pic>
      <p:pic>
        <p:nvPicPr>
          <p:cNvPr id="6" name="Afbeelding 5" descr="Afbeelding met tekst, schermopname, cirkel, Lettertype&#10;&#10;Door AI gegenereerde inhoud is mogelijk onjuist.">
            <a:extLst>
              <a:ext uri="{FF2B5EF4-FFF2-40B4-BE49-F238E27FC236}">
                <a16:creationId xmlns:a16="http://schemas.microsoft.com/office/drawing/2014/main" id="{81C0068B-0D52-C434-BBEA-80D8EF4A3299}"/>
              </a:ext>
            </a:extLst>
          </p:cNvPr>
          <p:cNvPicPr>
            <a:picLocks noChangeAspect="1"/>
          </p:cNvPicPr>
          <p:nvPr/>
        </p:nvPicPr>
        <p:blipFill rotWithShape="1">
          <a:blip r:embed="rId5" cstate="email">
            <a:extLst>
              <a:ext uri="{28A0092B-C50C-407E-A947-70E740481C1C}">
                <a14:useLocalDpi xmlns:a14="http://schemas.microsoft.com/office/drawing/2010/main" val="0"/>
              </a:ext>
            </a:extLst>
          </a:blip>
          <a:srcRect t="10320"/>
          <a:stretch/>
        </p:blipFill>
        <p:spPr bwMode="auto">
          <a:xfrm>
            <a:off x="324451" y="5436455"/>
            <a:ext cx="11537754" cy="54000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09565704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3B0760-A180-A1E7-DED2-13A27DA0CD29}"/>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5A2236EA-3A9B-27CF-1DAB-B15339C07658}"/>
              </a:ext>
            </a:extLst>
          </p:cNvPr>
          <p:cNvSpPr>
            <a:spLocks noGrp="1"/>
          </p:cNvSpPr>
          <p:nvPr>
            <p:ph type="title"/>
          </p:nvPr>
        </p:nvSpPr>
        <p:spPr>
          <a:xfrm>
            <a:off x="1512181" y="1048903"/>
            <a:ext cx="13488832" cy="1639890"/>
          </a:xfrm>
        </p:spPr>
        <p:txBody>
          <a:bodyPr anchor="b">
            <a:normAutofit/>
          </a:bodyPr>
          <a:lstStyle/>
          <a:p>
            <a:r>
              <a:rPr lang="nl-NL" sz="5600"/>
              <a:t>Expertise-inbreng vakspecifieke </a:t>
            </a:r>
            <a:r>
              <a:rPr lang="nl-NL" sz="5600" err="1"/>
              <a:t>PLG’s</a:t>
            </a:r>
            <a:r>
              <a:rPr lang="nl-NL" sz="5600"/>
              <a:t> voor leraren secundair onderwijs</a:t>
            </a:r>
            <a:endParaRPr lang="nl-BE" sz="5600"/>
          </a:p>
        </p:txBody>
      </p:sp>
      <p:sp>
        <p:nvSpPr>
          <p:cNvPr id="16" name="Content Placeholder 2">
            <a:extLst>
              <a:ext uri="{FF2B5EF4-FFF2-40B4-BE49-F238E27FC236}">
                <a16:creationId xmlns:a16="http://schemas.microsoft.com/office/drawing/2014/main" id="{0ED731FE-E261-099E-D63C-F590947EEBA0}"/>
              </a:ext>
            </a:extLst>
          </p:cNvPr>
          <p:cNvSpPr>
            <a:spLocks noGrp="1"/>
          </p:cNvSpPr>
          <p:nvPr>
            <p:ph idx="1"/>
          </p:nvPr>
        </p:nvSpPr>
        <p:spPr>
          <a:xfrm>
            <a:off x="2096429" y="5923642"/>
            <a:ext cx="8296508" cy="6141977"/>
          </a:xfrm>
        </p:spPr>
        <p:txBody>
          <a:bodyPr>
            <a:normAutofit/>
          </a:bodyPr>
          <a:lstStyle/>
          <a:p>
            <a:pPr marL="0" indent="0" algn="ctr">
              <a:buNone/>
            </a:pPr>
            <a:r>
              <a:rPr lang="nl-NL" sz="7200" b="1">
                <a:solidFill>
                  <a:schemeClr val="accent2"/>
                </a:solidFill>
              </a:rPr>
              <a:t>doelgroep</a:t>
            </a:r>
            <a:endParaRPr lang="nl-NL" b="1">
              <a:solidFill>
                <a:schemeClr val="accent2"/>
              </a:solidFill>
            </a:endParaRPr>
          </a:p>
          <a:p>
            <a:pPr marL="0" indent="0" algn="just">
              <a:buNone/>
            </a:pPr>
            <a:r>
              <a:rPr lang="nl-NL" sz="4300"/>
              <a:t>Leraren secundair onderwijs per vakgroep in de scholengroep of over scholengroepen heen in een PLG georganiseerd.</a:t>
            </a:r>
          </a:p>
        </p:txBody>
      </p:sp>
      <p:pic>
        <p:nvPicPr>
          <p:cNvPr id="3" name="Afbeelding 2" descr="Afbeelding met cirkel, Graphics, patroon, kunst&#10;&#10;Door AI gegenereerde inhoud is mogelijk onjuist.">
            <a:extLst>
              <a:ext uri="{FF2B5EF4-FFF2-40B4-BE49-F238E27FC236}">
                <a16:creationId xmlns:a16="http://schemas.microsoft.com/office/drawing/2014/main" id="{A8BCB2E3-0DE0-C5A8-45AC-5D6EB1A38BCE}"/>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168738" y="4345304"/>
            <a:ext cx="1709369" cy="1556037"/>
          </a:xfrm>
          <a:prstGeom prst="rect">
            <a:avLst/>
          </a:prstGeom>
        </p:spPr>
      </p:pic>
      <p:pic>
        <p:nvPicPr>
          <p:cNvPr id="6" name="Afbeelding 5" descr="Afbeelding met Graphics, Lettertype, symbool, ontwerp&#10;&#10;Door AI gegenereerde inhoud is mogelijk onjuist.">
            <a:extLst>
              <a:ext uri="{FF2B5EF4-FFF2-40B4-BE49-F238E27FC236}">
                <a16:creationId xmlns:a16="http://schemas.microsoft.com/office/drawing/2014/main" id="{FCDF5FEA-302F-6509-50F3-BB25DD4B6316}"/>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15624156" y="4368443"/>
            <a:ext cx="1623311" cy="1555200"/>
          </a:xfrm>
          <a:prstGeom prst="rect">
            <a:avLst/>
          </a:prstGeom>
        </p:spPr>
      </p:pic>
      <p:sp>
        <p:nvSpPr>
          <p:cNvPr id="7" name="Content Placeholder 2">
            <a:extLst>
              <a:ext uri="{FF2B5EF4-FFF2-40B4-BE49-F238E27FC236}">
                <a16:creationId xmlns:a16="http://schemas.microsoft.com/office/drawing/2014/main" id="{1B2806A7-B0E1-E483-DD35-8B0EEDC7ED30}"/>
              </a:ext>
            </a:extLst>
          </p:cNvPr>
          <p:cNvSpPr txBox="1">
            <a:spLocks/>
          </p:cNvSpPr>
          <p:nvPr/>
        </p:nvSpPr>
        <p:spPr>
          <a:xfrm>
            <a:off x="13231186" y="5789826"/>
            <a:ext cx="7019429" cy="6610330"/>
          </a:xfrm>
          <a:prstGeom prst="rect">
            <a:avLst/>
          </a:prstGeom>
        </p:spPr>
        <p:txBody>
          <a:bodyPr vert="horz" lIns="91440" tIns="45720" rIns="91440" bIns="45720" rtlCol="0">
            <a:normAutofit/>
          </a:bodyPr>
          <a:lstStyle>
            <a:lvl1pPr marL="685766" indent="-685766" algn="l" defTabSz="1828709" rtl="0" eaLnBrk="1" latinLnBrk="0" hangingPunct="1">
              <a:lnSpc>
                <a:spcPct val="90000"/>
              </a:lnSpc>
              <a:spcBef>
                <a:spcPts val="2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gn="ctr">
              <a:buFontTx/>
              <a:buNone/>
            </a:pPr>
            <a:r>
              <a:rPr lang="nl-NL" sz="7200" b="1">
                <a:solidFill>
                  <a:schemeClr val="accent2"/>
                </a:solidFill>
              </a:rPr>
              <a:t>deelnemen</a:t>
            </a:r>
            <a:endParaRPr lang="nl-NL" b="1">
              <a:solidFill>
                <a:schemeClr val="accent2"/>
              </a:solidFill>
            </a:endParaRPr>
          </a:p>
          <a:p>
            <a:pPr marL="0" indent="0" algn="just">
              <a:buFontTx/>
              <a:buNone/>
            </a:pPr>
            <a:r>
              <a:rPr lang="nl-NL"/>
              <a:t>We nemen contact op met de scholengroep om de </a:t>
            </a:r>
            <a:r>
              <a:rPr lang="nl-NL" err="1"/>
              <a:t>PLG’s</a:t>
            </a:r>
            <a:r>
              <a:rPr lang="nl-NL"/>
              <a:t> te registreren.</a:t>
            </a:r>
          </a:p>
          <a:p>
            <a:pPr marL="0" indent="0" algn="just">
              <a:buFontTx/>
              <a:buNone/>
            </a:pPr>
            <a:endParaRPr lang="nl-NL"/>
          </a:p>
          <a:p>
            <a:pPr marL="0" indent="0" algn="just">
              <a:buFontTx/>
              <a:buNone/>
            </a:pPr>
            <a:endParaRPr lang="en-US"/>
          </a:p>
        </p:txBody>
      </p:sp>
    </p:spTree>
    <p:extLst>
      <p:ext uri="{BB962C8B-B14F-4D97-AF65-F5344CB8AC3E}">
        <p14:creationId xmlns:p14="http://schemas.microsoft.com/office/powerpoint/2010/main" val="16562611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BD4A05-5B98-B5A7-E0DB-BA17C9F40C8C}"/>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55D74DD2-89AD-6F4E-E970-F42027E32020}"/>
              </a:ext>
            </a:extLst>
          </p:cNvPr>
          <p:cNvSpPr>
            <a:spLocks noGrp="1"/>
          </p:cNvSpPr>
          <p:nvPr>
            <p:ph type="title"/>
          </p:nvPr>
        </p:nvSpPr>
        <p:spPr>
          <a:xfrm>
            <a:off x="1512181" y="1048903"/>
            <a:ext cx="13488832" cy="1639890"/>
          </a:xfrm>
        </p:spPr>
        <p:txBody>
          <a:bodyPr anchor="b">
            <a:normAutofit/>
          </a:bodyPr>
          <a:lstStyle/>
          <a:p>
            <a:r>
              <a:rPr lang="nl-NL" sz="5600"/>
              <a:t>Expertise-inbreng vakspecifieke </a:t>
            </a:r>
            <a:r>
              <a:rPr lang="nl-NL" sz="5600" err="1"/>
              <a:t>PLG’s</a:t>
            </a:r>
            <a:r>
              <a:rPr lang="nl-NL" sz="5600"/>
              <a:t> voor leraren secundair onderwijs</a:t>
            </a:r>
            <a:endParaRPr lang="nl-BE" sz="5600"/>
          </a:p>
        </p:txBody>
      </p:sp>
      <p:sp>
        <p:nvSpPr>
          <p:cNvPr id="16" name="Content Placeholder 2">
            <a:extLst>
              <a:ext uri="{FF2B5EF4-FFF2-40B4-BE49-F238E27FC236}">
                <a16:creationId xmlns:a16="http://schemas.microsoft.com/office/drawing/2014/main" id="{9EDC39B5-8EF9-6829-A794-5CB2E98560D4}"/>
              </a:ext>
            </a:extLst>
          </p:cNvPr>
          <p:cNvSpPr>
            <a:spLocks noGrp="1"/>
          </p:cNvSpPr>
          <p:nvPr>
            <p:ph idx="1"/>
          </p:nvPr>
        </p:nvSpPr>
        <p:spPr>
          <a:xfrm>
            <a:off x="2511949" y="4284766"/>
            <a:ext cx="19358513" cy="973941"/>
          </a:xfrm>
        </p:spPr>
        <p:txBody>
          <a:bodyPr>
            <a:normAutofit fontScale="92500" lnSpcReduction="10000"/>
          </a:bodyPr>
          <a:lstStyle/>
          <a:p>
            <a:pPr marL="0" indent="0" algn="ctr">
              <a:buNone/>
            </a:pPr>
            <a:r>
              <a:rPr lang="nl-NL" sz="7200" b="1">
                <a:solidFill>
                  <a:schemeClr val="accent2"/>
                </a:solidFill>
              </a:rPr>
              <a:t>doelen</a:t>
            </a:r>
            <a:endParaRPr lang="nl-NL" b="1">
              <a:solidFill>
                <a:schemeClr val="accent2"/>
              </a:solidFill>
            </a:endParaRPr>
          </a:p>
        </p:txBody>
      </p:sp>
      <p:pic>
        <p:nvPicPr>
          <p:cNvPr id="3" name="Afbeelding 2">
            <a:extLst>
              <a:ext uri="{FF2B5EF4-FFF2-40B4-BE49-F238E27FC236}">
                <a16:creationId xmlns:a16="http://schemas.microsoft.com/office/drawing/2014/main" id="{13002F37-4B90-134A-1829-A4E5E087E32A}"/>
              </a:ext>
            </a:extLst>
          </p:cNvPr>
          <p:cNvPicPr>
            <a:picLocks noChangeAspect="1"/>
          </p:cNvPicPr>
          <p:nvPr/>
        </p:nvPicPr>
        <p:blipFill>
          <a:blip r:embed="rId3" cstate="email">
            <a:extLst>
              <a:ext uri="{28A0092B-C50C-407E-A947-70E740481C1C}">
                <a14:useLocalDpi xmlns:a14="http://schemas.microsoft.com/office/drawing/2010/main" val="0"/>
              </a:ext>
            </a:extLst>
          </a:blip>
          <a:srcRect/>
          <a:stretch/>
        </p:blipFill>
        <p:spPr>
          <a:xfrm>
            <a:off x="11606271" y="2728729"/>
            <a:ext cx="1169867" cy="1556037"/>
          </a:xfrm>
          <a:prstGeom prst="rect">
            <a:avLst/>
          </a:prstGeom>
        </p:spPr>
      </p:pic>
      <p:sp>
        <p:nvSpPr>
          <p:cNvPr id="2" name="Content Placeholder 2">
            <a:extLst>
              <a:ext uri="{FF2B5EF4-FFF2-40B4-BE49-F238E27FC236}">
                <a16:creationId xmlns:a16="http://schemas.microsoft.com/office/drawing/2014/main" id="{54FFB532-6860-98CE-159F-AF5F88F59ADD}"/>
              </a:ext>
            </a:extLst>
          </p:cNvPr>
          <p:cNvSpPr txBox="1">
            <a:spLocks/>
          </p:cNvSpPr>
          <p:nvPr/>
        </p:nvSpPr>
        <p:spPr>
          <a:xfrm>
            <a:off x="1512181" y="5486400"/>
            <a:ext cx="20924073" cy="7939668"/>
          </a:xfrm>
          <a:prstGeom prst="rect">
            <a:avLst/>
          </a:prstGeom>
        </p:spPr>
        <p:txBody>
          <a:bodyPr vert="horz" lIns="91440" tIns="45720" rIns="91440" bIns="45720" numCol="2" spcCol="540000" rtlCol="0">
            <a:normAutofit fontScale="92500" lnSpcReduction="10000"/>
          </a:bodyPr>
          <a:lstStyle>
            <a:lvl1pPr marL="685766" indent="-685766" algn="l" defTabSz="1828709" rtl="0" eaLnBrk="1" latinLnBrk="0" hangingPunct="1">
              <a:lnSpc>
                <a:spcPct val="90000"/>
              </a:lnSpc>
              <a:spcBef>
                <a:spcPts val="2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342900" lvl="0" indent="-342900">
              <a:lnSpc>
                <a:spcPct val="107000"/>
              </a:lnSpc>
              <a:spcBef>
                <a:spcPts val="600"/>
              </a:spcBef>
              <a:spcAft>
                <a:spcPts val="600"/>
              </a:spcAft>
              <a:buFont typeface="Symbol" panose="05050102010706020507" pitchFamily="18" charset="2"/>
              <a:buChar char=""/>
            </a:pPr>
            <a:r>
              <a:rPr lang="nl-BE" sz="3600">
                <a:effectLst/>
                <a:latin typeface="Calibri" panose="020F0502020204030204" pitchFamily="34" charset="0"/>
                <a:ea typeface="Calibri" panose="020F0502020204030204" pitchFamily="34" charset="0"/>
              </a:rPr>
              <a:t>Versterken van gedeeld leiderschap binnen vakgroepen</a:t>
            </a:r>
          </a:p>
          <a:p>
            <a:pPr marL="1028665" lvl="1" indent="-342900">
              <a:lnSpc>
                <a:spcPct val="107000"/>
              </a:lnSpc>
              <a:buFont typeface="Courier New" panose="02070309020205020404" pitchFamily="49" charset="0"/>
              <a:buChar char="o"/>
            </a:pPr>
            <a:r>
              <a:rPr lang="nl-BE" sz="3600">
                <a:effectLst/>
                <a:latin typeface="Calibri" panose="020F0502020204030204" pitchFamily="34" charset="0"/>
                <a:ea typeface="Calibri" panose="020F0502020204030204" pitchFamily="34" charset="0"/>
              </a:rPr>
              <a:t>Leraren ontwikkelen samen een visie op curriculumrealisatie binnen hun vakgroep afgestemd op de context en de globale visie van de school.</a:t>
            </a:r>
          </a:p>
          <a:p>
            <a:pPr marL="1028665" lvl="1" indent="-342900">
              <a:lnSpc>
                <a:spcPct val="107000"/>
              </a:lnSpc>
              <a:buFont typeface="Courier New" panose="02070309020205020404" pitchFamily="49" charset="0"/>
              <a:buChar char="o"/>
            </a:pPr>
            <a:r>
              <a:rPr lang="nl-BE" sz="3600">
                <a:effectLst/>
                <a:latin typeface="Calibri" panose="020F0502020204030204" pitchFamily="34" charset="0"/>
                <a:ea typeface="Calibri" panose="020F0502020204030204" pitchFamily="34" charset="0"/>
              </a:rPr>
              <a:t>Er wordt een basis gelegd voor vakgroepen als professionele leergemeenschappen (</a:t>
            </a:r>
            <a:r>
              <a:rPr lang="nl-BE" sz="3600" err="1">
                <a:effectLst/>
                <a:latin typeface="Calibri" panose="020F0502020204030204" pitchFamily="34" charset="0"/>
                <a:ea typeface="Calibri" panose="020F0502020204030204" pitchFamily="34" charset="0"/>
              </a:rPr>
              <a:t>PLG’s</a:t>
            </a:r>
            <a:r>
              <a:rPr lang="nl-BE" sz="3600">
                <a:effectLst/>
                <a:latin typeface="Calibri" panose="020F0502020204030204" pitchFamily="34" charset="0"/>
                <a:ea typeface="Calibri" panose="020F0502020204030204" pitchFamily="34" charset="0"/>
              </a:rPr>
              <a:t>) die cyclisch en duurzaam werken aan kwaliteitsverbetering op de klasvloer.</a:t>
            </a:r>
          </a:p>
          <a:p>
            <a:pPr marL="342900" lvl="0" indent="-342900">
              <a:lnSpc>
                <a:spcPct val="107000"/>
              </a:lnSpc>
              <a:spcBef>
                <a:spcPts val="600"/>
              </a:spcBef>
              <a:spcAft>
                <a:spcPts val="600"/>
              </a:spcAft>
              <a:buFont typeface="Symbol" panose="05050102010706020507" pitchFamily="18" charset="2"/>
              <a:buChar char=""/>
            </a:pPr>
            <a:r>
              <a:rPr lang="nl-BE" sz="3600">
                <a:effectLst/>
                <a:latin typeface="Calibri" panose="020F0502020204030204" pitchFamily="34" charset="0"/>
                <a:ea typeface="Calibri" panose="020F0502020204030204" pitchFamily="34" charset="0"/>
              </a:rPr>
              <a:t>Optimaliseren van curriculumrealisatie binnen vakgroepen</a:t>
            </a:r>
          </a:p>
          <a:p>
            <a:pPr marL="1028665" lvl="1" indent="-342900">
              <a:lnSpc>
                <a:spcPct val="107000"/>
              </a:lnSpc>
              <a:buFont typeface="Courier New" panose="02070309020205020404" pitchFamily="49" charset="0"/>
              <a:buChar char="o"/>
            </a:pPr>
            <a:r>
              <a:rPr lang="nl-BE" sz="3600">
                <a:effectLst/>
                <a:latin typeface="Calibri" panose="020F0502020204030204" pitchFamily="34" charset="0"/>
                <a:ea typeface="Calibri" panose="020F0502020204030204" pitchFamily="34" charset="0"/>
              </a:rPr>
              <a:t>Leraren interpreteren curriculumdoelen met aandacht voor een doelgerichte inzet van leermiddelen.</a:t>
            </a:r>
          </a:p>
          <a:p>
            <a:pPr marL="1028665" lvl="1" indent="-342900">
              <a:lnSpc>
                <a:spcPct val="107000"/>
              </a:lnSpc>
              <a:buFont typeface="Courier New" panose="02070309020205020404" pitchFamily="49" charset="0"/>
              <a:buChar char="o"/>
            </a:pPr>
            <a:r>
              <a:rPr lang="nl-BE" sz="3600">
                <a:effectLst/>
                <a:latin typeface="Calibri" panose="020F0502020204030204" pitchFamily="34" charset="0"/>
                <a:ea typeface="Calibri" panose="020F0502020204030204" pitchFamily="34" charset="0"/>
              </a:rPr>
              <a:t>Leraren concretiseren leerplandoelen in leerlijnen zodat inhouden op elkaar worden afgestemd.</a:t>
            </a:r>
          </a:p>
          <a:p>
            <a:pPr marL="1028665" lvl="1" indent="-342900">
              <a:lnSpc>
                <a:spcPct val="107000"/>
              </a:lnSpc>
              <a:buFont typeface="Courier New" panose="02070309020205020404" pitchFamily="49" charset="0"/>
              <a:buChar char="o"/>
            </a:pPr>
            <a:r>
              <a:rPr lang="nl-BE" sz="3600">
                <a:effectLst/>
                <a:latin typeface="Calibri" panose="020F0502020204030204" pitchFamily="34" charset="0"/>
                <a:ea typeface="Calibri" panose="020F0502020204030204" pitchFamily="34" charset="0"/>
              </a:rPr>
              <a:t>Leraren ontwikkelen didactische aanpakken met het oog op een efficiënte en effectieve realisatie van de leerplandoelen.</a:t>
            </a:r>
          </a:p>
          <a:p>
            <a:pPr marL="1028665" lvl="1" indent="-342900">
              <a:lnSpc>
                <a:spcPct val="107000"/>
              </a:lnSpc>
              <a:buFont typeface="Courier New" panose="02070309020205020404" pitchFamily="49" charset="0"/>
              <a:buChar char="o"/>
            </a:pPr>
            <a:r>
              <a:rPr lang="nl-BE" sz="3600">
                <a:effectLst/>
                <a:latin typeface="Calibri" panose="020F0502020204030204" pitchFamily="34" charset="0"/>
                <a:ea typeface="Calibri" panose="020F0502020204030204" pitchFamily="34" charset="0"/>
              </a:rPr>
              <a:t>Leraren implementeren strategieën om het curriculum op een gelijkgerichte manier te realiseren.</a:t>
            </a:r>
          </a:p>
          <a:p>
            <a:pPr marL="342900" lvl="0" indent="-342900">
              <a:lnSpc>
                <a:spcPct val="107000"/>
              </a:lnSpc>
              <a:spcBef>
                <a:spcPts val="600"/>
              </a:spcBef>
              <a:spcAft>
                <a:spcPts val="600"/>
              </a:spcAft>
              <a:buFont typeface="Symbol" panose="05050102010706020507" pitchFamily="18" charset="2"/>
              <a:buChar char=""/>
            </a:pPr>
            <a:r>
              <a:rPr lang="nl-BE" sz="3600">
                <a:effectLst/>
                <a:latin typeface="Calibri" panose="020F0502020204030204" pitchFamily="34" charset="0"/>
                <a:ea typeface="Calibri" panose="020F0502020204030204" pitchFamily="34" charset="0"/>
              </a:rPr>
              <a:t>Versterken van evaluatiepraktijken</a:t>
            </a:r>
          </a:p>
          <a:p>
            <a:pPr marL="1028665" lvl="1" indent="-342900">
              <a:lnSpc>
                <a:spcPct val="107000"/>
              </a:lnSpc>
              <a:buFont typeface="Courier New" panose="02070309020205020404" pitchFamily="49" charset="0"/>
              <a:buChar char="o"/>
            </a:pPr>
            <a:r>
              <a:rPr lang="nl-BE" sz="3600">
                <a:effectLst/>
                <a:latin typeface="Calibri" panose="020F0502020204030204" pitchFamily="34" charset="0"/>
                <a:ea typeface="Calibri" panose="020F0502020204030204" pitchFamily="34" charset="0"/>
              </a:rPr>
              <a:t>Leraren verdiepen hun kennis over doelgerichte evaluatie en het afstemmen van evaluatiecriteria op leerplandoelen.</a:t>
            </a:r>
          </a:p>
          <a:p>
            <a:pPr marL="1028665" lvl="1" indent="-342900">
              <a:lnSpc>
                <a:spcPct val="107000"/>
              </a:lnSpc>
              <a:buFont typeface="Courier New" panose="02070309020205020404" pitchFamily="49" charset="0"/>
              <a:buChar char="o"/>
            </a:pPr>
            <a:r>
              <a:rPr lang="nl-BE" sz="3600">
                <a:effectLst/>
                <a:latin typeface="Calibri" panose="020F0502020204030204" pitchFamily="34" charset="0"/>
                <a:ea typeface="Calibri" panose="020F0502020204030204" pitchFamily="34" charset="0"/>
              </a:rPr>
              <a:t>Leraren ontwikkelen strategieën om evaluatie in te zetten in functie van leerbegeleiding.</a:t>
            </a:r>
          </a:p>
        </p:txBody>
      </p:sp>
    </p:spTree>
    <p:extLst>
      <p:ext uri="{BB962C8B-B14F-4D97-AF65-F5344CB8AC3E}">
        <p14:creationId xmlns:p14="http://schemas.microsoft.com/office/powerpoint/2010/main" val="222886872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0A4929-C0A8-7B9D-95F6-7445474280E5}"/>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6477AD63-0E7E-A705-04DC-5C36003B35E4}"/>
              </a:ext>
            </a:extLst>
          </p:cNvPr>
          <p:cNvSpPr>
            <a:spLocks noGrp="1"/>
          </p:cNvSpPr>
          <p:nvPr>
            <p:ph type="title"/>
          </p:nvPr>
        </p:nvSpPr>
        <p:spPr>
          <a:xfrm>
            <a:off x="1512181" y="1048903"/>
            <a:ext cx="13488832" cy="1639890"/>
          </a:xfrm>
        </p:spPr>
        <p:txBody>
          <a:bodyPr anchor="b">
            <a:normAutofit/>
          </a:bodyPr>
          <a:lstStyle/>
          <a:p>
            <a:r>
              <a:rPr lang="nl-NL" sz="5600"/>
              <a:t>Expertise-inbreng vakspecifieke </a:t>
            </a:r>
            <a:r>
              <a:rPr lang="nl-NL" sz="5600" err="1"/>
              <a:t>PLG’s</a:t>
            </a:r>
            <a:r>
              <a:rPr lang="nl-NL" sz="5600"/>
              <a:t> voor leraren secundair onderwijs</a:t>
            </a:r>
            <a:endParaRPr lang="nl-BE" sz="5600"/>
          </a:p>
        </p:txBody>
      </p:sp>
      <p:sp>
        <p:nvSpPr>
          <p:cNvPr id="16" name="Content Placeholder 2">
            <a:extLst>
              <a:ext uri="{FF2B5EF4-FFF2-40B4-BE49-F238E27FC236}">
                <a16:creationId xmlns:a16="http://schemas.microsoft.com/office/drawing/2014/main" id="{9496D8BC-87A4-8824-04A7-869A01EED475}"/>
              </a:ext>
            </a:extLst>
          </p:cNvPr>
          <p:cNvSpPr>
            <a:spLocks noGrp="1"/>
          </p:cNvSpPr>
          <p:nvPr>
            <p:ph idx="1"/>
          </p:nvPr>
        </p:nvSpPr>
        <p:spPr>
          <a:xfrm>
            <a:off x="2511949" y="4284766"/>
            <a:ext cx="19358513" cy="973941"/>
          </a:xfrm>
        </p:spPr>
        <p:txBody>
          <a:bodyPr>
            <a:normAutofit fontScale="92500" lnSpcReduction="10000"/>
          </a:bodyPr>
          <a:lstStyle/>
          <a:p>
            <a:pPr marL="0" indent="0" algn="ctr">
              <a:buNone/>
            </a:pPr>
            <a:r>
              <a:rPr lang="nl-NL" sz="7200" b="1">
                <a:solidFill>
                  <a:schemeClr val="accent2"/>
                </a:solidFill>
              </a:rPr>
              <a:t>doelen</a:t>
            </a:r>
            <a:endParaRPr lang="nl-NL" b="1">
              <a:solidFill>
                <a:schemeClr val="accent2"/>
              </a:solidFill>
            </a:endParaRPr>
          </a:p>
        </p:txBody>
      </p:sp>
      <p:pic>
        <p:nvPicPr>
          <p:cNvPr id="3" name="Afbeelding 2">
            <a:extLst>
              <a:ext uri="{FF2B5EF4-FFF2-40B4-BE49-F238E27FC236}">
                <a16:creationId xmlns:a16="http://schemas.microsoft.com/office/drawing/2014/main" id="{E5C76052-57A1-1C54-F1AD-3390CF299850}"/>
              </a:ext>
            </a:extLst>
          </p:cNvPr>
          <p:cNvPicPr>
            <a:picLocks noChangeAspect="1"/>
          </p:cNvPicPr>
          <p:nvPr/>
        </p:nvPicPr>
        <p:blipFill>
          <a:blip r:embed="rId3" cstate="email">
            <a:extLst>
              <a:ext uri="{28A0092B-C50C-407E-A947-70E740481C1C}">
                <a14:useLocalDpi xmlns:a14="http://schemas.microsoft.com/office/drawing/2010/main" val="0"/>
              </a:ext>
            </a:extLst>
          </a:blip>
          <a:srcRect/>
          <a:stretch/>
        </p:blipFill>
        <p:spPr>
          <a:xfrm>
            <a:off x="11606271" y="2728729"/>
            <a:ext cx="1169867" cy="1556037"/>
          </a:xfrm>
          <a:prstGeom prst="rect">
            <a:avLst/>
          </a:prstGeom>
        </p:spPr>
      </p:pic>
      <p:sp>
        <p:nvSpPr>
          <p:cNvPr id="2" name="Content Placeholder 2">
            <a:extLst>
              <a:ext uri="{FF2B5EF4-FFF2-40B4-BE49-F238E27FC236}">
                <a16:creationId xmlns:a16="http://schemas.microsoft.com/office/drawing/2014/main" id="{80FA9B3B-8B96-68CB-C379-DBE513FF37B8}"/>
              </a:ext>
            </a:extLst>
          </p:cNvPr>
          <p:cNvSpPr txBox="1">
            <a:spLocks/>
          </p:cNvSpPr>
          <p:nvPr/>
        </p:nvSpPr>
        <p:spPr>
          <a:xfrm>
            <a:off x="1512181" y="5486400"/>
            <a:ext cx="20924073" cy="7493620"/>
          </a:xfrm>
          <a:prstGeom prst="rect">
            <a:avLst/>
          </a:prstGeom>
        </p:spPr>
        <p:txBody>
          <a:bodyPr vert="horz" lIns="91440" tIns="45720" rIns="91440" bIns="45720" numCol="2" spcCol="540000" rtlCol="0">
            <a:normAutofit fontScale="92500"/>
          </a:bodyPr>
          <a:lstStyle>
            <a:lvl1pPr marL="685766" indent="-685766" algn="l" defTabSz="1828709" rtl="0" eaLnBrk="1" latinLnBrk="0" hangingPunct="1">
              <a:lnSpc>
                <a:spcPct val="90000"/>
              </a:lnSpc>
              <a:spcBef>
                <a:spcPts val="2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342900" lvl="0" indent="-342900">
              <a:lnSpc>
                <a:spcPct val="107000"/>
              </a:lnSpc>
              <a:spcBef>
                <a:spcPts val="600"/>
              </a:spcBef>
              <a:spcAft>
                <a:spcPts val="600"/>
              </a:spcAft>
              <a:buFont typeface="Symbol" panose="05050102010706020507" pitchFamily="18" charset="2"/>
              <a:buChar char=""/>
            </a:pPr>
            <a:r>
              <a:rPr lang="nl-BE" sz="3600">
                <a:effectLst/>
                <a:latin typeface="Calibri" panose="020F0502020204030204" pitchFamily="34" charset="0"/>
                <a:ea typeface="Calibri" panose="020F0502020204030204" pitchFamily="34" charset="0"/>
              </a:rPr>
              <a:t>Datagebruik voor onderwijskwaliteit</a:t>
            </a:r>
          </a:p>
          <a:p>
            <a:pPr marL="1028665" lvl="1" indent="-342900">
              <a:lnSpc>
                <a:spcPct val="107000"/>
              </a:lnSpc>
              <a:buFont typeface="Courier New" panose="02070309020205020404" pitchFamily="49" charset="0"/>
              <a:buChar char="o"/>
            </a:pPr>
            <a:r>
              <a:rPr lang="nl-BE" sz="3600">
                <a:effectLst/>
                <a:latin typeface="Calibri" panose="020F0502020204030204" pitchFamily="34" charset="0"/>
                <a:ea typeface="Calibri" panose="020F0502020204030204" pitchFamily="34" charset="0"/>
              </a:rPr>
              <a:t>Leraren interpreteren data om onderwijskwaliteit en leerwinst te bevorderen en als middel voor reflectie op het eigen didactisch handelen.</a:t>
            </a:r>
          </a:p>
          <a:p>
            <a:pPr marL="342900" lvl="0" indent="-342900">
              <a:lnSpc>
                <a:spcPct val="107000"/>
              </a:lnSpc>
              <a:spcBef>
                <a:spcPts val="600"/>
              </a:spcBef>
              <a:spcAft>
                <a:spcPts val="600"/>
              </a:spcAft>
              <a:buFont typeface="Symbol" panose="05050102010706020507" pitchFamily="18" charset="2"/>
              <a:buChar char=""/>
            </a:pPr>
            <a:r>
              <a:rPr lang="nl-BE" sz="3600">
                <a:effectLst/>
                <a:latin typeface="Calibri" panose="020F0502020204030204" pitchFamily="34" charset="0"/>
                <a:ea typeface="Calibri" panose="020F0502020204030204" pitchFamily="34" charset="0"/>
              </a:rPr>
              <a:t>Ondersteunen van zelfgestuurd leren en </a:t>
            </a:r>
            <a:r>
              <a:rPr lang="nl-BE" sz="3600" err="1">
                <a:effectLst/>
                <a:latin typeface="Calibri" panose="020F0502020204030204" pitchFamily="34" charset="0"/>
                <a:ea typeface="Calibri" panose="020F0502020204030204" pitchFamily="34" charset="0"/>
              </a:rPr>
              <a:t>taalontwikkelend</a:t>
            </a:r>
            <a:r>
              <a:rPr lang="nl-BE" sz="3600">
                <a:effectLst/>
                <a:latin typeface="Calibri" panose="020F0502020204030204" pitchFamily="34" charset="0"/>
                <a:ea typeface="Calibri" panose="020F0502020204030204" pitchFamily="34" charset="0"/>
              </a:rPr>
              <a:t> lesgeven</a:t>
            </a:r>
          </a:p>
          <a:p>
            <a:pPr marL="1028665" lvl="1" indent="-342900">
              <a:lnSpc>
                <a:spcPct val="107000"/>
              </a:lnSpc>
              <a:buFont typeface="Courier New" panose="02070309020205020404" pitchFamily="49" charset="0"/>
              <a:buChar char="o"/>
            </a:pPr>
            <a:r>
              <a:rPr lang="nl-BE" sz="3600">
                <a:effectLst/>
                <a:latin typeface="Calibri" panose="020F0502020204030204" pitchFamily="34" charset="0"/>
                <a:ea typeface="Calibri" panose="020F0502020204030204" pitchFamily="34" charset="0"/>
              </a:rPr>
              <a:t>Leraren ontwikkelen strategieën voor </a:t>
            </a:r>
            <a:r>
              <a:rPr lang="nl-BE" sz="3600" err="1">
                <a:effectLst/>
                <a:latin typeface="Calibri" panose="020F0502020204030204" pitchFamily="34" charset="0"/>
                <a:ea typeface="Calibri" panose="020F0502020204030204" pitchFamily="34" charset="0"/>
              </a:rPr>
              <a:t>taalontwikkelend</a:t>
            </a:r>
            <a:r>
              <a:rPr lang="nl-BE" sz="3600">
                <a:effectLst/>
                <a:latin typeface="Calibri" panose="020F0502020204030204" pitchFamily="34" charset="0"/>
                <a:ea typeface="Calibri" panose="020F0502020204030204" pitchFamily="34" charset="0"/>
              </a:rPr>
              <a:t> lesgeven binnen het eigen vakgebied.</a:t>
            </a:r>
          </a:p>
          <a:p>
            <a:pPr marL="1028665" lvl="1" indent="-342900">
              <a:lnSpc>
                <a:spcPct val="107000"/>
              </a:lnSpc>
              <a:buFont typeface="Courier New" panose="02070309020205020404" pitchFamily="49" charset="0"/>
              <a:buChar char="o"/>
            </a:pPr>
            <a:r>
              <a:rPr lang="nl-BE" sz="3600">
                <a:effectLst/>
                <a:latin typeface="Calibri" panose="020F0502020204030204" pitchFamily="34" charset="0"/>
                <a:ea typeface="Calibri" panose="020F0502020204030204" pitchFamily="34" charset="0"/>
              </a:rPr>
              <a:t>Ze ontwikkelen strategieën om leerlingen te ondersteunen in zelfregulerend leren en het nemen van verantwoordelijkheid voor hun leerproces.</a:t>
            </a:r>
          </a:p>
          <a:p>
            <a:pPr marL="342900" lvl="0" indent="-342900">
              <a:lnSpc>
                <a:spcPct val="107000"/>
              </a:lnSpc>
              <a:spcBef>
                <a:spcPts val="600"/>
              </a:spcBef>
              <a:spcAft>
                <a:spcPts val="600"/>
              </a:spcAft>
              <a:buFont typeface="Symbol" panose="05050102010706020507" pitchFamily="18" charset="2"/>
              <a:buChar char=""/>
            </a:pPr>
            <a:r>
              <a:rPr lang="nl-BE" sz="3600">
                <a:effectLst/>
                <a:latin typeface="Calibri" panose="020F0502020204030204" pitchFamily="34" charset="0"/>
                <a:ea typeface="Calibri" panose="020F0502020204030204" pitchFamily="34" charset="0"/>
              </a:rPr>
              <a:t>Duurzame vakgroepwerking en zelfsturing binnen </a:t>
            </a:r>
            <a:r>
              <a:rPr lang="nl-BE" sz="3600" err="1">
                <a:effectLst/>
                <a:latin typeface="Calibri" panose="020F0502020204030204" pitchFamily="34" charset="0"/>
                <a:ea typeface="Calibri" panose="020F0502020204030204" pitchFamily="34" charset="0"/>
              </a:rPr>
              <a:t>PLG’s</a:t>
            </a:r>
            <a:endParaRPr lang="nl-BE" sz="3600">
              <a:effectLst/>
              <a:latin typeface="Calibri" panose="020F0502020204030204" pitchFamily="34" charset="0"/>
              <a:ea typeface="Calibri" panose="020F0502020204030204" pitchFamily="34" charset="0"/>
            </a:endParaRPr>
          </a:p>
          <a:p>
            <a:pPr marL="1028665" lvl="1" indent="-342900">
              <a:lnSpc>
                <a:spcPct val="107000"/>
              </a:lnSpc>
              <a:buFont typeface="Courier New" panose="02070309020205020404" pitchFamily="49" charset="0"/>
              <a:buChar char="o"/>
            </a:pPr>
            <a:r>
              <a:rPr lang="nl-BE" sz="3600">
                <a:effectLst/>
                <a:latin typeface="Calibri" panose="020F0502020204030204" pitchFamily="34" charset="0"/>
                <a:ea typeface="Calibri" panose="020F0502020204030204" pitchFamily="34" charset="0"/>
              </a:rPr>
              <a:t>Vakgroepen worden voorbereid op een autonome werking waarbij leraren zelf de PLG vormgeven.</a:t>
            </a:r>
          </a:p>
          <a:p>
            <a:pPr marL="342900" lvl="0" indent="-342900">
              <a:lnSpc>
                <a:spcPct val="107000"/>
              </a:lnSpc>
              <a:spcBef>
                <a:spcPts val="600"/>
              </a:spcBef>
              <a:spcAft>
                <a:spcPts val="600"/>
              </a:spcAft>
              <a:buFont typeface="Symbol" panose="05050102010706020507" pitchFamily="18" charset="2"/>
              <a:buChar char=""/>
            </a:pPr>
            <a:r>
              <a:rPr lang="nl-BE" sz="3600">
                <a:effectLst/>
                <a:latin typeface="Calibri" panose="020F0502020204030204" pitchFamily="34" charset="0"/>
                <a:ea typeface="Calibri" panose="020F0502020204030204" pitchFamily="34" charset="0"/>
              </a:rPr>
              <a:t>Betrekken van directies en beleidsmakers in het proces</a:t>
            </a:r>
          </a:p>
          <a:p>
            <a:pPr marL="1028665" lvl="1" indent="-342900">
              <a:lnSpc>
                <a:spcPct val="107000"/>
              </a:lnSpc>
              <a:buFont typeface="Courier New" panose="02070309020205020404" pitchFamily="49" charset="0"/>
              <a:buChar char="o"/>
            </a:pPr>
            <a:r>
              <a:rPr lang="nl-BE" sz="3600">
                <a:effectLst/>
                <a:latin typeface="Calibri" panose="020F0502020204030204" pitchFamily="34" charset="0"/>
                <a:ea typeface="Calibri" panose="020F0502020204030204" pitchFamily="34" charset="0"/>
              </a:rPr>
              <a:t>Directies worden geïnformeerd over de inhouden en de aanpak van de </a:t>
            </a:r>
            <a:r>
              <a:rPr lang="nl-BE" sz="3600" err="1">
                <a:effectLst/>
                <a:latin typeface="Calibri" panose="020F0502020204030204" pitchFamily="34" charset="0"/>
                <a:ea typeface="Calibri" panose="020F0502020204030204" pitchFamily="34" charset="0"/>
              </a:rPr>
              <a:t>PLG’s</a:t>
            </a:r>
            <a:r>
              <a:rPr lang="nl-BE" sz="3600">
                <a:effectLst/>
                <a:latin typeface="Calibri" panose="020F0502020204030204" pitchFamily="34" charset="0"/>
                <a:ea typeface="Calibri" panose="020F0502020204030204" pitchFamily="34" charset="0"/>
              </a:rPr>
              <a:t> en worden gestimuleerd om aan </a:t>
            </a:r>
            <a:r>
              <a:rPr lang="nl-BE" sz="3600" err="1">
                <a:effectLst/>
                <a:latin typeface="Calibri" panose="020F0502020204030204" pitchFamily="34" charset="0"/>
                <a:ea typeface="Calibri" panose="020F0502020204030204" pitchFamily="34" charset="0"/>
              </a:rPr>
              <a:t>PLG’s</a:t>
            </a:r>
            <a:r>
              <a:rPr lang="nl-BE" sz="3600">
                <a:effectLst/>
                <a:latin typeface="Calibri" panose="020F0502020204030204" pitchFamily="34" charset="0"/>
                <a:ea typeface="Calibri" panose="020F0502020204030204" pitchFamily="34" charset="0"/>
              </a:rPr>
              <a:t> deel te nemen.</a:t>
            </a:r>
          </a:p>
          <a:p>
            <a:pPr marL="1028665" lvl="1" indent="-342900">
              <a:lnSpc>
                <a:spcPct val="107000"/>
              </a:lnSpc>
              <a:buFont typeface="Courier New" panose="02070309020205020404" pitchFamily="49" charset="0"/>
              <a:buChar char="o"/>
            </a:pPr>
            <a:r>
              <a:rPr lang="nl-BE" sz="3600">
                <a:effectLst/>
                <a:latin typeface="Calibri" panose="020F0502020204030204" pitchFamily="34" charset="0"/>
                <a:ea typeface="Calibri" panose="020F0502020204030204" pitchFamily="34" charset="0"/>
              </a:rPr>
              <a:t>Directies krijgen ondersteuning bij de implementatie van de verworven competenties uit de </a:t>
            </a:r>
            <a:r>
              <a:rPr lang="nl-BE" sz="3600" err="1">
                <a:effectLst/>
                <a:latin typeface="Calibri" panose="020F0502020204030204" pitchFamily="34" charset="0"/>
                <a:ea typeface="Calibri" panose="020F0502020204030204" pitchFamily="34" charset="0"/>
              </a:rPr>
              <a:t>PLG’s</a:t>
            </a:r>
            <a:r>
              <a:rPr lang="nl-BE" sz="3600">
                <a:effectLst/>
                <a:latin typeface="Calibri" panose="020F0502020204030204" pitchFamily="34" charset="0"/>
                <a:ea typeface="Calibri" panose="020F0502020204030204" pitchFamily="34" charset="0"/>
              </a:rPr>
              <a:t> binnen de eigen schoolwerking.</a:t>
            </a:r>
          </a:p>
        </p:txBody>
      </p:sp>
    </p:spTree>
    <p:extLst>
      <p:ext uri="{BB962C8B-B14F-4D97-AF65-F5344CB8AC3E}">
        <p14:creationId xmlns:p14="http://schemas.microsoft.com/office/powerpoint/2010/main" val="11224208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D533D-06AC-FBB3-E00E-1F7BC0BB7D4F}"/>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4A6CBA97-3D34-2059-EBF7-B8EB57C194B7}"/>
              </a:ext>
            </a:extLst>
          </p:cNvPr>
          <p:cNvSpPr>
            <a:spLocks noGrp="1"/>
          </p:cNvSpPr>
          <p:nvPr>
            <p:ph type="title"/>
          </p:nvPr>
        </p:nvSpPr>
        <p:spPr>
          <a:xfrm>
            <a:off x="1512181" y="1048903"/>
            <a:ext cx="13488832" cy="1639890"/>
          </a:xfrm>
        </p:spPr>
        <p:txBody>
          <a:bodyPr anchor="b">
            <a:normAutofit/>
          </a:bodyPr>
          <a:lstStyle/>
          <a:p>
            <a:r>
              <a:rPr lang="nl-NL" sz="5600"/>
              <a:t>Expertise-inbreng vakspecifieke </a:t>
            </a:r>
            <a:r>
              <a:rPr lang="nl-NL" sz="5600" err="1"/>
              <a:t>PLG’s</a:t>
            </a:r>
            <a:r>
              <a:rPr lang="nl-NL" sz="5600"/>
              <a:t> voor leraren secundair onderwijs</a:t>
            </a:r>
            <a:endParaRPr lang="nl-BE" sz="5600"/>
          </a:p>
        </p:txBody>
      </p:sp>
      <p:sp>
        <p:nvSpPr>
          <p:cNvPr id="16" name="Content Placeholder 2">
            <a:extLst>
              <a:ext uri="{FF2B5EF4-FFF2-40B4-BE49-F238E27FC236}">
                <a16:creationId xmlns:a16="http://schemas.microsoft.com/office/drawing/2014/main" id="{2F2DAB5E-2ADD-C8EF-FEC8-F12893979B2A}"/>
              </a:ext>
            </a:extLst>
          </p:cNvPr>
          <p:cNvSpPr>
            <a:spLocks noGrp="1"/>
          </p:cNvSpPr>
          <p:nvPr>
            <p:ph idx="1"/>
          </p:nvPr>
        </p:nvSpPr>
        <p:spPr>
          <a:xfrm>
            <a:off x="3113564" y="4273037"/>
            <a:ext cx="6026043" cy="973941"/>
          </a:xfrm>
        </p:spPr>
        <p:txBody>
          <a:bodyPr>
            <a:normAutofit fontScale="92500" lnSpcReduction="10000"/>
          </a:bodyPr>
          <a:lstStyle/>
          <a:p>
            <a:pPr marL="0" indent="0" algn="ctr">
              <a:buNone/>
            </a:pPr>
            <a:r>
              <a:rPr lang="nl-NL" sz="7200" b="1">
                <a:solidFill>
                  <a:schemeClr val="accent2"/>
                </a:solidFill>
              </a:rPr>
              <a:t>Ontwerp</a:t>
            </a:r>
            <a:endParaRPr lang="nl-NL" b="1">
              <a:solidFill>
                <a:schemeClr val="accent2"/>
              </a:solidFill>
            </a:endParaRPr>
          </a:p>
        </p:txBody>
      </p:sp>
      <p:pic>
        <p:nvPicPr>
          <p:cNvPr id="3" name="Afbeelding 2">
            <a:extLst>
              <a:ext uri="{FF2B5EF4-FFF2-40B4-BE49-F238E27FC236}">
                <a16:creationId xmlns:a16="http://schemas.microsoft.com/office/drawing/2014/main" id="{AFC62ABF-906F-6FCE-9C73-B52BFB0703D8}"/>
              </a:ext>
            </a:extLst>
          </p:cNvPr>
          <p:cNvPicPr>
            <a:picLocks noChangeAspect="1"/>
          </p:cNvPicPr>
          <p:nvPr/>
        </p:nvPicPr>
        <p:blipFill>
          <a:blip r:embed="rId3" cstate="email">
            <a:extLst>
              <a:ext uri="{28A0092B-C50C-407E-A947-70E740481C1C}">
                <a14:useLocalDpi xmlns:a14="http://schemas.microsoft.com/office/drawing/2010/main" val="0"/>
              </a:ext>
            </a:extLst>
          </a:blip>
          <a:srcRect/>
          <a:stretch/>
        </p:blipFill>
        <p:spPr>
          <a:xfrm>
            <a:off x="5028695" y="3379772"/>
            <a:ext cx="2097222" cy="759458"/>
          </a:xfrm>
          <a:prstGeom prst="rect">
            <a:avLst/>
          </a:prstGeom>
        </p:spPr>
      </p:pic>
      <p:sp>
        <p:nvSpPr>
          <p:cNvPr id="6" name="Content Placeholder 2">
            <a:extLst>
              <a:ext uri="{FF2B5EF4-FFF2-40B4-BE49-F238E27FC236}">
                <a16:creationId xmlns:a16="http://schemas.microsoft.com/office/drawing/2014/main" id="{54AC2BB8-E5E1-DED2-2DD6-9740E70271DF}"/>
              </a:ext>
            </a:extLst>
          </p:cNvPr>
          <p:cNvSpPr txBox="1">
            <a:spLocks/>
          </p:cNvSpPr>
          <p:nvPr/>
        </p:nvSpPr>
        <p:spPr>
          <a:xfrm>
            <a:off x="1512181" y="5386692"/>
            <a:ext cx="9567746" cy="6812742"/>
          </a:xfrm>
          <a:prstGeom prst="rect">
            <a:avLst/>
          </a:prstGeom>
        </p:spPr>
        <p:txBody>
          <a:bodyPr vert="horz" lIns="91440" tIns="45720" rIns="91440" bIns="45720" rtlCol="0">
            <a:normAutofit/>
          </a:bodyPr>
          <a:lstStyle>
            <a:lvl1pPr marL="685766" indent="-685766" algn="l" defTabSz="1828709" rtl="0" eaLnBrk="1" latinLnBrk="0" hangingPunct="1">
              <a:lnSpc>
                <a:spcPct val="90000"/>
              </a:lnSpc>
              <a:spcBef>
                <a:spcPts val="2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gn="just">
              <a:buFontTx/>
              <a:buNone/>
            </a:pPr>
            <a:r>
              <a:rPr lang="nl-NL">
                <a:effectLst/>
                <a:latin typeface="Calibri" panose="020F0502020204030204" pitchFamily="34" charset="0"/>
                <a:ea typeface="Calibri" panose="020F0502020204030204" pitchFamily="34" charset="0"/>
              </a:rPr>
              <a:t>We vertrekken vanuit een gelijkgerichte en motiverende aanpak voor alle </a:t>
            </a:r>
            <a:r>
              <a:rPr lang="nl-NL" err="1">
                <a:effectLst/>
                <a:latin typeface="Calibri" panose="020F0502020204030204" pitchFamily="34" charset="0"/>
                <a:ea typeface="Calibri" panose="020F0502020204030204" pitchFamily="34" charset="0"/>
              </a:rPr>
              <a:t>PLG’s</a:t>
            </a:r>
            <a:r>
              <a:rPr lang="nl-NL">
                <a:effectLst/>
                <a:latin typeface="Calibri" panose="020F0502020204030204" pitchFamily="34" charset="0"/>
                <a:ea typeface="Calibri" panose="020F0502020204030204" pitchFamily="34" charset="0"/>
              </a:rPr>
              <a:t> curriculum op </a:t>
            </a:r>
            <a:r>
              <a:rPr lang="nl-NL" err="1">
                <a:effectLst/>
                <a:latin typeface="Calibri" panose="020F0502020204030204" pitchFamily="34" charset="0"/>
                <a:ea typeface="Calibri" panose="020F0502020204030204" pitchFamily="34" charset="0"/>
              </a:rPr>
              <a:t>scholengroepniveau</a:t>
            </a:r>
            <a:r>
              <a:rPr lang="nl-NL">
                <a:effectLst/>
                <a:latin typeface="Calibri" panose="020F0502020204030204" pitchFamily="34" charset="0"/>
                <a:ea typeface="Calibri" panose="020F0502020204030204" pitchFamily="34" charset="0"/>
              </a:rPr>
              <a:t> voor de eerste twee jaren van het BP25-30. Het accent ligt op praktijkgerichte opdrachten (beperkt in duur) die de leraren nadien in de vakgroep kunnen hernemen. De aanpak legt de basis voor de opstart van zelfsturende </a:t>
            </a:r>
            <a:r>
              <a:rPr lang="nl-NL" err="1">
                <a:effectLst/>
                <a:latin typeface="Calibri" panose="020F0502020204030204" pitchFamily="34" charset="0"/>
                <a:ea typeface="Calibri" panose="020F0502020204030204" pitchFamily="34" charset="0"/>
              </a:rPr>
              <a:t>PLG’s</a:t>
            </a:r>
            <a:r>
              <a:rPr lang="nl-NL">
                <a:effectLst/>
                <a:latin typeface="Calibri" panose="020F0502020204030204" pitchFamily="34" charset="0"/>
                <a:ea typeface="Calibri" panose="020F0502020204030204" pitchFamily="34" charset="0"/>
              </a:rPr>
              <a:t> tijdens de laatste drie jaren van het BP25-30 en een kwaliteitsvolle </a:t>
            </a:r>
            <a:r>
              <a:rPr lang="nl-NL" err="1">
                <a:effectLst/>
                <a:latin typeface="Calibri" panose="020F0502020204030204" pitchFamily="34" charset="0"/>
                <a:ea typeface="Calibri" panose="020F0502020204030204" pitchFamily="34" charset="0"/>
              </a:rPr>
              <a:t>vakgroep-werking</a:t>
            </a:r>
            <a:r>
              <a:rPr lang="nl-NL">
                <a:effectLst/>
                <a:latin typeface="Calibri" panose="020F0502020204030204" pitchFamily="34" charset="0"/>
                <a:ea typeface="Calibri" panose="020F0502020204030204" pitchFamily="34" charset="0"/>
              </a:rPr>
              <a:t> op school. </a:t>
            </a:r>
          </a:p>
        </p:txBody>
      </p:sp>
      <p:sp>
        <p:nvSpPr>
          <p:cNvPr id="4" name="Tekstvak 3">
            <a:extLst>
              <a:ext uri="{FF2B5EF4-FFF2-40B4-BE49-F238E27FC236}">
                <a16:creationId xmlns:a16="http://schemas.microsoft.com/office/drawing/2014/main" id="{569B8818-0C5C-8E30-3A73-B71970F145E6}"/>
              </a:ext>
            </a:extLst>
          </p:cNvPr>
          <p:cNvSpPr txBox="1"/>
          <p:nvPr/>
        </p:nvSpPr>
        <p:spPr>
          <a:xfrm>
            <a:off x="12681310" y="3513584"/>
            <a:ext cx="11301760" cy="7513339"/>
          </a:xfrm>
          <a:prstGeom prst="rect">
            <a:avLst/>
          </a:prstGeom>
          <a:noFill/>
        </p:spPr>
        <p:txBody>
          <a:bodyPr wrap="square">
            <a:spAutoFit/>
          </a:bodyPr>
          <a:lstStyle/>
          <a:p>
            <a:pPr>
              <a:lnSpc>
                <a:spcPct val="107000"/>
              </a:lnSpc>
              <a:spcBef>
                <a:spcPts val="1000"/>
              </a:spcBef>
              <a:spcAft>
                <a:spcPts val="1000"/>
              </a:spcAft>
            </a:pPr>
            <a:r>
              <a:rPr lang="nl-BE" sz="4000">
                <a:effectLst/>
                <a:latin typeface="Calibri" panose="020F0502020204030204" pitchFamily="34" charset="0"/>
                <a:ea typeface="Calibri" panose="020F0502020204030204" pitchFamily="34" charset="0"/>
                <a:cs typeface="Arial" panose="020B0604020202020204" pitchFamily="34" charset="0"/>
              </a:rPr>
              <a:t>De voorziene sessies:</a:t>
            </a:r>
          </a:p>
          <a:p>
            <a:pPr marL="342900" lvl="0" indent="-342900">
              <a:lnSpc>
                <a:spcPct val="107000"/>
              </a:lnSpc>
              <a:spcBef>
                <a:spcPts val="600"/>
              </a:spcBef>
              <a:buFont typeface="Symbol" panose="05050102010706020507" pitchFamily="18" charset="2"/>
              <a:buChar char=""/>
            </a:pPr>
            <a:r>
              <a:rPr lang="nl-BE" sz="4000">
                <a:effectLst/>
                <a:latin typeface="Calibri" panose="020F0502020204030204" pitchFamily="34" charset="0"/>
                <a:ea typeface="Calibri" panose="020F0502020204030204" pitchFamily="34" charset="0"/>
              </a:rPr>
              <a:t>Sessie 1: interpreteren doelen, koppeling </a:t>
            </a:r>
            <a:br>
              <a:rPr lang="nl-BE" sz="4000">
                <a:effectLst/>
                <a:latin typeface="Calibri" panose="020F0502020204030204" pitchFamily="34" charset="0"/>
                <a:ea typeface="Calibri" panose="020F0502020204030204" pitchFamily="34" charset="0"/>
              </a:rPr>
            </a:br>
            <a:r>
              <a:rPr lang="nl-BE" sz="4000">
                <a:effectLst/>
                <a:latin typeface="Calibri" panose="020F0502020204030204" pitchFamily="34" charset="0"/>
                <a:ea typeface="Calibri" panose="020F0502020204030204" pitchFamily="34" charset="0"/>
              </a:rPr>
              <a:t>doelen met leermiddelen </a:t>
            </a:r>
          </a:p>
          <a:p>
            <a:pPr marL="342900" lvl="0" indent="-342900">
              <a:lnSpc>
                <a:spcPct val="107000"/>
              </a:lnSpc>
              <a:buFont typeface="Symbol" panose="05050102010706020507" pitchFamily="18" charset="2"/>
              <a:buChar char=""/>
            </a:pPr>
            <a:r>
              <a:rPr lang="nl-BE" sz="4000">
                <a:effectLst/>
                <a:latin typeface="Calibri" panose="020F0502020204030204" pitchFamily="34" charset="0"/>
                <a:ea typeface="Calibri" panose="020F0502020204030204" pitchFamily="34" charset="0"/>
              </a:rPr>
              <a:t>Sessie 2: evaluatiecriteria in functie van leerplandoelen + </a:t>
            </a:r>
            <a:r>
              <a:rPr lang="nl-BE" sz="4000" err="1">
                <a:latin typeface="Calibri" panose="020F0502020204030204" pitchFamily="34" charset="0"/>
                <a:ea typeface="Calibri" panose="020F0502020204030204" pitchFamily="34" charset="0"/>
              </a:rPr>
              <a:t>t</a:t>
            </a:r>
            <a:r>
              <a:rPr lang="nl-BE" sz="4000" err="1">
                <a:effectLst/>
                <a:latin typeface="Calibri" panose="020F0502020204030204" pitchFamily="34" charset="0"/>
                <a:ea typeface="Calibri" panose="020F0502020204030204" pitchFamily="34" charset="0"/>
              </a:rPr>
              <a:t>aalontwikkelend</a:t>
            </a:r>
            <a:r>
              <a:rPr lang="nl-BE" sz="4000">
                <a:effectLst/>
                <a:latin typeface="Calibri" panose="020F0502020204030204" pitchFamily="34" charset="0"/>
                <a:ea typeface="Calibri" panose="020F0502020204030204" pitchFamily="34" charset="0"/>
              </a:rPr>
              <a:t> Lesgeven</a:t>
            </a:r>
          </a:p>
          <a:p>
            <a:pPr marL="342900" lvl="0" indent="-342900">
              <a:lnSpc>
                <a:spcPct val="107000"/>
              </a:lnSpc>
              <a:buFont typeface="Symbol" panose="05050102010706020507" pitchFamily="18" charset="2"/>
              <a:buChar char=""/>
            </a:pPr>
            <a:r>
              <a:rPr lang="nl-BE" sz="4000">
                <a:effectLst/>
                <a:latin typeface="Calibri" panose="020F0502020204030204" pitchFamily="34" charset="0"/>
                <a:ea typeface="Calibri" panose="020F0502020204030204" pitchFamily="34" charset="0"/>
              </a:rPr>
              <a:t>Sessie 3: evaluatie (verdieping)</a:t>
            </a:r>
          </a:p>
          <a:p>
            <a:pPr marL="342900" lvl="0" indent="-342900">
              <a:lnSpc>
                <a:spcPct val="107000"/>
              </a:lnSpc>
              <a:buFont typeface="Symbol" panose="05050102010706020507" pitchFamily="18" charset="2"/>
              <a:buChar char=""/>
            </a:pPr>
            <a:r>
              <a:rPr lang="nl-BE" sz="4000">
                <a:effectLst/>
                <a:latin typeface="Calibri" panose="020F0502020204030204" pitchFamily="34" charset="0"/>
                <a:ea typeface="Calibri" panose="020F0502020204030204" pitchFamily="34" charset="0"/>
              </a:rPr>
              <a:t>Sessie 4: omgaan met data op de klasvloer, uitwisselen van goede praktijkvoorbeelden </a:t>
            </a:r>
            <a:endParaRPr lang="nl-BE" sz="4000">
              <a:latin typeface="Calibri" panose="020F0502020204030204" pitchFamily="34" charset="0"/>
              <a:ea typeface="Calibri" panose="020F0502020204030204" pitchFamily="34" charset="0"/>
            </a:endParaRPr>
          </a:p>
          <a:p>
            <a:pPr marL="342900" lvl="0" indent="-342900">
              <a:lnSpc>
                <a:spcPct val="107000"/>
              </a:lnSpc>
              <a:buFont typeface="Symbol" panose="05050102010706020507" pitchFamily="18" charset="2"/>
              <a:buChar char=""/>
            </a:pPr>
            <a:r>
              <a:rPr lang="nl-BE" sz="4000">
                <a:effectLst/>
                <a:latin typeface="Calibri" panose="020F0502020204030204" pitchFamily="34" charset="0"/>
                <a:ea typeface="Calibri" panose="020F0502020204030204" pitchFamily="34" charset="0"/>
              </a:rPr>
              <a:t>Sessie 5: GSL</a:t>
            </a:r>
          </a:p>
          <a:p>
            <a:pPr marL="342900" lvl="0" indent="-342900">
              <a:lnSpc>
                <a:spcPct val="107000"/>
              </a:lnSpc>
              <a:buFont typeface="Symbol" panose="05050102010706020507" pitchFamily="18" charset="2"/>
              <a:buChar char=""/>
            </a:pPr>
            <a:r>
              <a:rPr lang="nl-BE" sz="4000">
                <a:effectLst/>
                <a:latin typeface="Calibri" panose="020F0502020204030204" pitchFamily="34" charset="0"/>
                <a:ea typeface="Calibri" panose="020F0502020204030204" pitchFamily="34" charset="0"/>
              </a:rPr>
              <a:t>Sessie 6: GSL </a:t>
            </a:r>
          </a:p>
          <a:p>
            <a:pPr marL="342900" lvl="0" indent="-342900">
              <a:lnSpc>
                <a:spcPct val="107000"/>
              </a:lnSpc>
              <a:spcAft>
                <a:spcPts val="600"/>
              </a:spcAft>
              <a:buFont typeface="Symbol" panose="05050102010706020507" pitchFamily="18" charset="2"/>
              <a:buChar char=""/>
            </a:pPr>
            <a:r>
              <a:rPr lang="nl-BE" sz="4000">
                <a:effectLst/>
                <a:latin typeface="Calibri" panose="020F0502020204030204" pitchFamily="34" charset="0"/>
                <a:ea typeface="Calibri" panose="020F0502020204030204" pitchFamily="34" charset="0"/>
              </a:rPr>
              <a:t>Sessie 7</a:t>
            </a:r>
            <a:r>
              <a:rPr lang="nl-BE" sz="4000">
                <a:latin typeface="Calibri" panose="020F0502020204030204" pitchFamily="34" charset="0"/>
                <a:ea typeface="Calibri" panose="020F0502020204030204" pitchFamily="34" charset="0"/>
              </a:rPr>
              <a:t> en volgende</a:t>
            </a:r>
            <a:r>
              <a:rPr lang="nl-BE" sz="4000">
                <a:effectLst/>
                <a:latin typeface="Calibri" panose="020F0502020204030204" pitchFamily="34" charset="0"/>
                <a:ea typeface="Calibri" panose="020F0502020204030204" pitchFamily="34" charset="0"/>
              </a:rPr>
              <a:t>: zelfgestuurde thema’s </a:t>
            </a:r>
          </a:p>
        </p:txBody>
      </p:sp>
    </p:spTree>
    <p:extLst>
      <p:ext uri="{BB962C8B-B14F-4D97-AF65-F5344CB8AC3E}">
        <p14:creationId xmlns:p14="http://schemas.microsoft.com/office/powerpoint/2010/main" val="53154758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C1DA24-B18D-BA03-1230-F489479A61D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947969D-59DA-DE83-B946-8D5BC4BF7DCD}"/>
              </a:ext>
            </a:extLst>
          </p:cNvPr>
          <p:cNvSpPr>
            <a:spLocks noGrp="1"/>
          </p:cNvSpPr>
          <p:nvPr>
            <p:ph type="ctrTitle"/>
          </p:nvPr>
        </p:nvSpPr>
        <p:spPr/>
        <p:txBody>
          <a:bodyPr/>
          <a:lstStyle/>
          <a:p>
            <a:r>
              <a:rPr lang="nl-BE"/>
              <a:t>Opleidingen</a:t>
            </a:r>
          </a:p>
        </p:txBody>
      </p:sp>
      <p:sp>
        <p:nvSpPr>
          <p:cNvPr id="3" name="Ondertitel 2">
            <a:extLst>
              <a:ext uri="{FF2B5EF4-FFF2-40B4-BE49-F238E27FC236}">
                <a16:creationId xmlns:a16="http://schemas.microsoft.com/office/drawing/2014/main" id="{3694ED85-402B-3AC8-5FA8-D17F742FFCB7}"/>
              </a:ext>
            </a:extLst>
          </p:cNvPr>
          <p:cNvSpPr>
            <a:spLocks noGrp="1"/>
          </p:cNvSpPr>
          <p:nvPr>
            <p:ph type="subTitle" idx="1"/>
          </p:nvPr>
        </p:nvSpPr>
        <p:spPr>
          <a:xfrm>
            <a:off x="2011414" y="5137832"/>
            <a:ext cx="12395962" cy="2355787"/>
          </a:xfrm>
        </p:spPr>
        <p:txBody>
          <a:bodyPr>
            <a:normAutofit/>
          </a:bodyPr>
          <a:lstStyle/>
          <a:p>
            <a:r>
              <a:rPr lang="nl-BE"/>
              <a:t>Voor specifieke doelgroepen</a:t>
            </a:r>
          </a:p>
        </p:txBody>
      </p:sp>
    </p:spTree>
    <p:extLst>
      <p:ext uri="{BB962C8B-B14F-4D97-AF65-F5344CB8AC3E}">
        <p14:creationId xmlns:p14="http://schemas.microsoft.com/office/powerpoint/2010/main" val="322806843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9B3E42-73E7-6DF4-C596-E79D513FE282}"/>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C0A1A282-A59A-08CC-85E7-3E92C8056138}"/>
              </a:ext>
            </a:extLst>
          </p:cNvPr>
          <p:cNvSpPr>
            <a:spLocks noGrp="1"/>
          </p:cNvSpPr>
          <p:nvPr>
            <p:ph type="title"/>
          </p:nvPr>
        </p:nvSpPr>
        <p:spPr>
          <a:xfrm>
            <a:off x="1512181" y="1048903"/>
            <a:ext cx="13488832" cy="1639890"/>
          </a:xfrm>
        </p:spPr>
        <p:txBody>
          <a:bodyPr anchor="b">
            <a:normAutofit/>
          </a:bodyPr>
          <a:lstStyle/>
          <a:p>
            <a:r>
              <a:rPr lang="nl-NL" sz="5600"/>
              <a:t>Motiverend lesgeven in de B-stroom</a:t>
            </a:r>
            <a:endParaRPr lang="nl-BE" sz="5600"/>
          </a:p>
        </p:txBody>
      </p:sp>
      <p:sp>
        <p:nvSpPr>
          <p:cNvPr id="16" name="Content Placeholder 2">
            <a:extLst>
              <a:ext uri="{FF2B5EF4-FFF2-40B4-BE49-F238E27FC236}">
                <a16:creationId xmlns:a16="http://schemas.microsoft.com/office/drawing/2014/main" id="{164888FD-32E8-302F-B05B-6B7F980497ED}"/>
              </a:ext>
            </a:extLst>
          </p:cNvPr>
          <p:cNvSpPr>
            <a:spLocks noGrp="1"/>
          </p:cNvSpPr>
          <p:nvPr>
            <p:ph idx="1"/>
          </p:nvPr>
        </p:nvSpPr>
        <p:spPr>
          <a:xfrm>
            <a:off x="2096429" y="5923642"/>
            <a:ext cx="8296508" cy="6141977"/>
          </a:xfrm>
        </p:spPr>
        <p:txBody>
          <a:bodyPr>
            <a:normAutofit/>
          </a:bodyPr>
          <a:lstStyle/>
          <a:p>
            <a:pPr marL="0" indent="0" algn="ctr">
              <a:buNone/>
            </a:pPr>
            <a:r>
              <a:rPr lang="nl-NL" sz="7200" b="1">
                <a:solidFill>
                  <a:schemeClr val="accent2"/>
                </a:solidFill>
              </a:rPr>
              <a:t>doelgroep</a:t>
            </a:r>
            <a:endParaRPr lang="nl-NL" b="1">
              <a:solidFill>
                <a:schemeClr val="accent2"/>
              </a:solidFill>
            </a:endParaRPr>
          </a:p>
          <a:p>
            <a:pPr marL="0" indent="0" algn="just">
              <a:buNone/>
            </a:pPr>
            <a:r>
              <a:rPr lang="nl-NL" sz="4300"/>
              <a:t>Leraren eerste graad algemene vorming die lesgeven in de B-stroom secundair onderwijs.</a:t>
            </a:r>
          </a:p>
        </p:txBody>
      </p:sp>
      <p:pic>
        <p:nvPicPr>
          <p:cNvPr id="3" name="Afbeelding 2" descr="Afbeelding met cirkel, Graphics, patroon, kunst&#10;&#10;Door AI gegenereerde inhoud is mogelijk onjuist.">
            <a:extLst>
              <a:ext uri="{FF2B5EF4-FFF2-40B4-BE49-F238E27FC236}">
                <a16:creationId xmlns:a16="http://schemas.microsoft.com/office/drawing/2014/main" id="{B1661610-21E9-C3FB-54C1-8A12D42F7A95}"/>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168738" y="4345304"/>
            <a:ext cx="1709369" cy="1556037"/>
          </a:xfrm>
          <a:prstGeom prst="rect">
            <a:avLst/>
          </a:prstGeom>
        </p:spPr>
      </p:pic>
      <p:pic>
        <p:nvPicPr>
          <p:cNvPr id="6" name="Afbeelding 5" descr="Afbeelding met Graphics, Lettertype, symbool, ontwerp&#10;&#10;Door AI gegenereerde inhoud is mogelijk onjuist.">
            <a:extLst>
              <a:ext uri="{FF2B5EF4-FFF2-40B4-BE49-F238E27FC236}">
                <a16:creationId xmlns:a16="http://schemas.microsoft.com/office/drawing/2014/main" id="{4C5D1722-EA21-C4EF-6520-400F1AE75E9F}"/>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15624156" y="4368443"/>
            <a:ext cx="1623311" cy="1555200"/>
          </a:xfrm>
          <a:prstGeom prst="rect">
            <a:avLst/>
          </a:prstGeom>
        </p:spPr>
      </p:pic>
      <p:sp>
        <p:nvSpPr>
          <p:cNvPr id="7" name="Content Placeholder 2">
            <a:extLst>
              <a:ext uri="{FF2B5EF4-FFF2-40B4-BE49-F238E27FC236}">
                <a16:creationId xmlns:a16="http://schemas.microsoft.com/office/drawing/2014/main" id="{D662C6B9-0A8B-4FBC-FCA4-DAEA39D4F5CB}"/>
              </a:ext>
            </a:extLst>
          </p:cNvPr>
          <p:cNvSpPr txBox="1">
            <a:spLocks/>
          </p:cNvSpPr>
          <p:nvPr/>
        </p:nvSpPr>
        <p:spPr>
          <a:xfrm>
            <a:off x="13231186" y="5789826"/>
            <a:ext cx="7019429" cy="6610330"/>
          </a:xfrm>
          <a:prstGeom prst="rect">
            <a:avLst/>
          </a:prstGeom>
        </p:spPr>
        <p:txBody>
          <a:bodyPr vert="horz" lIns="91440" tIns="45720" rIns="91440" bIns="45720" rtlCol="0">
            <a:normAutofit/>
          </a:bodyPr>
          <a:lstStyle>
            <a:lvl1pPr marL="685766" indent="-685766" algn="l" defTabSz="1828709" rtl="0" eaLnBrk="1" latinLnBrk="0" hangingPunct="1">
              <a:lnSpc>
                <a:spcPct val="90000"/>
              </a:lnSpc>
              <a:spcBef>
                <a:spcPts val="2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gn="ctr">
              <a:buFontTx/>
              <a:buNone/>
            </a:pPr>
            <a:r>
              <a:rPr lang="nl-NL" sz="7200" b="1">
                <a:solidFill>
                  <a:schemeClr val="accent2"/>
                </a:solidFill>
              </a:rPr>
              <a:t>deelnemen</a:t>
            </a:r>
            <a:endParaRPr lang="nl-NL" b="1">
              <a:solidFill>
                <a:schemeClr val="accent2"/>
              </a:solidFill>
            </a:endParaRPr>
          </a:p>
          <a:p>
            <a:pPr marL="0" indent="0" algn="ctr">
              <a:buFontTx/>
              <a:buNone/>
            </a:pPr>
            <a:r>
              <a:rPr lang="nl-NL"/>
              <a:t>Op inschrijving </a:t>
            </a:r>
            <a:br>
              <a:rPr lang="nl-NL"/>
            </a:br>
            <a:r>
              <a:rPr lang="nl-NL"/>
              <a:t>via de GO! pro website</a:t>
            </a:r>
          </a:p>
          <a:p>
            <a:pPr marL="0" indent="0" algn="just">
              <a:buFontTx/>
              <a:buNone/>
            </a:pPr>
            <a:endParaRPr lang="en-US"/>
          </a:p>
        </p:txBody>
      </p:sp>
    </p:spTree>
    <p:extLst>
      <p:ext uri="{BB962C8B-B14F-4D97-AF65-F5344CB8AC3E}">
        <p14:creationId xmlns:p14="http://schemas.microsoft.com/office/powerpoint/2010/main" val="142266175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2BECC7-5504-B851-3456-F86FBB24DD0F}"/>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34586757-A403-EBEF-65DD-BF7F983F1D42}"/>
              </a:ext>
            </a:extLst>
          </p:cNvPr>
          <p:cNvSpPr>
            <a:spLocks noGrp="1"/>
          </p:cNvSpPr>
          <p:nvPr>
            <p:ph type="title"/>
          </p:nvPr>
        </p:nvSpPr>
        <p:spPr>
          <a:xfrm>
            <a:off x="1512181" y="624468"/>
            <a:ext cx="13488832" cy="1639890"/>
          </a:xfrm>
        </p:spPr>
        <p:txBody>
          <a:bodyPr anchor="b">
            <a:normAutofit/>
          </a:bodyPr>
          <a:lstStyle/>
          <a:p>
            <a:r>
              <a:rPr lang="nl-NL" sz="5600"/>
              <a:t>Motiverend lesgeven in de B-stroom</a:t>
            </a:r>
            <a:endParaRPr lang="nl-BE" sz="5600"/>
          </a:p>
        </p:txBody>
      </p:sp>
      <p:sp>
        <p:nvSpPr>
          <p:cNvPr id="16" name="Content Placeholder 2">
            <a:extLst>
              <a:ext uri="{FF2B5EF4-FFF2-40B4-BE49-F238E27FC236}">
                <a16:creationId xmlns:a16="http://schemas.microsoft.com/office/drawing/2014/main" id="{74F0E03B-9CE8-5CFE-6D43-0E616150255F}"/>
              </a:ext>
            </a:extLst>
          </p:cNvPr>
          <p:cNvSpPr>
            <a:spLocks noGrp="1"/>
          </p:cNvSpPr>
          <p:nvPr>
            <p:ph idx="1"/>
          </p:nvPr>
        </p:nvSpPr>
        <p:spPr>
          <a:xfrm>
            <a:off x="2074131" y="4267129"/>
            <a:ext cx="19358513" cy="973941"/>
          </a:xfrm>
        </p:spPr>
        <p:txBody>
          <a:bodyPr>
            <a:normAutofit fontScale="92500" lnSpcReduction="10000"/>
          </a:bodyPr>
          <a:lstStyle/>
          <a:p>
            <a:pPr marL="0" indent="0" algn="ctr">
              <a:buNone/>
            </a:pPr>
            <a:r>
              <a:rPr lang="nl-NL" sz="7200" b="1">
                <a:solidFill>
                  <a:schemeClr val="accent2"/>
                </a:solidFill>
              </a:rPr>
              <a:t>doelen</a:t>
            </a:r>
            <a:endParaRPr lang="nl-NL" b="1">
              <a:solidFill>
                <a:schemeClr val="accent2"/>
              </a:solidFill>
            </a:endParaRPr>
          </a:p>
        </p:txBody>
      </p:sp>
      <p:pic>
        <p:nvPicPr>
          <p:cNvPr id="3" name="Afbeelding 2">
            <a:extLst>
              <a:ext uri="{FF2B5EF4-FFF2-40B4-BE49-F238E27FC236}">
                <a16:creationId xmlns:a16="http://schemas.microsoft.com/office/drawing/2014/main" id="{AB470B45-3046-2DCB-8DB8-7FF2BA2C44A9}"/>
              </a:ext>
            </a:extLst>
          </p:cNvPr>
          <p:cNvPicPr>
            <a:picLocks noChangeAspect="1"/>
          </p:cNvPicPr>
          <p:nvPr/>
        </p:nvPicPr>
        <p:blipFill>
          <a:blip r:embed="rId3" cstate="email">
            <a:extLst>
              <a:ext uri="{28A0092B-C50C-407E-A947-70E740481C1C}">
                <a14:useLocalDpi xmlns:a14="http://schemas.microsoft.com/office/drawing/2010/main" val="0"/>
              </a:ext>
            </a:extLst>
          </a:blip>
          <a:srcRect/>
          <a:stretch/>
        </p:blipFill>
        <p:spPr>
          <a:xfrm>
            <a:off x="11168453" y="2711092"/>
            <a:ext cx="1169867" cy="1556037"/>
          </a:xfrm>
          <a:prstGeom prst="rect">
            <a:avLst/>
          </a:prstGeom>
        </p:spPr>
      </p:pic>
      <p:sp>
        <p:nvSpPr>
          <p:cNvPr id="2" name="Content Placeholder 2">
            <a:extLst>
              <a:ext uri="{FF2B5EF4-FFF2-40B4-BE49-F238E27FC236}">
                <a16:creationId xmlns:a16="http://schemas.microsoft.com/office/drawing/2014/main" id="{50EA436A-F6D1-3E4B-3598-BA53D448D9B2}"/>
              </a:ext>
            </a:extLst>
          </p:cNvPr>
          <p:cNvSpPr txBox="1">
            <a:spLocks/>
          </p:cNvSpPr>
          <p:nvPr/>
        </p:nvSpPr>
        <p:spPr>
          <a:xfrm>
            <a:off x="1512181" y="5436670"/>
            <a:ext cx="20924073" cy="7654862"/>
          </a:xfrm>
          <a:prstGeom prst="rect">
            <a:avLst/>
          </a:prstGeom>
        </p:spPr>
        <p:txBody>
          <a:bodyPr vert="horz" lIns="91440" tIns="45720" rIns="91440" bIns="45720" numCol="2" spcCol="540000" rtlCol="0">
            <a:normAutofit/>
          </a:bodyPr>
          <a:lstStyle>
            <a:lvl1pPr marL="685766" indent="-685766" algn="l" defTabSz="1828709" rtl="0" eaLnBrk="1" latinLnBrk="0" hangingPunct="1">
              <a:lnSpc>
                <a:spcPct val="90000"/>
              </a:lnSpc>
              <a:spcBef>
                <a:spcPts val="2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342900" lvl="0" indent="-342900">
              <a:lnSpc>
                <a:spcPct val="107000"/>
              </a:lnSpc>
              <a:spcBef>
                <a:spcPts val="600"/>
              </a:spcBef>
              <a:spcAft>
                <a:spcPts val="600"/>
              </a:spcAft>
              <a:buFont typeface="Symbol" panose="05050102010706020507" pitchFamily="18" charset="2"/>
              <a:buChar char=""/>
            </a:pPr>
            <a:r>
              <a:rPr lang="nl-NL" sz="4400">
                <a:effectLst/>
                <a:latin typeface="Calibri" panose="020F0502020204030204" pitchFamily="34" charset="0"/>
                <a:ea typeface="Calibri" panose="020F0502020204030204" pitchFamily="34" charset="0"/>
              </a:rPr>
              <a:t>Leraren begrijpen de kenmerken en leerbehoeften van leerlingen in de B-stroom.</a:t>
            </a:r>
          </a:p>
          <a:p>
            <a:pPr marL="342900" lvl="0" indent="-342900">
              <a:lnSpc>
                <a:spcPct val="107000"/>
              </a:lnSpc>
              <a:spcBef>
                <a:spcPts val="600"/>
              </a:spcBef>
              <a:spcAft>
                <a:spcPts val="600"/>
              </a:spcAft>
              <a:buFont typeface="Symbol" panose="05050102010706020507" pitchFamily="18" charset="2"/>
              <a:buChar char=""/>
            </a:pPr>
            <a:r>
              <a:rPr lang="nl-NL" sz="4400">
                <a:effectLst/>
                <a:latin typeface="Calibri" panose="020F0502020204030204" pitchFamily="34" charset="0"/>
                <a:ea typeface="Calibri" panose="020F0502020204030204" pitchFamily="34" charset="0"/>
              </a:rPr>
              <a:t>Leraren leren hoe motivatie werkt en hoe ze die kunnen verhogen in een heterogene klas.</a:t>
            </a:r>
          </a:p>
          <a:p>
            <a:pPr marL="342900" lvl="0" indent="-342900">
              <a:lnSpc>
                <a:spcPct val="107000"/>
              </a:lnSpc>
              <a:spcBef>
                <a:spcPts val="600"/>
              </a:spcBef>
              <a:spcAft>
                <a:spcPts val="600"/>
              </a:spcAft>
              <a:buFont typeface="Symbol" panose="05050102010706020507" pitchFamily="18" charset="2"/>
              <a:buChar char=""/>
            </a:pPr>
            <a:r>
              <a:rPr lang="nl-NL" sz="4400">
                <a:effectLst/>
                <a:latin typeface="Calibri" panose="020F0502020204030204" pitchFamily="34" charset="0"/>
                <a:ea typeface="Calibri" panose="020F0502020204030204" pitchFamily="34" charset="0"/>
              </a:rPr>
              <a:t>Leraren passen basisprincipes van motiverend lesgeven, effectieve didactiek en klasmanagement toe.</a:t>
            </a:r>
          </a:p>
          <a:p>
            <a:pPr marL="342900" lvl="0" indent="-342900">
              <a:lnSpc>
                <a:spcPct val="107000"/>
              </a:lnSpc>
              <a:spcBef>
                <a:spcPts val="600"/>
              </a:spcBef>
              <a:spcAft>
                <a:spcPts val="600"/>
              </a:spcAft>
              <a:buFont typeface="Symbol" panose="05050102010706020507" pitchFamily="18" charset="2"/>
              <a:buChar char=""/>
            </a:pPr>
            <a:r>
              <a:rPr lang="nl-NL" sz="4400">
                <a:effectLst/>
                <a:latin typeface="Calibri" panose="020F0502020204030204" pitchFamily="34" charset="0"/>
                <a:ea typeface="Calibri" panose="020F0502020204030204" pitchFamily="34" charset="0"/>
              </a:rPr>
              <a:t>Leraren ontwikkelen technieken om complexe inhouden toegankelijk te maken.</a:t>
            </a:r>
          </a:p>
          <a:p>
            <a:pPr marL="342900" lvl="0" indent="-342900">
              <a:lnSpc>
                <a:spcPct val="107000"/>
              </a:lnSpc>
              <a:spcBef>
                <a:spcPts val="600"/>
              </a:spcBef>
              <a:spcAft>
                <a:spcPts val="600"/>
              </a:spcAft>
              <a:buFont typeface="Symbol" panose="05050102010706020507" pitchFamily="18" charset="2"/>
              <a:buChar char=""/>
            </a:pPr>
            <a:r>
              <a:rPr lang="nl-NL" sz="4400">
                <a:effectLst/>
                <a:latin typeface="Calibri" panose="020F0502020204030204" pitchFamily="34" charset="0"/>
                <a:ea typeface="Calibri" panose="020F0502020204030204" pitchFamily="34" charset="0"/>
              </a:rPr>
              <a:t>Leraren leren hoe ze differentiatie en zelfregulatie kunnen inzetten om zowel sterke als zwakke leerlingen uit te dagen.</a:t>
            </a:r>
          </a:p>
          <a:p>
            <a:pPr marL="342900" lvl="0" indent="-342900">
              <a:lnSpc>
                <a:spcPct val="107000"/>
              </a:lnSpc>
              <a:spcBef>
                <a:spcPts val="600"/>
              </a:spcBef>
              <a:spcAft>
                <a:spcPts val="600"/>
              </a:spcAft>
              <a:buFont typeface="Symbol" panose="05050102010706020507" pitchFamily="18" charset="2"/>
              <a:buChar char=""/>
            </a:pPr>
            <a:r>
              <a:rPr lang="nl-NL" sz="4400">
                <a:effectLst/>
                <a:latin typeface="Calibri" panose="020F0502020204030204" pitchFamily="34" charset="0"/>
                <a:ea typeface="Calibri" panose="020F0502020204030204" pitchFamily="34" charset="0"/>
              </a:rPr>
              <a:t>Leraren reflecteren op hun praktijk en wisselen ervaringen uit met collega’s.</a:t>
            </a:r>
          </a:p>
          <a:p>
            <a:pPr marL="342900" lvl="0" indent="-342900">
              <a:lnSpc>
                <a:spcPct val="107000"/>
              </a:lnSpc>
              <a:spcBef>
                <a:spcPts val="600"/>
              </a:spcBef>
              <a:buFont typeface="Symbol" panose="05050102010706020507" pitchFamily="18" charset="2"/>
              <a:buChar char=""/>
            </a:pPr>
            <a:endParaRPr lang="nl-BE" sz="540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16817194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CBDBAF-1927-47A6-99E6-5ABDB444F19B}"/>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5CAB5665-D746-4C8F-CB58-86A3D483B281}"/>
              </a:ext>
            </a:extLst>
          </p:cNvPr>
          <p:cNvSpPr>
            <a:spLocks noGrp="1"/>
          </p:cNvSpPr>
          <p:nvPr>
            <p:ph type="title"/>
          </p:nvPr>
        </p:nvSpPr>
        <p:spPr>
          <a:xfrm>
            <a:off x="1512180" y="564618"/>
            <a:ext cx="13488832" cy="1639890"/>
          </a:xfrm>
        </p:spPr>
        <p:txBody>
          <a:bodyPr anchor="b">
            <a:normAutofit/>
          </a:bodyPr>
          <a:lstStyle/>
          <a:p>
            <a:r>
              <a:rPr lang="nl-NL" sz="5600"/>
              <a:t>Motiverend lesgeven in de B-stroom</a:t>
            </a:r>
            <a:endParaRPr lang="nl-BE" sz="5600"/>
          </a:p>
        </p:txBody>
      </p:sp>
      <p:sp>
        <p:nvSpPr>
          <p:cNvPr id="16" name="Content Placeholder 2">
            <a:extLst>
              <a:ext uri="{FF2B5EF4-FFF2-40B4-BE49-F238E27FC236}">
                <a16:creationId xmlns:a16="http://schemas.microsoft.com/office/drawing/2014/main" id="{D1EEC1A0-F6F0-2571-EE21-1E1D5B248609}"/>
              </a:ext>
            </a:extLst>
          </p:cNvPr>
          <p:cNvSpPr>
            <a:spLocks noGrp="1"/>
          </p:cNvSpPr>
          <p:nvPr>
            <p:ph idx="1"/>
          </p:nvPr>
        </p:nvSpPr>
        <p:spPr>
          <a:xfrm>
            <a:off x="3202772" y="4072318"/>
            <a:ext cx="6026043" cy="973941"/>
          </a:xfrm>
        </p:spPr>
        <p:txBody>
          <a:bodyPr>
            <a:normAutofit fontScale="92500" lnSpcReduction="10000"/>
          </a:bodyPr>
          <a:lstStyle/>
          <a:p>
            <a:pPr marL="0" indent="0" algn="ctr">
              <a:buNone/>
            </a:pPr>
            <a:r>
              <a:rPr lang="nl-NL" sz="7200" b="1">
                <a:solidFill>
                  <a:schemeClr val="accent2"/>
                </a:solidFill>
              </a:rPr>
              <a:t>Ontwerp</a:t>
            </a:r>
            <a:endParaRPr lang="nl-NL" b="1">
              <a:solidFill>
                <a:schemeClr val="accent2"/>
              </a:solidFill>
            </a:endParaRPr>
          </a:p>
        </p:txBody>
      </p:sp>
      <p:pic>
        <p:nvPicPr>
          <p:cNvPr id="3" name="Afbeelding 2">
            <a:extLst>
              <a:ext uri="{FF2B5EF4-FFF2-40B4-BE49-F238E27FC236}">
                <a16:creationId xmlns:a16="http://schemas.microsoft.com/office/drawing/2014/main" id="{13FF74F2-ECCF-5D6F-D41E-C9D046A8879D}"/>
              </a:ext>
            </a:extLst>
          </p:cNvPr>
          <p:cNvPicPr>
            <a:picLocks noChangeAspect="1"/>
          </p:cNvPicPr>
          <p:nvPr/>
        </p:nvPicPr>
        <p:blipFill>
          <a:blip r:embed="rId3" cstate="email">
            <a:extLst>
              <a:ext uri="{28A0092B-C50C-407E-A947-70E740481C1C}">
                <a14:useLocalDpi xmlns:a14="http://schemas.microsoft.com/office/drawing/2010/main" val="0"/>
              </a:ext>
            </a:extLst>
          </a:blip>
          <a:srcRect/>
          <a:stretch/>
        </p:blipFill>
        <p:spPr>
          <a:xfrm>
            <a:off x="5117903" y="3179053"/>
            <a:ext cx="2097222" cy="759458"/>
          </a:xfrm>
          <a:prstGeom prst="rect">
            <a:avLst/>
          </a:prstGeom>
        </p:spPr>
      </p:pic>
      <p:sp>
        <p:nvSpPr>
          <p:cNvPr id="6" name="Content Placeholder 2">
            <a:extLst>
              <a:ext uri="{FF2B5EF4-FFF2-40B4-BE49-F238E27FC236}">
                <a16:creationId xmlns:a16="http://schemas.microsoft.com/office/drawing/2014/main" id="{BD4F9C9E-F418-6B4A-3C95-DB2AD0B8D1A4}"/>
              </a:ext>
            </a:extLst>
          </p:cNvPr>
          <p:cNvSpPr txBox="1">
            <a:spLocks/>
          </p:cNvSpPr>
          <p:nvPr/>
        </p:nvSpPr>
        <p:spPr>
          <a:xfrm>
            <a:off x="1512180" y="5052161"/>
            <a:ext cx="9661341" cy="7013463"/>
          </a:xfrm>
          <a:prstGeom prst="rect">
            <a:avLst/>
          </a:prstGeom>
        </p:spPr>
        <p:txBody>
          <a:bodyPr vert="horz" lIns="91440" tIns="45720" rIns="91440" bIns="45720" rtlCol="0">
            <a:normAutofit/>
          </a:bodyPr>
          <a:lstStyle>
            <a:lvl1pPr marL="685766" indent="-685766" algn="l" defTabSz="1828709" rtl="0" eaLnBrk="1" latinLnBrk="0" hangingPunct="1">
              <a:lnSpc>
                <a:spcPct val="90000"/>
              </a:lnSpc>
              <a:spcBef>
                <a:spcPts val="2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gn="just">
              <a:buFontTx/>
              <a:buNone/>
            </a:pPr>
            <a:r>
              <a:rPr lang="nl-NL">
                <a:effectLst/>
                <a:latin typeface="Calibri" panose="020F0502020204030204" pitchFamily="34" charset="0"/>
                <a:ea typeface="Calibri" panose="020F0502020204030204" pitchFamily="34" charset="0"/>
              </a:rPr>
              <a:t>Drie fysieke opleidingsdagen met interactieve werkvormen en praktijkgerichte oefeningen aangevuld met 2 online contactmomenten.</a:t>
            </a:r>
          </a:p>
        </p:txBody>
      </p:sp>
      <p:pic>
        <p:nvPicPr>
          <p:cNvPr id="2" name="Afbeelding 1">
            <a:extLst>
              <a:ext uri="{FF2B5EF4-FFF2-40B4-BE49-F238E27FC236}">
                <a16:creationId xmlns:a16="http://schemas.microsoft.com/office/drawing/2014/main" id="{147003D9-670E-9DBA-34B0-B286B10678EA}"/>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12392858" y="5046259"/>
            <a:ext cx="11393634" cy="7839307"/>
          </a:xfrm>
          <a:prstGeom prst="rect">
            <a:avLst/>
          </a:prstGeom>
        </p:spPr>
      </p:pic>
      <p:pic>
        <p:nvPicPr>
          <p:cNvPr id="4" name="Afbeelding 3">
            <a:extLst>
              <a:ext uri="{FF2B5EF4-FFF2-40B4-BE49-F238E27FC236}">
                <a16:creationId xmlns:a16="http://schemas.microsoft.com/office/drawing/2014/main" id="{471B5E0E-46F2-99AA-C35D-83B08B52BB2A}"/>
              </a:ext>
            </a:extLst>
          </p:cNvPr>
          <p:cNvPicPr>
            <a:picLocks noChangeAspect="1"/>
          </p:cNvPicPr>
          <p:nvPr/>
        </p:nvPicPr>
        <p:blipFill>
          <a:blip r:embed="rId6" cstate="email">
            <a:extLst>
              <a:ext uri="{28A0092B-C50C-407E-A947-70E740481C1C}">
                <a14:useLocalDpi xmlns:a14="http://schemas.microsoft.com/office/drawing/2010/main" val="0"/>
              </a:ext>
            </a:extLst>
          </a:blip>
          <a:srcRect r="-2200"/>
          <a:stretch/>
        </p:blipFill>
        <p:spPr>
          <a:xfrm>
            <a:off x="1333761" y="7141989"/>
            <a:ext cx="11393634" cy="5142277"/>
          </a:xfrm>
          <a:prstGeom prst="rect">
            <a:avLst/>
          </a:prstGeom>
        </p:spPr>
      </p:pic>
    </p:spTree>
    <p:extLst>
      <p:ext uri="{BB962C8B-B14F-4D97-AF65-F5344CB8AC3E}">
        <p14:creationId xmlns:p14="http://schemas.microsoft.com/office/powerpoint/2010/main" val="254318156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17F0A0-F4CA-9740-D376-29E812AED769}"/>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7DFEA4FF-5801-FA4E-DC0F-3D6D71A456AF}"/>
              </a:ext>
            </a:extLst>
          </p:cNvPr>
          <p:cNvSpPr>
            <a:spLocks noGrp="1"/>
          </p:cNvSpPr>
          <p:nvPr>
            <p:ph type="title"/>
          </p:nvPr>
        </p:nvSpPr>
        <p:spPr>
          <a:xfrm>
            <a:off x="1512181" y="830436"/>
            <a:ext cx="13488832" cy="1639890"/>
          </a:xfrm>
        </p:spPr>
        <p:txBody>
          <a:bodyPr anchor="b">
            <a:normAutofit/>
          </a:bodyPr>
          <a:lstStyle/>
          <a:p>
            <a:r>
              <a:rPr lang="nl-NL" sz="5600"/>
              <a:t>Opleiding voor </a:t>
            </a:r>
            <a:r>
              <a:rPr lang="nl-NL" sz="5600" err="1"/>
              <a:t>vakgroepvoorzitters</a:t>
            </a:r>
            <a:r>
              <a:rPr lang="nl-NL" sz="5600"/>
              <a:t> SO</a:t>
            </a:r>
            <a:endParaRPr lang="nl-BE" sz="5600"/>
          </a:p>
        </p:txBody>
      </p:sp>
      <p:sp>
        <p:nvSpPr>
          <p:cNvPr id="16" name="Content Placeholder 2">
            <a:extLst>
              <a:ext uri="{FF2B5EF4-FFF2-40B4-BE49-F238E27FC236}">
                <a16:creationId xmlns:a16="http://schemas.microsoft.com/office/drawing/2014/main" id="{D3DBAB6A-8E2C-5C05-6FF9-7DB2812D9544}"/>
              </a:ext>
            </a:extLst>
          </p:cNvPr>
          <p:cNvSpPr>
            <a:spLocks noGrp="1"/>
          </p:cNvSpPr>
          <p:nvPr>
            <p:ph idx="1"/>
          </p:nvPr>
        </p:nvSpPr>
        <p:spPr>
          <a:xfrm>
            <a:off x="2096429" y="5923642"/>
            <a:ext cx="8296508" cy="6141977"/>
          </a:xfrm>
        </p:spPr>
        <p:txBody>
          <a:bodyPr>
            <a:normAutofit/>
          </a:bodyPr>
          <a:lstStyle/>
          <a:p>
            <a:pPr marL="0" indent="0" algn="ctr">
              <a:buNone/>
            </a:pPr>
            <a:r>
              <a:rPr lang="nl-NL" sz="7200" b="1">
                <a:solidFill>
                  <a:schemeClr val="accent2"/>
                </a:solidFill>
              </a:rPr>
              <a:t>doelgroep</a:t>
            </a:r>
            <a:endParaRPr lang="nl-NL" b="1">
              <a:solidFill>
                <a:schemeClr val="accent2"/>
              </a:solidFill>
            </a:endParaRPr>
          </a:p>
          <a:p>
            <a:pPr marL="0" indent="0" algn="just">
              <a:buNone/>
            </a:pPr>
            <a:r>
              <a:rPr lang="nl-NL" sz="4300"/>
              <a:t>Deze opleiding is bedoeld voor leerkrachten die als </a:t>
            </a:r>
            <a:r>
              <a:rPr lang="nl-NL" sz="4300" err="1"/>
              <a:t>vakgroepvoorzitter</a:t>
            </a:r>
            <a:r>
              <a:rPr lang="nl-NL" sz="4300"/>
              <a:t> functioneren. Daarnaast is de opleiding ook relevant voor pedagogisch medewerkers en TA(C)’s.</a:t>
            </a:r>
          </a:p>
        </p:txBody>
      </p:sp>
      <p:pic>
        <p:nvPicPr>
          <p:cNvPr id="3" name="Afbeelding 2" descr="Afbeelding met cirkel, Graphics, patroon, kunst&#10;&#10;Door AI gegenereerde inhoud is mogelijk onjuist.">
            <a:extLst>
              <a:ext uri="{FF2B5EF4-FFF2-40B4-BE49-F238E27FC236}">
                <a16:creationId xmlns:a16="http://schemas.microsoft.com/office/drawing/2014/main" id="{B3B75069-A726-0803-1944-B81F5E5396A4}"/>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168738" y="4345304"/>
            <a:ext cx="1709369" cy="1556037"/>
          </a:xfrm>
          <a:prstGeom prst="rect">
            <a:avLst/>
          </a:prstGeom>
        </p:spPr>
      </p:pic>
      <p:pic>
        <p:nvPicPr>
          <p:cNvPr id="6" name="Afbeelding 5" descr="Afbeelding met Graphics, Lettertype, symbool, ontwerp&#10;&#10;Door AI gegenereerde inhoud is mogelijk onjuist.">
            <a:extLst>
              <a:ext uri="{FF2B5EF4-FFF2-40B4-BE49-F238E27FC236}">
                <a16:creationId xmlns:a16="http://schemas.microsoft.com/office/drawing/2014/main" id="{07EF0616-8D42-7C38-1FBD-CD2F2B3D3F95}"/>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15624156" y="4368443"/>
            <a:ext cx="1623311" cy="1555200"/>
          </a:xfrm>
          <a:prstGeom prst="rect">
            <a:avLst/>
          </a:prstGeom>
        </p:spPr>
      </p:pic>
      <p:sp>
        <p:nvSpPr>
          <p:cNvPr id="7" name="Content Placeholder 2">
            <a:extLst>
              <a:ext uri="{FF2B5EF4-FFF2-40B4-BE49-F238E27FC236}">
                <a16:creationId xmlns:a16="http://schemas.microsoft.com/office/drawing/2014/main" id="{C100B098-FDB4-9C31-EC2C-06181FDB8F81}"/>
              </a:ext>
            </a:extLst>
          </p:cNvPr>
          <p:cNvSpPr txBox="1">
            <a:spLocks/>
          </p:cNvSpPr>
          <p:nvPr/>
        </p:nvSpPr>
        <p:spPr>
          <a:xfrm>
            <a:off x="13231186" y="5789826"/>
            <a:ext cx="7019429" cy="6610330"/>
          </a:xfrm>
          <a:prstGeom prst="rect">
            <a:avLst/>
          </a:prstGeom>
        </p:spPr>
        <p:txBody>
          <a:bodyPr vert="horz" lIns="91440" tIns="45720" rIns="91440" bIns="45720" rtlCol="0">
            <a:normAutofit/>
          </a:bodyPr>
          <a:lstStyle>
            <a:lvl1pPr marL="685766" indent="-685766" algn="l" defTabSz="1828709" rtl="0" eaLnBrk="1" latinLnBrk="0" hangingPunct="1">
              <a:lnSpc>
                <a:spcPct val="90000"/>
              </a:lnSpc>
              <a:spcBef>
                <a:spcPts val="2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gn="ctr">
              <a:buFontTx/>
              <a:buNone/>
            </a:pPr>
            <a:r>
              <a:rPr lang="nl-NL" sz="7200" b="1">
                <a:solidFill>
                  <a:schemeClr val="accent2"/>
                </a:solidFill>
              </a:rPr>
              <a:t>deelnemen</a:t>
            </a:r>
            <a:endParaRPr lang="nl-NL" b="1">
              <a:solidFill>
                <a:schemeClr val="accent2"/>
              </a:solidFill>
            </a:endParaRPr>
          </a:p>
          <a:p>
            <a:pPr marL="0" indent="0" algn="ctr">
              <a:buFontTx/>
              <a:buNone/>
            </a:pPr>
            <a:r>
              <a:rPr lang="nl-NL"/>
              <a:t>Op inschrijving </a:t>
            </a:r>
            <a:br>
              <a:rPr lang="nl-NL"/>
            </a:br>
            <a:r>
              <a:rPr lang="nl-NL"/>
              <a:t>via de GO! pro website</a:t>
            </a:r>
          </a:p>
          <a:p>
            <a:pPr marL="0" indent="0" algn="just">
              <a:buFontTx/>
              <a:buNone/>
            </a:pPr>
            <a:endParaRPr lang="en-US"/>
          </a:p>
        </p:txBody>
      </p:sp>
    </p:spTree>
    <p:extLst>
      <p:ext uri="{BB962C8B-B14F-4D97-AF65-F5344CB8AC3E}">
        <p14:creationId xmlns:p14="http://schemas.microsoft.com/office/powerpoint/2010/main" val="429479442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027EA6-7121-A82F-DB26-BA1CBEB0B6DA}"/>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2FF0D0C5-623A-7D55-AA5C-0AF597671EFB}"/>
              </a:ext>
            </a:extLst>
          </p:cNvPr>
          <p:cNvSpPr>
            <a:spLocks noGrp="1"/>
          </p:cNvSpPr>
          <p:nvPr>
            <p:ph type="title"/>
          </p:nvPr>
        </p:nvSpPr>
        <p:spPr>
          <a:xfrm>
            <a:off x="1512181" y="624468"/>
            <a:ext cx="13488832" cy="1639890"/>
          </a:xfrm>
        </p:spPr>
        <p:txBody>
          <a:bodyPr anchor="b">
            <a:normAutofit/>
          </a:bodyPr>
          <a:lstStyle/>
          <a:p>
            <a:r>
              <a:rPr lang="nl-NL" sz="5600"/>
              <a:t>Opleiding voor </a:t>
            </a:r>
            <a:r>
              <a:rPr lang="nl-NL" sz="5600" err="1"/>
              <a:t>vakgroepvoorzitters</a:t>
            </a:r>
            <a:r>
              <a:rPr lang="nl-NL" sz="5600"/>
              <a:t> SO</a:t>
            </a:r>
            <a:endParaRPr lang="nl-BE" sz="5600"/>
          </a:p>
        </p:txBody>
      </p:sp>
      <p:sp>
        <p:nvSpPr>
          <p:cNvPr id="16" name="Content Placeholder 2">
            <a:extLst>
              <a:ext uri="{FF2B5EF4-FFF2-40B4-BE49-F238E27FC236}">
                <a16:creationId xmlns:a16="http://schemas.microsoft.com/office/drawing/2014/main" id="{84131921-5FCE-F543-566F-EF73B921513A}"/>
              </a:ext>
            </a:extLst>
          </p:cNvPr>
          <p:cNvSpPr>
            <a:spLocks noGrp="1"/>
          </p:cNvSpPr>
          <p:nvPr>
            <p:ph idx="1"/>
          </p:nvPr>
        </p:nvSpPr>
        <p:spPr>
          <a:xfrm>
            <a:off x="2074131" y="4267129"/>
            <a:ext cx="19358513" cy="973941"/>
          </a:xfrm>
        </p:spPr>
        <p:txBody>
          <a:bodyPr>
            <a:normAutofit fontScale="92500" lnSpcReduction="10000"/>
          </a:bodyPr>
          <a:lstStyle/>
          <a:p>
            <a:pPr marL="0" indent="0" algn="ctr">
              <a:buNone/>
            </a:pPr>
            <a:r>
              <a:rPr lang="nl-NL" sz="7200" b="1">
                <a:solidFill>
                  <a:schemeClr val="accent2"/>
                </a:solidFill>
              </a:rPr>
              <a:t>doelen</a:t>
            </a:r>
            <a:endParaRPr lang="nl-NL" b="1">
              <a:solidFill>
                <a:schemeClr val="accent2"/>
              </a:solidFill>
            </a:endParaRPr>
          </a:p>
        </p:txBody>
      </p:sp>
      <p:pic>
        <p:nvPicPr>
          <p:cNvPr id="3" name="Afbeelding 2">
            <a:extLst>
              <a:ext uri="{FF2B5EF4-FFF2-40B4-BE49-F238E27FC236}">
                <a16:creationId xmlns:a16="http://schemas.microsoft.com/office/drawing/2014/main" id="{869EA4B7-AC53-7B62-8247-D1C70B12527C}"/>
              </a:ext>
            </a:extLst>
          </p:cNvPr>
          <p:cNvPicPr>
            <a:picLocks noChangeAspect="1"/>
          </p:cNvPicPr>
          <p:nvPr/>
        </p:nvPicPr>
        <p:blipFill>
          <a:blip r:embed="rId3" cstate="email">
            <a:extLst>
              <a:ext uri="{28A0092B-C50C-407E-A947-70E740481C1C}">
                <a14:useLocalDpi xmlns:a14="http://schemas.microsoft.com/office/drawing/2010/main" val="0"/>
              </a:ext>
            </a:extLst>
          </a:blip>
          <a:srcRect/>
          <a:stretch/>
        </p:blipFill>
        <p:spPr>
          <a:xfrm>
            <a:off x="11168453" y="2711092"/>
            <a:ext cx="1169867" cy="1556037"/>
          </a:xfrm>
          <a:prstGeom prst="rect">
            <a:avLst/>
          </a:prstGeom>
        </p:spPr>
      </p:pic>
      <p:sp>
        <p:nvSpPr>
          <p:cNvPr id="2" name="Content Placeholder 2">
            <a:extLst>
              <a:ext uri="{FF2B5EF4-FFF2-40B4-BE49-F238E27FC236}">
                <a16:creationId xmlns:a16="http://schemas.microsoft.com/office/drawing/2014/main" id="{21C2F749-5712-B88A-ABA7-606A1645F643}"/>
              </a:ext>
            </a:extLst>
          </p:cNvPr>
          <p:cNvSpPr txBox="1">
            <a:spLocks/>
          </p:cNvSpPr>
          <p:nvPr/>
        </p:nvSpPr>
        <p:spPr>
          <a:xfrm>
            <a:off x="1512181" y="5436670"/>
            <a:ext cx="20924073" cy="7654862"/>
          </a:xfrm>
          <a:prstGeom prst="rect">
            <a:avLst/>
          </a:prstGeom>
        </p:spPr>
        <p:txBody>
          <a:bodyPr vert="horz" lIns="91440" tIns="45720" rIns="91440" bIns="45720" numCol="2" spcCol="540000" rtlCol="0">
            <a:normAutofit fontScale="92500"/>
          </a:bodyPr>
          <a:lstStyle>
            <a:lvl1pPr marL="685766" indent="-685766" algn="l" defTabSz="1828709" rtl="0" eaLnBrk="1" latinLnBrk="0" hangingPunct="1">
              <a:lnSpc>
                <a:spcPct val="90000"/>
              </a:lnSpc>
              <a:spcBef>
                <a:spcPts val="2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342900" lvl="0" indent="-342900">
              <a:lnSpc>
                <a:spcPct val="107000"/>
              </a:lnSpc>
              <a:spcBef>
                <a:spcPts val="600"/>
              </a:spcBef>
              <a:spcAft>
                <a:spcPts val="600"/>
              </a:spcAft>
              <a:buFont typeface="Symbol" panose="05050102010706020507" pitchFamily="18" charset="2"/>
              <a:buChar char=""/>
            </a:pPr>
            <a:r>
              <a:rPr lang="nl-BE" sz="2800">
                <a:effectLst/>
                <a:latin typeface="Calibri" panose="020F0502020204030204" pitchFamily="34" charset="0"/>
                <a:ea typeface="Calibri" panose="020F0502020204030204" pitchFamily="34" charset="0"/>
              </a:rPr>
              <a:t>Vakgroepwerking strategisch inzetten</a:t>
            </a:r>
          </a:p>
          <a:p>
            <a:pPr marL="1028665" lvl="1" indent="-342900">
              <a:lnSpc>
                <a:spcPct val="107000"/>
              </a:lnSpc>
              <a:buFont typeface="Courier New" panose="02070309020205020404" pitchFamily="49" charset="0"/>
              <a:buChar char="o"/>
            </a:pPr>
            <a:r>
              <a:rPr lang="nl-BE" sz="2800">
                <a:effectLst/>
                <a:latin typeface="Calibri" panose="020F0502020204030204" pitchFamily="34" charset="0"/>
                <a:ea typeface="Calibri" panose="020F0502020204030204" pitchFamily="34" charset="0"/>
              </a:rPr>
              <a:t>De impact van een effectieve vakgroepwerking op het leerproces van leerlingen toelichten binnen hun schoolcontext.</a:t>
            </a:r>
          </a:p>
          <a:p>
            <a:pPr marL="1028665" lvl="1" indent="-342900">
              <a:lnSpc>
                <a:spcPct val="107000"/>
              </a:lnSpc>
              <a:buFont typeface="Courier New" panose="02070309020205020404" pitchFamily="49" charset="0"/>
              <a:buChar char="o"/>
            </a:pPr>
            <a:r>
              <a:rPr lang="nl-BE" sz="2800">
                <a:effectLst/>
                <a:latin typeface="Calibri" panose="020F0502020204030204" pitchFamily="34" charset="0"/>
                <a:ea typeface="Calibri" panose="020F0502020204030204" pitchFamily="34" charset="0"/>
              </a:rPr>
              <a:t>De taken en verantwoordelijkheden van een </a:t>
            </a:r>
            <a:r>
              <a:rPr lang="nl-BE" sz="2800" err="1">
                <a:effectLst/>
                <a:latin typeface="Calibri" panose="020F0502020204030204" pitchFamily="34" charset="0"/>
                <a:ea typeface="Calibri" panose="020F0502020204030204" pitchFamily="34" charset="0"/>
              </a:rPr>
              <a:t>vakgroepvoorzitter</a:t>
            </a:r>
            <a:r>
              <a:rPr lang="nl-BE" sz="2800">
                <a:effectLst/>
                <a:latin typeface="Calibri" panose="020F0502020204030204" pitchFamily="34" charset="0"/>
                <a:ea typeface="Calibri" panose="020F0502020204030204" pitchFamily="34" charset="0"/>
              </a:rPr>
              <a:t> verduidelijken en vertalen naar een werkbare structuur binnen hun vakgroep.</a:t>
            </a:r>
          </a:p>
          <a:p>
            <a:pPr marL="1028665" lvl="1" indent="-342900">
              <a:lnSpc>
                <a:spcPct val="107000"/>
              </a:lnSpc>
              <a:buFont typeface="Courier New" panose="02070309020205020404" pitchFamily="49" charset="0"/>
              <a:buChar char="o"/>
            </a:pPr>
            <a:r>
              <a:rPr lang="nl-BE" sz="2800" err="1">
                <a:effectLst/>
                <a:latin typeface="Calibri" panose="020F0502020204030204" pitchFamily="34" charset="0"/>
                <a:ea typeface="Calibri" panose="020F0502020204030204" pitchFamily="34" charset="0"/>
              </a:rPr>
              <a:t>Vakgroepvergaderingen</a:t>
            </a:r>
            <a:r>
              <a:rPr lang="nl-BE" sz="2800">
                <a:effectLst/>
                <a:latin typeface="Calibri" panose="020F0502020204030204" pitchFamily="34" charset="0"/>
                <a:ea typeface="Calibri" panose="020F0502020204030204" pitchFamily="34" charset="0"/>
              </a:rPr>
              <a:t> planmatig en efficiënt organiseren, zodat de beschikbare tijd optimaal wordt benut.</a:t>
            </a:r>
          </a:p>
          <a:p>
            <a:pPr marL="1028665" lvl="1" indent="-342900">
              <a:lnSpc>
                <a:spcPct val="107000"/>
              </a:lnSpc>
              <a:buFont typeface="Courier New" panose="02070309020205020404" pitchFamily="49" charset="0"/>
              <a:buChar char="o"/>
            </a:pPr>
            <a:r>
              <a:rPr lang="nl-BE" sz="2800">
                <a:effectLst/>
                <a:latin typeface="Calibri" panose="020F0502020204030204" pitchFamily="34" charset="0"/>
                <a:ea typeface="Calibri" panose="020F0502020204030204" pitchFamily="34" charset="0"/>
              </a:rPr>
              <a:t>De vakgroepwerking koppelen aan de principes van het Referentiekader voor Onderwijskwaliteit (R-OK) en dit toepassen in de eigen schoolcontext.</a:t>
            </a:r>
          </a:p>
          <a:p>
            <a:pPr marL="1028665" lvl="1" indent="-342900">
              <a:lnSpc>
                <a:spcPct val="107000"/>
              </a:lnSpc>
              <a:buFont typeface="Courier New" panose="02070309020205020404" pitchFamily="49" charset="0"/>
              <a:buChar char="o"/>
            </a:pPr>
            <a:r>
              <a:rPr lang="nl-BE" sz="2800">
                <a:effectLst/>
                <a:latin typeface="Calibri" panose="020F0502020204030204" pitchFamily="34" charset="0"/>
                <a:ea typeface="Calibri" panose="020F0502020204030204" pitchFamily="34" charset="0"/>
              </a:rPr>
              <a:t>Een </a:t>
            </a:r>
            <a:r>
              <a:rPr lang="nl-BE" sz="2800" err="1">
                <a:effectLst/>
                <a:latin typeface="Calibri" panose="020F0502020204030204" pitchFamily="34" charset="0"/>
                <a:ea typeface="Calibri" panose="020F0502020204030204" pitchFamily="34" charset="0"/>
              </a:rPr>
              <a:t>vakdossier</a:t>
            </a:r>
            <a:r>
              <a:rPr lang="nl-BE" sz="2800">
                <a:effectLst/>
                <a:latin typeface="Calibri" panose="020F0502020204030204" pitchFamily="34" charset="0"/>
                <a:ea typeface="Calibri" panose="020F0502020204030204" pitchFamily="34" charset="0"/>
              </a:rPr>
              <a:t> opstellen en implementeren om de vakgroepwerking duurzaam en cyclisch te organiseren.</a:t>
            </a:r>
          </a:p>
          <a:p>
            <a:pPr marL="342900" lvl="0" indent="-342900">
              <a:lnSpc>
                <a:spcPct val="107000"/>
              </a:lnSpc>
              <a:spcBef>
                <a:spcPts val="600"/>
              </a:spcBef>
              <a:spcAft>
                <a:spcPts val="600"/>
              </a:spcAft>
              <a:buFont typeface="Symbol" panose="05050102010706020507" pitchFamily="18" charset="2"/>
              <a:buChar char=""/>
            </a:pPr>
            <a:r>
              <a:rPr lang="nl-BE" sz="2800">
                <a:effectLst/>
                <a:latin typeface="Calibri" panose="020F0502020204030204" pitchFamily="34" charset="0"/>
                <a:ea typeface="Calibri" panose="020F0502020204030204" pitchFamily="34" charset="0"/>
              </a:rPr>
              <a:t>Datageletterdheid in de vakgroep versterken</a:t>
            </a:r>
          </a:p>
          <a:p>
            <a:pPr marL="1028665" lvl="1" indent="-342900">
              <a:lnSpc>
                <a:spcPct val="107000"/>
              </a:lnSpc>
              <a:buFont typeface="Courier New" panose="02070309020205020404" pitchFamily="49" charset="0"/>
              <a:buChar char="o"/>
            </a:pPr>
            <a:r>
              <a:rPr lang="nl-BE" sz="2800">
                <a:effectLst/>
                <a:latin typeface="Calibri" panose="020F0502020204030204" pitchFamily="34" charset="0"/>
                <a:ea typeface="Calibri" panose="020F0502020204030204" pitchFamily="34" charset="0"/>
              </a:rPr>
              <a:t>Een onderzoekende houding in de vakgroep stimuleren door </a:t>
            </a:r>
            <a:r>
              <a:rPr lang="nl-BE" sz="2800" err="1">
                <a:effectLst/>
                <a:latin typeface="Calibri" panose="020F0502020204030204" pitchFamily="34" charset="0"/>
                <a:ea typeface="Calibri" panose="020F0502020204030204" pitchFamily="34" charset="0"/>
              </a:rPr>
              <a:t>datagestuurd</a:t>
            </a:r>
            <a:r>
              <a:rPr lang="nl-BE" sz="2800">
                <a:effectLst/>
                <a:latin typeface="Calibri" panose="020F0502020204030204" pitchFamily="34" charset="0"/>
                <a:ea typeface="Calibri" panose="020F0502020204030204" pitchFamily="34" charset="0"/>
              </a:rPr>
              <a:t> werken te introduceren.</a:t>
            </a:r>
          </a:p>
          <a:p>
            <a:pPr marL="1028665" lvl="1" indent="-342900">
              <a:lnSpc>
                <a:spcPct val="107000"/>
              </a:lnSpc>
              <a:buFont typeface="Courier New" panose="02070309020205020404" pitchFamily="49" charset="0"/>
              <a:buChar char="o"/>
            </a:pPr>
            <a:r>
              <a:rPr lang="nl-BE" sz="2800">
                <a:effectLst/>
                <a:latin typeface="Calibri" panose="020F0502020204030204" pitchFamily="34" charset="0"/>
                <a:ea typeface="Calibri" panose="020F0502020204030204" pitchFamily="34" charset="0"/>
              </a:rPr>
              <a:t>Relevante data (zoals doorlichtingsverslagen en leerlingenresultaten) verzamelen en analyseren om sterktes en werkpunten van de vakgroep te identificeren.</a:t>
            </a:r>
          </a:p>
          <a:p>
            <a:pPr marL="1028665" lvl="1" indent="-342900">
              <a:lnSpc>
                <a:spcPct val="107000"/>
              </a:lnSpc>
              <a:buFont typeface="Courier New" panose="02070309020205020404" pitchFamily="49" charset="0"/>
              <a:buChar char="o"/>
            </a:pPr>
            <a:r>
              <a:rPr lang="nl-BE" sz="2800">
                <a:effectLst/>
                <a:latin typeface="Calibri" panose="020F0502020204030204" pitchFamily="34" charset="0"/>
                <a:ea typeface="Calibri" panose="020F0502020204030204" pitchFamily="34" charset="0"/>
              </a:rPr>
              <a:t>Op basis van data een actieplan opstellen met concrete verbeteracties en opvolgen via de PDCA-cyclus.</a:t>
            </a:r>
          </a:p>
          <a:p>
            <a:pPr marL="342900" lvl="0" indent="-342900">
              <a:lnSpc>
                <a:spcPct val="107000"/>
              </a:lnSpc>
              <a:spcBef>
                <a:spcPts val="600"/>
              </a:spcBef>
              <a:spcAft>
                <a:spcPts val="600"/>
              </a:spcAft>
              <a:buFont typeface="Symbol" panose="05050102010706020507" pitchFamily="18" charset="2"/>
              <a:buChar char=""/>
            </a:pPr>
            <a:r>
              <a:rPr lang="nl-BE" sz="2800">
                <a:effectLst/>
                <a:latin typeface="Calibri" panose="020F0502020204030204" pitchFamily="34" charset="0"/>
                <a:ea typeface="Calibri" panose="020F0502020204030204" pitchFamily="34" charset="0"/>
              </a:rPr>
              <a:t>Samenwerking en feedbackcultuur bevorderen</a:t>
            </a:r>
          </a:p>
          <a:p>
            <a:pPr marL="1028665" lvl="1" indent="-342900">
              <a:lnSpc>
                <a:spcPct val="107000"/>
              </a:lnSpc>
              <a:buFont typeface="Courier New" panose="02070309020205020404" pitchFamily="49" charset="0"/>
              <a:buChar char="o"/>
            </a:pPr>
            <a:r>
              <a:rPr lang="nl-BE" sz="2800">
                <a:effectLst/>
                <a:latin typeface="Calibri" panose="020F0502020204030204" pitchFamily="34" charset="0"/>
                <a:ea typeface="Calibri" panose="020F0502020204030204" pitchFamily="34" charset="0"/>
              </a:rPr>
              <a:t>Technieken toepassen om de samenwerking en betrokkenheid binnen de vakgroep te vergroten.</a:t>
            </a:r>
          </a:p>
          <a:p>
            <a:pPr marL="1028665" lvl="1" indent="-342900">
              <a:lnSpc>
                <a:spcPct val="107000"/>
              </a:lnSpc>
              <a:buFont typeface="Courier New" panose="02070309020205020404" pitchFamily="49" charset="0"/>
              <a:buChar char="o"/>
            </a:pPr>
            <a:r>
              <a:rPr lang="nl-BE" sz="2800">
                <a:effectLst/>
                <a:latin typeface="Calibri" panose="020F0502020204030204" pitchFamily="34" charset="0"/>
                <a:ea typeface="Calibri" panose="020F0502020204030204" pitchFamily="34" charset="0"/>
              </a:rPr>
              <a:t>Constructieve feedback geven en ontvangen om teamleden te motiveren en gezamenlijke doelen te realiseren.</a:t>
            </a:r>
          </a:p>
          <a:p>
            <a:pPr marL="1028665" lvl="1" indent="-342900">
              <a:lnSpc>
                <a:spcPct val="107000"/>
              </a:lnSpc>
              <a:buFont typeface="Courier New" panose="02070309020205020404" pitchFamily="49" charset="0"/>
              <a:buChar char="o"/>
            </a:pPr>
            <a:r>
              <a:rPr lang="nl-BE" sz="2800">
                <a:effectLst/>
                <a:latin typeface="Calibri" panose="020F0502020204030204" pitchFamily="34" charset="0"/>
                <a:ea typeface="Calibri" panose="020F0502020204030204" pitchFamily="34" charset="0"/>
              </a:rPr>
              <a:t>Weerstand binnen de vakgroep herkennen en hanteren, zodat discussies leiden tot productieve en gedragen beslissingen.</a:t>
            </a:r>
          </a:p>
          <a:p>
            <a:pPr marL="1028665" lvl="1" indent="-342900">
              <a:lnSpc>
                <a:spcPct val="107000"/>
              </a:lnSpc>
              <a:buFont typeface="Courier New" panose="02070309020205020404" pitchFamily="49" charset="0"/>
              <a:buChar char="o"/>
            </a:pPr>
            <a:r>
              <a:rPr lang="nl-BE" sz="2800">
                <a:effectLst/>
                <a:latin typeface="Calibri" panose="020F0502020204030204" pitchFamily="34" charset="0"/>
                <a:ea typeface="Calibri" panose="020F0502020204030204" pitchFamily="34" charset="0"/>
              </a:rPr>
              <a:t>Een inclusieve en ondersteunende werkomgeving creëren waarin collega’s zich veilig voelen om te leren en samen te werken.</a:t>
            </a:r>
            <a:endParaRPr lang="nl-BE" sz="720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43211962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4BD0F-9D08-B719-D04A-6EE2CB9BE927}"/>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B1409C93-0CF0-21A1-770B-2222CBA8110A}"/>
              </a:ext>
            </a:extLst>
          </p:cNvPr>
          <p:cNvSpPr>
            <a:spLocks noGrp="1"/>
          </p:cNvSpPr>
          <p:nvPr>
            <p:ph type="title"/>
          </p:nvPr>
        </p:nvSpPr>
        <p:spPr>
          <a:xfrm>
            <a:off x="1512180" y="491298"/>
            <a:ext cx="13488832" cy="1639890"/>
          </a:xfrm>
        </p:spPr>
        <p:txBody>
          <a:bodyPr anchor="b">
            <a:normAutofit/>
          </a:bodyPr>
          <a:lstStyle/>
          <a:p>
            <a:r>
              <a:rPr lang="nl-NL" sz="5600"/>
              <a:t>Opleiding voor </a:t>
            </a:r>
            <a:r>
              <a:rPr lang="nl-NL" sz="5600" err="1"/>
              <a:t>vakgroepvoorzitters</a:t>
            </a:r>
            <a:r>
              <a:rPr lang="nl-NL" sz="5600"/>
              <a:t> SO</a:t>
            </a:r>
            <a:endParaRPr lang="nl-BE" sz="5600"/>
          </a:p>
        </p:txBody>
      </p:sp>
      <p:sp>
        <p:nvSpPr>
          <p:cNvPr id="16" name="Content Placeholder 2">
            <a:extLst>
              <a:ext uri="{FF2B5EF4-FFF2-40B4-BE49-F238E27FC236}">
                <a16:creationId xmlns:a16="http://schemas.microsoft.com/office/drawing/2014/main" id="{444135CA-3D15-B1CD-0D80-CA7B0760041D}"/>
              </a:ext>
            </a:extLst>
          </p:cNvPr>
          <p:cNvSpPr>
            <a:spLocks noGrp="1"/>
          </p:cNvSpPr>
          <p:nvPr>
            <p:ph idx="1"/>
          </p:nvPr>
        </p:nvSpPr>
        <p:spPr>
          <a:xfrm>
            <a:off x="2288374" y="3693179"/>
            <a:ext cx="6026043" cy="973941"/>
          </a:xfrm>
        </p:spPr>
        <p:txBody>
          <a:bodyPr>
            <a:normAutofit fontScale="92500" lnSpcReduction="10000"/>
          </a:bodyPr>
          <a:lstStyle/>
          <a:p>
            <a:pPr marL="0" indent="0" algn="ctr">
              <a:buNone/>
            </a:pPr>
            <a:r>
              <a:rPr lang="nl-NL" sz="7200" b="1">
                <a:solidFill>
                  <a:schemeClr val="accent2"/>
                </a:solidFill>
              </a:rPr>
              <a:t>Ontwerp</a:t>
            </a:r>
            <a:endParaRPr lang="nl-NL" b="1">
              <a:solidFill>
                <a:schemeClr val="accent2"/>
              </a:solidFill>
            </a:endParaRPr>
          </a:p>
        </p:txBody>
      </p:sp>
      <p:pic>
        <p:nvPicPr>
          <p:cNvPr id="3" name="Afbeelding 2">
            <a:extLst>
              <a:ext uri="{FF2B5EF4-FFF2-40B4-BE49-F238E27FC236}">
                <a16:creationId xmlns:a16="http://schemas.microsoft.com/office/drawing/2014/main" id="{EEC35183-DC0C-35AA-46B8-2944537DFAE3}"/>
              </a:ext>
            </a:extLst>
          </p:cNvPr>
          <p:cNvPicPr>
            <a:picLocks noChangeAspect="1"/>
          </p:cNvPicPr>
          <p:nvPr/>
        </p:nvPicPr>
        <p:blipFill>
          <a:blip r:embed="rId3" cstate="email">
            <a:extLst>
              <a:ext uri="{28A0092B-C50C-407E-A947-70E740481C1C}">
                <a14:useLocalDpi xmlns:a14="http://schemas.microsoft.com/office/drawing/2010/main" val="0"/>
              </a:ext>
            </a:extLst>
          </a:blip>
          <a:srcRect/>
          <a:stretch/>
        </p:blipFill>
        <p:spPr>
          <a:xfrm>
            <a:off x="4203505" y="2799914"/>
            <a:ext cx="2097222" cy="759458"/>
          </a:xfrm>
          <a:prstGeom prst="rect">
            <a:avLst/>
          </a:prstGeom>
        </p:spPr>
      </p:pic>
      <p:sp>
        <p:nvSpPr>
          <p:cNvPr id="6" name="Content Placeholder 2">
            <a:extLst>
              <a:ext uri="{FF2B5EF4-FFF2-40B4-BE49-F238E27FC236}">
                <a16:creationId xmlns:a16="http://schemas.microsoft.com/office/drawing/2014/main" id="{12E0E3EB-C1F9-9B23-531F-504129F14100}"/>
              </a:ext>
            </a:extLst>
          </p:cNvPr>
          <p:cNvSpPr txBox="1">
            <a:spLocks/>
          </p:cNvSpPr>
          <p:nvPr/>
        </p:nvSpPr>
        <p:spPr>
          <a:xfrm>
            <a:off x="1512181" y="4673022"/>
            <a:ext cx="7542610" cy="7013463"/>
          </a:xfrm>
          <a:prstGeom prst="rect">
            <a:avLst/>
          </a:prstGeom>
        </p:spPr>
        <p:txBody>
          <a:bodyPr vert="horz" lIns="91440" tIns="45720" rIns="91440" bIns="45720" rtlCol="0">
            <a:normAutofit/>
          </a:bodyPr>
          <a:lstStyle>
            <a:lvl1pPr marL="685766" indent="-685766" algn="l" defTabSz="1828709" rtl="0" eaLnBrk="1" latinLnBrk="0" hangingPunct="1">
              <a:lnSpc>
                <a:spcPct val="90000"/>
              </a:lnSpc>
              <a:spcBef>
                <a:spcPts val="2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gn="just">
              <a:buFontTx/>
              <a:buNone/>
            </a:pPr>
            <a:r>
              <a:rPr lang="nl-NL">
                <a:effectLst/>
                <a:latin typeface="Calibri" panose="020F0502020204030204" pitchFamily="34" charset="0"/>
                <a:ea typeface="Calibri" panose="020F0502020204030204" pitchFamily="34" charset="0"/>
              </a:rPr>
              <a:t>De opleiding bestaat uit drie fysieke opleidingsdagen, aangevuld met een online helpdesk na afloop van de modules. </a:t>
            </a:r>
          </a:p>
        </p:txBody>
      </p:sp>
      <p:pic>
        <p:nvPicPr>
          <p:cNvPr id="5" name="Afbeelding 4">
            <a:extLst>
              <a:ext uri="{FF2B5EF4-FFF2-40B4-BE49-F238E27FC236}">
                <a16:creationId xmlns:a16="http://schemas.microsoft.com/office/drawing/2014/main" id="{931BFF87-2AA2-C4B3-1915-54776B75907A}"/>
              </a:ext>
            </a:extLst>
          </p:cNvPr>
          <p:cNvPicPr>
            <a:picLocks noChangeAspect="1"/>
          </p:cNvPicPr>
          <p:nvPr/>
        </p:nvPicPr>
        <p:blipFill rotWithShape="1">
          <a:blip r:embed="rId5" cstate="email">
            <a:extLst>
              <a:ext uri="{28A0092B-C50C-407E-A947-70E740481C1C}">
                <a14:useLocalDpi xmlns:a14="http://schemas.microsoft.com/office/drawing/2010/main" val="0"/>
              </a:ext>
            </a:extLst>
          </a:blip>
          <a:srcRect/>
          <a:stretch/>
        </p:blipFill>
        <p:spPr bwMode="auto">
          <a:xfrm>
            <a:off x="10568692" y="2765800"/>
            <a:ext cx="11772912" cy="1018010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2172288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EB0DEF-5FE8-DD70-1483-9FEBE238CDE6}"/>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9B5AC3F7-0210-91F8-2191-CC9C503D65F1}"/>
              </a:ext>
            </a:extLst>
          </p:cNvPr>
          <p:cNvSpPr>
            <a:spLocks noGrp="1"/>
          </p:cNvSpPr>
          <p:nvPr>
            <p:ph type="title"/>
          </p:nvPr>
        </p:nvSpPr>
        <p:spPr>
          <a:xfrm>
            <a:off x="1512181" y="830436"/>
            <a:ext cx="13488832" cy="1639890"/>
          </a:xfrm>
        </p:spPr>
        <p:txBody>
          <a:bodyPr anchor="b">
            <a:normAutofit/>
          </a:bodyPr>
          <a:lstStyle/>
          <a:p>
            <a:r>
              <a:rPr lang="nl-NL" sz="5600"/>
              <a:t>Opleiding duaal leren voor beleid en trajectbegeleiders</a:t>
            </a:r>
            <a:endParaRPr lang="nl-BE" sz="5600"/>
          </a:p>
        </p:txBody>
      </p:sp>
      <p:sp>
        <p:nvSpPr>
          <p:cNvPr id="16" name="Content Placeholder 2">
            <a:extLst>
              <a:ext uri="{FF2B5EF4-FFF2-40B4-BE49-F238E27FC236}">
                <a16:creationId xmlns:a16="http://schemas.microsoft.com/office/drawing/2014/main" id="{EF5141D9-3AEC-8D7A-CC46-67F7D17DEE77}"/>
              </a:ext>
            </a:extLst>
          </p:cNvPr>
          <p:cNvSpPr>
            <a:spLocks noGrp="1"/>
          </p:cNvSpPr>
          <p:nvPr>
            <p:ph idx="1"/>
          </p:nvPr>
        </p:nvSpPr>
        <p:spPr>
          <a:xfrm>
            <a:off x="2096429" y="5923642"/>
            <a:ext cx="8296508" cy="6141977"/>
          </a:xfrm>
        </p:spPr>
        <p:txBody>
          <a:bodyPr>
            <a:normAutofit/>
          </a:bodyPr>
          <a:lstStyle/>
          <a:p>
            <a:pPr marL="0" indent="0" algn="ctr">
              <a:buNone/>
            </a:pPr>
            <a:r>
              <a:rPr lang="nl-NL" sz="7200" b="1">
                <a:solidFill>
                  <a:schemeClr val="accent2"/>
                </a:solidFill>
              </a:rPr>
              <a:t>doelgroep</a:t>
            </a:r>
            <a:endParaRPr lang="nl-NL" b="1">
              <a:solidFill>
                <a:schemeClr val="accent2"/>
              </a:solidFill>
            </a:endParaRPr>
          </a:p>
          <a:p>
            <a:pPr marL="0" indent="0" algn="just">
              <a:buNone/>
            </a:pPr>
            <a:r>
              <a:rPr lang="nl-NL" sz="4300"/>
              <a:t>De opleiding is bedoeld voor beleid en trajectbegeleiders (zowel nieuw als ervaren) van scholen die plannen hebben om met duaal leren te starten, momenteel in de opstartfase zitten, of reeds ervaring hebben met duaal leren.</a:t>
            </a:r>
          </a:p>
        </p:txBody>
      </p:sp>
      <p:pic>
        <p:nvPicPr>
          <p:cNvPr id="3" name="Afbeelding 2" descr="Afbeelding met cirkel, Graphics, patroon, kunst&#10;&#10;Door AI gegenereerde inhoud is mogelijk onjuist.">
            <a:extLst>
              <a:ext uri="{FF2B5EF4-FFF2-40B4-BE49-F238E27FC236}">
                <a16:creationId xmlns:a16="http://schemas.microsoft.com/office/drawing/2014/main" id="{7FE557F7-81E1-025C-B8F6-23159266D40D}"/>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168738" y="4345304"/>
            <a:ext cx="1709369" cy="1556037"/>
          </a:xfrm>
          <a:prstGeom prst="rect">
            <a:avLst/>
          </a:prstGeom>
        </p:spPr>
      </p:pic>
      <p:pic>
        <p:nvPicPr>
          <p:cNvPr id="6" name="Afbeelding 5" descr="Afbeelding met Graphics, Lettertype, symbool, ontwerp&#10;&#10;Door AI gegenereerde inhoud is mogelijk onjuist.">
            <a:extLst>
              <a:ext uri="{FF2B5EF4-FFF2-40B4-BE49-F238E27FC236}">
                <a16:creationId xmlns:a16="http://schemas.microsoft.com/office/drawing/2014/main" id="{8D76F89B-504A-44F8-36E7-6B4530BD7EF2}"/>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15624156" y="4368443"/>
            <a:ext cx="1623311" cy="1555200"/>
          </a:xfrm>
          <a:prstGeom prst="rect">
            <a:avLst/>
          </a:prstGeom>
        </p:spPr>
      </p:pic>
      <p:sp>
        <p:nvSpPr>
          <p:cNvPr id="7" name="Content Placeholder 2">
            <a:extLst>
              <a:ext uri="{FF2B5EF4-FFF2-40B4-BE49-F238E27FC236}">
                <a16:creationId xmlns:a16="http://schemas.microsoft.com/office/drawing/2014/main" id="{DF592B9B-A4BD-2AFC-1314-17B570641178}"/>
              </a:ext>
            </a:extLst>
          </p:cNvPr>
          <p:cNvSpPr txBox="1">
            <a:spLocks/>
          </p:cNvSpPr>
          <p:nvPr/>
        </p:nvSpPr>
        <p:spPr>
          <a:xfrm>
            <a:off x="13231186" y="5789826"/>
            <a:ext cx="7019429" cy="6610330"/>
          </a:xfrm>
          <a:prstGeom prst="rect">
            <a:avLst/>
          </a:prstGeom>
        </p:spPr>
        <p:txBody>
          <a:bodyPr vert="horz" lIns="91440" tIns="45720" rIns="91440" bIns="45720" rtlCol="0">
            <a:normAutofit/>
          </a:bodyPr>
          <a:lstStyle>
            <a:lvl1pPr marL="685766" indent="-685766" algn="l" defTabSz="1828709" rtl="0" eaLnBrk="1" latinLnBrk="0" hangingPunct="1">
              <a:lnSpc>
                <a:spcPct val="90000"/>
              </a:lnSpc>
              <a:spcBef>
                <a:spcPts val="2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gn="ctr">
              <a:buFontTx/>
              <a:buNone/>
            </a:pPr>
            <a:r>
              <a:rPr lang="nl-NL" sz="7200" b="1">
                <a:solidFill>
                  <a:schemeClr val="accent2"/>
                </a:solidFill>
              </a:rPr>
              <a:t>deelnemen</a:t>
            </a:r>
            <a:endParaRPr lang="nl-NL" b="1">
              <a:solidFill>
                <a:schemeClr val="accent2"/>
              </a:solidFill>
            </a:endParaRPr>
          </a:p>
          <a:p>
            <a:pPr marL="0" indent="0" algn="ctr">
              <a:buFontTx/>
              <a:buNone/>
            </a:pPr>
            <a:r>
              <a:rPr lang="nl-NL"/>
              <a:t>Op inschrijving </a:t>
            </a:r>
            <a:br>
              <a:rPr lang="nl-NL"/>
            </a:br>
            <a:r>
              <a:rPr lang="nl-NL"/>
              <a:t>via de GO! pro website</a:t>
            </a:r>
          </a:p>
          <a:p>
            <a:pPr marL="0" indent="0" algn="just">
              <a:buFontTx/>
              <a:buNone/>
            </a:pPr>
            <a:endParaRPr lang="en-US"/>
          </a:p>
        </p:txBody>
      </p:sp>
    </p:spTree>
    <p:extLst>
      <p:ext uri="{BB962C8B-B14F-4D97-AF65-F5344CB8AC3E}">
        <p14:creationId xmlns:p14="http://schemas.microsoft.com/office/powerpoint/2010/main" val="408950020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7D4FA7-3543-2201-17D7-6EEB1049960B}"/>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E242B9E1-C51D-9E2E-06DA-D688E332105B}"/>
              </a:ext>
            </a:extLst>
          </p:cNvPr>
          <p:cNvSpPr>
            <a:spLocks noGrp="1"/>
          </p:cNvSpPr>
          <p:nvPr>
            <p:ph type="title"/>
          </p:nvPr>
        </p:nvSpPr>
        <p:spPr>
          <a:xfrm>
            <a:off x="1512181" y="624468"/>
            <a:ext cx="13488832" cy="1639890"/>
          </a:xfrm>
        </p:spPr>
        <p:txBody>
          <a:bodyPr anchor="b">
            <a:normAutofit/>
          </a:bodyPr>
          <a:lstStyle/>
          <a:p>
            <a:r>
              <a:rPr lang="nl-NL" sz="5600"/>
              <a:t>Opleiding duaal leren voor beleid en trajectbegeleiders</a:t>
            </a:r>
            <a:endParaRPr lang="nl-BE" sz="5600"/>
          </a:p>
        </p:txBody>
      </p:sp>
      <p:sp>
        <p:nvSpPr>
          <p:cNvPr id="16" name="Content Placeholder 2">
            <a:extLst>
              <a:ext uri="{FF2B5EF4-FFF2-40B4-BE49-F238E27FC236}">
                <a16:creationId xmlns:a16="http://schemas.microsoft.com/office/drawing/2014/main" id="{946C12FB-A15B-D5C2-CFB1-73A01DE89DAA}"/>
              </a:ext>
            </a:extLst>
          </p:cNvPr>
          <p:cNvSpPr>
            <a:spLocks noGrp="1"/>
          </p:cNvSpPr>
          <p:nvPr>
            <p:ph idx="1"/>
          </p:nvPr>
        </p:nvSpPr>
        <p:spPr>
          <a:xfrm>
            <a:off x="2074131" y="4267129"/>
            <a:ext cx="19358513" cy="973941"/>
          </a:xfrm>
        </p:spPr>
        <p:txBody>
          <a:bodyPr>
            <a:normAutofit fontScale="92500" lnSpcReduction="10000"/>
          </a:bodyPr>
          <a:lstStyle/>
          <a:p>
            <a:pPr marL="0" indent="0" algn="ctr">
              <a:buNone/>
            </a:pPr>
            <a:r>
              <a:rPr lang="nl-NL" sz="7200" b="1">
                <a:solidFill>
                  <a:schemeClr val="accent2"/>
                </a:solidFill>
              </a:rPr>
              <a:t>doelen</a:t>
            </a:r>
            <a:endParaRPr lang="nl-NL" b="1">
              <a:solidFill>
                <a:schemeClr val="accent2"/>
              </a:solidFill>
            </a:endParaRPr>
          </a:p>
        </p:txBody>
      </p:sp>
      <p:pic>
        <p:nvPicPr>
          <p:cNvPr id="3" name="Afbeelding 2">
            <a:extLst>
              <a:ext uri="{FF2B5EF4-FFF2-40B4-BE49-F238E27FC236}">
                <a16:creationId xmlns:a16="http://schemas.microsoft.com/office/drawing/2014/main" id="{5A79D331-42D4-D5BE-63C5-F98F39A91616}"/>
              </a:ext>
            </a:extLst>
          </p:cNvPr>
          <p:cNvPicPr>
            <a:picLocks noChangeAspect="1"/>
          </p:cNvPicPr>
          <p:nvPr/>
        </p:nvPicPr>
        <p:blipFill>
          <a:blip r:embed="rId3" cstate="email">
            <a:extLst>
              <a:ext uri="{28A0092B-C50C-407E-A947-70E740481C1C}">
                <a14:useLocalDpi xmlns:a14="http://schemas.microsoft.com/office/drawing/2010/main" val="0"/>
              </a:ext>
            </a:extLst>
          </a:blip>
          <a:srcRect/>
          <a:stretch/>
        </p:blipFill>
        <p:spPr>
          <a:xfrm>
            <a:off x="11168453" y="2711092"/>
            <a:ext cx="1169867" cy="1556037"/>
          </a:xfrm>
          <a:prstGeom prst="rect">
            <a:avLst/>
          </a:prstGeom>
        </p:spPr>
      </p:pic>
      <p:sp>
        <p:nvSpPr>
          <p:cNvPr id="2" name="Content Placeholder 2">
            <a:extLst>
              <a:ext uri="{FF2B5EF4-FFF2-40B4-BE49-F238E27FC236}">
                <a16:creationId xmlns:a16="http://schemas.microsoft.com/office/drawing/2014/main" id="{404E997C-371C-7F9D-E713-7487F4AFF6A1}"/>
              </a:ext>
            </a:extLst>
          </p:cNvPr>
          <p:cNvSpPr txBox="1">
            <a:spLocks/>
          </p:cNvSpPr>
          <p:nvPr/>
        </p:nvSpPr>
        <p:spPr>
          <a:xfrm>
            <a:off x="1512181" y="5436670"/>
            <a:ext cx="20924073" cy="7654862"/>
          </a:xfrm>
          <a:prstGeom prst="rect">
            <a:avLst/>
          </a:prstGeom>
        </p:spPr>
        <p:txBody>
          <a:bodyPr vert="horz" lIns="91440" tIns="45720" rIns="91440" bIns="45720" numCol="2" spcCol="540000" rtlCol="0">
            <a:normAutofit/>
          </a:bodyPr>
          <a:lstStyle>
            <a:lvl1pPr marL="685766" indent="-685766" algn="l" defTabSz="1828709" rtl="0" eaLnBrk="1" latinLnBrk="0" hangingPunct="1">
              <a:lnSpc>
                <a:spcPct val="90000"/>
              </a:lnSpc>
              <a:spcBef>
                <a:spcPts val="2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nSpc>
                <a:spcPct val="107000"/>
              </a:lnSpc>
              <a:spcBef>
                <a:spcPts val="1000"/>
              </a:spcBef>
              <a:spcAft>
                <a:spcPts val="1000"/>
              </a:spcAft>
              <a:buNone/>
            </a:pPr>
            <a:r>
              <a:rPr lang="nl-BE" sz="4400">
                <a:effectLst/>
                <a:latin typeface="Calibri" panose="020F0502020204030204" pitchFamily="34" charset="0"/>
                <a:ea typeface="Calibri" panose="020F0502020204030204" pitchFamily="34" charset="0"/>
                <a:cs typeface="Arial" panose="020B0604020202020204" pitchFamily="34" charset="0"/>
              </a:rPr>
              <a:t>Na afloop van deze opleiding kunnen de deelnemers:</a:t>
            </a:r>
          </a:p>
          <a:p>
            <a:pPr marL="342900" lvl="0" indent="-342900">
              <a:lnSpc>
                <a:spcPct val="107000"/>
              </a:lnSpc>
              <a:spcBef>
                <a:spcPts val="600"/>
              </a:spcBef>
              <a:spcAft>
                <a:spcPts val="600"/>
              </a:spcAft>
              <a:buFont typeface="Symbol" panose="05050102010706020507" pitchFamily="18" charset="2"/>
              <a:buChar char=""/>
            </a:pPr>
            <a:r>
              <a:rPr lang="nl-BE" sz="4400">
                <a:effectLst/>
                <a:latin typeface="Calibri" panose="020F0502020204030204" pitchFamily="34" charset="0"/>
                <a:ea typeface="Calibri" panose="020F0502020204030204" pitchFamily="34" charset="0"/>
              </a:rPr>
              <a:t>Het wetgevend kader toepassen:</a:t>
            </a:r>
          </a:p>
          <a:p>
            <a:pPr marL="1028665" lvl="1" indent="-342900">
              <a:lnSpc>
                <a:spcPct val="107000"/>
              </a:lnSpc>
              <a:buFont typeface="Courier New" panose="02070309020205020404" pitchFamily="49" charset="0"/>
              <a:buChar char="o"/>
            </a:pPr>
            <a:r>
              <a:rPr lang="nl-BE" sz="4400">
                <a:effectLst/>
                <a:latin typeface="Calibri" panose="020F0502020204030204" pitchFamily="34" charset="0"/>
                <a:ea typeface="Calibri" panose="020F0502020204030204" pitchFamily="34" charset="0"/>
              </a:rPr>
              <a:t>De deelnemers lichten het wetgevend kader rondom duaal leren toe.</a:t>
            </a:r>
          </a:p>
          <a:p>
            <a:pPr marL="342900" lvl="0" indent="-342900">
              <a:lnSpc>
                <a:spcPct val="107000"/>
              </a:lnSpc>
              <a:spcBef>
                <a:spcPts val="600"/>
              </a:spcBef>
              <a:spcAft>
                <a:spcPts val="600"/>
              </a:spcAft>
              <a:buFont typeface="Symbol" panose="05050102010706020507" pitchFamily="18" charset="2"/>
              <a:buChar char=""/>
            </a:pPr>
            <a:r>
              <a:rPr lang="nl-BE" sz="4400">
                <a:effectLst/>
                <a:latin typeface="Calibri" panose="020F0502020204030204" pitchFamily="34" charset="0"/>
                <a:ea typeface="Calibri" panose="020F0502020204030204" pitchFamily="34" charset="0"/>
              </a:rPr>
              <a:t>Trajectbegeleiding versterken:</a:t>
            </a:r>
          </a:p>
          <a:p>
            <a:pPr marL="1028665" lvl="1" indent="-342900">
              <a:lnSpc>
                <a:spcPct val="107000"/>
              </a:lnSpc>
              <a:buFont typeface="Courier New" panose="02070309020205020404" pitchFamily="49" charset="0"/>
              <a:buChar char="o"/>
            </a:pPr>
            <a:r>
              <a:rPr lang="nl-BE" sz="4400">
                <a:effectLst/>
                <a:latin typeface="Calibri" panose="020F0502020204030204" pitchFamily="34" charset="0"/>
                <a:ea typeface="Calibri" panose="020F0502020204030204" pitchFamily="34" charset="0"/>
              </a:rPr>
              <a:t>De deelnemers kunnen een concrete aanpak  opstellen voor de begeleiding van leerlingen duaal leren.</a:t>
            </a:r>
          </a:p>
          <a:p>
            <a:pPr marL="342900" lvl="0" indent="-342900">
              <a:lnSpc>
                <a:spcPct val="107000"/>
              </a:lnSpc>
              <a:spcBef>
                <a:spcPts val="600"/>
              </a:spcBef>
              <a:spcAft>
                <a:spcPts val="600"/>
              </a:spcAft>
              <a:buFont typeface="Symbol" panose="05050102010706020507" pitchFamily="18" charset="2"/>
              <a:buChar char=""/>
            </a:pPr>
            <a:r>
              <a:rPr lang="nl-BE" sz="4400">
                <a:effectLst/>
                <a:latin typeface="Calibri" panose="020F0502020204030204" pitchFamily="34" charset="0"/>
                <a:ea typeface="Calibri" panose="020F0502020204030204" pitchFamily="34" charset="0"/>
              </a:rPr>
              <a:t>Duaal leerorganisaties optimaliseren:</a:t>
            </a:r>
          </a:p>
          <a:p>
            <a:pPr marL="1028665" lvl="1" indent="-342900">
              <a:lnSpc>
                <a:spcPct val="107000"/>
              </a:lnSpc>
              <a:spcBef>
                <a:spcPts val="600"/>
              </a:spcBef>
              <a:spcAft>
                <a:spcPts val="600"/>
              </a:spcAft>
              <a:buFont typeface="Courier New" panose="02070309020205020404" pitchFamily="49" charset="0"/>
              <a:buChar char="o"/>
            </a:pPr>
            <a:r>
              <a:rPr lang="nl-BE" sz="4400">
                <a:effectLst/>
                <a:latin typeface="Calibri" panose="020F0502020204030204" pitchFamily="34" charset="0"/>
                <a:ea typeface="Calibri" panose="020F0502020204030204" pitchFamily="34" charset="0"/>
              </a:rPr>
              <a:t>De deelnemers formuleren voorstellen voor de optimalisatie van de schoolwerking met betrekking tot duale trajecten.</a:t>
            </a:r>
            <a:endParaRPr lang="nl-BE" sz="1990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36096938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40878D-4804-2E3D-8AC7-493712427681}"/>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946A944C-3E2C-9660-4D84-5D96FE49407E}"/>
              </a:ext>
            </a:extLst>
          </p:cNvPr>
          <p:cNvSpPr>
            <a:spLocks noGrp="1"/>
          </p:cNvSpPr>
          <p:nvPr>
            <p:ph type="title"/>
          </p:nvPr>
        </p:nvSpPr>
        <p:spPr>
          <a:xfrm>
            <a:off x="1512180" y="491298"/>
            <a:ext cx="13488832" cy="1639890"/>
          </a:xfrm>
        </p:spPr>
        <p:txBody>
          <a:bodyPr anchor="b">
            <a:normAutofit/>
          </a:bodyPr>
          <a:lstStyle/>
          <a:p>
            <a:r>
              <a:rPr lang="nl-NL" sz="5600"/>
              <a:t>Opleiding duaal leren voor beleid en trajectbegeleiders</a:t>
            </a:r>
            <a:endParaRPr lang="nl-BE" sz="5600"/>
          </a:p>
        </p:txBody>
      </p:sp>
      <p:sp>
        <p:nvSpPr>
          <p:cNvPr id="16" name="Content Placeholder 2">
            <a:extLst>
              <a:ext uri="{FF2B5EF4-FFF2-40B4-BE49-F238E27FC236}">
                <a16:creationId xmlns:a16="http://schemas.microsoft.com/office/drawing/2014/main" id="{65A6F8C6-729A-6E22-671D-BE47AF975EB6}"/>
              </a:ext>
            </a:extLst>
          </p:cNvPr>
          <p:cNvSpPr>
            <a:spLocks noGrp="1"/>
          </p:cNvSpPr>
          <p:nvPr>
            <p:ph idx="1"/>
          </p:nvPr>
        </p:nvSpPr>
        <p:spPr>
          <a:xfrm>
            <a:off x="2868231" y="3693179"/>
            <a:ext cx="6026043" cy="973941"/>
          </a:xfrm>
        </p:spPr>
        <p:txBody>
          <a:bodyPr>
            <a:normAutofit fontScale="92500" lnSpcReduction="10000"/>
          </a:bodyPr>
          <a:lstStyle/>
          <a:p>
            <a:pPr marL="0" indent="0" algn="ctr">
              <a:buNone/>
            </a:pPr>
            <a:r>
              <a:rPr lang="nl-NL" sz="7200" b="1">
                <a:solidFill>
                  <a:schemeClr val="accent2"/>
                </a:solidFill>
              </a:rPr>
              <a:t>Ontwerp</a:t>
            </a:r>
            <a:endParaRPr lang="nl-NL" b="1">
              <a:solidFill>
                <a:schemeClr val="accent2"/>
              </a:solidFill>
            </a:endParaRPr>
          </a:p>
        </p:txBody>
      </p:sp>
      <p:pic>
        <p:nvPicPr>
          <p:cNvPr id="3" name="Afbeelding 2">
            <a:extLst>
              <a:ext uri="{FF2B5EF4-FFF2-40B4-BE49-F238E27FC236}">
                <a16:creationId xmlns:a16="http://schemas.microsoft.com/office/drawing/2014/main" id="{7FC2AB1B-D0EB-8A44-F0B8-35289BE4AA15}"/>
              </a:ext>
            </a:extLst>
          </p:cNvPr>
          <p:cNvPicPr>
            <a:picLocks noChangeAspect="1"/>
          </p:cNvPicPr>
          <p:nvPr/>
        </p:nvPicPr>
        <p:blipFill>
          <a:blip r:embed="rId3" cstate="email">
            <a:extLst>
              <a:ext uri="{28A0092B-C50C-407E-A947-70E740481C1C}">
                <a14:useLocalDpi xmlns:a14="http://schemas.microsoft.com/office/drawing/2010/main" val="0"/>
              </a:ext>
            </a:extLst>
          </a:blip>
          <a:srcRect/>
          <a:stretch/>
        </p:blipFill>
        <p:spPr>
          <a:xfrm>
            <a:off x="4783362" y="2799914"/>
            <a:ext cx="2097222" cy="759458"/>
          </a:xfrm>
          <a:prstGeom prst="rect">
            <a:avLst/>
          </a:prstGeom>
        </p:spPr>
      </p:pic>
      <p:sp>
        <p:nvSpPr>
          <p:cNvPr id="6" name="Content Placeholder 2">
            <a:extLst>
              <a:ext uri="{FF2B5EF4-FFF2-40B4-BE49-F238E27FC236}">
                <a16:creationId xmlns:a16="http://schemas.microsoft.com/office/drawing/2014/main" id="{655A1B5D-4DA2-1C37-654E-CF7A70B39908}"/>
              </a:ext>
            </a:extLst>
          </p:cNvPr>
          <p:cNvSpPr txBox="1">
            <a:spLocks/>
          </p:cNvSpPr>
          <p:nvPr/>
        </p:nvSpPr>
        <p:spPr>
          <a:xfrm>
            <a:off x="1512180" y="4673022"/>
            <a:ext cx="9349107" cy="7013463"/>
          </a:xfrm>
          <a:prstGeom prst="rect">
            <a:avLst/>
          </a:prstGeom>
        </p:spPr>
        <p:txBody>
          <a:bodyPr vert="horz" lIns="91440" tIns="45720" rIns="91440" bIns="45720" rtlCol="0">
            <a:normAutofit/>
          </a:bodyPr>
          <a:lstStyle>
            <a:lvl1pPr marL="685766" indent="-685766" algn="l" defTabSz="1828709" rtl="0" eaLnBrk="1" latinLnBrk="0" hangingPunct="1">
              <a:lnSpc>
                <a:spcPct val="90000"/>
              </a:lnSpc>
              <a:spcBef>
                <a:spcPts val="2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gn="just">
              <a:buFontTx/>
              <a:buNone/>
            </a:pPr>
            <a:r>
              <a:rPr lang="nl-NL">
                <a:effectLst/>
                <a:latin typeface="Calibri" panose="020F0502020204030204" pitchFamily="34" charset="0"/>
                <a:ea typeface="Calibri" panose="020F0502020204030204" pitchFamily="34" charset="0"/>
              </a:rPr>
              <a:t>De opleiding combineert fysieke en online sessies. Elke module wordt ondersteund door vooropdrachten en </a:t>
            </a:r>
            <a:r>
              <a:rPr lang="nl-NL" err="1">
                <a:effectLst/>
                <a:latin typeface="Calibri" panose="020F0502020204030204" pitchFamily="34" charset="0"/>
                <a:ea typeface="Calibri" panose="020F0502020204030204" pitchFamily="34" charset="0"/>
              </a:rPr>
              <a:t>helpdesks</a:t>
            </a:r>
            <a:r>
              <a:rPr lang="nl-NL">
                <a:effectLst/>
                <a:latin typeface="Calibri" panose="020F0502020204030204" pitchFamily="34" charset="0"/>
                <a:ea typeface="Calibri" panose="020F0502020204030204" pitchFamily="34" charset="0"/>
              </a:rPr>
              <a:t>, zodat de theoretische kennis direct kan worden vertaald naar de praktijk.</a:t>
            </a:r>
          </a:p>
        </p:txBody>
      </p:sp>
      <p:pic>
        <p:nvPicPr>
          <p:cNvPr id="2" name="Afbeelding 1">
            <a:extLst>
              <a:ext uri="{FF2B5EF4-FFF2-40B4-BE49-F238E27FC236}">
                <a16:creationId xmlns:a16="http://schemas.microsoft.com/office/drawing/2014/main" id="{99DF1DE1-410E-2721-A320-07A2D3D58A44}"/>
              </a:ext>
            </a:extLst>
          </p:cNvPr>
          <p:cNvPicPr>
            <a:picLocks noChangeAspect="1"/>
          </p:cNvPicPr>
          <p:nvPr/>
        </p:nvPicPr>
        <p:blipFill rotWithShape="1">
          <a:blip r:embed="rId5" cstate="email">
            <a:extLst>
              <a:ext uri="{28A0092B-C50C-407E-A947-70E740481C1C}">
                <a14:useLocalDpi xmlns:a14="http://schemas.microsoft.com/office/drawing/2010/main" val="0"/>
              </a:ext>
            </a:extLst>
          </a:blip>
          <a:srcRect/>
          <a:stretch/>
        </p:blipFill>
        <p:spPr bwMode="auto">
          <a:xfrm>
            <a:off x="1084584" y="7447530"/>
            <a:ext cx="11592000" cy="5095578"/>
          </a:xfrm>
          <a:prstGeom prst="rect">
            <a:avLst/>
          </a:prstGeom>
          <a:ln>
            <a:noFill/>
          </a:ln>
          <a:extLst>
            <a:ext uri="{53640926-AAD7-44D8-BBD7-CCE9431645EC}">
              <a14:shadowObscured xmlns:a14="http://schemas.microsoft.com/office/drawing/2010/main"/>
            </a:ext>
          </a:extLst>
        </p:spPr>
      </p:pic>
      <p:pic>
        <p:nvPicPr>
          <p:cNvPr id="4" name="Afbeelding 3" descr="Afbeelding met tekst, schermopname, cirkel, Lettertype&#10;&#10;Door AI gegenereerde inhoud is mogelijk onjuist.">
            <a:extLst>
              <a:ext uri="{FF2B5EF4-FFF2-40B4-BE49-F238E27FC236}">
                <a16:creationId xmlns:a16="http://schemas.microsoft.com/office/drawing/2014/main" id="{EAA2CECF-5010-E27B-4E67-ECE877CCF6E6}"/>
              </a:ext>
            </a:extLst>
          </p:cNvPr>
          <p:cNvPicPr>
            <a:picLocks noChangeAspect="1"/>
          </p:cNvPicPr>
          <p:nvPr/>
        </p:nvPicPr>
        <p:blipFill rotWithShape="1">
          <a:blip r:embed="rId6" cstate="email">
            <a:extLst>
              <a:ext uri="{28A0092B-C50C-407E-A947-70E740481C1C}">
                <a14:useLocalDpi xmlns:a14="http://schemas.microsoft.com/office/drawing/2010/main" val="0"/>
              </a:ext>
            </a:extLst>
          </a:blip>
          <a:srcRect/>
          <a:stretch/>
        </p:blipFill>
        <p:spPr bwMode="auto">
          <a:xfrm>
            <a:off x="12408960" y="5192786"/>
            <a:ext cx="11592000" cy="803191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12693747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6F8C37-7DCE-7CC5-A166-2DCA54EF368C}"/>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C56FE994-F62B-41AB-150B-E32CB0224379}"/>
              </a:ext>
            </a:extLst>
          </p:cNvPr>
          <p:cNvSpPr>
            <a:spLocks noGrp="1"/>
          </p:cNvSpPr>
          <p:nvPr>
            <p:ph type="title"/>
          </p:nvPr>
        </p:nvSpPr>
        <p:spPr>
          <a:xfrm>
            <a:off x="1534484" y="1174778"/>
            <a:ext cx="13488832" cy="1010861"/>
          </a:xfrm>
        </p:spPr>
        <p:txBody>
          <a:bodyPr anchor="b">
            <a:normAutofit/>
          </a:bodyPr>
          <a:lstStyle/>
          <a:p>
            <a:r>
              <a:rPr lang="nl-NL" sz="5600"/>
              <a:t>Opleiding zorgcoördinator BaO </a:t>
            </a:r>
            <a:endParaRPr lang="nl-BE" sz="5600"/>
          </a:p>
        </p:txBody>
      </p:sp>
      <p:sp>
        <p:nvSpPr>
          <p:cNvPr id="16" name="Content Placeholder 2">
            <a:extLst>
              <a:ext uri="{FF2B5EF4-FFF2-40B4-BE49-F238E27FC236}">
                <a16:creationId xmlns:a16="http://schemas.microsoft.com/office/drawing/2014/main" id="{12BDEC6E-CEE6-8133-7A09-F6A1C29E9354}"/>
              </a:ext>
            </a:extLst>
          </p:cNvPr>
          <p:cNvSpPr>
            <a:spLocks noGrp="1"/>
          </p:cNvSpPr>
          <p:nvPr>
            <p:ph idx="1"/>
          </p:nvPr>
        </p:nvSpPr>
        <p:spPr>
          <a:xfrm>
            <a:off x="2096429" y="5923642"/>
            <a:ext cx="8296508" cy="6476514"/>
          </a:xfrm>
        </p:spPr>
        <p:txBody>
          <a:bodyPr>
            <a:normAutofit fontScale="92500"/>
          </a:bodyPr>
          <a:lstStyle/>
          <a:p>
            <a:pPr marL="0" indent="0" algn="ctr">
              <a:buNone/>
            </a:pPr>
            <a:r>
              <a:rPr lang="nl-NL" sz="7200" b="1">
                <a:solidFill>
                  <a:schemeClr val="accent2"/>
                </a:solidFill>
              </a:rPr>
              <a:t>doelgroep</a:t>
            </a:r>
            <a:endParaRPr lang="nl-NL" b="1">
              <a:solidFill>
                <a:schemeClr val="accent2"/>
              </a:solidFill>
            </a:endParaRPr>
          </a:p>
          <a:p>
            <a:pPr marL="0" indent="0" algn="just">
              <a:buNone/>
            </a:pPr>
            <a:r>
              <a:rPr lang="nl-NL" sz="4300"/>
              <a:t>Deze opleiding is gericht op zorgcoördinatoren, zorgleerkrachten, zorgteams, beleidsondersteuners en directeuren in het basisonderwijs. Daarnaast zijn leerondersteuners, internaatbeheerders en CLB-medewerkers welkom die een heldere kijk willen krijgen op de praktijk van leerlingenbegeleiding.</a:t>
            </a:r>
          </a:p>
        </p:txBody>
      </p:sp>
      <p:pic>
        <p:nvPicPr>
          <p:cNvPr id="3" name="Afbeelding 2" descr="Afbeelding met cirkel, Graphics, patroon, kunst&#10;&#10;Door AI gegenereerde inhoud is mogelijk onjuist.">
            <a:extLst>
              <a:ext uri="{FF2B5EF4-FFF2-40B4-BE49-F238E27FC236}">
                <a16:creationId xmlns:a16="http://schemas.microsoft.com/office/drawing/2014/main" id="{5E648E35-B749-07DD-4979-C522B48619D4}"/>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168738" y="4345304"/>
            <a:ext cx="1709369" cy="1556037"/>
          </a:xfrm>
          <a:prstGeom prst="rect">
            <a:avLst/>
          </a:prstGeom>
        </p:spPr>
      </p:pic>
      <p:pic>
        <p:nvPicPr>
          <p:cNvPr id="6" name="Afbeelding 5" descr="Afbeelding met Graphics, Lettertype, symbool, ontwerp&#10;&#10;Door AI gegenereerde inhoud is mogelijk onjuist.">
            <a:extLst>
              <a:ext uri="{FF2B5EF4-FFF2-40B4-BE49-F238E27FC236}">
                <a16:creationId xmlns:a16="http://schemas.microsoft.com/office/drawing/2014/main" id="{A81F1746-7FCA-9FC3-F587-EFD569813F5F}"/>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15624156" y="4368443"/>
            <a:ext cx="1623311" cy="1555200"/>
          </a:xfrm>
          <a:prstGeom prst="rect">
            <a:avLst/>
          </a:prstGeom>
        </p:spPr>
      </p:pic>
      <p:sp>
        <p:nvSpPr>
          <p:cNvPr id="7" name="Content Placeholder 2">
            <a:extLst>
              <a:ext uri="{FF2B5EF4-FFF2-40B4-BE49-F238E27FC236}">
                <a16:creationId xmlns:a16="http://schemas.microsoft.com/office/drawing/2014/main" id="{0BB94351-1327-6FAB-8DA7-6278AD6DA478}"/>
              </a:ext>
            </a:extLst>
          </p:cNvPr>
          <p:cNvSpPr txBox="1">
            <a:spLocks/>
          </p:cNvSpPr>
          <p:nvPr/>
        </p:nvSpPr>
        <p:spPr>
          <a:xfrm>
            <a:off x="13231186" y="5789826"/>
            <a:ext cx="7019429" cy="6610330"/>
          </a:xfrm>
          <a:prstGeom prst="rect">
            <a:avLst/>
          </a:prstGeom>
        </p:spPr>
        <p:txBody>
          <a:bodyPr vert="horz" lIns="91440" tIns="45720" rIns="91440" bIns="45720" rtlCol="0">
            <a:normAutofit/>
          </a:bodyPr>
          <a:lstStyle>
            <a:lvl1pPr marL="685766" indent="-685766" algn="l" defTabSz="1828709" rtl="0" eaLnBrk="1" latinLnBrk="0" hangingPunct="1">
              <a:lnSpc>
                <a:spcPct val="90000"/>
              </a:lnSpc>
              <a:spcBef>
                <a:spcPts val="2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gn="ctr">
              <a:buFontTx/>
              <a:buNone/>
            </a:pPr>
            <a:r>
              <a:rPr lang="nl-NL" sz="7200" b="1">
                <a:solidFill>
                  <a:schemeClr val="accent2"/>
                </a:solidFill>
              </a:rPr>
              <a:t>deelnemen</a:t>
            </a:r>
            <a:endParaRPr lang="nl-NL" b="1">
              <a:solidFill>
                <a:schemeClr val="accent2"/>
              </a:solidFill>
            </a:endParaRPr>
          </a:p>
          <a:p>
            <a:pPr marL="0" indent="0" algn="ctr">
              <a:buFontTx/>
              <a:buNone/>
            </a:pPr>
            <a:r>
              <a:rPr lang="nl-NL"/>
              <a:t>Op inschrijving </a:t>
            </a:r>
            <a:br>
              <a:rPr lang="nl-NL"/>
            </a:br>
            <a:r>
              <a:rPr lang="nl-NL"/>
              <a:t>via de GO! pro website</a:t>
            </a:r>
          </a:p>
          <a:p>
            <a:pPr marL="0" indent="0" algn="just">
              <a:buFontTx/>
              <a:buNone/>
            </a:pPr>
            <a:endParaRPr lang="en-US"/>
          </a:p>
        </p:txBody>
      </p:sp>
    </p:spTree>
    <p:extLst>
      <p:ext uri="{BB962C8B-B14F-4D97-AF65-F5344CB8AC3E}">
        <p14:creationId xmlns:p14="http://schemas.microsoft.com/office/powerpoint/2010/main" val="43436728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631F6E-A023-9750-329E-FAD0C1CFA63C}"/>
            </a:ext>
          </a:extLst>
        </p:cNvPr>
        <p:cNvGrpSpPr/>
        <p:nvPr/>
      </p:nvGrpSpPr>
      <p:grpSpPr>
        <a:xfrm>
          <a:off x="0" y="0"/>
          <a:ext cx="0" cy="0"/>
          <a:chOff x="0" y="0"/>
          <a:chExt cx="0" cy="0"/>
        </a:xfrm>
      </p:grpSpPr>
      <p:sp>
        <p:nvSpPr>
          <p:cNvPr id="16" name="Content Placeholder 2">
            <a:extLst>
              <a:ext uri="{FF2B5EF4-FFF2-40B4-BE49-F238E27FC236}">
                <a16:creationId xmlns:a16="http://schemas.microsoft.com/office/drawing/2014/main" id="{5B4BCDC8-7062-B6FB-015B-767D66602B5F}"/>
              </a:ext>
            </a:extLst>
          </p:cNvPr>
          <p:cNvSpPr>
            <a:spLocks noGrp="1"/>
          </p:cNvSpPr>
          <p:nvPr>
            <p:ph idx="1"/>
          </p:nvPr>
        </p:nvSpPr>
        <p:spPr>
          <a:xfrm>
            <a:off x="2074131" y="4267129"/>
            <a:ext cx="19358513" cy="973941"/>
          </a:xfrm>
        </p:spPr>
        <p:txBody>
          <a:bodyPr>
            <a:normAutofit fontScale="92500" lnSpcReduction="10000"/>
          </a:bodyPr>
          <a:lstStyle/>
          <a:p>
            <a:pPr marL="0" indent="0" algn="ctr">
              <a:buNone/>
            </a:pPr>
            <a:r>
              <a:rPr lang="nl-NL" sz="7200" b="1">
                <a:solidFill>
                  <a:schemeClr val="accent2"/>
                </a:solidFill>
              </a:rPr>
              <a:t>doelen</a:t>
            </a:r>
            <a:endParaRPr lang="nl-NL" b="1">
              <a:solidFill>
                <a:schemeClr val="accent2"/>
              </a:solidFill>
            </a:endParaRPr>
          </a:p>
        </p:txBody>
      </p:sp>
      <p:pic>
        <p:nvPicPr>
          <p:cNvPr id="3" name="Afbeelding 2">
            <a:extLst>
              <a:ext uri="{FF2B5EF4-FFF2-40B4-BE49-F238E27FC236}">
                <a16:creationId xmlns:a16="http://schemas.microsoft.com/office/drawing/2014/main" id="{AF89F09C-1998-661A-21AB-C2C93746994E}"/>
              </a:ext>
            </a:extLst>
          </p:cNvPr>
          <p:cNvPicPr>
            <a:picLocks noChangeAspect="1"/>
          </p:cNvPicPr>
          <p:nvPr/>
        </p:nvPicPr>
        <p:blipFill>
          <a:blip r:embed="rId3" cstate="email">
            <a:extLst>
              <a:ext uri="{28A0092B-C50C-407E-A947-70E740481C1C}">
                <a14:useLocalDpi xmlns:a14="http://schemas.microsoft.com/office/drawing/2010/main" val="0"/>
              </a:ext>
            </a:extLst>
          </a:blip>
          <a:srcRect/>
          <a:stretch/>
        </p:blipFill>
        <p:spPr>
          <a:xfrm>
            <a:off x="11168453" y="2711092"/>
            <a:ext cx="1169867" cy="1556037"/>
          </a:xfrm>
          <a:prstGeom prst="rect">
            <a:avLst/>
          </a:prstGeom>
        </p:spPr>
      </p:pic>
      <p:sp>
        <p:nvSpPr>
          <p:cNvPr id="2" name="Content Placeholder 2">
            <a:extLst>
              <a:ext uri="{FF2B5EF4-FFF2-40B4-BE49-F238E27FC236}">
                <a16:creationId xmlns:a16="http://schemas.microsoft.com/office/drawing/2014/main" id="{D3C69A5C-E38C-240C-9AD8-E8B391BA73EB}"/>
              </a:ext>
            </a:extLst>
          </p:cNvPr>
          <p:cNvSpPr txBox="1">
            <a:spLocks/>
          </p:cNvSpPr>
          <p:nvPr/>
        </p:nvSpPr>
        <p:spPr>
          <a:xfrm>
            <a:off x="1534484" y="5803443"/>
            <a:ext cx="20857165" cy="7221181"/>
          </a:xfrm>
          <a:prstGeom prst="rect">
            <a:avLst/>
          </a:prstGeom>
        </p:spPr>
        <p:txBody>
          <a:bodyPr vert="horz" lIns="91440" tIns="45720" rIns="91440" bIns="45720" numCol="2" spcCol="540000" rtlCol="0">
            <a:normAutofit/>
          </a:bodyPr>
          <a:lstStyle>
            <a:lvl1pPr marL="685766" indent="-685766" algn="l" defTabSz="1828709" rtl="0" eaLnBrk="1" latinLnBrk="0" hangingPunct="1">
              <a:lnSpc>
                <a:spcPct val="90000"/>
              </a:lnSpc>
              <a:spcBef>
                <a:spcPts val="2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nSpc>
                <a:spcPct val="107000"/>
              </a:lnSpc>
              <a:spcBef>
                <a:spcPts val="1000"/>
              </a:spcBef>
              <a:spcAft>
                <a:spcPts val="1000"/>
              </a:spcAft>
              <a:buNone/>
            </a:pPr>
            <a:r>
              <a:rPr lang="nl-BE" sz="3600">
                <a:effectLst/>
                <a:latin typeface="Calibri" panose="020F0502020204030204" pitchFamily="34" charset="0"/>
                <a:ea typeface="Calibri" panose="020F0502020204030204" pitchFamily="34" charset="0"/>
                <a:cs typeface="Arial" panose="020B0604020202020204" pitchFamily="34" charset="0"/>
              </a:rPr>
              <a:t>Na afloop van de opleiding kunnen deelnemers:</a:t>
            </a:r>
          </a:p>
          <a:p>
            <a:pPr marL="342900" lvl="0" indent="-342900">
              <a:lnSpc>
                <a:spcPct val="107000"/>
              </a:lnSpc>
              <a:spcBef>
                <a:spcPts val="600"/>
              </a:spcBef>
              <a:spcAft>
                <a:spcPts val="600"/>
              </a:spcAft>
              <a:buFont typeface="Symbol" panose="05050102010706020507" pitchFamily="18" charset="2"/>
              <a:buChar char=""/>
            </a:pPr>
            <a:r>
              <a:rPr lang="nl-BE" sz="3600">
                <a:effectLst/>
                <a:latin typeface="Calibri" panose="020F0502020204030204" pitchFamily="34" charset="0"/>
                <a:ea typeface="Calibri" panose="020F0502020204030204" pitchFamily="34" charset="0"/>
              </a:rPr>
              <a:t>Schoolvisie en Leerlingenbegeleiding Integreren:</a:t>
            </a:r>
          </a:p>
          <a:p>
            <a:pPr marL="1028665" lvl="1" indent="-342900">
              <a:lnSpc>
                <a:spcPct val="107000"/>
              </a:lnSpc>
              <a:buFont typeface="Courier New" panose="02070309020205020404" pitchFamily="49" charset="0"/>
              <a:buChar char="o"/>
            </a:pPr>
            <a:r>
              <a:rPr lang="nl-BE" sz="3600">
                <a:effectLst/>
                <a:latin typeface="Calibri" panose="020F0502020204030204" pitchFamily="34" charset="0"/>
                <a:ea typeface="Calibri" panose="020F0502020204030204" pitchFamily="34" charset="0"/>
              </a:rPr>
              <a:t>Uitleggen hoe recente ontwikkelingen in de schoolvisie de basis vormen voor een sterke leerlingenbegeleiding, zodat zij hun schoolbeleid effectief kunnen ondersteunen.</a:t>
            </a:r>
          </a:p>
          <a:p>
            <a:pPr marL="342900" lvl="0" indent="-342900">
              <a:lnSpc>
                <a:spcPct val="107000"/>
              </a:lnSpc>
              <a:spcBef>
                <a:spcPts val="600"/>
              </a:spcBef>
              <a:spcAft>
                <a:spcPts val="600"/>
              </a:spcAft>
              <a:buFont typeface="Symbol" panose="05050102010706020507" pitchFamily="18" charset="2"/>
              <a:buChar char=""/>
            </a:pPr>
            <a:r>
              <a:rPr lang="nl-BE" sz="3600">
                <a:effectLst/>
                <a:latin typeface="Calibri" panose="020F0502020204030204" pitchFamily="34" charset="0"/>
                <a:ea typeface="Calibri" panose="020F0502020204030204" pitchFamily="34" charset="0"/>
              </a:rPr>
              <a:t>Ondersteuning van Leerkrachten Versterken:</a:t>
            </a:r>
          </a:p>
          <a:p>
            <a:pPr marL="1028665" lvl="1" indent="-342900">
              <a:lnSpc>
                <a:spcPct val="107000"/>
              </a:lnSpc>
              <a:buFont typeface="Courier New" panose="02070309020205020404" pitchFamily="49" charset="0"/>
              <a:buChar char="o"/>
            </a:pPr>
            <a:r>
              <a:rPr lang="nl-BE" sz="3600">
                <a:effectLst/>
                <a:latin typeface="Calibri" panose="020F0502020204030204" pitchFamily="34" charset="0"/>
                <a:ea typeface="Calibri" panose="020F0502020204030204" pitchFamily="34" charset="0"/>
              </a:rPr>
              <a:t>Praktische strategieën toepassen om leerkrachten in de vroege fasen van leerlingenbegeleiding (fase 0 en 1) doelgericht te ondersteunen en daarmee de leeropbrengsten van leerlingen meetbaar te verhogen.</a:t>
            </a:r>
          </a:p>
          <a:p>
            <a:pPr marL="342900" lvl="0" indent="-342900">
              <a:lnSpc>
                <a:spcPct val="107000"/>
              </a:lnSpc>
              <a:spcBef>
                <a:spcPts val="600"/>
              </a:spcBef>
              <a:spcAft>
                <a:spcPts val="600"/>
              </a:spcAft>
              <a:buFont typeface="Symbol" panose="05050102010706020507" pitchFamily="18" charset="2"/>
              <a:buChar char=""/>
            </a:pPr>
            <a:r>
              <a:rPr lang="nl-BE" sz="3600">
                <a:effectLst/>
                <a:latin typeface="Calibri" panose="020F0502020204030204" pitchFamily="34" charset="0"/>
                <a:ea typeface="Calibri" panose="020F0502020204030204" pitchFamily="34" charset="0"/>
              </a:rPr>
              <a:t>Planmatig Werken Implementeren:</a:t>
            </a:r>
          </a:p>
          <a:p>
            <a:pPr marL="1028665" lvl="1" indent="-342900">
              <a:lnSpc>
                <a:spcPct val="107000"/>
              </a:lnSpc>
              <a:buFont typeface="Courier New" panose="02070309020205020404" pitchFamily="49" charset="0"/>
              <a:buChar char="o"/>
            </a:pPr>
            <a:r>
              <a:rPr lang="nl-BE" sz="3600">
                <a:effectLst/>
                <a:latin typeface="Calibri" panose="020F0502020204030204" pitchFamily="34" charset="0"/>
                <a:ea typeface="Calibri" panose="020F0502020204030204" pitchFamily="34" charset="0"/>
              </a:rPr>
              <a:t>De cyclus van planmatig werken toepassen op meerdere niveaus binnen de school, zodat zij concrete, meetbare verbeteracties kunnen ontwikkelen en implementeren in de leerlingenbegeleiding.</a:t>
            </a:r>
          </a:p>
        </p:txBody>
      </p:sp>
      <p:sp>
        <p:nvSpPr>
          <p:cNvPr id="6" name="Titel 10">
            <a:extLst>
              <a:ext uri="{FF2B5EF4-FFF2-40B4-BE49-F238E27FC236}">
                <a16:creationId xmlns:a16="http://schemas.microsoft.com/office/drawing/2014/main" id="{B8A493E8-74DB-C538-C9A9-A0F09D9FC4B2}"/>
              </a:ext>
            </a:extLst>
          </p:cNvPr>
          <p:cNvSpPr>
            <a:spLocks noGrp="1"/>
          </p:cNvSpPr>
          <p:nvPr>
            <p:ph type="title"/>
          </p:nvPr>
        </p:nvSpPr>
        <p:spPr>
          <a:xfrm>
            <a:off x="1534484" y="1174778"/>
            <a:ext cx="13488832" cy="973941"/>
          </a:xfrm>
        </p:spPr>
        <p:txBody>
          <a:bodyPr anchor="b">
            <a:normAutofit/>
          </a:bodyPr>
          <a:lstStyle/>
          <a:p>
            <a:r>
              <a:rPr lang="nl-NL" sz="5600"/>
              <a:t>Opleiding zorgcoördinator BaO </a:t>
            </a:r>
            <a:endParaRPr lang="nl-BE" sz="5600"/>
          </a:p>
        </p:txBody>
      </p:sp>
    </p:spTree>
    <p:extLst>
      <p:ext uri="{BB962C8B-B14F-4D97-AF65-F5344CB8AC3E}">
        <p14:creationId xmlns:p14="http://schemas.microsoft.com/office/powerpoint/2010/main" val="109667381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7A001C-2334-699A-F102-AC4B6EA27563}"/>
            </a:ext>
          </a:extLst>
        </p:cNvPr>
        <p:cNvGrpSpPr/>
        <p:nvPr/>
      </p:nvGrpSpPr>
      <p:grpSpPr>
        <a:xfrm>
          <a:off x="0" y="0"/>
          <a:ext cx="0" cy="0"/>
          <a:chOff x="0" y="0"/>
          <a:chExt cx="0" cy="0"/>
        </a:xfrm>
      </p:grpSpPr>
      <p:sp>
        <p:nvSpPr>
          <p:cNvPr id="16" name="Content Placeholder 2">
            <a:extLst>
              <a:ext uri="{FF2B5EF4-FFF2-40B4-BE49-F238E27FC236}">
                <a16:creationId xmlns:a16="http://schemas.microsoft.com/office/drawing/2014/main" id="{66C1D8AE-2195-4B94-D428-101B28C942BE}"/>
              </a:ext>
            </a:extLst>
          </p:cNvPr>
          <p:cNvSpPr>
            <a:spLocks noGrp="1"/>
          </p:cNvSpPr>
          <p:nvPr>
            <p:ph idx="1"/>
          </p:nvPr>
        </p:nvSpPr>
        <p:spPr>
          <a:xfrm>
            <a:off x="8421539" y="3782385"/>
            <a:ext cx="6026043" cy="973941"/>
          </a:xfrm>
        </p:spPr>
        <p:txBody>
          <a:bodyPr>
            <a:normAutofit fontScale="92500" lnSpcReduction="10000"/>
          </a:bodyPr>
          <a:lstStyle/>
          <a:p>
            <a:pPr marL="0" indent="0" algn="ctr">
              <a:buNone/>
            </a:pPr>
            <a:r>
              <a:rPr lang="nl-NL" sz="7200" b="1">
                <a:solidFill>
                  <a:schemeClr val="accent2"/>
                </a:solidFill>
              </a:rPr>
              <a:t>Ontwerp</a:t>
            </a:r>
            <a:endParaRPr lang="nl-NL" b="1">
              <a:solidFill>
                <a:schemeClr val="accent2"/>
              </a:solidFill>
            </a:endParaRPr>
          </a:p>
        </p:txBody>
      </p:sp>
      <p:pic>
        <p:nvPicPr>
          <p:cNvPr id="3" name="Afbeelding 2">
            <a:extLst>
              <a:ext uri="{FF2B5EF4-FFF2-40B4-BE49-F238E27FC236}">
                <a16:creationId xmlns:a16="http://schemas.microsoft.com/office/drawing/2014/main" id="{7BB69EA3-D63B-749D-5EC9-8AA9ACE03083}"/>
              </a:ext>
            </a:extLst>
          </p:cNvPr>
          <p:cNvPicPr>
            <a:picLocks noChangeAspect="1"/>
          </p:cNvPicPr>
          <p:nvPr/>
        </p:nvPicPr>
        <p:blipFill>
          <a:blip r:embed="rId3" cstate="email">
            <a:extLst>
              <a:ext uri="{28A0092B-C50C-407E-A947-70E740481C1C}">
                <a14:useLocalDpi xmlns:a14="http://schemas.microsoft.com/office/drawing/2010/main" val="0"/>
              </a:ext>
            </a:extLst>
          </a:blip>
          <a:srcRect/>
          <a:stretch/>
        </p:blipFill>
        <p:spPr>
          <a:xfrm>
            <a:off x="10336670" y="2889120"/>
            <a:ext cx="2097222" cy="759458"/>
          </a:xfrm>
          <a:prstGeom prst="rect">
            <a:avLst/>
          </a:prstGeom>
        </p:spPr>
      </p:pic>
      <p:sp>
        <p:nvSpPr>
          <p:cNvPr id="6" name="Content Placeholder 2">
            <a:extLst>
              <a:ext uri="{FF2B5EF4-FFF2-40B4-BE49-F238E27FC236}">
                <a16:creationId xmlns:a16="http://schemas.microsoft.com/office/drawing/2014/main" id="{DD910FF4-674F-9D80-D1D3-FA0ED78156B0}"/>
              </a:ext>
            </a:extLst>
          </p:cNvPr>
          <p:cNvSpPr txBox="1">
            <a:spLocks/>
          </p:cNvSpPr>
          <p:nvPr/>
        </p:nvSpPr>
        <p:spPr>
          <a:xfrm>
            <a:off x="6530228" y="4762228"/>
            <a:ext cx="10352717" cy="7013463"/>
          </a:xfrm>
          <a:prstGeom prst="rect">
            <a:avLst/>
          </a:prstGeom>
        </p:spPr>
        <p:txBody>
          <a:bodyPr vert="horz" lIns="91440" tIns="45720" rIns="91440" bIns="45720" rtlCol="0">
            <a:normAutofit/>
          </a:bodyPr>
          <a:lstStyle>
            <a:lvl1pPr marL="685766" indent="-685766" algn="l" defTabSz="1828709" rtl="0" eaLnBrk="1" latinLnBrk="0" hangingPunct="1">
              <a:lnSpc>
                <a:spcPct val="90000"/>
              </a:lnSpc>
              <a:spcBef>
                <a:spcPts val="2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gn="just">
              <a:buFontTx/>
              <a:buNone/>
            </a:pPr>
            <a:r>
              <a:rPr lang="nl-NL">
                <a:effectLst/>
                <a:latin typeface="Calibri" panose="020F0502020204030204" pitchFamily="34" charset="0"/>
                <a:ea typeface="Calibri" panose="020F0502020204030204" pitchFamily="34" charset="0"/>
              </a:rPr>
              <a:t>Deze opleiding volgt een hybride leertraject waarin fysieke en digitale bijeenkomsten worden gecombineerd met praktijkgerichte vooropdrachten. De training start met een fysieke sessie, gevolgd door een digitale sessie waarbij ook de directie of een beleidsmedewerker wordt betrokken. De daaropvolgende fysieke dagen richten zich op praktijkopdrachten en data-gedreven beleidsvorming. </a:t>
            </a:r>
          </a:p>
        </p:txBody>
      </p:sp>
      <p:sp>
        <p:nvSpPr>
          <p:cNvPr id="7" name="Titel 10">
            <a:extLst>
              <a:ext uri="{FF2B5EF4-FFF2-40B4-BE49-F238E27FC236}">
                <a16:creationId xmlns:a16="http://schemas.microsoft.com/office/drawing/2014/main" id="{4B6AB6D7-107B-BB12-4F92-277940DF49AB}"/>
              </a:ext>
            </a:extLst>
          </p:cNvPr>
          <p:cNvSpPr>
            <a:spLocks noGrp="1"/>
          </p:cNvSpPr>
          <p:nvPr>
            <p:ph type="title"/>
          </p:nvPr>
        </p:nvSpPr>
        <p:spPr>
          <a:xfrm>
            <a:off x="1534484" y="1174778"/>
            <a:ext cx="14144131" cy="1019019"/>
          </a:xfrm>
        </p:spPr>
        <p:txBody>
          <a:bodyPr anchor="b">
            <a:normAutofit/>
          </a:bodyPr>
          <a:lstStyle/>
          <a:p>
            <a:r>
              <a:rPr lang="nl-NL" sz="5600"/>
              <a:t>Opleiding zorgcoördinator BaO </a:t>
            </a:r>
            <a:endParaRPr lang="nl-BE" sz="5600"/>
          </a:p>
        </p:txBody>
      </p:sp>
    </p:spTree>
    <p:extLst>
      <p:ext uri="{BB962C8B-B14F-4D97-AF65-F5344CB8AC3E}">
        <p14:creationId xmlns:p14="http://schemas.microsoft.com/office/powerpoint/2010/main" val="103023689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4F5755-D2F3-1148-A95B-EAC210DE1D62}"/>
            </a:ext>
          </a:extLst>
        </p:cNvPr>
        <p:cNvGrpSpPr/>
        <p:nvPr/>
      </p:nvGrpSpPr>
      <p:grpSpPr>
        <a:xfrm>
          <a:off x="0" y="0"/>
          <a:ext cx="0" cy="0"/>
          <a:chOff x="0" y="0"/>
          <a:chExt cx="0" cy="0"/>
        </a:xfrm>
      </p:grpSpPr>
      <p:sp>
        <p:nvSpPr>
          <p:cNvPr id="16" name="Content Placeholder 2">
            <a:extLst>
              <a:ext uri="{FF2B5EF4-FFF2-40B4-BE49-F238E27FC236}">
                <a16:creationId xmlns:a16="http://schemas.microsoft.com/office/drawing/2014/main" id="{12E21F9D-A89C-FAD0-C827-1266441F0DFE}"/>
              </a:ext>
            </a:extLst>
          </p:cNvPr>
          <p:cNvSpPr>
            <a:spLocks noGrp="1"/>
          </p:cNvSpPr>
          <p:nvPr>
            <p:ph idx="1"/>
          </p:nvPr>
        </p:nvSpPr>
        <p:spPr>
          <a:xfrm>
            <a:off x="8332330" y="3514755"/>
            <a:ext cx="6026043" cy="973941"/>
          </a:xfrm>
        </p:spPr>
        <p:txBody>
          <a:bodyPr>
            <a:normAutofit fontScale="92500" lnSpcReduction="10000"/>
          </a:bodyPr>
          <a:lstStyle/>
          <a:p>
            <a:pPr marL="0" indent="0" algn="ctr">
              <a:buNone/>
            </a:pPr>
            <a:r>
              <a:rPr lang="nl-NL" sz="7200" b="1">
                <a:solidFill>
                  <a:schemeClr val="accent2"/>
                </a:solidFill>
              </a:rPr>
              <a:t>Ontwerp</a:t>
            </a:r>
            <a:endParaRPr lang="nl-NL" b="1">
              <a:solidFill>
                <a:schemeClr val="accent2"/>
              </a:solidFill>
            </a:endParaRPr>
          </a:p>
        </p:txBody>
      </p:sp>
      <p:pic>
        <p:nvPicPr>
          <p:cNvPr id="3" name="Afbeelding 2">
            <a:extLst>
              <a:ext uri="{FF2B5EF4-FFF2-40B4-BE49-F238E27FC236}">
                <a16:creationId xmlns:a16="http://schemas.microsoft.com/office/drawing/2014/main" id="{FA5ED76D-D42E-4C30-0709-B92E6B231F91}"/>
              </a:ext>
            </a:extLst>
          </p:cNvPr>
          <p:cNvPicPr>
            <a:picLocks noChangeAspect="1"/>
          </p:cNvPicPr>
          <p:nvPr/>
        </p:nvPicPr>
        <p:blipFill>
          <a:blip r:embed="rId3" cstate="email">
            <a:extLst>
              <a:ext uri="{28A0092B-C50C-407E-A947-70E740481C1C}">
                <a14:useLocalDpi xmlns:a14="http://schemas.microsoft.com/office/drawing/2010/main" val="0"/>
              </a:ext>
            </a:extLst>
          </a:blip>
          <a:srcRect/>
          <a:stretch/>
        </p:blipFill>
        <p:spPr>
          <a:xfrm>
            <a:off x="10247461" y="2621490"/>
            <a:ext cx="2097222" cy="759458"/>
          </a:xfrm>
          <a:prstGeom prst="rect">
            <a:avLst/>
          </a:prstGeom>
        </p:spPr>
      </p:pic>
      <p:sp>
        <p:nvSpPr>
          <p:cNvPr id="7" name="Titel 10">
            <a:extLst>
              <a:ext uri="{FF2B5EF4-FFF2-40B4-BE49-F238E27FC236}">
                <a16:creationId xmlns:a16="http://schemas.microsoft.com/office/drawing/2014/main" id="{71C0BB7E-0787-F97C-ABB0-BE161FE9FE85}"/>
              </a:ext>
            </a:extLst>
          </p:cNvPr>
          <p:cNvSpPr>
            <a:spLocks noGrp="1"/>
          </p:cNvSpPr>
          <p:nvPr>
            <p:ph type="title"/>
          </p:nvPr>
        </p:nvSpPr>
        <p:spPr>
          <a:xfrm>
            <a:off x="1534484" y="1174778"/>
            <a:ext cx="14144131" cy="1019019"/>
          </a:xfrm>
        </p:spPr>
        <p:txBody>
          <a:bodyPr anchor="b">
            <a:normAutofit/>
          </a:bodyPr>
          <a:lstStyle/>
          <a:p>
            <a:r>
              <a:rPr lang="nl-NL" sz="5600"/>
              <a:t>Opleiding zorgcoördinator BaO </a:t>
            </a:r>
            <a:endParaRPr lang="nl-BE" sz="5600"/>
          </a:p>
        </p:txBody>
      </p:sp>
      <p:pic>
        <p:nvPicPr>
          <p:cNvPr id="2" name="Afbeelding 1">
            <a:extLst>
              <a:ext uri="{FF2B5EF4-FFF2-40B4-BE49-F238E27FC236}">
                <a16:creationId xmlns:a16="http://schemas.microsoft.com/office/drawing/2014/main" id="{DB06E0B0-98A0-19BB-DF4A-3BE57AE02E88}"/>
              </a:ext>
            </a:extLst>
          </p:cNvPr>
          <p:cNvPicPr>
            <a:picLocks noChangeAspect="1"/>
          </p:cNvPicPr>
          <p:nvPr/>
        </p:nvPicPr>
        <p:blipFill rotWithShape="1">
          <a:blip r:embed="rId4" cstate="email">
            <a:extLst>
              <a:ext uri="{28A0092B-C50C-407E-A947-70E740481C1C}">
                <a14:useLocalDpi xmlns:a14="http://schemas.microsoft.com/office/drawing/2010/main" val="0"/>
              </a:ext>
            </a:extLst>
          </a:blip>
          <a:srcRect/>
          <a:stretch/>
        </p:blipFill>
        <p:spPr bwMode="auto">
          <a:xfrm>
            <a:off x="1534483" y="4738649"/>
            <a:ext cx="10085087" cy="7709858"/>
          </a:xfrm>
          <a:prstGeom prst="rect">
            <a:avLst/>
          </a:prstGeom>
          <a:ln>
            <a:noFill/>
          </a:ln>
          <a:extLst>
            <a:ext uri="{53640926-AAD7-44D8-BBD7-CCE9431645EC}">
              <a14:shadowObscured xmlns:a14="http://schemas.microsoft.com/office/drawing/2010/main"/>
            </a:ext>
          </a:extLst>
        </p:spPr>
      </p:pic>
      <p:pic>
        <p:nvPicPr>
          <p:cNvPr id="4" name="Afbeelding 3" descr="Afbeelding met tekst, schermopname, cirkel, Lettertype&#10;&#10;Door AI gegenereerde inhoud is mogelijk onjuist.">
            <a:extLst>
              <a:ext uri="{FF2B5EF4-FFF2-40B4-BE49-F238E27FC236}">
                <a16:creationId xmlns:a16="http://schemas.microsoft.com/office/drawing/2014/main" id="{0288E228-B299-26A8-2E4E-75A186620581}"/>
              </a:ext>
            </a:extLst>
          </p:cNvPr>
          <p:cNvPicPr>
            <a:picLocks noChangeAspect="1"/>
          </p:cNvPicPr>
          <p:nvPr/>
        </p:nvPicPr>
        <p:blipFill rotWithShape="1">
          <a:blip r:embed="rId5" cstate="email">
            <a:extLst>
              <a:ext uri="{28A0092B-C50C-407E-A947-70E740481C1C}">
                <a14:useLocalDpi xmlns:a14="http://schemas.microsoft.com/office/drawing/2010/main" val="0"/>
              </a:ext>
            </a:extLst>
          </a:blip>
          <a:srcRect/>
          <a:stretch/>
        </p:blipFill>
        <p:spPr bwMode="auto">
          <a:xfrm>
            <a:off x="12975492" y="4738649"/>
            <a:ext cx="10085087" cy="790557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16086187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23313E-672D-F5D1-4C7B-686C4760F2DB}"/>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B1B93ADC-8F72-3C34-F2F3-12F2D3936AB1}"/>
              </a:ext>
            </a:extLst>
          </p:cNvPr>
          <p:cNvSpPr>
            <a:spLocks noGrp="1"/>
          </p:cNvSpPr>
          <p:nvPr>
            <p:ph type="title"/>
          </p:nvPr>
        </p:nvSpPr>
        <p:spPr>
          <a:xfrm>
            <a:off x="1534484" y="1174778"/>
            <a:ext cx="13488832" cy="1010861"/>
          </a:xfrm>
        </p:spPr>
        <p:txBody>
          <a:bodyPr anchor="b">
            <a:normAutofit fontScale="90000"/>
          </a:bodyPr>
          <a:lstStyle/>
          <a:p>
            <a:r>
              <a:rPr lang="nl-NL" sz="5600"/>
              <a:t>Opleiding coördinator leerlingenbegeleiding SO</a:t>
            </a:r>
            <a:endParaRPr lang="nl-BE" sz="5600"/>
          </a:p>
        </p:txBody>
      </p:sp>
      <p:sp>
        <p:nvSpPr>
          <p:cNvPr id="16" name="Content Placeholder 2">
            <a:extLst>
              <a:ext uri="{FF2B5EF4-FFF2-40B4-BE49-F238E27FC236}">
                <a16:creationId xmlns:a16="http://schemas.microsoft.com/office/drawing/2014/main" id="{FE94C97E-DFE6-E5A5-BBD2-C3BE47B49473}"/>
              </a:ext>
            </a:extLst>
          </p:cNvPr>
          <p:cNvSpPr>
            <a:spLocks noGrp="1"/>
          </p:cNvSpPr>
          <p:nvPr>
            <p:ph idx="1"/>
          </p:nvPr>
        </p:nvSpPr>
        <p:spPr>
          <a:xfrm>
            <a:off x="1984916" y="5923642"/>
            <a:ext cx="9612351" cy="6476514"/>
          </a:xfrm>
        </p:spPr>
        <p:txBody>
          <a:bodyPr>
            <a:normAutofit lnSpcReduction="10000"/>
          </a:bodyPr>
          <a:lstStyle/>
          <a:p>
            <a:pPr marL="0" indent="0" algn="ctr">
              <a:buNone/>
            </a:pPr>
            <a:r>
              <a:rPr lang="nl-NL" sz="7200" b="1">
                <a:solidFill>
                  <a:schemeClr val="accent2"/>
                </a:solidFill>
              </a:rPr>
              <a:t>doelgroep</a:t>
            </a:r>
            <a:endParaRPr lang="nl-NL" b="1">
              <a:solidFill>
                <a:schemeClr val="accent2"/>
              </a:solidFill>
            </a:endParaRPr>
          </a:p>
          <a:p>
            <a:pPr marL="0" indent="0" algn="just">
              <a:buNone/>
            </a:pPr>
            <a:r>
              <a:rPr lang="nl-NL" sz="4300"/>
              <a:t>Deze opleiding is gericht op coördinatoren leerlingenbegeleiding, leerlingbegeleiders, zorgteams, beleidsondersteuners en (pedagogische) directeuren in het secundair onderwijs. Tevens zijn leerondersteuners, internaatbeheerders en CLB-medewerkers welkom die hun inzicht in en bijdrage aan de leerlingenbegeleiding willen versterken.</a:t>
            </a:r>
          </a:p>
        </p:txBody>
      </p:sp>
      <p:pic>
        <p:nvPicPr>
          <p:cNvPr id="3" name="Afbeelding 2" descr="Afbeelding met cirkel, Graphics, patroon, kunst&#10;&#10;Door AI gegenereerde inhoud is mogelijk onjuist.">
            <a:extLst>
              <a:ext uri="{FF2B5EF4-FFF2-40B4-BE49-F238E27FC236}">
                <a16:creationId xmlns:a16="http://schemas.microsoft.com/office/drawing/2014/main" id="{78FB8EDE-AA60-0BBE-40D3-DDB359BBF6A6}"/>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748602" y="4233789"/>
            <a:ext cx="1709369" cy="1556037"/>
          </a:xfrm>
          <a:prstGeom prst="rect">
            <a:avLst/>
          </a:prstGeom>
        </p:spPr>
      </p:pic>
      <p:pic>
        <p:nvPicPr>
          <p:cNvPr id="6" name="Afbeelding 5" descr="Afbeelding met Graphics, Lettertype, symbool, ontwerp&#10;&#10;Door AI gegenereerde inhoud is mogelijk onjuist.">
            <a:extLst>
              <a:ext uri="{FF2B5EF4-FFF2-40B4-BE49-F238E27FC236}">
                <a16:creationId xmlns:a16="http://schemas.microsoft.com/office/drawing/2014/main" id="{F36062DF-BE4A-B279-07AF-9F833BBB18B0}"/>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16204019" y="4509509"/>
            <a:ext cx="1623311" cy="1555200"/>
          </a:xfrm>
          <a:prstGeom prst="rect">
            <a:avLst/>
          </a:prstGeom>
        </p:spPr>
      </p:pic>
      <p:sp>
        <p:nvSpPr>
          <p:cNvPr id="7" name="Content Placeholder 2">
            <a:extLst>
              <a:ext uri="{FF2B5EF4-FFF2-40B4-BE49-F238E27FC236}">
                <a16:creationId xmlns:a16="http://schemas.microsoft.com/office/drawing/2014/main" id="{372707EA-3233-D32D-0FB0-F8E8565DEC89}"/>
              </a:ext>
            </a:extLst>
          </p:cNvPr>
          <p:cNvSpPr txBox="1">
            <a:spLocks/>
          </p:cNvSpPr>
          <p:nvPr/>
        </p:nvSpPr>
        <p:spPr>
          <a:xfrm>
            <a:off x="13811049" y="5930892"/>
            <a:ext cx="7019429" cy="6610330"/>
          </a:xfrm>
          <a:prstGeom prst="rect">
            <a:avLst/>
          </a:prstGeom>
        </p:spPr>
        <p:txBody>
          <a:bodyPr vert="horz" lIns="91440" tIns="45720" rIns="91440" bIns="45720" rtlCol="0">
            <a:normAutofit/>
          </a:bodyPr>
          <a:lstStyle>
            <a:lvl1pPr marL="685766" indent="-685766" algn="l" defTabSz="1828709" rtl="0" eaLnBrk="1" latinLnBrk="0" hangingPunct="1">
              <a:lnSpc>
                <a:spcPct val="90000"/>
              </a:lnSpc>
              <a:spcBef>
                <a:spcPts val="2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gn="ctr">
              <a:buFontTx/>
              <a:buNone/>
            </a:pPr>
            <a:r>
              <a:rPr lang="nl-NL" sz="7200" b="1">
                <a:solidFill>
                  <a:schemeClr val="accent2"/>
                </a:solidFill>
              </a:rPr>
              <a:t>deelnemen</a:t>
            </a:r>
            <a:endParaRPr lang="nl-NL" b="1">
              <a:solidFill>
                <a:schemeClr val="accent2"/>
              </a:solidFill>
            </a:endParaRPr>
          </a:p>
          <a:p>
            <a:pPr marL="0" indent="0" algn="ctr">
              <a:buFontTx/>
              <a:buNone/>
            </a:pPr>
            <a:r>
              <a:rPr lang="nl-NL"/>
              <a:t>Op inschrijving </a:t>
            </a:r>
            <a:br>
              <a:rPr lang="nl-NL"/>
            </a:br>
            <a:r>
              <a:rPr lang="nl-NL"/>
              <a:t>via de GO! pro website</a:t>
            </a:r>
          </a:p>
          <a:p>
            <a:pPr marL="0" indent="0" algn="just">
              <a:buFontTx/>
              <a:buNone/>
            </a:pPr>
            <a:endParaRPr lang="en-US"/>
          </a:p>
        </p:txBody>
      </p:sp>
    </p:spTree>
    <p:extLst>
      <p:ext uri="{BB962C8B-B14F-4D97-AF65-F5344CB8AC3E}">
        <p14:creationId xmlns:p14="http://schemas.microsoft.com/office/powerpoint/2010/main" val="102250727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6CA263-CFD2-08C4-CCE1-C4F879439B64}"/>
            </a:ext>
          </a:extLst>
        </p:cNvPr>
        <p:cNvGrpSpPr/>
        <p:nvPr/>
      </p:nvGrpSpPr>
      <p:grpSpPr>
        <a:xfrm>
          <a:off x="0" y="0"/>
          <a:ext cx="0" cy="0"/>
          <a:chOff x="0" y="0"/>
          <a:chExt cx="0" cy="0"/>
        </a:xfrm>
      </p:grpSpPr>
      <p:sp>
        <p:nvSpPr>
          <p:cNvPr id="16" name="Content Placeholder 2">
            <a:extLst>
              <a:ext uri="{FF2B5EF4-FFF2-40B4-BE49-F238E27FC236}">
                <a16:creationId xmlns:a16="http://schemas.microsoft.com/office/drawing/2014/main" id="{33A280F5-DF12-7F9D-0F09-493DADBE21F2}"/>
              </a:ext>
            </a:extLst>
          </p:cNvPr>
          <p:cNvSpPr>
            <a:spLocks noGrp="1"/>
          </p:cNvSpPr>
          <p:nvPr>
            <p:ph idx="1"/>
          </p:nvPr>
        </p:nvSpPr>
        <p:spPr>
          <a:xfrm>
            <a:off x="2074131" y="4267129"/>
            <a:ext cx="19358513" cy="973941"/>
          </a:xfrm>
        </p:spPr>
        <p:txBody>
          <a:bodyPr>
            <a:normAutofit fontScale="92500" lnSpcReduction="10000"/>
          </a:bodyPr>
          <a:lstStyle/>
          <a:p>
            <a:pPr marL="0" indent="0" algn="ctr">
              <a:buNone/>
            </a:pPr>
            <a:r>
              <a:rPr lang="nl-NL" sz="7200" b="1">
                <a:solidFill>
                  <a:schemeClr val="accent2"/>
                </a:solidFill>
              </a:rPr>
              <a:t>doelen</a:t>
            </a:r>
            <a:endParaRPr lang="nl-NL" b="1">
              <a:solidFill>
                <a:schemeClr val="accent2"/>
              </a:solidFill>
            </a:endParaRPr>
          </a:p>
        </p:txBody>
      </p:sp>
      <p:pic>
        <p:nvPicPr>
          <p:cNvPr id="3" name="Afbeelding 2">
            <a:extLst>
              <a:ext uri="{FF2B5EF4-FFF2-40B4-BE49-F238E27FC236}">
                <a16:creationId xmlns:a16="http://schemas.microsoft.com/office/drawing/2014/main" id="{ADD45079-77A5-0923-9A7D-E8900165252E}"/>
              </a:ext>
            </a:extLst>
          </p:cNvPr>
          <p:cNvPicPr>
            <a:picLocks noChangeAspect="1"/>
          </p:cNvPicPr>
          <p:nvPr/>
        </p:nvPicPr>
        <p:blipFill>
          <a:blip r:embed="rId3" cstate="email">
            <a:extLst>
              <a:ext uri="{28A0092B-C50C-407E-A947-70E740481C1C}">
                <a14:useLocalDpi xmlns:a14="http://schemas.microsoft.com/office/drawing/2010/main" val="0"/>
              </a:ext>
            </a:extLst>
          </a:blip>
          <a:srcRect/>
          <a:stretch/>
        </p:blipFill>
        <p:spPr>
          <a:xfrm>
            <a:off x="11168453" y="2711092"/>
            <a:ext cx="1169867" cy="1556037"/>
          </a:xfrm>
          <a:prstGeom prst="rect">
            <a:avLst/>
          </a:prstGeom>
        </p:spPr>
      </p:pic>
      <p:sp>
        <p:nvSpPr>
          <p:cNvPr id="2" name="Content Placeholder 2">
            <a:extLst>
              <a:ext uri="{FF2B5EF4-FFF2-40B4-BE49-F238E27FC236}">
                <a16:creationId xmlns:a16="http://schemas.microsoft.com/office/drawing/2014/main" id="{15077915-09D4-A02D-13D7-8DD311737D9F}"/>
              </a:ext>
            </a:extLst>
          </p:cNvPr>
          <p:cNvSpPr txBox="1">
            <a:spLocks/>
          </p:cNvSpPr>
          <p:nvPr/>
        </p:nvSpPr>
        <p:spPr>
          <a:xfrm>
            <a:off x="1534484" y="5803443"/>
            <a:ext cx="20857165" cy="7221181"/>
          </a:xfrm>
          <a:prstGeom prst="rect">
            <a:avLst/>
          </a:prstGeom>
        </p:spPr>
        <p:txBody>
          <a:bodyPr vert="horz" lIns="91440" tIns="45720" rIns="91440" bIns="45720" numCol="2" spcCol="540000" rtlCol="0">
            <a:normAutofit fontScale="92500"/>
          </a:bodyPr>
          <a:lstStyle>
            <a:lvl1pPr marL="685766" indent="-685766" algn="l" defTabSz="1828709" rtl="0" eaLnBrk="1" latinLnBrk="0" hangingPunct="1">
              <a:lnSpc>
                <a:spcPct val="90000"/>
              </a:lnSpc>
              <a:spcBef>
                <a:spcPts val="2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342900" lvl="0" indent="-342900">
              <a:lnSpc>
                <a:spcPct val="107000"/>
              </a:lnSpc>
              <a:spcBef>
                <a:spcPts val="600"/>
              </a:spcBef>
              <a:spcAft>
                <a:spcPts val="600"/>
              </a:spcAft>
              <a:buFont typeface="Symbol" panose="05050102010706020507" pitchFamily="18" charset="2"/>
              <a:buChar char=""/>
            </a:pPr>
            <a:r>
              <a:rPr lang="nl-BE" sz="3200">
                <a:effectLst/>
                <a:latin typeface="Calibri" panose="020F0502020204030204" pitchFamily="34" charset="0"/>
                <a:ea typeface="Calibri" panose="020F0502020204030204" pitchFamily="34" charset="0"/>
              </a:rPr>
              <a:t>Schoolvisie en Beleid Integreren:</a:t>
            </a:r>
          </a:p>
          <a:p>
            <a:pPr marL="1028665" lvl="1" indent="-342900">
              <a:lnSpc>
                <a:spcPct val="107000"/>
              </a:lnSpc>
              <a:buFont typeface="Courier New" panose="02070309020205020404" pitchFamily="49" charset="0"/>
              <a:buChar char="o"/>
            </a:pPr>
            <a:r>
              <a:rPr lang="nl-BE" sz="3200">
                <a:effectLst/>
                <a:latin typeface="Calibri" panose="020F0502020204030204" pitchFamily="34" charset="0"/>
                <a:ea typeface="Calibri" panose="020F0502020204030204" pitchFamily="34" charset="0"/>
              </a:rPr>
              <a:t>Duidelijk verwoorden hoe de schoolvisie, in samenhang met recente ontwikkelingen, de basis vormt voor een sterk beleid in leerlingenbegeleiding, zodat zij dit effectief kunnen ondersteunen en optimaliseren.</a:t>
            </a:r>
          </a:p>
          <a:p>
            <a:pPr marL="342900" lvl="0" indent="-342900">
              <a:lnSpc>
                <a:spcPct val="107000"/>
              </a:lnSpc>
              <a:spcBef>
                <a:spcPts val="600"/>
              </a:spcBef>
              <a:spcAft>
                <a:spcPts val="600"/>
              </a:spcAft>
              <a:buFont typeface="Symbol" panose="05050102010706020507" pitchFamily="18" charset="2"/>
              <a:buChar char=""/>
            </a:pPr>
            <a:r>
              <a:rPr lang="nl-BE" sz="3200">
                <a:effectLst/>
                <a:latin typeface="Calibri" panose="020F0502020204030204" pitchFamily="34" charset="0"/>
                <a:ea typeface="Calibri" panose="020F0502020204030204" pitchFamily="34" charset="0"/>
              </a:rPr>
              <a:t>Gerichte Ondersteuning aan Leerkrachten Bieden:</a:t>
            </a:r>
          </a:p>
          <a:p>
            <a:pPr marL="1028665" lvl="1" indent="-342900">
              <a:lnSpc>
                <a:spcPct val="107000"/>
              </a:lnSpc>
              <a:buFont typeface="Courier New" panose="02070309020205020404" pitchFamily="49" charset="0"/>
              <a:buChar char="o"/>
            </a:pPr>
            <a:r>
              <a:rPr lang="nl-BE" sz="3200">
                <a:effectLst/>
                <a:latin typeface="Calibri" panose="020F0502020204030204" pitchFamily="34" charset="0"/>
                <a:ea typeface="Calibri" panose="020F0502020204030204" pitchFamily="34" charset="0"/>
              </a:rPr>
              <a:t>Praktische strategieën implementeren om leerkrachten in de vroege fasen van het zorgcontinuüm (fase 0 en 1) doelgericht te ondersteunen, met als resultaat een meetbare verbetering in de leeropbrengsten van leerlingen.</a:t>
            </a:r>
          </a:p>
          <a:p>
            <a:pPr marL="342900" lvl="0" indent="-342900">
              <a:lnSpc>
                <a:spcPct val="107000"/>
              </a:lnSpc>
              <a:spcBef>
                <a:spcPts val="600"/>
              </a:spcBef>
              <a:spcAft>
                <a:spcPts val="600"/>
              </a:spcAft>
              <a:buFont typeface="Symbol" panose="05050102010706020507" pitchFamily="18" charset="2"/>
              <a:buChar char=""/>
            </a:pPr>
            <a:r>
              <a:rPr lang="nl-BE" sz="3200">
                <a:effectLst/>
                <a:latin typeface="Calibri" panose="020F0502020204030204" pitchFamily="34" charset="0"/>
                <a:ea typeface="Calibri" panose="020F0502020204030204" pitchFamily="34" charset="0"/>
              </a:rPr>
              <a:t>Planmatig Werken Toepassen:</a:t>
            </a:r>
          </a:p>
          <a:p>
            <a:pPr marL="1028665" lvl="1" indent="-342900">
              <a:lnSpc>
                <a:spcPct val="107000"/>
              </a:lnSpc>
              <a:buFont typeface="Courier New" panose="02070309020205020404" pitchFamily="49" charset="0"/>
              <a:buChar char="o"/>
            </a:pPr>
            <a:r>
              <a:rPr lang="nl-BE" sz="3200">
                <a:effectLst/>
                <a:latin typeface="Calibri" panose="020F0502020204030204" pitchFamily="34" charset="0"/>
                <a:ea typeface="Calibri" panose="020F0502020204030204" pitchFamily="34" charset="0"/>
              </a:rPr>
              <a:t>De cyclus van (</a:t>
            </a:r>
            <a:r>
              <a:rPr lang="nl-BE" sz="3200" err="1">
                <a:effectLst/>
                <a:latin typeface="Calibri" panose="020F0502020204030204" pitchFamily="34" charset="0"/>
                <a:ea typeface="Calibri" panose="020F0502020204030204" pitchFamily="34" charset="0"/>
              </a:rPr>
              <a:t>handelings</a:t>
            </a:r>
            <a:r>
              <a:rPr lang="nl-BE" sz="3200">
                <a:effectLst/>
                <a:latin typeface="Calibri" panose="020F0502020204030204" pitchFamily="34" charset="0"/>
                <a:ea typeface="Calibri" panose="020F0502020204030204" pitchFamily="34" charset="0"/>
              </a:rPr>
              <a:t>)planmatig werken toepassen op verschillende niveaus binnen de school, zodat concrete en meetbare verbeteracties in de leerlingenbegeleiding worden gerealiseerd.</a:t>
            </a:r>
          </a:p>
          <a:p>
            <a:pPr marL="342900" lvl="0" indent="-342900">
              <a:lnSpc>
                <a:spcPct val="107000"/>
              </a:lnSpc>
              <a:spcBef>
                <a:spcPts val="600"/>
              </a:spcBef>
              <a:spcAft>
                <a:spcPts val="600"/>
              </a:spcAft>
              <a:buFont typeface="Symbol" panose="05050102010706020507" pitchFamily="18" charset="2"/>
              <a:buChar char=""/>
            </a:pPr>
            <a:r>
              <a:rPr lang="nl-BE" sz="3200">
                <a:effectLst/>
                <a:latin typeface="Calibri" panose="020F0502020204030204" pitchFamily="34" charset="0"/>
                <a:ea typeface="Calibri" panose="020F0502020204030204" pitchFamily="34" charset="0"/>
              </a:rPr>
              <a:t>Rollen en Competenties Duidelijk Definiëren:</a:t>
            </a:r>
          </a:p>
          <a:p>
            <a:pPr marL="1028665" lvl="1" indent="-342900">
              <a:lnSpc>
                <a:spcPct val="107000"/>
              </a:lnSpc>
              <a:buFont typeface="Courier New" panose="02070309020205020404" pitchFamily="49" charset="0"/>
              <a:buChar char="o"/>
            </a:pPr>
            <a:r>
              <a:rPr lang="nl-BE" sz="3200">
                <a:effectLst/>
                <a:latin typeface="Calibri" panose="020F0502020204030204" pitchFamily="34" charset="0"/>
                <a:ea typeface="Calibri" panose="020F0502020204030204" pitchFamily="34" charset="0"/>
              </a:rPr>
              <a:t>Een helder overzicht opstellen van de rollen, taken en benodigde competenties binnen de leerlingenbegeleiding, waarmee zij de basis leggen voor een efficiënte samenwerking binnen het schoolteam.</a:t>
            </a:r>
          </a:p>
          <a:p>
            <a:pPr marL="342900" lvl="0" indent="-342900">
              <a:lnSpc>
                <a:spcPct val="107000"/>
              </a:lnSpc>
              <a:spcBef>
                <a:spcPts val="600"/>
              </a:spcBef>
              <a:spcAft>
                <a:spcPts val="600"/>
              </a:spcAft>
              <a:buFont typeface="Symbol" panose="05050102010706020507" pitchFamily="18" charset="2"/>
              <a:buChar char=""/>
            </a:pPr>
            <a:r>
              <a:rPr lang="nl-BE" sz="3200" err="1">
                <a:effectLst/>
                <a:latin typeface="Calibri" panose="020F0502020204030204" pitchFamily="34" charset="0"/>
                <a:ea typeface="Calibri" panose="020F0502020204030204" pitchFamily="34" charset="0"/>
              </a:rPr>
              <a:t>Coachingsvaardigheden</a:t>
            </a:r>
            <a:r>
              <a:rPr lang="nl-BE" sz="3200">
                <a:effectLst/>
                <a:latin typeface="Calibri" panose="020F0502020204030204" pitchFamily="34" charset="0"/>
                <a:ea typeface="Calibri" panose="020F0502020204030204" pitchFamily="34" charset="0"/>
              </a:rPr>
              <a:t> Ontwikkelen:</a:t>
            </a:r>
          </a:p>
          <a:p>
            <a:pPr marL="1028665" lvl="1" indent="-342900">
              <a:lnSpc>
                <a:spcPct val="107000"/>
              </a:lnSpc>
              <a:buFont typeface="Courier New" panose="02070309020205020404" pitchFamily="49" charset="0"/>
              <a:buChar char="o"/>
            </a:pPr>
            <a:r>
              <a:rPr lang="nl-BE" sz="3200">
                <a:effectLst/>
                <a:latin typeface="Calibri" panose="020F0502020204030204" pitchFamily="34" charset="0"/>
                <a:ea typeface="Calibri" panose="020F0502020204030204" pitchFamily="34" charset="0"/>
              </a:rPr>
              <a:t>Effectieve </a:t>
            </a:r>
            <a:r>
              <a:rPr lang="nl-BE" sz="3200" err="1">
                <a:effectLst/>
                <a:latin typeface="Calibri" panose="020F0502020204030204" pitchFamily="34" charset="0"/>
                <a:ea typeface="Calibri" panose="020F0502020204030204" pitchFamily="34" charset="0"/>
              </a:rPr>
              <a:t>coachingstechnieken</a:t>
            </a:r>
            <a:r>
              <a:rPr lang="nl-BE" sz="3200">
                <a:effectLst/>
                <a:latin typeface="Calibri" panose="020F0502020204030204" pitchFamily="34" charset="0"/>
                <a:ea typeface="Calibri" panose="020F0502020204030204" pitchFamily="34" charset="0"/>
              </a:rPr>
              <a:t> inzetten om leerkrachten te begeleiden tijdens alle fasen van het zorgcontinuüm, waardoor de kwaliteit van de begeleiding en uiteindelijk de leeropbrengst van leerlingen wordt verhoogd.</a:t>
            </a:r>
          </a:p>
        </p:txBody>
      </p:sp>
      <p:sp>
        <p:nvSpPr>
          <p:cNvPr id="6" name="Titel 10">
            <a:extLst>
              <a:ext uri="{FF2B5EF4-FFF2-40B4-BE49-F238E27FC236}">
                <a16:creationId xmlns:a16="http://schemas.microsoft.com/office/drawing/2014/main" id="{2B96E62D-B032-9B88-AAC3-FE3FDE1824E1}"/>
              </a:ext>
            </a:extLst>
          </p:cNvPr>
          <p:cNvSpPr>
            <a:spLocks noGrp="1"/>
          </p:cNvSpPr>
          <p:nvPr>
            <p:ph type="title"/>
          </p:nvPr>
        </p:nvSpPr>
        <p:spPr>
          <a:xfrm>
            <a:off x="1534484" y="1174778"/>
            <a:ext cx="13488832" cy="973941"/>
          </a:xfrm>
        </p:spPr>
        <p:txBody>
          <a:bodyPr anchor="b">
            <a:normAutofit fontScale="90000"/>
          </a:bodyPr>
          <a:lstStyle/>
          <a:p>
            <a:r>
              <a:rPr lang="nl-NL" sz="5600"/>
              <a:t>Opleiding coördinator leerlingenbegeleiding SO</a:t>
            </a:r>
            <a:endParaRPr lang="nl-BE" sz="5600"/>
          </a:p>
        </p:txBody>
      </p:sp>
    </p:spTree>
    <p:extLst>
      <p:ext uri="{BB962C8B-B14F-4D97-AF65-F5344CB8AC3E}">
        <p14:creationId xmlns:p14="http://schemas.microsoft.com/office/powerpoint/2010/main" val="21080873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F98BA-75EE-1025-C79C-931C5857D19E}"/>
            </a:ext>
          </a:extLst>
        </p:cNvPr>
        <p:cNvGrpSpPr/>
        <p:nvPr/>
      </p:nvGrpSpPr>
      <p:grpSpPr>
        <a:xfrm>
          <a:off x="0" y="0"/>
          <a:ext cx="0" cy="0"/>
          <a:chOff x="0" y="0"/>
          <a:chExt cx="0" cy="0"/>
        </a:xfrm>
      </p:grpSpPr>
      <p:sp>
        <p:nvSpPr>
          <p:cNvPr id="16" name="Content Placeholder 2">
            <a:extLst>
              <a:ext uri="{FF2B5EF4-FFF2-40B4-BE49-F238E27FC236}">
                <a16:creationId xmlns:a16="http://schemas.microsoft.com/office/drawing/2014/main" id="{A1B04E48-DB94-5B7E-AEAD-D9EC3EF1C73E}"/>
              </a:ext>
            </a:extLst>
          </p:cNvPr>
          <p:cNvSpPr>
            <a:spLocks noGrp="1"/>
          </p:cNvSpPr>
          <p:nvPr>
            <p:ph idx="1"/>
          </p:nvPr>
        </p:nvSpPr>
        <p:spPr>
          <a:xfrm>
            <a:off x="8421539" y="3782385"/>
            <a:ext cx="6026043" cy="973941"/>
          </a:xfrm>
        </p:spPr>
        <p:txBody>
          <a:bodyPr>
            <a:normAutofit fontScale="92500" lnSpcReduction="10000"/>
          </a:bodyPr>
          <a:lstStyle/>
          <a:p>
            <a:pPr marL="0" indent="0" algn="ctr">
              <a:buNone/>
            </a:pPr>
            <a:r>
              <a:rPr lang="nl-NL" sz="7200" b="1">
                <a:solidFill>
                  <a:schemeClr val="accent2"/>
                </a:solidFill>
              </a:rPr>
              <a:t>Ontwerp</a:t>
            </a:r>
            <a:endParaRPr lang="nl-NL" b="1">
              <a:solidFill>
                <a:schemeClr val="accent2"/>
              </a:solidFill>
            </a:endParaRPr>
          </a:p>
        </p:txBody>
      </p:sp>
      <p:pic>
        <p:nvPicPr>
          <p:cNvPr id="3" name="Afbeelding 2">
            <a:extLst>
              <a:ext uri="{FF2B5EF4-FFF2-40B4-BE49-F238E27FC236}">
                <a16:creationId xmlns:a16="http://schemas.microsoft.com/office/drawing/2014/main" id="{6711AA6B-2452-B438-54B9-E69865CDA294}"/>
              </a:ext>
            </a:extLst>
          </p:cNvPr>
          <p:cNvPicPr>
            <a:picLocks noChangeAspect="1"/>
          </p:cNvPicPr>
          <p:nvPr/>
        </p:nvPicPr>
        <p:blipFill>
          <a:blip r:embed="rId3" cstate="email">
            <a:extLst>
              <a:ext uri="{28A0092B-C50C-407E-A947-70E740481C1C}">
                <a14:useLocalDpi xmlns:a14="http://schemas.microsoft.com/office/drawing/2010/main" val="0"/>
              </a:ext>
            </a:extLst>
          </a:blip>
          <a:srcRect/>
          <a:stretch/>
        </p:blipFill>
        <p:spPr>
          <a:xfrm>
            <a:off x="10336670" y="2889120"/>
            <a:ext cx="2097222" cy="759458"/>
          </a:xfrm>
          <a:prstGeom prst="rect">
            <a:avLst/>
          </a:prstGeom>
        </p:spPr>
      </p:pic>
      <p:sp>
        <p:nvSpPr>
          <p:cNvPr id="6" name="Content Placeholder 2">
            <a:extLst>
              <a:ext uri="{FF2B5EF4-FFF2-40B4-BE49-F238E27FC236}">
                <a16:creationId xmlns:a16="http://schemas.microsoft.com/office/drawing/2014/main" id="{F1B0339F-3FFD-67FC-2475-D66870FEEBFA}"/>
              </a:ext>
            </a:extLst>
          </p:cNvPr>
          <p:cNvSpPr txBox="1">
            <a:spLocks/>
          </p:cNvSpPr>
          <p:nvPr/>
        </p:nvSpPr>
        <p:spPr>
          <a:xfrm>
            <a:off x="6530228" y="4762228"/>
            <a:ext cx="10352717" cy="7013463"/>
          </a:xfrm>
          <a:prstGeom prst="rect">
            <a:avLst/>
          </a:prstGeom>
        </p:spPr>
        <p:txBody>
          <a:bodyPr vert="horz" lIns="91440" tIns="45720" rIns="91440" bIns="45720" rtlCol="0">
            <a:normAutofit/>
          </a:bodyPr>
          <a:lstStyle>
            <a:lvl1pPr marL="685766" indent="-685766" algn="l" defTabSz="1828709" rtl="0" eaLnBrk="1" latinLnBrk="0" hangingPunct="1">
              <a:lnSpc>
                <a:spcPct val="90000"/>
              </a:lnSpc>
              <a:spcBef>
                <a:spcPts val="2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gn="just">
              <a:buFontTx/>
              <a:buNone/>
            </a:pPr>
            <a:r>
              <a:rPr lang="nl-NL">
                <a:effectLst/>
                <a:latin typeface="Calibri" panose="020F0502020204030204" pitchFamily="34" charset="0"/>
                <a:ea typeface="Calibri" panose="020F0502020204030204" pitchFamily="34" charset="0"/>
              </a:rPr>
              <a:t>De opleiding volgt een hybride leertraject dat fysieke en digitale sessies combineert met praktijkgerichte vooropdrachten. De training start met een fysieke dag waarin de basisprincipes en theoretische kaders worden geïntroduceerd. Vervolgens vinden er digitale sessies plaats – met betrokkenheid van directies of beleidsteams – die de samenwerking en beleidsvorming versterken. </a:t>
            </a:r>
          </a:p>
        </p:txBody>
      </p:sp>
      <p:sp>
        <p:nvSpPr>
          <p:cNvPr id="7" name="Titel 10">
            <a:extLst>
              <a:ext uri="{FF2B5EF4-FFF2-40B4-BE49-F238E27FC236}">
                <a16:creationId xmlns:a16="http://schemas.microsoft.com/office/drawing/2014/main" id="{7320A6CA-1F80-4503-0461-29B490A3FC6D}"/>
              </a:ext>
            </a:extLst>
          </p:cNvPr>
          <p:cNvSpPr>
            <a:spLocks noGrp="1"/>
          </p:cNvSpPr>
          <p:nvPr>
            <p:ph type="title"/>
          </p:nvPr>
        </p:nvSpPr>
        <p:spPr>
          <a:xfrm>
            <a:off x="1534484" y="1174778"/>
            <a:ext cx="14144131" cy="1019019"/>
          </a:xfrm>
        </p:spPr>
        <p:txBody>
          <a:bodyPr anchor="b">
            <a:normAutofit/>
          </a:bodyPr>
          <a:lstStyle/>
          <a:p>
            <a:r>
              <a:rPr lang="nl-NL" sz="5600"/>
              <a:t>Opleiding coördinator leerlingenbegeleiding SO</a:t>
            </a:r>
            <a:endParaRPr lang="nl-BE" sz="5600"/>
          </a:p>
        </p:txBody>
      </p:sp>
    </p:spTree>
    <p:extLst>
      <p:ext uri="{BB962C8B-B14F-4D97-AF65-F5344CB8AC3E}">
        <p14:creationId xmlns:p14="http://schemas.microsoft.com/office/powerpoint/2010/main" val="234387580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53A148-956C-0D77-A313-818699CB3537}"/>
            </a:ext>
          </a:extLst>
        </p:cNvPr>
        <p:cNvGrpSpPr/>
        <p:nvPr/>
      </p:nvGrpSpPr>
      <p:grpSpPr>
        <a:xfrm>
          <a:off x="0" y="0"/>
          <a:ext cx="0" cy="0"/>
          <a:chOff x="0" y="0"/>
          <a:chExt cx="0" cy="0"/>
        </a:xfrm>
      </p:grpSpPr>
      <p:sp>
        <p:nvSpPr>
          <p:cNvPr id="16" name="Content Placeholder 2">
            <a:extLst>
              <a:ext uri="{FF2B5EF4-FFF2-40B4-BE49-F238E27FC236}">
                <a16:creationId xmlns:a16="http://schemas.microsoft.com/office/drawing/2014/main" id="{41E2FFBE-22E7-0DE9-7868-1717C876D3F9}"/>
              </a:ext>
            </a:extLst>
          </p:cNvPr>
          <p:cNvSpPr>
            <a:spLocks noGrp="1"/>
          </p:cNvSpPr>
          <p:nvPr>
            <p:ph idx="1"/>
          </p:nvPr>
        </p:nvSpPr>
        <p:spPr>
          <a:xfrm>
            <a:off x="8332330" y="3514755"/>
            <a:ext cx="6026043" cy="973941"/>
          </a:xfrm>
        </p:spPr>
        <p:txBody>
          <a:bodyPr>
            <a:normAutofit fontScale="92500" lnSpcReduction="10000"/>
          </a:bodyPr>
          <a:lstStyle/>
          <a:p>
            <a:pPr marL="0" indent="0" algn="ctr">
              <a:buNone/>
            </a:pPr>
            <a:r>
              <a:rPr lang="nl-NL" sz="7200" b="1">
                <a:solidFill>
                  <a:schemeClr val="accent2"/>
                </a:solidFill>
              </a:rPr>
              <a:t>Ontwerp</a:t>
            </a:r>
            <a:endParaRPr lang="nl-NL" b="1">
              <a:solidFill>
                <a:schemeClr val="accent2"/>
              </a:solidFill>
            </a:endParaRPr>
          </a:p>
        </p:txBody>
      </p:sp>
      <p:pic>
        <p:nvPicPr>
          <p:cNvPr id="3" name="Afbeelding 2">
            <a:extLst>
              <a:ext uri="{FF2B5EF4-FFF2-40B4-BE49-F238E27FC236}">
                <a16:creationId xmlns:a16="http://schemas.microsoft.com/office/drawing/2014/main" id="{7441E6D9-0DBE-1562-B7C4-AB86834983D8}"/>
              </a:ext>
            </a:extLst>
          </p:cNvPr>
          <p:cNvPicPr>
            <a:picLocks noChangeAspect="1"/>
          </p:cNvPicPr>
          <p:nvPr/>
        </p:nvPicPr>
        <p:blipFill>
          <a:blip r:embed="rId3" cstate="email">
            <a:extLst>
              <a:ext uri="{28A0092B-C50C-407E-A947-70E740481C1C}">
                <a14:useLocalDpi xmlns:a14="http://schemas.microsoft.com/office/drawing/2010/main" val="0"/>
              </a:ext>
            </a:extLst>
          </a:blip>
          <a:srcRect/>
          <a:stretch/>
        </p:blipFill>
        <p:spPr>
          <a:xfrm>
            <a:off x="10247461" y="2621490"/>
            <a:ext cx="2097222" cy="759458"/>
          </a:xfrm>
          <a:prstGeom prst="rect">
            <a:avLst/>
          </a:prstGeom>
        </p:spPr>
      </p:pic>
      <p:sp>
        <p:nvSpPr>
          <p:cNvPr id="7" name="Titel 10">
            <a:extLst>
              <a:ext uri="{FF2B5EF4-FFF2-40B4-BE49-F238E27FC236}">
                <a16:creationId xmlns:a16="http://schemas.microsoft.com/office/drawing/2014/main" id="{3BED7F0F-385A-51E2-B082-8F43F7612FC7}"/>
              </a:ext>
            </a:extLst>
          </p:cNvPr>
          <p:cNvSpPr>
            <a:spLocks noGrp="1"/>
          </p:cNvSpPr>
          <p:nvPr>
            <p:ph type="title"/>
          </p:nvPr>
        </p:nvSpPr>
        <p:spPr>
          <a:xfrm>
            <a:off x="1534484" y="1174778"/>
            <a:ext cx="14144131" cy="1019019"/>
          </a:xfrm>
        </p:spPr>
        <p:txBody>
          <a:bodyPr anchor="b">
            <a:normAutofit/>
          </a:bodyPr>
          <a:lstStyle/>
          <a:p>
            <a:r>
              <a:rPr lang="nl-NL" sz="5600"/>
              <a:t>Opleiding coördinator leerlingenbegeleiding SO</a:t>
            </a:r>
            <a:endParaRPr lang="nl-BE" sz="5600"/>
          </a:p>
        </p:txBody>
      </p:sp>
      <p:pic>
        <p:nvPicPr>
          <p:cNvPr id="5" name="Afbeelding 4">
            <a:extLst>
              <a:ext uri="{FF2B5EF4-FFF2-40B4-BE49-F238E27FC236}">
                <a16:creationId xmlns:a16="http://schemas.microsoft.com/office/drawing/2014/main" id="{62664B04-FBAE-3383-FEF1-319748DB412F}"/>
              </a:ext>
            </a:extLst>
          </p:cNvPr>
          <p:cNvPicPr>
            <a:picLocks noChangeAspect="1"/>
          </p:cNvPicPr>
          <p:nvPr/>
        </p:nvPicPr>
        <p:blipFill>
          <a:blip r:embed="rId4" cstate="email">
            <a:extLst>
              <a:ext uri="{28A0092B-C50C-407E-A947-70E740481C1C}">
                <a14:useLocalDpi xmlns:a14="http://schemas.microsoft.com/office/drawing/2010/main" val="0"/>
              </a:ext>
            </a:extLst>
          </a:blip>
          <a:srcRect/>
          <a:stretch/>
        </p:blipFill>
        <p:spPr bwMode="auto">
          <a:xfrm>
            <a:off x="1534484" y="4488696"/>
            <a:ext cx="9851832" cy="7971897"/>
          </a:xfrm>
          <a:prstGeom prst="rect">
            <a:avLst/>
          </a:prstGeom>
          <a:ln>
            <a:noFill/>
          </a:ln>
          <a:extLst>
            <a:ext uri="{53640926-AAD7-44D8-BBD7-CCE9431645EC}">
              <a14:shadowObscured xmlns:a14="http://schemas.microsoft.com/office/drawing/2010/main"/>
            </a:ext>
          </a:extLst>
        </p:spPr>
      </p:pic>
      <p:pic>
        <p:nvPicPr>
          <p:cNvPr id="6" name="Afbeelding 5">
            <a:extLst>
              <a:ext uri="{FF2B5EF4-FFF2-40B4-BE49-F238E27FC236}">
                <a16:creationId xmlns:a16="http://schemas.microsoft.com/office/drawing/2014/main" id="{D3FF3234-5677-FF51-C9E4-F9474E11C85D}"/>
              </a:ext>
            </a:extLst>
          </p:cNvPr>
          <p:cNvPicPr>
            <a:picLocks noChangeAspect="1"/>
          </p:cNvPicPr>
          <p:nvPr/>
        </p:nvPicPr>
        <p:blipFill>
          <a:blip r:embed="rId5" cstate="email">
            <a:extLst>
              <a:ext uri="{28A0092B-C50C-407E-A947-70E740481C1C}">
                <a14:useLocalDpi xmlns:a14="http://schemas.microsoft.com/office/drawing/2010/main" val="0"/>
              </a:ext>
            </a:extLst>
          </a:blip>
          <a:srcRect l="-539"/>
          <a:stretch/>
        </p:blipFill>
        <p:spPr bwMode="auto">
          <a:xfrm>
            <a:off x="12138373" y="4533299"/>
            <a:ext cx="9851832" cy="797189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98971922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A7720F-716E-E0A2-DD36-683B35B48681}"/>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CCEF7A87-E2FF-529F-2290-A09FACDF437A}"/>
              </a:ext>
            </a:extLst>
          </p:cNvPr>
          <p:cNvSpPr>
            <a:spLocks noGrp="1"/>
          </p:cNvSpPr>
          <p:nvPr>
            <p:ph type="title"/>
          </p:nvPr>
        </p:nvSpPr>
        <p:spPr>
          <a:xfrm>
            <a:off x="1512181" y="830436"/>
            <a:ext cx="13488832" cy="1639890"/>
          </a:xfrm>
        </p:spPr>
        <p:txBody>
          <a:bodyPr anchor="b">
            <a:normAutofit/>
          </a:bodyPr>
          <a:lstStyle/>
          <a:p>
            <a:r>
              <a:rPr lang="nl-NL" sz="5600"/>
              <a:t>Opleiding voor leerondersteuners</a:t>
            </a:r>
            <a:endParaRPr lang="nl-BE" sz="5600"/>
          </a:p>
        </p:txBody>
      </p:sp>
      <p:sp>
        <p:nvSpPr>
          <p:cNvPr id="16" name="Content Placeholder 2">
            <a:extLst>
              <a:ext uri="{FF2B5EF4-FFF2-40B4-BE49-F238E27FC236}">
                <a16:creationId xmlns:a16="http://schemas.microsoft.com/office/drawing/2014/main" id="{927E22A1-B2AC-CE5B-18AF-0A500FB17F6C}"/>
              </a:ext>
            </a:extLst>
          </p:cNvPr>
          <p:cNvSpPr>
            <a:spLocks noGrp="1"/>
          </p:cNvSpPr>
          <p:nvPr>
            <p:ph idx="1"/>
          </p:nvPr>
        </p:nvSpPr>
        <p:spPr>
          <a:xfrm>
            <a:off x="2096429" y="5923642"/>
            <a:ext cx="8296508" cy="6141977"/>
          </a:xfrm>
        </p:spPr>
        <p:txBody>
          <a:bodyPr>
            <a:normAutofit/>
          </a:bodyPr>
          <a:lstStyle/>
          <a:p>
            <a:pPr marL="0" indent="0" algn="ctr">
              <a:buNone/>
            </a:pPr>
            <a:r>
              <a:rPr lang="nl-NL" sz="7200" b="1">
                <a:solidFill>
                  <a:schemeClr val="accent2"/>
                </a:solidFill>
              </a:rPr>
              <a:t>doelgroep</a:t>
            </a:r>
            <a:endParaRPr lang="nl-NL" b="1">
              <a:solidFill>
                <a:schemeClr val="accent2"/>
              </a:solidFill>
            </a:endParaRPr>
          </a:p>
          <a:p>
            <a:pPr marL="0" indent="0" algn="just">
              <a:buNone/>
            </a:pPr>
            <a:r>
              <a:rPr lang="nl-NL" sz="4300"/>
              <a:t>Deze opleiding is bedoeld voor leerondersteuners. </a:t>
            </a:r>
          </a:p>
        </p:txBody>
      </p:sp>
      <p:pic>
        <p:nvPicPr>
          <p:cNvPr id="3" name="Afbeelding 2" descr="Afbeelding met cirkel, Graphics, patroon, kunst&#10;&#10;Door AI gegenereerde inhoud is mogelijk onjuist.">
            <a:extLst>
              <a:ext uri="{FF2B5EF4-FFF2-40B4-BE49-F238E27FC236}">
                <a16:creationId xmlns:a16="http://schemas.microsoft.com/office/drawing/2014/main" id="{E0A3DFAF-FA8D-BBD3-7D9E-058051011C9D}"/>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168738" y="4345304"/>
            <a:ext cx="1709369" cy="1556037"/>
          </a:xfrm>
          <a:prstGeom prst="rect">
            <a:avLst/>
          </a:prstGeom>
        </p:spPr>
      </p:pic>
      <p:pic>
        <p:nvPicPr>
          <p:cNvPr id="6" name="Afbeelding 5" descr="Afbeelding met Graphics, Lettertype, symbool, ontwerp&#10;&#10;Door AI gegenereerde inhoud is mogelijk onjuist.">
            <a:extLst>
              <a:ext uri="{FF2B5EF4-FFF2-40B4-BE49-F238E27FC236}">
                <a16:creationId xmlns:a16="http://schemas.microsoft.com/office/drawing/2014/main" id="{29D9F2B9-CD43-7D08-0297-59FACEBBC61F}"/>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15624156" y="4368443"/>
            <a:ext cx="1623311" cy="1555200"/>
          </a:xfrm>
          <a:prstGeom prst="rect">
            <a:avLst/>
          </a:prstGeom>
        </p:spPr>
      </p:pic>
      <p:sp>
        <p:nvSpPr>
          <p:cNvPr id="7" name="Content Placeholder 2">
            <a:extLst>
              <a:ext uri="{FF2B5EF4-FFF2-40B4-BE49-F238E27FC236}">
                <a16:creationId xmlns:a16="http://schemas.microsoft.com/office/drawing/2014/main" id="{494D4CB1-0100-212F-3798-69DD87C880F5}"/>
              </a:ext>
            </a:extLst>
          </p:cNvPr>
          <p:cNvSpPr txBox="1">
            <a:spLocks/>
          </p:cNvSpPr>
          <p:nvPr/>
        </p:nvSpPr>
        <p:spPr>
          <a:xfrm>
            <a:off x="13231186" y="5789826"/>
            <a:ext cx="7019429" cy="6610330"/>
          </a:xfrm>
          <a:prstGeom prst="rect">
            <a:avLst/>
          </a:prstGeom>
        </p:spPr>
        <p:txBody>
          <a:bodyPr vert="horz" lIns="91440" tIns="45720" rIns="91440" bIns="45720" rtlCol="0">
            <a:normAutofit/>
          </a:bodyPr>
          <a:lstStyle>
            <a:lvl1pPr marL="685766" indent="-685766" algn="l" defTabSz="1828709" rtl="0" eaLnBrk="1" latinLnBrk="0" hangingPunct="1">
              <a:lnSpc>
                <a:spcPct val="90000"/>
              </a:lnSpc>
              <a:spcBef>
                <a:spcPts val="2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gn="ctr">
              <a:buFontTx/>
              <a:buNone/>
            </a:pPr>
            <a:r>
              <a:rPr lang="nl-NL" sz="7200" b="1">
                <a:solidFill>
                  <a:schemeClr val="accent2"/>
                </a:solidFill>
              </a:rPr>
              <a:t>deelnemen</a:t>
            </a:r>
            <a:endParaRPr lang="nl-NL" b="1">
              <a:solidFill>
                <a:schemeClr val="accent2"/>
              </a:solidFill>
            </a:endParaRPr>
          </a:p>
          <a:p>
            <a:pPr marL="0" indent="0" algn="ctr">
              <a:buFontTx/>
              <a:buNone/>
            </a:pPr>
            <a:r>
              <a:rPr lang="nl-NL"/>
              <a:t>Op inschrijving </a:t>
            </a:r>
            <a:br>
              <a:rPr lang="nl-NL"/>
            </a:br>
            <a:r>
              <a:rPr lang="nl-NL"/>
              <a:t>via de GO! pro website</a:t>
            </a:r>
          </a:p>
          <a:p>
            <a:pPr marL="0" indent="0" algn="just">
              <a:buFontTx/>
              <a:buNone/>
            </a:pPr>
            <a:endParaRPr lang="en-US"/>
          </a:p>
        </p:txBody>
      </p:sp>
    </p:spTree>
    <p:extLst>
      <p:ext uri="{BB962C8B-B14F-4D97-AF65-F5344CB8AC3E}">
        <p14:creationId xmlns:p14="http://schemas.microsoft.com/office/powerpoint/2010/main" val="10657708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90F9A-26B6-8A94-E755-33A836D899B2}"/>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A9DEE155-CAE0-3D29-20EE-1095F91879B8}"/>
              </a:ext>
            </a:extLst>
          </p:cNvPr>
          <p:cNvSpPr>
            <a:spLocks noGrp="1"/>
          </p:cNvSpPr>
          <p:nvPr>
            <p:ph type="title"/>
          </p:nvPr>
        </p:nvSpPr>
        <p:spPr>
          <a:xfrm>
            <a:off x="1512181" y="624468"/>
            <a:ext cx="13488832" cy="1639890"/>
          </a:xfrm>
        </p:spPr>
        <p:txBody>
          <a:bodyPr anchor="b">
            <a:normAutofit/>
          </a:bodyPr>
          <a:lstStyle/>
          <a:p>
            <a:r>
              <a:rPr lang="nl-NL" sz="5600"/>
              <a:t>Opleiding voor leerondersteuners</a:t>
            </a:r>
            <a:endParaRPr lang="nl-BE" sz="5600"/>
          </a:p>
        </p:txBody>
      </p:sp>
      <p:sp>
        <p:nvSpPr>
          <p:cNvPr id="16" name="Content Placeholder 2">
            <a:extLst>
              <a:ext uri="{FF2B5EF4-FFF2-40B4-BE49-F238E27FC236}">
                <a16:creationId xmlns:a16="http://schemas.microsoft.com/office/drawing/2014/main" id="{EBFD0745-26B0-AD04-E8D6-5CA0C590BD8F}"/>
              </a:ext>
            </a:extLst>
          </p:cNvPr>
          <p:cNvSpPr>
            <a:spLocks noGrp="1"/>
          </p:cNvSpPr>
          <p:nvPr>
            <p:ph idx="1"/>
          </p:nvPr>
        </p:nvSpPr>
        <p:spPr>
          <a:xfrm>
            <a:off x="2074131" y="4267129"/>
            <a:ext cx="19358513" cy="973941"/>
          </a:xfrm>
        </p:spPr>
        <p:txBody>
          <a:bodyPr>
            <a:normAutofit fontScale="92500" lnSpcReduction="10000"/>
          </a:bodyPr>
          <a:lstStyle/>
          <a:p>
            <a:pPr marL="0" indent="0" algn="ctr">
              <a:buNone/>
            </a:pPr>
            <a:r>
              <a:rPr lang="nl-NL" sz="7200" b="1">
                <a:solidFill>
                  <a:schemeClr val="accent2"/>
                </a:solidFill>
              </a:rPr>
              <a:t>doelen</a:t>
            </a:r>
            <a:endParaRPr lang="nl-NL" b="1">
              <a:solidFill>
                <a:schemeClr val="accent2"/>
              </a:solidFill>
            </a:endParaRPr>
          </a:p>
        </p:txBody>
      </p:sp>
      <p:pic>
        <p:nvPicPr>
          <p:cNvPr id="3" name="Afbeelding 2">
            <a:extLst>
              <a:ext uri="{FF2B5EF4-FFF2-40B4-BE49-F238E27FC236}">
                <a16:creationId xmlns:a16="http://schemas.microsoft.com/office/drawing/2014/main" id="{4773CC4E-E46A-A451-6C56-47F4FBE8FAA8}"/>
              </a:ext>
            </a:extLst>
          </p:cNvPr>
          <p:cNvPicPr>
            <a:picLocks noChangeAspect="1"/>
          </p:cNvPicPr>
          <p:nvPr/>
        </p:nvPicPr>
        <p:blipFill>
          <a:blip r:embed="rId3" cstate="email">
            <a:extLst>
              <a:ext uri="{28A0092B-C50C-407E-A947-70E740481C1C}">
                <a14:useLocalDpi xmlns:a14="http://schemas.microsoft.com/office/drawing/2010/main" val="0"/>
              </a:ext>
            </a:extLst>
          </a:blip>
          <a:srcRect/>
          <a:stretch/>
        </p:blipFill>
        <p:spPr>
          <a:xfrm>
            <a:off x="11168453" y="2711092"/>
            <a:ext cx="1169867" cy="1556037"/>
          </a:xfrm>
          <a:prstGeom prst="rect">
            <a:avLst/>
          </a:prstGeom>
        </p:spPr>
      </p:pic>
      <p:sp>
        <p:nvSpPr>
          <p:cNvPr id="2" name="Content Placeholder 2">
            <a:extLst>
              <a:ext uri="{FF2B5EF4-FFF2-40B4-BE49-F238E27FC236}">
                <a16:creationId xmlns:a16="http://schemas.microsoft.com/office/drawing/2014/main" id="{3503E4CC-8DEE-A12A-FBE5-BF94575ED6F2}"/>
              </a:ext>
            </a:extLst>
          </p:cNvPr>
          <p:cNvSpPr txBox="1">
            <a:spLocks/>
          </p:cNvSpPr>
          <p:nvPr/>
        </p:nvSpPr>
        <p:spPr>
          <a:xfrm>
            <a:off x="1512181" y="5436670"/>
            <a:ext cx="20924073" cy="7654862"/>
          </a:xfrm>
          <a:prstGeom prst="rect">
            <a:avLst/>
          </a:prstGeom>
        </p:spPr>
        <p:txBody>
          <a:bodyPr vert="horz" lIns="91440" tIns="45720" rIns="91440" bIns="45720" numCol="2" spcCol="540000" rtlCol="0">
            <a:normAutofit/>
          </a:bodyPr>
          <a:lstStyle>
            <a:lvl1pPr marL="685766" indent="-685766" algn="l" defTabSz="1828709" rtl="0" eaLnBrk="1" latinLnBrk="0" hangingPunct="1">
              <a:lnSpc>
                <a:spcPct val="90000"/>
              </a:lnSpc>
              <a:spcBef>
                <a:spcPts val="2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342900" lvl="0" indent="-342900">
              <a:lnSpc>
                <a:spcPct val="107000"/>
              </a:lnSpc>
              <a:spcBef>
                <a:spcPts val="600"/>
              </a:spcBef>
              <a:spcAft>
                <a:spcPts val="600"/>
              </a:spcAft>
              <a:buFont typeface="Symbol" panose="05050102010706020507" pitchFamily="18" charset="2"/>
              <a:buChar char=""/>
            </a:pPr>
            <a:r>
              <a:rPr lang="nl-BE" sz="3600">
                <a:effectLst/>
                <a:latin typeface="Calibri" panose="020F0502020204030204" pitchFamily="34" charset="0"/>
                <a:ea typeface="Calibri" panose="020F0502020204030204" pitchFamily="34" charset="0"/>
              </a:rPr>
              <a:t>Inclusieve Praktijken Implementeren:</a:t>
            </a:r>
          </a:p>
          <a:p>
            <a:pPr marL="1028665" lvl="1" indent="-342900">
              <a:lnSpc>
                <a:spcPct val="107000"/>
              </a:lnSpc>
              <a:buFont typeface="Courier New" panose="02070309020205020404" pitchFamily="49" charset="0"/>
              <a:buChar char="o"/>
            </a:pPr>
            <a:r>
              <a:rPr lang="nl-BE" sz="3600">
                <a:effectLst/>
                <a:latin typeface="Calibri" panose="020F0502020204030204" pitchFamily="34" charset="0"/>
                <a:ea typeface="Calibri" panose="020F0502020204030204" pitchFamily="34" charset="0"/>
              </a:rPr>
              <a:t>Duidelijk uitleggen en toepassen hoe inclusieve aanpassingen in de schoolorganisatie geïntegreerd kunnen worden, zodat alle leerlingen gelijke kansen en duurzame leerwinst ervaren.</a:t>
            </a:r>
          </a:p>
          <a:p>
            <a:pPr marL="342900" lvl="0" indent="-342900">
              <a:lnSpc>
                <a:spcPct val="107000"/>
              </a:lnSpc>
              <a:spcBef>
                <a:spcPts val="600"/>
              </a:spcBef>
              <a:spcAft>
                <a:spcPts val="600"/>
              </a:spcAft>
              <a:buFont typeface="Symbol" panose="05050102010706020507" pitchFamily="18" charset="2"/>
              <a:buChar char=""/>
            </a:pPr>
            <a:r>
              <a:rPr lang="nl-BE" sz="3600">
                <a:effectLst/>
                <a:latin typeface="Calibri" panose="020F0502020204030204" pitchFamily="34" charset="0"/>
                <a:ea typeface="Calibri" panose="020F0502020204030204" pitchFamily="34" charset="0"/>
              </a:rPr>
              <a:t>Coachende en Verbindende Rol Versterken:</a:t>
            </a:r>
          </a:p>
          <a:p>
            <a:pPr marL="1028665" lvl="1" indent="-342900">
              <a:lnSpc>
                <a:spcPct val="107000"/>
              </a:lnSpc>
              <a:buFont typeface="Courier New" panose="02070309020205020404" pitchFamily="49" charset="0"/>
              <a:buChar char="o"/>
            </a:pPr>
            <a:r>
              <a:rPr lang="nl-BE" sz="3600">
                <a:effectLst/>
                <a:latin typeface="Calibri" panose="020F0502020204030204" pitchFamily="34" charset="0"/>
                <a:ea typeface="Calibri" panose="020F0502020204030204" pitchFamily="34" charset="0"/>
              </a:rPr>
              <a:t>Effectieve </a:t>
            </a:r>
            <a:r>
              <a:rPr lang="nl-BE" sz="3600" err="1">
                <a:effectLst/>
                <a:latin typeface="Calibri" panose="020F0502020204030204" pitchFamily="34" charset="0"/>
                <a:ea typeface="Calibri" panose="020F0502020204030204" pitchFamily="34" charset="0"/>
              </a:rPr>
              <a:t>coachings</a:t>
            </a:r>
            <a:r>
              <a:rPr lang="nl-BE" sz="3600">
                <a:effectLst/>
                <a:latin typeface="Calibri" panose="020F0502020204030204" pitchFamily="34" charset="0"/>
                <a:ea typeface="Calibri" panose="020F0502020204030204" pitchFamily="34" charset="0"/>
              </a:rPr>
              <a:t>- en verbindingsstrategieën toepassen om de samenwerking binnen het schoolteam te optimaliseren, zodat inclusieve aanpassingen als norm worden vastgesteld.</a:t>
            </a:r>
          </a:p>
          <a:p>
            <a:pPr marL="342900" lvl="0" indent="-342900">
              <a:lnSpc>
                <a:spcPct val="107000"/>
              </a:lnSpc>
              <a:spcBef>
                <a:spcPts val="600"/>
              </a:spcBef>
              <a:spcAft>
                <a:spcPts val="600"/>
              </a:spcAft>
              <a:buFont typeface="Symbol" panose="05050102010706020507" pitchFamily="18" charset="2"/>
              <a:buChar char=""/>
            </a:pPr>
            <a:r>
              <a:rPr lang="nl-BE" sz="3600">
                <a:effectLst/>
                <a:latin typeface="Calibri" panose="020F0502020204030204" pitchFamily="34" charset="0"/>
                <a:ea typeface="Calibri" panose="020F0502020204030204" pitchFamily="34" charset="0"/>
              </a:rPr>
              <a:t>Reflectie en Intervisie Toepassen:</a:t>
            </a:r>
          </a:p>
          <a:p>
            <a:pPr marL="1028665" lvl="1" indent="-342900">
              <a:lnSpc>
                <a:spcPct val="107000"/>
              </a:lnSpc>
              <a:buFont typeface="Courier New" panose="02070309020205020404" pitchFamily="49" charset="0"/>
              <a:buChar char="o"/>
            </a:pPr>
            <a:r>
              <a:rPr lang="nl-BE" sz="3600">
                <a:effectLst/>
                <a:latin typeface="Calibri" panose="020F0502020204030204" pitchFamily="34" charset="0"/>
                <a:ea typeface="Calibri" panose="020F0502020204030204" pitchFamily="34" charset="0"/>
              </a:rPr>
              <a:t>Resultaten van praktijkgerichte opdrachten en casusbesprekingen vertalen naar concrete verbeteracties binnen de eigen schoolcontext, met als doel een continue kwaliteitsverbetering in de leerlingenbegeleiding.</a:t>
            </a:r>
          </a:p>
        </p:txBody>
      </p:sp>
    </p:spTree>
    <p:extLst>
      <p:ext uri="{BB962C8B-B14F-4D97-AF65-F5344CB8AC3E}">
        <p14:creationId xmlns:p14="http://schemas.microsoft.com/office/powerpoint/2010/main" val="212497636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CBA78D-CC0F-60A7-5C1D-61D878666A17}"/>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7320B630-8DAA-9DA2-D49E-41E8E9842FA6}"/>
              </a:ext>
            </a:extLst>
          </p:cNvPr>
          <p:cNvSpPr>
            <a:spLocks noGrp="1"/>
          </p:cNvSpPr>
          <p:nvPr>
            <p:ph type="title"/>
          </p:nvPr>
        </p:nvSpPr>
        <p:spPr>
          <a:xfrm>
            <a:off x="1512180" y="491298"/>
            <a:ext cx="13488832" cy="1639890"/>
          </a:xfrm>
        </p:spPr>
        <p:txBody>
          <a:bodyPr anchor="b">
            <a:normAutofit/>
          </a:bodyPr>
          <a:lstStyle/>
          <a:p>
            <a:r>
              <a:rPr lang="nl-NL" sz="5600"/>
              <a:t>Opleiding voor leerondersteuners</a:t>
            </a:r>
            <a:endParaRPr lang="nl-BE" sz="5600"/>
          </a:p>
        </p:txBody>
      </p:sp>
      <p:sp>
        <p:nvSpPr>
          <p:cNvPr id="16" name="Content Placeholder 2">
            <a:extLst>
              <a:ext uri="{FF2B5EF4-FFF2-40B4-BE49-F238E27FC236}">
                <a16:creationId xmlns:a16="http://schemas.microsoft.com/office/drawing/2014/main" id="{9CEED4CB-2ABB-41BA-8255-21297E78346D}"/>
              </a:ext>
            </a:extLst>
          </p:cNvPr>
          <p:cNvSpPr>
            <a:spLocks noGrp="1"/>
          </p:cNvSpPr>
          <p:nvPr>
            <p:ph idx="1"/>
          </p:nvPr>
        </p:nvSpPr>
        <p:spPr>
          <a:xfrm>
            <a:off x="3091260" y="3693179"/>
            <a:ext cx="6026043" cy="973941"/>
          </a:xfrm>
        </p:spPr>
        <p:txBody>
          <a:bodyPr>
            <a:normAutofit fontScale="92500" lnSpcReduction="10000"/>
          </a:bodyPr>
          <a:lstStyle/>
          <a:p>
            <a:pPr marL="0" indent="0" algn="ctr">
              <a:buNone/>
            </a:pPr>
            <a:r>
              <a:rPr lang="nl-NL" sz="7200" b="1">
                <a:solidFill>
                  <a:schemeClr val="accent2"/>
                </a:solidFill>
              </a:rPr>
              <a:t>Ontwerp</a:t>
            </a:r>
            <a:endParaRPr lang="nl-NL" b="1">
              <a:solidFill>
                <a:schemeClr val="accent2"/>
              </a:solidFill>
            </a:endParaRPr>
          </a:p>
        </p:txBody>
      </p:sp>
      <p:pic>
        <p:nvPicPr>
          <p:cNvPr id="3" name="Afbeelding 2">
            <a:extLst>
              <a:ext uri="{FF2B5EF4-FFF2-40B4-BE49-F238E27FC236}">
                <a16:creationId xmlns:a16="http://schemas.microsoft.com/office/drawing/2014/main" id="{4E30EF6B-A0B4-399F-8D9B-ED4DA24FEB23}"/>
              </a:ext>
            </a:extLst>
          </p:cNvPr>
          <p:cNvPicPr>
            <a:picLocks noChangeAspect="1"/>
          </p:cNvPicPr>
          <p:nvPr/>
        </p:nvPicPr>
        <p:blipFill>
          <a:blip r:embed="rId3" cstate="email">
            <a:extLst>
              <a:ext uri="{28A0092B-C50C-407E-A947-70E740481C1C}">
                <a14:useLocalDpi xmlns:a14="http://schemas.microsoft.com/office/drawing/2010/main" val="0"/>
              </a:ext>
            </a:extLst>
          </a:blip>
          <a:srcRect/>
          <a:stretch/>
        </p:blipFill>
        <p:spPr>
          <a:xfrm>
            <a:off x="5006391" y="2799914"/>
            <a:ext cx="2097222" cy="759458"/>
          </a:xfrm>
          <a:prstGeom prst="rect">
            <a:avLst/>
          </a:prstGeom>
        </p:spPr>
      </p:pic>
      <p:sp>
        <p:nvSpPr>
          <p:cNvPr id="6" name="Content Placeholder 2">
            <a:extLst>
              <a:ext uri="{FF2B5EF4-FFF2-40B4-BE49-F238E27FC236}">
                <a16:creationId xmlns:a16="http://schemas.microsoft.com/office/drawing/2014/main" id="{57F2C4A2-8FD1-10FE-9BA8-38B08B396C12}"/>
              </a:ext>
            </a:extLst>
          </p:cNvPr>
          <p:cNvSpPr txBox="1">
            <a:spLocks/>
          </p:cNvSpPr>
          <p:nvPr/>
        </p:nvSpPr>
        <p:spPr>
          <a:xfrm>
            <a:off x="1512181" y="4673022"/>
            <a:ext cx="9594434" cy="7013463"/>
          </a:xfrm>
          <a:prstGeom prst="rect">
            <a:avLst/>
          </a:prstGeom>
        </p:spPr>
        <p:txBody>
          <a:bodyPr vert="horz" lIns="91440" tIns="45720" rIns="91440" bIns="45720" rtlCol="0">
            <a:normAutofit/>
          </a:bodyPr>
          <a:lstStyle>
            <a:lvl1pPr marL="685766" indent="-685766" algn="l" defTabSz="1828709" rtl="0" eaLnBrk="1" latinLnBrk="0" hangingPunct="1">
              <a:lnSpc>
                <a:spcPct val="90000"/>
              </a:lnSpc>
              <a:spcBef>
                <a:spcPts val="2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gn="just">
              <a:buFontTx/>
              <a:buNone/>
            </a:pPr>
            <a:r>
              <a:rPr lang="nl-NL">
                <a:effectLst/>
                <a:latin typeface="Calibri" panose="020F0502020204030204" pitchFamily="34" charset="0"/>
                <a:ea typeface="Calibri" panose="020F0502020204030204" pitchFamily="34" charset="0"/>
              </a:rPr>
              <a:t>Deze opleiding volgt een hybride leertraject dat fysieke en digitale sessies combineert, met een sterke focus op flexibiliteit en praktijkgericht leren. </a:t>
            </a:r>
          </a:p>
        </p:txBody>
      </p:sp>
      <p:pic>
        <p:nvPicPr>
          <p:cNvPr id="2" name="Afbeelding 1">
            <a:extLst>
              <a:ext uri="{FF2B5EF4-FFF2-40B4-BE49-F238E27FC236}">
                <a16:creationId xmlns:a16="http://schemas.microsoft.com/office/drawing/2014/main" id="{F2FC4F27-C00B-BA19-3E49-6E7C6D4DFE57}"/>
              </a:ext>
            </a:extLst>
          </p:cNvPr>
          <p:cNvPicPr>
            <a:picLocks noChangeAspect="1"/>
          </p:cNvPicPr>
          <p:nvPr/>
        </p:nvPicPr>
        <p:blipFill rotWithShape="1">
          <a:blip r:embed="rId5" cstate="email">
            <a:extLst>
              <a:ext uri="{28A0092B-C50C-407E-A947-70E740481C1C}">
                <a14:useLocalDpi xmlns:a14="http://schemas.microsoft.com/office/drawing/2010/main" val="0"/>
              </a:ext>
            </a:extLst>
          </a:blip>
          <a:srcRect/>
          <a:stretch/>
        </p:blipFill>
        <p:spPr bwMode="auto">
          <a:xfrm>
            <a:off x="1512179" y="7416519"/>
            <a:ext cx="10978841" cy="4716008"/>
          </a:xfrm>
          <a:prstGeom prst="rect">
            <a:avLst/>
          </a:prstGeom>
          <a:ln>
            <a:noFill/>
          </a:ln>
          <a:extLst>
            <a:ext uri="{53640926-AAD7-44D8-BBD7-CCE9431645EC}">
              <a14:shadowObscured xmlns:a14="http://schemas.microsoft.com/office/drawing/2010/main"/>
            </a:ext>
          </a:extLst>
        </p:spPr>
      </p:pic>
      <p:pic>
        <p:nvPicPr>
          <p:cNvPr id="4" name="Afbeelding 3">
            <a:extLst>
              <a:ext uri="{FF2B5EF4-FFF2-40B4-BE49-F238E27FC236}">
                <a16:creationId xmlns:a16="http://schemas.microsoft.com/office/drawing/2014/main" id="{4742B091-FF2E-6FCC-94BA-450135D76F34}"/>
              </a:ext>
            </a:extLst>
          </p:cNvPr>
          <p:cNvPicPr>
            <a:picLocks noChangeAspect="1"/>
          </p:cNvPicPr>
          <p:nvPr/>
        </p:nvPicPr>
        <p:blipFill rotWithShape="1">
          <a:blip r:embed="rId6" cstate="email">
            <a:extLst>
              <a:ext uri="{28A0092B-C50C-407E-A947-70E740481C1C}">
                <a14:useLocalDpi xmlns:a14="http://schemas.microsoft.com/office/drawing/2010/main" val="0"/>
              </a:ext>
            </a:extLst>
          </a:blip>
          <a:srcRect b="-19440"/>
          <a:stretch/>
        </p:blipFill>
        <p:spPr bwMode="auto">
          <a:xfrm>
            <a:off x="12191206" y="4433555"/>
            <a:ext cx="10978841" cy="928244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60340383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38BB42-1F4E-87D3-DDF3-F0071E911FCB}"/>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307AE9D0-BE9D-00C5-8164-CE1760D9E2CF}"/>
              </a:ext>
            </a:extLst>
          </p:cNvPr>
          <p:cNvSpPr>
            <a:spLocks noGrp="1"/>
          </p:cNvSpPr>
          <p:nvPr>
            <p:ph type="title"/>
          </p:nvPr>
        </p:nvSpPr>
        <p:spPr>
          <a:xfrm>
            <a:off x="1512181" y="830436"/>
            <a:ext cx="13488832" cy="1639890"/>
          </a:xfrm>
        </p:spPr>
        <p:txBody>
          <a:bodyPr anchor="b">
            <a:normAutofit/>
          </a:bodyPr>
          <a:lstStyle/>
          <a:p>
            <a:r>
              <a:rPr lang="nl-NL" sz="5600"/>
              <a:t>Opleiding pedagogisch ICT-coördinator </a:t>
            </a:r>
            <a:endParaRPr lang="nl-BE" sz="5600"/>
          </a:p>
        </p:txBody>
      </p:sp>
      <p:sp>
        <p:nvSpPr>
          <p:cNvPr id="16" name="Content Placeholder 2">
            <a:extLst>
              <a:ext uri="{FF2B5EF4-FFF2-40B4-BE49-F238E27FC236}">
                <a16:creationId xmlns:a16="http://schemas.microsoft.com/office/drawing/2014/main" id="{F0A287E9-1120-095B-EA34-4C2BA163F251}"/>
              </a:ext>
            </a:extLst>
          </p:cNvPr>
          <p:cNvSpPr>
            <a:spLocks noGrp="1"/>
          </p:cNvSpPr>
          <p:nvPr>
            <p:ph idx="1"/>
          </p:nvPr>
        </p:nvSpPr>
        <p:spPr>
          <a:xfrm>
            <a:off x="2096428" y="5923642"/>
            <a:ext cx="10094778" cy="6141977"/>
          </a:xfrm>
        </p:spPr>
        <p:txBody>
          <a:bodyPr>
            <a:normAutofit/>
          </a:bodyPr>
          <a:lstStyle/>
          <a:p>
            <a:pPr marL="0" indent="0" algn="ctr">
              <a:buNone/>
            </a:pPr>
            <a:r>
              <a:rPr lang="nl-NL" sz="7200" b="1">
                <a:solidFill>
                  <a:schemeClr val="accent2"/>
                </a:solidFill>
              </a:rPr>
              <a:t>doelgroep</a:t>
            </a:r>
            <a:endParaRPr lang="nl-NL" b="1">
              <a:solidFill>
                <a:schemeClr val="accent2"/>
              </a:solidFill>
            </a:endParaRPr>
          </a:p>
          <a:p>
            <a:pPr marL="0" indent="0" algn="just">
              <a:buNone/>
            </a:pPr>
            <a:r>
              <a:rPr lang="nl-NL"/>
              <a:t>De opleiding is bedoeld voor (pedagogisch) ICT-coördinatoren en pedagogisch directeurs in het volwassen- en buitengewoon onderwijs. Tevens is het traject geschikt voor professionals zoals leraren, coördinatoren en ondersteunende medewerkers die betrokken zijn bij de digitale transformatie en leerlingenbegeleiding binnen hun instelling.</a:t>
            </a:r>
          </a:p>
        </p:txBody>
      </p:sp>
      <p:pic>
        <p:nvPicPr>
          <p:cNvPr id="3" name="Afbeelding 2" descr="Afbeelding met cirkel, Graphics, patroon, kunst&#10;&#10;Door AI gegenereerde inhoud is mogelijk onjuist.">
            <a:extLst>
              <a:ext uri="{FF2B5EF4-FFF2-40B4-BE49-F238E27FC236}">
                <a16:creationId xmlns:a16="http://schemas.microsoft.com/office/drawing/2014/main" id="{F3EC1A3F-1A69-C65E-F0A7-AA4DF668A553}"/>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993926" y="4345304"/>
            <a:ext cx="1709369" cy="1556037"/>
          </a:xfrm>
          <a:prstGeom prst="rect">
            <a:avLst/>
          </a:prstGeom>
        </p:spPr>
      </p:pic>
      <p:pic>
        <p:nvPicPr>
          <p:cNvPr id="6" name="Afbeelding 5" descr="Afbeelding met Graphics, Lettertype, symbool, ontwerp&#10;&#10;Door AI gegenereerde inhoud is mogelijk onjuist.">
            <a:extLst>
              <a:ext uri="{FF2B5EF4-FFF2-40B4-BE49-F238E27FC236}">
                <a16:creationId xmlns:a16="http://schemas.microsoft.com/office/drawing/2014/main" id="{86F87AD8-15C7-23B5-CE1B-3F85A00546FD}"/>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16873089" y="4479953"/>
            <a:ext cx="1623311" cy="1555200"/>
          </a:xfrm>
          <a:prstGeom prst="rect">
            <a:avLst/>
          </a:prstGeom>
        </p:spPr>
      </p:pic>
      <p:sp>
        <p:nvSpPr>
          <p:cNvPr id="7" name="Content Placeholder 2">
            <a:extLst>
              <a:ext uri="{FF2B5EF4-FFF2-40B4-BE49-F238E27FC236}">
                <a16:creationId xmlns:a16="http://schemas.microsoft.com/office/drawing/2014/main" id="{ACAB701A-84FE-8E37-2192-F3F98187443E}"/>
              </a:ext>
            </a:extLst>
          </p:cNvPr>
          <p:cNvSpPr txBox="1">
            <a:spLocks/>
          </p:cNvSpPr>
          <p:nvPr/>
        </p:nvSpPr>
        <p:spPr>
          <a:xfrm>
            <a:off x="14480119" y="5901336"/>
            <a:ext cx="7019429" cy="6610330"/>
          </a:xfrm>
          <a:prstGeom prst="rect">
            <a:avLst/>
          </a:prstGeom>
        </p:spPr>
        <p:txBody>
          <a:bodyPr vert="horz" lIns="91440" tIns="45720" rIns="91440" bIns="45720" rtlCol="0">
            <a:normAutofit/>
          </a:bodyPr>
          <a:lstStyle>
            <a:lvl1pPr marL="685766" indent="-685766" algn="l" defTabSz="1828709" rtl="0" eaLnBrk="1" latinLnBrk="0" hangingPunct="1">
              <a:lnSpc>
                <a:spcPct val="90000"/>
              </a:lnSpc>
              <a:spcBef>
                <a:spcPts val="2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gn="ctr">
              <a:buFontTx/>
              <a:buNone/>
            </a:pPr>
            <a:r>
              <a:rPr lang="nl-NL" sz="7200" b="1">
                <a:solidFill>
                  <a:schemeClr val="accent2"/>
                </a:solidFill>
              </a:rPr>
              <a:t>deelnemen</a:t>
            </a:r>
            <a:endParaRPr lang="nl-NL" b="1">
              <a:solidFill>
                <a:schemeClr val="accent2"/>
              </a:solidFill>
            </a:endParaRPr>
          </a:p>
          <a:p>
            <a:pPr marL="0" indent="0" algn="ctr">
              <a:buFontTx/>
              <a:buNone/>
            </a:pPr>
            <a:r>
              <a:rPr lang="nl-NL"/>
              <a:t>Op inschrijving </a:t>
            </a:r>
            <a:br>
              <a:rPr lang="nl-NL"/>
            </a:br>
            <a:r>
              <a:rPr lang="nl-NL"/>
              <a:t>via de GO! pro website</a:t>
            </a:r>
          </a:p>
          <a:p>
            <a:pPr marL="0" indent="0" algn="just">
              <a:buFontTx/>
              <a:buNone/>
            </a:pPr>
            <a:endParaRPr lang="en-US"/>
          </a:p>
        </p:txBody>
      </p:sp>
    </p:spTree>
    <p:extLst>
      <p:ext uri="{BB962C8B-B14F-4D97-AF65-F5344CB8AC3E}">
        <p14:creationId xmlns:p14="http://schemas.microsoft.com/office/powerpoint/2010/main" val="96216007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A375E7-378D-ADD6-2467-7AE3DFE4AC7B}"/>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E835E71D-A31A-A14F-EEC4-D3647CC92637}"/>
              </a:ext>
            </a:extLst>
          </p:cNvPr>
          <p:cNvSpPr>
            <a:spLocks noGrp="1"/>
          </p:cNvSpPr>
          <p:nvPr>
            <p:ph type="title"/>
          </p:nvPr>
        </p:nvSpPr>
        <p:spPr>
          <a:xfrm>
            <a:off x="1512181" y="624468"/>
            <a:ext cx="13488832" cy="1639890"/>
          </a:xfrm>
        </p:spPr>
        <p:txBody>
          <a:bodyPr anchor="b">
            <a:normAutofit/>
          </a:bodyPr>
          <a:lstStyle/>
          <a:p>
            <a:r>
              <a:rPr lang="nl-NL" sz="5600"/>
              <a:t>Opleiding pedagogisch ICT-coördinator </a:t>
            </a:r>
            <a:endParaRPr lang="nl-BE" sz="5600"/>
          </a:p>
        </p:txBody>
      </p:sp>
      <p:sp>
        <p:nvSpPr>
          <p:cNvPr id="16" name="Content Placeholder 2">
            <a:extLst>
              <a:ext uri="{FF2B5EF4-FFF2-40B4-BE49-F238E27FC236}">
                <a16:creationId xmlns:a16="http://schemas.microsoft.com/office/drawing/2014/main" id="{165A0D38-9959-2913-F28B-09D0DC8D7EC1}"/>
              </a:ext>
            </a:extLst>
          </p:cNvPr>
          <p:cNvSpPr>
            <a:spLocks noGrp="1"/>
          </p:cNvSpPr>
          <p:nvPr>
            <p:ph idx="1"/>
          </p:nvPr>
        </p:nvSpPr>
        <p:spPr>
          <a:xfrm>
            <a:off x="2074131" y="4267129"/>
            <a:ext cx="19358513" cy="973941"/>
          </a:xfrm>
        </p:spPr>
        <p:txBody>
          <a:bodyPr>
            <a:normAutofit fontScale="92500" lnSpcReduction="10000"/>
          </a:bodyPr>
          <a:lstStyle/>
          <a:p>
            <a:pPr marL="0" indent="0" algn="ctr">
              <a:buNone/>
            </a:pPr>
            <a:r>
              <a:rPr lang="nl-NL" sz="7200" b="1">
                <a:solidFill>
                  <a:schemeClr val="accent2"/>
                </a:solidFill>
              </a:rPr>
              <a:t>doelen</a:t>
            </a:r>
            <a:endParaRPr lang="nl-NL" b="1">
              <a:solidFill>
                <a:schemeClr val="accent2"/>
              </a:solidFill>
            </a:endParaRPr>
          </a:p>
        </p:txBody>
      </p:sp>
      <p:pic>
        <p:nvPicPr>
          <p:cNvPr id="3" name="Afbeelding 2">
            <a:extLst>
              <a:ext uri="{FF2B5EF4-FFF2-40B4-BE49-F238E27FC236}">
                <a16:creationId xmlns:a16="http://schemas.microsoft.com/office/drawing/2014/main" id="{8CF19FCA-2926-C1A0-D202-BA0A773557FC}"/>
              </a:ext>
            </a:extLst>
          </p:cNvPr>
          <p:cNvPicPr>
            <a:picLocks noChangeAspect="1"/>
          </p:cNvPicPr>
          <p:nvPr/>
        </p:nvPicPr>
        <p:blipFill>
          <a:blip r:embed="rId3" cstate="email">
            <a:extLst>
              <a:ext uri="{28A0092B-C50C-407E-A947-70E740481C1C}">
                <a14:useLocalDpi xmlns:a14="http://schemas.microsoft.com/office/drawing/2010/main" val="0"/>
              </a:ext>
            </a:extLst>
          </a:blip>
          <a:srcRect/>
          <a:stretch/>
        </p:blipFill>
        <p:spPr>
          <a:xfrm>
            <a:off x="11168453" y="2711092"/>
            <a:ext cx="1169867" cy="1556037"/>
          </a:xfrm>
          <a:prstGeom prst="rect">
            <a:avLst/>
          </a:prstGeom>
        </p:spPr>
      </p:pic>
      <p:sp>
        <p:nvSpPr>
          <p:cNvPr id="2" name="Content Placeholder 2">
            <a:extLst>
              <a:ext uri="{FF2B5EF4-FFF2-40B4-BE49-F238E27FC236}">
                <a16:creationId xmlns:a16="http://schemas.microsoft.com/office/drawing/2014/main" id="{FBA7DDE6-2E2B-9D64-B716-52737AAA1C96}"/>
              </a:ext>
            </a:extLst>
          </p:cNvPr>
          <p:cNvSpPr txBox="1">
            <a:spLocks/>
          </p:cNvSpPr>
          <p:nvPr/>
        </p:nvSpPr>
        <p:spPr>
          <a:xfrm>
            <a:off x="1512181" y="5436670"/>
            <a:ext cx="20924073" cy="7253418"/>
          </a:xfrm>
          <a:prstGeom prst="rect">
            <a:avLst/>
          </a:prstGeom>
        </p:spPr>
        <p:txBody>
          <a:bodyPr vert="horz" lIns="91440" tIns="45720" rIns="91440" bIns="45720" numCol="2" spcCol="540000" rtlCol="0">
            <a:normAutofit/>
          </a:bodyPr>
          <a:lstStyle>
            <a:lvl1pPr marL="685766" indent="-685766" algn="l" defTabSz="1828709" rtl="0" eaLnBrk="1" latinLnBrk="0" hangingPunct="1">
              <a:lnSpc>
                <a:spcPct val="90000"/>
              </a:lnSpc>
              <a:spcBef>
                <a:spcPts val="2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342900" lvl="0" indent="-342900">
              <a:lnSpc>
                <a:spcPct val="107000"/>
              </a:lnSpc>
              <a:spcBef>
                <a:spcPts val="600"/>
              </a:spcBef>
              <a:buFont typeface="Symbol" panose="05050102010706020507" pitchFamily="18" charset="2"/>
              <a:buChar char=""/>
            </a:pPr>
            <a:r>
              <a:rPr lang="nl-BE" sz="3600">
                <a:effectLst/>
                <a:latin typeface="Calibri" panose="020F0502020204030204" pitchFamily="34" charset="0"/>
                <a:ea typeface="Calibri" panose="020F0502020204030204" pitchFamily="34" charset="0"/>
              </a:rPr>
              <a:t>De GO! Visie Vertalen - De GO! visie op Gepersonaliseerd Samen Leren beschrijven en deze effectief integreren in de dagelijkse praktijk van het volwassen- of buitengewoon onderwijs.</a:t>
            </a:r>
          </a:p>
          <a:p>
            <a:pPr marL="342900" lvl="0" indent="-342900">
              <a:lnSpc>
                <a:spcPct val="107000"/>
              </a:lnSpc>
              <a:buFont typeface="Symbol" panose="05050102010706020507" pitchFamily="18" charset="2"/>
              <a:buChar char=""/>
            </a:pPr>
            <a:r>
              <a:rPr lang="nl-BE" sz="3600">
                <a:effectLst/>
                <a:latin typeface="Calibri" panose="020F0502020204030204" pitchFamily="34" charset="0"/>
                <a:ea typeface="Calibri" panose="020F0502020204030204" pitchFamily="34" charset="0"/>
              </a:rPr>
              <a:t>Sterke ICT-teams Opbouwen - Duidelijk de rol van de pedagogisch ICT-coördinator definiëren binnen een sterk ICT-team en de samenwerkingsprocessen optimaliseren.</a:t>
            </a:r>
          </a:p>
          <a:p>
            <a:pPr marL="342900" lvl="0" indent="-342900">
              <a:lnSpc>
                <a:spcPct val="107000"/>
              </a:lnSpc>
              <a:buFont typeface="Symbol" panose="05050102010706020507" pitchFamily="18" charset="2"/>
              <a:buChar char=""/>
            </a:pPr>
            <a:r>
              <a:rPr lang="nl-BE" sz="3600">
                <a:effectLst/>
                <a:latin typeface="Calibri" panose="020F0502020204030204" pitchFamily="34" charset="0"/>
                <a:ea typeface="Calibri" panose="020F0502020204030204" pitchFamily="34" charset="0"/>
              </a:rPr>
              <a:t>ICT-beleidsplannen Ontwikkelen - Een ICT-beleidsplan formuleren of bijstellen dat de digitale strategie van de instelling ondersteunt, met als resultaat een structurele verbetering van de digitale infrastructuur en didactiek.</a:t>
            </a:r>
          </a:p>
          <a:p>
            <a:pPr marL="342900" lvl="0" indent="-342900">
              <a:lnSpc>
                <a:spcPct val="107000"/>
              </a:lnSpc>
              <a:spcAft>
                <a:spcPts val="600"/>
              </a:spcAft>
              <a:buFont typeface="Symbol" panose="05050102010706020507" pitchFamily="18" charset="2"/>
              <a:buChar char=""/>
            </a:pPr>
            <a:r>
              <a:rPr lang="nl-BE" sz="3600">
                <a:effectLst/>
                <a:latin typeface="Calibri" panose="020F0502020204030204" pitchFamily="34" charset="0"/>
                <a:ea typeface="Calibri" panose="020F0502020204030204" pitchFamily="34" charset="0"/>
              </a:rPr>
              <a:t>Digitale Didactiek Toepassen - Praktijkgerichte digitale didactiek inzetten in </a:t>
            </a:r>
            <a:r>
              <a:rPr lang="nl-BE" sz="3600" err="1">
                <a:effectLst/>
                <a:latin typeface="Calibri" panose="020F0502020204030204" pitchFamily="34" charset="0"/>
                <a:ea typeface="Calibri" panose="020F0502020204030204" pitchFamily="34" charset="0"/>
              </a:rPr>
              <a:t>blended</a:t>
            </a:r>
            <a:r>
              <a:rPr lang="nl-BE" sz="3600">
                <a:effectLst/>
                <a:latin typeface="Calibri" panose="020F0502020204030204" pitchFamily="34" charset="0"/>
                <a:ea typeface="Calibri" panose="020F0502020204030204" pitchFamily="34" charset="0"/>
              </a:rPr>
              <a:t> leertrajecten, wat leidt tot een meetbare verhoging van de effectiviteit van digitaal lesmateriaal.</a:t>
            </a:r>
          </a:p>
          <a:p>
            <a:pPr marL="342900" lvl="0" indent="-342900">
              <a:lnSpc>
                <a:spcPct val="107000"/>
              </a:lnSpc>
              <a:spcAft>
                <a:spcPts val="600"/>
              </a:spcAft>
              <a:buFont typeface="Symbol" panose="05050102010706020507" pitchFamily="18" charset="2"/>
              <a:buChar char=""/>
            </a:pPr>
            <a:r>
              <a:rPr lang="nl-BE" sz="3600">
                <a:effectLst/>
                <a:latin typeface="Calibri" panose="020F0502020204030204" pitchFamily="34" charset="0"/>
                <a:ea typeface="Calibri" panose="020F0502020204030204" pitchFamily="34" charset="0"/>
              </a:rPr>
              <a:t>Coaching van Collega’s Versterken - Effectieve </a:t>
            </a:r>
            <a:r>
              <a:rPr lang="nl-BE" sz="3600" err="1">
                <a:effectLst/>
                <a:latin typeface="Calibri" panose="020F0502020204030204" pitchFamily="34" charset="0"/>
                <a:ea typeface="Calibri" panose="020F0502020204030204" pitchFamily="34" charset="0"/>
              </a:rPr>
              <a:t>coachingsmethodieken</a:t>
            </a:r>
            <a:r>
              <a:rPr lang="nl-BE" sz="3600">
                <a:effectLst/>
                <a:latin typeface="Calibri" panose="020F0502020204030204" pitchFamily="34" charset="0"/>
                <a:ea typeface="Calibri" panose="020F0502020204030204" pitchFamily="34" charset="0"/>
              </a:rPr>
              <a:t> implementeren om collega's te begeleiden bij het gebruik van digitale technologie, waardoor de algehele digitale vaardigheid binnen de organisatie toeneemt.</a:t>
            </a:r>
            <a:endParaRPr lang="nl-BE" sz="600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45891240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7E155A-24D4-02A0-B70F-CE2FF3717556}"/>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F3F794ED-F846-8FE1-7A1A-1710A8335351}"/>
              </a:ext>
            </a:extLst>
          </p:cNvPr>
          <p:cNvSpPr>
            <a:spLocks noGrp="1"/>
          </p:cNvSpPr>
          <p:nvPr>
            <p:ph type="title"/>
          </p:nvPr>
        </p:nvSpPr>
        <p:spPr>
          <a:xfrm>
            <a:off x="1512180" y="491298"/>
            <a:ext cx="13488832" cy="1639890"/>
          </a:xfrm>
        </p:spPr>
        <p:txBody>
          <a:bodyPr anchor="b">
            <a:normAutofit/>
          </a:bodyPr>
          <a:lstStyle/>
          <a:p>
            <a:r>
              <a:rPr lang="nl-NL" sz="5600"/>
              <a:t>Opleiding pedagogisch ICT-coördinator </a:t>
            </a:r>
            <a:endParaRPr lang="nl-BE" sz="5600"/>
          </a:p>
        </p:txBody>
      </p:sp>
      <p:sp>
        <p:nvSpPr>
          <p:cNvPr id="16" name="Content Placeholder 2">
            <a:extLst>
              <a:ext uri="{FF2B5EF4-FFF2-40B4-BE49-F238E27FC236}">
                <a16:creationId xmlns:a16="http://schemas.microsoft.com/office/drawing/2014/main" id="{3CDF9112-E3F8-D220-6539-FB3ED89CDF38}"/>
              </a:ext>
            </a:extLst>
          </p:cNvPr>
          <p:cNvSpPr>
            <a:spLocks noGrp="1"/>
          </p:cNvSpPr>
          <p:nvPr>
            <p:ph idx="1"/>
          </p:nvPr>
        </p:nvSpPr>
        <p:spPr>
          <a:xfrm>
            <a:off x="3091260" y="3693179"/>
            <a:ext cx="6026043" cy="973941"/>
          </a:xfrm>
        </p:spPr>
        <p:txBody>
          <a:bodyPr>
            <a:normAutofit fontScale="92500" lnSpcReduction="10000"/>
          </a:bodyPr>
          <a:lstStyle/>
          <a:p>
            <a:pPr marL="0" indent="0" algn="ctr">
              <a:buNone/>
            </a:pPr>
            <a:r>
              <a:rPr lang="nl-NL" sz="7200" b="1">
                <a:solidFill>
                  <a:schemeClr val="accent2"/>
                </a:solidFill>
              </a:rPr>
              <a:t>Ontwerp</a:t>
            </a:r>
            <a:endParaRPr lang="nl-NL" b="1">
              <a:solidFill>
                <a:schemeClr val="accent2"/>
              </a:solidFill>
            </a:endParaRPr>
          </a:p>
        </p:txBody>
      </p:sp>
      <p:pic>
        <p:nvPicPr>
          <p:cNvPr id="3" name="Afbeelding 2">
            <a:extLst>
              <a:ext uri="{FF2B5EF4-FFF2-40B4-BE49-F238E27FC236}">
                <a16:creationId xmlns:a16="http://schemas.microsoft.com/office/drawing/2014/main" id="{2ECA52AB-3657-12AF-E269-474419F50129}"/>
              </a:ext>
            </a:extLst>
          </p:cNvPr>
          <p:cNvPicPr>
            <a:picLocks noChangeAspect="1"/>
          </p:cNvPicPr>
          <p:nvPr/>
        </p:nvPicPr>
        <p:blipFill>
          <a:blip r:embed="rId3" cstate="email">
            <a:extLst>
              <a:ext uri="{28A0092B-C50C-407E-A947-70E740481C1C}">
                <a14:useLocalDpi xmlns:a14="http://schemas.microsoft.com/office/drawing/2010/main" val="0"/>
              </a:ext>
            </a:extLst>
          </a:blip>
          <a:srcRect/>
          <a:stretch/>
        </p:blipFill>
        <p:spPr>
          <a:xfrm>
            <a:off x="5006391" y="2799914"/>
            <a:ext cx="2097222" cy="759458"/>
          </a:xfrm>
          <a:prstGeom prst="rect">
            <a:avLst/>
          </a:prstGeom>
        </p:spPr>
      </p:pic>
      <p:sp>
        <p:nvSpPr>
          <p:cNvPr id="6" name="Content Placeholder 2">
            <a:extLst>
              <a:ext uri="{FF2B5EF4-FFF2-40B4-BE49-F238E27FC236}">
                <a16:creationId xmlns:a16="http://schemas.microsoft.com/office/drawing/2014/main" id="{2943EFA6-ABB6-7FFD-3B45-73373194FACD}"/>
              </a:ext>
            </a:extLst>
          </p:cNvPr>
          <p:cNvSpPr txBox="1">
            <a:spLocks/>
          </p:cNvSpPr>
          <p:nvPr/>
        </p:nvSpPr>
        <p:spPr>
          <a:xfrm>
            <a:off x="1512181" y="4673022"/>
            <a:ext cx="9594434" cy="7013463"/>
          </a:xfrm>
          <a:prstGeom prst="rect">
            <a:avLst/>
          </a:prstGeom>
        </p:spPr>
        <p:txBody>
          <a:bodyPr vert="horz" lIns="91440" tIns="45720" rIns="91440" bIns="45720" rtlCol="0">
            <a:normAutofit/>
          </a:bodyPr>
          <a:lstStyle>
            <a:lvl1pPr marL="685766" indent="-685766" algn="l" defTabSz="1828709" rtl="0" eaLnBrk="1" latinLnBrk="0" hangingPunct="1">
              <a:lnSpc>
                <a:spcPct val="90000"/>
              </a:lnSpc>
              <a:spcBef>
                <a:spcPts val="2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gn="just">
              <a:buFontTx/>
              <a:buNone/>
            </a:pPr>
            <a:r>
              <a:rPr lang="nl-NL" sz="3600">
                <a:effectLst/>
                <a:latin typeface="Calibri" panose="020F0502020204030204" pitchFamily="34" charset="0"/>
                <a:ea typeface="Calibri" panose="020F0502020204030204" pitchFamily="34" charset="0"/>
              </a:rPr>
              <a:t>De opleiding bestaat uit vijf fysieke lesmodules die worden georganiseerd in het Huis van het GO!. Het traject combineert theorie en praktijk met interactieve oefeningen, kennisdeling en casusbesprekingen. </a:t>
            </a:r>
          </a:p>
        </p:txBody>
      </p:sp>
      <p:pic>
        <p:nvPicPr>
          <p:cNvPr id="5" name="Afbeelding 4">
            <a:extLst>
              <a:ext uri="{FF2B5EF4-FFF2-40B4-BE49-F238E27FC236}">
                <a16:creationId xmlns:a16="http://schemas.microsoft.com/office/drawing/2014/main" id="{8097906F-5313-1167-1547-0FB9BEDF54C2}"/>
              </a:ext>
            </a:extLst>
          </p:cNvPr>
          <p:cNvPicPr>
            <a:picLocks noChangeAspect="1"/>
          </p:cNvPicPr>
          <p:nvPr/>
        </p:nvPicPr>
        <p:blipFill rotWithShape="1">
          <a:blip r:embed="rId5" cstate="email">
            <a:extLst>
              <a:ext uri="{28A0092B-C50C-407E-A947-70E740481C1C}">
                <a14:useLocalDpi xmlns:a14="http://schemas.microsoft.com/office/drawing/2010/main" val="0"/>
              </a:ext>
            </a:extLst>
          </a:blip>
          <a:srcRect/>
          <a:stretch/>
        </p:blipFill>
        <p:spPr bwMode="auto">
          <a:xfrm>
            <a:off x="1512178" y="7511506"/>
            <a:ext cx="11088000" cy="5232649"/>
          </a:xfrm>
          <a:prstGeom prst="rect">
            <a:avLst/>
          </a:prstGeom>
          <a:ln>
            <a:noFill/>
          </a:ln>
          <a:extLst>
            <a:ext uri="{53640926-AAD7-44D8-BBD7-CCE9431645EC}">
              <a14:shadowObscured xmlns:a14="http://schemas.microsoft.com/office/drawing/2010/main"/>
            </a:ext>
          </a:extLst>
        </p:spPr>
      </p:pic>
      <p:pic>
        <p:nvPicPr>
          <p:cNvPr id="7" name="Afbeelding 6" descr="Afbeelding met tekst, schermopname, cirkel, Lettertype&#10;&#10;Door AI gegenereerde inhoud is mogelijk onjuist.">
            <a:extLst>
              <a:ext uri="{FF2B5EF4-FFF2-40B4-BE49-F238E27FC236}">
                <a16:creationId xmlns:a16="http://schemas.microsoft.com/office/drawing/2014/main" id="{CB5F49ED-4561-DABD-DE63-B8EE3ADE461B}"/>
              </a:ext>
            </a:extLst>
          </p:cNvPr>
          <p:cNvPicPr>
            <a:picLocks noChangeAspect="1"/>
          </p:cNvPicPr>
          <p:nvPr/>
        </p:nvPicPr>
        <p:blipFill rotWithShape="1">
          <a:blip r:embed="rId6" cstate="email">
            <a:extLst>
              <a:ext uri="{28A0092B-C50C-407E-A947-70E740481C1C}">
                <a14:useLocalDpi xmlns:a14="http://schemas.microsoft.com/office/drawing/2010/main" val="0"/>
              </a:ext>
            </a:extLst>
          </a:blip>
          <a:srcRect/>
          <a:stretch/>
        </p:blipFill>
        <p:spPr bwMode="auto">
          <a:xfrm>
            <a:off x="12600178" y="4972792"/>
            <a:ext cx="11088000" cy="796634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21806896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1538A6-8CA4-871A-2407-7B048A189757}"/>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AB7105A1-4217-1A3D-1ABC-E9BAD458E423}"/>
              </a:ext>
            </a:extLst>
          </p:cNvPr>
          <p:cNvSpPr>
            <a:spLocks noGrp="1"/>
          </p:cNvSpPr>
          <p:nvPr>
            <p:ph type="title"/>
          </p:nvPr>
        </p:nvSpPr>
        <p:spPr>
          <a:xfrm>
            <a:off x="1512180" y="830436"/>
            <a:ext cx="14300249" cy="1639890"/>
          </a:xfrm>
        </p:spPr>
        <p:txBody>
          <a:bodyPr anchor="b">
            <a:normAutofit/>
          </a:bodyPr>
          <a:lstStyle/>
          <a:p>
            <a:r>
              <a:rPr lang="nl-NL" sz="4800"/>
              <a:t>Opleiding pedagogisch medewerker op mesoniveau focus professionaliseringsbeleid</a:t>
            </a:r>
            <a:endParaRPr lang="nl-BE" sz="4800"/>
          </a:p>
        </p:txBody>
      </p:sp>
      <p:sp>
        <p:nvSpPr>
          <p:cNvPr id="16" name="Content Placeholder 2">
            <a:extLst>
              <a:ext uri="{FF2B5EF4-FFF2-40B4-BE49-F238E27FC236}">
                <a16:creationId xmlns:a16="http://schemas.microsoft.com/office/drawing/2014/main" id="{0C1C3566-B295-AE5C-294E-DEC8C903DEC1}"/>
              </a:ext>
            </a:extLst>
          </p:cNvPr>
          <p:cNvSpPr>
            <a:spLocks noGrp="1"/>
          </p:cNvSpPr>
          <p:nvPr>
            <p:ph idx="1"/>
          </p:nvPr>
        </p:nvSpPr>
        <p:spPr>
          <a:xfrm>
            <a:off x="2882865" y="5923642"/>
            <a:ext cx="8387647" cy="6141977"/>
          </a:xfrm>
        </p:spPr>
        <p:txBody>
          <a:bodyPr>
            <a:normAutofit/>
          </a:bodyPr>
          <a:lstStyle/>
          <a:p>
            <a:pPr marL="0" indent="0" algn="ctr">
              <a:buNone/>
            </a:pPr>
            <a:r>
              <a:rPr lang="nl-NL" sz="7200" b="1">
                <a:solidFill>
                  <a:schemeClr val="accent2"/>
                </a:solidFill>
              </a:rPr>
              <a:t>doelgroep</a:t>
            </a:r>
            <a:endParaRPr lang="nl-NL" b="1">
              <a:solidFill>
                <a:schemeClr val="accent2"/>
              </a:solidFill>
            </a:endParaRPr>
          </a:p>
          <a:p>
            <a:pPr marL="0" indent="0" algn="just">
              <a:buNone/>
            </a:pPr>
            <a:r>
              <a:rPr lang="nl-NL"/>
              <a:t>De opleiding is bedoeld voor onderwijsprofessionals die mede verantwoordelijk zijn voor de professionalisering van directeurs, leerkrachten en onderwijsprofessionals binnen een scholengroep.</a:t>
            </a:r>
          </a:p>
        </p:txBody>
      </p:sp>
      <p:pic>
        <p:nvPicPr>
          <p:cNvPr id="3" name="Afbeelding 2" descr="Afbeelding met cirkel, Graphics, patroon, kunst&#10;&#10;Door AI gegenereerde inhoud is mogelijk onjuist.">
            <a:extLst>
              <a:ext uri="{FF2B5EF4-FFF2-40B4-BE49-F238E27FC236}">
                <a16:creationId xmlns:a16="http://schemas.microsoft.com/office/drawing/2014/main" id="{DE1CA6E6-8D01-5720-CA97-70083F61A06C}"/>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993926" y="4345304"/>
            <a:ext cx="1709369" cy="1556037"/>
          </a:xfrm>
          <a:prstGeom prst="rect">
            <a:avLst/>
          </a:prstGeom>
        </p:spPr>
      </p:pic>
      <p:pic>
        <p:nvPicPr>
          <p:cNvPr id="6" name="Afbeelding 5" descr="Afbeelding met Graphics, Lettertype, symbool, ontwerp&#10;&#10;Door AI gegenereerde inhoud is mogelijk onjuist.">
            <a:extLst>
              <a:ext uri="{FF2B5EF4-FFF2-40B4-BE49-F238E27FC236}">
                <a16:creationId xmlns:a16="http://schemas.microsoft.com/office/drawing/2014/main" id="{B0C49681-5E62-0E6C-EBFE-630B224B1692}"/>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16873089" y="4479953"/>
            <a:ext cx="1623311" cy="1555200"/>
          </a:xfrm>
          <a:prstGeom prst="rect">
            <a:avLst/>
          </a:prstGeom>
        </p:spPr>
      </p:pic>
      <p:sp>
        <p:nvSpPr>
          <p:cNvPr id="7" name="Content Placeholder 2">
            <a:extLst>
              <a:ext uri="{FF2B5EF4-FFF2-40B4-BE49-F238E27FC236}">
                <a16:creationId xmlns:a16="http://schemas.microsoft.com/office/drawing/2014/main" id="{7203DCB6-A151-084D-9A61-E308DDD3A919}"/>
              </a:ext>
            </a:extLst>
          </p:cNvPr>
          <p:cNvSpPr txBox="1">
            <a:spLocks/>
          </p:cNvSpPr>
          <p:nvPr/>
        </p:nvSpPr>
        <p:spPr>
          <a:xfrm>
            <a:off x="14480119" y="5901336"/>
            <a:ext cx="7019429" cy="6610330"/>
          </a:xfrm>
          <a:prstGeom prst="rect">
            <a:avLst/>
          </a:prstGeom>
        </p:spPr>
        <p:txBody>
          <a:bodyPr vert="horz" lIns="91440" tIns="45720" rIns="91440" bIns="45720" rtlCol="0">
            <a:normAutofit/>
          </a:bodyPr>
          <a:lstStyle>
            <a:lvl1pPr marL="685766" indent="-685766" algn="l" defTabSz="1828709" rtl="0" eaLnBrk="1" latinLnBrk="0" hangingPunct="1">
              <a:lnSpc>
                <a:spcPct val="90000"/>
              </a:lnSpc>
              <a:spcBef>
                <a:spcPts val="2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gn="ctr">
              <a:buFontTx/>
              <a:buNone/>
            </a:pPr>
            <a:r>
              <a:rPr lang="nl-NL" sz="7200" b="1">
                <a:solidFill>
                  <a:schemeClr val="accent2"/>
                </a:solidFill>
              </a:rPr>
              <a:t>deelnemen</a:t>
            </a:r>
            <a:endParaRPr lang="nl-NL" b="1">
              <a:solidFill>
                <a:schemeClr val="accent2"/>
              </a:solidFill>
            </a:endParaRPr>
          </a:p>
          <a:p>
            <a:pPr marL="0" indent="0" algn="ctr">
              <a:buFontTx/>
              <a:buNone/>
            </a:pPr>
            <a:r>
              <a:rPr lang="nl-NL"/>
              <a:t>Op inschrijving </a:t>
            </a:r>
            <a:br>
              <a:rPr lang="nl-NL"/>
            </a:br>
            <a:r>
              <a:rPr lang="nl-NL"/>
              <a:t>via de GO! pro website</a:t>
            </a:r>
          </a:p>
          <a:p>
            <a:pPr marL="0" indent="0" algn="ctr">
              <a:buFontTx/>
              <a:buNone/>
            </a:pPr>
            <a:r>
              <a:rPr lang="nl-NL"/>
              <a:t>Deelname is per scholengroep beperkt tot maximaal twee professionals</a:t>
            </a:r>
          </a:p>
          <a:p>
            <a:pPr marL="0" indent="0" algn="just">
              <a:buFontTx/>
              <a:buNone/>
            </a:pPr>
            <a:endParaRPr lang="en-US"/>
          </a:p>
        </p:txBody>
      </p:sp>
    </p:spTree>
    <p:extLst>
      <p:ext uri="{BB962C8B-B14F-4D97-AF65-F5344CB8AC3E}">
        <p14:creationId xmlns:p14="http://schemas.microsoft.com/office/powerpoint/2010/main" val="94421597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378652-E8B1-071D-F677-8811DE363837}"/>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88FF7D2E-E8B5-8E39-EFE9-CED1CB87D71D}"/>
              </a:ext>
            </a:extLst>
          </p:cNvPr>
          <p:cNvSpPr>
            <a:spLocks noGrp="1"/>
          </p:cNvSpPr>
          <p:nvPr>
            <p:ph type="title"/>
          </p:nvPr>
        </p:nvSpPr>
        <p:spPr>
          <a:xfrm>
            <a:off x="1512180" y="624468"/>
            <a:ext cx="14969321" cy="1639890"/>
          </a:xfrm>
        </p:spPr>
        <p:txBody>
          <a:bodyPr anchor="b">
            <a:normAutofit fontScale="90000"/>
          </a:bodyPr>
          <a:lstStyle/>
          <a:p>
            <a:r>
              <a:rPr lang="nl-NL" sz="6000"/>
              <a:t>Opleiding pedagogisch medewerker op mesoniveau focus professionaliseringsbeleid</a:t>
            </a:r>
            <a:endParaRPr lang="nl-BE" sz="5600"/>
          </a:p>
        </p:txBody>
      </p:sp>
      <p:sp>
        <p:nvSpPr>
          <p:cNvPr id="16" name="Content Placeholder 2">
            <a:extLst>
              <a:ext uri="{FF2B5EF4-FFF2-40B4-BE49-F238E27FC236}">
                <a16:creationId xmlns:a16="http://schemas.microsoft.com/office/drawing/2014/main" id="{9EFEFF09-03E3-3181-39DE-370498728CD3}"/>
              </a:ext>
            </a:extLst>
          </p:cNvPr>
          <p:cNvSpPr>
            <a:spLocks noGrp="1"/>
          </p:cNvSpPr>
          <p:nvPr>
            <p:ph idx="1"/>
          </p:nvPr>
        </p:nvSpPr>
        <p:spPr>
          <a:xfrm>
            <a:off x="2074131" y="4267129"/>
            <a:ext cx="19358513" cy="973941"/>
          </a:xfrm>
        </p:spPr>
        <p:txBody>
          <a:bodyPr>
            <a:normAutofit fontScale="92500" lnSpcReduction="10000"/>
          </a:bodyPr>
          <a:lstStyle/>
          <a:p>
            <a:pPr marL="0" indent="0" algn="ctr">
              <a:buNone/>
            </a:pPr>
            <a:r>
              <a:rPr lang="nl-NL" sz="7200" b="1">
                <a:solidFill>
                  <a:schemeClr val="accent2"/>
                </a:solidFill>
              </a:rPr>
              <a:t>doelen</a:t>
            </a:r>
            <a:endParaRPr lang="nl-NL" b="1">
              <a:solidFill>
                <a:schemeClr val="accent2"/>
              </a:solidFill>
            </a:endParaRPr>
          </a:p>
        </p:txBody>
      </p:sp>
      <p:pic>
        <p:nvPicPr>
          <p:cNvPr id="3" name="Afbeelding 2">
            <a:extLst>
              <a:ext uri="{FF2B5EF4-FFF2-40B4-BE49-F238E27FC236}">
                <a16:creationId xmlns:a16="http://schemas.microsoft.com/office/drawing/2014/main" id="{A502CE44-81B5-0E16-B2EE-712F94DFF294}"/>
              </a:ext>
            </a:extLst>
          </p:cNvPr>
          <p:cNvPicPr>
            <a:picLocks noChangeAspect="1"/>
          </p:cNvPicPr>
          <p:nvPr/>
        </p:nvPicPr>
        <p:blipFill>
          <a:blip r:embed="rId3" cstate="email">
            <a:extLst>
              <a:ext uri="{28A0092B-C50C-407E-A947-70E740481C1C}">
                <a14:useLocalDpi xmlns:a14="http://schemas.microsoft.com/office/drawing/2010/main" val="0"/>
              </a:ext>
            </a:extLst>
          </a:blip>
          <a:srcRect/>
          <a:stretch/>
        </p:blipFill>
        <p:spPr>
          <a:xfrm>
            <a:off x="11168453" y="2711092"/>
            <a:ext cx="1169867" cy="1556037"/>
          </a:xfrm>
          <a:prstGeom prst="rect">
            <a:avLst/>
          </a:prstGeom>
        </p:spPr>
      </p:pic>
      <p:sp>
        <p:nvSpPr>
          <p:cNvPr id="2" name="Content Placeholder 2">
            <a:extLst>
              <a:ext uri="{FF2B5EF4-FFF2-40B4-BE49-F238E27FC236}">
                <a16:creationId xmlns:a16="http://schemas.microsoft.com/office/drawing/2014/main" id="{2F180662-8215-89E4-02D8-9E688FF7D36A}"/>
              </a:ext>
            </a:extLst>
          </p:cNvPr>
          <p:cNvSpPr txBox="1">
            <a:spLocks/>
          </p:cNvSpPr>
          <p:nvPr/>
        </p:nvSpPr>
        <p:spPr>
          <a:xfrm>
            <a:off x="1512181" y="5436670"/>
            <a:ext cx="20924073" cy="7253418"/>
          </a:xfrm>
          <a:prstGeom prst="rect">
            <a:avLst/>
          </a:prstGeom>
        </p:spPr>
        <p:txBody>
          <a:bodyPr vert="horz" lIns="91440" tIns="45720" rIns="91440" bIns="45720" numCol="2" spcCol="540000" rtlCol="0">
            <a:normAutofit/>
          </a:bodyPr>
          <a:lstStyle>
            <a:lvl1pPr marL="685766" indent="-685766" algn="l" defTabSz="1828709" rtl="0" eaLnBrk="1" latinLnBrk="0" hangingPunct="1">
              <a:lnSpc>
                <a:spcPct val="90000"/>
              </a:lnSpc>
              <a:spcBef>
                <a:spcPts val="2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342900" lvl="0" indent="-342900">
              <a:lnSpc>
                <a:spcPct val="107000"/>
              </a:lnSpc>
              <a:spcBef>
                <a:spcPts val="600"/>
              </a:spcBef>
              <a:buFont typeface="Symbol" panose="05050102010706020507" pitchFamily="18" charset="2"/>
              <a:buChar char=""/>
            </a:pPr>
            <a:r>
              <a:rPr lang="nl-BE" sz="3200" b="1">
                <a:effectLst/>
                <a:latin typeface="Calibri" panose="020F0502020204030204" pitchFamily="34" charset="0"/>
                <a:ea typeface="Calibri" panose="020F0502020204030204" pitchFamily="34" charset="0"/>
              </a:rPr>
              <a:t>Kwaliteitskaders en </a:t>
            </a:r>
            <a:r>
              <a:rPr lang="nl-BE" sz="3200" b="1" err="1">
                <a:effectLst/>
                <a:latin typeface="Calibri" panose="020F0502020204030204" pitchFamily="34" charset="0"/>
                <a:ea typeface="Calibri" panose="020F0502020204030204" pitchFamily="34" charset="0"/>
              </a:rPr>
              <a:t>PLG’s</a:t>
            </a:r>
            <a:r>
              <a:rPr lang="nl-BE" sz="3200" b="1">
                <a:effectLst/>
                <a:latin typeface="Calibri" panose="020F0502020204030204" pitchFamily="34" charset="0"/>
                <a:ea typeface="Calibri" panose="020F0502020204030204" pitchFamily="34" charset="0"/>
              </a:rPr>
              <a:t> Implementeren - </a:t>
            </a:r>
            <a:r>
              <a:rPr lang="nl-BE" sz="3200">
                <a:effectLst/>
                <a:latin typeface="Calibri" panose="020F0502020204030204" pitchFamily="34" charset="0"/>
                <a:ea typeface="Calibri" panose="020F0502020204030204" pitchFamily="34" charset="0"/>
              </a:rPr>
              <a:t>De kwaliteitskaders voor professionalisering beschrijven en toepassen als leidraad bij het opzetten van een professionele leergemeenschap binnen de eigen organisatie.</a:t>
            </a:r>
          </a:p>
          <a:p>
            <a:pPr marL="342900" lvl="0" indent="-342900">
              <a:lnSpc>
                <a:spcPct val="107000"/>
              </a:lnSpc>
              <a:buFont typeface="Symbol" panose="05050102010706020507" pitchFamily="18" charset="2"/>
              <a:buChar char=""/>
            </a:pPr>
            <a:r>
              <a:rPr lang="nl-BE" sz="3200" b="1">
                <a:effectLst/>
                <a:latin typeface="Calibri" panose="020F0502020204030204" pitchFamily="34" charset="0"/>
                <a:ea typeface="Calibri" panose="020F0502020204030204" pitchFamily="34" charset="0"/>
              </a:rPr>
              <a:t>Begeleidingsrollen </a:t>
            </a:r>
            <a:r>
              <a:rPr lang="nl-BE" sz="3200" b="1">
                <a:ea typeface="Calibri" panose="020F0502020204030204" pitchFamily="34" charset="0"/>
              </a:rPr>
              <a:t>e</a:t>
            </a:r>
            <a:r>
              <a:rPr lang="nl-BE" sz="3200" b="1">
                <a:effectLst/>
                <a:latin typeface="Calibri" panose="020F0502020204030204" pitchFamily="34" charset="0"/>
                <a:ea typeface="Calibri" panose="020F0502020204030204" pitchFamily="34" charset="0"/>
              </a:rPr>
              <a:t>ffectief </a:t>
            </a:r>
            <a:r>
              <a:rPr lang="nl-BE" sz="3200" b="1">
                <a:ea typeface="Calibri" panose="020F0502020204030204" pitchFamily="34" charset="0"/>
              </a:rPr>
              <a:t>inz</a:t>
            </a:r>
            <a:r>
              <a:rPr lang="nl-BE" sz="3200" b="1">
                <a:effectLst/>
                <a:latin typeface="Calibri" panose="020F0502020204030204" pitchFamily="34" charset="0"/>
                <a:ea typeface="Calibri" panose="020F0502020204030204" pitchFamily="34" charset="0"/>
              </a:rPr>
              <a:t>etten - </a:t>
            </a:r>
            <a:r>
              <a:rPr lang="nl-BE" sz="3200">
                <a:effectLst/>
                <a:latin typeface="Calibri" panose="020F0502020204030204" pitchFamily="34" charset="0"/>
                <a:ea typeface="Calibri" panose="020F0502020204030204" pitchFamily="34" charset="0"/>
              </a:rPr>
              <a:t>De verschillende rollen binnen een professionaliseringstraject doelbewust en effectief inzetten ter ondersteuning van directeurs en leraren.</a:t>
            </a:r>
          </a:p>
          <a:p>
            <a:pPr marL="342900" lvl="0" indent="-342900">
              <a:lnSpc>
                <a:spcPct val="107000"/>
              </a:lnSpc>
              <a:buFont typeface="Symbol" panose="05050102010706020507" pitchFamily="18" charset="2"/>
              <a:buChar char=""/>
            </a:pPr>
            <a:r>
              <a:rPr lang="nl-BE" sz="3200" b="1">
                <a:effectLst/>
                <a:latin typeface="Calibri" panose="020F0502020204030204" pitchFamily="34" charset="0"/>
                <a:ea typeface="Calibri" panose="020F0502020204030204" pitchFamily="34" charset="0"/>
              </a:rPr>
              <a:t>Motivatie en engagement </a:t>
            </a:r>
            <a:r>
              <a:rPr lang="nl-BE" sz="3200" b="1">
                <a:ea typeface="Calibri" panose="020F0502020204030204" pitchFamily="34" charset="0"/>
              </a:rPr>
              <a:t>v</a:t>
            </a:r>
            <a:r>
              <a:rPr lang="nl-BE" sz="3200" b="1">
                <a:effectLst/>
                <a:latin typeface="Calibri" panose="020F0502020204030204" pitchFamily="34" charset="0"/>
                <a:ea typeface="Calibri" panose="020F0502020204030204" pitchFamily="34" charset="0"/>
              </a:rPr>
              <a:t>erhogen - </a:t>
            </a:r>
            <a:r>
              <a:rPr lang="nl-BE" sz="3200">
                <a:effectLst/>
                <a:latin typeface="Calibri" panose="020F0502020204030204" pitchFamily="34" charset="0"/>
                <a:ea typeface="Calibri" panose="020F0502020204030204" pitchFamily="34" charset="0"/>
              </a:rPr>
              <a:t>Strategieën implementeren die de motivatie en betrokkenheid van medewerkers bij professionalisering meetbaar vergroten.</a:t>
            </a:r>
          </a:p>
          <a:p>
            <a:pPr marL="342900" lvl="0" indent="-342900">
              <a:lnSpc>
                <a:spcPct val="107000"/>
              </a:lnSpc>
              <a:buFont typeface="Symbol" panose="05050102010706020507" pitchFamily="18" charset="2"/>
              <a:buChar char=""/>
            </a:pPr>
            <a:r>
              <a:rPr lang="nl-BE" sz="3200" b="1">
                <a:effectLst/>
                <a:latin typeface="Calibri" panose="020F0502020204030204" pitchFamily="34" charset="0"/>
                <a:ea typeface="Calibri" panose="020F0502020204030204" pitchFamily="34" charset="0"/>
              </a:rPr>
              <a:t>Effectiviteitsfactoren integreren - </a:t>
            </a:r>
            <a:r>
              <a:rPr lang="nl-BE" sz="3200">
                <a:effectLst/>
                <a:latin typeface="Calibri" panose="020F0502020204030204" pitchFamily="34" charset="0"/>
                <a:ea typeface="Calibri" panose="020F0502020204030204" pitchFamily="34" charset="0"/>
              </a:rPr>
              <a:t>De sleutelcomponenten die de effectiviteit van professionalisering vergroten identificeren en integreren in de planning, uitvoering en evaluatie van een professionaliseringstraject.</a:t>
            </a:r>
          </a:p>
          <a:p>
            <a:pPr marL="342900" lvl="0" indent="-342900">
              <a:lnSpc>
                <a:spcPct val="107000"/>
              </a:lnSpc>
              <a:spcAft>
                <a:spcPts val="600"/>
              </a:spcAft>
              <a:buFont typeface="Symbol" panose="05050102010706020507" pitchFamily="18" charset="2"/>
              <a:buChar char=""/>
            </a:pPr>
            <a:r>
              <a:rPr lang="nl-BE" sz="3200" b="1">
                <a:effectLst/>
                <a:latin typeface="Calibri" panose="020F0502020204030204" pitchFamily="34" charset="0"/>
                <a:ea typeface="Calibri" panose="020F0502020204030204" pitchFamily="34" charset="0"/>
              </a:rPr>
              <a:t>Concrete </a:t>
            </a:r>
            <a:r>
              <a:rPr lang="nl-BE" sz="3200" b="1">
                <a:ea typeface="Calibri" panose="020F0502020204030204" pitchFamily="34" charset="0"/>
              </a:rPr>
              <a:t>t</a:t>
            </a:r>
            <a:r>
              <a:rPr lang="nl-BE" sz="3200" b="1">
                <a:effectLst/>
                <a:latin typeface="Calibri" panose="020F0502020204030204" pitchFamily="34" charset="0"/>
                <a:ea typeface="Calibri" panose="020F0502020204030204" pitchFamily="34" charset="0"/>
              </a:rPr>
              <a:t>rajecten </a:t>
            </a:r>
            <a:r>
              <a:rPr lang="nl-BE" sz="3200" b="1">
                <a:ea typeface="Calibri" panose="020F0502020204030204" pitchFamily="34" charset="0"/>
              </a:rPr>
              <a:t>r</a:t>
            </a:r>
            <a:r>
              <a:rPr lang="nl-BE" sz="3200" b="1">
                <a:effectLst/>
                <a:latin typeface="Calibri" panose="020F0502020204030204" pitchFamily="34" charset="0"/>
                <a:ea typeface="Calibri" panose="020F0502020204030204" pitchFamily="34" charset="0"/>
              </a:rPr>
              <a:t>ealiseren - </a:t>
            </a:r>
            <a:r>
              <a:rPr lang="nl-BE" sz="3200">
                <a:effectLst/>
                <a:latin typeface="Calibri" panose="020F0502020204030204" pitchFamily="34" charset="0"/>
                <a:ea typeface="Calibri" panose="020F0502020204030204" pitchFamily="34" charset="0"/>
              </a:rPr>
              <a:t>De opgedane kennis, inzichten en vaardigheden toepassen op een concrete casus binnen de eigen scholengroep, wat resulteert in een effectief en geïntegreerd professionaliseringsbeleid.</a:t>
            </a:r>
          </a:p>
        </p:txBody>
      </p:sp>
    </p:spTree>
    <p:extLst>
      <p:ext uri="{BB962C8B-B14F-4D97-AF65-F5344CB8AC3E}">
        <p14:creationId xmlns:p14="http://schemas.microsoft.com/office/powerpoint/2010/main" val="335088458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D9D849-F518-1D38-B573-9B4B4347ADFE}"/>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90BEB83D-5299-8DE8-567B-96CF25E68855}"/>
              </a:ext>
            </a:extLst>
          </p:cNvPr>
          <p:cNvSpPr>
            <a:spLocks noGrp="1"/>
          </p:cNvSpPr>
          <p:nvPr>
            <p:ph type="title"/>
          </p:nvPr>
        </p:nvSpPr>
        <p:spPr>
          <a:xfrm>
            <a:off x="1512179" y="491298"/>
            <a:ext cx="15214649" cy="1639890"/>
          </a:xfrm>
        </p:spPr>
        <p:txBody>
          <a:bodyPr anchor="b">
            <a:normAutofit fontScale="90000"/>
          </a:bodyPr>
          <a:lstStyle/>
          <a:p>
            <a:r>
              <a:rPr lang="nl-NL" sz="6000"/>
              <a:t>Opleiding pedagogisch medewerker op mesoniveau focus professionaliseringsbeleid</a:t>
            </a:r>
            <a:endParaRPr lang="nl-BE" sz="5600"/>
          </a:p>
        </p:txBody>
      </p:sp>
      <p:sp>
        <p:nvSpPr>
          <p:cNvPr id="16" name="Content Placeholder 2">
            <a:extLst>
              <a:ext uri="{FF2B5EF4-FFF2-40B4-BE49-F238E27FC236}">
                <a16:creationId xmlns:a16="http://schemas.microsoft.com/office/drawing/2014/main" id="{1F2D83E2-896D-BB4B-FDBD-DAD5589503FB}"/>
              </a:ext>
            </a:extLst>
          </p:cNvPr>
          <p:cNvSpPr>
            <a:spLocks noGrp="1"/>
          </p:cNvSpPr>
          <p:nvPr>
            <p:ph idx="1"/>
          </p:nvPr>
        </p:nvSpPr>
        <p:spPr>
          <a:xfrm>
            <a:off x="3403488" y="3693179"/>
            <a:ext cx="6026043" cy="973941"/>
          </a:xfrm>
        </p:spPr>
        <p:txBody>
          <a:bodyPr>
            <a:normAutofit fontScale="92500" lnSpcReduction="10000"/>
          </a:bodyPr>
          <a:lstStyle/>
          <a:p>
            <a:pPr marL="0" indent="0" algn="ctr">
              <a:buNone/>
            </a:pPr>
            <a:r>
              <a:rPr lang="nl-NL" sz="7200" b="1">
                <a:solidFill>
                  <a:schemeClr val="accent2"/>
                </a:solidFill>
              </a:rPr>
              <a:t>Ontwerp</a:t>
            </a:r>
            <a:endParaRPr lang="nl-NL" b="1">
              <a:solidFill>
                <a:schemeClr val="accent2"/>
              </a:solidFill>
            </a:endParaRPr>
          </a:p>
        </p:txBody>
      </p:sp>
      <p:pic>
        <p:nvPicPr>
          <p:cNvPr id="3" name="Afbeelding 2">
            <a:extLst>
              <a:ext uri="{FF2B5EF4-FFF2-40B4-BE49-F238E27FC236}">
                <a16:creationId xmlns:a16="http://schemas.microsoft.com/office/drawing/2014/main" id="{7F79DDF5-DCFE-9915-7BB8-B37789F3F670}"/>
              </a:ext>
            </a:extLst>
          </p:cNvPr>
          <p:cNvPicPr>
            <a:picLocks noChangeAspect="1"/>
          </p:cNvPicPr>
          <p:nvPr/>
        </p:nvPicPr>
        <p:blipFill>
          <a:blip r:embed="rId3" cstate="email">
            <a:extLst>
              <a:ext uri="{28A0092B-C50C-407E-A947-70E740481C1C}">
                <a14:useLocalDpi xmlns:a14="http://schemas.microsoft.com/office/drawing/2010/main" val="0"/>
              </a:ext>
            </a:extLst>
          </a:blip>
          <a:srcRect/>
          <a:stretch/>
        </p:blipFill>
        <p:spPr>
          <a:xfrm>
            <a:off x="5318619" y="2799914"/>
            <a:ext cx="2097222" cy="759458"/>
          </a:xfrm>
          <a:prstGeom prst="rect">
            <a:avLst/>
          </a:prstGeom>
        </p:spPr>
      </p:pic>
      <p:sp>
        <p:nvSpPr>
          <p:cNvPr id="6" name="Content Placeholder 2">
            <a:extLst>
              <a:ext uri="{FF2B5EF4-FFF2-40B4-BE49-F238E27FC236}">
                <a16:creationId xmlns:a16="http://schemas.microsoft.com/office/drawing/2014/main" id="{5A70DBE2-3024-A390-EC9B-E22C75DE8A31}"/>
              </a:ext>
            </a:extLst>
          </p:cNvPr>
          <p:cNvSpPr txBox="1">
            <a:spLocks/>
          </p:cNvSpPr>
          <p:nvPr/>
        </p:nvSpPr>
        <p:spPr>
          <a:xfrm>
            <a:off x="1824409" y="4673022"/>
            <a:ext cx="9594434" cy="7013463"/>
          </a:xfrm>
          <a:prstGeom prst="rect">
            <a:avLst/>
          </a:prstGeom>
        </p:spPr>
        <p:txBody>
          <a:bodyPr vert="horz" lIns="91440" tIns="45720" rIns="91440" bIns="45720" rtlCol="0">
            <a:normAutofit/>
          </a:bodyPr>
          <a:lstStyle>
            <a:lvl1pPr marL="685766" indent="-685766" algn="l" defTabSz="1828709" rtl="0" eaLnBrk="1" latinLnBrk="0" hangingPunct="1">
              <a:lnSpc>
                <a:spcPct val="90000"/>
              </a:lnSpc>
              <a:spcBef>
                <a:spcPts val="2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gn="just">
              <a:buFontTx/>
              <a:buNone/>
            </a:pPr>
            <a:r>
              <a:rPr lang="nl-NL" sz="3600">
                <a:effectLst/>
                <a:latin typeface="Calibri" panose="020F0502020204030204" pitchFamily="34" charset="0"/>
                <a:ea typeface="Calibri" panose="020F0502020204030204" pitchFamily="34" charset="0"/>
              </a:rPr>
              <a:t>De opleiding combineert deskundige input, interactieve sessies, intervisie en begeleiding door de pedagogisch begeleiders van PBD-GO!</a:t>
            </a:r>
          </a:p>
        </p:txBody>
      </p:sp>
      <p:pic>
        <p:nvPicPr>
          <p:cNvPr id="2" name="Afbeelding 1">
            <a:extLst>
              <a:ext uri="{FF2B5EF4-FFF2-40B4-BE49-F238E27FC236}">
                <a16:creationId xmlns:a16="http://schemas.microsoft.com/office/drawing/2014/main" id="{6A95F15F-D927-70FF-C09A-9148E8033F3A}"/>
              </a:ext>
            </a:extLst>
          </p:cNvPr>
          <p:cNvPicPr>
            <a:picLocks noChangeAspect="1"/>
          </p:cNvPicPr>
          <p:nvPr/>
        </p:nvPicPr>
        <p:blipFill rotWithShape="1">
          <a:blip r:embed="rId5" cstate="email">
            <a:extLst>
              <a:ext uri="{28A0092B-C50C-407E-A947-70E740481C1C}">
                <a14:useLocalDpi xmlns:a14="http://schemas.microsoft.com/office/drawing/2010/main" val="0"/>
              </a:ext>
            </a:extLst>
          </a:blip>
          <a:srcRect/>
          <a:stretch/>
        </p:blipFill>
        <p:spPr bwMode="auto">
          <a:xfrm>
            <a:off x="1198413" y="6716081"/>
            <a:ext cx="11592000" cy="5350565"/>
          </a:xfrm>
          <a:prstGeom prst="rect">
            <a:avLst/>
          </a:prstGeom>
          <a:ln>
            <a:noFill/>
          </a:ln>
          <a:extLst>
            <a:ext uri="{53640926-AAD7-44D8-BBD7-CCE9431645EC}">
              <a14:shadowObscured xmlns:a14="http://schemas.microsoft.com/office/drawing/2010/main"/>
            </a:ext>
          </a:extLst>
        </p:spPr>
      </p:pic>
      <p:pic>
        <p:nvPicPr>
          <p:cNvPr id="4" name="Afbeelding 3" descr="Afbeelding met tekst, schermopname, cirkel, Lettertype&#10;&#10;Door AI gegenereerde inhoud is mogelijk onjuist.">
            <a:extLst>
              <a:ext uri="{FF2B5EF4-FFF2-40B4-BE49-F238E27FC236}">
                <a16:creationId xmlns:a16="http://schemas.microsoft.com/office/drawing/2014/main" id="{D5F4CD7C-4D18-EF96-A720-02A67468007E}"/>
              </a:ext>
            </a:extLst>
          </p:cNvPr>
          <p:cNvPicPr>
            <a:picLocks noChangeAspect="1"/>
          </p:cNvPicPr>
          <p:nvPr/>
        </p:nvPicPr>
        <p:blipFill rotWithShape="1">
          <a:blip r:embed="rId6" cstate="email">
            <a:extLst>
              <a:ext uri="{28A0092B-C50C-407E-A947-70E740481C1C}">
                <a14:useLocalDpi xmlns:a14="http://schemas.microsoft.com/office/drawing/2010/main" val="0"/>
              </a:ext>
            </a:extLst>
          </a:blip>
          <a:srcRect/>
          <a:stretch/>
        </p:blipFill>
        <p:spPr bwMode="auto">
          <a:xfrm>
            <a:off x="12373466" y="3927219"/>
            <a:ext cx="11592000" cy="850506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60462097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AEE039-1DC1-5020-1353-101D2C9370BF}"/>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161EB8FC-D214-DB4E-201B-87E080D57AAD}"/>
              </a:ext>
            </a:extLst>
          </p:cNvPr>
          <p:cNvSpPr>
            <a:spLocks noGrp="1"/>
          </p:cNvSpPr>
          <p:nvPr>
            <p:ph type="title"/>
          </p:nvPr>
        </p:nvSpPr>
        <p:spPr>
          <a:xfrm>
            <a:off x="1512180" y="830436"/>
            <a:ext cx="14300249" cy="1639890"/>
          </a:xfrm>
        </p:spPr>
        <p:txBody>
          <a:bodyPr anchor="b">
            <a:normAutofit/>
          </a:bodyPr>
          <a:lstStyle/>
          <a:p>
            <a:r>
              <a:rPr lang="nl-NL" sz="4800"/>
              <a:t>Opleiding pedagogisch medewerker op mesoniveau focus data</a:t>
            </a:r>
            <a:endParaRPr lang="nl-BE" sz="4800"/>
          </a:p>
        </p:txBody>
      </p:sp>
      <p:sp>
        <p:nvSpPr>
          <p:cNvPr id="16" name="Content Placeholder 2">
            <a:extLst>
              <a:ext uri="{FF2B5EF4-FFF2-40B4-BE49-F238E27FC236}">
                <a16:creationId xmlns:a16="http://schemas.microsoft.com/office/drawing/2014/main" id="{4602328E-8D69-465C-9B3E-5DCA33BC9BFC}"/>
              </a:ext>
            </a:extLst>
          </p:cNvPr>
          <p:cNvSpPr>
            <a:spLocks noGrp="1"/>
          </p:cNvSpPr>
          <p:nvPr>
            <p:ph idx="1"/>
          </p:nvPr>
        </p:nvSpPr>
        <p:spPr>
          <a:xfrm>
            <a:off x="2882865" y="5923642"/>
            <a:ext cx="7978423" cy="6141977"/>
          </a:xfrm>
        </p:spPr>
        <p:txBody>
          <a:bodyPr>
            <a:normAutofit/>
          </a:bodyPr>
          <a:lstStyle/>
          <a:p>
            <a:pPr marL="0" indent="0" algn="ctr">
              <a:buNone/>
            </a:pPr>
            <a:r>
              <a:rPr lang="nl-NL" sz="7200" b="1">
                <a:solidFill>
                  <a:schemeClr val="accent2"/>
                </a:solidFill>
              </a:rPr>
              <a:t>doelgroep</a:t>
            </a:r>
            <a:endParaRPr lang="nl-NL" b="1">
              <a:solidFill>
                <a:schemeClr val="accent2"/>
              </a:solidFill>
            </a:endParaRPr>
          </a:p>
          <a:p>
            <a:pPr marL="0" indent="0" algn="just">
              <a:buNone/>
            </a:pPr>
            <a:r>
              <a:rPr lang="nl-NL"/>
              <a:t>De opleiding is bedoeld voor </a:t>
            </a:r>
            <a:r>
              <a:rPr lang="nl-NL" err="1"/>
              <a:t>Dico’s</a:t>
            </a:r>
            <a:r>
              <a:rPr lang="nl-NL"/>
              <a:t>, </a:t>
            </a:r>
            <a:r>
              <a:rPr lang="nl-NL" err="1"/>
              <a:t>Codi’s</a:t>
            </a:r>
            <a:r>
              <a:rPr lang="nl-NL"/>
              <a:t>, beleidsmedewerkers en dataspecialisten binnen een scholengroep. </a:t>
            </a:r>
          </a:p>
        </p:txBody>
      </p:sp>
      <p:pic>
        <p:nvPicPr>
          <p:cNvPr id="3" name="Afbeelding 2" descr="Afbeelding met cirkel, Graphics, patroon, kunst&#10;&#10;Door AI gegenereerde inhoud is mogelijk onjuist.">
            <a:extLst>
              <a:ext uri="{FF2B5EF4-FFF2-40B4-BE49-F238E27FC236}">
                <a16:creationId xmlns:a16="http://schemas.microsoft.com/office/drawing/2014/main" id="{99B3229D-96ED-F0D2-F44C-FB0C0E5D6370}"/>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993926" y="4345304"/>
            <a:ext cx="1709369" cy="1556037"/>
          </a:xfrm>
          <a:prstGeom prst="rect">
            <a:avLst/>
          </a:prstGeom>
        </p:spPr>
      </p:pic>
      <p:pic>
        <p:nvPicPr>
          <p:cNvPr id="6" name="Afbeelding 5" descr="Afbeelding met Graphics, Lettertype, symbool, ontwerp&#10;&#10;Door AI gegenereerde inhoud is mogelijk onjuist.">
            <a:extLst>
              <a:ext uri="{FF2B5EF4-FFF2-40B4-BE49-F238E27FC236}">
                <a16:creationId xmlns:a16="http://schemas.microsoft.com/office/drawing/2014/main" id="{E499C948-D69C-2A03-E736-A5E3403FC95B}"/>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16873089" y="4479953"/>
            <a:ext cx="1623311" cy="1555200"/>
          </a:xfrm>
          <a:prstGeom prst="rect">
            <a:avLst/>
          </a:prstGeom>
        </p:spPr>
      </p:pic>
      <p:sp>
        <p:nvSpPr>
          <p:cNvPr id="7" name="Content Placeholder 2">
            <a:extLst>
              <a:ext uri="{FF2B5EF4-FFF2-40B4-BE49-F238E27FC236}">
                <a16:creationId xmlns:a16="http://schemas.microsoft.com/office/drawing/2014/main" id="{4B38B8BA-829E-27E9-979F-C14205F90BC2}"/>
              </a:ext>
            </a:extLst>
          </p:cNvPr>
          <p:cNvSpPr txBox="1">
            <a:spLocks/>
          </p:cNvSpPr>
          <p:nvPr/>
        </p:nvSpPr>
        <p:spPr>
          <a:xfrm>
            <a:off x="14480119" y="5901336"/>
            <a:ext cx="7019429" cy="6610330"/>
          </a:xfrm>
          <a:prstGeom prst="rect">
            <a:avLst/>
          </a:prstGeom>
        </p:spPr>
        <p:txBody>
          <a:bodyPr vert="horz" lIns="91440" tIns="45720" rIns="91440" bIns="45720" rtlCol="0">
            <a:normAutofit/>
          </a:bodyPr>
          <a:lstStyle>
            <a:lvl1pPr marL="685766" indent="-685766" algn="l" defTabSz="1828709" rtl="0" eaLnBrk="1" latinLnBrk="0" hangingPunct="1">
              <a:lnSpc>
                <a:spcPct val="90000"/>
              </a:lnSpc>
              <a:spcBef>
                <a:spcPts val="2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gn="ctr">
              <a:buFontTx/>
              <a:buNone/>
            </a:pPr>
            <a:r>
              <a:rPr lang="nl-NL" sz="7200" b="1">
                <a:solidFill>
                  <a:schemeClr val="accent2"/>
                </a:solidFill>
              </a:rPr>
              <a:t>deelnemen</a:t>
            </a:r>
            <a:endParaRPr lang="nl-NL" b="1">
              <a:solidFill>
                <a:schemeClr val="accent2"/>
              </a:solidFill>
            </a:endParaRPr>
          </a:p>
          <a:p>
            <a:pPr marL="0" indent="0" algn="ctr">
              <a:buFontTx/>
              <a:buNone/>
            </a:pPr>
            <a:r>
              <a:rPr lang="nl-NL"/>
              <a:t>Op inschrijving </a:t>
            </a:r>
            <a:br>
              <a:rPr lang="nl-NL"/>
            </a:br>
            <a:r>
              <a:rPr lang="nl-NL"/>
              <a:t>via de GO! pro website</a:t>
            </a:r>
          </a:p>
          <a:p>
            <a:pPr marL="0" indent="0" algn="ctr">
              <a:buFontTx/>
              <a:buNone/>
            </a:pPr>
            <a:r>
              <a:rPr lang="nl-NL"/>
              <a:t>Deelname is per scholengroep beperkt tot maximaal twee professionals</a:t>
            </a:r>
          </a:p>
          <a:p>
            <a:pPr marL="0" indent="0" algn="just">
              <a:buFontTx/>
              <a:buNone/>
            </a:pPr>
            <a:endParaRPr lang="en-US"/>
          </a:p>
        </p:txBody>
      </p:sp>
    </p:spTree>
    <p:extLst>
      <p:ext uri="{BB962C8B-B14F-4D97-AF65-F5344CB8AC3E}">
        <p14:creationId xmlns:p14="http://schemas.microsoft.com/office/powerpoint/2010/main" val="293491960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F9D7ED-7A26-93AF-E305-B56672C37BB1}"/>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61205970-CB53-4E56-4815-8433A587A5ED}"/>
              </a:ext>
            </a:extLst>
          </p:cNvPr>
          <p:cNvSpPr>
            <a:spLocks noGrp="1"/>
          </p:cNvSpPr>
          <p:nvPr>
            <p:ph type="title"/>
          </p:nvPr>
        </p:nvSpPr>
        <p:spPr>
          <a:xfrm>
            <a:off x="1512180" y="624468"/>
            <a:ext cx="14746297" cy="1639890"/>
          </a:xfrm>
        </p:spPr>
        <p:txBody>
          <a:bodyPr anchor="b">
            <a:normAutofit/>
          </a:bodyPr>
          <a:lstStyle/>
          <a:p>
            <a:r>
              <a:rPr lang="nl-NL" sz="4800"/>
              <a:t>Opleiding pedagogisch medewerker op mesoniveau </a:t>
            </a:r>
            <a:br>
              <a:rPr lang="nl-NL" sz="4800"/>
            </a:br>
            <a:r>
              <a:rPr lang="nl-NL" sz="4800"/>
              <a:t>focus data</a:t>
            </a:r>
            <a:endParaRPr lang="nl-BE" sz="4800"/>
          </a:p>
        </p:txBody>
      </p:sp>
      <p:sp>
        <p:nvSpPr>
          <p:cNvPr id="16" name="Content Placeholder 2">
            <a:extLst>
              <a:ext uri="{FF2B5EF4-FFF2-40B4-BE49-F238E27FC236}">
                <a16:creationId xmlns:a16="http://schemas.microsoft.com/office/drawing/2014/main" id="{862C49FB-0C55-DC99-5E78-3BB27FFC8388}"/>
              </a:ext>
            </a:extLst>
          </p:cNvPr>
          <p:cNvSpPr>
            <a:spLocks noGrp="1"/>
          </p:cNvSpPr>
          <p:nvPr>
            <p:ph idx="1"/>
          </p:nvPr>
        </p:nvSpPr>
        <p:spPr>
          <a:xfrm>
            <a:off x="2074131" y="4267129"/>
            <a:ext cx="19358513" cy="973941"/>
          </a:xfrm>
        </p:spPr>
        <p:txBody>
          <a:bodyPr>
            <a:normAutofit fontScale="92500" lnSpcReduction="10000"/>
          </a:bodyPr>
          <a:lstStyle/>
          <a:p>
            <a:pPr marL="0" indent="0" algn="ctr">
              <a:buNone/>
            </a:pPr>
            <a:r>
              <a:rPr lang="nl-NL" sz="7200" b="1">
                <a:solidFill>
                  <a:schemeClr val="accent2"/>
                </a:solidFill>
              </a:rPr>
              <a:t>doelen</a:t>
            </a:r>
            <a:endParaRPr lang="nl-NL" b="1">
              <a:solidFill>
                <a:schemeClr val="accent2"/>
              </a:solidFill>
            </a:endParaRPr>
          </a:p>
        </p:txBody>
      </p:sp>
      <p:pic>
        <p:nvPicPr>
          <p:cNvPr id="3" name="Afbeelding 2">
            <a:extLst>
              <a:ext uri="{FF2B5EF4-FFF2-40B4-BE49-F238E27FC236}">
                <a16:creationId xmlns:a16="http://schemas.microsoft.com/office/drawing/2014/main" id="{2CA6C132-37F8-1EC9-65DA-62889B8F1866}"/>
              </a:ext>
            </a:extLst>
          </p:cNvPr>
          <p:cNvPicPr>
            <a:picLocks noChangeAspect="1"/>
          </p:cNvPicPr>
          <p:nvPr/>
        </p:nvPicPr>
        <p:blipFill>
          <a:blip r:embed="rId3" cstate="email">
            <a:extLst>
              <a:ext uri="{28A0092B-C50C-407E-A947-70E740481C1C}">
                <a14:useLocalDpi xmlns:a14="http://schemas.microsoft.com/office/drawing/2010/main" val="0"/>
              </a:ext>
            </a:extLst>
          </a:blip>
          <a:srcRect/>
          <a:stretch/>
        </p:blipFill>
        <p:spPr>
          <a:xfrm>
            <a:off x="11168453" y="2711092"/>
            <a:ext cx="1169867" cy="1556037"/>
          </a:xfrm>
          <a:prstGeom prst="rect">
            <a:avLst/>
          </a:prstGeom>
        </p:spPr>
      </p:pic>
      <p:sp>
        <p:nvSpPr>
          <p:cNvPr id="2" name="Content Placeholder 2">
            <a:extLst>
              <a:ext uri="{FF2B5EF4-FFF2-40B4-BE49-F238E27FC236}">
                <a16:creationId xmlns:a16="http://schemas.microsoft.com/office/drawing/2014/main" id="{2D127B48-EAAC-8B14-5C49-B301F73E8F23}"/>
              </a:ext>
            </a:extLst>
          </p:cNvPr>
          <p:cNvSpPr txBox="1">
            <a:spLocks/>
          </p:cNvSpPr>
          <p:nvPr/>
        </p:nvSpPr>
        <p:spPr>
          <a:xfrm>
            <a:off x="1512181" y="5436670"/>
            <a:ext cx="20924073" cy="7253418"/>
          </a:xfrm>
          <a:prstGeom prst="rect">
            <a:avLst/>
          </a:prstGeom>
        </p:spPr>
        <p:txBody>
          <a:bodyPr vert="horz" lIns="91440" tIns="45720" rIns="91440" bIns="45720" numCol="2" spcCol="540000" rtlCol="0">
            <a:normAutofit/>
          </a:bodyPr>
          <a:lstStyle>
            <a:lvl1pPr marL="685766" indent="-685766" algn="l" defTabSz="1828709" rtl="0" eaLnBrk="1" latinLnBrk="0" hangingPunct="1">
              <a:lnSpc>
                <a:spcPct val="90000"/>
              </a:lnSpc>
              <a:spcBef>
                <a:spcPts val="2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342900" lvl="0" indent="-342900">
              <a:lnSpc>
                <a:spcPct val="107000"/>
              </a:lnSpc>
              <a:spcBef>
                <a:spcPts val="600"/>
              </a:spcBef>
              <a:buFont typeface="Symbol" panose="05050102010706020507" pitchFamily="18" charset="2"/>
              <a:buChar char=""/>
            </a:pPr>
            <a:r>
              <a:rPr lang="nl-BE" sz="3600">
                <a:effectLst/>
                <a:latin typeface="Calibri" panose="020F0502020204030204" pitchFamily="34" charset="0"/>
                <a:ea typeface="Calibri" panose="020F0502020204030204" pitchFamily="34" charset="0"/>
              </a:rPr>
              <a:t>De verschillende begeleidingsrollen in een professionaliseringstraject rond data effectief in te zetten.</a:t>
            </a:r>
          </a:p>
          <a:p>
            <a:pPr marL="342900" lvl="0" indent="-342900">
              <a:lnSpc>
                <a:spcPct val="107000"/>
              </a:lnSpc>
              <a:buFont typeface="Symbol" panose="05050102010706020507" pitchFamily="18" charset="2"/>
              <a:buChar char=""/>
            </a:pPr>
            <a:r>
              <a:rPr lang="nl-BE" sz="3600">
                <a:effectLst/>
                <a:latin typeface="Calibri" panose="020F0502020204030204" pitchFamily="34" charset="0"/>
                <a:ea typeface="Calibri" panose="020F0502020204030204" pitchFamily="34" charset="0"/>
              </a:rPr>
              <a:t>Manieren te reflecteren om motivatie en engagement voor professionalisering rond data te verhogen.</a:t>
            </a:r>
          </a:p>
          <a:p>
            <a:pPr marL="342900" lvl="0" indent="-342900">
              <a:lnSpc>
                <a:spcPct val="107000"/>
              </a:lnSpc>
              <a:buFont typeface="Symbol" panose="05050102010706020507" pitchFamily="18" charset="2"/>
              <a:buChar char=""/>
            </a:pPr>
            <a:r>
              <a:rPr lang="nl-BE" sz="3600">
                <a:effectLst/>
                <a:latin typeface="Calibri" panose="020F0502020204030204" pitchFamily="34" charset="0"/>
                <a:ea typeface="Calibri" panose="020F0502020204030204" pitchFamily="34" charset="0"/>
              </a:rPr>
              <a:t>De effectiviteitsfactoren van professionaliseringstrajecten te herkennen en toe te passen.</a:t>
            </a:r>
          </a:p>
          <a:p>
            <a:pPr marL="342900" lvl="0" indent="-342900">
              <a:lnSpc>
                <a:spcPct val="107000"/>
              </a:lnSpc>
              <a:buFont typeface="Symbol" panose="05050102010706020507" pitchFamily="18" charset="2"/>
              <a:buChar char=""/>
            </a:pPr>
            <a:r>
              <a:rPr lang="nl-BE" sz="3600">
                <a:effectLst/>
                <a:latin typeface="Calibri" panose="020F0502020204030204" pitchFamily="34" charset="0"/>
                <a:ea typeface="Calibri" panose="020F0502020204030204" pitchFamily="34" charset="0"/>
              </a:rPr>
              <a:t>Een concreet professionaliseringstraject rond data binnen hun scholengroep te implementeren.</a:t>
            </a:r>
          </a:p>
          <a:p>
            <a:pPr marL="342900" lvl="0" indent="-342900">
              <a:lnSpc>
                <a:spcPct val="107000"/>
              </a:lnSpc>
              <a:buFont typeface="Symbol" panose="05050102010706020507" pitchFamily="18" charset="2"/>
              <a:buChar char=""/>
            </a:pPr>
            <a:r>
              <a:rPr lang="nl-BE" sz="3600">
                <a:effectLst/>
                <a:latin typeface="Calibri" panose="020F0502020204030204" pitchFamily="34" charset="0"/>
                <a:ea typeface="Calibri" panose="020F0502020204030204" pitchFamily="34" charset="0"/>
              </a:rPr>
              <a:t>De verschillende databronnen te kennen en doelgericht te gebruiken.</a:t>
            </a:r>
          </a:p>
          <a:p>
            <a:pPr marL="342900" lvl="0" indent="-342900">
              <a:lnSpc>
                <a:spcPct val="107000"/>
              </a:lnSpc>
              <a:buFont typeface="Symbol" panose="05050102010706020507" pitchFamily="18" charset="2"/>
              <a:buChar char=""/>
            </a:pPr>
            <a:r>
              <a:rPr lang="nl-BE" sz="3600">
                <a:effectLst/>
                <a:latin typeface="Calibri" panose="020F0502020204030204" pitchFamily="34" charset="0"/>
                <a:ea typeface="Calibri" panose="020F0502020204030204" pitchFamily="34" charset="0"/>
              </a:rPr>
              <a:t>Knipperlichten en ondersteuningsnoden op basis van data te detecteren binnen hun scholen.</a:t>
            </a:r>
          </a:p>
          <a:p>
            <a:pPr marL="342900" lvl="0" indent="-342900">
              <a:lnSpc>
                <a:spcPct val="107000"/>
              </a:lnSpc>
              <a:spcAft>
                <a:spcPts val="600"/>
              </a:spcAft>
              <a:buFont typeface="Symbol" panose="05050102010706020507" pitchFamily="18" charset="2"/>
              <a:buChar char=""/>
            </a:pPr>
            <a:r>
              <a:rPr lang="nl-BE" sz="3600">
                <a:effectLst/>
                <a:latin typeface="Calibri" panose="020F0502020204030204" pitchFamily="34" charset="0"/>
                <a:ea typeface="Calibri" panose="020F0502020204030204" pitchFamily="34" charset="0"/>
              </a:rPr>
              <a:t>Data te analyseren en te gebruiken voor cyclische acties n.a.v. doorlichtingsverslagen.</a:t>
            </a:r>
          </a:p>
          <a:p>
            <a:pPr marL="342900" lvl="0" indent="-342900">
              <a:lnSpc>
                <a:spcPct val="107000"/>
              </a:lnSpc>
              <a:spcAft>
                <a:spcPts val="600"/>
              </a:spcAft>
              <a:buFont typeface="Symbol" panose="05050102010706020507" pitchFamily="18" charset="2"/>
              <a:buChar char=""/>
            </a:pPr>
            <a:r>
              <a:rPr lang="nl-BE" sz="3600">
                <a:effectLst/>
                <a:latin typeface="Calibri" panose="020F0502020204030204" pitchFamily="34" charset="0"/>
                <a:ea typeface="Calibri" panose="020F0502020204030204" pitchFamily="34" charset="0"/>
              </a:rPr>
              <a:t>Directies te professionaliseren in het effectief omgaan met data.</a:t>
            </a:r>
            <a:endParaRPr lang="nl-BE" sz="540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194678106"/>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CE8B8BB-D338-BC16-0814-9B4DE7881C81}"/>
              </a:ext>
            </a:extLst>
          </p:cNvPr>
          <p:cNvSpPr>
            <a:spLocks noGrp="1"/>
          </p:cNvSpPr>
          <p:nvPr>
            <p:ph type="ctrTitle"/>
          </p:nvPr>
        </p:nvSpPr>
        <p:spPr/>
        <p:txBody>
          <a:bodyPr>
            <a:normAutofit fontScale="90000"/>
          </a:bodyPr>
          <a:lstStyle/>
          <a:p>
            <a:r>
              <a:rPr lang="nl-BE"/>
              <a:t>Aanvullend vormingsaanbod</a:t>
            </a:r>
          </a:p>
        </p:txBody>
      </p:sp>
      <p:sp>
        <p:nvSpPr>
          <p:cNvPr id="3" name="Ondertitel 2">
            <a:extLst>
              <a:ext uri="{FF2B5EF4-FFF2-40B4-BE49-F238E27FC236}">
                <a16:creationId xmlns:a16="http://schemas.microsoft.com/office/drawing/2014/main" id="{8E6DBEE0-B15E-5E4D-2B56-36F482B2DC66}"/>
              </a:ext>
            </a:extLst>
          </p:cNvPr>
          <p:cNvSpPr>
            <a:spLocks noGrp="1"/>
          </p:cNvSpPr>
          <p:nvPr>
            <p:ph type="subTitle" idx="1"/>
          </p:nvPr>
        </p:nvSpPr>
        <p:spPr/>
        <p:txBody>
          <a:bodyPr/>
          <a:lstStyle/>
          <a:p>
            <a:r>
              <a:rPr lang="nl-BE"/>
              <a:t>Flankerend aanbod op inschrijving </a:t>
            </a:r>
          </a:p>
        </p:txBody>
      </p:sp>
    </p:spTree>
    <p:extLst>
      <p:ext uri="{BB962C8B-B14F-4D97-AF65-F5344CB8AC3E}">
        <p14:creationId xmlns:p14="http://schemas.microsoft.com/office/powerpoint/2010/main" val="3047659443"/>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276E06-04CE-8F4A-1C60-922BF9907464}"/>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C83F87B0-3237-3F0D-0446-68971796B2F4}"/>
              </a:ext>
            </a:extLst>
          </p:cNvPr>
          <p:cNvSpPr>
            <a:spLocks noGrp="1"/>
          </p:cNvSpPr>
          <p:nvPr>
            <p:ph type="title"/>
          </p:nvPr>
        </p:nvSpPr>
        <p:spPr>
          <a:xfrm>
            <a:off x="1512180" y="624468"/>
            <a:ext cx="14746297" cy="1639890"/>
          </a:xfrm>
        </p:spPr>
        <p:txBody>
          <a:bodyPr anchor="b">
            <a:normAutofit/>
          </a:bodyPr>
          <a:lstStyle/>
          <a:p>
            <a:r>
              <a:rPr lang="nl-NL" sz="4800"/>
              <a:t>Gedrags- en klasmanagement</a:t>
            </a:r>
            <a:endParaRPr lang="nl-BE" sz="4800"/>
          </a:p>
        </p:txBody>
      </p:sp>
      <p:sp>
        <p:nvSpPr>
          <p:cNvPr id="2" name="Content Placeholder 2">
            <a:extLst>
              <a:ext uri="{FF2B5EF4-FFF2-40B4-BE49-F238E27FC236}">
                <a16:creationId xmlns:a16="http://schemas.microsoft.com/office/drawing/2014/main" id="{34844561-185F-F44A-8C1F-27161B5D49D5}"/>
              </a:ext>
            </a:extLst>
          </p:cNvPr>
          <p:cNvSpPr txBox="1">
            <a:spLocks/>
          </p:cNvSpPr>
          <p:nvPr/>
        </p:nvSpPr>
        <p:spPr>
          <a:xfrm>
            <a:off x="1512182" y="3189249"/>
            <a:ext cx="19853556" cy="9500839"/>
          </a:xfrm>
          <a:prstGeom prst="rect">
            <a:avLst/>
          </a:prstGeom>
        </p:spPr>
        <p:txBody>
          <a:bodyPr vert="horz" lIns="91440" tIns="45720" rIns="91440" bIns="45720" numCol="1" spcCol="540000" rtlCol="0">
            <a:normAutofit/>
          </a:bodyPr>
          <a:lstStyle>
            <a:lvl1pPr marL="685766" indent="-685766" algn="l" defTabSz="1828709" rtl="0" eaLnBrk="1" latinLnBrk="0" hangingPunct="1">
              <a:lnSpc>
                <a:spcPct val="90000"/>
              </a:lnSpc>
              <a:spcBef>
                <a:spcPts val="2000"/>
              </a:spcBef>
              <a:buFontTx/>
              <a:buBlip>
                <a:blip r:embed="rId3"/>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3"/>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3"/>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r>
              <a:rPr lang="nl" sz="4400">
                <a:latin typeface="Calibri"/>
                <a:ea typeface="Calibri"/>
                <a:cs typeface="Calibri"/>
              </a:rPr>
              <a:t>Verbinding als methodiek bij weerstand</a:t>
            </a:r>
            <a:r>
              <a:rPr lang="nl-NL" sz="4400">
                <a:latin typeface="Calibri"/>
                <a:ea typeface="Calibri"/>
                <a:cs typeface="Calibri"/>
              </a:rPr>
              <a:t> </a:t>
            </a:r>
            <a:endParaRPr lang="nl-NL" sz="4400"/>
          </a:p>
          <a:p>
            <a:r>
              <a:rPr lang="nl" sz="4400">
                <a:latin typeface="Calibri"/>
                <a:ea typeface="Calibri"/>
                <a:cs typeface="Calibri"/>
              </a:rPr>
              <a:t>Oplossingsgericht omgaan met problematisch en uitdagend gedrag</a:t>
            </a:r>
          </a:p>
          <a:p>
            <a:r>
              <a:rPr lang="nl" sz="4400">
                <a:latin typeface="Calibri"/>
                <a:ea typeface="Calibri"/>
                <a:cs typeface="Calibri"/>
              </a:rPr>
              <a:t>Aan de slag met nieuwe autoriteit</a:t>
            </a:r>
          </a:p>
          <a:p>
            <a:r>
              <a:rPr lang="nl" sz="4400">
                <a:latin typeface="Calibri"/>
                <a:ea typeface="Calibri"/>
                <a:cs typeface="Calibri"/>
              </a:rPr>
              <a:t>Coachen van je leerlingen: oplossingsgericht aan de slag </a:t>
            </a:r>
          </a:p>
          <a:p>
            <a:r>
              <a:rPr lang="nl" sz="4400">
                <a:latin typeface="Calibri"/>
                <a:ea typeface="Calibri"/>
                <a:cs typeface="Calibri"/>
              </a:rPr>
              <a:t>Rust, focus en sfeer in de klas </a:t>
            </a:r>
          </a:p>
          <a:p>
            <a:r>
              <a:rPr lang="nl" sz="4400">
                <a:latin typeface="Calibri"/>
                <a:ea typeface="Calibri"/>
                <a:cs typeface="Calibri"/>
              </a:rPr>
              <a:t>Naast een kenniscurriculum ook een gedragscurriculum</a:t>
            </a:r>
            <a:endParaRPr lang="nl-BE" sz="440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686280909"/>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CAAE96-A3CA-6006-A451-4166986E931F}"/>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EF371DA7-57E8-2CBB-0FA8-F107C245934C}"/>
              </a:ext>
            </a:extLst>
          </p:cNvPr>
          <p:cNvSpPr>
            <a:spLocks noGrp="1"/>
          </p:cNvSpPr>
          <p:nvPr>
            <p:ph type="title"/>
          </p:nvPr>
        </p:nvSpPr>
        <p:spPr>
          <a:xfrm>
            <a:off x="1512180" y="624468"/>
            <a:ext cx="14746297" cy="1639890"/>
          </a:xfrm>
        </p:spPr>
        <p:txBody>
          <a:bodyPr anchor="b">
            <a:normAutofit/>
          </a:bodyPr>
          <a:lstStyle/>
          <a:p>
            <a:r>
              <a:rPr lang="nl-NL" sz="4800"/>
              <a:t>Brede basiszorg</a:t>
            </a:r>
            <a:endParaRPr lang="nl-BE" sz="4800"/>
          </a:p>
        </p:txBody>
      </p:sp>
      <p:sp>
        <p:nvSpPr>
          <p:cNvPr id="2" name="Content Placeholder 2">
            <a:extLst>
              <a:ext uri="{FF2B5EF4-FFF2-40B4-BE49-F238E27FC236}">
                <a16:creationId xmlns:a16="http://schemas.microsoft.com/office/drawing/2014/main" id="{56D626B0-A57B-92F8-E4E1-BCD8AF6E875E}"/>
              </a:ext>
            </a:extLst>
          </p:cNvPr>
          <p:cNvSpPr txBox="1">
            <a:spLocks/>
          </p:cNvSpPr>
          <p:nvPr/>
        </p:nvSpPr>
        <p:spPr>
          <a:xfrm>
            <a:off x="1512182" y="3189249"/>
            <a:ext cx="19853556" cy="9500839"/>
          </a:xfrm>
          <a:prstGeom prst="rect">
            <a:avLst/>
          </a:prstGeom>
        </p:spPr>
        <p:txBody>
          <a:bodyPr vert="horz" lIns="91440" tIns="45720" rIns="91440" bIns="45720" numCol="1" spcCol="540000" rtlCol="0">
            <a:normAutofit/>
          </a:bodyPr>
          <a:lstStyle>
            <a:lvl1pPr marL="685766" indent="-685766" algn="l" defTabSz="1828709" rtl="0" eaLnBrk="1" latinLnBrk="0" hangingPunct="1">
              <a:lnSpc>
                <a:spcPct val="90000"/>
              </a:lnSpc>
              <a:spcBef>
                <a:spcPts val="2000"/>
              </a:spcBef>
              <a:buFontTx/>
              <a:buBlip>
                <a:blip r:embed="rId3"/>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3"/>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3"/>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r>
              <a:rPr lang="nl" sz="4400">
                <a:solidFill>
                  <a:srgbClr val="000000"/>
                </a:solidFill>
                <a:latin typeface="Calibri"/>
                <a:ea typeface="Calibri"/>
                <a:cs typeface="Calibri"/>
              </a:rPr>
              <a:t>Sneller signalen snappen: mentaal welzijn in onderwijs</a:t>
            </a:r>
          </a:p>
          <a:p>
            <a:r>
              <a:rPr lang="nl-BE" sz="4400">
                <a:solidFill>
                  <a:srgbClr val="000000"/>
                </a:solidFill>
                <a:latin typeface="Calibri"/>
                <a:ea typeface="Calibri"/>
                <a:cs typeface="Calibri"/>
              </a:rPr>
              <a:t>Cognitief sterk functionerende leerlingen </a:t>
            </a:r>
            <a:br>
              <a:rPr lang="nl-BE" sz="4400">
                <a:solidFill>
                  <a:srgbClr val="000000"/>
                </a:solidFill>
                <a:latin typeface="Calibri"/>
                <a:ea typeface="Calibri"/>
                <a:cs typeface="Calibri"/>
              </a:rPr>
            </a:br>
            <a:r>
              <a:rPr lang="nl-BE" sz="4400">
                <a:solidFill>
                  <a:srgbClr val="000000"/>
                </a:solidFill>
                <a:latin typeface="Calibri"/>
                <a:ea typeface="Calibri"/>
                <a:cs typeface="Calibri"/>
              </a:rPr>
              <a:t>(gedifferentieerd voor leraren, leerlingenbegeleiding en beleid)</a:t>
            </a:r>
          </a:p>
          <a:p>
            <a:r>
              <a:rPr lang="nl-BE" sz="4400">
                <a:solidFill>
                  <a:srgbClr val="000000"/>
                </a:solidFill>
                <a:latin typeface="Calibri"/>
                <a:ea typeface="Calibri"/>
                <a:cs typeface="Calibri"/>
              </a:rPr>
              <a:t>Zelfregulerend leren</a:t>
            </a:r>
          </a:p>
          <a:p>
            <a:r>
              <a:rPr lang="nl-NL" sz="4400">
                <a:latin typeface="Calibri"/>
                <a:ea typeface="Calibri"/>
                <a:cs typeface="Calibri"/>
              </a:rPr>
              <a:t>Motiveren van jongvolwassenen </a:t>
            </a:r>
            <a:r>
              <a:rPr lang="nl-BE" sz="4400">
                <a:solidFill>
                  <a:srgbClr val="000000"/>
                </a:solidFill>
                <a:latin typeface="Calibri"/>
                <a:ea typeface="Calibri"/>
                <a:cs typeface="Calibri"/>
              </a:rPr>
              <a:t>(volwassenenonderwijs)</a:t>
            </a:r>
          </a:p>
          <a:p>
            <a:r>
              <a:rPr lang="nl-BE" sz="4400">
                <a:solidFill>
                  <a:srgbClr val="000000"/>
                </a:solidFill>
                <a:latin typeface="Calibri"/>
                <a:ea typeface="Calibri"/>
                <a:cs typeface="Calibri"/>
              </a:rPr>
              <a:t>Anderstalige nieuwkomers</a:t>
            </a:r>
          </a:p>
          <a:p>
            <a:endParaRPr lang="nl" sz="4400">
              <a:solidFill>
                <a:srgbClr val="000000"/>
              </a:solidFill>
              <a:latin typeface="Calibri"/>
              <a:ea typeface="Calibri"/>
              <a:cs typeface="Calibri"/>
            </a:endParaRPr>
          </a:p>
          <a:p>
            <a:endParaRPr lang="nl-BE" sz="440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028783912"/>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5E9290-9913-2BB3-AD0F-2696C7603376}"/>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59344139-A987-9EAB-2553-0A6523D0750B}"/>
              </a:ext>
            </a:extLst>
          </p:cNvPr>
          <p:cNvSpPr>
            <a:spLocks noGrp="1"/>
          </p:cNvSpPr>
          <p:nvPr>
            <p:ph type="title"/>
          </p:nvPr>
        </p:nvSpPr>
        <p:spPr>
          <a:xfrm>
            <a:off x="1512180" y="624468"/>
            <a:ext cx="14746297" cy="1639890"/>
          </a:xfrm>
        </p:spPr>
        <p:txBody>
          <a:bodyPr anchor="b">
            <a:normAutofit/>
          </a:bodyPr>
          <a:lstStyle/>
          <a:p>
            <a:r>
              <a:rPr lang="nl-NL" sz="4800"/>
              <a:t>Verhoogde zorg</a:t>
            </a:r>
            <a:endParaRPr lang="nl-BE" sz="4800"/>
          </a:p>
        </p:txBody>
      </p:sp>
      <p:sp>
        <p:nvSpPr>
          <p:cNvPr id="2" name="Content Placeholder 2">
            <a:extLst>
              <a:ext uri="{FF2B5EF4-FFF2-40B4-BE49-F238E27FC236}">
                <a16:creationId xmlns:a16="http://schemas.microsoft.com/office/drawing/2014/main" id="{0B061F7B-0265-EE99-1245-FD582F62A2F7}"/>
              </a:ext>
            </a:extLst>
          </p:cNvPr>
          <p:cNvSpPr txBox="1">
            <a:spLocks/>
          </p:cNvSpPr>
          <p:nvPr/>
        </p:nvSpPr>
        <p:spPr>
          <a:xfrm>
            <a:off x="1512182" y="3189249"/>
            <a:ext cx="19853556" cy="9500839"/>
          </a:xfrm>
          <a:prstGeom prst="rect">
            <a:avLst/>
          </a:prstGeom>
        </p:spPr>
        <p:txBody>
          <a:bodyPr vert="horz" lIns="91440" tIns="45720" rIns="91440" bIns="45720" numCol="1" spcCol="540000" rtlCol="0" anchor="t">
            <a:normAutofit/>
          </a:bodyPr>
          <a:lstStyle>
            <a:lvl1pPr marL="685766" indent="-685766" algn="l" defTabSz="1828709" rtl="0" eaLnBrk="1" latinLnBrk="0" hangingPunct="1">
              <a:lnSpc>
                <a:spcPct val="90000"/>
              </a:lnSpc>
              <a:spcBef>
                <a:spcPts val="2000"/>
              </a:spcBef>
              <a:buFontTx/>
              <a:buBlip>
                <a:blip r:embed="rId3"/>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3"/>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3"/>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685165" indent="-685165"/>
            <a:r>
              <a:rPr lang="nl-NL" sz="4400">
                <a:latin typeface="Arial"/>
                <a:cs typeface="Arial"/>
              </a:rPr>
              <a:t>Vormingstraject LSCI </a:t>
            </a:r>
            <a:endParaRPr lang="nl-NL"/>
          </a:p>
          <a:p>
            <a:pPr marL="685165" indent="-685165"/>
            <a:r>
              <a:rPr lang="nl-NL" sz="4400">
                <a:latin typeface="Arial"/>
                <a:cs typeface="Arial"/>
              </a:rPr>
              <a:t>Kleuters met autisme in je klas </a:t>
            </a:r>
          </a:p>
          <a:p>
            <a:pPr marL="685165" indent="-685165"/>
            <a:r>
              <a:rPr lang="nl-NL" sz="4400">
                <a:latin typeface="Arial"/>
                <a:cs typeface="Arial"/>
              </a:rPr>
              <a:t>Autisme  Basiscursus (alle niveaus)</a:t>
            </a:r>
          </a:p>
          <a:p>
            <a:pPr marL="685165" indent="-685165"/>
            <a:r>
              <a:rPr lang="nl-NL" sz="4400">
                <a:latin typeface="Arial"/>
                <a:cs typeface="Arial"/>
              </a:rPr>
              <a:t>De draad van</a:t>
            </a:r>
            <a:r>
              <a:rPr lang="nl-NL" sz="4400" b="1">
                <a:latin typeface="Arial"/>
                <a:cs typeface="Arial"/>
              </a:rPr>
              <a:t> </a:t>
            </a:r>
            <a:r>
              <a:rPr lang="nl-NL" sz="4400" err="1">
                <a:latin typeface="Arial"/>
                <a:cs typeface="Arial"/>
              </a:rPr>
              <a:t>Vignero</a:t>
            </a:r>
            <a:r>
              <a:rPr lang="nl-NL" sz="4400" b="1">
                <a:latin typeface="Arial"/>
                <a:cs typeface="Arial"/>
              </a:rPr>
              <a:t>:</a:t>
            </a:r>
            <a:r>
              <a:rPr lang="nl-NL" sz="4400">
                <a:latin typeface="Arial"/>
                <a:cs typeface="Arial"/>
              </a:rPr>
              <a:t> integreren om breder naar leerlingen te kijken</a:t>
            </a:r>
          </a:p>
          <a:p>
            <a:pPr marL="685165" indent="-685165"/>
            <a:r>
              <a:rPr lang="nl-NL" sz="4400">
                <a:latin typeface="Arial"/>
                <a:cs typeface="Arial"/>
              </a:rPr>
              <a:t>Cerebrale Visuele Inperking bij kinderen</a:t>
            </a:r>
          </a:p>
          <a:p>
            <a:pPr marL="685165" indent="-685165"/>
            <a:r>
              <a:rPr lang="nl-NL" sz="4400">
                <a:latin typeface="Arial"/>
                <a:cs typeface="Arial"/>
              </a:rPr>
              <a:t>Ondersteunend tekenen voor leerlingen met STOS</a:t>
            </a:r>
            <a:br>
              <a:rPr lang="nl-NL" sz="4400">
                <a:latin typeface="Arial"/>
                <a:cs typeface="Arial"/>
              </a:rPr>
            </a:br>
            <a:endParaRPr lang="nl-NL" sz="4400">
              <a:latin typeface="Arial"/>
              <a:cs typeface="Arial"/>
            </a:endParaRPr>
          </a:p>
          <a:p>
            <a:pPr marL="685165" indent="-685165"/>
            <a:r>
              <a:rPr lang="nl-NL" sz="4400">
                <a:latin typeface="Arial"/>
                <a:cs typeface="Arial"/>
              </a:rPr>
              <a:t>+ beknopt aanbod zorg op maat</a:t>
            </a:r>
          </a:p>
          <a:p>
            <a:pPr marL="685165" indent="-685165"/>
            <a:endParaRPr lang="nl" sz="4400">
              <a:solidFill>
                <a:srgbClr val="000000"/>
              </a:solidFill>
              <a:latin typeface="Calibri"/>
              <a:ea typeface="Calibri"/>
              <a:cs typeface="Calibri"/>
            </a:endParaRPr>
          </a:p>
          <a:p>
            <a:pPr marL="685165" indent="-685165"/>
            <a:endParaRPr lang="nl-BE" sz="4400">
              <a:effectLst/>
              <a:ea typeface="Calibri" panose="020F0502020204030204" pitchFamily="34" charset="0"/>
            </a:endParaRPr>
          </a:p>
        </p:txBody>
      </p:sp>
    </p:spTree>
    <p:extLst>
      <p:ext uri="{BB962C8B-B14F-4D97-AF65-F5344CB8AC3E}">
        <p14:creationId xmlns:p14="http://schemas.microsoft.com/office/powerpoint/2010/main" val="3780866749"/>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105E01-57AD-8949-069B-E292250C3DC3}"/>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BB265E6C-ACE4-9A9F-A6D1-72CD0CE9CB6C}"/>
              </a:ext>
            </a:extLst>
          </p:cNvPr>
          <p:cNvSpPr>
            <a:spLocks noGrp="1"/>
          </p:cNvSpPr>
          <p:nvPr>
            <p:ph type="title"/>
          </p:nvPr>
        </p:nvSpPr>
        <p:spPr>
          <a:xfrm>
            <a:off x="1512180" y="624468"/>
            <a:ext cx="14746297" cy="1639890"/>
          </a:xfrm>
        </p:spPr>
        <p:txBody>
          <a:bodyPr anchor="b">
            <a:normAutofit/>
          </a:bodyPr>
          <a:lstStyle/>
          <a:p>
            <a:r>
              <a:rPr lang="nl-NL" sz="4800"/>
              <a:t>Secundair onderwijs</a:t>
            </a:r>
            <a:endParaRPr lang="nl-BE" sz="4800"/>
          </a:p>
        </p:txBody>
      </p:sp>
      <p:sp>
        <p:nvSpPr>
          <p:cNvPr id="2" name="Content Placeholder 2">
            <a:extLst>
              <a:ext uri="{FF2B5EF4-FFF2-40B4-BE49-F238E27FC236}">
                <a16:creationId xmlns:a16="http://schemas.microsoft.com/office/drawing/2014/main" id="{3D445352-DFCE-1BAA-A1F9-1DC642B7E72C}"/>
              </a:ext>
            </a:extLst>
          </p:cNvPr>
          <p:cNvSpPr txBox="1">
            <a:spLocks/>
          </p:cNvSpPr>
          <p:nvPr/>
        </p:nvSpPr>
        <p:spPr>
          <a:xfrm>
            <a:off x="1512182" y="3189249"/>
            <a:ext cx="19853556" cy="9500839"/>
          </a:xfrm>
          <a:prstGeom prst="rect">
            <a:avLst/>
          </a:prstGeom>
        </p:spPr>
        <p:txBody>
          <a:bodyPr vert="horz" lIns="91440" tIns="45720" rIns="91440" bIns="45720" numCol="1" spcCol="540000" rtlCol="0">
            <a:normAutofit/>
          </a:bodyPr>
          <a:lstStyle>
            <a:lvl1pPr marL="685766" indent="-685766" algn="l" defTabSz="1828709" rtl="0" eaLnBrk="1" latinLnBrk="0" hangingPunct="1">
              <a:lnSpc>
                <a:spcPct val="90000"/>
              </a:lnSpc>
              <a:spcBef>
                <a:spcPts val="2000"/>
              </a:spcBef>
              <a:buFontTx/>
              <a:buBlip>
                <a:blip r:embed="rId3"/>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3"/>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3"/>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a:buFont typeface="Arial"/>
            </a:pPr>
            <a:r>
              <a:rPr lang="nl-NL">
                <a:latin typeface="Calibri"/>
                <a:ea typeface="Calibri"/>
                <a:cs typeface="Calibri" panose="020F0502020204030204"/>
              </a:rPr>
              <a:t>Aanbod aanvullende vormingen voor </a:t>
            </a:r>
            <a:r>
              <a:rPr lang="nl-NL" b="1">
                <a:latin typeface="Calibri"/>
                <a:ea typeface="Calibri"/>
                <a:cs typeface="Calibri"/>
              </a:rPr>
              <a:t>verdieping</a:t>
            </a:r>
            <a:r>
              <a:rPr lang="nl-NL">
                <a:latin typeface="Calibri"/>
                <a:ea typeface="Calibri"/>
                <a:cs typeface="Calibri"/>
              </a:rPr>
              <a:t> en </a:t>
            </a:r>
            <a:r>
              <a:rPr lang="nl-NL" b="1">
                <a:latin typeface="Calibri"/>
                <a:ea typeface="Calibri"/>
                <a:cs typeface="Calibri"/>
              </a:rPr>
              <a:t>verbreding </a:t>
            </a:r>
            <a:r>
              <a:rPr lang="nl-NL">
                <a:latin typeface="Calibri"/>
                <a:ea typeface="Calibri"/>
                <a:cs typeface="Calibri"/>
              </a:rPr>
              <a:t>van </a:t>
            </a:r>
            <a:r>
              <a:rPr lang="nl-NL" b="1">
                <a:latin typeface="Calibri"/>
                <a:ea typeface="Calibri"/>
                <a:cs typeface="Calibri"/>
              </a:rPr>
              <a:t>leerplankennis</a:t>
            </a:r>
            <a:endParaRPr lang="nl-NL" b="1">
              <a:ea typeface="Calibri"/>
            </a:endParaRPr>
          </a:p>
          <a:p>
            <a:pPr>
              <a:buFont typeface="Arial"/>
            </a:pPr>
            <a:r>
              <a:rPr lang="nl-NL">
                <a:latin typeface="Calibri"/>
                <a:ea typeface="Calibri"/>
                <a:cs typeface="Calibri" panose="020F0502020204030204"/>
              </a:rPr>
              <a:t>Sessies leerplanimplementatie bij nieuwe inhouden en doelen in het leerplan</a:t>
            </a:r>
          </a:p>
          <a:p>
            <a:pPr>
              <a:buFont typeface="Arial"/>
            </a:pPr>
            <a:r>
              <a:rPr lang="nl-NL">
                <a:latin typeface="Calibri"/>
                <a:ea typeface="Calibri"/>
                <a:cs typeface="Calibri" panose="020F0502020204030204"/>
              </a:rPr>
              <a:t>Aanbod met externe lesgevers:</a:t>
            </a:r>
          </a:p>
          <a:p>
            <a:pPr lvl="2">
              <a:buFont typeface="Wingdings"/>
              <a:buChar char="§"/>
            </a:pPr>
            <a:r>
              <a:rPr lang="nl-NL">
                <a:latin typeface="Calibri"/>
                <a:ea typeface="Calibri"/>
                <a:cs typeface="Calibri" panose="020F0502020204030204"/>
              </a:rPr>
              <a:t>Wakker spreekdurf aan in je lessen Frans</a:t>
            </a:r>
          </a:p>
          <a:p>
            <a:pPr lvl="2">
              <a:buFont typeface="Wingdings"/>
              <a:buChar char="§"/>
            </a:pPr>
            <a:r>
              <a:rPr lang="nl-NL">
                <a:latin typeface="Calibri"/>
                <a:ea typeface="Calibri"/>
                <a:cs typeface="Calibri" panose="020F0502020204030204"/>
              </a:rPr>
              <a:t>Filosofie in de klas</a:t>
            </a:r>
          </a:p>
          <a:p>
            <a:pPr lvl="2">
              <a:buFont typeface="Wingdings"/>
              <a:buChar char="§"/>
            </a:pPr>
            <a:r>
              <a:rPr lang="nl-NL">
                <a:latin typeface="Calibri"/>
                <a:ea typeface="Calibri"/>
                <a:cs typeface="Calibri" panose="020F0502020204030204"/>
              </a:rPr>
              <a:t>Leren of structurele ongelijkheid loont</a:t>
            </a:r>
            <a:endParaRPr lang="nl-NL">
              <a:ea typeface="Calibri" panose="020F0502020204030204"/>
              <a:cs typeface="Calibri" panose="020F0502020204030204"/>
            </a:endParaRPr>
          </a:p>
          <a:p>
            <a:endParaRPr lang="nl" sz="4400">
              <a:solidFill>
                <a:srgbClr val="000000"/>
              </a:solidFill>
              <a:latin typeface="Calibri"/>
              <a:ea typeface="Calibri"/>
              <a:cs typeface="Calibri"/>
            </a:endParaRPr>
          </a:p>
          <a:p>
            <a:endParaRPr lang="nl-BE" sz="440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951269648"/>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3AE0C2-133D-2891-1697-182F2047E720}"/>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7419F1AA-FBBE-A0D5-D8FB-607546BF2EB1}"/>
              </a:ext>
            </a:extLst>
          </p:cNvPr>
          <p:cNvSpPr>
            <a:spLocks noGrp="1"/>
          </p:cNvSpPr>
          <p:nvPr>
            <p:ph type="title"/>
          </p:nvPr>
        </p:nvSpPr>
        <p:spPr>
          <a:xfrm>
            <a:off x="1512180" y="624468"/>
            <a:ext cx="14746297" cy="1639890"/>
          </a:xfrm>
        </p:spPr>
        <p:txBody>
          <a:bodyPr anchor="b">
            <a:normAutofit/>
          </a:bodyPr>
          <a:lstStyle/>
          <a:p>
            <a:r>
              <a:rPr lang="nl-NL" sz="4800"/>
              <a:t>Digitalisering</a:t>
            </a:r>
            <a:endParaRPr lang="nl-BE" sz="4800"/>
          </a:p>
        </p:txBody>
      </p:sp>
      <p:sp>
        <p:nvSpPr>
          <p:cNvPr id="2" name="Content Placeholder 2">
            <a:extLst>
              <a:ext uri="{FF2B5EF4-FFF2-40B4-BE49-F238E27FC236}">
                <a16:creationId xmlns:a16="http://schemas.microsoft.com/office/drawing/2014/main" id="{27495911-5EA2-BB00-D1ED-CCBC6FD2D97A}"/>
              </a:ext>
            </a:extLst>
          </p:cNvPr>
          <p:cNvSpPr txBox="1">
            <a:spLocks/>
          </p:cNvSpPr>
          <p:nvPr/>
        </p:nvSpPr>
        <p:spPr>
          <a:xfrm>
            <a:off x="1512182" y="3189249"/>
            <a:ext cx="19853556" cy="9500839"/>
          </a:xfrm>
          <a:prstGeom prst="rect">
            <a:avLst/>
          </a:prstGeom>
        </p:spPr>
        <p:txBody>
          <a:bodyPr vert="horz" lIns="91440" tIns="45720" rIns="91440" bIns="45720" numCol="1" spcCol="540000" rtlCol="0">
            <a:normAutofit/>
          </a:bodyPr>
          <a:lstStyle>
            <a:lvl1pPr marL="685766" indent="-685766" algn="l" defTabSz="1828709" rtl="0" eaLnBrk="1" latinLnBrk="0" hangingPunct="1">
              <a:lnSpc>
                <a:spcPct val="90000"/>
              </a:lnSpc>
              <a:spcBef>
                <a:spcPts val="2000"/>
              </a:spcBef>
              <a:buFontTx/>
              <a:buBlip>
                <a:blip r:embed="rId3"/>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3"/>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3"/>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a:buFont typeface="Arial"/>
            </a:pPr>
            <a:r>
              <a:rPr lang="nl-NL">
                <a:latin typeface="Calibri"/>
                <a:ea typeface="Calibri"/>
                <a:cs typeface="Calibri" panose="020F0502020204030204"/>
              </a:rPr>
              <a:t>Mediawijsheid, cybersecurity en digitaal welzijn</a:t>
            </a:r>
          </a:p>
          <a:p>
            <a:pPr>
              <a:buFont typeface="Arial"/>
            </a:pPr>
            <a:r>
              <a:rPr lang="nl-NL">
                <a:latin typeface="Calibri"/>
                <a:ea typeface="Calibri"/>
                <a:cs typeface="Calibri" panose="020F0502020204030204"/>
              </a:rPr>
              <a:t>Digitale betrokkenheid ouders</a:t>
            </a:r>
            <a:endParaRPr lang="nl-NL">
              <a:ea typeface="Calibri"/>
            </a:endParaRPr>
          </a:p>
          <a:p>
            <a:pPr>
              <a:buFont typeface="Arial"/>
            </a:pPr>
            <a:r>
              <a:rPr lang="nl-NL">
                <a:latin typeface="Calibri"/>
                <a:ea typeface="Calibri"/>
                <a:cs typeface="Calibri" panose="020F0502020204030204"/>
              </a:rPr>
              <a:t>Podcasts en games</a:t>
            </a:r>
          </a:p>
          <a:p>
            <a:r>
              <a:rPr lang="en-US" err="1">
                <a:latin typeface="Calibri"/>
                <a:ea typeface="Calibri"/>
                <a:cs typeface="Calibri"/>
              </a:rPr>
              <a:t>Digisprong</a:t>
            </a:r>
            <a:r>
              <a:rPr lang="en-US">
                <a:latin typeface="Calibri"/>
                <a:ea typeface="Calibri"/>
                <a:cs typeface="Calibri"/>
              </a:rPr>
              <a:t> 2.0</a:t>
            </a:r>
          </a:p>
          <a:p>
            <a:r>
              <a:rPr lang="en-US" err="1">
                <a:latin typeface="Calibri"/>
                <a:ea typeface="Calibri"/>
                <a:cs typeface="Calibri"/>
              </a:rPr>
              <a:t>Digitale</a:t>
            </a:r>
            <a:r>
              <a:rPr lang="en-US">
                <a:latin typeface="Calibri"/>
                <a:ea typeface="Calibri"/>
                <a:cs typeface="Calibri"/>
              </a:rPr>
              <a:t> </a:t>
            </a:r>
            <a:r>
              <a:rPr lang="en-US" err="1">
                <a:latin typeface="Calibri"/>
                <a:ea typeface="Calibri"/>
                <a:cs typeface="Calibri"/>
              </a:rPr>
              <a:t>leermiddelen</a:t>
            </a:r>
            <a:endParaRPr lang="en-US">
              <a:ea typeface="Calibri" panose="020F0502020204030204" pitchFamily="34" charset="0"/>
            </a:endParaRPr>
          </a:p>
        </p:txBody>
      </p:sp>
    </p:spTree>
    <p:extLst>
      <p:ext uri="{BB962C8B-B14F-4D97-AF65-F5344CB8AC3E}">
        <p14:creationId xmlns:p14="http://schemas.microsoft.com/office/powerpoint/2010/main" val="1463752753"/>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8FEE9E-22BE-2AAA-5B24-1695D3F08600}"/>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BB9FA021-4A0A-2B88-A502-026AE775C8DE}"/>
              </a:ext>
            </a:extLst>
          </p:cNvPr>
          <p:cNvSpPr>
            <a:spLocks noGrp="1"/>
          </p:cNvSpPr>
          <p:nvPr>
            <p:ph type="title"/>
          </p:nvPr>
        </p:nvSpPr>
        <p:spPr>
          <a:xfrm>
            <a:off x="1512180" y="624468"/>
            <a:ext cx="14746297" cy="1639890"/>
          </a:xfrm>
        </p:spPr>
        <p:txBody>
          <a:bodyPr anchor="b">
            <a:normAutofit/>
          </a:bodyPr>
          <a:lstStyle/>
          <a:p>
            <a:r>
              <a:rPr lang="nl-NL" sz="4800"/>
              <a:t>Beleid, leiderschap en kwaliteitsontwikkeling</a:t>
            </a:r>
            <a:endParaRPr lang="nl-BE" sz="4800"/>
          </a:p>
        </p:txBody>
      </p:sp>
      <p:sp>
        <p:nvSpPr>
          <p:cNvPr id="2" name="Content Placeholder 2">
            <a:extLst>
              <a:ext uri="{FF2B5EF4-FFF2-40B4-BE49-F238E27FC236}">
                <a16:creationId xmlns:a16="http://schemas.microsoft.com/office/drawing/2014/main" id="{35A94586-499E-F818-3C9E-780C56407BA8}"/>
              </a:ext>
            </a:extLst>
          </p:cNvPr>
          <p:cNvSpPr txBox="1">
            <a:spLocks/>
          </p:cNvSpPr>
          <p:nvPr/>
        </p:nvSpPr>
        <p:spPr>
          <a:xfrm>
            <a:off x="1512182" y="3189249"/>
            <a:ext cx="19853556" cy="9500839"/>
          </a:xfrm>
          <a:prstGeom prst="rect">
            <a:avLst/>
          </a:prstGeom>
        </p:spPr>
        <p:txBody>
          <a:bodyPr vert="horz" lIns="91440" tIns="45720" rIns="91440" bIns="45720" numCol="1" spcCol="540000" rtlCol="0">
            <a:normAutofit lnSpcReduction="10000"/>
          </a:bodyPr>
          <a:lstStyle>
            <a:lvl1pPr marL="685766" indent="-685766" algn="l" defTabSz="1828709" rtl="0" eaLnBrk="1" latinLnBrk="0" hangingPunct="1">
              <a:lnSpc>
                <a:spcPct val="90000"/>
              </a:lnSpc>
              <a:spcBef>
                <a:spcPts val="2000"/>
              </a:spcBef>
              <a:buFontTx/>
              <a:buBlip>
                <a:blip r:embed="rId3"/>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3"/>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3"/>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a:buFont typeface="Arial"/>
            </a:pPr>
            <a:r>
              <a:rPr lang="nl-NL">
                <a:latin typeface="Calibri"/>
                <a:ea typeface="Calibri"/>
                <a:cs typeface="Calibri" panose="020F0502020204030204"/>
              </a:rPr>
              <a:t>Coachend leiderschap</a:t>
            </a:r>
          </a:p>
          <a:p>
            <a:pPr lvl="2">
              <a:buFont typeface="Wingdings"/>
              <a:buChar char="§"/>
            </a:pPr>
            <a:r>
              <a:rPr lang="en-US" err="1">
                <a:latin typeface="Calibri"/>
                <a:cs typeface="Calibri" panose="020F0502020204030204"/>
              </a:rPr>
              <a:t>Coachend</a:t>
            </a:r>
            <a:r>
              <a:rPr lang="en-US">
                <a:latin typeface="Calibri"/>
                <a:cs typeface="Calibri" panose="020F0502020204030204"/>
              </a:rPr>
              <a:t> en </a:t>
            </a:r>
            <a:r>
              <a:rPr lang="en-US" err="1">
                <a:latin typeface="Calibri"/>
                <a:cs typeface="Calibri" panose="020F0502020204030204"/>
              </a:rPr>
              <a:t>waarderend</a:t>
            </a:r>
            <a:r>
              <a:rPr lang="en-US">
                <a:latin typeface="Calibri"/>
                <a:cs typeface="Calibri" panose="020F0502020204030204"/>
              </a:rPr>
              <a:t> </a:t>
            </a:r>
            <a:r>
              <a:rPr lang="en-US" err="1">
                <a:latin typeface="Calibri"/>
                <a:cs typeface="Calibri" panose="020F0502020204030204"/>
              </a:rPr>
              <a:t>leiderschap</a:t>
            </a:r>
            <a:endParaRPr lang="en-US">
              <a:latin typeface="Calibri"/>
              <a:cs typeface="Calibri" panose="020F0502020204030204"/>
            </a:endParaRPr>
          </a:p>
          <a:p>
            <a:pPr lvl="2">
              <a:buFont typeface="Wingdings"/>
              <a:buChar char="§"/>
            </a:pPr>
            <a:r>
              <a:rPr lang="en-US">
                <a:latin typeface="Calibri"/>
                <a:ea typeface="Calibri"/>
                <a:cs typeface="Calibri"/>
              </a:rPr>
              <a:t>Je team </a:t>
            </a:r>
            <a:r>
              <a:rPr lang="en-US" err="1">
                <a:latin typeface="Calibri"/>
                <a:ea typeface="Calibri"/>
                <a:cs typeface="Calibri"/>
              </a:rPr>
              <a:t>leiden</a:t>
            </a:r>
            <a:r>
              <a:rPr lang="en-US">
                <a:latin typeface="Calibri"/>
                <a:ea typeface="Calibri"/>
                <a:cs typeface="Calibri"/>
              </a:rPr>
              <a:t> van A tot Z</a:t>
            </a:r>
          </a:p>
          <a:p>
            <a:pPr lvl="2">
              <a:buFont typeface="Wingdings"/>
              <a:buChar char="§"/>
            </a:pPr>
            <a:r>
              <a:rPr lang="en-US" sz="4000" err="1">
                <a:latin typeface="Calibri"/>
                <a:ea typeface="Calibri"/>
                <a:cs typeface="Calibri"/>
              </a:rPr>
              <a:t>Vormingstraject</a:t>
            </a:r>
            <a:r>
              <a:rPr lang="en-US" sz="4000">
                <a:latin typeface="Calibri"/>
                <a:ea typeface="Calibri"/>
                <a:cs typeface="Calibri"/>
              </a:rPr>
              <a:t>: </a:t>
            </a:r>
            <a:r>
              <a:rPr lang="en-US" sz="4000" err="1">
                <a:latin typeface="Calibri"/>
                <a:ea typeface="Calibri"/>
                <a:cs typeface="Calibri"/>
              </a:rPr>
              <a:t>Coachen</a:t>
            </a:r>
            <a:r>
              <a:rPr lang="en-US" sz="4000">
                <a:latin typeface="Calibri"/>
                <a:ea typeface="Calibri"/>
                <a:cs typeface="Calibri"/>
              </a:rPr>
              <a:t> </a:t>
            </a:r>
            <a:r>
              <a:rPr lang="en-US" sz="4000" err="1">
                <a:latin typeface="Calibri"/>
                <a:ea typeface="Calibri"/>
                <a:cs typeface="Calibri"/>
              </a:rPr>
              <a:t>doelbewust</a:t>
            </a:r>
            <a:r>
              <a:rPr lang="en-US" sz="4000">
                <a:latin typeface="Calibri"/>
                <a:ea typeface="Calibri"/>
                <a:cs typeface="Calibri"/>
              </a:rPr>
              <a:t> </a:t>
            </a:r>
            <a:r>
              <a:rPr lang="en-US" sz="4000" err="1">
                <a:latin typeface="Calibri"/>
                <a:ea typeface="Calibri"/>
                <a:cs typeface="Calibri"/>
              </a:rPr>
              <a:t>inzetten</a:t>
            </a:r>
            <a:endParaRPr lang="nl-NL">
              <a:latin typeface="Calibri"/>
              <a:cs typeface="Calibri" panose="020F0502020204030204"/>
            </a:endParaRPr>
          </a:p>
          <a:p>
            <a:pPr>
              <a:buFont typeface="Arial"/>
            </a:pPr>
            <a:r>
              <a:rPr lang="nl-NL">
                <a:latin typeface="Calibri"/>
                <a:ea typeface="Calibri"/>
                <a:cs typeface="Calibri" panose="020F0502020204030204"/>
              </a:rPr>
              <a:t>Zelfzorg en teamzorg</a:t>
            </a:r>
            <a:endParaRPr lang="nl-NL">
              <a:ea typeface="Calibri"/>
            </a:endParaRPr>
          </a:p>
          <a:p>
            <a:pPr>
              <a:buFont typeface="Arial"/>
            </a:pPr>
            <a:r>
              <a:rPr lang="nl-NL">
                <a:latin typeface="Calibri"/>
                <a:ea typeface="Calibri"/>
                <a:cs typeface="Calibri" panose="020F0502020204030204"/>
              </a:rPr>
              <a:t>Teamontwikkeling:</a:t>
            </a:r>
          </a:p>
          <a:p>
            <a:pPr lvl="2">
              <a:buFont typeface="Wingdings"/>
              <a:buChar char="§"/>
            </a:pPr>
            <a:r>
              <a:rPr lang="nl-NL">
                <a:latin typeface="Calibri"/>
                <a:ea typeface="Calibri"/>
                <a:cs typeface="Calibri" panose="020F0502020204030204"/>
              </a:rPr>
              <a:t>Inclusieve besluitvorming</a:t>
            </a:r>
          </a:p>
          <a:p>
            <a:pPr lvl="2">
              <a:buFont typeface="Wingdings"/>
              <a:buChar char="§"/>
            </a:pPr>
            <a:r>
              <a:rPr lang="en-US" err="1">
                <a:latin typeface="Calibri"/>
                <a:ea typeface="Calibri"/>
                <a:cs typeface="Calibri"/>
              </a:rPr>
              <a:t>Verbindende</a:t>
            </a:r>
            <a:r>
              <a:rPr lang="en-US">
                <a:latin typeface="Calibri"/>
                <a:ea typeface="Calibri"/>
                <a:cs typeface="Calibri"/>
              </a:rPr>
              <a:t> communicatie met je team </a:t>
            </a:r>
          </a:p>
          <a:p>
            <a:pPr lvl="2">
              <a:buFont typeface="Wingdings"/>
              <a:buChar char="§"/>
            </a:pPr>
            <a:r>
              <a:rPr lang="en-US" err="1">
                <a:latin typeface="Calibri"/>
                <a:ea typeface="Calibri"/>
                <a:cs typeface="Calibri"/>
              </a:rPr>
              <a:t>Verbindend</a:t>
            </a:r>
            <a:r>
              <a:rPr lang="en-US">
                <a:latin typeface="Calibri"/>
                <a:ea typeface="Calibri"/>
                <a:cs typeface="Calibri"/>
              </a:rPr>
              <a:t> </a:t>
            </a:r>
            <a:r>
              <a:rPr lang="en-US" err="1">
                <a:latin typeface="Calibri"/>
                <a:ea typeface="Calibri"/>
                <a:cs typeface="Calibri"/>
              </a:rPr>
              <a:t>mailen</a:t>
            </a:r>
            <a:r>
              <a:rPr lang="en-US">
                <a:latin typeface="Calibri"/>
                <a:ea typeface="Calibri"/>
                <a:cs typeface="Calibri"/>
              </a:rPr>
              <a:t> </a:t>
            </a:r>
            <a:r>
              <a:rPr lang="en-US" err="1">
                <a:latin typeface="Calibri"/>
                <a:ea typeface="Calibri"/>
                <a:cs typeface="Calibri"/>
              </a:rPr>
              <a:t>voor</a:t>
            </a:r>
            <a:r>
              <a:rPr lang="en-US">
                <a:latin typeface="Calibri"/>
                <a:ea typeface="Calibri"/>
                <a:cs typeface="Calibri"/>
              </a:rPr>
              <a:t> </a:t>
            </a:r>
            <a:r>
              <a:rPr lang="en-US" err="1">
                <a:latin typeface="Calibri"/>
                <a:ea typeface="Calibri"/>
                <a:cs typeface="Calibri"/>
              </a:rPr>
              <a:t>leidinggevenden</a:t>
            </a:r>
            <a:endParaRPr lang="nl" sz="4400">
              <a:solidFill>
                <a:srgbClr val="000000"/>
              </a:solidFill>
              <a:latin typeface="Calibri"/>
              <a:ea typeface="Calibri"/>
              <a:cs typeface="Calibri"/>
            </a:endParaRPr>
          </a:p>
          <a:p>
            <a:r>
              <a:rPr lang="en-US" err="1">
                <a:latin typeface="Calibri"/>
                <a:ea typeface="Calibri"/>
                <a:cs typeface="Calibri"/>
              </a:rPr>
              <a:t>Ontwikkelingsgericht</a:t>
            </a:r>
            <a:r>
              <a:rPr lang="en-US">
                <a:latin typeface="Calibri"/>
                <a:ea typeface="Calibri"/>
                <a:cs typeface="Calibri"/>
              </a:rPr>
              <a:t> </a:t>
            </a:r>
            <a:r>
              <a:rPr lang="en-US" err="1">
                <a:latin typeface="Calibri"/>
                <a:ea typeface="Calibri"/>
                <a:cs typeface="Calibri"/>
              </a:rPr>
              <a:t>personeelsbeleid</a:t>
            </a:r>
            <a:r>
              <a:rPr lang="en-US">
                <a:latin typeface="Calibri"/>
                <a:ea typeface="Calibri"/>
                <a:cs typeface="Calibri"/>
              </a:rPr>
              <a:t>:</a:t>
            </a:r>
          </a:p>
          <a:p>
            <a:pPr lvl="1">
              <a:buFont typeface="Courier New"/>
              <a:buChar char="o"/>
            </a:pPr>
            <a:r>
              <a:rPr lang="en-US">
                <a:latin typeface="Calibri"/>
                <a:ea typeface="Calibri"/>
                <a:cs typeface="Calibri"/>
              </a:rPr>
              <a:t>Evaluator </a:t>
            </a:r>
          </a:p>
          <a:p>
            <a:pPr lvl="1">
              <a:buFont typeface="Courier New"/>
              <a:buChar char="o"/>
            </a:pPr>
            <a:r>
              <a:rPr lang="en-US" err="1">
                <a:latin typeface="Calibri"/>
                <a:ea typeface="Calibri"/>
                <a:cs typeface="Calibri"/>
              </a:rPr>
              <a:t>Feedbackcultuur</a:t>
            </a:r>
            <a:r>
              <a:rPr lang="en-US">
                <a:latin typeface="Calibri"/>
                <a:ea typeface="Calibri"/>
                <a:cs typeface="Calibri"/>
              </a:rPr>
              <a:t> </a:t>
            </a:r>
          </a:p>
          <a:p>
            <a:pPr lvl="1">
              <a:buFont typeface="Courier New"/>
              <a:buChar char="o"/>
            </a:pPr>
            <a:r>
              <a:rPr lang="en-US" err="1">
                <a:latin typeface="Calibri"/>
                <a:ea typeface="Calibri"/>
                <a:cs typeface="Calibri"/>
              </a:rPr>
              <a:t>Professionaliseringsbeleid</a:t>
            </a:r>
            <a:endParaRPr lang="en-US">
              <a:latin typeface="Calibri"/>
              <a:ea typeface="Calibri"/>
              <a:cs typeface="Calibri"/>
            </a:endParaRPr>
          </a:p>
          <a:p>
            <a:r>
              <a:rPr lang="en-US" err="1">
                <a:latin typeface="Calibri"/>
                <a:ea typeface="Calibri"/>
                <a:cs typeface="Calibri"/>
              </a:rPr>
              <a:t>Professionele</a:t>
            </a:r>
            <a:r>
              <a:rPr lang="en-US">
                <a:latin typeface="Calibri"/>
                <a:ea typeface="Calibri"/>
                <a:cs typeface="Calibri"/>
              </a:rPr>
              <a:t> </a:t>
            </a:r>
            <a:r>
              <a:rPr lang="en-US" err="1">
                <a:latin typeface="Calibri"/>
                <a:ea typeface="Calibri"/>
                <a:cs typeface="Calibri"/>
              </a:rPr>
              <a:t>dialoog</a:t>
            </a:r>
            <a:r>
              <a:rPr lang="en-US">
                <a:latin typeface="Calibri"/>
                <a:ea typeface="Calibri"/>
                <a:cs typeface="Calibri"/>
              </a:rPr>
              <a:t> (</a:t>
            </a:r>
            <a:r>
              <a:rPr lang="en-US" err="1">
                <a:latin typeface="Calibri"/>
                <a:ea typeface="Calibri"/>
                <a:cs typeface="Calibri"/>
              </a:rPr>
              <a:t>mesoniveau</a:t>
            </a:r>
            <a:r>
              <a:rPr lang="en-US">
                <a:latin typeface="Calibri"/>
                <a:ea typeface="Calibri"/>
                <a:cs typeface="Calibri"/>
              </a:rPr>
              <a:t>)</a:t>
            </a:r>
            <a:endParaRPr lang="en-US">
              <a:ea typeface="Calibri" panose="020F0502020204030204" pitchFamily="34" charset="0"/>
            </a:endParaRPr>
          </a:p>
        </p:txBody>
      </p:sp>
    </p:spTree>
    <p:extLst>
      <p:ext uri="{BB962C8B-B14F-4D97-AF65-F5344CB8AC3E}">
        <p14:creationId xmlns:p14="http://schemas.microsoft.com/office/powerpoint/2010/main" val="3532692638"/>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550C1E-6DF9-AB3E-21A1-9452D1A5A9A9}"/>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84E2298A-84C4-FF05-D133-6EA2908BBD7D}"/>
              </a:ext>
            </a:extLst>
          </p:cNvPr>
          <p:cNvSpPr>
            <a:spLocks noGrp="1"/>
          </p:cNvSpPr>
          <p:nvPr>
            <p:ph type="title"/>
          </p:nvPr>
        </p:nvSpPr>
        <p:spPr>
          <a:xfrm>
            <a:off x="1512180" y="624468"/>
            <a:ext cx="14746297" cy="1149468"/>
          </a:xfrm>
        </p:spPr>
        <p:txBody>
          <a:bodyPr anchor="b">
            <a:normAutofit/>
          </a:bodyPr>
          <a:lstStyle/>
          <a:p>
            <a:r>
              <a:rPr lang="nl-NL" sz="4800" dirty="0"/>
              <a:t>Aanvangsbegeleiding</a:t>
            </a:r>
            <a:endParaRPr lang="nl-BE" sz="4800" dirty="0"/>
          </a:p>
        </p:txBody>
      </p:sp>
      <p:sp>
        <p:nvSpPr>
          <p:cNvPr id="2" name="Content Placeholder 2">
            <a:extLst>
              <a:ext uri="{FF2B5EF4-FFF2-40B4-BE49-F238E27FC236}">
                <a16:creationId xmlns:a16="http://schemas.microsoft.com/office/drawing/2014/main" id="{725B6E12-8F32-9D92-A309-3C4F15F4EC12}"/>
              </a:ext>
            </a:extLst>
          </p:cNvPr>
          <p:cNvSpPr txBox="1">
            <a:spLocks/>
          </p:cNvSpPr>
          <p:nvPr/>
        </p:nvSpPr>
        <p:spPr>
          <a:xfrm>
            <a:off x="1512182" y="3189249"/>
            <a:ext cx="19853556" cy="9500839"/>
          </a:xfrm>
          <a:prstGeom prst="rect">
            <a:avLst/>
          </a:prstGeom>
        </p:spPr>
        <p:txBody>
          <a:bodyPr vert="horz" lIns="91440" tIns="45720" rIns="91440" bIns="45720" numCol="1" spcCol="540000" rtlCol="0">
            <a:normAutofit/>
          </a:bodyPr>
          <a:lstStyle>
            <a:lvl1pPr marL="685766" indent="-685766" algn="l" defTabSz="1828709" rtl="0" eaLnBrk="1" latinLnBrk="0" hangingPunct="1">
              <a:lnSpc>
                <a:spcPct val="90000"/>
              </a:lnSpc>
              <a:spcBef>
                <a:spcPts val="2000"/>
              </a:spcBef>
              <a:buFontTx/>
              <a:buBlip>
                <a:blip r:embed="rId3"/>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3"/>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3"/>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a:buFont typeface="Arial"/>
            </a:pPr>
            <a:endParaRPr lang="en-US" dirty="0">
              <a:ea typeface="Calibri" panose="020F0502020204030204" pitchFamily="34" charset="0"/>
            </a:endParaRPr>
          </a:p>
        </p:txBody>
      </p:sp>
      <p:graphicFrame>
        <p:nvGraphicFramePr>
          <p:cNvPr id="3" name="Tijdelijke aanduiding voor inhoud 6">
            <a:extLst>
              <a:ext uri="{FF2B5EF4-FFF2-40B4-BE49-F238E27FC236}">
                <a16:creationId xmlns:a16="http://schemas.microsoft.com/office/drawing/2014/main" id="{9BB40DFF-9035-2855-B274-9C157E801C4D}"/>
              </a:ext>
            </a:extLst>
          </p:cNvPr>
          <p:cNvGraphicFramePr>
            <a:graphicFrameLocks noGrp="1"/>
          </p:cNvGraphicFramePr>
          <p:nvPr>
            <p:ph idx="1"/>
            <p:extLst>
              <p:ext uri="{D42A27DB-BD31-4B8C-83A1-F6EECF244321}">
                <p14:modId xmlns:p14="http://schemas.microsoft.com/office/powerpoint/2010/main" val="2507746717"/>
              </p:ext>
            </p:extLst>
          </p:nvPr>
        </p:nvGraphicFramePr>
        <p:xfrm>
          <a:off x="1512180" y="2069044"/>
          <a:ext cx="20193499" cy="1164695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084253980"/>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BB9764-1927-2912-E8D1-EDFE9B88C7DD}"/>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05649ED1-382D-F3AE-DC01-17216DF97A8D}"/>
              </a:ext>
            </a:extLst>
          </p:cNvPr>
          <p:cNvSpPr>
            <a:spLocks noGrp="1"/>
          </p:cNvSpPr>
          <p:nvPr>
            <p:ph type="ctrTitle"/>
          </p:nvPr>
        </p:nvSpPr>
        <p:spPr/>
        <p:txBody>
          <a:bodyPr/>
          <a:lstStyle/>
          <a:p>
            <a:r>
              <a:rPr lang="nl-BE"/>
              <a:t>Verandertrajecten</a:t>
            </a:r>
          </a:p>
        </p:txBody>
      </p:sp>
      <p:sp>
        <p:nvSpPr>
          <p:cNvPr id="3" name="Ondertitel 2">
            <a:extLst>
              <a:ext uri="{FF2B5EF4-FFF2-40B4-BE49-F238E27FC236}">
                <a16:creationId xmlns:a16="http://schemas.microsoft.com/office/drawing/2014/main" id="{3F05015C-7B10-4BFD-8B97-575F7E896F0E}"/>
              </a:ext>
            </a:extLst>
          </p:cNvPr>
          <p:cNvSpPr>
            <a:spLocks noGrp="1"/>
          </p:cNvSpPr>
          <p:nvPr>
            <p:ph type="subTitle" idx="1"/>
          </p:nvPr>
        </p:nvSpPr>
        <p:spPr>
          <a:xfrm>
            <a:off x="2011414" y="5137832"/>
            <a:ext cx="12395962" cy="2355787"/>
          </a:xfrm>
        </p:spPr>
        <p:txBody>
          <a:bodyPr>
            <a:normAutofit/>
          </a:bodyPr>
          <a:lstStyle/>
          <a:p>
            <a:endParaRPr lang="nl-BE"/>
          </a:p>
        </p:txBody>
      </p:sp>
      <p:pic>
        <p:nvPicPr>
          <p:cNvPr id="4" name="Picture 2" descr="Afbeelding met tekst, schermopname, Lettertype, logo&#10;&#10;Automatisch gegenereerde beschrijving">
            <a:extLst>
              <a:ext uri="{FF2B5EF4-FFF2-40B4-BE49-F238E27FC236}">
                <a16:creationId xmlns:a16="http://schemas.microsoft.com/office/drawing/2014/main" id="{8F9A9994-7EFE-1FB3-1B62-21E0671FB2C6}"/>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b="-1"/>
          <a:stretch/>
        </p:blipFill>
        <p:spPr bwMode="auto">
          <a:xfrm>
            <a:off x="1816251" y="5137832"/>
            <a:ext cx="8144056" cy="2881695"/>
          </a:xfrm>
          <a:prstGeom prst="rect">
            <a:avLst/>
          </a:prstGeom>
          <a:solidFill>
            <a:srgbClr val="FFFFFF"/>
          </a:solidFill>
        </p:spPr>
      </p:pic>
    </p:spTree>
    <p:extLst>
      <p:ext uri="{BB962C8B-B14F-4D97-AF65-F5344CB8AC3E}">
        <p14:creationId xmlns:p14="http://schemas.microsoft.com/office/powerpoint/2010/main" val="2055720603"/>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504554-2581-8B69-716D-90699D825AAB}"/>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05C4F5FD-C150-0923-C2AE-9F05CCF3A2FA}"/>
              </a:ext>
            </a:extLst>
          </p:cNvPr>
          <p:cNvSpPr>
            <a:spLocks noGrp="1"/>
          </p:cNvSpPr>
          <p:nvPr>
            <p:ph type="title"/>
          </p:nvPr>
        </p:nvSpPr>
        <p:spPr>
          <a:xfrm>
            <a:off x="1512180" y="830436"/>
            <a:ext cx="14300249" cy="1639890"/>
          </a:xfrm>
        </p:spPr>
        <p:txBody>
          <a:bodyPr anchor="b">
            <a:normAutofit/>
          </a:bodyPr>
          <a:lstStyle/>
          <a:p>
            <a:r>
              <a:rPr lang="nl-NL" sz="4800"/>
              <a:t>Verandertrajecten</a:t>
            </a:r>
            <a:endParaRPr lang="nl-BE" sz="4800"/>
          </a:p>
        </p:txBody>
      </p:sp>
      <p:sp>
        <p:nvSpPr>
          <p:cNvPr id="16" name="Content Placeholder 2">
            <a:extLst>
              <a:ext uri="{FF2B5EF4-FFF2-40B4-BE49-F238E27FC236}">
                <a16:creationId xmlns:a16="http://schemas.microsoft.com/office/drawing/2014/main" id="{C04032DB-6AE2-D7D2-389D-7341925B95CF}"/>
              </a:ext>
            </a:extLst>
          </p:cNvPr>
          <p:cNvSpPr>
            <a:spLocks noGrp="1"/>
          </p:cNvSpPr>
          <p:nvPr>
            <p:ph idx="1"/>
          </p:nvPr>
        </p:nvSpPr>
        <p:spPr>
          <a:xfrm>
            <a:off x="2882865" y="5923642"/>
            <a:ext cx="7978423" cy="6141977"/>
          </a:xfrm>
        </p:spPr>
        <p:txBody>
          <a:bodyPr>
            <a:normAutofit/>
          </a:bodyPr>
          <a:lstStyle/>
          <a:p>
            <a:pPr marL="0" indent="0" algn="ctr">
              <a:buNone/>
            </a:pPr>
            <a:r>
              <a:rPr lang="nl-NL" sz="7200" b="1">
                <a:solidFill>
                  <a:schemeClr val="accent2"/>
                </a:solidFill>
              </a:rPr>
              <a:t>doelgroep</a:t>
            </a:r>
            <a:endParaRPr lang="nl-NL" b="1">
              <a:solidFill>
                <a:schemeClr val="accent2"/>
              </a:solidFill>
            </a:endParaRPr>
          </a:p>
          <a:p>
            <a:pPr marL="0" indent="0" algn="just">
              <a:buNone/>
            </a:pPr>
            <a:r>
              <a:rPr lang="nl-NL"/>
              <a:t>Scholen met de grootste noden:</a:t>
            </a:r>
          </a:p>
          <a:p>
            <a:pPr algn="just">
              <a:buFontTx/>
              <a:buChar char="-"/>
            </a:pPr>
            <a:r>
              <a:rPr lang="nl-NL"/>
              <a:t>Advies ongunstig na doorlichtingen</a:t>
            </a:r>
          </a:p>
          <a:p>
            <a:pPr algn="just">
              <a:buFontTx/>
              <a:buChar char="-"/>
            </a:pPr>
            <a:r>
              <a:rPr lang="nl-NL"/>
              <a:t>Negatieve uitspraken LLB en GOK</a:t>
            </a:r>
          </a:p>
          <a:p>
            <a:pPr algn="just">
              <a:buFontTx/>
              <a:buChar char="-"/>
            </a:pPr>
            <a:r>
              <a:rPr lang="nl-NL"/>
              <a:t>Outputresultaten</a:t>
            </a:r>
          </a:p>
          <a:p>
            <a:pPr algn="just">
              <a:buFontTx/>
              <a:buChar char="-"/>
            </a:pPr>
            <a:r>
              <a:rPr lang="nl-NL"/>
              <a:t>…</a:t>
            </a:r>
          </a:p>
        </p:txBody>
      </p:sp>
      <p:pic>
        <p:nvPicPr>
          <p:cNvPr id="3" name="Afbeelding 2" descr="Afbeelding met cirkel, Graphics, patroon, kunst&#10;&#10;Door AI gegenereerde inhoud is mogelijk onjuist.">
            <a:extLst>
              <a:ext uri="{FF2B5EF4-FFF2-40B4-BE49-F238E27FC236}">
                <a16:creationId xmlns:a16="http://schemas.microsoft.com/office/drawing/2014/main" id="{0BC5BC4B-9B3B-4FC2-1126-8729CB06BDA1}"/>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993926" y="4345304"/>
            <a:ext cx="1709369" cy="1556037"/>
          </a:xfrm>
          <a:prstGeom prst="rect">
            <a:avLst/>
          </a:prstGeom>
        </p:spPr>
      </p:pic>
      <p:pic>
        <p:nvPicPr>
          <p:cNvPr id="6" name="Afbeelding 5" descr="Afbeelding met Graphics, Lettertype, symbool, ontwerp&#10;&#10;Door AI gegenereerde inhoud is mogelijk onjuist.">
            <a:extLst>
              <a:ext uri="{FF2B5EF4-FFF2-40B4-BE49-F238E27FC236}">
                <a16:creationId xmlns:a16="http://schemas.microsoft.com/office/drawing/2014/main" id="{7157FBCE-BCE6-3857-B23B-31C22E5AEF2A}"/>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16873089" y="4479953"/>
            <a:ext cx="1623311" cy="1555200"/>
          </a:xfrm>
          <a:prstGeom prst="rect">
            <a:avLst/>
          </a:prstGeom>
        </p:spPr>
      </p:pic>
      <p:sp>
        <p:nvSpPr>
          <p:cNvPr id="7" name="Content Placeholder 2">
            <a:extLst>
              <a:ext uri="{FF2B5EF4-FFF2-40B4-BE49-F238E27FC236}">
                <a16:creationId xmlns:a16="http://schemas.microsoft.com/office/drawing/2014/main" id="{5DACF014-3D9A-8BE8-C72E-485359C815E5}"/>
              </a:ext>
            </a:extLst>
          </p:cNvPr>
          <p:cNvSpPr txBox="1">
            <a:spLocks/>
          </p:cNvSpPr>
          <p:nvPr/>
        </p:nvSpPr>
        <p:spPr>
          <a:xfrm>
            <a:off x="14480119" y="5901336"/>
            <a:ext cx="8358616" cy="6610330"/>
          </a:xfrm>
          <a:prstGeom prst="rect">
            <a:avLst/>
          </a:prstGeom>
        </p:spPr>
        <p:txBody>
          <a:bodyPr vert="horz" lIns="91440" tIns="45720" rIns="91440" bIns="45720" rtlCol="0">
            <a:normAutofit/>
          </a:bodyPr>
          <a:lstStyle>
            <a:lvl1pPr marL="685766" indent="-685766" algn="l" defTabSz="1828709" rtl="0" eaLnBrk="1" latinLnBrk="0" hangingPunct="1">
              <a:lnSpc>
                <a:spcPct val="90000"/>
              </a:lnSpc>
              <a:spcBef>
                <a:spcPts val="2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5"/>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gn="ctr">
              <a:buFontTx/>
              <a:buNone/>
            </a:pPr>
            <a:r>
              <a:rPr lang="nl-NL" sz="7200" b="1">
                <a:solidFill>
                  <a:schemeClr val="accent2"/>
                </a:solidFill>
              </a:rPr>
              <a:t>deelnemen</a:t>
            </a:r>
            <a:endParaRPr lang="nl-NL" b="1">
              <a:solidFill>
                <a:schemeClr val="accent2"/>
              </a:solidFill>
            </a:endParaRPr>
          </a:p>
          <a:p>
            <a:pPr marL="0" indent="0" algn="just">
              <a:buFontTx/>
              <a:buNone/>
            </a:pPr>
            <a:r>
              <a:rPr lang="nl-NL"/>
              <a:t>Gekoppeld aan een poolsteropleiding (met uitzondering van adv 2A). </a:t>
            </a:r>
          </a:p>
          <a:p>
            <a:pPr marL="0" indent="0" algn="just">
              <a:buFontTx/>
              <a:buNone/>
            </a:pPr>
            <a:r>
              <a:rPr lang="nl-NL"/>
              <a:t>Je vraagt deelname aan via de begeleidingsovereenkomst.</a:t>
            </a:r>
          </a:p>
          <a:p>
            <a:pPr marL="0" indent="0" algn="just">
              <a:buFontTx/>
              <a:buNone/>
            </a:pPr>
            <a:r>
              <a:rPr lang="nl-NL"/>
              <a:t>We nemen contact op met de school om een intake te doen.</a:t>
            </a:r>
          </a:p>
          <a:p>
            <a:pPr marL="0" indent="0" algn="ctr">
              <a:buFontTx/>
              <a:buNone/>
            </a:pPr>
            <a:endParaRPr lang="nl-NL"/>
          </a:p>
          <a:p>
            <a:pPr marL="0" indent="0" algn="just">
              <a:buFontTx/>
              <a:buNone/>
            </a:pPr>
            <a:endParaRPr lang="en-US"/>
          </a:p>
        </p:txBody>
      </p:sp>
    </p:spTree>
    <p:extLst>
      <p:ext uri="{BB962C8B-B14F-4D97-AF65-F5344CB8AC3E}">
        <p14:creationId xmlns:p14="http://schemas.microsoft.com/office/powerpoint/2010/main" val="2183704879"/>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5A131F-EA6D-58EA-1792-1786BF2DA091}"/>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A227070-9AEF-FFF5-5DD8-4F9173A34A49}"/>
              </a:ext>
            </a:extLst>
          </p:cNvPr>
          <p:cNvSpPr>
            <a:spLocks noGrp="1"/>
          </p:cNvSpPr>
          <p:nvPr>
            <p:ph type="ctrTitle"/>
          </p:nvPr>
        </p:nvSpPr>
        <p:spPr/>
        <p:txBody>
          <a:bodyPr/>
          <a:lstStyle/>
          <a:p>
            <a:r>
              <a:rPr lang="nl-BE"/>
              <a:t>En nu verder</a:t>
            </a:r>
          </a:p>
        </p:txBody>
      </p:sp>
      <p:sp>
        <p:nvSpPr>
          <p:cNvPr id="3" name="Ondertitel 2">
            <a:extLst>
              <a:ext uri="{FF2B5EF4-FFF2-40B4-BE49-F238E27FC236}">
                <a16:creationId xmlns:a16="http://schemas.microsoft.com/office/drawing/2014/main" id="{EF1A6D55-7A8D-BB68-6164-B59AC8416CCC}"/>
              </a:ext>
            </a:extLst>
          </p:cNvPr>
          <p:cNvSpPr>
            <a:spLocks noGrp="1"/>
          </p:cNvSpPr>
          <p:nvPr>
            <p:ph type="subTitle" idx="1"/>
          </p:nvPr>
        </p:nvSpPr>
        <p:spPr>
          <a:xfrm>
            <a:off x="2011414" y="5137832"/>
            <a:ext cx="12395962" cy="2355787"/>
          </a:xfrm>
        </p:spPr>
        <p:txBody>
          <a:bodyPr>
            <a:normAutofit/>
          </a:bodyPr>
          <a:lstStyle/>
          <a:p>
            <a:r>
              <a:rPr lang="nl-BE"/>
              <a:t>Plannings- en keuzeproces</a:t>
            </a:r>
          </a:p>
        </p:txBody>
      </p:sp>
    </p:spTree>
    <p:extLst>
      <p:ext uri="{BB962C8B-B14F-4D97-AF65-F5344CB8AC3E}">
        <p14:creationId xmlns:p14="http://schemas.microsoft.com/office/powerpoint/2010/main" val="3787630880"/>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797150-4250-DDF3-C5A8-11981827AA49}"/>
            </a:ext>
          </a:extLst>
        </p:cNvPr>
        <p:cNvGrpSpPr/>
        <p:nvPr/>
      </p:nvGrpSpPr>
      <p:grpSpPr>
        <a:xfrm>
          <a:off x="0" y="0"/>
          <a:ext cx="0" cy="0"/>
          <a:chOff x="0" y="0"/>
          <a:chExt cx="0" cy="0"/>
        </a:xfrm>
      </p:grpSpPr>
      <p:sp>
        <p:nvSpPr>
          <p:cNvPr id="16" name="Content Placeholder 2">
            <a:extLst>
              <a:ext uri="{FF2B5EF4-FFF2-40B4-BE49-F238E27FC236}">
                <a16:creationId xmlns:a16="http://schemas.microsoft.com/office/drawing/2014/main" id="{48095CFC-BF99-A018-D1EE-38A93A334A75}"/>
              </a:ext>
            </a:extLst>
          </p:cNvPr>
          <p:cNvSpPr>
            <a:spLocks noGrp="1"/>
          </p:cNvSpPr>
          <p:nvPr>
            <p:ph idx="1"/>
          </p:nvPr>
        </p:nvSpPr>
        <p:spPr>
          <a:xfrm>
            <a:off x="8421539" y="3782385"/>
            <a:ext cx="6026043" cy="973941"/>
          </a:xfrm>
        </p:spPr>
        <p:txBody>
          <a:bodyPr>
            <a:normAutofit fontScale="92500" lnSpcReduction="10000"/>
          </a:bodyPr>
          <a:lstStyle/>
          <a:p>
            <a:pPr marL="0" indent="0" algn="ctr">
              <a:buNone/>
            </a:pPr>
            <a:r>
              <a:rPr lang="nl-NL" sz="7200" b="1">
                <a:solidFill>
                  <a:schemeClr val="accent2"/>
                </a:solidFill>
              </a:rPr>
              <a:t>Principes</a:t>
            </a:r>
            <a:endParaRPr lang="nl-NL" b="1">
              <a:solidFill>
                <a:schemeClr val="accent2"/>
              </a:solidFill>
            </a:endParaRPr>
          </a:p>
        </p:txBody>
      </p:sp>
      <p:pic>
        <p:nvPicPr>
          <p:cNvPr id="3" name="Afbeelding 2">
            <a:extLst>
              <a:ext uri="{FF2B5EF4-FFF2-40B4-BE49-F238E27FC236}">
                <a16:creationId xmlns:a16="http://schemas.microsoft.com/office/drawing/2014/main" id="{20CAEFB4-EB03-AEA0-375B-D9387F852EC8}"/>
              </a:ext>
            </a:extLst>
          </p:cNvPr>
          <p:cNvPicPr>
            <a:picLocks noChangeAspect="1"/>
          </p:cNvPicPr>
          <p:nvPr/>
        </p:nvPicPr>
        <p:blipFill>
          <a:blip r:embed="rId3" cstate="email">
            <a:extLst>
              <a:ext uri="{28A0092B-C50C-407E-A947-70E740481C1C}">
                <a14:useLocalDpi xmlns:a14="http://schemas.microsoft.com/office/drawing/2010/main" val="0"/>
              </a:ext>
            </a:extLst>
          </a:blip>
          <a:srcRect/>
          <a:stretch/>
        </p:blipFill>
        <p:spPr>
          <a:xfrm>
            <a:off x="10336670" y="2889120"/>
            <a:ext cx="2097222" cy="759458"/>
          </a:xfrm>
          <a:prstGeom prst="rect">
            <a:avLst/>
          </a:prstGeom>
        </p:spPr>
      </p:pic>
      <p:sp>
        <p:nvSpPr>
          <p:cNvPr id="6" name="Content Placeholder 2">
            <a:extLst>
              <a:ext uri="{FF2B5EF4-FFF2-40B4-BE49-F238E27FC236}">
                <a16:creationId xmlns:a16="http://schemas.microsoft.com/office/drawing/2014/main" id="{FDD7FE7E-6B30-60AD-3886-E2FF5224C47B}"/>
              </a:ext>
            </a:extLst>
          </p:cNvPr>
          <p:cNvSpPr txBox="1">
            <a:spLocks/>
          </p:cNvSpPr>
          <p:nvPr/>
        </p:nvSpPr>
        <p:spPr>
          <a:xfrm>
            <a:off x="1534484" y="4762228"/>
            <a:ext cx="18837497" cy="7013463"/>
          </a:xfrm>
          <a:prstGeom prst="rect">
            <a:avLst/>
          </a:prstGeom>
        </p:spPr>
        <p:txBody>
          <a:bodyPr vert="horz" lIns="91440" tIns="45720" rIns="91440" bIns="45720" rtlCol="0">
            <a:normAutofit/>
          </a:bodyPr>
          <a:lstStyle>
            <a:lvl1pPr marL="685766" indent="-685766" algn="l" defTabSz="1828709" rtl="0" eaLnBrk="1" latinLnBrk="0" hangingPunct="1">
              <a:lnSpc>
                <a:spcPct val="90000"/>
              </a:lnSpc>
              <a:spcBef>
                <a:spcPts val="2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r>
              <a:rPr lang="nl-BE"/>
              <a:t>Scholen met grootste noden eerst </a:t>
            </a:r>
          </a:p>
          <a:p>
            <a:pPr lvl="1"/>
            <a:r>
              <a:rPr lang="nl-BE"/>
              <a:t>adviezen 2A, </a:t>
            </a:r>
          </a:p>
          <a:p>
            <a:pPr lvl="1"/>
            <a:r>
              <a:rPr lang="nl-BE"/>
              <a:t>neg LLB+GOK, </a:t>
            </a:r>
          </a:p>
          <a:p>
            <a:pPr lvl="1"/>
            <a:r>
              <a:rPr lang="nl-BE"/>
              <a:t>neg GOK</a:t>
            </a:r>
          </a:p>
          <a:p>
            <a:r>
              <a:rPr lang="nl-BE"/>
              <a:t>Poolsteropleidingen</a:t>
            </a:r>
          </a:p>
          <a:p>
            <a:r>
              <a:rPr lang="nl-BE"/>
              <a:t>Resterende capaciteit: verdeling per scholengroep op basis van gegenereerde begeleidingscapaciteit</a:t>
            </a:r>
          </a:p>
        </p:txBody>
      </p:sp>
      <p:sp>
        <p:nvSpPr>
          <p:cNvPr id="7" name="Titel 10">
            <a:extLst>
              <a:ext uri="{FF2B5EF4-FFF2-40B4-BE49-F238E27FC236}">
                <a16:creationId xmlns:a16="http://schemas.microsoft.com/office/drawing/2014/main" id="{AAAEAF1B-D6E3-1C13-88D8-BA2646AE2AB4}"/>
              </a:ext>
            </a:extLst>
          </p:cNvPr>
          <p:cNvSpPr>
            <a:spLocks noGrp="1"/>
          </p:cNvSpPr>
          <p:nvPr>
            <p:ph type="title"/>
          </p:nvPr>
        </p:nvSpPr>
        <p:spPr>
          <a:xfrm>
            <a:off x="1534484" y="1174778"/>
            <a:ext cx="14144131" cy="1019019"/>
          </a:xfrm>
        </p:spPr>
        <p:txBody>
          <a:bodyPr anchor="b">
            <a:normAutofit/>
          </a:bodyPr>
          <a:lstStyle/>
          <a:p>
            <a:r>
              <a:rPr lang="nl-NL" sz="5600"/>
              <a:t>Plannings- en keuzeproces</a:t>
            </a:r>
            <a:endParaRPr lang="nl-BE" sz="5600"/>
          </a:p>
        </p:txBody>
      </p:sp>
    </p:spTree>
    <p:extLst>
      <p:ext uri="{BB962C8B-B14F-4D97-AF65-F5344CB8AC3E}">
        <p14:creationId xmlns:p14="http://schemas.microsoft.com/office/powerpoint/2010/main" val="34505915"/>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919D54-EBFC-AD2B-1C32-C2443D0BEF07}"/>
            </a:ext>
          </a:extLst>
        </p:cNvPr>
        <p:cNvGrpSpPr/>
        <p:nvPr/>
      </p:nvGrpSpPr>
      <p:grpSpPr>
        <a:xfrm>
          <a:off x="0" y="0"/>
          <a:ext cx="0" cy="0"/>
          <a:chOff x="0" y="0"/>
          <a:chExt cx="0" cy="0"/>
        </a:xfrm>
      </p:grpSpPr>
      <p:sp>
        <p:nvSpPr>
          <p:cNvPr id="16" name="Content Placeholder 2">
            <a:extLst>
              <a:ext uri="{FF2B5EF4-FFF2-40B4-BE49-F238E27FC236}">
                <a16:creationId xmlns:a16="http://schemas.microsoft.com/office/drawing/2014/main" id="{65EE845D-43DB-538E-433A-34F58FBB51DA}"/>
              </a:ext>
            </a:extLst>
          </p:cNvPr>
          <p:cNvSpPr>
            <a:spLocks noGrp="1"/>
          </p:cNvSpPr>
          <p:nvPr>
            <p:ph idx="1"/>
          </p:nvPr>
        </p:nvSpPr>
        <p:spPr>
          <a:xfrm>
            <a:off x="8421539" y="3782385"/>
            <a:ext cx="6026043" cy="973941"/>
          </a:xfrm>
        </p:spPr>
        <p:txBody>
          <a:bodyPr>
            <a:normAutofit fontScale="92500" lnSpcReduction="10000"/>
          </a:bodyPr>
          <a:lstStyle/>
          <a:p>
            <a:pPr marL="0" indent="0" algn="ctr">
              <a:buNone/>
            </a:pPr>
            <a:r>
              <a:rPr lang="nl-NL" sz="7200" b="1">
                <a:solidFill>
                  <a:schemeClr val="accent2"/>
                </a:solidFill>
              </a:rPr>
              <a:t>Timing</a:t>
            </a:r>
            <a:endParaRPr lang="nl-NL" b="1">
              <a:solidFill>
                <a:schemeClr val="accent2"/>
              </a:solidFill>
            </a:endParaRPr>
          </a:p>
        </p:txBody>
      </p:sp>
      <p:pic>
        <p:nvPicPr>
          <p:cNvPr id="3" name="Afbeelding 2">
            <a:extLst>
              <a:ext uri="{FF2B5EF4-FFF2-40B4-BE49-F238E27FC236}">
                <a16:creationId xmlns:a16="http://schemas.microsoft.com/office/drawing/2014/main" id="{C0EBE4DD-5986-01C2-9D4E-C71D0543EB85}"/>
              </a:ext>
            </a:extLst>
          </p:cNvPr>
          <p:cNvPicPr>
            <a:picLocks noChangeAspect="1"/>
          </p:cNvPicPr>
          <p:nvPr/>
        </p:nvPicPr>
        <p:blipFill>
          <a:blip r:embed="rId3" cstate="email">
            <a:extLst>
              <a:ext uri="{28A0092B-C50C-407E-A947-70E740481C1C}">
                <a14:useLocalDpi xmlns:a14="http://schemas.microsoft.com/office/drawing/2010/main" val="0"/>
              </a:ext>
            </a:extLst>
          </a:blip>
          <a:srcRect/>
          <a:stretch/>
        </p:blipFill>
        <p:spPr>
          <a:xfrm>
            <a:off x="10336670" y="2889120"/>
            <a:ext cx="2097222" cy="759458"/>
          </a:xfrm>
          <a:prstGeom prst="rect">
            <a:avLst/>
          </a:prstGeom>
        </p:spPr>
      </p:pic>
      <p:sp>
        <p:nvSpPr>
          <p:cNvPr id="6" name="Content Placeholder 2">
            <a:extLst>
              <a:ext uri="{FF2B5EF4-FFF2-40B4-BE49-F238E27FC236}">
                <a16:creationId xmlns:a16="http://schemas.microsoft.com/office/drawing/2014/main" id="{275A0536-CAA3-2719-F5DD-F1DA1A993436}"/>
              </a:ext>
            </a:extLst>
          </p:cNvPr>
          <p:cNvSpPr txBox="1">
            <a:spLocks/>
          </p:cNvSpPr>
          <p:nvPr/>
        </p:nvSpPr>
        <p:spPr>
          <a:xfrm>
            <a:off x="1534484" y="4762228"/>
            <a:ext cx="18837497" cy="7013463"/>
          </a:xfrm>
          <a:prstGeom prst="rect">
            <a:avLst/>
          </a:prstGeom>
        </p:spPr>
        <p:txBody>
          <a:bodyPr vert="horz" lIns="91440" tIns="45720" rIns="91440" bIns="45720" rtlCol="0">
            <a:normAutofit/>
          </a:bodyPr>
          <a:lstStyle>
            <a:lvl1pPr marL="685766" indent="-685766" algn="l" defTabSz="1828709" rtl="0" eaLnBrk="1" latinLnBrk="0" hangingPunct="1">
              <a:lnSpc>
                <a:spcPct val="90000"/>
              </a:lnSpc>
              <a:spcBef>
                <a:spcPts val="2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1pPr>
            <a:lvl2pPr marL="1371531"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2pPr>
            <a:lvl3pPr marL="2285886" indent="-457177" algn="l" defTabSz="1828709" rtl="0" eaLnBrk="1" latinLnBrk="0" hangingPunct="1">
              <a:lnSpc>
                <a:spcPct val="90000"/>
              </a:lnSpc>
              <a:spcBef>
                <a:spcPts val="1000"/>
              </a:spcBef>
              <a:buFontTx/>
              <a:buBlip>
                <a:blip r:embed="rId4"/>
              </a:buBlip>
              <a:defRPr sz="4000" kern="1200">
                <a:solidFill>
                  <a:schemeClr val="tx1"/>
                </a:solidFill>
                <a:latin typeface="Calibri" panose="020F0502020204030204" pitchFamily="34" charset="0"/>
                <a:ea typeface="+mn-ea"/>
                <a:cs typeface="Calibri" panose="020F0502020204030204" pitchFamily="34" charset="0"/>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r>
              <a:rPr lang="nl-BE"/>
              <a:t>Toelichting </a:t>
            </a:r>
            <a:r>
              <a:rPr lang="nl-BE" err="1"/>
              <a:t>CvD</a:t>
            </a:r>
            <a:endParaRPr lang="nl-BE"/>
          </a:p>
          <a:p>
            <a:r>
              <a:rPr lang="nl-BE"/>
              <a:t>Voor 13/06: </a:t>
            </a:r>
          </a:p>
          <a:p>
            <a:pPr lvl="1"/>
            <a:r>
              <a:rPr lang="nl-BE"/>
              <a:t>Overleg scholengemeenschap met SPOC</a:t>
            </a:r>
          </a:p>
          <a:p>
            <a:pPr lvl="1"/>
            <a:r>
              <a:rPr lang="nl-BE"/>
              <a:t>Overzicht noden en keuzes scholengroep in kaart brengen</a:t>
            </a:r>
          </a:p>
          <a:p>
            <a:pPr lvl="1"/>
            <a:r>
              <a:rPr lang="nl-BE"/>
              <a:t>proces van keuzes afwegen op basis van capaciteit</a:t>
            </a:r>
          </a:p>
          <a:p>
            <a:r>
              <a:rPr lang="nl-BE"/>
              <a:t>19 en 20/06: planning PBD</a:t>
            </a:r>
          </a:p>
          <a:p>
            <a:r>
              <a:rPr lang="nl-BE"/>
              <a:t>Na 20/06: communicatie met de scholengroep</a:t>
            </a:r>
          </a:p>
          <a:p>
            <a:r>
              <a:rPr lang="nl-BE"/>
              <a:t>…</a:t>
            </a:r>
          </a:p>
        </p:txBody>
      </p:sp>
      <p:sp>
        <p:nvSpPr>
          <p:cNvPr id="7" name="Titel 10">
            <a:extLst>
              <a:ext uri="{FF2B5EF4-FFF2-40B4-BE49-F238E27FC236}">
                <a16:creationId xmlns:a16="http://schemas.microsoft.com/office/drawing/2014/main" id="{06ACACD2-A38F-7E51-E7B8-67001FECFC39}"/>
              </a:ext>
            </a:extLst>
          </p:cNvPr>
          <p:cNvSpPr>
            <a:spLocks noGrp="1"/>
          </p:cNvSpPr>
          <p:nvPr>
            <p:ph type="title"/>
          </p:nvPr>
        </p:nvSpPr>
        <p:spPr>
          <a:xfrm>
            <a:off x="1534484" y="1174778"/>
            <a:ext cx="14144131" cy="1019019"/>
          </a:xfrm>
        </p:spPr>
        <p:txBody>
          <a:bodyPr anchor="b">
            <a:normAutofit/>
          </a:bodyPr>
          <a:lstStyle/>
          <a:p>
            <a:r>
              <a:rPr lang="nl-NL" sz="5600"/>
              <a:t>Plannings- en keuzeproces</a:t>
            </a:r>
            <a:endParaRPr lang="nl-BE" sz="5600"/>
          </a:p>
        </p:txBody>
      </p:sp>
    </p:spTree>
    <p:extLst>
      <p:ext uri="{BB962C8B-B14F-4D97-AF65-F5344CB8AC3E}">
        <p14:creationId xmlns:p14="http://schemas.microsoft.com/office/powerpoint/2010/main" val="3620809054"/>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6016556"/>
      </p:ext>
    </p:extLst>
  </p:cSld>
  <p:clrMapOvr>
    <a:masterClrMapping/>
  </p:clrMapOvr>
</p:sld>
</file>

<file path=ppt/theme/theme1.xml><?xml version="1.0" encoding="utf-8"?>
<a:theme xmlns:a="http://schemas.openxmlformats.org/drawingml/2006/main" name="Kantoorthema">
  <a:themeElements>
    <a:clrScheme name="GO!">
      <a:dk1>
        <a:srgbClr val="000000"/>
      </a:dk1>
      <a:lt1>
        <a:srgbClr val="FFFFFF"/>
      </a:lt1>
      <a:dk2>
        <a:srgbClr val="44546A"/>
      </a:dk2>
      <a:lt2>
        <a:srgbClr val="E7E6E6"/>
      </a:lt2>
      <a:accent1>
        <a:srgbClr val="C3004B"/>
      </a:accent1>
      <a:accent2>
        <a:srgbClr val="67C0BA"/>
      </a:accent2>
      <a:accent3>
        <a:srgbClr val="532464"/>
      </a:accent3>
      <a:accent4>
        <a:srgbClr val="C3004B"/>
      </a:accent4>
      <a:accent5>
        <a:srgbClr val="67C0BA"/>
      </a:accent5>
      <a:accent6>
        <a:srgbClr val="532464"/>
      </a:accent6>
      <a:hlink>
        <a:srgbClr val="0563C1"/>
      </a:hlink>
      <a:folHlink>
        <a:srgbClr val="954F72"/>
      </a:folHlink>
    </a:clrScheme>
    <a:fontScheme name="GO! lettertype">
      <a:majorFont>
        <a:latin typeface="Flanders Art Sans Condensed Bold"/>
        <a:ea typeface=""/>
        <a:cs typeface=""/>
      </a:majorFont>
      <a:minorFont>
        <a:latin typeface="Flanders Art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2"/>
        </a:solidFill>
        <a:ln>
          <a:noFill/>
        </a:ln>
      </a:spPr>
      <a:bodyPr rtlCol="0" anchor="ctr"/>
      <a:lstStyle>
        <a:defPPr algn="ctr">
          <a:defRPr/>
        </a:defPPr>
      </a:lstStyle>
      <a:style>
        <a:lnRef idx="2">
          <a:schemeClr val="accent1">
            <a:shade val="15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GO! PowerPointsjabloon" id="{BE05C23D-E69C-462F-909A-6A86B59471D8}" vid="{6AE1F9FD-AB9D-4D92-A83A-32DE62ABB10A}"/>
    </a:ext>
  </a:extLst>
</a:theme>
</file>

<file path=ppt/theme/theme2.xml><?xml version="1.0" encoding="utf-8"?>
<a:theme xmlns:a="http://schemas.openxmlformats.org/drawingml/2006/main" name="PBDO-GO! Slides">
  <a:themeElements>
    <a:clrScheme name="PBD-GO!">
      <a:dk1>
        <a:srgbClr val="000000"/>
      </a:dk1>
      <a:lt1>
        <a:srgbClr val="FFFFFF"/>
      </a:lt1>
      <a:dk2>
        <a:srgbClr val="462B86"/>
      </a:dk2>
      <a:lt2>
        <a:srgbClr val="DAEFED"/>
      </a:lt2>
      <a:accent1>
        <a:srgbClr val="C3124C"/>
      </a:accent1>
      <a:accent2>
        <a:srgbClr val="67C0BA"/>
      </a:accent2>
      <a:accent3>
        <a:srgbClr val="462B86"/>
      </a:accent3>
      <a:accent4>
        <a:srgbClr val="DAEFED"/>
      </a:accent4>
      <a:accent5>
        <a:srgbClr val="EBBE4F"/>
      </a:accent5>
      <a:accent6>
        <a:srgbClr val="FFB3CC"/>
      </a:accent6>
      <a:hlink>
        <a:srgbClr val="0563C1"/>
      </a:hlink>
      <a:folHlink>
        <a:srgbClr val="954F72"/>
      </a:folHlink>
    </a:clrScheme>
    <a:fontScheme name="Aangepast 2">
      <a:majorFont>
        <a:latin typeface="FlandersArtSans-Medium"/>
        <a:ea typeface=""/>
        <a:cs typeface=""/>
      </a:majorFont>
      <a:minorFont>
        <a:latin typeface="FlandersArtSans-Regular"/>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BD-GO! PPT sjabloon_nieuw.pptx" id="{A20D2655-715D-428E-9F7C-EF4D4368F5C1}" vid="{4C1E2A3C-46AF-4464-A7B0-9753D3E14184}"/>
    </a:ext>
  </a:extLst>
</a:theme>
</file>

<file path=ppt/theme/theme3.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GO document" ma:contentTypeID="0x01010082340F32E81AE74AA8D837674071337F003BB9480EDAB6514EB2D4DC1FE9EAD30C" ma:contentTypeVersion="51" ma:contentTypeDescription="" ma:contentTypeScope="" ma:versionID="6cf31070f0c65a1d4285a7b1a20148c1">
  <xsd:schema xmlns:xsd="http://www.w3.org/2001/XMLSchema" xmlns:xs="http://www.w3.org/2001/XMLSchema" xmlns:p="http://schemas.microsoft.com/office/2006/metadata/properties" xmlns:ns1="cfc230b1-6dd3-467a-8fcc-dfa9df38b740" xmlns:ns3="90099885-9432-4caf-9870-10dd17e557ce" targetNamespace="http://schemas.microsoft.com/office/2006/metadata/properties" ma:root="true" ma:fieldsID="70d905a3a207ce35ac5dfb888c184801" ns1:_="" ns3:_="">
    <xsd:import namespace="cfc230b1-6dd3-467a-8fcc-dfa9df38b740"/>
    <xsd:import namespace="90099885-9432-4caf-9870-10dd17e557ce"/>
    <xsd:element name="properties">
      <xsd:complexType>
        <xsd:sequence>
          <xsd:element name="documentManagement">
            <xsd:complexType>
              <xsd:all>
                <xsd:element ref="ns1:_dlc_DocIdUrl" minOccurs="0"/>
                <xsd:element ref="ns1:GOProDatumBijeenkomst" minOccurs="0"/>
                <xsd:element ref="ns1:GOProArchief" minOccurs="0"/>
                <xsd:element ref="ns1:o172414bd89a43df866647d10211954f" minOccurs="0"/>
                <xsd:element ref="ns1:TaxCatchAll" minOccurs="0"/>
                <xsd:element ref="ns1:TaxCatchAllLabel" minOccurs="0"/>
                <xsd:element ref="ns1:_dlc_DocId" minOccurs="0"/>
                <xsd:element ref="ns1:de1e3eb6a8ca4da4a2e4a4e7f9dbdb0f" minOccurs="0"/>
                <xsd:element ref="ns1:kd5442dc84a74696940d35a8b1c8f311" minOccurs="0"/>
                <xsd:element ref="ns1:b7138fb3ec4945d1b493fd0417e76ba0" minOccurs="0"/>
                <xsd:element ref="ns1:_dlc_DocIdPersistId" minOccurs="0"/>
                <xsd:element ref="ns1:jf7d25e4f253405f956d844861b53c3f" minOccurs="0"/>
                <xsd:element ref="ns1:fef4875bd7d04335af313950a580cd9d" minOccurs="0"/>
                <xsd:element ref="ns1:GOProMigratieBronlocatie" minOccurs="0"/>
                <xsd:element ref="ns1:GOProMigratieBronGUID"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3:MediaServiceOCR" minOccurs="0"/>
                <xsd:element ref="ns3:MediaServiceSearchProperties" minOccurs="0"/>
                <xsd:element ref="ns1:SharedWithUsers" minOccurs="0"/>
                <xsd:element ref="ns1:SharedWithDetails" minOccurs="0"/>
                <xsd:element ref="ns3:MediaServiceLocation"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c230b1-6dd3-467a-8fcc-dfa9df38b740" elementFormDefault="qualified">
    <xsd:import namespace="http://schemas.microsoft.com/office/2006/documentManagement/types"/>
    <xsd:import namespace="http://schemas.microsoft.com/office/infopath/2007/PartnerControls"/>
    <xsd:element name="_dlc_DocIdUrl" ma:index="0" nillable="true" ma:displayName="Document-id" ma:description="Permanente koppeling naar dit document." ma:hidden="true" ma:internalName="_dlc_DocIdUrl"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GOProDatumBijeenkomst" ma:index="7" nillable="true" ma:displayName="Datum bijeenkomst" ma:description="Datum waarop een bijeenkomst ‘bvb. lerend netwerk, vergadering,’ …) plaatsvond" ma:format="DateOnly" ma:indexed="true" ma:internalName="GOProDatumBijeenkomst">
      <xsd:simpleType>
        <xsd:restriction base="dms:DateTime"/>
      </xsd:simpleType>
    </xsd:element>
    <xsd:element name="GOProArchief" ma:index="10" nillable="true" ma:displayName="Archief" ma:default="0" ma:indexed="true" ma:internalName="GOProArchief">
      <xsd:simpleType>
        <xsd:restriction base="dms:Boolean"/>
      </xsd:simpleType>
    </xsd:element>
    <xsd:element name="o172414bd89a43df866647d10211954f" ma:index="11" ma:taxonomy="true" ma:internalName="o172414bd89a43df866647d10211954f" ma:taxonomyFieldName="GOProOnderwijsniveaus" ma:displayName="Onderwijsniveau(s)" ma:readOnly="false" ma:fieldId="{8172414b-d89a-43df-8666-47d10211954f}" ma:taxonomyMulti="true" ma:sspId="87c02e2b-7bc6-4e65-a2b1-413dd5aa26d9" ma:termSetId="9cfa2621-28b2-4c68-a6ae-2ec64699842a" ma:anchorId="00000000-0000-0000-0000-000000000000" ma:open="false" ma:isKeyword="false">
      <xsd:complexType>
        <xsd:sequence>
          <xsd:element ref="pc:Terms" minOccurs="0" maxOccurs="1"/>
        </xsd:sequence>
      </xsd:complexType>
    </xsd:element>
    <xsd:element name="TaxCatchAll" ma:index="12" nillable="true" ma:displayName="Taxonomy Catch All Column" ma:hidden="true" ma:list="{c0c08972-5c30-4001-ad53-5a34ce5619f2}" ma:internalName="TaxCatchAll" ma:readOnly="false" ma:showField="CatchAllData"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TaxCatchAllLabel" ma:index="13" nillable="true" ma:displayName="Taxonomy Catch All Column1" ma:hidden="true" ma:list="{c0c08972-5c30-4001-ad53-5a34ce5619f2}" ma:internalName="TaxCatchAllLabel" ma:readOnly="false" ma:showField="CatchAllDataLabel"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_dlc_DocId" ma:index="15" nillable="true" ma:displayName="Waarde van de document-id" ma:description="De waarde van de document-id die aan dit item is toegewezen." ma:hidden="true" ma:indexed="true" ma:internalName="_dlc_DocId" ma:readOnly="false">
      <xsd:simpleType>
        <xsd:restriction base="dms:Text"/>
      </xsd:simpleType>
    </xsd:element>
    <xsd:element name="de1e3eb6a8ca4da4a2e4a4e7f9dbdb0f" ma:index="17" nillable="true" ma:taxonomy="true" ma:internalName="de1e3eb6a8ca4da4a2e4a4e7f9dbdb0f" ma:taxonomyFieldName="GOProJaar" ma:displayName="Jaar" ma:indexed="true" ma:default="" ma:fieldId="{de1e3eb6-a8ca-4da4-a2e4-a4e7f9dbdb0f}" ma:sspId="87c02e2b-7bc6-4e65-a2b1-413dd5aa26d9" ma:termSetId="c690ad67-c4de-4583-b502-06f4dbe05961" ma:anchorId="00000000-0000-0000-0000-000000000000" ma:open="false" ma:isKeyword="false">
      <xsd:complexType>
        <xsd:sequence>
          <xsd:element ref="pc:Terms" minOccurs="0" maxOccurs="1"/>
        </xsd:sequence>
      </xsd:complexType>
    </xsd:element>
    <xsd:element name="kd5442dc84a74696940d35a8b1c8f311" ma:index="19" nillable="true" ma:taxonomy="true" ma:internalName="kd5442dc84a74696940d35a8b1c8f311" ma:taxonomyFieldName="GOProOorsprong" ma:displayName="Oorsprong" ma:indexed="true" ma:default="" ma:fieldId="{4d5442dc-84a7-4696-940d-35a8b1c8f311}" ma:sspId="87c02e2b-7bc6-4e65-a2b1-413dd5aa26d9" ma:termSetId="ca11cc51-70b6-44f8-b3fe-054eee9258b6" ma:anchorId="00000000-0000-0000-0000-000000000000" ma:open="true" ma:isKeyword="false">
      <xsd:complexType>
        <xsd:sequence>
          <xsd:element ref="pc:Terms" minOccurs="0" maxOccurs="1"/>
        </xsd:sequence>
      </xsd:complexType>
    </xsd:element>
    <xsd:element name="b7138fb3ec4945d1b493fd0417e76ba0" ma:index="21" ma:taxonomy="true" ma:internalName="b7138fb3ec4945d1b493fd0417e76ba0" ma:taxonomyFieldName="GOProPublicatiestatus" ma:displayName="Publicatiestatus" ma:indexed="true" ma:readOnly="false" ma:default="1;#Online|5d773375-47c0-4896-afa8-6eac5ed3e165" ma:fieldId="{b7138fb3-ec49-45d1-b493-fd0417e76ba0}" ma:sspId="87c02e2b-7bc6-4e65-a2b1-413dd5aa26d9" ma:termSetId="b237c600-24a4-4e57-92f0-f98dca8d5288" ma:anchorId="00000000-0000-0000-0000-000000000000" ma:open="false" ma:isKeyword="false">
      <xsd:complexType>
        <xsd:sequence>
          <xsd:element ref="pc:Terms" minOccurs="0" maxOccurs="1"/>
        </xsd:sequence>
      </xsd:complexType>
    </xsd:element>
    <xsd:element name="_dlc_DocIdPersistId" ma:index="22" nillable="true" ma:displayName="Id blijven behouden" ma:description="Id behouden tijdens toevoegen." ma:hidden="true" ma:internalName="_dlc_DocIdPersistId" ma:readOnly="false">
      <xsd:simpleType>
        <xsd:restriction base="dms:Boolean"/>
      </xsd:simpleType>
    </xsd:element>
    <xsd:element name="jf7d25e4f253405f956d844861b53c3f" ma:index="23" nillable="true" ma:taxonomy="true" ma:internalName="jf7d25e4f253405f956d844861b53c3f" ma:taxonomyFieldName="GOProSchooljaar" ma:displayName="Schooljaar" ma:indexed="true" ma:default="" ma:fieldId="{3f7d25e4-f253-405f-956d-844861b53c3f}" ma:sspId="87c02e2b-7bc6-4e65-a2b1-413dd5aa26d9" ma:termSetId="39e82f3f-27f0-47e1-b3bf-583ebcc7b58d" ma:anchorId="00000000-0000-0000-0000-000000000000" ma:open="false" ma:isKeyword="false">
      <xsd:complexType>
        <xsd:sequence>
          <xsd:element ref="pc:Terms" minOccurs="0" maxOccurs="1"/>
        </xsd:sequence>
      </xsd:complexType>
    </xsd:element>
    <xsd:element name="fef4875bd7d04335af313950a580cd9d" ma:index="25" ma:taxonomy="true" ma:internalName="fef4875bd7d04335af313950a580cd9d" ma:taxonomyFieldName="GOProThemas" ma:displayName="Thema('s)" ma:readOnly="false" ma:default="" ma:fieldId="{fef4875b-d7d0-4335-af31-3950a580cd9d}" ma:taxonomyMulti="true" ma:sspId="87c02e2b-7bc6-4e65-a2b1-413dd5aa26d9" ma:termSetId="35c7fef5-0d7e-47cc-b296-61fcd798cdf0" ma:anchorId="00000000-0000-0000-0000-000000000000" ma:open="false" ma:isKeyword="false">
      <xsd:complexType>
        <xsd:sequence>
          <xsd:element ref="pc:Terms" minOccurs="0" maxOccurs="1"/>
        </xsd:sequence>
      </xsd:complexType>
    </xsd:element>
    <xsd:element name="GOProMigratieBronlocatie" ma:index="28" nillable="true" ma:displayName="Bronlocatie" ma:hidden="true" ma:indexed="true" ma:internalName="GOProMigratieBronlocatie" ma:readOnly="false">
      <xsd:simpleType>
        <xsd:restriction base="dms:Text">
          <xsd:maxLength value="255"/>
        </xsd:restriction>
      </xsd:simpleType>
    </xsd:element>
    <xsd:element name="GOProMigratieBronGUID" ma:index="29" nillable="true" ma:displayName="BronGUID" ma:hidden="true" ma:indexed="true" ma:internalName="GOProMigratieBronGUID">
      <xsd:simpleType>
        <xsd:restriction base="dms:Text">
          <xsd:maxLength value="255"/>
        </xsd:restriction>
      </xsd:simpleType>
    </xsd:element>
    <xsd:element name="SharedWithUsers" ma:index="38"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9" nillable="true" ma:displayName="Gedeeld met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0099885-9432-4caf-9870-10dd17e557ce" elementFormDefault="qualified">
    <xsd:import namespace="http://schemas.microsoft.com/office/2006/documentManagement/types"/>
    <xsd:import namespace="http://schemas.microsoft.com/office/infopath/2007/PartnerControls"/>
    <xsd:element name="MediaServiceGenerationTime" ma:index="30" nillable="true" ma:displayName="MediaServiceGenerationTime" ma:hidden="true" ma:internalName="MediaServiceGenerationTime" ma:readOnly="true">
      <xsd:simpleType>
        <xsd:restriction base="dms:Text"/>
      </xsd:simpleType>
    </xsd:element>
    <xsd:element name="MediaServiceEventHashCode" ma:index="31" nillable="true" ma:displayName="MediaServiceEventHashCode" ma:hidden="true" ma:internalName="MediaServiceEventHashCode" ma:readOnly="true">
      <xsd:simpleType>
        <xsd:restriction base="dms:Text"/>
      </xsd:simpleType>
    </xsd:element>
    <xsd:element name="MediaLengthInSeconds" ma:index="32" nillable="true" ma:displayName="MediaLengthInSeconds" ma:hidden="true" ma:internalName="MediaLengthInSeconds" ma:readOnly="true">
      <xsd:simpleType>
        <xsd:restriction base="dms:Unknown"/>
      </xsd:simpleType>
    </xsd:element>
    <xsd:element name="MediaServiceDateTaken" ma:index="33" nillable="true" ma:displayName="MediaServiceDateTaken" ma:hidden="true" ma:indexed="true" ma:internalName="MediaServiceDateTaken" ma:readOnly="true">
      <xsd:simpleType>
        <xsd:restriction base="dms:Text"/>
      </xsd:simpleType>
    </xsd:element>
    <xsd:element name="lcf76f155ced4ddcb4097134ff3c332f" ma:index="35" nillable="true" ma:taxonomy="true" ma:internalName="lcf76f155ced4ddcb4097134ff3c332f" ma:taxonomyFieldName="MediaServiceImageTags" ma:displayName="Afbeeldingtags" ma:readOnly="false" ma:fieldId="{5cf76f15-5ced-4ddc-b409-7134ff3c332f}" ma:taxonomyMulti="true" ma:sspId="87c02e2b-7bc6-4e65-a2b1-413dd5aa26d9" ma:termSetId="09814cd3-568e-fe90-9814-8d621ff8fb84" ma:anchorId="fba54fb3-c3e1-fe81-a776-ca4b69148c4d" ma:open="true" ma:isKeyword="false">
      <xsd:complexType>
        <xsd:sequence>
          <xsd:element ref="pc:Terms" minOccurs="0" maxOccurs="1"/>
        </xsd:sequence>
      </xsd:complexType>
    </xsd:element>
    <xsd:element name="MediaServiceOCR" ma:index="36" nillable="true" ma:displayName="Extracted Text" ma:internalName="MediaServiceOCR" ma:readOnly="true">
      <xsd:simpleType>
        <xsd:restriction base="dms:Note">
          <xsd:maxLength value="255"/>
        </xsd:restriction>
      </xsd:simpleType>
    </xsd:element>
    <xsd:element name="MediaServiceSearchProperties" ma:index="37" nillable="true" ma:displayName="MediaServiceSearchProperties" ma:hidden="true" ma:internalName="MediaServiceSearchProperties" ma:readOnly="true">
      <xsd:simpleType>
        <xsd:restriction base="dms:Note"/>
      </xsd:simpleType>
    </xsd:element>
    <xsd:element name="MediaServiceLocation" ma:index="40" nillable="true" ma:displayName="Location" ma:indexed="true" ma:internalName="MediaServiceLocation" ma:readOnly="true">
      <xsd:simpleType>
        <xsd:restriction base="dms:Text"/>
      </xsd:simpleType>
    </xsd:element>
    <xsd:element name="MediaServiceBillingMetadata" ma:index="41"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Inhoudstype"/>
        <xsd:element ref="dc:title" minOccurs="0" maxOccurs="1" ma:index="2"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cfc230b1-6dd3-467a-8fcc-dfa9df38b740">
      <Value>89</Value>
      <Value>17</Value>
      <Value>1</Value>
      <Value>14</Value>
    </TaxCatchAll>
    <lcf76f155ced4ddcb4097134ff3c332f xmlns="90099885-9432-4caf-9870-10dd17e557ce">
      <Terms xmlns="http://schemas.microsoft.com/office/infopath/2007/PartnerControls"/>
    </lcf76f155ced4ddcb4097134ff3c332f>
    <de1e3eb6a8ca4da4a2e4a4e7f9dbdb0f xmlns="cfc230b1-6dd3-467a-8fcc-dfa9df38b740">
      <Terms xmlns="http://schemas.microsoft.com/office/infopath/2007/PartnerControls">
        <TermInfo xmlns="http://schemas.microsoft.com/office/infopath/2007/PartnerControls">
          <TermName xmlns="http://schemas.microsoft.com/office/infopath/2007/PartnerControls">2024</TermName>
          <TermId xmlns="http://schemas.microsoft.com/office/infopath/2007/PartnerControls">945b7bbd-c54e-4860-995d-064a129b977d</TermId>
        </TermInfo>
      </Terms>
    </de1e3eb6a8ca4da4a2e4a4e7f9dbdb0f>
    <o172414bd89a43df866647d10211954f xmlns="cfc230b1-6dd3-467a-8fcc-dfa9df38b740">
      <Terms xmlns="http://schemas.microsoft.com/office/infopath/2007/PartnerControls">
        <TermInfo xmlns="http://schemas.microsoft.com/office/infopath/2007/PartnerControls">
          <TermName xmlns="http://schemas.microsoft.com/office/infopath/2007/PartnerControls">Alle onderwijsniveaus</TermName>
          <TermId xmlns="http://schemas.microsoft.com/office/infopath/2007/PartnerControls">2fe7c676-0ce6-4fab-b265-4b19c15279a5</TermId>
        </TermInfo>
      </Terms>
    </o172414bd89a43df866647d10211954f>
    <_dlc_DocId xmlns="cfc230b1-6dd3-467a-8fcc-dfa9df38b740">GOPRO-1830562155-28379</_dlc_DocId>
    <b7138fb3ec4945d1b493fd0417e76ba0 xmlns="cfc230b1-6dd3-467a-8fcc-dfa9df38b740">
      <Terms xmlns="http://schemas.microsoft.com/office/infopath/2007/PartnerControls">
        <TermInfo xmlns="http://schemas.microsoft.com/office/infopath/2007/PartnerControls">
          <TermName xmlns="http://schemas.microsoft.com/office/infopath/2007/PartnerControls">Online</TermName>
          <TermId xmlns="http://schemas.microsoft.com/office/infopath/2007/PartnerControls">5d773375-47c0-4896-afa8-6eac5ed3e165</TermId>
        </TermInfo>
      </Terms>
    </b7138fb3ec4945d1b493fd0417e76ba0>
    <_dlc_DocIdPersistId xmlns="cfc230b1-6dd3-467a-8fcc-dfa9df38b740" xsi:nil="true"/>
    <GOProDatumBijeenkomst xmlns="cfc230b1-6dd3-467a-8fcc-dfa9df38b740" xsi:nil="true"/>
    <GOProArchief xmlns="cfc230b1-6dd3-467a-8fcc-dfa9df38b740">false</GOProArchief>
    <TaxCatchAllLabel xmlns="cfc230b1-6dd3-467a-8fcc-dfa9df38b740" xsi:nil="true"/>
    <kd5442dc84a74696940d35a8b1c8f311 xmlns="cfc230b1-6dd3-467a-8fcc-dfa9df38b740">
      <Terms xmlns="http://schemas.microsoft.com/office/infopath/2007/PartnerControls"/>
    </kd5442dc84a74696940d35a8b1c8f311>
    <jf7d25e4f253405f956d844861b53c3f xmlns="cfc230b1-6dd3-467a-8fcc-dfa9df38b740">
      <Terms xmlns="http://schemas.microsoft.com/office/infopath/2007/PartnerControls"/>
    </jf7d25e4f253405f956d844861b53c3f>
    <GOProMigratieBronGUID xmlns="cfc230b1-6dd3-467a-8fcc-dfa9df38b740" xsi:nil="true"/>
    <GOProMigratieBronlocatie xmlns="cfc230b1-6dd3-467a-8fcc-dfa9df38b740" xsi:nil="true"/>
    <_dlc_DocIdUrl xmlns="cfc230b1-6dd3-467a-8fcc-dfa9df38b740">
      <Url>https://gemeenschapsonderwijs.sharepoint.com/sites/prodoc/_layouts/15/DocIdRedir.aspx?ID=GOPRO-1830562155-28379</Url>
      <Description>GOPRO-1830562155-28379</Description>
    </_dlc_DocIdUrl>
    <fef4875bd7d04335af313950a580cd9d xmlns="cfc230b1-6dd3-467a-8fcc-dfa9df38b740">
      <Terms xmlns="http://schemas.microsoft.com/office/infopath/2007/PartnerControls">
        <TermInfo xmlns="http://schemas.microsoft.com/office/infopath/2007/PartnerControls">
          <TermName xmlns="http://schemas.microsoft.com/office/infopath/2007/PartnerControls">Pedagogische begeleiding</TermName>
          <TermId xmlns="http://schemas.microsoft.com/office/infopath/2007/PartnerControls">f9f5333c-4d66-4d8a-8227-c071da4f33a3</TermId>
        </TermInfo>
      </Terms>
    </fef4875bd7d04335af313950a580cd9d>
  </documentManagement>
</p:properti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05E65345-A321-491F-8216-285F902E66FE}">
  <ds:schemaRefs>
    <ds:schemaRef ds:uri="http://schemas.microsoft.com/sharepoint/v3/contenttype/forms"/>
  </ds:schemaRefs>
</ds:datastoreItem>
</file>

<file path=customXml/itemProps2.xml><?xml version="1.0" encoding="utf-8"?>
<ds:datastoreItem xmlns:ds="http://schemas.openxmlformats.org/officeDocument/2006/customXml" ds:itemID="{ABA563DE-9FDE-415C-BBCB-809CFFD610C5}"/>
</file>

<file path=customXml/itemProps3.xml><?xml version="1.0" encoding="utf-8"?>
<ds:datastoreItem xmlns:ds="http://schemas.openxmlformats.org/officeDocument/2006/customXml" ds:itemID="{98EB5F29-041E-453A-A6F5-5DD34E6C2521}">
  <ds:schemaRefs>
    <ds:schemaRef ds:uri="http://schemas.openxmlformats.org/package/2006/metadata/core-properties"/>
    <ds:schemaRef ds:uri="http://schemas.microsoft.com/office/2006/documentManagement/types"/>
    <ds:schemaRef ds:uri="http://www.w3.org/XML/1998/namespace"/>
    <ds:schemaRef ds:uri="http://purl.org/dc/elements/1.1/"/>
    <ds:schemaRef ds:uri="http://purl.org/dc/terms/"/>
    <ds:schemaRef ds:uri="http://purl.org/dc/dcmitype/"/>
    <ds:schemaRef ds:uri="d29e629e-5daa-4594-b385-051355369179"/>
    <ds:schemaRef ds:uri="http://schemas.microsoft.com/office/infopath/2007/PartnerControls"/>
    <ds:schemaRef ds:uri="069b6075-eca6-4fd7-a527-d4b82a41ce3e"/>
    <ds:schemaRef ds:uri="http://schemas.microsoft.com/office/2006/metadata/properties"/>
  </ds:schemaRefs>
</ds:datastoreItem>
</file>

<file path=customXml/itemProps4.xml><?xml version="1.0" encoding="utf-8"?>
<ds:datastoreItem xmlns:ds="http://schemas.openxmlformats.org/officeDocument/2006/customXml" ds:itemID="{50DBA8A7-ED7A-4828-A8B8-326A3D12B3BE}"/>
</file>

<file path=docMetadata/LabelInfo.xml><?xml version="1.0" encoding="utf-8"?>
<clbl:labelList xmlns:clbl="http://schemas.microsoft.com/office/2020/mipLabelMetadata">
  <clbl:label id="{49c3d703-3579-47bf-a888-7c913fbdced9}" enabled="0" method="" siteId="{49c3d703-3579-47bf-a888-7c913fbdced9}" removed="1"/>
</clbl:labelList>
</file>

<file path=docProps/app.xml><?xml version="1.0" encoding="utf-8"?>
<Properties xmlns="http://schemas.openxmlformats.org/officeDocument/2006/extended-properties" xmlns:vt="http://schemas.openxmlformats.org/officeDocument/2006/docPropsVTypes">
  <Template>GO! PowerPointsjabloon</Template>
  <TotalTime>0</TotalTime>
  <Words>6122</Words>
  <Application>Microsoft Office PowerPoint</Application>
  <PresentationFormat>Aangepast</PresentationFormat>
  <Paragraphs>650</Paragraphs>
  <Slides>91</Slides>
  <Notes>85</Notes>
  <HiddenSlides>0</HiddenSlides>
  <MMClips>0</MMClips>
  <ScaleCrop>false</ScaleCrop>
  <HeadingPairs>
    <vt:vector size="4" baseType="variant">
      <vt:variant>
        <vt:lpstr>Thema</vt:lpstr>
      </vt:variant>
      <vt:variant>
        <vt:i4>2</vt:i4>
      </vt:variant>
      <vt:variant>
        <vt:lpstr>Diatitels</vt:lpstr>
      </vt:variant>
      <vt:variant>
        <vt:i4>91</vt:i4>
      </vt:variant>
    </vt:vector>
  </HeadingPairs>
  <TitlesOfParts>
    <vt:vector size="93" baseType="lpstr">
      <vt:lpstr>Kantoorthema</vt:lpstr>
      <vt:lpstr>PBDO-GO! Slides</vt:lpstr>
      <vt:lpstr>Ondersteuningsaanbod 2025-2030</vt:lpstr>
      <vt:lpstr>PowerPoint-presentatie</vt:lpstr>
      <vt:lpstr>PowerPoint-presentatie</vt:lpstr>
      <vt:lpstr>PowerPoint-presentatie</vt:lpstr>
      <vt:lpstr>PowerPoint-presentatie</vt:lpstr>
      <vt:lpstr>Ondersteuningsstrategie</vt:lpstr>
      <vt:lpstr>PowerPoint-presentatie</vt:lpstr>
      <vt:lpstr>Dashboard scholengroepfoto</vt:lpstr>
      <vt:lpstr>Inschalingstool GO! 2030 in beeld </vt:lpstr>
      <vt:lpstr>Rol van de SPOC</vt:lpstr>
      <vt:lpstr>SPOC-rol</vt:lpstr>
      <vt:lpstr>Ondersteuningsaanbod</vt:lpstr>
      <vt:lpstr>(Bu)BaO</vt:lpstr>
      <vt:lpstr>(Bu)SO</vt:lpstr>
      <vt:lpstr>Volwassenenonderwijs</vt:lpstr>
      <vt:lpstr>Deeltijds kunstonderwijs</vt:lpstr>
      <vt:lpstr>Leersteuncentra</vt:lpstr>
      <vt:lpstr>Ondersteuning na advies 2A en  na ongunstige uitspraak LLB of GOK</vt:lpstr>
      <vt:lpstr>Poolsteropleidingen</vt:lpstr>
      <vt:lpstr>Opleiding curriculumimplementatie  voor beleidsteams basisonderwijs</vt:lpstr>
      <vt:lpstr>Opleiding curriculumimplementatie  voor beleidsteams basisonderwijs</vt:lpstr>
      <vt:lpstr>Opleiding curriculumimplementatie  voor beleidsteams basisonderwijs</vt:lpstr>
      <vt:lpstr>Opleiding gepersonaliseerd samen leren en flexibel organiseren</vt:lpstr>
      <vt:lpstr>Opleiding gepersonaliseerd samen leren en flexibel organiseren</vt:lpstr>
      <vt:lpstr>Opleiding gepersonaliseerd samen leren en flexibel organiseren</vt:lpstr>
      <vt:lpstr>Opleiding digitaal beleid tot op de klasvloer</vt:lpstr>
      <vt:lpstr>Opleiding digitaal beleid tot op de klasvloer</vt:lpstr>
      <vt:lpstr>Opleiding digitaal beleid tot op de klasvloer</vt:lpstr>
      <vt:lpstr>Opleiding poolsterbeleid onderwijskundig leiderschap</vt:lpstr>
      <vt:lpstr>Opleiding poolsterbeleid</vt:lpstr>
      <vt:lpstr>Opleiding poolsterbeleid</vt:lpstr>
      <vt:lpstr>VT van curriculum naar beleid SO met geïntegreerde opleiding</vt:lpstr>
      <vt:lpstr>VT van curriculum naar beleid SO met geïntegreerde opleiding</vt:lpstr>
      <vt:lpstr>VT van curriculum naar beleid SO met geïntegreerde opleiding</vt:lpstr>
      <vt:lpstr>VT van curriculum naar beleid SO met geïntegreerde opleiding</vt:lpstr>
      <vt:lpstr>Leerplanimplementatie </vt:lpstr>
      <vt:lpstr>Vorming doelenkader en vakdidactiek voor leraren BaO</vt:lpstr>
      <vt:lpstr>Vorming doelenkader en vakdidactiek voor leraren BaO</vt:lpstr>
      <vt:lpstr>Vorming doelenkader en vakdidactiek voor leraren BaO</vt:lpstr>
      <vt:lpstr>Vorming doelenkader en vakdidactiek voor leraren BaO</vt:lpstr>
      <vt:lpstr>Vorming doelenkader en vakdidactiek voor individuele beleidsmakers BaO</vt:lpstr>
      <vt:lpstr>Vorming doelenkader en vakdidactiek voor individuele beleidsmakers BaO</vt:lpstr>
      <vt:lpstr>Vorming doelenkader en vakdidactiek voor individuele beleidsmakers BaO</vt:lpstr>
      <vt:lpstr>Vorming doelenkader en vakdidactiek voor individuele beleidsmakers BaO</vt:lpstr>
      <vt:lpstr>Expertise-inbreng vakspecifieke PLG’s voor leraren secundair onderwijs</vt:lpstr>
      <vt:lpstr>Expertise-inbreng vakspecifieke PLG’s voor leraren secundair onderwijs</vt:lpstr>
      <vt:lpstr>Expertise-inbreng vakspecifieke PLG’s voor leraren secundair onderwijs</vt:lpstr>
      <vt:lpstr>Expertise-inbreng vakspecifieke PLG’s voor leraren secundair onderwijs</vt:lpstr>
      <vt:lpstr>Opleidingen</vt:lpstr>
      <vt:lpstr>Motiverend lesgeven in de B-stroom</vt:lpstr>
      <vt:lpstr>Motiverend lesgeven in de B-stroom</vt:lpstr>
      <vt:lpstr>Motiverend lesgeven in de B-stroom</vt:lpstr>
      <vt:lpstr>Opleiding voor vakgroepvoorzitters SO</vt:lpstr>
      <vt:lpstr>Opleiding voor vakgroepvoorzitters SO</vt:lpstr>
      <vt:lpstr>Opleiding voor vakgroepvoorzitters SO</vt:lpstr>
      <vt:lpstr>Opleiding duaal leren voor beleid en trajectbegeleiders</vt:lpstr>
      <vt:lpstr>Opleiding duaal leren voor beleid en trajectbegeleiders</vt:lpstr>
      <vt:lpstr>Opleiding duaal leren voor beleid en trajectbegeleiders</vt:lpstr>
      <vt:lpstr>Opleiding zorgcoördinator BaO </vt:lpstr>
      <vt:lpstr>Opleiding zorgcoördinator BaO </vt:lpstr>
      <vt:lpstr>Opleiding zorgcoördinator BaO </vt:lpstr>
      <vt:lpstr>Opleiding zorgcoördinator BaO </vt:lpstr>
      <vt:lpstr>Opleiding coördinator leerlingenbegeleiding SO</vt:lpstr>
      <vt:lpstr>Opleiding coördinator leerlingenbegeleiding SO</vt:lpstr>
      <vt:lpstr>Opleiding coördinator leerlingenbegeleiding SO</vt:lpstr>
      <vt:lpstr>Opleiding coördinator leerlingenbegeleiding SO</vt:lpstr>
      <vt:lpstr>Opleiding voor leerondersteuners</vt:lpstr>
      <vt:lpstr>Opleiding voor leerondersteuners</vt:lpstr>
      <vt:lpstr>Opleiding voor leerondersteuners</vt:lpstr>
      <vt:lpstr>Opleiding pedagogisch ICT-coördinator </vt:lpstr>
      <vt:lpstr>Opleiding pedagogisch ICT-coördinator </vt:lpstr>
      <vt:lpstr>Opleiding pedagogisch ICT-coördinator </vt:lpstr>
      <vt:lpstr>Opleiding pedagogisch medewerker op mesoniveau focus professionaliseringsbeleid</vt:lpstr>
      <vt:lpstr>Opleiding pedagogisch medewerker op mesoniveau focus professionaliseringsbeleid</vt:lpstr>
      <vt:lpstr>Opleiding pedagogisch medewerker op mesoniveau focus professionaliseringsbeleid</vt:lpstr>
      <vt:lpstr>Opleiding pedagogisch medewerker op mesoniveau focus data</vt:lpstr>
      <vt:lpstr>Opleiding pedagogisch medewerker op mesoniveau  focus data</vt:lpstr>
      <vt:lpstr>Aanvullend vormingsaanbod</vt:lpstr>
      <vt:lpstr>Gedrags- en klasmanagement</vt:lpstr>
      <vt:lpstr>Brede basiszorg</vt:lpstr>
      <vt:lpstr>Verhoogde zorg</vt:lpstr>
      <vt:lpstr>Secundair onderwijs</vt:lpstr>
      <vt:lpstr>Digitalisering</vt:lpstr>
      <vt:lpstr>Beleid, leiderschap en kwaliteitsontwikkeling</vt:lpstr>
      <vt:lpstr>Aanvangsbegeleiding</vt:lpstr>
      <vt:lpstr>Verandertrajecten</vt:lpstr>
      <vt:lpstr>Verandertrajecten</vt:lpstr>
      <vt:lpstr>En nu verder</vt:lpstr>
      <vt:lpstr>Plannings- en keuzeproces</vt:lpstr>
      <vt:lpstr>Plannings- en keuzeproces</vt:lpstr>
      <vt:lpstr>PowerPoint-presentatie</vt:lpstr>
    </vt:vector>
  </TitlesOfParts>
  <Company>Gemeenschaps Onderwijs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Toelichting ondersteuningsaanbod 2025-2030</dc:title>
  <dc:creator>Saskia Lieveyns</dc:creator>
  <cp:lastModifiedBy>Els Gallin</cp:lastModifiedBy>
  <cp:revision>3</cp:revision>
  <cp:lastPrinted>2025-04-28T11:00:11Z</cp:lastPrinted>
  <dcterms:created xsi:type="dcterms:W3CDTF">2025-02-12T13:48:57Z</dcterms:created>
  <dcterms:modified xsi:type="dcterms:W3CDTF">2025-08-07T09:43:54Z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GOBoxJaar">
    <vt:lpwstr/>
  </property>
  <property fmtid="{D5CDD505-2E9C-101B-9397-08002B2CF9AE}" pid="3" name="MediaServiceImageTags">
    <vt:lpwstr/>
  </property>
  <property fmtid="{D5CDD505-2E9C-101B-9397-08002B2CF9AE}" pid="4" name="GOBoxStatusDocument">
    <vt:lpwstr/>
  </property>
  <property fmtid="{D5CDD505-2E9C-101B-9397-08002B2CF9AE}" pid="5" name="GOBoxAfdeling">
    <vt:lpwstr/>
  </property>
  <property fmtid="{D5CDD505-2E9C-101B-9397-08002B2CF9AE}" pid="6" name="Campagnenaam">
    <vt:lpwstr/>
  </property>
  <property fmtid="{D5CDD505-2E9C-101B-9397-08002B2CF9AE}" pid="7" name="GOProPublicatiestatus">
    <vt:lpwstr>1;#Online|5d773375-47c0-4896-afa8-6eac5ed3e165</vt:lpwstr>
  </property>
  <property fmtid="{D5CDD505-2E9C-101B-9397-08002B2CF9AE}" pid="8" name="GOProOnderwijsniveaus">
    <vt:lpwstr>14;#Alle onderwijsniveaus|2fe7c676-0ce6-4fab-b265-4b19c15279a5</vt:lpwstr>
  </property>
  <property fmtid="{D5CDD505-2E9C-101B-9397-08002B2CF9AE}" pid="9" name="_dlc_DocIdItemGuid">
    <vt:lpwstr>72baddc7-63b6-469f-8d4e-9176f48eb12d</vt:lpwstr>
  </property>
  <property fmtid="{D5CDD505-2E9C-101B-9397-08002B2CF9AE}" pid="10" name="GOProOorsprong">
    <vt:lpwstr/>
  </property>
  <property fmtid="{D5CDD505-2E9C-101B-9397-08002B2CF9AE}" pid="11" name="GOProThemas">
    <vt:lpwstr>17;#Pedagogische begeleiding|f9f5333c-4d66-4d8a-8227-c071da4f33a3</vt:lpwstr>
  </property>
  <property fmtid="{D5CDD505-2E9C-101B-9397-08002B2CF9AE}" pid="12" name="GOProSchooljaar">
    <vt:lpwstr/>
  </property>
  <property fmtid="{D5CDD505-2E9C-101B-9397-08002B2CF9AE}" pid="13" name="GOProJaar">
    <vt:lpwstr>89;#2024|945b7bbd-c54e-4860-995d-064a129b977d</vt:lpwstr>
  </property>
  <property fmtid="{D5CDD505-2E9C-101B-9397-08002B2CF9AE}" pid="14" name="ContentTypeId">
    <vt:lpwstr>0x01010082340F32E81AE74AA8D837674071337F003BB9480EDAB6514EB2D4DC1FE9EAD30C</vt:lpwstr>
  </property>
</Properties>
</file>