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2.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5"/>
  </p:sldMasterIdLst>
  <p:notesMasterIdLst>
    <p:notesMasterId r:id="rId26"/>
  </p:notesMasterIdLst>
  <p:sldIdLst>
    <p:sldId id="256" r:id="rId6"/>
    <p:sldId id="259" r:id="rId7"/>
    <p:sldId id="260" r:id="rId8"/>
    <p:sldId id="265" r:id="rId9"/>
    <p:sldId id="261" r:id="rId10"/>
    <p:sldId id="315" r:id="rId11"/>
    <p:sldId id="258" r:id="rId12"/>
    <p:sldId id="264" r:id="rId13"/>
    <p:sldId id="317" r:id="rId14"/>
    <p:sldId id="319" r:id="rId15"/>
    <p:sldId id="320" r:id="rId16"/>
    <p:sldId id="263" r:id="rId17"/>
    <p:sldId id="321" r:id="rId18"/>
    <p:sldId id="322" r:id="rId19"/>
    <p:sldId id="323" r:id="rId20"/>
    <p:sldId id="324" r:id="rId21"/>
    <p:sldId id="325" r:id="rId22"/>
    <p:sldId id="262" r:id="rId23"/>
    <p:sldId id="326" r:id="rId24"/>
    <p:sldId id="327" r:id="rId25"/>
  </p:sldIdLst>
  <p:sldSz cx="12192000" cy="6858000"/>
  <p:notesSz cx="6858000" cy="9144000"/>
  <p:embeddedFontLst>
    <p:embeddedFont>
      <p:font typeface="Flanders Art Sans" panose="020B0604020202020204" charset="0"/>
      <p:regular r:id="rId27"/>
      <p:bold r:id="rId28"/>
      <p:italic r:id="rId29"/>
    </p:embeddedFont>
    <p:embeddedFont>
      <p:font typeface="Flanders Art Sans Condensed" panose="020B0604020202020204" charset="0"/>
      <p:regular r:id="rId30"/>
      <p:bold r:id="rId31"/>
      <p:italic r:id="rId32"/>
    </p:embeddedFont>
    <p:embeddedFont>
      <p:font typeface="Wingdings 2" panose="05020102010507070707" pitchFamily="18" charset="2"/>
      <p:regular r:id="rId33"/>
    </p:embeddedFont>
  </p:embeddedFontLst>
  <p:defaultTextStyle>
    <a:defPPr>
      <a:defRPr lang="nl-BE"/>
    </a:defPPr>
    <a:lvl1pPr marL="0" algn="l" defTabSz="914355" rtl="0" eaLnBrk="1" latinLnBrk="0" hangingPunct="1">
      <a:defRPr sz="1800" kern="1200">
        <a:solidFill>
          <a:schemeClr val="tx1"/>
        </a:solidFill>
        <a:latin typeface="+mn-lt"/>
        <a:ea typeface="+mn-ea"/>
        <a:cs typeface="+mn-cs"/>
      </a:defRPr>
    </a:lvl1pPr>
    <a:lvl2pPr marL="457177"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3"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7" algn="l" defTabSz="91435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2">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0A1FED-C0CC-DA41-BF71-46A59FFC573E}" v="3" dt="2026-09-03T09:48:44.9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77240" autoAdjust="0"/>
  </p:normalViewPr>
  <p:slideViewPr>
    <p:cSldViewPr snapToGrid="0">
      <p:cViewPr varScale="1">
        <p:scale>
          <a:sx n="74" d="100"/>
          <a:sy n="74" d="100"/>
        </p:scale>
        <p:origin x="1794" y="294"/>
      </p:cViewPr>
      <p:guideLst>
        <p:guide orient="horz" pos="2172"/>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7.fnt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6.fntdata"/><Relationship Id="rId37"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2.fntdata"/><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5.fntdata"/><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20A1FED-C0CC-DA41-BF71-46A59FFC573E}"/>
    <pc:docChg chg="modSld">
      <pc:chgData name="" userId="" providerId="" clId="Web-{120A1FED-C0CC-DA41-BF71-46A59FFC573E}" dt="2026-09-03T09:48:00.555" v="0" actId="20577"/>
      <pc:docMkLst>
        <pc:docMk/>
      </pc:docMkLst>
      <pc:sldChg chg="modSp">
        <pc:chgData name="" userId="" providerId="" clId="Web-{120A1FED-C0CC-DA41-BF71-46A59FFC573E}" dt="2026-09-03T09:48:00.555" v="0" actId="20577"/>
        <pc:sldMkLst>
          <pc:docMk/>
          <pc:sldMk cId="2829818185" sldId="256"/>
        </pc:sldMkLst>
        <pc:spChg chg="mod">
          <ac:chgData name="" userId="" providerId="" clId="Web-{120A1FED-C0CC-DA41-BF71-46A59FFC573E}" dt="2026-09-03T09:48:00.555" v="0" actId="20577"/>
          <ac:spMkLst>
            <pc:docMk/>
            <pc:sldMk cId="2829818185" sldId="256"/>
            <ac:spMk id="2" creationId="{401538EE-0330-65EA-CBC7-845C6E7EC2A9}"/>
          </ac:spMkLst>
        </pc:spChg>
      </pc:sldChg>
    </pc:docChg>
  </pc:docChgLst>
  <pc:docChgLst>
    <pc:chgData name="Nina Steenberghs" userId="S::nina.steenberghs@g-o.be::25a7d872-ec8f-4c5a-90ed-4a2b6229ef4f" providerId="AD" clId="Web-{120A1FED-C0CC-DA41-BF71-46A59FFC573E}"/>
    <pc:docChg chg="modSld">
      <pc:chgData name="Nina Steenberghs" userId="S::nina.steenberghs@g-o.be::25a7d872-ec8f-4c5a-90ed-4a2b6229ef4f" providerId="AD" clId="Web-{120A1FED-C0CC-DA41-BF71-46A59FFC573E}" dt="2026-09-03T09:48:44.948" v="0" actId="20577"/>
      <pc:docMkLst>
        <pc:docMk/>
      </pc:docMkLst>
      <pc:sldChg chg="modSp">
        <pc:chgData name="Nina Steenberghs" userId="S::nina.steenberghs@g-o.be::25a7d872-ec8f-4c5a-90ed-4a2b6229ef4f" providerId="AD" clId="Web-{120A1FED-C0CC-DA41-BF71-46A59FFC573E}" dt="2026-09-03T09:48:44.948" v="0" actId="20577"/>
        <pc:sldMkLst>
          <pc:docMk/>
          <pc:sldMk cId="2829818185" sldId="256"/>
        </pc:sldMkLst>
        <pc:spChg chg="mod">
          <ac:chgData name="Nina Steenberghs" userId="S::nina.steenberghs@g-o.be::25a7d872-ec8f-4c5a-90ed-4a2b6229ef4f" providerId="AD" clId="Web-{120A1FED-C0CC-DA41-BF71-46A59FFC573E}" dt="2026-09-03T09:48:44.948" v="0" actId="20577"/>
          <ac:spMkLst>
            <pc:docMk/>
            <pc:sldMk cId="2829818185" sldId="256"/>
            <ac:spMk id="2" creationId="{401538EE-0330-65EA-CBC7-845C6E7EC2A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026CE9-2447-47C0-BD78-4E8C55BA441E}" type="datetimeFigureOut">
              <a:rPr lang="nl-BE" smtClean="0"/>
              <a:t>3/09/2026</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BC9AA4-9541-4477-A80A-7B2F76C30DA2}" type="slidenum">
              <a:rPr lang="nl-BE" smtClean="0"/>
              <a:t>‹#›</a:t>
            </a:fld>
            <a:endParaRPr lang="nl-BE"/>
          </a:p>
        </p:txBody>
      </p:sp>
    </p:spTree>
    <p:extLst>
      <p:ext uri="{BB962C8B-B14F-4D97-AF65-F5344CB8AC3E}">
        <p14:creationId xmlns:p14="http://schemas.microsoft.com/office/powerpoint/2010/main" val="3504060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Gebruik je deze presentatie liever in Google? Hier vind je een versie in Google Presentaties: https://docs.google.com/presentation/d/19-7tPrUy3pBaX3wlmLC6n8M0L5bqUMbH87qVFDYZqgc/edit?usp=sharing</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a:t>
            </a:fld>
            <a:endParaRPr lang="nl-BE"/>
          </a:p>
        </p:txBody>
      </p:sp>
    </p:spTree>
    <p:extLst>
      <p:ext uri="{BB962C8B-B14F-4D97-AF65-F5344CB8AC3E}">
        <p14:creationId xmlns:p14="http://schemas.microsoft.com/office/powerpoint/2010/main" val="119701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Deze presentatie biedt een startpunt om GO! studio bekend te maken in jouw scholengroep. De slides lichten toe wat GO! studio is, waarom het werd ontwikkeld en wat je er allemaal mee kan doen. De video’s tonen opnames uit GO! studio zelf die de verschillende functionaliteiten van het platform toelichten. In de notities vind je telkens wat extra uitleg over de slides. Ga gerust met de presentatie aan de slag en pas de slides aan zodat ze jouw boodschap ondersteunen!</a:t>
            </a:r>
          </a:p>
          <a:p>
            <a:r>
              <a:rPr lang="nl-BE" b="1" dirty="0"/>
              <a:t>Je kan klikken op de getallen om direct naar de overeenstemmende slides te gaan.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2</a:t>
            </a:fld>
            <a:endParaRPr lang="nl-BE"/>
          </a:p>
        </p:txBody>
      </p:sp>
    </p:spTree>
    <p:extLst>
      <p:ext uri="{BB962C8B-B14F-4D97-AF65-F5344CB8AC3E}">
        <p14:creationId xmlns:p14="http://schemas.microsoft.com/office/powerpoint/2010/main" val="3223011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GO! studio is een online platform dat werd ontwikkeld in samenwerking met de scholengroepen als onderdeel van de digitale transformatie van het GO!. Het platform is deel van een innovatief project dat medegefinancierd werd door </a:t>
            </a:r>
            <a:r>
              <a:rPr lang="nl-BE" dirty="0" err="1"/>
              <a:t>Vlaio</a:t>
            </a:r>
            <a:r>
              <a:rPr lang="nl-BE" dirty="0"/>
              <a:t>.</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3</a:t>
            </a:fld>
            <a:endParaRPr lang="nl-BE"/>
          </a:p>
        </p:txBody>
      </p:sp>
    </p:spTree>
    <p:extLst>
      <p:ext uri="{BB962C8B-B14F-4D97-AF65-F5344CB8AC3E}">
        <p14:creationId xmlns:p14="http://schemas.microsoft.com/office/powerpoint/2010/main" val="1180568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GO! studio werd ontwikkeld als strategisch project binnen het kader van de digitale transformatie. Het is een online platform dat toegankelijke informatie over leermiddelen en digitale tools beschikbaar maakt voor GO! professionals. Zo kunnen zij gemakkelijk zoeken naar nieuwe leermiddelen of tools en verliezen ze niet langer het overzicht in het oneindige aanbod dat vandaag op de markt is. Bijkomend biedt GO! studio ook instrumenten voor beleidsteams om hun ICT-beleidsplan vorm te geven en om te zetten naar concrete beslissingen en acties. In GO! studio kunnen beleidskeuzes gecommuniceerd worden naar het schoolteam zodat iedereen op de hoogte is en het beleid tot leven komt in de dagelijkse werking van de school.</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4</a:t>
            </a:fld>
            <a:endParaRPr lang="nl-BE"/>
          </a:p>
        </p:txBody>
      </p:sp>
    </p:spTree>
    <p:extLst>
      <p:ext uri="{BB962C8B-B14F-4D97-AF65-F5344CB8AC3E}">
        <p14:creationId xmlns:p14="http://schemas.microsoft.com/office/powerpoint/2010/main" val="1970553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Font typeface="+mj-lt"/>
              <a:buAutoNum type="arabicPeriod"/>
            </a:pPr>
            <a:r>
              <a:rPr lang="nl-BE" b="1" dirty="0"/>
              <a:t>Gemakkelijk leermiddelen en digitale tools zoeken en vinden:</a:t>
            </a:r>
            <a:r>
              <a:rPr lang="nl-BE" b="0" dirty="0"/>
              <a:t> veel leerkrachten zien vandaag door de bomen het bos niet meer in het oneindige aanbod aan leermiddelen en tools. In GO! studio willen we heldere informatie over leermiddelen en tools samenbrengen in een overzichtelijke manier. Zo krijgt de leerkrachten terug de controle over het leerproces en kunnen ze kiezen voor (een combinatie van) leermiddelen die ze écht gebruiken en die écht passen bij hun noden en de noden van hun doelgroep. </a:t>
            </a:r>
            <a:r>
              <a:rPr lang="nl-BE" b="1" dirty="0"/>
              <a:t>Belangrijk:</a:t>
            </a:r>
            <a:r>
              <a:rPr lang="nl-BE" b="0" dirty="0"/>
              <a:t> vandaag hebben we de fundamenten van het platform gebouwd, je vindt er al een breed aanbod aan digitale tools en een selectie leermiddelen voor het secundair onderwijs, in de komende schooljaren zetten we sterk in op het uitbreiden van dit aanbod zodat alle leerkrachten relevante leermiddelen zullen terugvinden</a:t>
            </a:r>
            <a:endParaRPr lang="nl-BE" b="1" dirty="0"/>
          </a:p>
          <a:p>
            <a:pPr marL="228600" indent="-228600">
              <a:buFont typeface="+mj-lt"/>
              <a:buAutoNum type="arabicPeriod"/>
            </a:pPr>
            <a:r>
              <a:rPr lang="nl-BE" b="1" dirty="0"/>
              <a:t>Beleidskeuzes visualiseren en communiceren:</a:t>
            </a:r>
            <a:r>
              <a:rPr lang="nl-BE" b="0" dirty="0"/>
              <a:t> door beleidskeuzes van het beleidsteam op school of in de scholengroep dicht bij de schoolteams te brengen en zichtbaar te maken in GO! studio, kunnen leerkrachten hiermee rekening houden bij hun keuze voor leermiddelen en tools. Zo wordt het schoolbeleid breed uitgedragen in de hele school.</a:t>
            </a:r>
          </a:p>
          <a:p>
            <a:pPr marL="228600" indent="-228600">
              <a:buFont typeface="+mj-lt"/>
              <a:buAutoNum type="arabicPeriod"/>
            </a:pPr>
            <a:r>
              <a:rPr lang="nl-BE" b="1" dirty="0"/>
              <a:t>Een sterk ICT-beleidsplan vormgeven en uitrollen op school: </a:t>
            </a:r>
            <a:r>
              <a:rPr lang="nl-BE" b="0" dirty="0"/>
              <a:t>in GO! studio vind je als beleidsteam instrumenten die je helpen bij het vormgeven van een ICT-beleidsplan, zo kan je een toolwiel samenstellen waarmee je de keuzes voor digitale tools bij jou op school zichtbaar kan maken en duidelijke verwachtingen stelt naar je schoolteam. Via labels, beschrijvingen en het blokkeren van tools of leermiddelen kan je de visie en doelstellingen van jouw school concreet maken voor je schoolteam zodanig dat deze tot leven komt in de dagelijkse klaspraktijk.</a:t>
            </a:r>
            <a:endParaRPr lang="nl-BE" b="1"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6</a:t>
            </a:fld>
            <a:endParaRPr lang="nl-BE"/>
          </a:p>
        </p:txBody>
      </p:sp>
    </p:spTree>
    <p:extLst>
      <p:ext uri="{BB962C8B-B14F-4D97-AF65-F5344CB8AC3E}">
        <p14:creationId xmlns:p14="http://schemas.microsoft.com/office/powerpoint/2010/main" val="1886940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GO! studio richt zich in eerste instantie op het ondersteunen van leerkrachten en scholen. </a:t>
            </a:r>
          </a:p>
          <a:p>
            <a:pPr marL="171450" indent="-171450">
              <a:buFontTx/>
              <a:buChar char="-"/>
            </a:pPr>
            <a:r>
              <a:rPr lang="nl-BE" dirty="0"/>
              <a:t>Leerkrachten kunnen in GO! studio zoeken naar leermiddelen en tools die passen bij hun schoolbeleid en klaspraktijk</a:t>
            </a:r>
          </a:p>
          <a:p>
            <a:pPr marL="171450" indent="-171450">
              <a:buFontTx/>
              <a:buChar char="-"/>
            </a:pPr>
            <a:r>
              <a:rPr lang="nl-BE" dirty="0"/>
              <a:t>Beleidsteams kunnen in GO! studio hun ICT-beleid vormgeven en zichtbaar maken</a:t>
            </a:r>
          </a:p>
          <a:p>
            <a:r>
              <a:rPr lang="nl-BE" b="1" dirty="0"/>
              <a:t>Je kan klikken op een van de tekeningen om direct naar de slides voor deze doelgroep te gaan.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7</a:t>
            </a:fld>
            <a:endParaRPr lang="nl-BE"/>
          </a:p>
        </p:txBody>
      </p:sp>
    </p:spTree>
    <p:extLst>
      <p:ext uri="{BB962C8B-B14F-4D97-AF65-F5344CB8AC3E}">
        <p14:creationId xmlns:p14="http://schemas.microsoft.com/office/powerpoint/2010/main" val="2246988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Als leerkracht vind je in GO! studio vooral een catalogus van leermiddelen en digitale tools. Je kan gebruik maken van filters om te zoeken naar leermiddelen of tools die aansluiten bij jouw noden. Een school of scholengroep kan ook bijkomende informatie aan leermiddelen of tools toevoegen. Zo weet je als leerkracht steeds hoe jouw school naar de leermiddelen of tools kijkt en waar je terecht kan met vragen of opmerkingen.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8</a:t>
            </a:fld>
            <a:endParaRPr lang="nl-BE"/>
          </a:p>
        </p:txBody>
      </p:sp>
    </p:spTree>
    <p:extLst>
      <p:ext uri="{BB962C8B-B14F-4D97-AF65-F5344CB8AC3E}">
        <p14:creationId xmlns:p14="http://schemas.microsoft.com/office/powerpoint/2010/main" val="2453547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Na het selecteren van een onderwijsniveau kan je zoeken naar leermiddelen of digitale tools met behulp van een hele lijst filters. Zo kan je gericht zoeken naar een antwoord op jouw noden. Een school kan ook labels toevoegen aan tools ene leermiddelen, ook op die labels kan je zoeken. Zo kan een school bijvoorbeeld een label </a:t>
            </a:r>
            <a:r>
              <a:rPr lang="nl-BE" i="1" dirty="0"/>
              <a:t>licentie</a:t>
            </a:r>
            <a:r>
              <a:rPr lang="nl-BE" i="0" dirty="0"/>
              <a:t> toevoegen aan alle leermiddelen waarvoor zij een licentie heeft gekocht. Door hierop te filteren, vind je als leerkracht snel het overzicht van alle (betalende) leermiddelen die beschikbaar zijn in jouw school. Vandaag vind je op GO! studio al heel wat tools terug, het aanbod voor leermiddelen is nog beperkt. Komend(e) schooljaar/schooljaren werken we er hard aan om dat aanbod aan te vullen en de bibliotheek zoveel mogelijk uit te breiden.</a:t>
            </a:r>
            <a:endParaRPr lang="nl-BE"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9</a:t>
            </a:fld>
            <a:endParaRPr lang="nl-BE"/>
          </a:p>
        </p:txBody>
      </p:sp>
    </p:spTree>
    <p:extLst>
      <p:ext uri="{BB962C8B-B14F-4D97-AF65-F5344CB8AC3E}">
        <p14:creationId xmlns:p14="http://schemas.microsoft.com/office/powerpoint/2010/main" val="2733311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Leermiddelen of digitale tools die je wil onthouden of bewaren kan je opslaan in lijstjes. Je kan zelf lijstjes aanmaken maar je beschikt ook over een aantal standaardlijstjes. Lijstjes zijn persoonlijk voor elke gebruiker. Er zijn aparte lijstjes voor leermiddelen en voor tools.</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10</a:t>
            </a:fld>
            <a:endParaRPr lang="nl-BE"/>
          </a:p>
        </p:txBody>
      </p:sp>
    </p:spTree>
    <p:extLst>
      <p:ext uri="{BB962C8B-B14F-4D97-AF65-F5344CB8AC3E}">
        <p14:creationId xmlns:p14="http://schemas.microsoft.com/office/powerpoint/2010/main" val="4166344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Op de schoolpagina’s vind je meer informatie over het ICT-beleid van jouw school. </a:t>
            </a:r>
          </a:p>
          <a:p>
            <a:endParaRPr lang="nl-BE" dirty="0"/>
          </a:p>
          <a:p>
            <a:r>
              <a:rPr lang="nl-BE" b="1" u="sng" dirty="0"/>
              <a:t>Toolwiel</a:t>
            </a:r>
          </a:p>
          <a:p>
            <a:r>
              <a:rPr lang="nl-BE" b="0" u="none" dirty="0"/>
              <a:t>Het toolwiel maakt duidelijk welke digitale tools er op school allemaal gebruikt (kunnen) worden. </a:t>
            </a:r>
            <a:r>
              <a:rPr lang="nl-BE" dirty="0"/>
              <a:t>Een toolwiel bestaat uit drie ringen:</a:t>
            </a:r>
          </a:p>
          <a:p>
            <a:pPr marL="171450" indent="-171450">
              <a:buFontTx/>
              <a:buChar char="-"/>
            </a:pPr>
            <a:r>
              <a:rPr lang="nl-BE" b="1" dirty="0"/>
              <a:t>Kern:</a:t>
            </a:r>
            <a:r>
              <a:rPr lang="nl-BE" b="0" dirty="0"/>
              <a:t> </a:t>
            </a:r>
            <a:r>
              <a:rPr lang="nl-NL" b="0" i="0" dirty="0">
                <a:solidFill>
                  <a:srgbClr val="303030"/>
                </a:solidFill>
                <a:effectLst/>
                <a:latin typeface="inherit"/>
              </a:rPr>
              <a:t>Deze tools vormen de basis van de digitale werking van de school. Bij een digitale activiteit wordt altijd eerst gekeken of een tool uit de kern de noden kan invullen. Van onderwijsprofessionals wordt verwacht dat zij met deze tools kunnen werken. De school voorziet licenties, training en ondersteuning.</a:t>
            </a:r>
          </a:p>
          <a:p>
            <a:pPr marL="171450" indent="-171450">
              <a:buFontTx/>
              <a:buChar char="-"/>
            </a:pPr>
            <a:r>
              <a:rPr lang="nl-NL" b="1" i="0" dirty="0">
                <a:solidFill>
                  <a:srgbClr val="303030"/>
                </a:solidFill>
                <a:effectLst/>
                <a:latin typeface="inherit"/>
              </a:rPr>
              <a:t>Schil:</a:t>
            </a:r>
            <a:r>
              <a:rPr lang="nl-NL" b="0" i="0" dirty="0">
                <a:solidFill>
                  <a:srgbClr val="303030"/>
                </a:solidFill>
                <a:effectLst/>
                <a:latin typeface="inherit"/>
              </a:rPr>
              <a:t> Tools in de schil staan ook centraal in het digitale ecosysteem van de school. Deze tools zijn echter niet altijd relevant voor alle onderwijsprofessionals en/of leerlingen of worden voor (niet-verplichte) activiteiten gebruikt (vb. digitaal evalueren). Wanneer een digitale functionaliteit niet door een tool uit de kern wordt ingevuld, wordt bij voorkeur een tool uit de schil gebruikt. Van onderwijsprofessionals wordt verwacht dat ze kunnen werken met de tools die voor hen van toepassing zijn. De school biedt beperkte ondersteuning en waar mogelijk licenties voor deze tools.</a:t>
            </a:r>
          </a:p>
          <a:p>
            <a:pPr marL="171450" indent="-171450">
              <a:buFontTx/>
              <a:buChar char="-"/>
            </a:pPr>
            <a:r>
              <a:rPr lang="nl-NL" b="1" i="0" dirty="0">
                <a:solidFill>
                  <a:srgbClr val="303030"/>
                </a:solidFill>
                <a:effectLst/>
                <a:latin typeface="inherit"/>
              </a:rPr>
              <a:t>Vrijblijvend: </a:t>
            </a:r>
            <a:r>
              <a:rPr lang="nl-NL" b="0" i="0" dirty="0">
                <a:solidFill>
                  <a:srgbClr val="303030"/>
                </a:solidFill>
                <a:effectLst/>
                <a:latin typeface="inherit"/>
              </a:rPr>
              <a:t>Tools uit de derde cirkel zijn tools die interessant zijn voor specifieke functionaliteiten die niet door tools in de kern of schil worden geleverd. Van onderwijsprofessionals wordt niet standaard verwacht dat ze met deze tools kunnen werken. De school biedt geen ondersteuning voor deze tools.</a:t>
            </a:r>
          </a:p>
          <a:p>
            <a:pPr marL="0" indent="0">
              <a:buFontTx/>
              <a:buNone/>
            </a:pPr>
            <a:endParaRPr lang="nl-NL" b="0" i="0" dirty="0">
              <a:solidFill>
                <a:srgbClr val="000000"/>
              </a:solidFill>
              <a:effectLst/>
              <a:latin typeface="Inter"/>
            </a:endParaRPr>
          </a:p>
          <a:p>
            <a:pPr marL="0" indent="0">
              <a:buFontTx/>
              <a:buNone/>
            </a:pPr>
            <a:r>
              <a:rPr lang="nl-BE" b="0" dirty="0"/>
              <a:t>Je kan in het toolwiel ook filteren op </a:t>
            </a:r>
            <a:r>
              <a:rPr lang="nl-BE" b="0" dirty="0" err="1"/>
              <a:t>DigCompEdu</a:t>
            </a:r>
            <a:r>
              <a:rPr lang="nl-BE" b="0" dirty="0"/>
              <a:t>-gebied of op </a:t>
            </a:r>
            <a:r>
              <a:rPr lang="nl-BE" b="0" dirty="0" err="1"/>
              <a:t>schoollabels</a:t>
            </a:r>
            <a:r>
              <a:rPr lang="nl-BE" b="0" dirty="0"/>
              <a:t>, hierdoor krijg</a:t>
            </a:r>
            <a:r>
              <a:rPr lang="nl-BE" dirty="0"/>
              <a:t> je meer informatie over hoe en waar de verschillende tools worden ingezet in de school. Bij het toevoegen van een tool aan het toolwiel, bepaalt de school aan welke ring de tool wordt toegevoegd en welke </a:t>
            </a:r>
            <a:r>
              <a:rPr lang="nl-BE" dirty="0" err="1"/>
              <a:t>DigCompEdu</a:t>
            </a:r>
            <a:r>
              <a:rPr lang="nl-BE" dirty="0"/>
              <a:t>-gebied(en) en label(s) er aan de tool worden toegekend. </a:t>
            </a:r>
          </a:p>
          <a:p>
            <a:pPr marL="0" indent="0">
              <a:buFontTx/>
              <a:buNone/>
            </a:pPr>
            <a:endParaRPr lang="nl-BE" dirty="0"/>
          </a:p>
          <a:p>
            <a:pPr marL="0" indent="0">
              <a:buFontTx/>
              <a:buNone/>
            </a:pPr>
            <a:r>
              <a:rPr lang="nl-BE" b="1" u="sng" dirty="0"/>
              <a:t>Beleid en visie</a:t>
            </a:r>
            <a:endParaRPr lang="nl-BE" b="0" u="sng" dirty="0"/>
          </a:p>
          <a:p>
            <a:pPr marL="0" indent="0">
              <a:buFontTx/>
              <a:buNone/>
            </a:pPr>
            <a:r>
              <a:rPr lang="nl-BE" b="0" u="none" dirty="0"/>
              <a:t>Op de pagina </a:t>
            </a:r>
            <a:r>
              <a:rPr lang="nl-BE" b="0" i="1" u="none" dirty="0"/>
              <a:t>Beleid en visie</a:t>
            </a:r>
            <a:r>
              <a:rPr lang="nl-BE" b="0" i="0" u="none" dirty="0"/>
              <a:t> vind je (links naar) het ICT-beleidsplan van de school. Zo blijf je op de hoogte van de digitale doelstelling van de school en welke acties zullen plaatsvinden om die doelstellingen te realiseren. </a:t>
            </a:r>
          </a:p>
          <a:p>
            <a:pPr marL="0" indent="0">
              <a:buFontTx/>
              <a:buNone/>
            </a:pPr>
            <a:endParaRPr lang="nl-BE" b="0" i="0" u="none" dirty="0"/>
          </a:p>
          <a:p>
            <a:pPr marL="0" indent="0">
              <a:buFontTx/>
              <a:buNone/>
            </a:pPr>
            <a:r>
              <a:rPr lang="nl-BE" b="1" i="0" u="sng" dirty="0"/>
              <a:t>Geblokkeerd</a:t>
            </a:r>
            <a:endParaRPr lang="nl-BE" b="0" i="0" u="none" dirty="0"/>
          </a:p>
          <a:p>
            <a:pPr marL="0" indent="0">
              <a:buFontTx/>
              <a:buNone/>
            </a:pPr>
            <a:r>
              <a:rPr lang="nl-BE" b="0" i="0" u="none" dirty="0"/>
              <a:t>Als een tool of leermiddel in jouw school niet gebruikt kan of mag worden, kan de school dit blokkeren. Op de pagina </a:t>
            </a:r>
            <a:r>
              <a:rPr lang="nl-BE" b="0" i="1" u="none" dirty="0"/>
              <a:t>Geblokkeerd</a:t>
            </a:r>
            <a:r>
              <a:rPr lang="nl-BE" b="0" i="0" u="none" dirty="0"/>
              <a:t> vind je een overzicht van de geblokkeerde tools en leermiddelen. Ook op de tool- of leermiddelfiches zelf zal je een waarschuwingsbanner zien wanneer die tool of dat leermiddel door de school geblokkeerd werd.</a:t>
            </a:r>
            <a:endParaRPr lang="nl-BE" b="1" u="sng"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11</a:t>
            </a:fld>
            <a:endParaRPr lang="nl-BE"/>
          </a:p>
        </p:txBody>
      </p:sp>
    </p:spTree>
    <p:extLst>
      <p:ext uri="{BB962C8B-B14F-4D97-AF65-F5344CB8AC3E}">
        <p14:creationId xmlns:p14="http://schemas.microsoft.com/office/powerpoint/2010/main" val="3250671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Als beleidsteam vind je in GO! studio verschillende instrumenten die je kunnen helpen bij het vormgeven van een doordacht ICT-beleid, maar ook bij het uitdragen en communiceren van de beleid naar je schoolteam. Zo kunnen zij ook hun dagelijkse keuzes in de klas afstemmen op de visie en doelstellingen die jouw school nastreeft.</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12</a:t>
            </a:fld>
            <a:endParaRPr lang="nl-BE"/>
          </a:p>
        </p:txBody>
      </p:sp>
    </p:spTree>
    <p:extLst>
      <p:ext uri="{BB962C8B-B14F-4D97-AF65-F5344CB8AC3E}">
        <p14:creationId xmlns:p14="http://schemas.microsoft.com/office/powerpoint/2010/main" val="1222066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Je ICT-beleidsplan vormt de basis van je digitaal beleid. Hierin vat je de visie van jouw school op onderwijs en ICT alsook de doelstellingen voor komende schooljaren, gekoppeld aan concrete actieplannen. Je kan dit plan volledig uitschrijven in GO! studio, maar nog beter, kan je linken naar de relevante beleidsdocumenten of –pagina’s op een gedeelde schijf of kennisplatform van jouw school. Heb je hulp nodig bij het opstellen van een ICT-beleidsplan? In het </a:t>
            </a:r>
            <a:r>
              <a:rPr lang="nl-BE" dirty="0" err="1"/>
              <a:t>Basecamp</a:t>
            </a:r>
            <a:r>
              <a:rPr lang="nl-BE" dirty="0"/>
              <a:t> ICT-beleidsplan (https://gofier.be/basecamp_ict_beleidsplan/#/) krijg je een eenvoudig stappenplan en sjabloon om zo’n plan op te stellen voor jouw school.</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13</a:t>
            </a:fld>
            <a:endParaRPr lang="nl-BE"/>
          </a:p>
        </p:txBody>
      </p:sp>
    </p:spTree>
    <p:extLst>
      <p:ext uri="{BB962C8B-B14F-4D97-AF65-F5344CB8AC3E}">
        <p14:creationId xmlns:p14="http://schemas.microsoft.com/office/powerpoint/2010/main" val="2656806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0" u="none" dirty="0"/>
              <a:t>Het toolwiel maakt duidelijk welke digitale tools er op school allemaal gebruikt (kunnen) worden. </a:t>
            </a:r>
            <a:r>
              <a:rPr lang="nl-BE" dirty="0"/>
              <a:t>Een toolwiel bestaat uit drie ringen:</a:t>
            </a:r>
          </a:p>
          <a:p>
            <a:pPr marL="171450" indent="-171450">
              <a:buFontTx/>
              <a:buChar char="-"/>
            </a:pPr>
            <a:r>
              <a:rPr lang="nl-BE" b="1" dirty="0"/>
              <a:t>Kern:</a:t>
            </a:r>
            <a:r>
              <a:rPr lang="nl-BE" b="0" dirty="0"/>
              <a:t> </a:t>
            </a:r>
            <a:r>
              <a:rPr lang="nl-NL" b="0" i="0" dirty="0">
                <a:solidFill>
                  <a:srgbClr val="303030"/>
                </a:solidFill>
                <a:effectLst/>
                <a:latin typeface="inherit"/>
              </a:rPr>
              <a:t>Deze tools vormen de basis van de digitale werking van de school. Bij een digitale activiteit wordt altijd eerst gekeken of een tool uit de kern de noden kan invullen. Van onderwijsprofessionals wordt verwacht dat zij met deze tools kunnen werken. De school voorziet licenties, training en ondersteuning.</a:t>
            </a:r>
          </a:p>
          <a:p>
            <a:pPr marL="171450" indent="-171450">
              <a:buFontTx/>
              <a:buChar char="-"/>
            </a:pPr>
            <a:r>
              <a:rPr lang="nl-NL" b="1" i="0" dirty="0">
                <a:solidFill>
                  <a:srgbClr val="303030"/>
                </a:solidFill>
                <a:effectLst/>
                <a:latin typeface="inherit"/>
              </a:rPr>
              <a:t>Schil:</a:t>
            </a:r>
            <a:r>
              <a:rPr lang="nl-NL" b="0" i="0" dirty="0">
                <a:solidFill>
                  <a:srgbClr val="303030"/>
                </a:solidFill>
                <a:effectLst/>
                <a:latin typeface="inherit"/>
              </a:rPr>
              <a:t> Tools in de schil staan ook centraal in het digitale ecosysteem van de school. Deze tools zijn echter niet altijd relevant voor alle onderwijsprofessionals en/of leerlingen of worden voor (niet-verplichte) activiteiten gebruikt (vb. digitaal evalueren). Wanneer een digitale functionaliteit niet door een tool uit de kern wordt ingevuld, wordt bij voorkeur een tool uit de schil gebruikt. Van onderwijsprofessionals wordt verwacht dat ze kunnen werken met de tools die voor hen van toepassing zijn. De school biedt beperkte ondersteuning en waar mogelijk licenties voor deze tools.</a:t>
            </a:r>
          </a:p>
          <a:p>
            <a:pPr marL="171450" indent="-171450">
              <a:buFontTx/>
              <a:buChar char="-"/>
            </a:pPr>
            <a:r>
              <a:rPr lang="nl-NL" b="1" i="0" dirty="0">
                <a:solidFill>
                  <a:srgbClr val="303030"/>
                </a:solidFill>
                <a:effectLst/>
                <a:latin typeface="inherit"/>
              </a:rPr>
              <a:t>Vrijblijvend: </a:t>
            </a:r>
            <a:r>
              <a:rPr lang="nl-NL" b="0" i="0" dirty="0">
                <a:solidFill>
                  <a:srgbClr val="303030"/>
                </a:solidFill>
                <a:effectLst/>
                <a:latin typeface="inherit"/>
              </a:rPr>
              <a:t>Tools uit de derde cirkel zijn tools die interessant zijn voor specifieke functionaliteiten die niet door tools in de kern of schil worden geleverd. Van onderwijsprofessionals wordt niet standaard verwacht dat ze met deze tools kunnen werken. De school biedt geen ondersteuning voor deze tools.</a:t>
            </a:r>
          </a:p>
          <a:p>
            <a:pPr marL="0" indent="0">
              <a:buFontTx/>
              <a:buNone/>
            </a:pPr>
            <a:endParaRPr lang="nl-NL" b="0" i="0" dirty="0">
              <a:solidFill>
                <a:srgbClr val="000000"/>
              </a:solidFill>
              <a:effectLst/>
              <a:latin typeface="Inter"/>
            </a:endParaRPr>
          </a:p>
          <a:p>
            <a:pPr marL="0" indent="0">
              <a:buFontTx/>
              <a:buNone/>
            </a:pPr>
            <a:r>
              <a:rPr lang="nl-BE" b="0" dirty="0"/>
              <a:t>Je kan in het toolwiel ook filteren op </a:t>
            </a:r>
            <a:r>
              <a:rPr lang="nl-BE" b="0" dirty="0" err="1"/>
              <a:t>DigCompEdu</a:t>
            </a:r>
            <a:r>
              <a:rPr lang="nl-BE" b="0" dirty="0"/>
              <a:t>-gebied of op </a:t>
            </a:r>
            <a:r>
              <a:rPr lang="nl-BE" b="0" dirty="0" err="1"/>
              <a:t>schoollabels</a:t>
            </a:r>
            <a:r>
              <a:rPr lang="nl-BE" b="0" dirty="0"/>
              <a:t>, hierdoor krijg</a:t>
            </a:r>
            <a:r>
              <a:rPr lang="nl-BE" dirty="0"/>
              <a:t> je meer informatie over hoe en waar de verschillende tools worden ingezet in de school. Bij het toevoegen van een tool aan het toolwiel, bepaalt de school aan welke ring de tool wordt toegevoegd en welke </a:t>
            </a:r>
            <a:r>
              <a:rPr lang="nl-BE" dirty="0" err="1"/>
              <a:t>DigCompEdu</a:t>
            </a:r>
            <a:r>
              <a:rPr lang="nl-BE" dirty="0"/>
              <a:t>-gebied(en) en label(s) er aan de tool worden toegekend. Meer ondersteuning bij het opstellen van een toolwiel vind je in  het leerpad voor schoolbeheerders (beschikbaar via GO! pro)</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14</a:t>
            </a:fld>
            <a:endParaRPr lang="nl-BE"/>
          </a:p>
        </p:txBody>
      </p:sp>
    </p:spTree>
    <p:extLst>
      <p:ext uri="{BB962C8B-B14F-4D97-AF65-F5344CB8AC3E}">
        <p14:creationId xmlns:p14="http://schemas.microsoft.com/office/powerpoint/2010/main" val="4175686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Het bijhouden van een inventaris van digitale tools en applicaties is een van de maatregelen uit de eerste stap van het Groeipad Informatieveiligheid en Privacy (GRIP) dat werd ontwikkeld door Kenniscentrum </a:t>
            </a:r>
            <a:r>
              <a:rPr lang="nl-BE" dirty="0" err="1"/>
              <a:t>Digisprong</a:t>
            </a:r>
            <a:r>
              <a:rPr lang="nl-BE" dirty="0"/>
              <a:t>, in overleg met de onderwijsverstrekkers en vertegenwoordigers van de onderwijsinstellingen. Alle tools in je toolwiel komen automatisch in je inventaris terecht. Via het invulformulier houd je gemakkelijk alle vereiste informatie bij over het gebruik van de tool en de gegevens die je met die tool verwerkt. Je ziet ook steeds hoeveel velden je al hebt ingevuld en wanneer je de informatie voor het laatst hebt </a:t>
            </a:r>
            <a:r>
              <a:rPr lang="nl-BE" dirty="0" err="1"/>
              <a:t>geüpdated</a:t>
            </a:r>
            <a:r>
              <a:rPr lang="nl-BE" dirty="0"/>
              <a:t>.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15</a:t>
            </a:fld>
            <a:endParaRPr lang="nl-BE"/>
          </a:p>
        </p:txBody>
      </p:sp>
    </p:spTree>
    <p:extLst>
      <p:ext uri="{BB962C8B-B14F-4D97-AF65-F5344CB8AC3E}">
        <p14:creationId xmlns:p14="http://schemas.microsoft.com/office/powerpoint/2010/main" val="933236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In het toolwiel kan je via labels en </a:t>
            </a:r>
            <a:r>
              <a:rPr lang="nl-BE" dirty="0" err="1"/>
              <a:t>DigCompEdu</a:t>
            </a:r>
            <a:r>
              <a:rPr lang="nl-BE" dirty="0"/>
              <a:t>-gebieden al was essentiële informatie kwijt over tools die in jouw school gebruikt worden. Soms wil je echter graag meer informatie zoals handleidingen of contactpersonen delen met je leerkrachten. Ook voor leermiddelen kan het zijn dat je bepaalde tips &amp; tricks of achtergrondinformatie wil meegeven aan je leerkrachten (vb. wanneer een bepaald lespakket in een project in een bepaald leerjaar wordt gebruikt, wil je graag vermijden dat leerlingen dit al in een eerder leerjaar hebben doorlopen). Op de fiches van tools en leermiddelen zelf, kan je deze informatie kwijt in de vorm van tekst, links en zelfs </a:t>
            </a:r>
            <a:r>
              <a:rPr lang="nl-BE" dirty="0" err="1"/>
              <a:t>emoji’s</a:t>
            </a:r>
            <a:r>
              <a:rPr lang="nl-BE" dirty="0"/>
              <a:t> ;-). Je kan ook labels aan fiches toevoegen, deze labels worden verzameld onder de categorie “</a:t>
            </a:r>
            <a:r>
              <a:rPr lang="nl-BE" dirty="0" err="1"/>
              <a:t>Schoollabels</a:t>
            </a:r>
            <a:r>
              <a:rPr lang="nl-BE" dirty="0"/>
              <a:t>” bij de filters. Leerkrachten kunnen deze labels dus gebruiken om snel te zoeken naar leermiddelen of tools die in jouw school een bepaald label hebben gekregen.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16</a:t>
            </a:fld>
            <a:endParaRPr lang="nl-BE"/>
          </a:p>
        </p:txBody>
      </p:sp>
    </p:spTree>
    <p:extLst>
      <p:ext uri="{BB962C8B-B14F-4D97-AF65-F5344CB8AC3E}">
        <p14:creationId xmlns:p14="http://schemas.microsoft.com/office/powerpoint/2010/main" val="2309196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Als een bepaalde tool of een bepaald leermiddel bij jullie op school niet gebruikt kan of mag worden, kan je dit in GO! studio blokkeren. Gebruikers kunnen dan nog steeds de fiche van het leermiddel of de tool raadplegen, maar krijgen boven een waarschuwingsbalk te zien met de melding dat de tool in hun school geblokkeerd is. Je kan ook steeds de reden van het blokkeren meegeven. Wanneer een gebruiker de tool of het leermiddel probeert toe te voegen aan een lijstje, krijgt hij of zij opnieuw een waarschuwing te zien.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17</a:t>
            </a:fld>
            <a:endParaRPr lang="nl-BE"/>
          </a:p>
        </p:txBody>
      </p:sp>
    </p:spTree>
    <p:extLst>
      <p:ext uri="{BB962C8B-B14F-4D97-AF65-F5344CB8AC3E}">
        <p14:creationId xmlns:p14="http://schemas.microsoft.com/office/powerpoint/2010/main" val="22871927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Kan jij ook niet wachten om met GO! studio van start te gaan? In de volgende slides vind je alle informatie over de uitrol van GO! studio in het onderwijsnet en hoe jij jouw school of scholengroep daar optimaal op kan voorbereiden.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18</a:t>
            </a:fld>
            <a:endParaRPr lang="nl-BE"/>
          </a:p>
        </p:txBody>
      </p:sp>
    </p:spTree>
    <p:extLst>
      <p:ext uri="{BB962C8B-B14F-4D97-AF65-F5344CB8AC3E}">
        <p14:creationId xmlns:p14="http://schemas.microsoft.com/office/powerpoint/2010/main" val="45734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In het eerste trimester geven we alleen toegang aan schoolbeheerders. Zij krijgen zo de tijd om het platform te leren kennen en alle schoolpagina’s voor te bereiden. Aan schoolbeheerders willen we ook vragen om tegen het einde van het trimester GO! studio voor te stellen aan hun schoolteam. Zo presenteren we GO! studio als een breed gedragen platform en verhogen we ook de gedragenheid van alle onderwijsprofessionals. </a:t>
            </a:r>
          </a:p>
          <a:p>
            <a:r>
              <a:rPr lang="nl-BE" dirty="0"/>
              <a:t>Vanaf januari gooien we de deuren open voor alle GO! professionals. Iedereen krijgt dan via zijn GO! account toegang tot GO! studio. We zetten dan in op een </a:t>
            </a:r>
            <a:r>
              <a:rPr lang="nl-BE" dirty="0" err="1"/>
              <a:t>netbrede</a:t>
            </a:r>
            <a:r>
              <a:rPr lang="nl-BE" dirty="0"/>
              <a:t> informatiecampagne om iedereen me te krijgen.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19</a:t>
            </a:fld>
            <a:endParaRPr lang="nl-BE"/>
          </a:p>
        </p:txBody>
      </p:sp>
    </p:spTree>
    <p:extLst>
      <p:ext uri="{BB962C8B-B14F-4D97-AF65-F5344CB8AC3E}">
        <p14:creationId xmlns:p14="http://schemas.microsoft.com/office/powerpoint/2010/main" val="3351292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We bieden verschillende vormen van ondersteuning en extra informatie aan om ervoor te zorgen dat jij jezelf en jouw school of scholengroep optimaal kan voorbereiden op de opstart van GO! studio. Op </a:t>
            </a:r>
            <a:r>
              <a:rPr lang="nl-BE" b="1" dirty="0"/>
              <a:t>GO! pro </a:t>
            </a:r>
            <a:r>
              <a:rPr lang="nl-BE" dirty="0"/>
              <a:t>vind je meer achtergrondinformatie over wat GO! studio is. Je vindt er ook een voorbeeld van een concreet stappenplan om je school of scholengroep voor te bereiden op de opstart van GO! studio, inclusief een handige checklist die je kan gebruiken om de voorbereidingen op te volgen. </a:t>
            </a:r>
            <a:r>
              <a:rPr lang="nl-BE" b="0" dirty="0"/>
              <a:t>Het </a:t>
            </a:r>
            <a:r>
              <a:rPr lang="nl-BE" b="1" dirty="0"/>
              <a:t>leerpad voor schoolbeheerders</a:t>
            </a:r>
            <a:r>
              <a:rPr lang="nl-BE" b="0" dirty="0"/>
              <a:t> werd ontwikkeld ter ondersteuning van schoolbeheerders. Het bevat alle informatie over de rol en verantwoordelijkheden van de schoolbeheerder alsook video’s en </a:t>
            </a:r>
            <a:r>
              <a:rPr lang="nl-BE" b="0" dirty="0" err="1"/>
              <a:t>how-to’s</a:t>
            </a:r>
            <a:r>
              <a:rPr lang="nl-BE" b="0" dirty="0"/>
              <a:t> van hoe je dat concreet aanpakt in GO! studio. </a:t>
            </a:r>
          </a:p>
          <a:p>
            <a:r>
              <a:rPr lang="nl-BE" b="0" dirty="0"/>
              <a:t>Heb je nog nood aan bijkomende ondersteuning? Dan kan je ook aansluiten op de </a:t>
            </a:r>
            <a:r>
              <a:rPr lang="nl-BE" b="1" dirty="0"/>
              <a:t>helpdesksessies</a:t>
            </a:r>
            <a:r>
              <a:rPr lang="nl-BE" b="0" dirty="0"/>
              <a:t> die worden georganiseerd in het eerste trimester. </a:t>
            </a:r>
            <a:endParaRPr lang="nl-BE"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20</a:t>
            </a:fld>
            <a:endParaRPr lang="nl-BE"/>
          </a:p>
        </p:txBody>
      </p:sp>
    </p:spTree>
    <p:extLst>
      <p:ext uri="{BB962C8B-B14F-4D97-AF65-F5344CB8AC3E}">
        <p14:creationId xmlns:p14="http://schemas.microsoft.com/office/powerpoint/2010/main" val="21541465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svg"/><Relationship Id="rId7" Type="http://schemas.openxmlformats.org/officeDocument/2006/relationships/image" Target="../media/image7.svg"/><Relationship Id="rId12" Type="http://schemas.openxmlformats.org/officeDocument/2006/relationships/image" Target="../media/image12.svg"/><Relationship Id="rId2" Type="http://schemas.openxmlformats.org/officeDocument/2006/relationships/image" Target="../media/image1.svg"/><Relationship Id="rId1" Type="http://schemas.openxmlformats.org/officeDocument/2006/relationships/slideMaster" Target="../slideMasters/slideMaster1.xml"/><Relationship Id="rId6" Type="http://schemas.openxmlformats.org/officeDocument/2006/relationships/image" Target="../media/image6.sv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sv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3.svg"/><Relationship Id="rId7" Type="http://schemas.openxmlformats.org/officeDocument/2006/relationships/image" Target="../media/image14.svg"/><Relationship Id="rId12" Type="http://schemas.openxmlformats.org/officeDocument/2006/relationships/image" Target="../media/image17.svg"/><Relationship Id="rId2" Type="http://schemas.openxmlformats.org/officeDocument/2006/relationships/image" Target="../media/image2.svg"/><Relationship Id="rId1" Type="http://schemas.openxmlformats.org/officeDocument/2006/relationships/slideMaster" Target="../slideMasters/slideMaster1.xml"/><Relationship Id="rId6" Type="http://schemas.openxmlformats.org/officeDocument/2006/relationships/image" Target="../media/image6.sv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6.svg"/><Relationship Id="rId4" Type="http://schemas.openxmlformats.org/officeDocument/2006/relationships/image" Target="../media/image13.svg"/><Relationship Id="rId9" Type="http://schemas.openxmlformats.org/officeDocument/2006/relationships/image" Target="../media/image9.sv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3.svg"/><Relationship Id="rId7" Type="http://schemas.openxmlformats.org/officeDocument/2006/relationships/image" Target="../media/image15.svg"/><Relationship Id="rId2" Type="http://schemas.openxmlformats.org/officeDocument/2006/relationships/image" Target="../media/image3.svg"/><Relationship Id="rId1" Type="http://schemas.openxmlformats.org/officeDocument/2006/relationships/slideMaster" Target="../slideMasters/slideMaster1.xml"/><Relationship Id="rId6" Type="http://schemas.openxmlformats.org/officeDocument/2006/relationships/image" Target="../media/image14.svg"/><Relationship Id="rId11" Type="http://schemas.openxmlformats.org/officeDocument/2006/relationships/image" Target="../media/image17.svg"/><Relationship Id="rId5" Type="http://schemas.openxmlformats.org/officeDocument/2006/relationships/image" Target="../media/image6.sv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6.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2.svg"/><Relationship Id="rId2" Type="http://schemas.openxmlformats.org/officeDocument/2006/relationships/image" Target="../media/image18.svg"/><Relationship Id="rId1" Type="http://schemas.openxmlformats.org/officeDocument/2006/relationships/slideMaster" Target="../slideMasters/slideMaster1.xml"/><Relationship Id="rId6" Type="http://schemas.openxmlformats.org/officeDocument/2006/relationships/image" Target="../media/image21.svg"/><Relationship Id="rId5" Type="http://schemas.openxmlformats.org/officeDocument/2006/relationships/image" Target="../media/image3.svg"/><Relationship Id="rId4" Type="http://schemas.openxmlformats.org/officeDocument/2006/relationships/image" Target="../media/image20.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9.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4.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svg"/><Relationship Id="rId7" Type="http://schemas.openxmlformats.org/officeDocument/2006/relationships/image" Target="../media/image3.svg"/><Relationship Id="rId12" Type="http://schemas.openxmlformats.org/officeDocument/2006/relationships/image" Target="../media/image10.svg"/><Relationship Id="rId2" Type="http://schemas.openxmlformats.org/officeDocument/2006/relationships/image" Target="../media/image27.svg"/><Relationship Id="rId1" Type="http://schemas.openxmlformats.org/officeDocument/2006/relationships/slideMaster" Target="../slideMasters/slideMaster1.xml"/><Relationship Id="rId6" Type="http://schemas.openxmlformats.org/officeDocument/2006/relationships/image" Target="../media/image30.svg"/><Relationship Id="rId11" Type="http://schemas.openxmlformats.org/officeDocument/2006/relationships/image" Target="../media/image33.svg"/><Relationship Id="rId5" Type="http://schemas.openxmlformats.org/officeDocument/2006/relationships/image" Target="../media/image29.svg"/><Relationship Id="rId10" Type="http://schemas.openxmlformats.org/officeDocument/2006/relationships/image" Target="../media/image8.svg"/><Relationship Id="rId4" Type="http://schemas.openxmlformats.org/officeDocument/2006/relationships/image" Target="../media/image28.svg"/><Relationship Id="rId9" Type="http://schemas.openxmlformats.org/officeDocument/2006/relationships/image" Target="../media/image32.sv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4.svg"/><Relationship Id="rId7" Type="http://schemas.openxmlformats.org/officeDocument/2006/relationships/image" Target="../media/image37.svg"/><Relationship Id="rId12" Type="http://schemas.openxmlformats.org/officeDocument/2006/relationships/image" Target="../media/image33.svg"/><Relationship Id="rId2" Type="http://schemas.openxmlformats.org/officeDocument/2006/relationships/image" Target="../media/image21.svg"/><Relationship Id="rId1" Type="http://schemas.openxmlformats.org/officeDocument/2006/relationships/slideMaster" Target="../slideMasters/slideMaster1.xml"/><Relationship Id="rId6" Type="http://schemas.openxmlformats.org/officeDocument/2006/relationships/image" Target="../media/image8.svg"/><Relationship Id="rId11" Type="http://schemas.openxmlformats.org/officeDocument/2006/relationships/image" Target="../media/image23.svg"/><Relationship Id="rId5" Type="http://schemas.openxmlformats.org/officeDocument/2006/relationships/image" Target="../media/image36.svg"/><Relationship Id="rId10" Type="http://schemas.openxmlformats.org/officeDocument/2006/relationships/image" Target="../media/image40.svg"/><Relationship Id="rId4" Type="http://schemas.openxmlformats.org/officeDocument/2006/relationships/image" Target="../media/image35.svg"/><Relationship Id="rId9" Type="http://schemas.openxmlformats.org/officeDocument/2006/relationships/image" Target="../media/image39.sv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svg"/><Relationship Id="rId7" Type="http://schemas.openxmlformats.org/officeDocument/2006/relationships/image" Target="../media/image46.svg"/><Relationship Id="rId2" Type="http://schemas.openxmlformats.org/officeDocument/2006/relationships/image" Target="../media/image41.svg"/><Relationship Id="rId1" Type="http://schemas.openxmlformats.org/officeDocument/2006/relationships/slideMaster" Target="../slideMasters/slideMaster1.xml"/><Relationship Id="rId6" Type="http://schemas.openxmlformats.org/officeDocument/2006/relationships/image" Target="../media/image45.svg"/><Relationship Id="rId5" Type="http://schemas.openxmlformats.org/officeDocument/2006/relationships/image" Target="../media/image44.svg"/><Relationship Id="rId4" Type="http://schemas.openxmlformats.org/officeDocument/2006/relationships/image" Target="../media/image43.sv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48.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48.sv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39.svg"/><Relationship Id="rId3" Type="http://schemas.openxmlformats.org/officeDocument/2006/relationships/image" Target="../media/image49.svg"/><Relationship Id="rId7" Type="http://schemas.openxmlformats.org/officeDocument/2006/relationships/image" Target="../media/image50.svg"/><Relationship Id="rId12" Type="http://schemas.openxmlformats.org/officeDocument/2006/relationships/image" Target="../media/image54.svg"/><Relationship Id="rId2" Type="http://schemas.openxmlformats.org/officeDocument/2006/relationships/image" Target="../media/image48.svg"/><Relationship Id="rId1" Type="http://schemas.openxmlformats.org/officeDocument/2006/relationships/slideMaster" Target="../slideMasters/slideMaster1.xml"/><Relationship Id="rId6" Type="http://schemas.openxmlformats.org/officeDocument/2006/relationships/image" Target="../media/image34.svg"/><Relationship Id="rId11" Type="http://schemas.openxmlformats.org/officeDocument/2006/relationships/image" Target="../media/image53.svg"/><Relationship Id="rId5" Type="http://schemas.openxmlformats.org/officeDocument/2006/relationships/image" Target="../media/image3.svg"/><Relationship Id="rId10" Type="http://schemas.openxmlformats.org/officeDocument/2006/relationships/image" Target="../media/image52.svg"/><Relationship Id="rId4" Type="http://schemas.openxmlformats.org/officeDocument/2006/relationships/image" Target="../media/image32.svg"/><Relationship Id="rId9" Type="http://schemas.openxmlformats.org/officeDocument/2006/relationships/image" Target="../media/image10.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48.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48.sv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58.svg"/><Relationship Id="rId13" Type="http://schemas.openxmlformats.org/officeDocument/2006/relationships/image" Target="../media/image55.svg"/><Relationship Id="rId3" Type="http://schemas.openxmlformats.org/officeDocument/2006/relationships/image" Target="../media/image49.svg"/><Relationship Id="rId7" Type="http://schemas.openxmlformats.org/officeDocument/2006/relationships/image" Target="../media/image50.svg"/><Relationship Id="rId12" Type="http://schemas.openxmlformats.org/officeDocument/2006/relationships/image" Target="../media/image59.svg"/><Relationship Id="rId2" Type="http://schemas.openxmlformats.org/officeDocument/2006/relationships/image" Target="../media/image48.svg"/><Relationship Id="rId1" Type="http://schemas.openxmlformats.org/officeDocument/2006/relationships/slideMaster" Target="../slideMasters/slideMaster1.xml"/><Relationship Id="rId6" Type="http://schemas.openxmlformats.org/officeDocument/2006/relationships/image" Target="../media/image34.svg"/><Relationship Id="rId11" Type="http://schemas.openxmlformats.org/officeDocument/2006/relationships/image" Target="../media/image53.svg"/><Relationship Id="rId5" Type="http://schemas.openxmlformats.org/officeDocument/2006/relationships/image" Target="../media/image57.svg"/><Relationship Id="rId10" Type="http://schemas.openxmlformats.org/officeDocument/2006/relationships/image" Target="../media/image52.svg"/><Relationship Id="rId4" Type="http://schemas.openxmlformats.org/officeDocument/2006/relationships/image" Target="../media/image56.svg"/><Relationship Id="rId9" Type="http://schemas.openxmlformats.org/officeDocument/2006/relationships/image" Target="../media/image10.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60.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66.svg"/><Relationship Id="rId13" Type="http://schemas.openxmlformats.org/officeDocument/2006/relationships/image" Target="../media/image61.svg"/><Relationship Id="rId3" Type="http://schemas.openxmlformats.org/officeDocument/2006/relationships/image" Target="../media/image62.svg"/><Relationship Id="rId7" Type="http://schemas.openxmlformats.org/officeDocument/2006/relationships/image" Target="../media/image65.svg"/><Relationship Id="rId12" Type="http://schemas.openxmlformats.org/officeDocument/2006/relationships/image" Target="../media/image70.svg"/><Relationship Id="rId2" Type="http://schemas.openxmlformats.org/officeDocument/2006/relationships/image" Target="../media/image60.svg"/><Relationship Id="rId1" Type="http://schemas.openxmlformats.org/officeDocument/2006/relationships/slideMaster" Target="../slideMasters/slideMaster1.xml"/><Relationship Id="rId6" Type="http://schemas.openxmlformats.org/officeDocument/2006/relationships/image" Target="../media/image64.sv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svg"/><Relationship Id="rId4" Type="http://schemas.openxmlformats.org/officeDocument/2006/relationships/image" Target="../media/image13.svg"/><Relationship Id="rId9" Type="http://schemas.openxmlformats.org/officeDocument/2006/relationships/image" Target="../media/image67.sv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1.sv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1.sv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2.sv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3.sv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1.sv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1.sv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2.sv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3.sv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77.svg"/><Relationship Id="rId3" Type="http://schemas.openxmlformats.org/officeDocument/2006/relationships/image" Target="../media/image75.svg"/><Relationship Id="rId7" Type="http://schemas.openxmlformats.org/officeDocument/2006/relationships/image" Target="../media/image76.svg"/><Relationship Id="rId2" Type="http://schemas.openxmlformats.org/officeDocument/2006/relationships/image" Target="../media/image74.svg"/><Relationship Id="rId1" Type="http://schemas.openxmlformats.org/officeDocument/2006/relationships/slideMaster" Target="../slideMasters/slideMaster1.xml"/><Relationship Id="rId6" Type="http://schemas.openxmlformats.org/officeDocument/2006/relationships/image" Target="../media/image44.svg"/><Relationship Id="rId5" Type="http://schemas.openxmlformats.org/officeDocument/2006/relationships/image" Target="../media/image45.svg"/><Relationship Id="rId10" Type="http://schemas.openxmlformats.org/officeDocument/2006/relationships/image" Target="../media/image78.svg"/><Relationship Id="rId4" Type="http://schemas.openxmlformats.org/officeDocument/2006/relationships/image" Target="../media/image46.svg"/><Relationship Id="rId9" Type="http://schemas.openxmlformats.org/officeDocument/2006/relationships/image" Target="../media/image43.svg"/></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85.svg"/><Relationship Id="rId3" Type="http://schemas.openxmlformats.org/officeDocument/2006/relationships/image" Target="../media/image80.svg"/><Relationship Id="rId7" Type="http://schemas.openxmlformats.org/officeDocument/2006/relationships/image" Target="../media/image84.svg"/><Relationship Id="rId2" Type="http://schemas.openxmlformats.org/officeDocument/2006/relationships/image" Target="../media/image79.svg"/><Relationship Id="rId1" Type="http://schemas.openxmlformats.org/officeDocument/2006/relationships/slideMaster" Target="../slideMasters/slideMaster1.xml"/><Relationship Id="rId6" Type="http://schemas.openxmlformats.org/officeDocument/2006/relationships/image" Target="../media/image83.svg"/><Relationship Id="rId5" Type="http://schemas.openxmlformats.org/officeDocument/2006/relationships/image" Target="../media/image82.svg"/><Relationship Id="rId10" Type="http://schemas.openxmlformats.org/officeDocument/2006/relationships/image" Target="../media/image87.svg"/><Relationship Id="rId4" Type="http://schemas.openxmlformats.org/officeDocument/2006/relationships/image" Target="../media/image81.svg"/><Relationship Id="rId9" Type="http://schemas.openxmlformats.org/officeDocument/2006/relationships/image" Target="../media/image86.svg"/></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8.svg"/><Relationship Id="rId1" Type="http://schemas.openxmlformats.org/officeDocument/2006/relationships/slideMaster" Target="../slideMasters/slideMaster1.xml"/><Relationship Id="rId6" Type="http://schemas.openxmlformats.org/officeDocument/2006/relationships/image" Target="../media/image23.svg"/><Relationship Id="rId5" Type="http://schemas.openxmlformats.org/officeDocument/2006/relationships/image" Target="../media/image36.svg"/><Relationship Id="rId10" Type="http://schemas.openxmlformats.org/officeDocument/2006/relationships/image" Target="../media/image38.svg"/><Relationship Id="rId4" Type="http://schemas.openxmlformats.org/officeDocument/2006/relationships/image" Target="../media/image89.svg"/><Relationship Id="rId9" Type="http://schemas.openxmlformats.org/officeDocument/2006/relationships/image" Target="../media/image90.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2.svg"/><Relationship Id="rId2" Type="http://schemas.openxmlformats.org/officeDocument/2006/relationships/image" Target="../media/image91.sv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92.svg"/><Relationship Id="rId2" Type="http://schemas.openxmlformats.org/officeDocument/2006/relationships/image" Target="../media/image91.sv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1.sv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1.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91.sv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1.sv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1.svg"/><Relationship Id="rId2" Type="http://schemas.openxmlformats.org/officeDocument/2006/relationships/image" Target="../media/image94.sv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91.svg"/><Relationship Id="rId2" Type="http://schemas.openxmlformats.org/officeDocument/2006/relationships/image" Target="../media/image94.sv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9.svg"/><Relationship Id="rId2" Type="http://schemas.openxmlformats.org/officeDocument/2006/relationships/image" Target="../media/image95.svg"/><Relationship Id="rId1" Type="http://schemas.openxmlformats.org/officeDocument/2006/relationships/slideMaster" Target="../slideMasters/slideMaster1.xml"/><Relationship Id="rId4" Type="http://schemas.openxmlformats.org/officeDocument/2006/relationships/image" Target="../media/image15.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9.sv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89.sv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96.svg"/><Relationship Id="rId1" Type="http://schemas.openxmlformats.org/officeDocument/2006/relationships/slideMaster" Target="../slideMasters/slideMaster1.xml"/><Relationship Id="rId4" Type="http://schemas.openxmlformats.org/officeDocument/2006/relationships/image" Target="../media/image97.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96.svg"/><Relationship Id="rId1" Type="http://schemas.openxmlformats.org/officeDocument/2006/relationships/slideMaster" Target="../slideMasters/slideMaster1.xml"/><Relationship Id="rId4" Type="http://schemas.openxmlformats.org/officeDocument/2006/relationships/image" Target="../media/image97.sv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99.svg"/><Relationship Id="rId2" Type="http://schemas.openxmlformats.org/officeDocument/2006/relationships/image" Target="../media/image98.svg"/><Relationship Id="rId1" Type="http://schemas.openxmlformats.org/officeDocument/2006/relationships/slideMaster" Target="../slideMasters/slideMaster1.xml"/><Relationship Id="rId5" Type="http://schemas.openxmlformats.org/officeDocument/2006/relationships/image" Target="../media/image100.svg"/><Relationship Id="rId4" Type="http://schemas.openxmlformats.org/officeDocument/2006/relationships/image" Target="../media/image54.sv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01.svg"/><Relationship Id="rId2" Type="http://schemas.openxmlformats.org/officeDocument/2006/relationships/image" Target="../media/image47.svg"/><Relationship Id="rId1" Type="http://schemas.openxmlformats.org/officeDocument/2006/relationships/slideMaster" Target="../slideMasters/slideMaster1.xml"/><Relationship Id="rId4" Type="http://schemas.openxmlformats.org/officeDocument/2006/relationships/image" Target="../media/image102.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103.svg"/><Relationship Id="rId1" Type="http://schemas.openxmlformats.org/officeDocument/2006/relationships/slideMaster" Target="../slideMasters/slideMaster1.xml"/><Relationship Id="rId4" Type="http://schemas.openxmlformats.org/officeDocument/2006/relationships/image" Target="../media/image89.svg"/></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7.svg"/><Relationship Id="rId7" Type="http://schemas.openxmlformats.org/officeDocument/2006/relationships/image" Target="../media/image50.svg"/><Relationship Id="rId2" Type="http://schemas.openxmlformats.org/officeDocument/2006/relationships/image" Target="../media/image5.svg"/><Relationship Id="rId1" Type="http://schemas.openxmlformats.org/officeDocument/2006/relationships/slideMaster" Target="../slideMasters/slideMaster1.xml"/><Relationship Id="rId6" Type="http://schemas.openxmlformats.org/officeDocument/2006/relationships/image" Target="../media/image89.svg"/><Relationship Id="rId5" Type="http://schemas.openxmlformats.org/officeDocument/2006/relationships/image" Target="../media/image30.svg"/><Relationship Id="rId4" Type="http://schemas.openxmlformats.org/officeDocument/2006/relationships/image" Target="../media/image11.svg"/></Relationships>
</file>

<file path=ppt/slideLayouts/_rels/slideLayout56.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7.svg"/><Relationship Id="rId7" Type="http://schemas.openxmlformats.org/officeDocument/2006/relationships/image" Target="../media/image50.svg"/><Relationship Id="rId2" Type="http://schemas.openxmlformats.org/officeDocument/2006/relationships/image" Target="../media/image5.svg"/><Relationship Id="rId1" Type="http://schemas.openxmlformats.org/officeDocument/2006/relationships/slideMaster" Target="../slideMasters/slideMaster1.xml"/><Relationship Id="rId6" Type="http://schemas.openxmlformats.org/officeDocument/2006/relationships/image" Target="../media/image89.svg"/><Relationship Id="rId5" Type="http://schemas.openxmlformats.org/officeDocument/2006/relationships/image" Target="../media/image30.svg"/><Relationship Id="rId4" Type="http://schemas.openxmlformats.org/officeDocument/2006/relationships/image" Target="../media/image11.svg"/></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GO-Titeldia-1">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bg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61450" y="761400"/>
            <a:ext cx="2956426" cy="1008000"/>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5334328" y="0"/>
            <a:ext cx="6857672" cy="685925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a:solidFill>
            <a:schemeClr val="bg2"/>
          </a:solidFill>
        </p:spPr>
        <p:txBody>
          <a:bodyPr/>
          <a:lstStyle>
            <a:lvl1pPr marL="0" indent="0">
              <a:buNone/>
              <a:defRPr/>
            </a:lvl1pPr>
          </a:lstStyle>
          <a:p>
            <a:r>
              <a:rPr lang="nl-NL"/>
              <a:t>Klik op het pictogram als u een afbeelding wilt toevoegen</a:t>
            </a:r>
            <a:endParaRPr lang="nl-BE" dirty="0"/>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GO-Titeldia-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61450" y="761400"/>
            <a:ext cx="2956426" cy="1008000"/>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5334328" y="0"/>
            <a:ext cx="6857672" cy="685925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a:solidFill>
            <a:schemeClr val="bg2"/>
          </a:solidFill>
        </p:spPr>
        <p:txBody>
          <a:bodyPr/>
          <a:lstStyle>
            <a:lvl1pPr marL="0" indent="0">
              <a:buNone/>
              <a:defRPr/>
            </a:lvl1pPr>
          </a:lstStyle>
          <a:p>
            <a:r>
              <a:rPr lang="nl-NL"/>
              <a:t>Klik op het pictogram als u een afbeelding wilt toevoegen</a:t>
            </a:r>
            <a:endParaRPr lang="nl-BE" dirty="0"/>
          </a:p>
        </p:txBody>
      </p:sp>
    </p:spTree>
    <p:extLst>
      <p:ext uri="{BB962C8B-B14F-4D97-AF65-F5344CB8AC3E}">
        <p14:creationId xmlns:p14="http://schemas.microsoft.com/office/powerpoint/2010/main" val="6285825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GO-Titeldia-2">
    <p:bg>
      <p:bgPr>
        <a:solidFill>
          <a:schemeClr val="accent1"/>
        </a:solidFill>
        <a:effectLst/>
      </p:bgPr>
    </p:bg>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61450" y="761400"/>
            <a:ext cx="2956426" cy="1008000"/>
          </a:xfrm>
          <a:prstGeom prst="rect">
            <a:avLst/>
          </a:prstGeom>
        </p:spPr>
      </p:pic>
      <p:sp>
        <p:nvSpPr>
          <p:cNvPr id="5" name="Titel 1">
            <a:extLst>
              <a:ext uri="{FF2B5EF4-FFF2-40B4-BE49-F238E27FC236}">
                <a16:creationId xmlns:a16="http://schemas.microsoft.com/office/drawing/2014/main" id="{3DF10624-AC57-1905-BED6-57C1B6CC2F1C}"/>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bg1"/>
                </a:solidFill>
              </a:defRPr>
            </a:lvl1pPr>
          </a:lstStyle>
          <a:p>
            <a:r>
              <a:rPr lang="nl-NL"/>
              <a:t>Klik om stijl te bewerken</a:t>
            </a:r>
            <a:endParaRPr lang="nl-BE" dirty="0"/>
          </a:p>
        </p:txBody>
      </p:sp>
      <p:sp>
        <p:nvSpPr>
          <p:cNvPr id="6" name="Ondertitel 2">
            <a:extLst>
              <a:ext uri="{FF2B5EF4-FFF2-40B4-BE49-F238E27FC236}">
                <a16:creationId xmlns:a16="http://schemas.microsoft.com/office/drawing/2014/main" id="{AF019FFA-4BAB-921A-41CA-FAD683ED8CD5}"/>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3" name="Graphic 2">
            <a:extLst>
              <a:ext uri="{FF2B5EF4-FFF2-40B4-BE49-F238E27FC236}">
                <a16:creationId xmlns:a16="http://schemas.microsoft.com/office/drawing/2014/main" id="{898729FF-ADD9-2DFB-6EB3-5D3D4D1C069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6200000">
            <a:off x="7041600" y="0"/>
            <a:ext cx="1717200" cy="1717200"/>
          </a:xfrm>
          <a:prstGeom prst="rect">
            <a:avLst/>
          </a:prstGeom>
        </p:spPr>
      </p:pic>
      <p:pic>
        <p:nvPicPr>
          <p:cNvPr id="8" name="Graphic 7">
            <a:extLst>
              <a:ext uri="{FF2B5EF4-FFF2-40B4-BE49-F238E27FC236}">
                <a16:creationId xmlns:a16="http://schemas.microsoft.com/office/drawing/2014/main" id="{F0D31AA2-A00C-F974-F6FE-83E372B8AD3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57600" y="0"/>
            <a:ext cx="1717200" cy="1717200"/>
          </a:xfrm>
          <a:prstGeom prst="rect">
            <a:avLst/>
          </a:prstGeom>
        </p:spPr>
      </p:pic>
      <p:pic>
        <p:nvPicPr>
          <p:cNvPr id="12" name="Graphic 11">
            <a:extLst>
              <a:ext uri="{FF2B5EF4-FFF2-40B4-BE49-F238E27FC236}">
                <a16:creationId xmlns:a16="http://schemas.microsoft.com/office/drawing/2014/main" id="{A4C7C316-9F29-33EE-B0A4-DB6B8E9CDBA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74800" y="0"/>
            <a:ext cx="1717200" cy="1717200"/>
          </a:xfrm>
          <a:prstGeom prst="rect">
            <a:avLst/>
          </a:prstGeom>
        </p:spPr>
      </p:pic>
      <p:pic>
        <p:nvPicPr>
          <p:cNvPr id="16" name="Graphic 15">
            <a:extLst>
              <a:ext uri="{FF2B5EF4-FFF2-40B4-BE49-F238E27FC236}">
                <a16:creationId xmlns:a16="http://schemas.microsoft.com/office/drawing/2014/main" id="{5E6A94AE-3FE3-4750-3C50-CDB9B8CD934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58800" y="1717200"/>
            <a:ext cx="1717200" cy="1717200"/>
          </a:xfrm>
          <a:prstGeom prst="rect">
            <a:avLst/>
          </a:prstGeom>
        </p:spPr>
      </p:pic>
      <p:pic>
        <p:nvPicPr>
          <p:cNvPr id="20" name="Graphic 19">
            <a:extLst>
              <a:ext uri="{FF2B5EF4-FFF2-40B4-BE49-F238E27FC236}">
                <a16:creationId xmlns:a16="http://schemas.microsoft.com/office/drawing/2014/main" id="{6B3E3542-F262-D235-6D2B-350B7E9E7A2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476000" y="1717200"/>
            <a:ext cx="1717200" cy="1717200"/>
          </a:xfrm>
          <a:prstGeom prst="rect">
            <a:avLst/>
          </a:prstGeom>
        </p:spPr>
      </p:pic>
      <p:pic>
        <p:nvPicPr>
          <p:cNvPr id="24" name="Graphic 23">
            <a:extLst>
              <a:ext uri="{FF2B5EF4-FFF2-40B4-BE49-F238E27FC236}">
                <a16:creationId xmlns:a16="http://schemas.microsoft.com/office/drawing/2014/main" id="{B6701DAA-D968-DE4A-F875-6BF8B043B25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16200000">
            <a:off x="8757600" y="2575800"/>
            <a:ext cx="1717200" cy="1717200"/>
          </a:xfrm>
          <a:prstGeom prst="rect">
            <a:avLst/>
          </a:prstGeom>
        </p:spPr>
      </p:pic>
      <p:pic>
        <p:nvPicPr>
          <p:cNvPr id="28" name="Graphic 27">
            <a:extLst>
              <a:ext uri="{FF2B5EF4-FFF2-40B4-BE49-F238E27FC236}">
                <a16:creationId xmlns:a16="http://schemas.microsoft.com/office/drawing/2014/main" id="{B6F9F6FA-24F4-7657-4629-A5A1A392DD6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rot="16200000">
            <a:off x="10476000" y="3434400"/>
            <a:ext cx="1717200" cy="1717200"/>
          </a:xfrm>
          <a:prstGeom prst="rect">
            <a:avLst/>
          </a:prstGeom>
        </p:spPr>
      </p:pic>
      <p:pic>
        <p:nvPicPr>
          <p:cNvPr id="30" name="Graphic 29">
            <a:extLst>
              <a:ext uri="{FF2B5EF4-FFF2-40B4-BE49-F238E27FC236}">
                <a16:creationId xmlns:a16="http://schemas.microsoft.com/office/drawing/2014/main" id="{253F1F93-7E34-9F5E-9884-4583A59F2349}"/>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16200000">
            <a:off x="7041600" y="5151600"/>
            <a:ext cx="1717200" cy="1717200"/>
          </a:xfrm>
          <a:prstGeom prst="rect">
            <a:avLst/>
          </a:prstGeom>
        </p:spPr>
      </p:pic>
      <p:pic>
        <p:nvPicPr>
          <p:cNvPr id="32" name="Graphic 31">
            <a:extLst>
              <a:ext uri="{FF2B5EF4-FFF2-40B4-BE49-F238E27FC236}">
                <a16:creationId xmlns:a16="http://schemas.microsoft.com/office/drawing/2014/main" id="{ECA5BE8F-F7AF-2302-54FC-089641FB4AE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758800" y="5151600"/>
            <a:ext cx="1717200" cy="1717200"/>
          </a:xfrm>
          <a:prstGeom prst="rect">
            <a:avLst/>
          </a:prstGeom>
        </p:spPr>
      </p:pic>
      <p:pic>
        <p:nvPicPr>
          <p:cNvPr id="34" name="Graphic 33">
            <a:extLst>
              <a:ext uri="{FF2B5EF4-FFF2-40B4-BE49-F238E27FC236}">
                <a16:creationId xmlns:a16="http://schemas.microsoft.com/office/drawing/2014/main" id="{A5AA5466-2727-E3D5-A247-60D6B022BF58}"/>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0474800" y="5151600"/>
            <a:ext cx="1717200" cy="1717200"/>
          </a:xfrm>
          <a:prstGeom prst="rect">
            <a:avLst/>
          </a:prstGeom>
        </p:spPr>
      </p:pic>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GO-Titeldia-2">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61450" y="761400"/>
            <a:ext cx="2956426" cy="1008000"/>
          </a:xfrm>
          <a:prstGeom prst="rect">
            <a:avLst/>
          </a:prstGeom>
        </p:spPr>
      </p:pic>
      <p:sp>
        <p:nvSpPr>
          <p:cNvPr id="5" name="Titel 1">
            <a:extLst>
              <a:ext uri="{FF2B5EF4-FFF2-40B4-BE49-F238E27FC236}">
                <a16:creationId xmlns:a16="http://schemas.microsoft.com/office/drawing/2014/main" id="{3DF10624-AC57-1905-BED6-57C1B6CC2F1C}"/>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sp>
        <p:nvSpPr>
          <p:cNvPr id="6" name="Ondertitel 2">
            <a:extLst>
              <a:ext uri="{FF2B5EF4-FFF2-40B4-BE49-F238E27FC236}">
                <a16:creationId xmlns:a16="http://schemas.microsoft.com/office/drawing/2014/main" id="{AF019FFA-4BAB-921A-41CA-FAD683ED8CD5}"/>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3" name="Graphic 2">
            <a:extLst>
              <a:ext uri="{FF2B5EF4-FFF2-40B4-BE49-F238E27FC236}">
                <a16:creationId xmlns:a16="http://schemas.microsoft.com/office/drawing/2014/main" id="{898729FF-ADD9-2DFB-6EB3-5D3D4D1C069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6200000">
            <a:off x="7041600" y="0"/>
            <a:ext cx="1717200" cy="1717200"/>
          </a:xfrm>
          <a:prstGeom prst="rect">
            <a:avLst/>
          </a:prstGeom>
        </p:spPr>
      </p:pic>
      <p:pic>
        <p:nvPicPr>
          <p:cNvPr id="8" name="Graphic 7">
            <a:extLst>
              <a:ext uri="{FF2B5EF4-FFF2-40B4-BE49-F238E27FC236}">
                <a16:creationId xmlns:a16="http://schemas.microsoft.com/office/drawing/2014/main" id="{F0D31AA2-A00C-F974-F6FE-83E372B8AD3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57600" y="0"/>
            <a:ext cx="1717200" cy="1717200"/>
          </a:xfrm>
          <a:prstGeom prst="rect">
            <a:avLst/>
          </a:prstGeom>
        </p:spPr>
      </p:pic>
      <p:pic>
        <p:nvPicPr>
          <p:cNvPr id="12" name="Graphic 11">
            <a:extLst>
              <a:ext uri="{FF2B5EF4-FFF2-40B4-BE49-F238E27FC236}">
                <a16:creationId xmlns:a16="http://schemas.microsoft.com/office/drawing/2014/main" id="{A4C7C316-9F29-33EE-B0A4-DB6B8E9CDBA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74800" y="0"/>
            <a:ext cx="1717200" cy="1717200"/>
          </a:xfrm>
          <a:prstGeom prst="rect">
            <a:avLst/>
          </a:prstGeom>
        </p:spPr>
      </p:pic>
      <p:pic>
        <p:nvPicPr>
          <p:cNvPr id="16" name="Graphic 15">
            <a:extLst>
              <a:ext uri="{FF2B5EF4-FFF2-40B4-BE49-F238E27FC236}">
                <a16:creationId xmlns:a16="http://schemas.microsoft.com/office/drawing/2014/main" id="{5E6A94AE-3FE3-4750-3C50-CDB9B8CD934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58800" y="1717200"/>
            <a:ext cx="1717200" cy="1717200"/>
          </a:xfrm>
          <a:prstGeom prst="rect">
            <a:avLst/>
          </a:prstGeom>
        </p:spPr>
      </p:pic>
      <p:pic>
        <p:nvPicPr>
          <p:cNvPr id="20" name="Graphic 19">
            <a:extLst>
              <a:ext uri="{FF2B5EF4-FFF2-40B4-BE49-F238E27FC236}">
                <a16:creationId xmlns:a16="http://schemas.microsoft.com/office/drawing/2014/main" id="{6B3E3542-F262-D235-6D2B-350B7E9E7A2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476000" y="1717200"/>
            <a:ext cx="1717200" cy="1717200"/>
          </a:xfrm>
          <a:prstGeom prst="rect">
            <a:avLst/>
          </a:prstGeom>
        </p:spPr>
      </p:pic>
      <p:pic>
        <p:nvPicPr>
          <p:cNvPr id="24" name="Graphic 23">
            <a:extLst>
              <a:ext uri="{FF2B5EF4-FFF2-40B4-BE49-F238E27FC236}">
                <a16:creationId xmlns:a16="http://schemas.microsoft.com/office/drawing/2014/main" id="{B6701DAA-D968-DE4A-F875-6BF8B043B25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16200000">
            <a:off x="8757600" y="2575800"/>
            <a:ext cx="1717200" cy="1717200"/>
          </a:xfrm>
          <a:prstGeom prst="rect">
            <a:avLst/>
          </a:prstGeom>
        </p:spPr>
      </p:pic>
      <p:pic>
        <p:nvPicPr>
          <p:cNvPr id="28" name="Graphic 27">
            <a:extLst>
              <a:ext uri="{FF2B5EF4-FFF2-40B4-BE49-F238E27FC236}">
                <a16:creationId xmlns:a16="http://schemas.microsoft.com/office/drawing/2014/main" id="{B6F9F6FA-24F4-7657-4629-A5A1A392DD6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rot="16200000">
            <a:off x="10476000" y="3434400"/>
            <a:ext cx="1717200" cy="1717200"/>
          </a:xfrm>
          <a:prstGeom prst="rect">
            <a:avLst/>
          </a:prstGeom>
        </p:spPr>
      </p:pic>
      <p:pic>
        <p:nvPicPr>
          <p:cNvPr id="30" name="Graphic 29">
            <a:extLst>
              <a:ext uri="{FF2B5EF4-FFF2-40B4-BE49-F238E27FC236}">
                <a16:creationId xmlns:a16="http://schemas.microsoft.com/office/drawing/2014/main" id="{253F1F93-7E34-9F5E-9884-4583A59F2349}"/>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16200000">
            <a:off x="7041600" y="5151600"/>
            <a:ext cx="1717200" cy="1717200"/>
          </a:xfrm>
          <a:prstGeom prst="rect">
            <a:avLst/>
          </a:prstGeom>
        </p:spPr>
      </p:pic>
      <p:pic>
        <p:nvPicPr>
          <p:cNvPr id="32" name="Graphic 31">
            <a:extLst>
              <a:ext uri="{FF2B5EF4-FFF2-40B4-BE49-F238E27FC236}">
                <a16:creationId xmlns:a16="http://schemas.microsoft.com/office/drawing/2014/main" id="{ECA5BE8F-F7AF-2302-54FC-089641FB4AE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758800" y="5151600"/>
            <a:ext cx="1717200" cy="1717200"/>
          </a:xfrm>
          <a:prstGeom prst="rect">
            <a:avLst/>
          </a:prstGeom>
        </p:spPr>
      </p:pic>
      <p:pic>
        <p:nvPicPr>
          <p:cNvPr id="34" name="Graphic 33">
            <a:extLst>
              <a:ext uri="{FF2B5EF4-FFF2-40B4-BE49-F238E27FC236}">
                <a16:creationId xmlns:a16="http://schemas.microsoft.com/office/drawing/2014/main" id="{A5AA5466-2727-E3D5-A247-60D6B022BF58}"/>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0474800" y="5151600"/>
            <a:ext cx="1717200" cy="1717200"/>
          </a:xfrm>
          <a:prstGeom prst="rect">
            <a:avLst/>
          </a:prstGeom>
        </p:spPr>
      </p:pic>
    </p:spTree>
    <p:extLst>
      <p:ext uri="{BB962C8B-B14F-4D97-AF65-F5344CB8AC3E}">
        <p14:creationId xmlns:p14="http://schemas.microsoft.com/office/powerpoint/2010/main" val="31916379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GO-Titeldia-2">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3DF10624-AC57-1905-BED6-57C1B6CC2F1C}"/>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pic>
        <p:nvPicPr>
          <p:cNvPr id="3" name="Graphic 2">
            <a:extLst>
              <a:ext uri="{FF2B5EF4-FFF2-40B4-BE49-F238E27FC236}">
                <a16:creationId xmlns:a16="http://schemas.microsoft.com/office/drawing/2014/main" id="{898729FF-ADD9-2DFB-6EB3-5D3D4D1C069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7041600" y="0"/>
            <a:ext cx="1717200" cy="1717200"/>
          </a:xfrm>
          <a:prstGeom prst="rect">
            <a:avLst/>
          </a:prstGeom>
        </p:spPr>
      </p:pic>
      <p:pic>
        <p:nvPicPr>
          <p:cNvPr id="8" name="Graphic 7">
            <a:extLst>
              <a:ext uri="{FF2B5EF4-FFF2-40B4-BE49-F238E27FC236}">
                <a16:creationId xmlns:a16="http://schemas.microsoft.com/office/drawing/2014/main" id="{F0D31AA2-A00C-F974-F6FE-83E372B8AD3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757600" y="0"/>
            <a:ext cx="1717200" cy="1717200"/>
          </a:xfrm>
          <a:prstGeom prst="rect">
            <a:avLst/>
          </a:prstGeom>
        </p:spPr>
      </p:pic>
      <p:pic>
        <p:nvPicPr>
          <p:cNvPr id="12" name="Graphic 11">
            <a:extLst>
              <a:ext uri="{FF2B5EF4-FFF2-40B4-BE49-F238E27FC236}">
                <a16:creationId xmlns:a16="http://schemas.microsoft.com/office/drawing/2014/main" id="{A4C7C316-9F29-33EE-B0A4-DB6B8E9CDBA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474800" y="0"/>
            <a:ext cx="1717200" cy="1717200"/>
          </a:xfrm>
          <a:prstGeom prst="rect">
            <a:avLst/>
          </a:prstGeom>
        </p:spPr>
      </p:pic>
      <p:pic>
        <p:nvPicPr>
          <p:cNvPr id="16" name="Graphic 15">
            <a:extLst>
              <a:ext uri="{FF2B5EF4-FFF2-40B4-BE49-F238E27FC236}">
                <a16:creationId xmlns:a16="http://schemas.microsoft.com/office/drawing/2014/main" id="{5E6A94AE-3FE3-4750-3C50-CDB9B8CD934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758800" y="1717200"/>
            <a:ext cx="1717200" cy="1717200"/>
          </a:xfrm>
          <a:prstGeom prst="rect">
            <a:avLst/>
          </a:prstGeom>
        </p:spPr>
      </p:pic>
      <p:pic>
        <p:nvPicPr>
          <p:cNvPr id="20" name="Graphic 19">
            <a:extLst>
              <a:ext uri="{FF2B5EF4-FFF2-40B4-BE49-F238E27FC236}">
                <a16:creationId xmlns:a16="http://schemas.microsoft.com/office/drawing/2014/main" id="{6B3E3542-F262-D235-6D2B-350B7E9E7A2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76000" y="1717200"/>
            <a:ext cx="1717200" cy="1717200"/>
          </a:xfrm>
          <a:prstGeom prst="rect">
            <a:avLst/>
          </a:prstGeom>
        </p:spPr>
      </p:pic>
      <p:pic>
        <p:nvPicPr>
          <p:cNvPr id="24" name="Graphic 23">
            <a:extLst>
              <a:ext uri="{FF2B5EF4-FFF2-40B4-BE49-F238E27FC236}">
                <a16:creationId xmlns:a16="http://schemas.microsoft.com/office/drawing/2014/main" id="{B6701DAA-D968-DE4A-F875-6BF8B043B25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rot="16200000">
            <a:off x="8757600" y="2575800"/>
            <a:ext cx="1717200" cy="1717200"/>
          </a:xfrm>
          <a:prstGeom prst="rect">
            <a:avLst/>
          </a:prstGeom>
        </p:spPr>
      </p:pic>
      <p:pic>
        <p:nvPicPr>
          <p:cNvPr id="28" name="Graphic 27">
            <a:extLst>
              <a:ext uri="{FF2B5EF4-FFF2-40B4-BE49-F238E27FC236}">
                <a16:creationId xmlns:a16="http://schemas.microsoft.com/office/drawing/2014/main" id="{B6F9F6FA-24F4-7657-4629-A5A1A392DD6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16200000">
            <a:off x="10476000" y="3434400"/>
            <a:ext cx="1717200" cy="1717200"/>
          </a:xfrm>
          <a:prstGeom prst="rect">
            <a:avLst/>
          </a:prstGeom>
        </p:spPr>
      </p:pic>
      <p:pic>
        <p:nvPicPr>
          <p:cNvPr id="30" name="Graphic 29">
            <a:extLst>
              <a:ext uri="{FF2B5EF4-FFF2-40B4-BE49-F238E27FC236}">
                <a16:creationId xmlns:a16="http://schemas.microsoft.com/office/drawing/2014/main" id="{253F1F93-7E34-9F5E-9884-4583A59F234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rot="16200000">
            <a:off x="7041600" y="5151600"/>
            <a:ext cx="1717200" cy="1717200"/>
          </a:xfrm>
          <a:prstGeom prst="rect">
            <a:avLst/>
          </a:prstGeom>
        </p:spPr>
      </p:pic>
      <p:pic>
        <p:nvPicPr>
          <p:cNvPr id="32" name="Graphic 31">
            <a:extLst>
              <a:ext uri="{FF2B5EF4-FFF2-40B4-BE49-F238E27FC236}">
                <a16:creationId xmlns:a16="http://schemas.microsoft.com/office/drawing/2014/main" id="{ECA5BE8F-F7AF-2302-54FC-089641FB4AE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758800" y="5151600"/>
            <a:ext cx="1717200" cy="1717200"/>
          </a:xfrm>
          <a:prstGeom prst="rect">
            <a:avLst/>
          </a:prstGeom>
        </p:spPr>
      </p:pic>
      <p:pic>
        <p:nvPicPr>
          <p:cNvPr id="34" name="Graphic 33">
            <a:extLst>
              <a:ext uri="{FF2B5EF4-FFF2-40B4-BE49-F238E27FC236}">
                <a16:creationId xmlns:a16="http://schemas.microsoft.com/office/drawing/2014/main" id="{A5AA5466-2727-E3D5-A247-60D6B022BF5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474800" y="5151600"/>
            <a:ext cx="1717200" cy="1717200"/>
          </a:xfrm>
          <a:prstGeom prst="rect">
            <a:avLst/>
          </a:prstGeom>
        </p:spPr>
      </p:pic>
    </p:spTree>
    <p:extLst>
      <p:ext uri="{BB962C8B-B14F-4D97-AF65-F5344CB8AC3E}">
        <p14:creationId xmlns:p14="http://schemas.microsoft.com/office/powerpoint/2010/main" val="20336418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GO-Titeldia-3">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61450" y="761400"/>
            <a:ext cx="2955792" cy="1007784"/>
          </a:xfrm>
          <a:prstGeom prst="rect">
            <a:avLst/>
          </a:prstGeom>
        </p:spPr>
      </p:pic>
      <p:sp>
        <p:nvSpPr>
          <p:cNvPr id="4" name="Titel 1">
            <a:extLst>
              <a:ext uri="{FF2B5EF4-FFF2-40B4-BE49-F238E27FC236}">
                <a16:creationId xmlns:a16="http://schemas.microsoft.com/office/drawing/2014/main" id="{80D0E60D-5EB7-C86E-3080-814A1258D4AE}"/>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sp>
        <p:nvSpPr>
          <p:cNvPr id="6" name="Ondertitel 2">
            <a:extLst>
              <a:ext uri="{FF2B5EF4-FFF2-40B4-BE49-F238E27FC236}">
                <a16:creationId xmlns:a16="http://schemas.microsoft.com/office/drawing/2014/main" id="{CC01506D-0BB5-1DCB-6842-F6108B53DC12}"/>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8" name="Graphic 7">
            <a:extLst>
              <a:ext uri="{FF2B5EF4-FFF2-40B4-BE49-F238E27FC236}">
                <a16:creationId xmlns:a16="http://schemas.microsoft.com/office/drawing/2014/main" id="{E42570A3-57C4-445F-53B6-DD3248A42EB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53200" y="5202000"/>
            <a:ext cx="1656000" cy="1656000"/>
          </a:xfrm>
          <a:prstGeom prst="rect">
            <a:avLst/>
          </a:prstGeom>
        </p:spPr>
      </p:pic>
      <p:pic>
        <p:nvPicPr>
          <p:cNvPr id="10" name="Graphic 9">
            <a:extLst>
              <a:ext uri="{FF2B5EF4-FFF2-40B4-BE49-F238E27FC236}">
                <a16:creationId xmlns:a16="http://schemas.microsoft.com/office/drawing/2014/main" id="{0498C3A9-B7F7-6943-0B55-0DDD793F164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5400000">
            <a:off x="8053200" y="3546000"/>
            <a:ext cx="1656000" cy="1656000"/>
          </a:xfrm>
          <a:prstGeom prst="rect">
            <a:avLst/>
          </a:prstGeom>
        </p:spPr>
      </p:pic>
      <p:pic>
        <p:nvPicPr>
          <p:cNvPr id="12" name="Graphic 11">
            <a:extLst>
              <a:ext uri="{FF2B5EF4-FFF2-40B4-BE49-F238E27FC236}">
                <a16:creationId xmlns:a16="http://schemas.microsoft.com/office/drawing/2014/main" id="{50643BCF-E83D-4099-A45E-94D0FF642D1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53200" y="1890000"/>
            <a:ext cx="1656000" cy="1656000"/>
          </a:xfrm>
          <a:prstGeom prst="rect">
            <a:avLst/>
          </a:prstGeom>
        </p:spPr>
      </p:pic>
      <p:sp>
        <p:nvSpPr>
          <p:cNvPr id="20" name="Rechthoek 19">
            <a:extLst>
              <a:ext uri="{FF2B5EF4-FFF2-40B4-BE49-F238E27FC236}">
                <a16:creationId xmlns:a16="http://schemas.microsoft.com/office/drawing/2014/main" id="{E7F53446-542A-144E-56BE-2511C70975E3}"/>
              </a:ext>
            </a:extLst>
          </p:cNvPr>
          <p:cNvSpPr/>
          <p:nvPr/>
        </p:nvSpPr>
        <p:spPr>
          <a:xfrm>
            <a:off x="10536000" y="0"/>
            <a:ext cx="165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5" name="Graphic 14">
            <a:extLst>
              <a:ext uri="{FF2B5EF4-FFF2-40B4-BE49-F238E27FC236}">
                <a16:creationId xmlns:a16="http://schemas.microsoft.com/office/drawing/2014/main" id="{28942F0D-B19F-5B98-3CA3-7A1FFB8F626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rot="10800000">
            <a:off x="8881200" y="1062000"/>
            <a:ext cx="1656000" cy="1656000"/>
          </a:xfrm>
          <a:prstGeom prst="rect">
            <a:avLst/>
          </a:prstGeom>
        </p:spPr>
      </p:pic>
      <p:pic>
        <p:nvPicPr>
          <p:cNvPr id="19" name="Graphic 18">
            <a:extLst>
              <a:ext uri="{FF2B5EF4-FFF2-40B4-BE49-F238E27FC236}">
                <a16:creationId xmlns:a16="http://schemas.microsoft.com/office/drawing/2014/main" id="{E63FED4F-7221-B754-1718-4D49F4CB835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536000" y="1062000"/>
            <a:ext cx="1656000" cy="1656000"/>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GO-Titel+BKGimg-1">
    <p:spTree>
      <p:nvGrpSpPr>
        <p:cNvPr id="1" name=""/>
        <p:cNvGrpSpPr/>
        <p:nvPr/>
      </p:nvGrpSpPr>
      <p:grpSpPr>
        <a:xfrm>
          <a:off x="0" y="0"/>
          <a:ext cx="0" cy="0"/>
          <a:chOff x="0" y="0"/>
          <a:chExt cx="0" cy="0"/>
        </a:xfrm>
      </p:grpSpPr>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2" y="-1"/>
            <a:ext cx="12192195" cy="3429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lvl1pPr marL="0" indent="0">
              <a:buNone/>
              <a:defRPr/>
            </a:lvl1pPr>
          </a:lstStyle>
          <a:p>
            <a:r>
              <a:rPr lang="nl-NL"/>
              <a:t>Klik op het pictogram als u een afbeelding wilt toevoegen</a:t>
            </a:r>
            <a:endParaRPr lang="nl-BE" dirty="0"/>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8762779" y="1712901"/>
            <a:ext cx="3429223" cy="3429000"/>
          </a:xfrm>
          <a:blipFill>
            <a:blip>
              <a:extLst>
                <a:ext uri="{96DAC541-7B7A-43D3-8B79-37D633B846F1}">
                  <asvg:svgBlip xmlns:asvg="http://schemas.microsoft.com/office/drawing/2016/SVG/main" r:embed="rId2"/>
                </a:ext>
              </a:extLst>
            </a:blip>
            <a:stretch>
              <a:fillRect/>
            </a:stretch>
          </a:blipFill>
        </p:spPr>
        <p:txBody>
          <a:bodyPr>
            <a:normAutofit/>
          </a:bodyPr>
          <a:lstStyle>
            <a:lvl1pPr marL="0" indent="0">
              <a:buNone/>
              <a:defRPr sz="2800"/>
            </a:lvl1pPr>
          </a:lstStyle>
          <a:p>
            <a:r>
              <a:rPr lang="nl-NL"/>
              <a:t>Klik op het pictogram als u een afbeelding wilt toevoegen</a:t>
            </a:r>
            <a:endParaRPr lang="nl-BE" dirty="0"/>
          </a:p>
        </p:txBody>
      </p:sp>
      <p:pic>
        <p:nvPicPr>
          <p:cNvPr id="10" name="Graphic 9">
            <a:extLst>
              <a:ext uri="{FF2B5EF4-FFF2-40B4-BE49-F238E27FC236}">
                <a16:creationId xmlns:a16="http://schemas.microsoft.com/office/drawing/2014/main" id="{AC46384A-E005-E31F-D740-458D237A3C9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7045579" y="5137603"/>
            <a:ext cx="1717200" cy="17172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dirty="0"/>
          </a:p>
        </p:txBody>
      </p:sp>
      <p:sp>
        <p:nvSpPr>
          <p:cNvPr id="5" name="Tijdelijke aanduiding voor voettekst 4">
            <a:extLst>
              <a:ext uri="{FF2B5EF4-FFF2-40B4-BE49-F238E27FC236}">
                <a16:creationId xmlns:a16="http://schemas.microsoft.com/office/drawing/2014/main" id="{9F1F5DD0-C6E9-C2FA-3C30-16437432E8A9}"/>
              </a:ext>
            </a:extLst>
          </p:cNvPr>
          <p:cNvSpPr>
            <a:spLocks noGrp="1"/>
          </p:cNvSpPr>
          <p:nvPr>
            <p:ph type="ftr" sz="quarter" idx="15"/>
          </p:nvPr>
        </p:nvSpPr>
        <p:spPr/>
        <p:txBody>
          <a:bodyPr/>
          <a:lstStyle/>
          <a:p>
            <a:fld id="{7ED1649C-F388-3F46-A60C-0AF6BF34E8D4}" type="slidenum">
              <a:rPr lang="nl-BE" smtClean="0"/>
              <a:pPr/>
              <a:t>‹#›</a:t>
            </a:fld>
            <a:endParaRPr lang="nl-BE" dirty="0"/>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GO-Titel+BKGimg-2">
    <p:spTree>
      <p:nvGrpSpPr>
        <p:cNvPr id="1" name=""/>
        <p:cNvGrpSpPr/>
        <p:nvPr/>
      </p:nvGrpSpPr>
      <p:grpSpPr>
        <a:xfrm>
          <a:off x="0" y="0"/>
          <a:ext cx="0" cy="0"/>
          <a:chOff x="0" y="0"/>
          <a:chExt cx="0" cy="0"/>
        </a:xfrm>
      </p:grpSpPr>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2" y="-1"/>
            <a:ext cx="12192195" cy="3429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lvl1pPr marL="0" indent="0">
              <a:buNone/>
              <a:defRPr/>
            </a:lvl1pPr>
          </a:lstStyle>
          <a:p>
            <a:r>
              <a:rPr lang="nl-NL"/>
              <a:t>Klik op het pictogram als u een afbeelding wilt toevoegen</a:t>
            </a:r>
            <a:endParaRPr lang="nl-BE" dirty="0"/>
          </a:p>
        </p:txBody>
      </p:sp>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p:nvPr>
        </p:nvSpPr>
        <p:spPr>
          <a:xfrm>
            <a:off x="8762716" y="1713263"/>
            <a:ext cx="3429223" cy="3429000"/>
          </a:xfrm>
          <a:blipFill>
            <a:blip>
              <a:extLst>
                <a:ext uri="{96DAC541-7B7A-43D3-8B79-37D633B846F1}">
                  <asvg:svgBlip xmlns:asvg="http://schemas.microsoft.com/office/drawing/2016/SVG/main" r:embed="rId2"/>
                </a:ext>
              </a:extLst>
            </a:blip>
            <a:stretch>
              <a:fillRect/>
            </a:stretch>
          </a:blipFill>
        </p:spPr>
        <p:txBody>
          <a:bodyPr>
            <a:normAutofit/>
          </a:bodyPr>
          <a:lstStyle>
            <a:lvl1pPr marL="0" indent="0">
              <a:buNone/>
              <a:defRPr sz="2800"/>
            </a:lvl1pPr>
          </a:lstStyle>
          <a:p>
            <a:pPr marL="0" marR="0" lvl="0" indent="0" algn="l" defTabSz="914355" rtl="0" eaLnBrk="1" fontAlgn="auto" latinLnBrk="0" hangingPunct="1">
              <a:lnSpc>
                <a:spcPct val="114000"/>
              </a:lnSpc>
              <a:spcBef>
                <a:spcPts val="0"/>
              </a:spcBef>
              <a:spcAft>
                <a:spcPts val="0"/>
              </a:spcAft>
              <a:buClr>
                <a:schemeClr val="accent1"/>
              </a:buClr>
              <a:buSzTx/>
              <a:buFont typeface="Wingdings 2" panose="05020102010507070707" pitchFamily="18" charset="2"/>
              <a:buNone/>
              <a:tabLst/>
              <a:defRPr/>
            </a:pPr>
            <a:r>
              <a:rPr lang="nl-NL"/>
              <a:t>Klik op het pictogram als u een afbeelding wilt toevoegen</a:t>
            </a:r>
            <a:endParaRPr lang="nl-BE" dirty="0"/>
          </a:p>
        </p:txBody>
      </p:sp>
      <p:pic>
        <p:nvPicPr>
          <p:cNvPr id="13" name="Graphic 12">
            <a:extLst>
              <a:ext uri="{FF2B5EF4-FFF2-40B4-BE49-F238E27FC236}">
                <a16:creationId xmlns:a16="http://schemas.microsoft.com/office/drawing/2014/main" id="{8FFFE778-196E-A461-7090-C85F2FB8669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45516" y="5142263"/>
            <a:ext cx="1717200" cy="1717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5" name="Tijdelijke aanduiding voor voettekst 4">
            <a:extLst>
              <a:ext uri="{FF2B5EF4-FFF2-40B4-BE49-F238E27FC236}">
                <a16:creationId xmlns:a16="http://schemas.microsoft.com/office/drawing/2014/main" id="{802D325E-EA69-CA53-5935-5AB105E6D5CD}"/>
              </a:ext>
            </a:extLst>
          </p:cNvPr>
          <p:cNvSpPr>
            <a:spLocks noGrp="1"/>
          </p:cNvSpPr>
          <p:nvPr>
            <p:ph type="ftr" sz="quarter" idx="15"/>
          </p:nvPr>
        </p:nvSpPr>
        <p:spPr/>
        <p:txBody>
          <a:bodyPr/>
          <a:lstStyle/>
          <a:p>
            <a:fld id="{7ED1649C-F388-3F46-A60C-0AF6BF34E8D4}" type="slidenum">
              <a:rPr lang="nl-BE" smtClean="0"/>
              <a:pPr/>
              <a:t>‹#›</a:t>
            </a:fld>
            <a:endParaRPr lang="nl-BE" dirty="0"/>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GO-Titel+Img">
    <p:bg>
      <p:bgPr>
        <a:solidFill>
          <a:schemeClr val="bg1"/>
        </a:solidFill>
        <a:effectLst/>
      </p:bgPr>
    </p:b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12192194" cy="3429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p:nvPr>
        </p:nvSpPr>
        <p:spPr>
          <a:xfrm>
            <a:off x="8762777" y="1719683"/>
            <a:ext cx="3429223" cy="3429000"/>
          </a:xfrm>
          <a:blipFill>
            <a:blip>
              <a:extLst>
                <a:ext uri="{96DAC541-7B7A-43D3-8B79-37D633B846F1}">
                  <asvg:svgBlip xmlns:asvg="http://schemas.microsoft.com/office/drawing/2016/SVG/main" r:embed="rId2"/>
                </a:ext>
              </a:extLst>
            </a:blip>
            <a:stretch>
              <a:fillRect/>
            </a:stretch>
          </a:blipFill>
        </p:spPr>
        <p:txBody>
          <a:bodyPr>
            <a:normAutofit/>
          </a:bodyPr>
          <a:lstStyle>
            <a:lvl1pPr marL="0" indent="0">
              <a:buNone/>
              <a:defRPr sz="2800"/>
            </a:lvl1pPr>
          </a:lstStyle>
          <a:p>
            <a:r>
              <a:rPr lang="nl-NL"/>
              <a:t>Klik op het pictogram als u een afbeelding wilt toevoegen</a:t>
            </a:r>
            <a:endParaRPr lang="nl-BE" dirty="0"/>
          </a:p>
        </p:txBody>
      </p:sp>
      <p:pic>
        <p:nvPicPr>
          <p:cNvPr id="10" name="Graphic 9">
            <a:extLst>
              <a:ext uri="{FF2B5EF4-FFF2-40B4-BE49-F238E27FC236}">
                <a16:creationId xmlns:a16="http://schemas.microsoft.com/office/drawing/2014/main" id="{C83A89EC-95E2-429C-9819-B7A14F99A77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7045384" y="5148683"/>
            <a:ext cx="1717200" cy="1717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lang="nl-BE" sz="2400" kern="1200" cap="all" baseline="0" dirty="0">
                <a:solidFill>
                  <a:schemeClr val="accent3"/>
                </a:solidFill>
                <a:latin typeface="Flanders Art Sans Condensed" pitchFamily="2" charset="77"/>
                <a:ea typeface="+mn-ea"/>
                <a:cs typeface="+mn-cs"/>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5" name="Tijdelijke aanduiding voor voettekst 4">
            <a:extLst>
              <a:ext uri="{FF2B5EF4-FFF2-40B4-BE49-F238E27FC236}">
                <a16:creationId xmlns:a16="http://schemas.microsoft.com/office/drawing/2014/main" id="{8A83DA54-52EC-6557-E0DD-DC9D2F3244AE}"/>
              </a:ext>
            </a:extLst>
          </p:cNvPr>
          <p:cNvSpPr>
            <a:spLocks noGrp="1"/>
          </p:cNvSpPr>
          <p:nvPr>
            <p:ph type="ftr" sz="quarter" idx="15"/>
          </p:nvPr>
        </p:nvSpPr>
        <p:spPr/>
        <p:txBody>
          <a:bodyPr/>
          <a:lstStyle/>
          <a:p>
            <a:fld id="{7ED1649C-F388-3F46-A60C-0AF6BF34E8D4}" type="slidenum">
              <a:rPr lang="nl-BE" smtClean="0"/>
              <a:pPr/>
              <a:t>‹#›</a:t>
            </a:fld>
            <a:endParaRPr lang="nl-BE" dirty="0"/>
          </a:p>
        </p:txBody>
      </p:sp>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GO-Titel+vormenMagentaGroen">
    <p:bg>
      <p:bgPr>
        <a:solidFill>
          <a:schemeClr val="bg1"/>
        </a:solidFill>
        <a:effectLst/>
      </p:bgPr>
    </p:bg>
    <p:spTree>
      <p:nvGrpSpPr>
        <p:cNvPr id="1" name=""/>
        <p:cNvGrpSpPr/>
        <p:nvPr/>
      </p:nvGrpSpPr>
      <p:grpSpPr>
        <a:xfrm>
          <a:off x="0" y="0"/>
          <a:ext cx="0" cy="0"/>
          <a:chOff x="0" y="0"/>
          <a:chExt cx="0" cy="0"/>
        </a:xfrm>
      </p:grpSpPr>
      <p:pic>
        <p:nvPicPr>
          <p:cNvPr id="33" name="Graphic 32">
            <a:extLst>
              <a:ext uri="{FF2B5EF4-FFF2-40B4-BE49-F238E27FC236}">
                <a16:creationId xmlns:a16="http://schemas.microsoft.com/office/drawing/2014/main" id="{7ED0917C-B18B-A3CE-4294-316642BC0EF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8952002" y="2000610"/>
            <a:ext cx="3240000" cy="3240000"/>
          </a:xfrm>
          <a:prstGeom prst="rect">
            <a:avLst/>
          </a:prstGeom>
        </p:spPr>
      </p:pic>
      <p:sp>
        <p:nvSpPr>
          <p:cNvPr id="4" name="Rechthoek 3">
            <a:extLst>
              <a:ext uri="{FF2B5EF4-FFF2-40B4-BE49-F238E27FC236}">
                <a16:creationId xmlns:a16="http://schemas.microsoft.com/office/drawing/2014/main" id="{521B35DF-D7EB-972A-C6D2-36E0D91B44D1}"/>
              </a:ext>
            </a:extLst>
          </p:cNvPr>
          <p:cNvSpPr/>
          <p:nvPr/>
        </p:nvSpPr>
        <p:spPr>
          <a:xfrm>
            <a:off x="0" y="0"/>
            <a:ext cx="12192000" cy="200061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5" name="Tijdelijke aanduiding voor voettekst 4">
            <a:extLst>
              <a:ext uri="{FF2B5EF4-FFF2-40B4-BE49-F238E27FC236}">
                <a16:creationId xmlns:a16="http://schemas.microsoft.com/office/drawing/2014/main" id="{5C09E666-8615-37D6-9B06-FAF348CC391B}"/>
              </a:ext>
            </a:extLst>
          </p:cNvPr>
          <p:cNvSpPr>
            <a:spLocks noGrp="1"/>
          </p:cNvSpPr>
          <p:nvPr>
            <p:ph type="ftr" sz="quarter" idx="10"/>
          </p:nvPr>
        </p:nvSpPr>
        <p:spPr/>
        <p:txBody>
          <a:bodyPr/>
          <a:lstStyle/>
          <a:p>
            <a:fld id="{7ED1649C-F388-3F46-A60C-0AF6BF34E8D4}" type="slidenum">
              <a:rPr lang="nl-BE" smtClean="0"/>
              <a:pPr/>
              <a:t>‹#›</a:t>
            </a:fld>
            <a:endParaRPr lang="nl-BE" dirty="0"/>
          </a:p>
        </p:txBody>
      </p:sp>
      <p:pic>
        <p:nvPicPr>
          <p:cNvPr id="10" name="Graphic 9">
            <a:extLst>
              <a:ext uri="{FF2B5EF4-FFF2-40B4-BE49-F238E27FC236}">
                <a16:creationId xmlns:a16="http://schemas.microsoft.com/office/drawing/2014/main" id="{E9DFF902-6EDC-FEBF-346B-8BC54191F31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7333200" y="5238000"/>
            <a:ext cx="1620000" cy="1620000"/>
          </a:xfrm>
          <a:prstGeom prst="rect">
            <a:avLst/>
          </a:prstGeom>
        </p:spPr>
      </p:pic>
      <p:pic>
        <p:nvPicPr>
          <p:cNvPr id="13" name="Graphic 12">
            <a:extLst>
              <a:ext uri="{FF2B5EF4-FFF2-40B4-BE49-F238E27FC236}">
                <a16:creationId xmlns:a16="http://schemas.microsoft.com/office/drawing/2014/main" id="{954194C0-1357-7818-6960-E4C6809B126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0" y="385200"/>
            <a:ext cx="1620000" cy="1620000"/>
          </a:xfrm>
          <a:prstGeom prst="rect">
            <a:avLst/>
          </a:prstGeom>
        </p:spPr>
      </p:pic>
      <p:pic>
        <p:nvPicPr>
          <p:cNvPr id="15" name="Graphic 14">
            <a:extLst>
              <a:ext uri="{FF2B5EF4-FFF2-40B4-BE49-F238E27FC236}">
                <a16:creationId xmlns:a16="http://schemas.microsoft.com/office/drawing/2014/main" id="{4A0FE4D7-2ABE-9797-EA8A-A20202E2BBF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10800000">
            <a:off x="-810000" y="2005200"/>
            <a:ext cx="1620000" cy="1620000"/>
          </a:xfrm>
          <a:prstGeom prst="rect">
            <a:avLst/>
          </a:prstGeom>
        </p:spPr>
      </p:pic>
      <p:pic>
        <p:nvPicPr>
          <p:cNvPr id="18" name="Graphic 17">
            <a:extLst>
              <a:ext uri="{FF2B5EF4-FFF2-40B4-BE49-F238E27FC236}">
                <a16:creationId xmlns:a16="http://schemas.microsoft.com/office/drawing/2014/main" id="{F43FF9F3-998C-0614-6F48-4A537746250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620000" y="385200"/>
            <a:ext cx="1620000" cy="1620000"/>
          </a:xfrm>
          <a:prstGeom prst="rect">
            <a:avLst/>
          </a:prstGeom>
        </p:spPr>
      </p:pic>
      <p:pic>
        <p:nvPicPr>
          <p:cNvPr id="20" name="Graphic 19">
            <a:extLst>
              <a:ext uri="{FF2B5EF4-FFF2-40B4-BE49-F238E27FC236}">
                <a16:creationId xmlns:a16="http://schemas.microsoft.com/office/drawing/2014/main" id="{ABD3C468-B459-1710-EBF8-A75CB3F3D90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rot="16200000">
            <a:off x="1620000" y="2005200"/>
            <a:ext cx="1620000" cy="1620000"/>
          </a:xfrm>
          <a:prstGeom prst="rect">
            <a:avLst/>
          </a:prstGeom>
        </p:spPr>
      </p:pic>
      <p:pic>
        <p:nvPicPr>
          <p:cNvPr id="22" name="Graphic 21">
            <a:extLst>
              <a:ext uri="{FF2B5EF4-FFF2-40B4-BE49-F238E27FC236}">
                <a16:creationId xmlns:a16="http://schemas.microsoft.com/office/drawing/2014/main" id="{25EAD82E-ABC2-7F4F-43C1-029863F0779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10800000">
            <a:off x="3240000" y="2005200"/>
            <a:ext cx="1620000" cy="1620000"/>
          </a:xfrm>
          <a:prstGeom prst="rect">
            <a:avLst/>
          </a:prstGeom>
        </p:spPr>
      </p:pic>
      <p:pic>
        <p:nvPicPr>
          <p:cNvPr id="24" name="Graphic 23">
            <a:extLst>
              <a:ext uri="{FF2B5EF4-FFF2-40B4-BE49-F238E27FC236}">
                <a16:creationId xmlns:a16="http://schemas.microsoft.com/office/drawing/2014/main" id="{367AD336-09DD-844C-D69A-788F5787103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860000" y="385200"/>
            <a:ext cx="3240000" cy="3240000"/>
          </a:xfrm>
          <a:prstGeom prst="rect">
            <a:avLst/>
          </a:prstGeom>
        </p:spPr>
      </p:pic>
      <p:pic>
        <p:nvPicPr>
          <p:cNvPr id="27" name="Graphic 26">
            <a:extLst>
              <a:ext uri="{FF2B5EF4-FFF2-40B4-BE49-F238E27FC236}">
                <a16:creationId xmlns:a16="http://schemas.microsoft.com/office/drawing/2014/main" id="{1A301EB8-70F7-4120-87CA-0EF6BB769DF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10800000">
            <a:off x="7333200" y="385200"/>
            <a:ext cx="1620000" cy="1620000"/>
          </a:xfrm>
          <a:prstGeom prst="rect">
            <a:avLst/>
          </a:prstGeom>
        </p:spPr>
      </p:pic>
      <p:pic>
        <p:nvPicPr>
          <p:cNvPr id="29" name="Graphic 28">
            <a:extLst>
              <a:ext uri="{FF2B5EF4-FFF2-40B4-BE49-F238E27FC236}">
                <a16:creationId xmlns:a16="http://schemas.microsoft.com/office/drawing/2014/main" id="{A55542A5-9BA2-5DD7-DAD2-BAA1223D8E5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953200" y="385200"/>
            <a:ext cx="1620000" cy="1620000"/>
          </a:xfrm>
          <a:prstGeom prst="rect">
            <a:avLst/>
          </a:prstGeom>
        </p:spPr>
      </p:pic>
      <p:pic>
        <p:nvPicPr>
          <p:cNvPr id="31" name="Graphic 30">
            <a:extLst>
              <a:ext uri="{FF2B5EF4-FFF2-40B4-BE49-F238E27FC236}">
                <a16:creationId xmlns:a16="http://schemas.microsoft.com/office/drawing/2014/main" id="{353DD558-75A7-B86B-37CA-45A33824E3DF}"/>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0573200" y="385200"/>
            <a:ext cx="1620000" cy="1620000"/>
          </a:xfrm>
          <a:prstGeom prst="rect">
            <a:avLst/>
          </a:prstGeom>
        </p:spPr>
      </p:pic>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p:nvSpPr>
        <p:spPr>
          <a:xfrm>
            <a:off x="0" y="0"/>
            <a:ext cx="12192000" cy="2000610"/>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pic>
        <p:nvPicPr>
          <p:cNvPr id="10" name="Graphic 9">
            <a:extLst>
              <a:ext uri="{FF2B5EF4-FFF2-40B4-BE49-F238E27FC236}">
                <a16:creationId xmlns:a16="http://schemas.microsoft.com/office/drawing/2014/main" id="{8F6444DB-D43A-42F6-AC21-7AAB6DE2F9A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0" y="1190610"/>
            <a:ext cx="1620000" cy="1620000"/>
          </a:xfrm>
          <a:prstGeom prst="rect">
            <a:avLst/>
          </a:prstGeom>
        </p:spPr>
      </p:pic>
      <p:pic>
        <p:nvPicPr>
          <p:cNvPr id="14" name="Graphic 13">
            <a:extLst>
              <a:ext uri="{FF2B5EF4-FFF2-40B4-BE49-F238E27FC236}">
                <a16:creationId xmlns:a16="http://schemas.microsoft.com/office/drawing/2014/main" id="{D5124907-6BE3-A541-F813-C07B7AB4A11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20000" y="380610"/>
            <a:ext cx="1620000" cy="1620000"/>
          </a:xfrm>
          <a:prstGeom prst="rect">
            <a:avLst/>
          </a:prstGeom>
        </p:spPr>
      </p:pic>
      <p:pic>
        <p:nvPicPr>
          <p:cNvPr id="18" name="Graphic 17">
            <a:extLst>
              <a:ext uri="{FF2B5EF4-FFF2-40B4-BE49-F238E27FC236}">
                <a16:creationId xmlns:a16="http://schemas.microsoft.com/office/drawing/2014/main" id="{3E718A2A-D9F9-0601-6AC5-1D9E700E0FA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100000" y="380610"/>
            <a:ext cx="1620000" cy="1620000"/>
          </a:xfrm>
          <a:prstGeom prst="rect">
            <a:avLst/>
          </a:prstGeom>
        </p:spPr>
      </p:pic>
      <p:pic>
        <p:nvPicPr>
          <p:cNvPr id="21" name="Graphic 20">
            <a:extLst>
              <a:ext uri="{FF2B5EF4-FFF2-40B4-BE49-F238E27FC236}">
                <a16:creationId xmlns:a16="http://schemas.microsoft.com/office/drawing/2014/main" id="{C7AFB85B-54FE-30D5-9F53-40BC2C87C00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720000" y="380610"/>
            <a:ext cx="1620000" cy="1620000"/>
          </a:xfrm>
          <a:prstGeom prst="rect">
            <a:avLst/>
          </a:prstGeom>
        </p:spPr>
      </p:pic>
      <p:pic>
        <p:nvPicPr>
          <p:cNvPr id="24" name="Graphic 23">
            <a:extLst>
              <a:ext uri="{FF2B5EF4-FFF2-40B4-BE49-F238E27FC236}">
                <a16:creationId xmlns:a16="http://schemas.microsoft.com/office/drawing/2014/main" id="{BBC8DACE-47DB-2C71-03C0-63EC0B2F5B6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rot="10800000">
            <a:off x="10572000" y="380610"/>
            <a:ext cx="1620000" cy="1620000"/>
          </a:xfrm>
          <a:prstGeom prst="rect">
            <a:avLst/>
          </a:prstGeom>
        </p:spPr>
      </p:pic>
      <p:pic>
        <p:nvPicPr>
          <p:cNvPr id="26" name="Graphic 25">
            <a:extLst>
              <a:ext uri="{FF2B5EF4-FFF2-40B4-BE49-F238E27FC236}">
                <a16:creationId xmlns:a16="http://schemas.microsoft.com/office/drawing/2014/main" id="{1D535CB3-4F3A-71BD-DD77-F658DCF686C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0" y="1995755"/>
            <a:ext cx="1620000" cy="1620000"/>
          </a:xfrm>
          <a:prstGeom prst="rect">
            <a:avLst/>
          </a:prstGeom>
        </p:spPr>
      </p:pic>
      <p:pic>
        <p:nvPicPr>
          <p:cNvPr id="29" name="Graphic 28">
            <a:extLst>
              <a:ext uri="{FF2B5EF4-FFF2-40B4-BE49-F238E27FC236}">
                <a16:creationId xmlns:a16="http://schemas.microsoft.com/office/drawing/2014/main" id="{A5CA3F79-3BCA-8F01-5F7B-1E213FD76F3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10800000">
            <a:off x="1620000" y="1997617"/>
            <a:ext cx="1620000" cy="1620000"/>
          </a:xfrm>
          <a:prstGeom prst="rect">
            <a:avLst/>
          </a:prstGeom>
        </p:spPr>
      </p:pic>
      <p:pic>
        <p:nvPicPr>
          <p:cNvPr id="31" name="Graphic 30">
            <a:extLst>
              <a:ext uri="{FF2B5EF4-FFF2-40B4-BE49-F238E27FC236}">
                <a16:creationId xmlns:a16="http://schemas.microsoft.com/office/drawing/2014/main" id="{287E7124-9735-7EC0-79CF-0C4B218891D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240000" y="2000610"/>
            <a:ext cx="1620000" cy="1620000"/>
          </a:xfrm>
          <a:prstGeom prst="rect">
            <a:avLst/>
          </a:prstGeom>
        </p:spPr>
      </p:pic>
      <p:pic>
        <p:nvPicPr>
          <p:cNvPr id="33" name="Graphic 32">
            <a:extLst>
              <a:ext uri="{FF2B5EF4-FFF2-40B4-BE49-F238E27FC236}">
                <a16:creationId xmlns:a16="http://schemas.microsoft.com/office/drawing/2014/main" id="{A235629D-7AA8-964C-91A7-BFCCC45BB7F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10800000">
            <a:off x="4860000" y="375755"/>
            <a:ext cx="3240000" cy="3240000"/>
          </a:xfrm>
          <a:prstGeom prst="rect">
            <a:avLst/>
          </a:prstGeom>
        </p:spPr>
      </p:pic>
      <p:pic>
        <p:nvPicPr>
          <p:cNvPr id="35" name="Graphic 34">
            <a:extLst>
              <a:ext uri="{FF2B5EF4-FFF2-40B4-BE49-F238E27FC236}">
                <a16:creationId xmlns:a16="http://schemas.microsoft.com/office/drawing/2014/main" id="{BAF3CB41-E0E9-FE6B-5406-CBE3AFA5185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rot="5400000">
            <a:off x="8952000" y="2005466"/>
            <a:ext cx="3240000" cy="3240000"/>
          </a:xfrm>
          <a:prstGeom prst="rect">
            <a:avLst/>
          </a:prstGeom>
        </p:spPr>
      </p:pic>
      <p:pic>
        <p:nvPicPr>
          <p:cNvPr id="37" name="Graphic 36">
            <a:extLst>
              <a:ext uri="{FF2B5EF4-FFF2-40B4-BE49-F238E27FC236}">
                <a16:creationId xmlns:a16="http://schemas.microsoft.com/office/drawing/2014/main" id="{90A8B4CD-CC8F-461E-4DC1-AA7A23C32EC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7332000" y="5245466"/>
            <a:ext cx="1620000" cy="1620000"/>
          </a:xfrm>
          <a:prstGeom prst="rect">
            <a:avLst/>
          </a:prstGeom>
        </p:spPr>
      </p:pic>
      <p:sp>
        <p:nvSpPr>
          <p:cNvPr id="38" name="Tijdelijke aanduiding voor voettekst 37">
            <a:extLst>
              <a:ext uri="{FF2B5EF4-FFF2-40B4-BE49-F238E27FC236}">
                <a16:creationId xmlns:a16="http://schemas.microsoft.com/office/drawing/2014/main" id="{7FE5CBE9-4C6C-0EAB-A733-C6FF077D5939}"/>
              </a:ext>
            </a:extLst>
          </p:cNvPr>
          <p:cNvSpPr>
            <a:spLocks noGrp="1"/>
          </p:cNvSpPr>
          <p:nvPr>
            <p:ph type="ftr" sz="quarter" idx="13"/>
          </p:nvPr>
        </p:nvSpPr>
        <p:spPr/>
        <p:txBody>
          <a:bodyPr/>
          <a:lstStyle/>
          <a:p>
            <a:fld id="{7ED1649C-F388-3F46-A60C-0AF6BF34E8D4}" type="slidenum">
              <a:rPr lang="nl-BE" smtClean="0"/>
              <a:pPr/>
              <a:t>‹#›</a:t>
            </a:fld>
            <a:endParaRPr lang="nl-BE" dirty="0"/>
          </a:p>
        </p:txBody>
      </p:sp>
    </p:spTree>
    <p:extLst>
      <p:ext uri="{BB962C8B-B14F-4D97-AF65-F5344CB8AC3E}">
        <p14:creationId xmlns:p14="http://schemas.microsoft.com/office/powerpoint/2010/main" val="2412700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58392C-C9DA-4A9F-9183-CA15AB473B81}"/>
              </a:ext>
            </a:extLst>
          </p:cNvPr>
          <p:cNvSpPr>
            <a:spLocks noGrp="1"/>
          </p:cNvSpPr>
          <p:nvPr>
            <p:ph type="title"/>
          </p:nvPr>
        </p:nvSpPr>
        <p:spPr/>
        <p:txBody>
          <a:bodyPr/>
          <a:lstStyle/>
          <a:p>
            <a:r>
              <a:rPr lang="nl-NL"/>
              <a:t>Klik om stijl te bewerken</a:t>
            </a:r>
            <a:endParaRPr lang="nl-BE" dirty="0"/>
          </a:p>
        </p:txBody>
      </p:sp>
      <p:sp>
        <p:nvSpPr>
          <p:cNvPr id="3" name="Tijdelijke aanduiding voor voettekst 2">
            <a:extLst>
              <a:ext uri="{FF2B5EF4-FFF2-40B4-BE49-F238E27FC236}">
                <a16:creationId xmlns:a16="http://schemas.microsoft.com/office/drawing/2014/main" id="{1970C1AC-C3B7-415E-0EF1-8630B9331ECB}"/>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4" name="Tijdelijke aanduiding voor tekst 18">
            <a:hlinkClick r:id="" action="ppaction://noaction" highlightClick="1"/>
            <a:extLst>
              <a:ext uri="{FF2B5EF4-FFF2-40B4-BE49-F238E27FC236}">
                <a16:creationId xmlns:a16="http://schemas.microsoft.com/office/drawing/2014/main" id="{24A12A78-99FE-74A9-4744-F67B346C1F46}"/>
              </a:ext>
            </a:extLst>
          </p:cNvPr>
          <p:cNvSpPr>
            <a:spLocks noGrp="1" noChangeAspect="1"/>
          </p:cNvSpPr>
          <p:nvPr>
            <p:ph type="body" sz="quarter" idx="15" hasCustomPrompt="1"/>
          </p:nvPr>
        </p:nvSpPr>
        <p:spPr>
          <a:xfrm>
            <a:off x="838200" y="1809000"/>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01</a:t>
            </a:r>
            <a:endParaRPr lang="nl-BE" dirty="0"/>
          </a:p>
        </p:txBody>
      </p:sp>
      <p:sp>
        <p:nvSpPr>
          <p:cNvPr id="5" name="Tijdelijke aanduiding voor tekst 18">
            <a:hlinkClick r:id="" action="ppaction://noaction" highlightClick="1"/>
            <a:extLst>
              <a:ext uri="{FF2B5EF4-FFF2-40B4-BE49-F238E27FC236}">
                <a16:creationId xmlns:a16="http://schemas.microsoft.com/office/drawing/2014/main" id="{6CA31EAD-004F-06DE-948A-F6ED8B805336}"/>
              </a:ext>
            </a:extLst>
          </p:cNvPr>
          <p:cNvSpPr>
            <a:spLocks noGrp="1" noChangeAspect="1"/>
          </p:cNvSpPr>
          <p:nvPr>
            <p:ph type="body" sz="quarter" idx="16" hasCustomPrompt="1"/>
          </p:nvPr>
        </p:nvSpPr>
        <p:spPr>
          <a:xfrm>
            <a:off x="838200" y="2863311"/>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02</a:t>
            </a:r>
            <a:endParaRPr lang="nl-BE" dirty="0"/>
          </a:p>
        </p:txBody>
      </p:sp>
      <p:sp>
        <p:nvSpPr>
          <p:cNvPr id="6" name="Tijdelijke aanduiding voor tekst 18">
            <a:hlinkClick r:id="" action="ppaction://noaction" highlightClick="1"/>
            <a:extLst>
              <a:ext uri="{FF2B5EF4-FFF2-40B4-BE49-F238E27FC236}">
                <a16:creationId xmlns:a16="http://schemas.microsoft.com/office/drawing/2014/main" id="{5C36DA89-0FD6-A40B-DF29-1B16BE9B764A}"/>
              </a:ext>
            </a:extLst>
          </p:cNvPr>
          <p:cNvSpPr>
            <a:spLocks noGrp="1" noChangeAspect="1"/>
          </p:cNvSpPr>
          <p:nvPr>
            <p:ph type="body" sz="quarter" idx="17" hasCustomPrompt="1"/>
          </p:nvPr>
        </p:nvSpPr>
        <p:spPr>
          <a:xfrm>
            <a:off x="838200" y="3917622"/>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03</a:t>
            </a:r>
            <a:endParaRPr lang="nl-BE" dirty="0"/>
          </a:p>
        </p:txBody>
      </p:sp>
      <p:sp>
        <p:nvSpPr>
          <p:cNvPr id="7" name="Tijdelijke aanduiding voor tekst 18">
            <a:hlinkClick r:id="" action="ppaction://noaction" highlightClick="1"/>
            <a:extLst>
              <a:ext uri="{FF2B5EF4-FFF2-40B4-BE49-F238E27FC236}">
                <a16:creationId xmlns:a16="http://schemas.microsoft.com/office/drawing/2014/main" id="{3A8F8AED-4552-0136-8945-7F798FCDC2F9}"/>
              </a:ext>
            </a:extLst>
          </p:cNvPr>
          <p:cNvSpPr>
            <a:spLocks noGrp="1" noChangeAspect="1"/>
          </p:cNvSpPr>
          <p:nvPr>
            <p:ph type="body" sz="quarter" idx="18" hasCustomPrompt="1"/>
          </p:nvPr>
        </p:nvSpPr>
        <p:spPr>
          <a:xfrm>
            <a:off x="838200" y="4971933"/>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04</a:t>
            </a:r>
            <a:endParaRPr lang="nl-BE" dirty="0"/>
          </a:p>
        </p:txBody>
      </p:sp>
      <p:sp>
        <p:nvSpPr>
          <p:cNvPr id="8" name="Tijdelijke aanduiding voor tekst 18">
            <a:hlinkClick r:id="" action="ppaction://noaction" highlightClick="1"/>
            <a:extLst>
              <a:ext uri="{FF2B5EF4-FFF2-40B4-BE49-F238E27FC236}">
                <a16:creationId xmlns:a16="http://schemas.microsoft.com/office/drawing/2014/main" id="{4FBE3960-DB8C-914C-1BCA-78538D717C8C}"/>
              </a:ext>
            </a:extLst>
          </p:cNvPr>
          <p:cNvSpPr>
            <a:spLocks noGrp="1" noChangeAspect="1"/>
          </p:cNvSpPr>
          <p:nvPr>
            <p:ph type="body" sz="quarter" idx="19" hasCustomPrompt="1"/>
          </p:nvPr>
        </p:nvSpPr>
        <p:spPr>
          <a:xfrm>
            <a:off x="6198701" y="1809000"/>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05</a:t>
            </a:r>
            <a:endParaRPr lang="nl-BE" dirty="0"/>
          </a:p>
        </p:txBody>
      </p:sp>
      <p:sp>
        <p:nvSpPr>
          <p:cNvPr id="9" name="Tijdelijke aanduiding voor tekst 18">
            <a:hlinkClick r:id="" action="ppaction://noaction" highlightClick="1"/>
            <a:extLst>
              <a:ext uri="{FF2B5EF4-FFF2-40B4-BE49-F238E27FC236}">
                <a16:creationId xmlns:a16="http://schemas.microsoft.com/office/drawing/2014/main" id="{299123C9-A309-70BC-2B80-D57F546AC2A5}"/>
              </a:ext>
            </a:extLst>
          </p:cNvPr>
          <p:cNvSpPr>
            <a:spLocks noGrp="1" noChangeAspect="1"/>
          </p:cNvSpPr>
          <p:nvPr>
            <p:ph type="body" sz="quarter" idx="20" hasCustomPrompt="1"/>
          </p:nvPr>
        </p:nvSpPr>
        <p:spPr>
          <a:xfrm>
            <a:off x="6198701" y="2863311"/>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06</a:t>
            </a:r>
            <a:endParaRPr lang="nl-BE" dirty="0"/>
          </a:p>
        </p:txBody>
      </p:sp>
      <p:sp>
        <p:nvSpPr>
          <p:cNvPr id="10" name="Tijdelijke aanduiding voor tekst 18">
            <a:hlinkClick r:id="" action="ppaction://noaction" highlightClick="1"/>
            <a:extLst>
              <a:ext uri="{FF2B5EF4-FFF2-40B4-BE49-F238E27FC236}">
                <a16:creationId xmlns:a16="http://schemas.microsoft.com/office/drawing/2014/main" id="{3EEF7483-32AB-E7BE-A52E-6D279CED56C1}"/>
              </a:ext>
            </a:extLst>
          </p:cNvPr>
          <p:cNvSpPr>
            <a:spLocks noGrp="1" noChangeAspect="1"/>
          </p:cNvSpPr>
          <p:nvPr>
            <p:ph type="body" sz="quarter" idx="21" hasCustomPrompt="1"/>
          </p:nvPr>
        </p:nvSpPr>
        <p:spPr>
          <a:xfrm>
            <a:off x="6198701" y="3917622"/>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07</a:t>
            </a:r>
            <a:endParaRPr lang="nl-BE" dirty="0"/>
          </a:p>
        </p:txBody>
      </p:sp>
      <p:sp>
        <p:nvSpPr>
          <p:cNvPr id="11" name="Tijdelijke aanduiding voor tekst 18">
            <a:hlinkClick r:id="" action="ppaction://noaction" highlightClick="1"/>
            <a:extLst>
              <a:ext uri="{FF2B5EF4-FFF2-40B4-BE49-F238E27FC236}">
                <a16:creationId xmlns:a16="http://schemas.microsoft.com/office/drawing/2014/main" id="{F16187D6-B573-C906-3493-5C633FF432F7}"/>
              </a:ext>
            </a:extLst>
          </p:cNvPr>
          <p:cNvSpPr>
            <a:spLocks noGrp="1" noChangeAspect="1"/>
          </p:cNvSpPr>
          <p:nvPr>
            <p:ph type="body" sz="quarter" idx="22" hasCustomPrompt="1"/>
          </p:nvPr>
        </p:nvSpPr>
        <p:spPr>
          <a:xfrm>
            <a:off x="6198701" y="4971933"/>
            <a:ext cx="935083" cy="936000"/>
          </a:xfrm>
          <a:prstGeom prst="actionButtonBlank">
            <a:avLst/>
          </a:prstGeom>
          <a:blipFill dpi="0" rotWithShape="1">
            <a:blip>
              <a:extLst>
                <a:ext uri="{96DAC541-7B7A-43D3-8B79-37D633B846F1}">
                  <asvg:svgBlip xmlns:asvg="http://schemas.microsoft.com/office/drawing/2016/SVG/main" r:embed="rId2"/>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08</a:t>
            </a:r>
            <a:endParaRPr lang="nl-BE" dirty="0"/>
          </a:p>
        </p:txBody>
      </p:sp>
      <p:sp>
        <p:nvSpPr>
          <p:cNvPr id="21" name="Tijdelijke aanduiding voor tekst 20">
            <a:extLst>
              <a:ext uri="{FF2B5EF4-FFF2-40B4-BE49-F238E27FC236}">
                <a16:creationId xmlns:a16="http://schemas.microsoft.com/office/drawing/2014/main" id="{AB0879FB-8879-58C4-F710-65122D7A7EFD}"/>
              </a:ext>
            </a:extLst>
          </p:cNvPr>
          <p:cNvSpPr>
            <a:spLocks noGrp="1"/>
          </p:cNvSpPr>
          <p:nvPr>
            <p:ph type="body" sz="quarter" idx="23"/>
          </p:nvPr>
        </p:nvSpPr>
        <p:spPr>
          <a:xfrm>
            <a:off x="1773283" y="2863311"/>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2" name="Tijdelijke aanduiding voor tekst 20">
            <a:extLst>
              <a:ext uri="{FF2B5EF4-FFF2-40B4-BE49-F238E27FC236}">
                <a16:creationId xmlns:a16="http://schemas.microsoft.com/office/drawing/2014/main" id="{9C04122E-B6E4-3ECF-6BA8-BB9E5032D53B}"/>
              </a:ext>
            </a:extLst>
          </p:cNvPr>
          <p:cNvSpPr>
            <a:spLocks noGrp="1"/>
          </p:cNvSpPr>
          <p:nvPr>
            <p:ph type="body" sz="quarter" idx="24"/>
          </p:nvPr>
        </p:nvSpPr>
        <p:spPr>
          <a:xfrm>
            <a:off x="1773280" y="1809000"/>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3" name="Tijdelijke aanduiding voor tekst 20">
            <a:extLst>
              <a:ext uri="{FF2B5EF4-FFF2-40B4-BE49-F238E27FC236}">
                <a16:creationId xmlns:a16="http://schemas.microsoft.com/office/drawing/2014/main" id="{19A93DB7-0D3E-F0C4-818D-5FB0DA4FEE3D}"/>
              </a:ext>
            </a:extLst>
          </p:cNvPr>
          <p:cNvSpPr>
            <a:spLocks noGrp="1"/>
          </p:cNvSpPr>
          <p:nvPr>
            <p:ph type="body" sz="quarter" idx="25"/>
          </p:nvPr>
        </p:nvSpPr>
        <p:spPr>
          <a:xfrm>
            <a:off x="1773281" y="3917622"/>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4" name="Tijdelijke aanduiding voor tekst 20">
            <a:extLst>
              <a:ext uri="{FF2B5EF4-FFF2-40B4-BE49-F238E27FC236}">
                <a16:creationId xmlns:a16="http://schemas.microsoft.com/office/drawing/2014/main" id="{653EDECB-2399-D5C8-8653-49395C487673}"/>
              </a:ext>
            </a:extLst>
          </p:cNvPr>
          <p:cNvSpPr>
            <a:spLocks noGrp="1"/>
          </p:cNvSpPr>
          <p:nvPr>
            <p:ph type="body" sz="quarter" idx="26"/>
          </p:nvPr>
        </p:nvSpPr>
        <p:spPr>
          <a:xfrm>
            <a:off x="1773280" y="4971933"/>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5" name="Tijdelijke aanduiding voor tekst 20">
            <a:extLst>
              <a:ext uri="{FF2B5EF4-FFF2-40B4-BE49-F238E27FC236}">
                <a16:creationId xmlns:a16="http://schemas.microsoft.com/office/drawing/2014/main" id="{08EEB0F5-AFFF-ADD0-219D-A282735091C9}"/>
              </a:ext>
            </a:extLst>
          </p:cNvPr>
          <p:cNvSpPr>
            <a:spLocks noGrp="1"/>
          </p:cNvSpPr>
          <p:nvPr>
            <p:ph type="body" sz="quarter" idx="27"/>
          </p:nvPr>
        </p:nvSpPr>
        <p:spPr>
          <a:xfrm>
            <a:off x="7133787" y="2863311"/>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6" name="Tijdelijke aanduiding voor tekst 20">
            <a:extLst>
              <a:ext uri="{FF2B5EF4-FFF2-40B4-BE49-F238E27FC236}">
                <a16:creationId xmlns:a16="http://schemas.microsoft.com/office/drawing/2014/main" id="{2FF4EB06-B66C-1DDC-D2E8-52568F11D223}"/>
              </a:ext>
            </a:extLst>
          </p:cNvPr>
          <p:cNvSpPr>
            <a:spLocks noGrp="1"/>
          </p:cNvSpPr>
          <p:nvPr>
            <p:ph type="body" sz="quarter" idx="28"/>
          </p:nvPr>
        </p:nvSpPr>
        <p:spPr>
          <a:xfrm>
            <a:off x="7133786" y="1809000"/>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7" name="Tijdelijke aanduiding voor tekst 20">
            <a:extLst>
              <a:ext uri="{FF2B5EF4-FFF2-40B4-BE49-F238E27FC236}">
                <a16:creationId xmlns:a16="http://schemas.microsoft.com/office/drawing/2014/main" id="{2106111F-6FE1-5BB8-B18D-5D870FCE2338}"/>
              </a:ext>
            </a:extLst>
          </p:cNvPr>
          <p:cNvSpPr>
            <a:spLocks noGrp="1"/>
          </p:cNvSpPr>
          <p:nvPr>
            <p:ph type="body" sz="quarter" idx="29"/>
          </p:nvPr>
        </p:nvSpPr>
        <p:spPr>
          <a:xfrm>
            <a:off x="7133785" y="3917622"/>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8" name="Tijdelijke aanduiding voor tekst 20">
            <a:extLst>
              <a:ext uri="{FF2B5EF4-FFF2-40B4-BE49-F238E27FC236}">
                <a16:creationId xmlns:a16="http://schemas.microsoft.com/office/drawing/2014/main" id="{C09F61DF-7661-8F58-A06E-220A7DBB02AB}"/>
              </a:ext>
            </a:extLst>
          </p:cNvPr>
          <p:cNvSpPr>
            <a:spLocks noGrp="1"/>
          </p:cNvSpPr>
          <p:nvPr>
            <p:ph type="body" sz="quarter" idx="30"/>
          </p:nvPr>
        </p:nvSpPr>
        <p:spPr>
          <a:xfrm>
            <a:off x="7133784" y="4971933"/>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Tree>
    <p:extLst>
      <p:ext uri="{BB962C8B-B14F-4D97-AF65-F5344CB8AC3E}">
        <p14:creationId xmlns:p14="http://schemas.microsoft.com/office/powerpoint/2010/main" val="1001145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Aangepaste indelin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1970C1AC-C3B7-415E-0EF1-8630B9331ECB}"/>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12" name="Tijdelijke aanduiding voor inhoud 8">
            <a:extLst>
              <a:ext uri="{FF2B5EF4-FFF2-40B4-BE49-F238E27FC236}">
                <a16:creationId xmlns:a16="http://schemas.microsoft.com/office/drawing/2014/main" id="{A5059281-08C3-2A9F-13F0-DE853157A350}"/>
              </a:ext>
            </a:extLst>
          </p:cNvPr>
          <p:cNvSpPr>
            <a:spLocks noGrp="1"/>
          </p:cNvSpPr>
          <p:nvPr>
            <p:ph sz="quarter" idx="16"/>
          </p:nvPr>
        </p:nvSpPr>
        <p:spPr>
          <a:xfrm>
            <a:off x="838199" y="1825625"/>
            <a:ext cx="9493577" cy="3167847"/>
          </a:xfrm>
        </p:spPr>
        <p:txBody>
          <a:bodyPr numCol="2"/>
          <a:lstStyle>
            <a:lvl1pPr marL="514350" indent="-514350">
              <a:buFont typeface="+mj-lt"/>
              <a:buAutoNum type="arabicPeriod"/>
              <a:defRPr/>
            </a:lvl1pPr>
          </a:lstStyle>
          <a:p>
            <a:pPr lvl="0"/>
            <a:r>
              <a:rPr lang="nl-NL"/>
              <a:t>Klikken om de tekststijl van het model te bewerken</a:t>
            </a:r>
          </a:p>
        </p:txBody>
      </p:sp>
      <p:pic>
        <p:nvPicPr>
          <p:cNvPr id="14" name="Graphic 13">
            <a:extLst>
              <a:ext uri="{FF2B5EF4-FFF2-40B4-BE49-F238E27FC236}">
                <a16:creationId xmlns:a16="http://schemas.microsoft.com/office/drawing/2014/main" id="{A8846BA2-2D3C-4FD8-5E65-5AC3C2ECD29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74800" y="1711799"/>
            <a:ext cx="1717200" cy="1717200"/>
          </a:xfrm>
          <a:prstGeom prst="rect">
            <a:avLst/>
          </a:prstGeom>
        </p:spPr>
      </p:pic>
      <p:pic>
        <p:nvPicPr>
          <p:cNvPr id="16" name="Graphic 15">
            <a:extLst>
              <a:ext uri="{FF2B5EF4-FFF2-40B4-BE49-F238E27FC236}">
                <a16:creationId xmlns:a16="http://schemas.microsoft.com/office/drawing/2014/main" id="{13DCD5B0-84AB-4F5E-CC4F-F3E1AABDD9B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474800" y="3423598"/>
            <a:ext cx="1717200" cy="1717200"/>
          </a:xfrm>
          <a:prstGeom prst="rect">
            <a:avLst/>
          </a:prstGeom>
        </p:spPr>
      </p:pic>
      <p:pic>
        <p:nvPicPr>
          <p:cNvPr id="30" name="Graphic 29">
            <a:extLst>
              <a:ext uri="{FF2B5EF4-FFF2-40B4-BE49-F238E27FC236}">
                <a16:creationId xmlns:a16="http://schemas.microsoft.com/office/drawing/2014/main" id="{3C2407E7-99CA-2DE5-3A35-9D3FFC8F7F1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474800" y="5129996"/>
            <a:ext cx="1717200" cy="1717200"/>
          </a:xfrm>
          <a:prstGeom prst="rect">
            <a:avLst/>
          </a:prstGeom>
        </p:spPr>
      </p:pic>
      <p:pic>
        <p:nvPicPr>
          <p:cNvPr id="34" name="Graphic 33">
            <a:extLst>
              <a:ext uri="{FF2B5EF4-FFF2-40B4-BE49-F238E27FC236}">
                <a16:creationId xmlns:a16="http://schemas.microsoft.com/office/drawing/2014/main" id="{F8010D57-FB77-FEB2-AF9B-ABEF7ECF82E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16200000">
            <a:off x="10474800" y="0"/>
            <a:ext cx="1717200" cy="1717200"/>
          </a:xfrm>
          <a:prstGeom prst="rect">
            <a:avLst/>
          </a:prstGeom>
        </p:spPr>
      </p:pic>
      <p:pic>
        <p:nvPicPr>
          <p:cNvPr id="36" name="Graphic 35">
            <a:extLst>
              <a:ext uri="{FF2B5EF4-FFF2-40B4-BE49-F238E27FC236}">
                <a16:creationId xmlns:a16="http://schemas.microsoft.com/office/drawing/2014/main" id="{CBC4F33C-04C3-528D-B426-46058286880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57600" y="5129996"/>
            <a:ext cx="1717200" cy="1717200"/>
          </a:xfrm>
          <a:prstGeom prst="rect">
            <a:avLst/>
          </a:prstGeom>
        </p:spPr>
      </p:pic>
      <p:pic>
        <p:nvPicPr>
          <p:cNvPr id="38" name="Graphic 37">
            <a:extLst>
              <a:ext uri="{FF2B5EF4-FFF2-40B4-BE49-F238E27FC236}">
                <a16:creationId xmlns:a16="http://schemas.microsoft.com/office/drawing/2014/main" id="{7EC7907C-1A0B-DFD4-FEAF-8EBDA3EE206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040400" y="5140800"/>
            <a:ext cx="1717200" cy="1717200"/>
          </a:xfrm>
          <a:prstGeom prst="rect">
            <a:avLst/>
          </a:prstGeom>
        </p:spPr>
      </p:pic>
      <p:sp>
        <p:nvSpPr>
          <p:cNvPr id="39" name="Titel 38">
            <a:extLst>
              <a:ext uri="{FF2B5EF4-FFF2-40B4-BE49-F238E27FC236}">
                <a16:creationId xmlns:a16="http://schemas.microsoft.com/office/drawing/2014/main" id="{C29F8A00-949D-23CC-7967-4EBAA34D65BA}"/>
              </a:ext>
            </a:extLst>
          </p:cNvPr>
          <p:cNvSpPr>
            <a:spLocks noGrp="1"/>
          </p:cNvSpPr>
          <p:nvPr>
            <p:ph type="title"/>
          </p:nvPr>
        </p:nvSpPr>
        <p:spPr>
          <a:xfrm>
            <a:off x="838200" y="365126"/>
            <a:ext cx="9493577" cy="1325563"/>
          </a:xfrm>
        </p:spPr>
        <p:txBody>
          <a:bodyPr/>
          <a:lstStyle/>
          <a:p>
            <a:r>
              <a:rPr lang="nl-NL"/>
              <a:t>Klik om stijl te bewerken</a:t>
            </a:r>
            <a:endParaRPr lang="nl-BE"/>
          </a:p>
        </p:txBody>
      </p:sp>
      <p:pic>
        <p:nvPicPr>
          <p:cNvPr id="41" name="Graphic 40">
            <a:extLst>
              <a:ext uri="{FF2B5EF4-FFF2-40B4-BE49-F238E27FC236}">
                <a16:creationId xmlns:a16="http://schemas.microsoft.com/office/drawing/2014/main" id="{B90CB722-C3D8-41ED-0C95-099E77479B8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0" y="5140800"/>
            <a:ext cx="1717200" cy="1717200"/>
          </a:xfrm>
          <a:prstGeom prst="rect">
            <a:avLst/>
          </a:prstGeom>
        </p:spPr>
      </p:pic>
    </p:spTree>
    <p:extLst>
      <p:ext uri="{BB962C8B-B14F-4D97-AF65-F5344CB8AC3E}">
        <p14:creationId xmlns:p14="http://schemas.microsoft.com/office/powerpoint/2010/main" val="3799975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GO-Sectiekop-1a">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12192000" cy="6858000"/>
          </a:xfrm>
          <a:solidFill>
            <a:schemeClr val="bg2"/>
          </a:solidFill>
        </p:spPr>
        <p:txBody>
          <a:bodyPr/>
          <a:lstStyle>
            <a:lvl1pPr marL="0" indent="0">
              <a:buNone/>
              <a:defRPr/>
            </a:lvl1pPr>
          </a:lstStyle>
          <a:p>
            <a:r>
              <a:rPr lang="nl-NL"/>
              <a:t>Klik op het pictogram als u een afbeelding wilt toevoegen</a:t>
            </a:r>
            <a:endParaRPr lang="nl-BE" dirty="0"/>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553990" y="687608"/>
            <a:ext cx="5811002" cy="1799811"/>
          </a:xfrm>
          <a:prstGeom prst="round2DiagRect">
            <a:avLst>
              <a:gd name="adj1" fmla="val 0"/>
              <a:gd name="adj2" fmla="val 50000"/>
            </a:avLst>
          </a:prstGeom>
          <a:solidFill>
            <a:schemeClr val="accent1"/>
          </a:solidFill>
        </p:spPr>
        <p:txBody>
          <a:bodyPr wrap="none" lIns="1800000" tIns="0" rIns="720000" bIns="360000" anchor="t" anchorCtr="0">
            <a:spAutoFit/>
          </a:bodyPr>
          <a:lstStyle>
            <a:lvl1pPr marL="0" indent="0">
              <a:buNone/>
              <a:defRPr sz="5400" b="1">
                <a:solidFill>
                  <a:schemeClr val="bg1"/>
                </a:solidFill>
                <a:latin typeface="+mj-lt"/>
              </a:defRPr>
            </a:lvl1pPr>
          </a:lstStyle>
          <a:p>
            <a:pPr lvl="0"/>
            <a:r>
              <a:rPr lang="nl-NL" dirty="0"/>
              <a:t>Sectiekop</a:t>
            </a:r>
            <a:endParaRPr lang="nl-BE" dirty="0"/>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553990" y="1701170"/>
            <a:ext cx="3171058" cy="550535"/>
          </a:xfrm>
          <a:prstGeom prst="rect">
            <a:avLst/>
          </a:prstGeom>
        </p:spPr>
        <p:txBody>
          <a:bodyPr wrap="none" lIns="2052000" anchor="ctr" anchorCtr="0">
            <a:spAutoFit/>
          </a:bodyPr>
          <a:lstStyle>
            <a:lvl1pPr marL="0" indent="0">
              <a:buNone/>
              <a:defRPr cap="all" baseline="0">
                <a:solidFill>
                  <a:schemeClr val="bg1"/>
                </a:solidFill>
                <a:latin typeface="+mj-lt"/>
              </a:defRPr>
            </a:lvl1pPr>
          </a:lstStyle>
          <a:p>
            <a:pPr lvl="0"/>
            <a:r>
              <a:rPr lang="nl-NL" dirty="0"/>
              <a:t>SUBTITEL</a:t>
            </a:r>
            <a:endParaRPr lang="nl-BE" dirty="0"/>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553989" y="687608"/>
            <a:ext cx="1798046" cy="1799811"/>
          </a:xfrm>
          <a:prstGeom prst="round2DiagRect">
            <a:avLst>
              <a:gd name="adj1" fmla="val 757"/>
              <a:gd name="adj2" fmla="val 50000"/>
            </a:avLst>
          </a:prstGeom>
          <a:solidFill>
            <a:schemeClr val="accent2"/>
          </a:solidFill>
        </p:spPr>
        <p:txBody>
          <a:bodyPr lIns="108000" anchor="ctr" anchorCtr="1">
            <a:noAutofit/>
          </a:bodyPr>
          <a:lstStyle>
            <a:lvl1pPr marL="0" indent="0" algn="ctr">
              <a:lnSpc>
                <a:spcPct val="100000"/>
              </a:lnSpc>
              <a:buNone/>
              <a:defRPr sz="7500">
                <a:solidFill>
                  <a:schemeClr val="bg1"/>
                </a:solidFill>
              </a:defRPr>
            </a:lvl1pPr>
          </a:lstStyle>
          <a:p>
            <a:pPr lvl="0"/>
            <a:r>
              <a:rPr lang="nl-NL" dirty="0"/>
              <a:t>01</a:t>
            </a:r>
            <a:endParaRPr lang="nl-BE" dirty="0"/>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GO-Sectiekop-1b">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12192000" cy="6858000"/>
          </a:xfrm>
          <a:solidFill>
            <a:schemeClr val="bg2"/>
          </a:solidFill>
        </p:spPr>
        <p:txBody>
          <a:bodyPr/>
          <a:lstStyle>
            <a:lvl1pPr marL="0" indent="0">
              <a:buNone/>
              <a:defRPr/>
            </a:lvl1pPr>
          </a:lstStyle>
          <a:p>
            <a:r>
              <a:rPr lang="nl-NL"/>
              <a:t>Klik op het pictogram als u een afbeelding wilt toevoegen</a:t>
            </a:r>
            <a:endParaRPr lang="nl-BE" dirty="0"/>
          </a:p>
        </p:txBody>
      </p:sp>
      <p:sp>
        <p:nvSpPr>
          <p:cNvPr id="4" name="Tijdelijke aanduiding voor tekst 12">
            <a:extLst>
              <a:ext uri="{FF2B5EF4-FFF2-40B4-BE49-F238E27FC236}">
                <a16:creationId xmlns:a16="http://schemas.microsoft.com/office/drawing/2014/main" id="{BD30A66A-E248-85ED-4814-3C710F93797B}"/>
              </a:ext>
            </a:extLst>
          </p:cNvPr>
          <p:cNvSpPr>
            <a:spLocks noGrp="1"/>
          </p:cNvSpPr>
          <p:nvPr>
            <p:ph type="body" sz="quarter" idx="11" hasCustomPrompt="1"/>
          </p:nvPr>
        </p:nvSpPr>
        <p:spPr>
          <a:xfrm>
            <a:off x="553990" y="687608"/>
            <a:ext cx="4696380" cy="1799811"/>
          </a:xfrm>
          <a:prstGeom prst="round2DiagRect">
            <a:avLst>
              <a:gd name="adj1" fmla="val 0"/>
              <a:gd name="adj2" fmla="val 50000"/>
            </a:avLst>
          </a:prstGeom>
          <a:solidFill>
            <a:schemeClr val="accent1"/>
          </a:solidFill>
        </p:spPr>
        <p:txBody>
          <a:bodyPr wrap="none" lIns="720000" tIns="0" rIns="720000" bIns="360000" anchor="t" anchorCtr="0">
            <a:spAutoFit/>
          </a:bodyPr>
          <a:lstStyle>
            <a:lvl1pPr marL="0" indent="0">
              <a:buNone/>
              <a:defRPr sz="5400" b="1">
                <a:solidFill>
                  <a:schemeClr val="bg1"/>
                </a:solidFill>
                <a:latin typeface="+mj-lt"/>
              </a:defRPr>
            </a:lvl1pPr>
          </a:lstStyle>
          <a:p>
            <a:pPr lvl="0"/>
            <a:r>
              <a:rPr lang="nl-NL" dirty="0"/>
              <a:t>Sectiekop</a:t>
            </a:r>
            <a:endParaRPr lang="nl-BE" dirty="0"/>
          </a:p>
        </p:txBody>
      </p:sp>
      <p:sp>
        <p:nvSpPr>
          <p:cNvPr id="5" name="Tijdelijke aanduiding voor tekst 14">
            <a:extLst>
              <a:ext uri="{FF2B5EF4-FFF2-40B4-BE49-F238E27FC236}">
                <a16:creationId xmlns:a16="http://schemas.microsoft.com/office/drawing/2014/main" id="{A71452DC-8DB3-E9E3-F1BE-B8454374BF50}"/>
              </a:ext>
            </a:extLst>
          </p:cNvPr>
          <p:cNvSpPr>
            <a:spLocks noGrp="1"/>
          </p:cNvSpPr>
          <p:nvPr>
            <p:ph type="body" sz="quarter" idx="12" hasCustomPrompt="1"/>
          </p:nvPr>
        </p:nvSpPr>
        <p:spPr>
          <a:xfrm>
            <a:off x="553990" y="1701170"/>
            <a:ext cx="2080511" cy="550535"/>
          </a:xfrm>
          <a:prstGeom prst="rect">
            <a:avLst/>
          </a:prstGeom>
        </p:spPr>
        <p:txBody>
          <a:bodyPr wrap="none" lIns="972000" anchor="ctr" anchorCtr="0">
            <a:spAutoFit/>
          </a:bodyPr>
          <a:lstStyle>
            <a:lvl1pPr marL="0" indent="0">
              <a:buNone/>
              <a:defRPr cap="all" baseline="0">
                <a:solidFill>
                  <a:schemeClr val="bg1"/>
                </a:solidFill>
                <a:latin typeface="+mj-lt"/>
              </a:defRPr>
            </a:lvl1pPr>
          </a:lstStyle>
          <a:p>
            <a:pPr lvl="0"/>
            <a:r>
              <a:rPr lang="nl-NL" dirty="0"/>
              <a:t>SUBTITEL</a:t>
            </a:r>
            <a:endParaRPr lang="nl-BE" dirty="0"/>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2160">
          <p15:clr>
            <a:srgbClr val="FBAE40"/>
          </p15:clr>
        </p15:guide>
        <p15:guide id="2" pos="3829">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GO-Sectiekop-2+BKGimg">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6001141" cy="6858000"/>
          </a:xfrm>
          <a:prstGeom prst="homePlate">
            <a:avLst>
              <a:gd name="adj" fmla="val 57185"/>
            </a:avLst>
          </a:prstGeom>
          <a:solidFill>
            <a:schemeClr val="bg2"/>
          </a:solidFill>
          <a:ln>
            <a:noFill/>
          </a:ln>
        </p:spPr>
        <p:txBody>
          <a:bodyPr anchor="ctr"/>
          <a:lstStyle>
            <a:lvl1pPr marL="0" indent="0">
              <a:buNone/>
              <a:defRPr/>
            </a:lvl1pPr>
          </a:lstStyle>
          <a:p>
            <a:r>
              <a:rPr lang="nl-NL"/>
              <a:t>Klik op het pictogram als u een afbeelding wilt toevoegen</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sp>
        <p:nvSpPr>
          <p:cNvPr id="20" name="Titel 1">
            <a:extLst>
              <a:ext uri="{FF2B5EF4-FFF2-40B4-BE49-F238E27FC236}">
                <a16:creationId xmlns:a16="http://schemas.microsoft.com/office/drawing/2014/main" id="{EAF661B4-F605-0262-F6E6-F34A914A617A}"/>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21" name="Ondertitel 2">
            <a:extLst>
              <a:ext uri="{FF2B5EF4-FFF2-40B4-BE49-F238E27FC236}">
                <a16:creationId xmlns:a16="http://schemas.microsoft.com/office/drawing/2014/main" id="{58DE476C-1A67-3C14-9CB8-6DF2755863A6}"/>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10" name="Tijdelijke aanduiding voor tekst 18">
            <a:hlinkClick r:id="" action="ppaction://noaction" highlightClick="1"/>
            <a:extLst>
              <a:ext uri="{FF2B5EF4-FFF2-40B4-BE49-F238E27FC236}">
                <a16:creationId xmlns:a16="http://schemas.microsoft.com/office/drawing/2014/main" id="{3506E373-A1C9-172B-7AE4-592E508D811B}"/>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356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GO-Sectiekop-2+Img">
    <p:bg>
      <p:bgPr>
        <a:solidFill>
          <a:schemeClr val="accent1"/>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3620036"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dirty="0"/>
          </a:p>
        </p:txBody>
      </p:sp>
      <p:sp>
        <p:nvSpPr>
          <p:cNvPr id="21" name="Titel 1">
            <a:extLst>
              <a:ext uri="{FF2B5EF4-FFF2-40B4-BE49-F238E27FC236}">
                <a16:creationId xmlns:a16="http://schemas.microsoft.com/office/drawing/2014/main" id="{C5D26F30-94E2-B1D2-2DD1-01937A7B19A0}"/>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22" name="Ondertitel 2">
            <a:extLst>
              <a:ext uri="{FF2B5EF4-FFF2-40B4-BE49-F238E27FC236}">
                <a16:creationId xmlns:a16="http://schemas.microsoft.com/office/drawing/2014/main" id="{6B05D440-F958-17F8-1091-2772C730383B}"/>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222E9CC7-08B1-7448-55B2-73933EC6DF3B}"/>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GO-Sectiekop-2+vormen">
    <p:bg>
      <p:bgPr>
        <a:solidFill>
          <a:schemeClr val="accent1"/>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pic>
        <p:nvPicPr>
          <p:cNvPr id="24" name="Graphic 23">
            <a:extLst>
              <a:ext uri="{FF2B5EF4-FFF2-40B4-BE49-F238E27FC236}">
                <a16:creationId xmlns:a16="http://schemas.microsoft.com/office/drawing/2014/main" id="{182321DC-9C35-8067-DF5B-F1622CEB79F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665066" y="-433913"/>
            <a:ext cx="1620000" cy="1620000"/>
          </a:xfrm>
          <a:prstGeom prst="rect">
            <a:avLst/>
          </a:prstGeom>
        </p:spPr>
      </p:pic>
      <p:pic>
        <p:nvPicPr>
          <p:cNvPr id="28" name="Graphic 27">
            <a:extLst>
              <a:ext uri="{FF2B5EF4-FFF2-40B4-BE49-F238E27FC236}">
                <a16:creationId xmlns:a16="http://schemas.microsoft.com/office/drawing/2014/main" id="{F67F36A5-7E07-9777-FFF1-18C4969E48E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665066" y="1186087"/>
            <a:ext cx="1620000" cy="1620000"/>
          </a:xfrm>
          <a:prstGeom prst="rect">
            <a:avLst/>
          </a:prstGeom>
        </p:spPr>
      </p:pic>
      <p:pic>
        <p:nvPicPr>
          <p:cNvPr id="35" name="Graphic 34">
            <a:extLst>
              <a:ext uri="{FF2B5EF4-FFF2-40B4-BE49-F238E27FC236}">
                <a16:creationId xmlns:a16="http://schemas.microsoft.com/office/drawing/2014/main" id="{D741B986-2B89-F7BF-CE47-14833B9B262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26000" y="1186087"/>
            <a:ext cx="1620000" cy="1620000"/>
          </a:xfrm>
          <a:prstGeom prst="rect">
            <a:avLst/>
          </a:prstGeom>
        </p:spPr>
      </p:pic>
      <p:pic>
        <p:nvPicPr>
          <p:cNvPr id="37" name="Graphic 36">
            <a:extLst>
              <a:ext uri="{FF2B5EF4-FFF2-40B4-BE49-F238E27FC236}">
                <a16:creationId xmlns:a16="http://schemas.microsoft.com/office/drawing/2014/main" id="{B9B1C95A-2AF8-8E7F-0A69-77D17FD3596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6000" y="2806087"/>
            <a:ext cx="1620000" cy="1620000"/>
          </a:xfrm>
          <a:prstGeom prst="rect">
            <a:avLst/>
          </a:prstGeom>
        </p:spPr>
      </p:pic>
      <p:pic>
        <p:nvPicPr>
          <p:cNvPr id="39" name="Graphic 38">
            <a:extLst>
              <a:ext uri="{FF2B5EF4-FFF2-40B4-BE49-F238E27FC236}">
                <a16:creationId xmlns:a16="http://schemas.microsoft.com/office/drawing/2014/main" id="{B018C310-5674-BEEC-881B-70CB2CD3174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044960" y="1186237"/>
            <a:ext cx="1620000" cy="1620000"/>
          </a:xfrm>
          <a:prstGeom prst="rect">
            <a:avLst/>
          </a:prstGeom>
        </p:spPr>
      </p:pic>
      <p:pic>
        <p:nvPicPr>
          <p:cNvPr id="41" name="Graphic 40">
            <a:extLst>
              <a:ext uri="{FF2B5EF4-FFF2-40B4-BE49-F238E27FC236}">
                <a16:creationId xmlns:a16="http://schemas.microsoft.com/office/drawing/2014/main" id="{FF895C1F-144D-76AB-46A9-A0B4FC8CD8E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046000" y="2806087"/>
            <a:ext cx="1620000" cy="1620000"/>
          </a:xfrm>
          <a:prstGeom prst="rect">
            <a:avLst/>
          </a:prstGeom>
        </p:spPr>
      </p:pic>
      <p:pic>
        <p:nvPicPr>
          <p:cNvPr id="43" name="Graphic 42">
            <a:extLst>
              <a:ext uri="{FF2B5EF4-FFF2-40B4-BE49-F238E27FC236}">
                <a16:creationId xmlns:a16="http://schemas.microsoft.com/office/drawing/2014/main" id="{8E48C9A8-299D-26E3-E9E0-B3A68611779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666000" y="2806087"/>
            <a:ext cx="1620000" cy="1620000"/>
          </a:xfrm>
          <a:prstGeom prst="rect">
            <a:avLst/>
          </a:prstGeom>
        </p:spPr>
      </p:pic>
      <p:pic>
        <p:nvPicPr>
          <p:cNvPr id="45" name="Graphic 44">
            <a:extLst>
              <a:ext uri="{FF2B5EF4-FFF2-40B4-BE49-F238E27FC236}">
                <a16:creationId xmlns:a16="http://schemas.microsoft.com/office/drawing/2014/main" id="{537D24EC-3316-665A-C458-061B88F1FBE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2855066" y="5238000"/>
            <a:ext cx="1620000" cy="1620000"/>
          </a:xfrm>
          <a:prstGeom prst="rect">
            <a:avLst/>
          </a:prstGeom>
        </p:spPr>
      </p:pic>
      <p:pic>
        <p:nvPicPr>
          <p:cNvPr id="47" name="Graphic 46">
            <a:extLst>
              <a:ext uri="{FF2B5EF4-FFF2-40B4-BE49-F238E27FC236}">
                <a16:creationId xmlns:a16="http://schemas.microsoft.com/office/drawing/2014/main" id="{A58E41B9-59DD-06EB-9268-6EF8DF6D20C6}"/>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84700" y="5238000"/>
            <a:ext cx="1620000" cy="1620000"/>
          </a:xfrm>
          <a:prstGeom prst="rect">
            <a:avLst/>
          </a:prstGeom>
        </p:spPr>
      </p:pic>
      <p:pic>
        <p:nvPicPr>
          <p:cNvPr id="49" name="Graphic 48">
            <a:extLst>
              <a:ext uri="{FF2B5EF4-FFF2-40B4-BE49-F238E27FC236}">
                <a16:creationId xmlns:a16="http://schemas.microsoft.com/office/drawing/2014/main" id="{883A23D7-16CC-228B-D767-525FEED1803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235533" y="5238000"/>
            <a:ext cx="1620000" cy="1620000"/>
          </a:xfrm>
          <a:prstGeom prst="rect">
            <a:avLst/>
          </a:prstGeom>
        </p:spPr>
      </p:pic>
      <p:sp>
        <p:nvSpPr>
          <p:cNvPr id="53" name="Titel 1">
            <a:extLst>
              <a:ext uri="{FF2B5EF4-FFF2-40B4-BE49-F238E27FC236}">
                <a16:creationId xmlns:a16="http://schemas.microsoft.com/office/drawing/2014/main" id="{F91AD74A-511C-E2E5-86C9-25E79859CE41}"/>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54" name="Ondertitel 2">
            <a:extLst>
              <a:ext uri="{FF2B5EF4-FFF2-40B4-BE49-F238E27FC236}">
                <a16:creationId xmlns:a16="http://schemas.microsoft.com/office/drawing/2014/main" id="{D4529063-2470-A851-34B0-2791C754ECAC}"/>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7E118693-07F9-D581-961D-20249E1E110C}"/>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1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GO-Sectiekop-3+BKGimg">
    <p:bg>
      <p:bgPr>
        <a:solidFill>
          <a:schemeClr val="accent3"/>
        </a:solidFill>
        <a:effectLst/>
      </p:bgPr>
    </p:bg>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6001141" cy="6858000"/>
          </a:xfrm>
          <a:prstGeom prst="homePlate">
            <a:avLst>
              <a:gd name="adj" fmla="val 57185"/>
            </a:avLst>
          </a:prstGeom>
          <a:solidFill>
            <a:schemeClr val="bg2"/>
          </a:solidFill>
          <a:ln>
            <a:noFill/>
          </a:ln>
        </p:spPr>
        <p:txBody>
          <a:bodyPr anchor="ctr"/>
          <a:lstStyle>
            <a:lvl1pPr marL="0" indent="0">
              <a:buNone/>
              <a:defRPr/>
            </a:lvl1pPr>
          </a:lstStyle>
          <a:p>
            <a:r>
              <a:rPr lang="nl-NL"/>
              <a:t>Klik op het pictogram als u een afbeelding wilt toevoegen</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sp>
        <p:nvSpPr>
          <p:cNvPr id="13" name="Titel 1">
            <a:extLst>
              <a:ext uri="{FF2B5EF4-FFF2-40B4-BE49-F238E27FC236}">
                <a16:creationId xmlns:a16="http://schemas.microsoft.com/office/drawing/2014/main" id="{6AC752EB-2903-F503-82EA-DBA281503804}"/>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14" name="Ondertitel 2">
            <a:extLst>
              <a:ext uri="{FF2B5EF4-FFF2-40B4-BE49-F238E27FC236}">
                <a16:creationId xmlns:a16="http://schemas.microsoft.com/office/drawing/2014/main" id="{5BAD97E5-E8F9-A5F8-45ED-8FF976BF1D5F}"/>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E0B05876-E102-94CD-ABB8-1E9D98586429}"/>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3771">
          <p15:clr>
            <a:srgbClr val="FBAE40"/>
          </p15:clr>
        </p15:guide>
        <p15:guide id="4" pos="37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GO-Sectiekop-3+Img">
    <p:bg>
      <p:bgPr>
        <a:solidFill>
          <a:schemeClr val="accent3"/>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3620036"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sp>
        <p:nvSpPr>
          <p:cNvPr id="7" name="Titel 1">
            <a:extLst>
              <a:ext uri="{FF2B5EF4-FFF2-40B4-BE49-F238E27FC236}">
                <a16:creationId xmlns:a16="http://schemas.microsoft.com/office/drawing/2014/main" id="{B5BD8719-2277-2AA9-1E10-5C0CE606B923}"/>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8" name="Ondertitel 2">
            <a:extLst>
              <a:ext uri="{FF2B5EF4-FFF2-40B4-BE49-F238E27FC236}">
                <a16:creationId xmlns:a16="http://schemas.microsoft.com/office/drawing/2014/main" id="{3B373D6E-C5F3-5A96-77A2-1D9D9506CD23}"/>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AFFBB05F-6BA1-D38A-B445-F152883A435F}"/>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GO-Sectiekop-3+vormen">
    <p:bg>
      <p:bgPr>
        <a:solidFill>
          <a:schemeClr val="accent3"/>
        </a:solidFill>
        <a:effectLst/>
      </p:bgPr>
    </p:bg>
    <p:spTree>
      <p:nvGrpSpPr>
        <p:cNvPr id="1" name=""/>
        <p:cNvGrpSpPr/>
        <p:nvPr/>
      </p:nvGrpSpPr>
      <p:grpSpPr>
        <a:xfrm>
          <a:off x="0" y="0"/>
          <a:ext cx="0" cy="0"/>
          <a:chOff x="0" y="0"/>
          <a:chExt cx="0" cy="0"/>
        </a:xfrm>
      </p:grpSpPr>
      <p:pic>
        <p:nvPicPr>
          <p:cNvPr id="33" name="Graphic 32">
            <a:extLst>
              <a:ext uri="{FF2B5EF4-FFF2-40B4-BE49-F238E27FC236}">
                <a16:creationId xmlns:a16="http://schemas.microsoft.com/office/drawing/2014/main" id="{28F08214-E480-C682-98C0-57C907F0370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pic>
        <p:nvPicPr>
          <p:cNvPr id="37" name="Graphic 36">
            <a:extLst>
              <a:ext uri="{FF2B5EF4-FFF2-40B4-BE49-F238E27FC236}">
                <a16:creationId xmlns:a16="http://schemas.microsoft.com/office/drawing/2014/main" id="{5E62920A-3A9A-5FDB-9B5B-86DD062EAC1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665066" y="-433913"/>
            <a:ext cx="1620000" cy="1620000"/>
          </a:xfrm>
          <a:prstGeom prst="rect">
            <a:avLst/>
          </a:prstGeom>
        </p:spPr>
      </p:pic>
      <p:pic>
        <p:nvPicPr>
          <p:cNvPr id="38" name="Graphic 37">
            <a:extLst>
              <a:ext uri="{FF2B5EF4-FFF2-40B4-BE49-F238E27FC236}">
                <a16:creationId xmlns:a16="http://schemas.microsoft.com/office/drawing/2014/main" id="{02AA90C1-7581-9134-08D2-2A58204686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665066" y="1186087"/>
            <a:ext cx="1620000" cy="1620000"/>
          </a:xfrm>
          <a:prstGeom prst="rect">
            <a:avLst/>
          </a:prstGeom>
        </p:spPr>
      </p:pic>
      <p:pic>
        <p:nvPicPr>
          <p:cNvPr id="39" name="Graphic 38">
            <a:extLst>
              <a:ext uri="{FF2B5EF4-FFF2-40B4-BE49-F238E27FC236}">
                <a16:creationId xmlns:a16="http://schemas.microsoft.com/office/drawing/2014/main" id="{FF864158-6ABA-1E84-CC1C-372E0DC9EE8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26000" y="1186087"/>
            <a:ext cx="1620000" cy="1620000"/>
          </a:xfrm>
          <a:prstGeom prst="rect">
            <a:avLst/>
          </a:prstGeom>
        </p:spPr>
      </p:pic>
      <p:pic>
        <p:nvPicPr>
          <p:cNvPr id="40" name="Graphic 39">
            <a:extLst>
              <a:ext uri="{FF2B5EF4-FFF2-40B4-BE49-F238E27FC236}">
                <a16:creationId xmlns:a16="http://schemas.microsoft.com/office/drawing/2014/main" id="{3544C59A-30F6-BC48-1A67-553DE9AD7D4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6000" y="2806087"/>
            <a:ext cx="1620000" cy="1620000"/>
          </a:xfrm>
          <a:prstGeom prst="rect">
            <a:avLst/>
          </a:prstGeom>
        </p:spPr>
      </p:pic>
      <p:pic>
        <p:nvPicPr>
          <p:cNvPr id="41" name="Graphic 40">
            <a:extLst>
              <a:ext uri="{FF2B5EF4-FFF2-40B4-BE49-F238E27FC236}">
                <a16:creationId xmlns:a16="http://schemas.microsoft.com/office/drawing/2014/main" id="{79FC7256-F5F8-8CD5-E18E-C30DFE98A8E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044960" y="1186237"/>
            <a:ext cx="1620000" cy="1620000"/>
          </a:xfrm>
          <a:prstGeom prst="rect">
            <a:avLst/>
          </a:prstGeom>
        </p:spPr>
      </p:pic>
      <p:pic>
        <p:nvPicPr>
          <p:cNvPr id="42" name="Graphic 41">
            <a:extLst>
              <a:ext uri="{FF2B5EF4-FFF2-40B4-BE49-F238E27FC236}">
                <a16:creationId xmlns:a16="http://schemas.microsoft.com/office/drawing/2014/main" id="{486CEE73-4E74-7E90-7BDB-8C0A976105C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046000" y="2806087"/>
            <a:ext cx="1620000" cy="1620000"/>
          </a:xfrm>
          <a:prstGeom prst="rect">
            <a:avLst/>
          </a:prstGeom>
        </p:spPr>
      </p:pic>
      <p:pic>
        <p:nvPicPr>
          <p:cNvPr id="43" name="Graphic 42">
            <a:extLst>
              <a:ext uri="{FF2B5EF4-FFF2-40B4-BE49-F238E27FC236}">
                <a16:creationId xmlns:a16="http://schemas.microsoft.com/office/drawing/2014/main" id="{B0D4B85E-90BC-1F5D-C361-1F317B9D301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666000" y="2806087"/>
            <a:ext cx="1620000" cy="1620000"/>
          </a:xfrm>
          <a:prstGeom prst="rect">
            <a:avLst/>
          </a:prstGeom>
        </p:spPr>
      </p:pic>
      <p:pic>
        <p:nvPicPr>
          <p:cNvPr id="44" name="Graphic 43">
            <a:extLst>
              <a:ext uri="{FF2B5EF4-FFF2-40B4-BE49-F238E27FC236}">
                <a16:creationId xmlns:a16="http://schemas.microsoft.com/office/drawing/2014/main" id="{1D1553FB-8A39-CAFB-9FAF-2CA81142F8B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2855066" y="5238000"/>
            <a:ext cx="1620000" cy="1620000"/>
          </a:xfrm>
          <a:prstGeom prst="rect">
            <a:avLst/>
          </a:prstGeom>
        </p:spPr>
      </p:pic>
      <p:pic>
        <p:nvPicPr>
          <p:cNvPr id="45" name="Graphic 44">
            <a:extLst>
              <a:ext uri="{FF2B5EF4-FFF2-40B4-BE49-F238E27FC236}">
                <a16:creationId xmlns:a16="http://schemas.microsoft.com/office/drawing/2014/main" id="{6FB5A3C6-A9B6-741A-C343-6148BDF41FA3}"/>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84700" y="5238000"/>
            <a:ext cx="1620000" cy="1620000"/>
          </a:xfrm>
          <a:prstGeom prst="rect">
            <a:avLst/>
          </a:prstGeom>
        </p:spPr>
      </p:pic>
      <p:pic>
        <p:nvPicPr>
          <p:cNvPr id="46" name="Graphic 45">
            <a:extLst>
              <a:ext uri="{FF2B5EF4-FFF2-40B4-BE49-F238E27FC236}">
                <a16:creationId xmlns:a16="http://schemas.microsoft.com/office/drawing/2014/main" id="{2FA9F60C-5340-9719-0334-51892D4E315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235533" y="5238000"/>
            <a:ext cx="1620000" cy="1620000"/>
          </a:xfrm>
          <a:prstGeom prst="rect">
            <a:avLst/>
          </a:prstGeom>
        </p:spPr>
      </p:pic>
      <p:sp>
        <p:nvSpPr>
          <p:cNvPr id="48" name="Titel 1">
            <a:extLst>
              <a:ext uri="{FF2B5EF4-FFF2-40B4-BE49-F238E27FC236}">
                <a16:creationId xmlns:a16="http://schemas.microsoft.com/office/drawing/2014/main" id="{C9608C5F-1193-A1B4-19A8-6879036A0FDA}"/>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49" name="Ondertitel 2">
            <a:extLst>
              <a:ext uri="{FF2B5EF4-FFF2-40B4-BE49-F238E27FC236}">
                <a16:creationId xmlns:a16="http://schemas.microsoft.com/office/drawing/2014/main" id="{AB658701-4692-9C6F-30EC-BB08D390DF18}"/>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3" name="Tijdelijke aanduiding voor tekst 18">
            <a:hlinkClick r:id="" action="ppaction://noaction" highlightClick="1"/>
            <a:extLst>
              <a:ext uri="{FF2B5EF4-FFF2-40B4-BE49-F238E27FC236}">
                <a16:creationId xmlns:a16="http://schemas.microsoft.com/office/drawing/2014/main" id="{CDBDDDC9-F730-13AE-F10A-C5915903EC72}"/>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1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GO-Sectiekop-3+BKGimg">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6001141" cy="6858000"/>
          </a:xfrm>
          <a:prstGeom prst="homePlate">
            <a:avLst>
              <a:gd name="adj" fmla="val 57185"/>
            </a:avLst>
          </a:prstGeom>
          <a:solidFill>
            <a:schemeClr val="bg2"/>
          </a:solidFill>
          <a:ln>
            <a:noFill/>
          </a:ln>
        </p:spPr>
        <p:txBody>
          <a:bodyPr anchor="ctr"/>
          <a:lstStyle>
            <a:lvl1pPr marL="0" indent="0">
              <a:buNone/>
              <a:defRPr/>
            </a:lvl1pPr>
          </a:lstStyle>
          <a:p>
            <a:r>
              <a:rPr lang="nl-NL"/>
              <a:t>Klik op het pictogram als u een afbeelding wilt toevoegen</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sp>
        <p:nvSpPr>
          <p:cNvPr id="13" name="Titel 1">
            <a:extLst>
              <a:ext uri="{FF2B5EF4-FFF2-40B4-BE49-F238E27FC236}">
                <a16:creationId xmlns:a16="http://schemas.microsoft.com/office/drawing/2014/main" id="{6AC752EB-2903-F503-82EA-DBA281503804}"/>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accent3"/>
                </a:solidFill>
                <a:latin typeface="+mj-lt"/>
              </a:defRPr>
            </a:lvl1pPr>
          </a:lstStyle>
          <a:p>
            <a:r>
              <a:rPr lang="nl-NL" dirty="0"/>
              <a:t>Sectiekop  </a:t>
            </a:r>
            <a:endParaRPr lang="nl-BE" dirty="0"/>
          </a:p>
        </p:txBody>
      </p:sp>
      <p:sp>
        <p:nvSpPr>
          <p:cNvPr id="14" name="Ondertitel 2">
            <a:extLst>
              <a:ext uri="{FF2B5EF4-FFF2-40B4-BE49-F238E27FC236}">
                <a16:creationId xmlns:a16="http://schemas.microsoft.com/office/drawing/2014/main" id="{5BAD97E5-E8F9-A5F8-45ED-8FF976BF1D5F}"/>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accent3"/>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E0B05876-E102-94CD-ABB8-1E9D98586429}"/>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6555722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3771">
          <p15:clr>
            <a:srgbClr val="FBAE40"/>
          </p15:clr>
        </p15:guide>
        <p15:guide id="4" pos="377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GO-Sectiekop-3+Im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3620036"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sp>
        <p:nvSpPr>
          <p:cNvPr id="7" name="Titel 1">
            <a:extLst>
              <a:ext uri="{FF2B5EF4-FFF2-40B4-BE49-F238E27FC236}">
                <a16:creationId xmlns:a16="http://schemas.microsoft.com/office/drawing/2014/main" id="{B5BD8719-2277-2AA9-1E10-5C0CE606B923}"/>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accent3"/>
                </a:solidFill>
                <a:latin typeface="+mj-lt"/>
              </a:defRPr>
            </a:lvl1pPr>
          </a:lstStyle>
          <a:p>
            <a:r>
              <a:rPr lang="nl-NL" dirty="0"/>
              <a:t>Sectiekop  </a:t>
            </a:r>
            <a:endParaRPr lang="nl-BE" dirty="0"/>
          </a:p>
        </p:txBody>
      </p:sp>
      <p:sp>
        <p:nvSpPr>
          <p:cNvPr id="8" name="Ondertitel 2">
            <a:extLst>
              <a:ext uri="{FF2B5EF4-FFF2-40B4-BE49-F238E27FC236}">
                <a16:creationId xmlns:a16="http://schemas.microsoft.com/office/drawing/2014/main" id="{3B373D6E-C5F3-5A96-77A2-1D9D9506CD23}"/>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accent3"/>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AFFBB05F-6BA1-D38A-B445-F152883A435F}"/>
              </a:ext>
            </a:extLst>
          </p:cNvPr>
          <p:cNvSpPr>
            <a:spLocks noGrp="1" noChangeAspect="1"/>
          </p:cNvSpPr>
          <p:nvPr>
            <p:ph type="body" sz="quarter" idx="15" hasCustomPrompt="1"/>
          </p:nvPr>
        </p:nvSpPr>
        <p:spPr>
          <a:xfrm>
            <a:off x="4476000" y="4428000"/>
            <a:ext cx="1618412" cy="1620000"/>
          </a:xfrm>
          <a:prstGeom prst="actionButtonBlank">
            <a:avLst/>
          </a:prstGeom>
          <a:blipFill>
            <a:blip>
              <a:extLst>
                <a:ext uri="{96DAC541-7B7A-43D3-8B79-37D633B846F1}">
                  <asvg:svgBlip xmlns:asvg="http://schemas.microsoft.com/office/drawing/2016/SVG/main" r:embed="rId3"/>
                </a:ext>
              </a:extLst>
            </a:blip>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5312217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GO-Sectiekop-3+vormen">
    <p:spTree>
      <p:nvGrpSpPr>
        <p:cNvPr id="1" name=""/>
        <p:cNvGrpSpPr/>
        <p:nvPr/>
      </p:nvGrpSpPr>
      <p:grpSpPr>
        <a:xfrm>
          <a:off x="0" y="0"/>
          <a:ext cx="0" cy="0"/>
          <a:chOff x="0" y="0"/>
          <a:chExt cx="0" cy="0"/>
        </a:xfrm>
      </p:grpSpPr>
      <p:pic>
        <p:nvPicPr>
          <p:cNvPr id="33" name="Graphic 32">
            <a:extLst>
              <a:ext uri="{FF2B5EF4-FFF2-40B4-BE49-F238E27FC236}">
                <a16:creationId xmlns:a16="http://schemas.microsoft.com/office/drawing/2014/main" id="{28F08214-E480-C682-98C0-57C907F0370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28079" y="381600"/>
            <a:ext cx="1384290" cy="1010551"/>
          </a:xfrm>
          <a:prstGeom prst="rect">
            <a:avLst/>
          </a:prstGeom>
        </p:spPr>
      </p:pic>
      <p:pic>
        <p:nvPicPr>
          <p:cNvPr id="37" name="Graphic 36">
            <a:extLst>
              <a:ext uri="{FF2B5EF4-FFF2-40B4-BE49-F238E27FC236}">
                <a16:creationId xmlns:a16="http://schemas.microsoft.com/office/drawing/2014/main" id="{5E62920A-3A9A-5FDB-9B5B-86DD062EAC1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665066" y="-433913"/>
            <a:ext cx="1620000" cy="1620000"/>
          </a:xfrm>
          <a:prstGeom prst="rect">
            <a:avLst/>
          </a:prstGeom>
        </p:spPr>
      </p:pic>
      <p:pic>
        <p:nvPicPr>
          <p:cNvPr id="38" name="Graphic 37">
            <a:extLst>
              <a:ext uri="{FF2B5EF4-FFF2-40B4-BE49-F238E27FC236}">
                <a16:creationId xmlns:a16="http://schemas.microsoft.com/office/drawing/2014/main" id="{02AA90C1-7581-9134-08D2-2A58204686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665066" y="1186087"/>
            <a:ext cx="1620000" cy="1620000"/>
          </a:xfrm>
          <a:prstGeom prst="rect">
            <a:avLst/>
          </a:prstGeom>
        </p:spPr>
      </p:pic>
      <p:pic>
        <p:nvPicPr>
          <p:cNvPr id="39" name="Graphic 38">
            <a:extLst>
              <a:ext uri="{FF2B5EF4-FFF2-40B4-BE49-F238E27FC236}">
                <a16:creationId xmlns:a16="http://schemas.microsoft.com/office/drawing/2014/main" id="{FF864158-6ABA-1E84-CC1C-372E0DC9EE8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26000" y="1186087"/>
            <a:ext cx="1620000" cy="1620000"/>
          </a:xfrm>
          <a:prstGeom prst="rect">
            <a:avLst/>
          </a:prstGeom>
        </p:spPr>
      </p:pic>
      <p:pic>
        <p:nvPicPr>
          <p:cNvPr id="40" name="Graphic 39">
            <a:extLst>
              <a:ext uri="{FF2B5EF4-FFF2-40B4-BE49-F238E27FC236}">
                <a16:creationId xmlns:a16="http://schemas.microsoft.com/office/drawing/2014/main" id="{3544C59A-30F6-BC48-1A67-553DE9AD7D4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6000" y="2806087"/>
            <a:ext cx="1620000" cy="1620000"/>
          </a:xfrm>
          <a:prstGeom prst="rect">
            <a:avLst/>
          </a:prstGeom>
        </p:spPr>
      </p:pic>
      <p:pic>
        <p:nvPicPr>
          <p:cNvPr id="41" name="Graphic 40">
            <a:extLst>
              <a:ext uri="{FF2B5EF4-FFF2-40B4-BE49-F238E27FC236}">
                <a16:creationId xmlns:a16="http://schemas.microsoft.com/office/drawing/2014/main" id="{79FC7256-F5F8-8CD5-E18E-C30DFE98A8E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044960" y="1186237"/>
            <a:ext cx="1620000" cy="1620000"/>
          </a:xfrm>
          <a:prstGeom prst="rect">
            <a:avLst/>
          </a:prstGeom>
        </p:spPr>
      </p:pic>
      <p:pic>
        <p:nvPicPr>
          <p:cNvPr id="42" name="Graphic 41">
            <a:extLst>
              <a:ext uri="{FF2B5EF4-FFF2-40B4-BE49-F238E27FC236}">
                <a16:creationId xmlns:a16="http://schemas.microsoft.com/office/drawing/2014/main" id="{486CEE73-4E74-7E90-7BDB-8C0A976105C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046000" y="2806087"/>
            <a:ext cx="1620000" cy="1620000"/>
          </a:xfrm>
          <a:prstGeom prst="rect">
            <a:avLst/>
          </a:prstGeom>
        </p:spPr>
      </p:pic>
      <p:pic>
        <p:nvPicPr>
          <p:cNvPr id="43" name="Graphic 42">
            <a:extLst>
              <a:ext uri="{FF2B5EF4-FFF2-40B4-BE49-F238E27FC236}">
                <a16:creationId xmlns:a16="http://schemas.microsoft.com/office/drawing/2014/main" id="{B0D4B85E-90BC-1F5D-C361-1F317B9D301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666000" y="2806087"/>
            <a:ext cx="1620000" cy="1620000"/>
          </a:xfrm>
          <a:prstGeom prst="rect">
            <a:avLst/>
          </a:prstGeom>
        </p:spPr>
      </p:pic>
      <p:pic>
        <p:nvPicPr>
          <p:cNvPr id="44" name="Graphic 43">
            <a:extLst>
              <a:ext uri="{FF2B5EF4-FFF2-40B4-BE49-F238E27FC236}">
                <a16:creationId xmlns:a16="http://schemas.microsoft.com/office/drawing/2014/main" id="{1D1553FB-8A39-CAFB-9FAF-2CA81142F8B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2855066" y="5238000"/>
            <a:ext cx="1620000" cy="1620000"/>
          </a:xfrm>
          <a:prstGeom prst="rect">
            <a:avLst/>
          </a:prstGeom>
        </p:spPr>
      </p:pic>
      <p:pic>
        <p:nvPicPr>
          <p:cNvPr id="45" name="Graphic 44">
            <a:extLst>
              <a:ext uri="{FF2B5EF4-FFF2-40B4-BE49-F238E27FC236}">
                <a16:creationId xmlns:a16="http://schemas.microsoft.com/office/drawing/2014/main" id="{6FB5A3C6-A9B6-741A-C343-6148BDF41FA3}"/>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84700" y="5238000"/>
            <a:ext cx="1620000" cy="1620000"/>
          </a:xfrm>
          <a:prstGeom prst="rect">
            <a:avLst/>
          </a:prstGeom>
        </p:spPr>
      </p:pic>
      <p:pic>
        <p:nvPicPr>
          <p:cNvPr id="46" name="Graphic 45">
            <a:extLst>
              <a:ext uri="{FF2B5EF4-FFF2-40B4-BE49-F238E27FC236}">
                <a16:creationId xmlns:a16="http://schemas.microsoft.com/office/drawing/2014/main" id="{2FA9F60C-5340-9719-0334-51892D4E315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235533" y="5238000"/>
            <a:ext cx="1620000" cy="1620000"/>
          </a:xfrm>
          <a:prstGeom prst="rect">
            <a:avLst/>
          </a:prstGeom>
        </p:spPr>
      </p:pic>
      <p:sp>
        <p:nvSpPr>
          <p:cNvPr id="48" name="Titel 1">
            <a:extLst>
              <a:ext uri="{FF2B5EF4-FFF2-40B4-BE49-F238E27FC236}">
                <a16:creationId xmlns:a16="http://schemas.microsoft.com/office/drawing/2014/main" id="{C9608C5F-1193-A1B4-19A8-6879036A0FDA}"/>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accent3"/>
                </a:solidFill>
                <a:latin typeface="+mj-lt"/>
              </a:defRPr>
            </a:lvl1pPr>
          </a:lstStyle>
          <a:p>
            <a:r>
              <a:rPr lang="nl-NL" dirty="0"/>
              <a:t>Sectiekop  </a:t>
            </a:r>
            <a:endParaRPr lang="nl-BE" dirty="0"/>
          </a:p>
        </p:txBody>
      </p:sp>
      <p:sp>
        <p:nvSpPr>
          <p:cNvPr id="49" name="Ondertitel 2">
            <a:extLst>
              <a:ext uri="{FF2B5EF4-FFF2-40B4-BE49-F238E27FC236}">
                <a16:creationId xmlns:a16="http://schemas.microsoft.com/office/drawing/2014/main" id="{AB658701-4692-9C6F-30EC-BB08D390DF18}"/>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accent3"/>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3" name="Tijdelijke aanduiding voor tekst 18">
            <a:hlinkClick r:id="" action="ppaction://noaction" highlightClick="1"/>
            <a:extLst>
              <a:ext uri="{FF2B5EF4-FFF2-40B4-BE49-F238E27FC236}">
                <a16:creationId xmlns:a16="http://schemas.microsoft.com/office/drawing/2014/main" id="{CDBDDDC9-F730-13AE-F10A-C5915903EC72}"/>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a:extLst>
                <a:ext uri="{96DAC541-7B7A-43D3-8B79-37D633B846F1}">
                  <asvg:svgBlip xmlns:asvg="http://schemas.microsoft.com/office/drawing/2016/SVG/main" r:embed="rId13"/>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5109191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GO-Inhoud+BKGim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8194415" y="0"/>
            <a:ext cx="3997585" cy="6866965"/>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a:solidFill>
            <a:schemeClr val="bg2"/>
          </a:solidFill>
        </p:spPr>
        <p:txBody>
          <a:bodyPr/>
          <a:lstStyle>
            <a:lvl1pPr marL="0" indent="0">
              <a:buNone/>
              <a:defRPr/>
            </a:lvl1pPr>
          </a:lstStyle>
          <a:p>
            <a:r>
              <a:rPr lang="nl-NL"/>
              <a:t>Klik op het pictogram als u een afbeelding wilt toevoegen</a:t>
            </a:r>
            <a:endParaRPr lang="nl-BE"/>
          </a:p>
        </p:txBody>
      </p:sp>
      <p:sp>
        <p:nvSpPr>
          <p:cNvPr id="3" name="Titel 2">
            <a:extLst>
              <a:ext uri="{FF2B5EF4-FFF2-40B4-BE49-F238E27FC236}">
                <a16:creationId xmlns:a16="http://schemas.microsoft.com/office/drawing/2014/main" id="{6FF215FD-DCC8-470B-5F8B-6740944EB3B9}"/>
              </a:ext>
            </a:extLst>
          </p:cNvPr>
          <p:cNvSpPr>
            <a:spLocks noGrp="1"/>
          </p:cNvSpPr>
          <p:nvPr>
            <p:ph type="title"/>
          </p:nvPr>
        </p:nvSpPr>
        <p:spPr>
          <a:xfrm>
            <a:off x="838200" y="365126"/>
            <a:ext cx="7049258" cy="1325563"/>
          </a:xfrm>
        </p:spPr>
        <p:txBody>
          <a:bodyPr/>
          <a:lstStyle/>
          <a:p>
            <a:r>
              <a:rPr lang="nl-NL"/>
              <a:t>Klik om stijl te bewerken</a:t>
            </a:r>
            <a:endParaRPr lang="nl-BE" dirty="0"/>
          </a:p>
        </p:txBody>
      </p:sp>
      <p:sp>
        <p:nvSpPr>
          <p:cNvPr id="5" name="Tijdelijke aanduiding voor voettekst 4">
            <a:extLst>
              <a:ext uri="{FF2B5EF4-FFF2-40B4-BE49-F238E27FC236}">
                <a16:creationId xmlns:a16="http://schemas.microsoft.com/office/drawing/2014/main" id="{3DF2CE1A-EDA6-10BC-7CBA-6780031B920D}"/>
              </a:ext>
            </a:extLst>
          </p:cNvPr>
          <p:cNvSpPr>
            <a:spLocks noGrp="1"/>
          </p:cNvSpPr>
          <p:nvPr>
            <p:ph type="ftr" sz="quarter" idx="15"/>
          </p:nvPr>
        </p:nvSpPr>
        <p:spPr/>
        <p:txBody>
          <a:bodyPr/>
          <a:lstStyle/>
          <a:p>
            <a:fld id="{7ED1649C-F388-3F46-A60C-0AF6BF34E8D4}" type="slidenum">
              <a:rPr lang="nl-BE" smtClean="0"/>
              <a:pPr/>
              <a:t>‹#›</a:t>
            </a:fld>
            <a:endParaRPr lang="nl-BE" dirty="0"/>
          </a:p>
        </p:txBody>
      </p:sp>
      <p:sp>
        <p:nvSpPr>
          <p:cNvPr id="9" name="Tijdelijke aanduiding voor inhoud 8">
            <a:extLst>
              <a:ext uri="{FF2B5EF4-FFF2-40B4-BE49-F238E27FC236}">
                <a16:creationId xmlns:a16="http://schemas.microsoft.com/office/drawing/2014/main" id="{03E86F11-8195-D5D2-E77A-56322674E0F8}"/>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15" name="Graphic 14">
            <a:extLst>
              <a:ext uri="{FF2B5EF4-FFF2-40B4-BE49-F238E27FC236}">
                <a16:creationId xmlns:a16="http://schemas.microsoft.com/office/drawing/2014/main" id="{5B9D565B-ADF0-02C7-A3A7-23C55485C18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5218915"/>
            <a:ext cx="1648050" cy="1648050"/>
          </a:xfrm>
          <a:prstGeom prst="rect">
            <a:avLst/>
          </a:prstGeom>
        </p:spPr>
      </p:pic>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GO-Titel+TekstBullets+BKGimgRechts">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45E3C31-FBD9-5E1C-5515-2C3277143EF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0" y="0"/>
            <a:ext cx="1648800" cy="1648800"/>
          </a:xfrm>
          <a:prstGeom prst="rect">
            <a:avLst/>
          </a:prstGeom>
        </p:spPr>
      </p:pic>
      <p:sp>
        <p:nvSpPr>
          <p:cNvPr id="9" name="Picture Placeholder 3">
            <a:extLst>
              <a:ext uri="{FF2B5EF4-FFF2-40B4-BE49-F238E27FC236}">
                <a16:creationId xmlns:a16="http://schemas.microsoft.com/office/drawing/2014/main" id="{8CF30952-F569-EC49-71EE-B2397E8FA54F}"/>
              </a:ext>
            </a:extLst>
          </p:cNvPr>
          <p:cNvSpPr>
            <a:spLocks noGrp="1"/>
          </p:cNvSpPr>
          <p:nvPr>
            <p:ph type="pic" sz="quarter" idx="14"/>
          </p:nvPr>
        </p:nvSpPr>
        <p:spPr>
          <a:xfrm>
            <a:off x="8194415" y="0"/>
            <a:ext cx="3997585" cy="6866965"/>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a:solidFill>
            <a:schemeClr val="bg2"/>
          </a:solidFill>
        </p:spPr>
        <p:txBody>
          <a:bodyPr/>
          <a:lstStyle>
            <a:lvl1pPr marL="0" indent="0">
              <a:buNone/>
              <a:defRPr/>
            </a:lvl1pPr>
          </a:lstStyle>
          <a:p>
            <a:r>
              <a:rPr lang="nl-NL"/>
              <a:t>Klik op het pictogram als u een afbeelding wilt toevoegen</a:t>
            </a:r>
            <a:endParaRPr lang="nl-BE"/>
          </a:p>
        </p:txBody>
      </p:sp>
      <p:sp>
        <p:nvSpPr>
          <p:cNvPr id="10" name="Tijdelijke aanduiding voor voettekst 4">
            <a:extLst>
              <a:ext uri="{FF2B5EF4-FFF2-40B4-BE49-F238E27FC236}">
                <a16:creationId xmlns:a16="http://schemas.microsoft.com/office/drawing/2014/main" id="{924963EA-E8F5-CB72-4464-E58D0D781895}"/>
              </a:ext>
            </a:extLst>
          </p:cNvPr>
          <p:cNvSpPr>
            <a:spLocks noGrp="1"/>
          </p:cNvSpPr>
          <p:nvPr>
            <p:ph type="ftr" sz="quarter" idx="15"/>
          </p:nvPr>
        </p:nvSpPr>
        <p:spPr>
          <a:xfrm>
            <a:off x="4038600" y="6356351"/>
            <a:ext cx="4114800" cy="365125"/>
          </a:xfrm>
        </p:spPr>
        <p:txBody>
          <a:bodyPr/>
          <a:lstStyle/>
          <a:p>
            <a:fld id="{7ED1649C-F388-3F46-A60C-0AF6BF34E8D4}" type="slidenum">
              <a:rPr lang="nl-BE" smtClean="0"/>
              <a:pPr/>
              <a:t>‹#›</a:t>
            </a:fld>
            <a:endParaRPr lang="nl-BE" dirty="0"/>
          </a:p>
        </p:txBody>
      </p:sp>
      <p:sp>
        <p:nvSpPr>
          <p:cNvPr id="11" name="Tijdelijke aanduiding voor inhoud 8">
            <a:extLst>
              <a:ext uri="{FF2B5EF4-FFF2-40B4-BE49-F238E27FC236}">
                <a16:creationId xmlns:a16="http://schemas.microsoft.com/office/drawing/2014/main" id="{0417084F-83E5-0B44-02F8-24F892F29A88}"/>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3" name="Titel 2">
            <a:extLst>
              <a:ext uri="{FF2B5EF4-FFF2-40B4-BE49-F238E27FC236}">
                <a16:creationId xmlns:a16="http://schemas.microsoft.com/office/drawing/2014/main" id="{7B9B1CDC-3FA0-6913-BF6D-CA4562F5042A}"/>
              </a:ext>
            </a:extLst>
          </p:cNvPr>
          <p:cNvSpPr>
            <a:spLocks noGrp="1"/>
          </p:cNvSpPr>
          <p:nvPr>
            <p:ph type="title"/>
          </p:nvPr>
        </p:nvSpPr>
        <p:spPr>
          <a:xfrm>
            <a:off x="838200" y="365127"/>
            <a:ext cx="7049258" cy="811454"/>
          </a:xfrm>
        </p:spPr>
        <p:txBody>
          <a:bodyPr/>
          <a:lstStyle/>
          <a:p>
            <a:r>
              <a:rPr lang="nl-NL"/>
              <a:t>Klik om stijl te bewerken</a:t>
            </a:r>
            <a:endParaRPr lang="nl-BE" dirty="0"/>
          </a:p>
        </p:txBody>
      </p:sp>
      <p:sp>
        <p:nvSpPr>
          <p:cNvPr id="14" name="Ondertitel 2">
            <a:extLst>
              <a:ext uri="{FF2B5EF4-FFF2-40B4-BE49-F238E27FC236}">
                <a16:creationId xmlns:a16="http://schemas.microsoft.com/office/drawing/2014/main" id="{D1251039-E323-18FD-2C36-C7EAA7C6FE49}"/>
              </a:ext>
            </a:extLst>
          </p:cNvPr>
          <p:cNvSpPr>
            <a:spLocks noGrp="1"/>
          </p:cNvSpPr>
          <p:nvPr>
            <p:ph type="subTitle" idx="1"/>
          </p:nvPr>
        </p:nvSpPr>
        <p:spPr>
          <a:xfrm>
            <a:off x="838200" y="1176580"/>
            <a:ext cx="7049258"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GO-Titel+TekstBullets+BKGimgLinks">
    <p:spTree>
      <p:nvGrpSpPr>
        <p:cNvPr id="1" name=""/>
        <p:cNvGrpSpPr/>
        <p:nvPr/>
      </p:nvGrpSpPr>
      <p:grpSpPr>
        <a:xfrm>
          <a:off x="0" y="0"/>
          <a:ext cx="0" cy="0"/>
          <a:chOff x="0" y="0"/>
          <a:chExt cx="0" cy="0"/>
        </a:xfrm>
      </p:grpSpPr>
      <p:sp>
        <p:nvSpPr>
          <p:cNvPr id="5" name="Tijdelijke aanduiding voor inhoud 8">
            <a:extLst>
              <a:ext uri="{FF2B5EF4-FFF2-40B4-BE49-F238E27FC236}">
                <a16:creationId xmlns:a16="http://schemas.microsoft.com/office/drawing/2014/main" id="{560060AC-CE9D-AC57-3B31-F5269D625177}"/>
              </a:ext>
            </a:extLst>
          </p:cNvPr>
          <p:cNvSpPr>
            <a:spLocks noGrp="1"/>
          </p:cNvSpPr>
          <p:nvPr>
            <p:ph sz="quarter" idx="16"/>
          </p:nvPr>
        </p:nvSpPr>
        <p:spPr>
          <a:xfrm>
            <a:off x="4316982" y="1825624"/>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afbeelding 4">
            <a:extLst>
              <a:ext uri="{FF2B5EF4-FFF2-40B4-BE49-F238E27FC236}">
                <a16:creationId xmlns:a16="http://schemas.microsoft.com/office/drawing/2014/main" id="{B62313A6-6814-A693-8E2C-7FB4B54B62DF}"/>
              </a:ext>
            </a:extLst>
          </p:cNvPr>
          <p:cNvSpPr>
            <a:spLocks noGrp="1"/>
          </p:cNvSpPr>
          <p:nvPr>
            <p:ph type="pic" sz="quarter" idx="11"/>
          </p:nvPr>
        </p:nvSpPr>
        <p:spPr>
          <a:xfrm>
            <a:off x="0" y="0"/>
            <a:ext cx="4001660" cy="6858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10" name="Tijdelijke aanduiding voor voettekst 4">
            <a:extLst>
              <a:ext uri="{FF2B5EF4-FFF2-40B4-BE49-F238E27FC236}">
                <a16:creationId xmlns:a16="http://schemas.microsoft.com/office/drawing/2014/main" id="{9BE5CA1B-9F94-A05C-7C5E-009172F7EBB4}"/>
              </a:ext>
            </a:extLst>
          </p:cNvPr>
          <p:cNvSpPr>
            <a:spLocks noGrp="1"/>
          </p:cNvSpPr>
          <p:nvPr>
            <p:ph type="ftr" sz="quarter" idx="15"/>
          </p:nvPr>
        </p:nvSpPr>
        <p:spPr>
          <a:xfrm>
            <a:off x="4038600" y="6356351"/>
            <a:ext cx="4114800" cy="365125"/>
          </a:xfrm>
        </p:spPr>
        <p:txBody>
          <a:bodyPr/>
          <a:lstStyle/>
          <a:p>
            <a:fld id="{7ED1649C-F388-3F46-A60C-0AF6BF34E8D4}" type="slidenum">
              <a:rPr lang="nl-BE" smtClean="0"/>
              <a:pPr/>
              <a:t>‹#›</a:t>
            </a:fld>
            <a:endParaRPr lang="nl-BE" dirty="0"/>
          </a:p>
        </p:txBody>
      </p:sp>
      <p:sp>
        <p:nvSpPr>
          <p:cNvPr id="11" name="Titel 9">
            <a:extLst>
              <a:ext uri="{FF2B5EF4-FFF2-40B4-BE49-F238E27FC236}">
                <a16:creationId xmlns:a16="http://schemas.microsoft.com/office/drawing/2014/main" id="{C6C8970F-60EF-63C7-CED7-3757B35CBA08}"/>
              </a:ext>
            </a:extLst>
          </p:cNvPr>
          <p:cNvSpPr>
            <a:spLocks noGrp="1"/>
          </p:cNvSpPr>
          <p:nvPr>
            <p:ph type="title"/>
          </p:nvPr>
        </p:nvSpPr>
        <p:spPr>
          <a:xfrm>
            <a:off x="4316982" y="365126"/>
            <a:ext cx="7049258" cy="1325563"/>
          </a:xfrm>
        </p:spPr>
        <p:txBody>
          <a:bodyPr/>
          <a:lstStyle/>
          <a:p>
            <a:r>
              <a:rPr lang="nl-NL"/>
              <a:t>Klik om stijl te bewerken</a:t>
            </a:r>
            <a:endParaRPr lang="nl-BE" dirty="0"/>
          </a:p>
        </p:txBody>
      </p:sp>
      <p:pic>
        <p:nvPicPr>
          <p:cNvPr id="13" name="Graphic 12">
            <a:extLst>
              <a:ext uri="{FF2B5EF4-FFF2-40B4-BE49-F238E27FC236}">
                <a16:creationId xmlns:a16="http://schemas.microsoft.com/office/drawing/2014/main" id="{42C86423-5996-AB80-3BD7-96F7DA7C9F9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800000">
            <a:off x="10446000" y="0"/>
            <a:ext cx="1746000" cy="1746000"/>
          </a:xfrm>
          <a:prstGeom prst="rect">
            <a:avLst/>
          </a:prstGeom>
        </p:spPr>
      </p:pic>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2_GO-Inhoud+BKGimg">
    <p:spTree>
      <p:nvGrpSpPr>
        <p:cNvPr id="1" name=""/>
        <p:cNvGrpSpPr/>
        <p:nvPr/>
      </p:nvGrpSpPr>
      <p:grpSpPr>
        <a:xfrm>
          <a:off x="0" y="0"/>
          <a:ext cx="0" cy="0"/>
          <a:chOff x="0" y="0"/>
          <a:chExt cx="0" cy="0"/>
        </a:xfrm>
      </p:grpSpPr>
      <p:sp>
        <p:nvSpPr>
          <p:cNvPr id="6" name="Tijdelijke aanduiding voor afbeelding 4">
            <a:extLst>
              <a:ext uri="{FF2B5EF4-FFF2-40B4-BE49-F238E27FC236}">
                <a16:creationId xmlns:a16="http://schemas.microsoft.com/office/drawing/2014/main" id="{1C321F69-81F0-A1E2-276E-3BCE9E7EAC08}"/>
              </a:ext>
            </a:extLst>
          </p:cNvPr>
          <p:cNvSpPr>
            <a:spLocks noGrp="1"/>
          </p:cNvSpPr>
          <p:nvPr>
            <p:ph type="pic" sz="quarter" idx="11"/>
          </p:nvPr>
        </p:nvSpPr>
        <p:spPr>
          <a:xfrm>
            <a:off x="0" y="0"/>
            <a:ext cx="4001660" cy="6858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5" name="Tijdelijke aanduiding voor voettekst 4">
            <a:extLst>
              <a:ext uri="{FF2B5EF4-FFF2-40B4-BE49-F238E27FC236}">
                <a16:creationId xmlns:a16="http://schemas.microsoft.com/office/drawing/2014/main" id="{3DF2CE1A-EDA6-10BC-7CBA-6780031B920D}"/>
              </a:ext>
            </a:extLst>
          </p:cNvPr>
          <p:cNvSpPr>
            <a:spLocks noGrp="1"/>
          </p:cNvSpPr>
          <p:nvPr>
            <p:ph type="ftr" sz="quarter" idx="15"/>
          </p:nvPr>
        </p:nvSpPr>
        <p:spPr/>
        <p:txBody>
          <a:bodyPr/>
          <a:lstStyle/>
          <a:p>
            <a:fld id="{7ED1649C-F388-3F46-A60C-0AF6BF34E8D4}" type="slidenum">
              <a:rPr lang="nl-BE" smtClean="0"/>
              <a:pPr/>
              <a:t>‹#›</a:t>
            </a:fld>
            <a:endParaRPr lang="nl-BE" dirty="0"/>
          </a:p>
        </p:txBody>
      </p:sp>
      <p:sp>
        <p:nvSpPr>
          <p:cNvPr id="16" name="Tijdelijke aanduiding voor inhoud 8">
            <a:extLst>
              <a:ext uri="{FF2B5EF4-FFF2-40B4-BE49-F238E27FC236}">
                <a16:creationId xmlns:a16="http://schemas.microsoft.com/office/drawing/2014/main" id="{9D2FACC4-5158-D385-1D6C-0E29DBF7C016}"/>
              </a:ext>
            </a:extLst>
          </p:cNvPr>
          <p:cNvSpPr>
            <a:spLocks noGrp="1"/>
          </p:cNvSpPr>
          <p:nvPr>
            <p:ph sz="quarter" idx="17"/>
          </p:nvPr>
        </p:nvSpPr>
        <p:spPr>
          <a:xfrm>
            <a:off x="4316980" y="1825625"/>
            <a:ext cx="7049259"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7" name="Titel 2">
            <a:extLst>
              <a:ext uri="{FF2B5EF4-FFF2-40B4-BE49-F238E27FC236}">
                <a16:creationId xmlns:a16="http://schemas.microsoft.com/office/drawing/2014/main" id="{05C410E1-F381-C996-1637-59568F318645}"/>
              </a:ext>
            </a:extLst>
          </p:cNvPr>
          <p:cNvSpPr>
            <a:spLocks noGrp="1"/>
          </p:cNvSpPr>
          <p:nvPr>
            <p:ph type="title"/>
          </p:nvPr>
        </p:nvSpPr>
        <p:spPr>
          <a:xfrm>
            <a:off x="4316980" y="365127"/>
            <a:ext cx="7049259" cy="811454"/>
          </a:xfrm>
        </p:spPr>
        <p:txBody>
          <a:bodyPr/>
          <a:lstStyle/>
          <a:p>
            <a:r>
              <a:rPr lang="nl-NL"/>
              <a:t>Klik om stijl te bewerken</a:t>
            </a:r>
            <a:endParaRPr lang="nl-BE" dirty="0"/>
          </a:p>
        </p:txBody>
      </p:sp>
      <p:sp>
        <p:nvSpPr>
          <p:cNvPr id="18" name="Ondertitel 2">
            <a:extLst>
              <a:ext uri="{FF2B5EF4-FFF2-40B4-BE49-F238E27FC236}">
                <a16:creationId xmlns:a16="http://schemas.microsoft.com/office/drawing/2014/main" id="{8757AB2B-ABC8-8BC1-DDA3-D592722FC76D}"/>
              </a:ext>
            </a:extLst>
          </p:cNvPr>
          <p:cNvSpPr>
            <a:spLocks noGrp="1"/>
          </p:cNvSpPr>
          <p:nvPr>
            <p:ph type="subTitle" idx="1"/>
          </p:nvPr>
        </p:nvSpPr>
        <p:spPr>
          <a:xfrm>
            <a:off x="4316980" y="1176580"/>
            <a:ext cx="7049259"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23" name="Graphic 22">
            <a:extLst>
              <a:ext uri="{FF2B5EF4-FFF2-40B4-BE49-F238E27FC236}">
                <a16:creationId xmlns:a16="http://schemas.microsoft.com/office/drawing/2014/main" id="{7562C2DA-FE12-8C24-1DDF-A91A2D2CD7F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46000" y="5112000"/>
            <a:ext cx="1746000" cy="1746000"/>
          </a:xfrm>
          <a:prstGeom prst="rect">
            <a:avLst/>
          </a:prstGeom>
        </p:spPr>
      </p:pic>
    </p:spTree>
    <p:extLst>
      <p:ext uri="{BB962C8B-B14F-4D97-AF65-F5344CB8AC3E}">
        <p14:creationId xmlns:p14="http://schemas.microsoft.com/office/powerpoint/2010/main" val="260850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GO-Inhoud+Img">
    <p:bg>
      <p:bgPr>
        <a:solidFill>
          <a:schemeClr val="bg1"/>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E9AFB673-80FE-92A7-3EDB-9A769EA82FE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5209950"/>
            <a:ext cx="1648050" cy="1648050"/>
          </a:xfrm>
          <a:prstGeom prst="rect">
            <a:avLst/>
          </a:prstGeom>
        </p:spPr>
      </p:pic>
      <p:sp>
        <p:nvSpPr>
          <p:cNvPr id="9" name="Tijdelijke aanduiding voor voettekst 8">
            <a:extLst>
              <a:ext uri="{FF2B5EF4-FFF2-40B4-BE49-F238E27FC236}">
                <a16:creationId xmlns:a16="http://schemas.microsoft.com/office/drawing/2014/main" id="{5D43EA8C-C416-BB72-C863-123246FF584A}"/>
              </a:ext>
            </a:extLst>
          </p:cNvPr>
          <p:cNvSpPr>
            <a:spLocks noGrp="1"/>
          </p:cNvSpPr>
          <p:nvPr>
            <p:ph type="ftr" sz="quarter" idx="17"/>
          </p:nvPr>
        </p:nvSpPr>
        <p:spPr/>
        <p:txBody>
          <a:bodyPr/>
          <a:lstStyle/>
          <a:p>
            <a:fld id="{7ED1649C-F388-3F46-A60C-0AF6BF34E8D4}" type="slidenum">
              <a:rPr lang="nl-BE" smtClean="0"/>
              <a:pPr/>
              <a:t>‹#›</a:t>
            </a:fld>
            <a:endParaRPr lang="nl-BE" dirty="0"/>
          </a:p>
        </p:txBody>
      </p:sp>
      <p:sp>
        <p:nvSpPr>
          <p:cNvPr id="10" name="Titel 2">
            <a:extLst>
              <a:ext uri="{FF2B5EF4-FFF2-40B4-BE49-F238E27FC236}">
                <a16:creationId xmlns:a16="http://schemas.microsoft.com/office/drawing/2014/main" id="{C232995F-CA66-73A6-581C-94425C3A770B}"/>
              </a:ext>
            </a:extLst>
          </p:cNvPr>
          <p:cNvSpPr>
            <a:spLocks noGrp="1"/>
          </p:cNvSpPr>
          <p:nvPr>
            <p:ph type="title"/>
          </p:nvPr>
        </p:nvSpPr>
        <p:spPr>
          <a:xfrm>
            <a:off x="838200" y="365126"/>
            <a:ext cx="7049258" cy="1325563"/>
          </a:xfrm>
        </p:spPr>
        <p:txBody>
          <a:bodyPr/>
          <a:lstStyle/>
          <a:p>
            <a:r>
              <a:rPr lang="nl-NL"/>
              <a:t>Klik om stijl te bewerken</a:t>
            </a:r>
            <a:endParaRPr lang="nl-BE"/>
          </a:p>
        </p:txBody>
      </p:sp>
      <p:sp>
        <p:nvSpPr>
          <p:cNvPr id="12" name="Tijdelijke aanduiding voor inhoud 8">
            <a:extLst>
              <a:ext uri="{FF2B5EF4-FFF2-40B4-BE49-F238E27FC236}">
                <a16:creationId xmlns:a16="http://schemas.microsoft.com/office/drawing/2014/main" id="{FBF94DED-DC6E-E93C-5BD1-07687151A197}"/>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2_GO-Inhoud+Img">
    <p:bg>
      <p:bgPr>
        <a:solidFill>
          <a:schemeClr val="bg1"/>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pic>
        <p:nvPicPr>
          <p:cNvPr id="2" name="Graphic 1">
            <a:extLst>
              <a:ext uri="{FF2B5EF4-FFF2-40B4-BE49-F238E27FC236}">
                <a16:creationId xmlns:a16="http://schemas.microsoft.com/office/drawing/2014/main" id="{E29D91C4-D8F4-9372-318A-E44DB523CCC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0" y="0"/>
            <a:ext cx="1648800" cy="1648800"/>
          </a:xfrm>
          <a:prstGeom prst="rect">
            <a:avLst/>
          </a:prstGeom>
        </p:spPr>
      </p:pic>
      <p:sp>
        <p:nvSpPr>
          <p:cNvPr id="3" name="Tijdelijke aanduiding voor inhoud 8">
            <a:extLst>
              <a:ext uri="{FF2B5EF4-FFF2-40B4-BE49-F238E27FC236}">
                <a16:creationId xmlns:a16="http://schemas.microsoft.com/office/drawing/2014/main" id="{53CAC0B1-7F24-3523-F458-7BA426185844}"/>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tel 2">
            <a:extLst>
              <a:ext uri="{FF2B5EF4-FFF2-40B4-BE49-F238E27FC236}">
                <a16:creationId xmlns:a16="http://schemas.microsoft.com/office/drawing/2014/main" id="{058C4B3C-60D3-6697-2CB4-C9C862051896}"/>
              </a:ext>
            </a:extLst>
          </p:cNvPr>
          <p:cNvSpPr>
            <a:spLocks noGrp="1"/>
          </p:cNvSpPr>
          <p:nvPr>
            <p:ph type="title"/>
          </p:nvPr>
        </p:nvSpPr>
        <p:spPr>
          <a:xfrm>
            <a:off x="838200" y="365127"/>
            <a:ext cx="7049258" cy="811454"/>
          </a:xfrm>
        </p:spPr>
        <p:txBody>
          <a:bodyPr/>
          <a:lstStyle/>
          <a:p>
            <a:r>
              <a:rPr lang="nl-NL"/>
              <a:t>Klik om stijl te bewerken</a:t>
            </a:r>
            <a:endParaRPr lang="nl-BE" dirty="0"/>
          </a:p>
        </p:txBody>
      </p:sp>
      <p:sp>
        <p:nvSpPr>
          <p:cNvPr id="7" name="Ondertitel 2">
            <a:extLst>
              <a:ext uri="{FF2B5EF4-FFF2-40B4-BE49-F238E27FC236}">
                <a16:creationId xmlns:a16="http://schemas.microsoft.com/office/drawing/2014/main" id="{D3EEB9E7-A714-5CDF-4FA0-7FB347E84CBD}"/>
              </a:ext>
            </a:extLst>
          </p:cNvPr>
          <p:cNvSpPr>
            <a:spLocks noGrp="1"/>
          </p:cNvSpPr>
          <p:nvPr>
            <p:ph type="subTitle" idx="1"/>
          </p:nvPr>
        </p:nvSpPr>
        <p:spPr>
          <a:xfrm>
            <a:off x="838200" y="1176580"/>
            <a:ext cx="7049258"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6" name="Tijdelijke aanduiding voor voettekst 5">
            <a:extLst>
              <a:ext uri="{FF2B5EF4-FFF2-40B4-BE49-F238E27FC236}">
                <a16:creationId xmlns:a16="http://schemas.microsoft.com/office/drawing/2014/main" id="{3B21C7C9-8319-E1A8-8573-FDD766B1F797}"/>
              </a:ext>
            </a:extLst>
          </p:cNvPr>
          <p:cNvSpPr>
            <a:spLocks noGrp="1"/>
          </p:cNvSpPr>
          <p:nvPr>
            <p:ph type="ftr" sz="quarter" idx="17"/>
          </p:nvPr>
        </p:nvSpPr>
        <p:spPr/>
        <p:txBody>
          <a:bodyPr/>
          <a:lstStyle/>
          <a:p>
            <a:fld id="{7ED1649C-F388-3F46-A60C-0AF6BF34E8D4}" type="slidenum">
              <a:rPr lang="nl-BE" smtClean="0"/>
              <a:pPr/>
              <a:t>‹#›</a:t>
            </a:fld>
            <a:endParaRPr lang="nl-BE" dirty="0"/>
          </a:p>
        </p:txBody>
      </p:sp>
    </p:spTree>
    <p:extLst>
      <p:ext uri="{BB962C8B-B14F-4D97-AF65-F5344CB8AC3E}">
        <p14:creationId xmlns:p14="http://schemas.microsoft.com/office/powerpoint/2010/main" val="4401876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GO-Titel+TekstBullets+BKGimgLinks">
    <p:spTree>
      <p:nvGrpSpPr>
        <p:cNvPr id="1" name=""/>
        <p:cNvGrpSpPr/>
        <p:nvPr/>
      </p:nvGrpSpPr>
      <p:grpSpPr>
        <a:xfrm>
          <a:off x="0" y="0"/>
          <a:ext cx="0" cy="0"/>
          <a:chOff x="0" y="0"/>
          <a:chExt cx="0" cy="0"/>
        </a:xfrm>
      </p:grpSpPr>
      <p:sp>
        <p:nvSpPr>
          <p:cNvPr id="5" name="Tijdelijke aanduiding voor inhoud 8">
            <a:extLst>
              <a:ext uri="{FF2B5EF4-FFF2-40B4-BE49-F238E27FC236}">
                <a16:creationId xmlns:a16="http://schemas.microsoft.com/office/drawing/2014/main" id="{560060AC-CE9D-AC57-3B31-F5269D625177}"/>
              </a:ext>
            </a:extLst>
          </p:cNvPr>
          <p:cNvSpPr>
            <a:spLocks noGrp="1"/>
          </p:cNvSpPr>
          <p:nvPr>
            <p:ph sz="quarter" idx="16"/>
          </p:nvPr>
        </p:nvSpPr>
        <p:spPr>
          <a:xfrm>
            <a:off x="4316982" y="1825624"/>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afbeelding 4">
            <a:extLst>
              <a:ext uri="{FF2B5EF4-FFF2-40B4-BE49-F238E27FC236}">
                <a16:creationId xmlns:a16="http://schemas.microsoft.com/office/drawing/2014/main" id="{B62313A6-6814-A693-8E2C-7FB4B54B62DF}"/>
              </a:ext>
            </a:extLst>
          </p:cNvPr>
          <p:cNvSpPr>
            <a:spLocks noGrp="1"/>
          </p:cNvSpPr>
          <p:nvPr>
            <p:ph type="pic" sz="quarter" idx="11"/>
          </p:nvPr>
        </p:nvSpPr>
        <p:spPr>
          <a:xfrm>
            <a:off x="0" y="0"/>
            <a:ext cx="4001660" cy="6858000"/>
          </a:xfrm>
          <a:prstGeom prst="rect">
            <a:avLst/>
          </a:pr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10" name="Tijdelijke aanduiding voor voettekst 4">
            <a:extLst>
              <a:ext uri="{FF2B5EF4-FFF2-40B4-BE49-F238E27FC236}">
                <a16:creationId xmlns:a16="http://schemas.microsoft.com/office/drawing/2014/main" id="{9BE5CA1B-9F94-A05C-7C5E-009172F7EBB4}"/>
              </a:ext>
            </a:extLst>
          </p:cNvPr>
          <p:cNvSpPr>
            <a:spLocks noGrp="1"/>
          </p:cNvSpPr>
          <p:nvPr>
            <p:ph type="ftr" sz="quarter" idx="15"/>
          </p:nvPr>
        </p:nvSpPr>
        <p:spPr>
          <a:xfrm>
            <a:off x="4038600" y="6356351"/>
            <a:ext cx="4114800" cy="365125"/>
          </a:xfrm>
        </p:spPr>
        <p:txBody>
          <a:bodyPr/>
          <a:lstStyle/>
          <a:p>
            <a:fld id="{7ED1649C-F388-3F46-A60C-0AF6BF34E8D4}" type="slidenum">
              <a:rPr lang="nl-BE" smtClean="0"/>
              <a:pPr/>
              <a:t>‹#›</a:t>
            </a:fld>
            <a:endParaRPr lang="nl-BE" dirty="0"/>
          </a:p>
        </p:txBody>
      </p:sp>
      <p:sp>
        <p:nvSpPr>
          <p:cNvPr id="11" name="Titel 9">
            <a:extLst>
              <a:ext uri="{FF2B5EF4-FFF2-40B4-BE49-F238E27FC236}">
                <a16:creationId xmlns:a16="http://schemas.microsoft.com/office/drawing/2014/main" id="{C6C8970F-60EF-63C7-CED7-3757B35CBA08}"/>
              </a:ext>
            </a:extLst>
          </p:cNvPr>
          <p:cNvSpPr>
            <a:spLocks noGrp="1"/>
          </p:cNvSpPr>
          <p:nvPr>
            <p:ph type="title"/>
          </p:nvPr>
        </p:nvSpPr>
        <p:spPr>
          <a:xfrm>
            <a:off x="4316982" y="365126"/>
            <a:ext cx="7049258" cy="1325563"/>
          </a:xfrm>
        </p:spPr>
        <p:txBody>
          <a:bodyPr/>
          <a:lstStyle/>
          <a:p>
            <a:r>
              <a:rPr lang="nl-NL"/>
              <a:t>Klik om stijl te bewerken</a:t>
            </a:r>
            <a:endParaRPr lang="nl-BE" dirty="0"/>
          </a:p>
        </p:txBody>
      </p:sp>
      <p:pic>
        <p:nvPicPr>
          <p:cNvPr id="13" name="Graphic 12">
            <a:extLst>
              <a:ext uri="{FF2B5EF4-FFF2-40B4-BE49-F238E27FC236}">
                <a16:creationId xmlns:a16="http://schemas.microsoft.com/office/drawing/2014/main" id="{42C86423-5996-AB80-3BD7-96F7DA7C9F9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0800000">
            <a:off x="10446000" y="0"/>
            <a:ext cx="1746000" cy="1746000"/>
          </a:xfrm>
          <a:prstGeom prst="rect">
            <a:avLst/>
          </a:prstGeom>
        </p:spPr>
      </p:pic>
    </p:spTree>
    <p:extLst>
      <p:ext uri="{BB962C8B-B14F-4D97-AF65-F5344CB8AC3E}">
        <p14:creationId xmlns:p14="http://schemas.microsoft.com/office/powerpoint/2010/main" val="5523419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_GO-Inhoud+BKGimg">
    <p:spTree>
      <p:nvGrpSpPr>
        <p:cNvPr id="1" name=""/>
        <p:cNvGrpSpPr/>
        <p:nvPr/>
      </p:nvGrpSpPr>
      <p:grpSpPr>
        <a:xfrm>
          <a:off x="0" y="0"/>
          <a:ext cx="0" cy="0"/>
          <a:chOff x="0" y="0"/>
          <a:chExt cx="0" cy="0"/>
        </a:xfrm>
      </p:grpSpPr>
      <p:sp>
        <p:nvSpPr>
          <p:cNvPr id="6" name="Tijdelijke aanduiding voor afbeelding 4">
            <a:extLst>
              <a:ext uri="{FF2B5EF4-FFF2-40B4-BE49-F238E27FC236}">
                <a16:creationId xmlns:a16="http://schemas.microsoft.com/office/drawing/2014/main" id="{1C321F69-81F0-A1E2-276E-3BCE9E7EAC08}"/>
              </a:ext>
            </a:extLst>
          </p:cNvPr>
          <p:cNvSpPr>
            <a:spLocks noGrp="1"/>
          </p:cNvSpPr>
          <p:nvPr>
            <p:ph type="pic" sz="quarter" idx="11"/>
          </p:nvPr>
        </p:nvSpPr>
        <p:spPr>
          <a:xfrm>
            <a:off x="0" y="0"/>
            <a:ext cx="4001660" cy="6858000"/>
          </a:xfrm>
          <a:prstGeom prst="rect">
            <a:avLst/>
          </a:pr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5" name="Tijdelijke aanduiding voor voettekst 4">
            <a:extLst>
              <a:ext uri="{FF2B5EF4-FFF2-40B4-BE49-F238E27FC236}">
                <a16:creationId xmlns:a16="http://schemas.microsoft.com/office/drawing/2014/main" id="{3DF2CE1A-EDA6-10BC-7CBA-6780031B920D}"/>
              </a:ext>
            </a:extLst>
          </p:cNvPr>
          <p:cNvSpPr>
            <a:spLocks noGrp="1"/>
          </p:cNvSpPr>
          <p:nvPr>
            <p:ph type="ftr" sz="quarter" idx="15"/>
          </p:nvPr>
        </p:nvSpPr>
        <p:spPr/>
        <p:txBody>
          <a:bodyPr/>
          <a:lstStyle/>
          <a:p>
            <a:fld id="{7ED1649C-F388-3F46-A60C-0AF6BF34E8D4}" type="slidenum">
              <a:rPr lang="nl-BE" smtClean="0"/>
              <a:pPr/>
              <a:t>‹#›</a:t>
            </a:fld>
            <a:endParaRPr lang="nl-BE" dirty="0"/>
          </a:p>
        </p:txBody>
      </p:sp>
      <p:sp>
        <p:nvSpPr>
          <p:cNvPr id="16" name="Tijdelijke aanduiding voor inhoud 8">
            <a:extLst>
              <a:ext uri="{FF2B5EF4-FFF2-40B4-BE49-F238E27FC236}">
                <a16:creationId xmlns:a16="http://schemas.microsoft.com/office/drawing/2014/main" id="{9D2FACC4-5158-D385-1D6C-0E29DBF7C016}"/>
              </a:ext>
            </a:extLst>
          </p:cNvPr>
          <p:cNvSpPr>
            <a:spLocks noGrp="1"/>
          </p:cNvSpPr>
          <p:nvPr>
            <p:ph sz="quarter" idx="17"/>
          </p:nvPr>
        </p:nvSpPr>
        <p:spPr>
          <a:xfrm>
            <a:off x="4316980" y="1825625"/>
            <a:ext cx="7049259"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7" name="Titel 2">
            <a:extLst>
              <a:ext uri="{FF2B5EF4-FFF2-40B4-BE49-F238E27FC236}">
                <a16:creationId xmlns:a16="http://schemas.microsoft.com/office/drawing/2014/main" id="{05C410E1-F381-C996-1637-59568F318645}"/>
              </a:ext>
            </a:extLst>
          </p:cNvPr>
          <p:cNvSpPr>
            <a:spLocks noGrp="1"/>
          </p:cNvSpPr>
          <p:nvPr>
            <p:ph type="title"/>
          </p:nvPr>
        </p:nvSpPr>
        <p:spPr>
          <a:xfrm>
            <a:off x="4316980" y="365127"/>
            <a:ext cx="7049259" cy="811453"/>
          </a:xfrm>
        </p:spPr>
        <p:txBody>
          <a:bodyPr/>
          <a:lstStyle/>
          <a:p>
            <a:r>
              <a:rPr lang="nl-NL"/>
              <a:t>Klik om stijl te bewerken</a:t>
            </a:r>
            <a:endParaRPr lang="nl-BE" dirty="0"/>
          </a:p>
        </p:txBody>
      </p:sp>
      <p:sp>
        <p:nvSpPr>
          <p:cNvPr id="18" name="Ondertitel 2">
            <a:extLst>
              <a:ext uri="{FF2B5EF4-FFF2-40B4-BE49-F238E27FC236}">
                <a16:creationId xmlns:a16="http://schemas.microsoft.com/office/drawing/2014/main" id="{8757AB2B-ABC8-8BC1-DDA3-D592722FC76D}"/>
              </a:ext>
            </a:extLst>
          </p:cNvPr>
          <p:cNvSpPr>
            <a:spLocks noGrp="1"/>
          </p:cNvSpPr>
          <p:nvPr>
            <p:ph type="subTitle" idx="1"/>
          </p:nvPr>
        </p:nvSpPr>
        <p:spPr>
          <a:xfrm>
            <a:off x="4316980" y="1176580"/>
            <a:ext cx="7049259"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23" name="Graphic 22">
            <a:extLst>
              <a:ext uri="{FF2B5EF4-FFF2-40B4-BE49-F238E27FC236}">
                <a16:creationId xmlns:a16="http://schemas.microsoft.com/office/drawing/2014/main" id="{7562C2DA-FE12-8C24-1DDF-A91A2D2CD7F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46000" y="5112000"/>
            <a:ext cx="1746000" cy="1746000"/>
          </a:xfrm>
          <a:prstGeom prst="rect">
            <a:avLst/>
          </a:prstGeom>
        </p:spPr>
      </p:pic>
    </p:spTree>
    <p:extLst>
      <p:ext uri="{BB962C8B-B14F-4D97-AF65-F5344CB8AC3E}">
        <p14:creationId xmlns:p14="http://schemas.microsoft.com/office/powerpoint/2010/main" val="348017828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2_GO-Inhoud+vormen">
    <p:bg>
      <p:bgPr>
        <a:solidFill>
          <a:schemeClr val="bg1"/>
        </a:solidFill>
        <a:effectLst/>
      </p:bgPr>
    </p:bg>
    <p:spTree>
      <p:nvGrpSpPr>
        <p:cNvPr id="1" name=""/>
        <p:cNvGrpSpPr/>
        <p:nvPr/>
      </p:nvGrpSpPr>
      <p:grpSpPr>
        <a:xfrm>
          <a:off x="0" y="0"/>
          <a:ext cx="0" cy="0"/>
          <a:chOff x="0" y="0"/>
          <a:chExt cx="0" cy="0"/>
        </a:xfrm>
      </p:grpSpPr>
      <p:pic>
        <p:nvPicPr>
          <p:cNvPr id="26" name="Graphic 25">
            <a:extLst>
              <a:ext uri="{FF2B5EF4-FFF2-40B4-BE49-F238E27FC236}">
                <a16:creationId xmlns:a16="http://schemas.microsoft.com/office/drawing/2014/main" id="{C393996E-FCD4-F0E9-BFF0-4C126A2B068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621200" y="5331600"/>
            <a:ext cx="1524266" cy="1524266"/>
          </a:xfrm>
          <a:prstGeom prst="rect">
            <a:avLst/>
          </a:prstGeom>
        </p:spPr>
      </p:pic>
      <p:pic>
        <p:nvPicPr>
          <p:cNvPr id="27" name="Graphic 26">
            <a:extLst>
              <a:ext uri="{FF2B5EF4-FFF2-40B4-BE49-F238E27FC236}">
                <a16:creationId xmlns:a16="http://schemas.microsoft.com/office/drawing/2014/main" id="{5F629D9A-9035-BD11-D244-C8D76AA56DA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9144000" y="0"/>
            <a:ext cx="1522800" cy="1522800"/>
          </a:xfrm>
          <a:prstGeom prst="rect">
            <a:avLst/>
          </a:prstGeom>
        </p:spPr>
      </p:pic>
      <p:pic>
        <p:nvPicPr>
          <p:cNvPr id="29" name="Graphic 28">
            <a:extLst>
              <a:ext uri="{FF2B5EF4-FFF2-40B4-BE49-F238E27FC236}">
                <a16:creationId xmlns:a16="http://schemas.microsoft.com/office/drawing/2014/main" id="{53745AD0-97CF-FBF3-FABC-BEF36F6FB8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6800" y="1522800"/>
            <a:ext cx="1522800" cy="1522800"/>
          </a:xfrm>
          <a:prstGeom prst="rect">
            <a:avLst/>
          </a:prstGeom>
        </p:spPr>
      </p:pic>
      <p:pic>
        <p:nvPicPr>
          <p:cNvPr id="31" name="Graphic 30">
            <a:extLst>
              <a:ext uri="{FF2B5EF4-FFF2-40B4-BE49-F238E27FC236}">
                <a16:creationId xmlns:a16="http://schemas.microsoft.com/office/drawing/2014/main" id="{EBFE7F91-0613-E648-0B6C-260A6C8C6E7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44000" y="3045600"/>
            <a:ext cx="1522800" cy="1522800"/>
          </a:xfrm>
          <a:prstGeom prst="rect">
            <a:avLst/>
          </a:prstGeom>
        </p:spPr>
      </p:pic>
      <p:pic>
        <p:nvPicPr>
          <p:cNvPr id="33" name="Graphic 32">
            <a:extLst>
              <a:ext uri="{FF2B5EF4-FFF2-40B4-BE49-F238E27FC236}">
                <a16:creationId xmlns:a16="http://schemas.microsoft.com/office/drawing/2014/main" id="{116F657A-47BE-FD19-6097-D7396E6BFE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44000" y="1522800"/>
            <a:ext cx="1522800" cy="1522800"/>
          </a:xfrm>
          <a:prstGeom prst="rect">
            <a:avLst/>
          </a:prstGeom>
        </p:spPr>
      </p:pic>
      <p:pic>
        <p:nvPicPr>
          <p:cNvPr id="35" name="Graphic 34">
            <a:extLst>
              <a:ext uri="{FF2B5EF4-FFF2-40B4-BE49-F238E27FC236}">
                <a16:creationId xmlns:a16="http://schemas.microsoft.com/office/drawing/2014/main" id="{D11DBC71-CCEB-B5A2-BE2F-ACB3A93F5DD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66800" y="0"/>
            <a:ext cx="1522800" cy="1522800"/>
          </a:xfrm>
          <a:prstGeom prst="rect">
            <a:avLst/>
          </a:prstGeom>
        </p:spPr>
      </p:pic>
      <p:pic>
        <p:nvPicPr>
          <p:cNvPr id="37" name="Graphic 36">
            <a:extLst>
              <a:ext uri="{FF2B5EF4-FFF2-40B4-BE49-F238E27FC236}">
                <a16:creationId xmlns:a16="http://schemas.microsoft.com/office/drawing/2014/main" id="{5F77FE3E-8BFD-F1B2-0F1C-45FB788F513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664992" y="3807000"/>
            <a:ext cx="1522800" cy="1522800"/>
          </a:xfrm>
          <a:prstGeom prst="rect">
            <a:avLst/>
          </a:prstGeom>
        </p:spPr>
      </p:pic>
      <p:pic>
        <p:nvPicPr>
          <p:cNvPr id="39" name="Graphic 38">
            <a:extLst>
              <a:ext uri="{FF2B5EF4-FFF2-40B4-BE49-F238E27FC236}">
                <a16:creationId xmlns:a16="http://schemas.microsoft.com/office/drawing/2014/main" id="{5BDEB1AF-6A54-D0F0-6582-D3627A8BAE6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144000" y="5331600"/>
            <a:ext cx="1522800" cy="1522800"/>
          </a:xfrm>
          <a:prstGeom prst="rect">
            <a:avLst/>
          </a:prstGeom>
        </p:spPr>
      </p:pic>
      <p:pic>
        <p:nvPicPr>
          <p:cNvPr id="41" name="Graphic 40">
            <a:extLst>
              <a:ext uri="{FF2B5EF4-FFF2-40B4-BE49-F238E27FC236}">
                <a16:creationId xmlns:a16="http://schemas.microsoft.com/office/drawing/2014/main" id="{CF7FA3A8-433C-D301-CE9C-459B401C4A9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664992" y="5335200"/>
            <a:ext cx="1522800" cy="1522800"/>
          </a:xfrm>
          <a:prstGeom prst="rect">
            <a:avLst/>
          </a:prstGeom>
        </p:spPr>
      </p:pic>
      <p:sp>
        <p:nvSpPr>
          <p:cNvPr id="19" name="Tijdelijke aanduiding voor inhoud 8">
            <a:extLst>
              <a:ext uri="{FF2B5EF4-FFF2-40B4-BE49-F238E27FC236}">
                <a16:creationId xmlns:a16="http://schemas.microsoft.com/office/drawing/2014/main" id="{4821364F-C086-F65E-8C9B-108EC387C50C}"/>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1" name="Tijdelijke aanduiding voor voettekst 20">
            <a:extLst>
              <a:ext uri="{FF2B5EF4-FFF2-40B4-BE49-F238E27FC236}">
                <a16:creationId xmlns:a16="http://schemas.microsoft.com/office/drawing/2014/main" id="{1C7963B2-B8BC-2EE5-95C8-7456AECE1381}"/>
              </a:ext>
            </a:extLst>
          </p:cNvPr>
          <p:cNvSpPr>
            <a:spLocks noGrp="1"/>
          </p:cNvSpPr>
          <p:nvPr>
            <p:ph type="ftr" sz="quarter" idx="17"/>
          </p:nvPr>
        </p:nvSpPr>
        <p:spPr/>
        <p:txBody>
          <a:bodyPr/>
          <a:lstStyle/>
          <a:p>
            <a:fld id="{7ED1649C-F388-3F46-A60C-0AF6BF34E8D4}" type="slidenum">
              <a:rPr lang="nl-BE" smtClean="0"/>
              <a:pPr/>
              <a:t>‹#›</a:t>
            </a:fld>
            <a:endParaRPr lang="nl-BE" dirty="0"/>
          </a:p>
        </p:txBody>
      </p:sp>
      <p:pic>
        <p:nvPicPr>
          <p:cNvPr id="23" name="Graphic 22">
            <a:extLst>
              <a:ext uri="{FF2B5EF4-FFF2-40B4-BE49-F238E27FC236}">
                <a16:creationId xmlns:a16="http://schemas.microsoft.com/office/drawing/2014/main" id="{954CC21A-C92C-87F2-DEDE-5BEA397D0E21}"/>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0" y="5209950"/>
            <a:ext cx="1648050" cy="1648050"/>
          </a:xfrm>
          <a:prstGeom prst="rect">
            <a:avLst/>
          </a:prstGeom>
        </p:spPr>
      </p:pic>
      <p:sp>
        <p:nvSpPr>
          <p:cNvPr id="2" name="Titel 1">
            <a:extLst>
              <a:ext uri="{FF2B5EF4-FFF2-40B4-BE49-F238E27FC236}">
                <a16:creationId xmlns:a16="http://schemas.microsoft.com/office/drawing/2014/main" id="{D50C9832-DC8A-4E1B-E8E9-1D7231DBB167}"/>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_GO-Titel+TekstBullets+vormenRechts">
    <p:bg>
      <p:bgPr>
        <a:solidFill>
          <a:schemeClr val="bg1"/>
        </a:solidFill>
        <a:effectLst/>
      </p:bgPr>
    </p:bg>
    <p:spTree>
      <p:nvGrpSpPr>
        <p:cNvPr id="1" name=""/>
        <p:cNvGrpSpPr/>
        <p:nvPr/>
      </p:nvGrpSpPr>
      <p:grpSpPr>
        <a:xfrm>
          <a:off x="0" y="0"/>
          <a:ext cx="0" cy="0"/>
          <a:chOff x="0" y="0"/>
          <a:chExt cx="0" cy="0"/>
        </a:xfrm>
      </p:grpSpPr>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36" name="Graphic 35">
            <a:extLst>
              <a:ext uri="{FF2B5EF4-FFF2-40B4-BE49-F238E27FC236}">
                <a16:creationId xmlns:a16="http://schemas.microsoft.com/office/drawing/2014/main" id="{CC0BD16D-DD6B-E423-79E7-26FABE491E4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146400" y="0"/>
            <a:ext cx="1522800" cy="1522800"/>
          </a:xfrm>
          <a:prstGeom prst="rect">
            <a:avLst/>
          </a:prstGeom>
        </p:spPr>
      </p:pic>
      <p:pic>
        <p:nvPicPr>
          <p:cNvPr id="38" name="Graphic 37">
            <a:extLst>
              <a:ext uri="{FF2B5EF4-FFF2-40B4-BE49-F238E27FC236}">
                <a16:creationId xmlns:a16="http://schemas.microsoft.com/office/drawing/2014/main" id="{DC31A76E-CC93-701C-7D41-929400A2F86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69200" y="0"/>
            <a:ext cx="1522800" cy="1522800"/>
          </a:xfrm>
          <a:prstGeom prst="rect">
            <a:avLst/>
          </a:prstGeom>
        </p:spPr>
      </p:pic>
      <p:pic>
        <p:nvPicPr>
          <p:cNvPr id="40" name="Graphic 39">
            <a:extLst>
              <a:ext uri="{FF2B5EF4-FFF2-40B4-BE49-F238E27FC236}">
                <a16:creationId xmlns:a16="http://schemas.microsoft.com/office/drawing/2014/main" id="{2988E8ED-9F6F-CE50-6C6B-83B9447A5BC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10800" y="1522800"/>
            <a:ext cx="1522800" cy="1522800"/>
          </a:xfrm>
          <a:prstGeom prst="rect">
            <a:avLst/>
          </a:prstGeom>
        </p:spPr>
      </p:pic>
      <p:pic>
        <p:nvPicPr>
          <p:cNvPr id="42" name="Graphic 41">
            <a:extLst>
              <a:ext uri="{FF2B5EF4-FFF2-40B4-BE49-F238E27FC236}">
                <a16:creationId xmlns:a16="http://schemas.microsoft.com/office/drawing/2014/main" id="{EA5C0000-9AA1-2C73-2A21-CA739DD9D68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670400" y="1522800"/>
            <a:ext cx="1522800" cy="1522800"/>
          </a:xfrm>
          <a:prstGeom prst="rect">
            <a:avLst/>
          </a:prstGeom>
        </p:spPr>
      </p:pic>
      <p:pic>
        <p:nvPicPr>
          <p:cNvPr id="44" name="Graphic 43">
            <a:extLst>
              <a:ext uri="{FF2B5EF4-FFF2-40B4-BE49-F238E27FC236}">
                <a16:creationId xmlns:a16="http://schemas.microsoft.com/office/drawing/2014/main" id="{BED9D39D-1721-284F-6671-C2268B2B5AE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144000" y="3045600"/>
            <a:ext cx="1522800" cy="1522800"/>
          </a:xfrm>
          <a:prstGeom prst="rect">
            <a:avLst/>
          </a:prstGeom>
        </p:spPr>
      </p:pic>
      <p:pic>
        <p:nvPicPr>
          <p:cNvPr id="46" name="Graphic 45">
            <a:extLst>
              <a:ext uri="{FF2B5EF4-FFF2-40B4-BE49-F238E27FC236}">
                <a16:creationId xmlns:a16="http://schemas.microsoft.com/office/drawing/2014/main" id="{E7A7DFC3-E519-60FD-C52E-4AECDB17C28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669200" y="3805200"/>
            <a:ext cx="1522800" cy="1522800"/>
          </a:xfrm>
          <a:prstGeom prst="rect">
            <a:avLst/>
          </a:prstGeom>
        </p:spPr>
      </p:pic>
      <p:pic>
        <p:nvPicPr>
          <p:cNvPr id="48" name="Graphic 47">
            <a:extLst>
              <a:ext uri="{FF2B5EF4-FFF2-40B4-BE49-F238E27FC236}">
                <a16:creationId xmlns:a16="http://schemas.microsoft.com/office/drawing/2014/main" id="{076F811B-F1A2-C481-1AA0-84F2FF5A5C4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5400000">
            <a:off x="0" y="0"/>
            <a:ext cx="1522800" cy="1522800"/>
          </a:xfrm>
          <a:prstGeom prst="rect">
            <a:avLst/>
          </a:prstGeom>
        </p:spPr>
      </p:pic>
      <p:pic>
        <p:nvPicPr>
          <p:cNvPr id="50" name="Graphic 49">
            <a:extLst>
              <a:ext uri="{FF2B5EF4-FFF2-40B4-BE49-F238E27FC236}">
                <a16:creationId xmlns:a16="http://schemas.microsoft.com/office/drawing/2014/main" id="{1742010C-9B72-C6F2-828C-D314A58EBB2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141600" y="5335200"/>
            <a:ext cx="1522800" cy="1522800"/>
          </a:xfrm>
          <a:prstGeom prst="rect">
            <a:avLst/>
          </a:prstGeom>
        </p:spPr>
      </p:pic>
      <p:pic>
        <p:nvPicPr>
          <p:cNvPr id="52" name="Graphic 51">
            <a:extLst>
              <a:ext uri="{FF2B5EF4-FFF2-40B4-BE49-F238E27FC236}">
                <a16:creationId xmlns:a16="http://schemas.microsoft.com/office/drawing/2014/main" id="{B0DAC3D9-C39F-F8B2-43CA-367362E04249}"/>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616400" y="5335200"/>
            <a:ext cx="1522800" cy="1522800"/>
          </a:xfrm>
          <a:prstGeom prst="rect">
            <a:avLst/>
          </a:prstGeom>
        </p:spPr>
      </p:pic>
      <p:pic>
        <p:nvPicPr>
          <p:cNvPr id="54" name="Graphic 53">
            <a:extLst>
              <a:ext uri="{FF2B5EF4-FFF2-40B4-BE49-F238E27FC236}">
                <a16:creationId xmlns:a16="http://schemas.microsoft.com/office/drawing/2014/main" id="{13AC3FDE-0026-42ED-73AD-62EE23ED329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5400000">
            <a:off x="10669200" y="5328000"/>
            <a:ext cx="1522800" cy="1522800"/>
          </a:xfrm>
          <a:prstGeom prst="rect">
            <a:avLst/>
          </a:prstGeom>
        </p:spPr>
      </p:pic>
      <p:sp>
        <p:nvSpPr>
          <p:cNvPr id="55" name="Tijdelijke aanduiding voor voettekst 54">
            <a:extLst>
              <a:ext uri="{FF2B5EF4-FFF2-40B4-BE49-F238E27FC236}">
                <a16:creationId xmlns:a16="http://schemas.microsoft.com/office/drawing/2014/main" id="{DED91EB7-94B0-BF73-A333-EFF66EBB33AC}"/>
              </a:ext>
            </a:extLst>
          </p:cNvPr>
          <p:cNvSpPr>
            <a:spLocks noGrp="1"/>
          </p:cNvSpPr>
          <p:nvPr>
            <p:ph type="ftr" sz="quarter" idx="14"/>
          </p:nvPr>
        </p:nvSpPr>
        <p:spPr/>
        <p:txBody>
          <a:bodyPr/>
          <a:lstStyle/>
          <a:p>
            <a:fld id="{7ED1649C-F388-3F46-A60C-0AF6BF34E8D4}" type="slidenum">
              <a:rPr lang="nl-BE" smtClean="0"/>
              <a:pPr/>
              <a:t>‹#›</a:t>
            </a:fld>
            <a:endParaRPr lang="nl-BE" dirty="0"/>
          </a:p>
        </p:txBody>
      </p:sp>
      <p:sp>
        <p:nvSpPr>
          <p:cNvPr id="57" name="Titel 56">
            <a:extLst>
              <a:ext uri="{FF2B5EF4-FFF2-40B4-BE49-F238E27FC236}">
                <a16:creationId xmlns:a16="http://schemas.microsoft.com/office/drawing/2014/main" id="{971E98CD-DA68-CFF6-C22D-791A520DA01B}"/>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58" name="Tijdelijke aanduiding voor inhoud 8">
            <a:extLst>
              <a:ext uri="{FF2B5EF4-FFF2-40B4-BE49-F238E27FC236}">
                <a16:creationId xmlns:a16="http://schemas.microsoft.com/office/drawing/2014/main" id="{6A659041-DFED-D528-934F-8940E92A1E06}"/>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4" name="Tijdelijke aanduiding voor voettekst 3">
            <a:extLst>
              <a:ext uri="{FF2B5EF4-FFF2-40B4-BE49-F238E27FC236}">
                <a16:creationId xmlns:a16="http://schemas.microsoft.com/office/drawing/2014/main" id="{13757B50-62C9-4101-AF3F-94224E33E06C}"/>
              </a:ext>
            </a:extLst>
          </p:cNvPr>
          <p:cNvSpPr>
            <a:spLocks noGrp="1"/>
          </p:cNvSpPr>
          <p:nvPr>
            <p:ph type="ftr" sz="quarter" idx="14"/>
          </p:nvPr>
        </p:nvSpPr>
        <p:spPr/>
        <p:txBody>
          <a:bodyPr/>
          <a:lstStyle/>
          <a:p>
            <a:fld id="{7ED1649C-F388-3F46-A60C-0AF6BF34E8D4}" type="slidenum">
              <a:rPr lang="nl-BE" smtClean="0"/>
              <a:pPr/>
              <a:t>‹#›</a:t>
            </a:fld>
            <a:endParaRPr lang="nl-BE" dirty="0"/>
          </a:p>
        </p:txBody>
      </p:sp>
      <p:pic>
        <p:nvPicPr>
          <p:cNvPr id="25" name="Graphic 24">
            <a:extLst>
              <a:ext uri="{FF2B5EF4-FFF2-40B4-BE49-F238E27FC236}">
                <a16:creationId xmlns:a16="http://schemas.microsoft.com/office/drawing/2014/main" id="{CBEB3BB8-18F0-C0CC-FFD0-C6D7D2ABC00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522800" y="0"/>
            <a:ext cx="1522800" cy="1522800"/>
          </a:xfrm>
          <a:prstGeom prst="rect">
            <a:avLst/>
          </a:prstGeom>
        </p:spPr>
      </p:pic>
      <p:pic>
        <p:nvPicPr>
          <p:cNvPr id="26" name="Graphic 25">
            <a:extLst>
              <a:ext uri="{FF2B5EF4-FFF2-40B4-BE49-F238E27FC236}">
                <a16:creationId xmlns:a16="http://schemas.microsoft.com/office/drawing/2014/main" id="{DDB788AB-213B-255D-B045-D42DF834CD2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pic>
        <p:nvPicPr>
          <p:cNvPr id="27" name="Graphic 26">
            <a:extLst>
              <a:ext uri="{FF2B5EF4-FFF2-40B4-BE49-F238E27FC236}">
                <a16:creationId xmlns:a16="http://schemas.microsoft.com/office/drawing/2014/main" id="{944A90BF-D787-1009-43D8-A08DBCD50FE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0800000">
            <a:off x="761399" y="1522800"/>
            <a:ext cx="1522800" cy="1522800"/>
          </a:xfrm>
          <a:prstGeom prst="rect">
            <a:avLst/>
          </a:prstGeom>
        </p:spPr>
      </p:pic>
      <p:pic>
        <p:nvPicPr>
          <p:cNvPr id="28" name="Graphic 27">
            <a:extLst>
              <a:ext uri="{FF2B5EF4-FFF2-40B4-BE49-F238E27FC236}">
                <a16:creationId xmlns:a16="http://schemas.microsoft.com/office/drawing/2014/main" id="{272FD959-EC24-A69C-7F2C-68A1285182E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0" y="1522800"/>
            <a:ext cx="1522800" cy="1522800"/>
          </a:xfrm>
          <a:prstGeom prst="rect">
            <a:avLst/>
          </a:prstGeom>
        </p:spPr>
      </p:pic>
      <p:pic>
        <p:nvPicPr>
          <p:cNvPr id="29" name="Graphic 28">
            <a:extLst>
              <a:ext uri="{FF2B5EF4-FFF2-40B4-BE49-F238E27FC236}">
                <a16:creationId xmlns:a16="http://schemas.microsoft.com/office/drawing/2014/main" id="{1F133A76-B0E4-DC4E-5824-D253E0259A3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rot="5400000">
            <a:off x="1522800" y="3045600"/>
            <a:ext cx="1522800" cy="1522800"/>
          </a:xfrm>
          <a:prstGeom prst="rect">
            <a:avLst/>
          </a:prstGeom>
        </p:spPr>
      </p:pic>
      <p:pic>
        <p:nvPicPr>
          <p:cNvPr id="30" name="Graphic 29">
            <a:extLst>
              <a:ext uri="{FF2B5EF4-FFF2-40B4-BE49-F238E27FC236}">
                <a16:creationId xmlns:a16="http://schemas.microsoft.com/office/drawing/2014/main" id="{454DCF2D-F84A-32A5-2DFE-B9C36E2BDD8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0" y="3816427"/>
            <a:ext cx="1522800" cy="1522800"/>
          </a:xfrm>
          <a:prstGeom prst="rect">
            <a:avLst/>
          </a:prstGeom>
        </p:spPr>
      </p:pic>
      <p:pic>
        <p:nvPicPr>
          <p:cNvPr id="31" name="Graphic 30">
            <a:extLst>
              <a:ext uri="{FF2B5EF4-FFF2-40B4-BE49-F238E27FC236}">
                <a16:creationId xmlns:a16="http://schemas.microsoft.com/office/drawing/2014/main" id="{69C7B223-EE9F-4463-D320-B022F1E0860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rot="16200000">
            <a:off x="1522800" y="5335200"/>
            <a:ext cx="1522800" cy="1522800"/>
          </a:xfrm>
          <a:prstGeom prst="rect">
            <a:avLst/>
          </a:prstGeom>
        </p:spPr>
      </p:pic>
      <p:pic>
        <p:nvPicPr>
          <p:cNvPr id="32" name="Graphic 31">
            <a:extLst>
              <a:ext uri="{FF2B5EF4-FFF2-40B4-BE49-F238E27FC236}">
                <a16:creationId xmlns:a16="http://schemas.microsoft.com/office/drawing/2014/main" id="{49620DAF-55EE-853C-290F-1161599FE59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rot="5400000">
            <a:off x="3045600" y="5335200"/>
            <a:ext cx="1522800" cy="1522800"/>
          </a:xfrm>
          <a:prstGeom prst="rect">
            <a:avLst/>
          </a:prstGeom>
        </p:spPr>
      </p:pic>
      <p:pic>
        <p:nvPicPr>
          <p:cNvPr id="33" name="Graphic 32">
            <a:extLst>
              <a:ext uri="{FF2B5EF4-FFF2-40B4-BE49-F238E27FC236}">
                <a16:creationId xmlns:a16="http://schemas.microsoft.com/office/drawing/2014/main" id="{64B1A038-5B8A-3C11-BB5E-CE819E92EF89}"/>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10800000">
            <a:off x="0" y="5335200"/>
            <a:ext cx="1522800" cy="1522800"/>
          </a:xfrm>
          <a:prstGeom prst="rect">
            <a:avLst/>
          </a:prstGeom>
        </p:spPr>
      </p:pic>
      <p:sp>
        <p:nvSpPr>
          <p:cNvPr id="37" name="Tijdelijke aanduiding voor inhoud 8">
            <a:extLst>
              <a:ext uri="{FF2B5EF4-FFF2-40B4-BE49-F238E27FC236}">
                <a16:creationId xmlns:a16="http://schemas.microsoft.com/office/drawing/2014/main" id="{88533E6A-4C4C-410B-3F1B-CC92F71FD36D}"/>
              </a:ext>
            </a:extLst>
          </p:cNvPr>
          <p:cNvSpPr>
            <a:spLocks noGrp="1"/>
          </p:cNvSpPr>
          <p:nvPr>
            <p:ph sz="quarter" idx="16"/>
          </p:nvPr>
        </p:nvSpPr>
        <p:spPr>
          <a:xfrm>
            <a:off x="3610210" y="1825625"/>
            <a:ext cx="774359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8" name="Ondertitel 2">
            <a:extLst>
              <a:ext uri="{FF2B5EF4-FFF2-40B4-BE49-F238E27FC236}">
                <a16:creationId xmlns:a16="http://schemas.microsoft.com/office/drawing/2014/main" id="{7ED3B5B8-5A44-6634-C70D-B6C13537769D}"/>
              </a:ext>
            </a:extLst>
          </p:cNvPr>
          <p:cNvSpPr>
            <a:spLocks noGrp="1"/>
          </p:cNvSpPr>
          <p:nvPr>
            <p:ph type="subTitle" idx="1"/>
          </p:nvPr>
        </p:nvSpPr>
        <p:spPr>
          <a:xfrm>
            <a:off x="3610210" y="1162207"/>
            <a:ext cx="774359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39" name="Titel 56">
            <a:extLst>
              <a:ext uri="{FF2B5EF4-FFF2-40B4-BE49-F238E27FC236}">
                <a16:creationId xmlns:a16="http://schemas.microsoft.com/office/drawing/2014/main" id="{DF7BF81E-AECA-73D6-0C57-228B69ACFE0A}"/>
              </a:ext>
            </a:extLst>
          </p:cNvPr>
          <p:cNvSpPr>
            <a:spLocks noGrp="1"/>
          </p:cNvSpPr>
          <p:nvPr>
            <p:ph type="title"/>
          </p:nvPr>
        </p:nvSpPr>
        <p:spPr>
          <a:xfrm>
            <a:off x="3610210" y="365126"/>
            <a:ext cx="7743590" cy="797081"/>
          </a:xfrm>
        </p:spPr>
        <p:txBody>
          <a:bodyPr/>
          <a:lstStyle/>
          <a:p>
            <a:r>
              <a:rPr lang="nl-NL"/>
              <a:t>Klik om stijl te bewerken</a:t>
            </a:r>
            <a:endParaRPr lang="nl-BE" dirty="0"/>
          </a:p>
        </p:txBody>
      </p:sp>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2_GO-Titel+BulletsMagenta">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2AC13DB4-6EBA-8E24-FA63-8C954E9626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522800" cy="1522800"/>
          </a:xfrm>
          <a:prstGeom prst="rect">
            <a:avLst/>
          </a:prstGeom>
        </p:spPr>
      </p:pic>
      <p:sp>
        <p:nvSpPr>
          <p:cNvPr id="11" name="Tijdelijke aanduiding voor inhoud 8">
            <a:extLst>
              <a:ext uri="{FF2B5EF4-FFF2-40B4-BE49-F238E27FC236}">
                <a16:creationId xmlns:a16="http://schemas.microsoft.com/office/drawing/2014/main" id="{D617D39A-1109-2311-EC86-9E9CC17C73E4}"/>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35820DA5-1AF3-5111-14F8-6C99B6AE5BE7}"/>
              </a:ext>
            </a:extLst>
          </p:cNvPr>
          <p:cNvSpPr>
            <a:spLocks noGrp="1"/>
          </p:cNvSpPr>
          <p:nvPr>
            <p:ph type="ftr" sz="quarter" idx="17"/>
          </p:nvPr>
        </p:nvSpPr>
        <p:spPr/>
        <p:txBody>
          <a:bodyPr/>
          <a:lstStyle/>
          <a:p>
            <a:fld id="{7ED1649C-F388-3F46-A60C-0AF6BF34E8D4}" type="slidenum">
              <a:rPr lang="nl-BE" smtClean="0"/>
              <a:pPr/>
              <a:t>‹#›</a:t>
            </a:fld>
            <a:endParaRPr lang="nl-BE" dirty="0"/>
          </a:p>
        </p:txBody>
      </p:sp>
      <p:pic>
        <p:nvPicPr>
          <p:cNvPr id="18" name="Graphic 17">
            <a:extLst>
              <a:ext uri="{FF2B5EF4-FFF2-40B4-BE49-F238E27FC236}">
                <a16:creationId xmlns:a16="http://schemas.microsoft.com/office/drawing/2014/main" id="{C2907299-7F7B-1D78-996E-77660400C3B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16800" y="3682800"/>
            <a:ext cx="3175200" cy="3175200"/>
          </a:xfrm>
          <a:prstGeom prst="rect">
            <a:avLst/>
          </a:prstGeom>
        </p:spPr>
      </p:pic>
      <p:sp>
        <p:nvSpPr>
          <p:cNvPr id="23" name="Titel 22">
            <a:extLst>
              <a:ext uri="{FF2B5EF4-FFF2-40B4-BE49-F238E27FC236}">
                <a16:creationId xmlns:a16="http://schemas.microsoft.com/office/drawing/2014/main" id="{55D6D885-CE45-0C50-EB89-D00FF75CB646}"/>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_GO-Titel+BulletsMagenta">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2AC13DB4-6EBA-8E24-FA63-8C954E9626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522800" cy="1522800"/>
          </a:xfrm>
          <a:prstGeom prst="rect">
            <a:avLst/>
          </a:prstGeom>
        </p:spPr>
      </p:pic>
      <p:sp>
        <p:nvSpPr>
          <p:cNvPr id="9" name="Ondertitel 2">
            <a:extLst>
              <a:ext uri="{FF2B5EF4-FFF2-40B4-BE49-F238E27FC236}">
                <a16:creationId xmlns:a16="http://schemas.microsoft.com/office/drawing/2014/main" id="{8254BEBF-14CC-16CD-A14F-EC55950D6472}"/>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0" name="Titel 56">
            <a:extLst>
              <a:ext uri="{FF2B5EF4-FFF2-40B4-BE49-F238E27FC236}">
                <a16:creationId xmlns:a16="http://schemas.microsoft.com/office/drawing/2014/main" id="{D888E311-CD77-FCD8-0BF2-CAA94097EE60}"/>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1" name="Tijdelijke aanduiding voor inhoud 8">
            <a:extLst>
              <a:ext uri="{FF2B5EF4-FFF2-40B4-BE49-F238E27FC236}">
                <a16:creationId xmlns:a16="http://schemas.microsoft.com/office/drawing/2014/main" id="{D617D39A-1109-2311-EC86-9E9CC17C73E4}"/>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35820DA5-1AF3-5111-14F8-6C99B6AE5BE7}"/>
              </a:ext>
            </a:extLst>
          </p:cNvPr>
          <p:cNvSpPr>
            <a:spLocks noGrp="1"/>
          </p:cNvSpPr>
          <p:nvPr>
            <p:ph type="ftr" sz="quarter" idx="17"/>
          </p:nvPr>
        </p:nvSpPr>
        <p:spPr/>
        <p:txBody>
          <a:bodyPr/>
          <a:lstStyle/>
          <a:p>
            <a:fld id="{7ED1649C-F388-3F46-A60C-0AF6BF34E8D4}" type="slidenum">
              <a:rPr lang="nl-BE" smtClean="0"/>
              <a:pPr/>
              <a:t>‹#›</a:t>
            </a:fld>
            <a:endParaRPr lang="nl-BE" dirty="0"/>
          </a:p>
        </p:txBody>
      </p:sp>
      <p:pic>
        <p:nvPicPr>
          <p:cNvPr id="18" name="Graphic 17">
            <a:extLst>
              <a:ext uri="{FF2B5EF4-FFF2-40B4-BE49-F238E27FC236}">
                <a16:creationId xmlns:a16="http://schemas.microsoft.com/office/drawing/2014/main" id="{C2907299-7F7B-1D78-996E-77660400C3B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16800" y="3682800"/>
            <a:ext cx="3175200" cy="3175200"/>
          </a:xfrm>
          <a:prstGeom prst="rect">
            <a:avLst/>
          </a:prstGeom>
        </p:spPr>
      </p:pic>
    </p:spTree>
    <p:extLst>
      <p:ext uri="{BB962C8B-B14F-4D97-AF65-F5344CB8AC3E}">
        <p14:creationId xmlns:p14="http://schemas.microsoft.com/office/powerpoint/2010/main" val="30485236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GO-Titel+BulletsGroen">
    <p:bg>
      <p:bgPr>
        <a:solidFill>
          <a:schemeClr val="bg1"/>
        </a:solidFill>
        <a:effectLst/>
      </p:bgPr>
    </p:bg>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EE9C2640-E1FC-B95F-1CF4-AE407E8E609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522800" cy="1522800"/>
          </a:xfrm>
          <a:prstGeom prst="rect">
            <a:avLst/>
          </a:prstGeom>
        </p:spPr>
      </p:pic>
      <p:sp>
        <p:nvSpPr>
          <p:cNvPr id="15" name="Tijdelijke aanduiding voor voettekst 14">
            <a:extLst>
              <a:ext uri="{FF2B5EF4-FFF2-40B4-BE49-F238E27FC236}">
                <a16:creationId xmlns:a16="http://schemas.microsoft.com/office/drawing/2014/main" id="{5B56282E-E81A-F86B-5232-F9880DED1C77}"/>
              </a:ext>
            </a:extLst>
          </p:cNvPr>
          <p:cNvSpPr>
            <a:spLocks noGrp="1"/>
          </p:cNvSpPr>
          <p:nvPr>
            <p:ph type="ftr" sz="quarter" idx="14"/>
          </p:nvPr>
        </p:nvSpPr>
        <p:spPr/>
        <p:txBody>
          <a:bodyPr/>
          <a:lstStyle/>
          <a:p>
            <a:fld id="{7ED1649C-F388-3F46-A60C-0AF6BF34E8D4}" type="slidenum">
              <a:rPr lang="nl-BE" smtClean="0"/>
              <a:pPr/>
              <a:t>‹#›</a:t>
            </a:fld>
            <a:endParaRPr lang="nl-BE" dirty="0"/>
          </a:p>
        </p:txBody>
      </p:sp>
      <p:sp>
        <p:nvSpPr>
          <p:cNvPr id="18" name="Tijdelijke aanduiding voor inhoud 8">
            <a:extLst>
              <a:ext uri="{FF2B5EF4-FFF2-40B4-BE49-F238E27FC236}">
                <a16:creationId xmlns:a16="http://schemas.microsoft.com/office/drawing/2014/main" id="{7682AFB4-7ED1-DA1C-84BB-A0EF72297F1E}"/>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20" name="Graphic 19">
            <a:extLst>
              <a:ext uri="{FF2B5EF4-FFF2-40B4-BE49-F238E27FC236}">
                <a16:creationId xmlns:a16="http://schemas.microsoft.com/office/drawing/2014/main" id="{2F66585E-849F-0CED-8336-58637163D04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16800" y="3682800"/>
            <a:ext cx="3175200" cy="3175200"/>
          </a:xfrm>
          <a:prstGeom prst="rect">
            <a:avLst/>
          </a:prstGeom>
        </p:spPr>
      </p:pic>
      <p:sp>
        <p:nvSpPr>
          <p:cNvPr id="19" name="Titel 18">
            <a:extLst>
              <a:ext uri="{FF2B5EF4-FFF2-40B4-BE49-F238E27FC236}">
                <a16:creationId xmlns:a16="http://schemas.microsoft.com/office/drawing/2014/main" id="{F68D0C47-416B-C1B9-D202-BE224FCCFC2A}"/>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1_GO-Titel+BulletsGroen">
    <p:bg>
      <p:bgPr>
        <a:solidFill>
          <a:schemeClr val="bg1"/>
        </a:solidFill>
        <a:effectLst/>
      </p:bgPr>
    </p:bg>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EE9C2640-E1FC-B95F-1CF4-AE407E8E609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522800" cy="1522800"/>
          </a:xfrm>
          <a:prstGeom prst="rect">
            <a:avLst/>
          </a:prstGeom>
        </p:spPr>
      </p:pic>
      <p:sp>
        <p:nvSpPr>
          <p:cNvPr id="15" name="Tijdelijke aanduiding voor voettekst 14">
            <a:extLst>
              <a:ext uri="{FF2B5EF4-FFF2-40B4-BE49-F238E27FC236}">
                <a16:creationId xmlns:a16="http://schemas.microsoft.com/office/drawing/2014/main" id="{5B56282E-E81A-F86B-5232-F9880DED1C77}"/>
              </a:ext>
            </a:extLst>
          </p:cNvPr>
          <p:cNvSpPr>
            <a:spLocks noGrp="1"/>
          </p:cNvSpPr>
          <p:nvPr>
            <p:ph type="ftr" sz="quarter" idx="14"/>
          </p:nvPr>
        </p:nvSpPr>
        <p:spPr/>
        <p:txBody>
          <a:bodyPr/>
          <a:lstStyle/>
          <a:p>
            <a:fld id="{7ED1649C-F388-3F46-A60C-0AF6BF34E8D4}" type="slidenum">
              <a:rPr lang="nl-BE" smtClean="0"/>
              <a:pPr/>
              <a:t>‹#›</a:t>
            </a:fld>
            <a:endParaRPr lang="nl-BE" dirty="0"/>
          </a:p>
        </p:txBody>
      </p:sp>
      <p:sp>
        <p:nvSpPr>
          <p:cNvPr id="16" name="Ondertitel 2">
            <a:extLst>
              <a:ext uri="{FF2B5EF4-FFF2-40B4-BE49-F238E27FC236}">
                <a16:creationId xmlns:a16="http://schemas.microsoft.com/office/drawing/2014/main" id="{A5BB2A7F-29BA-FEEC-82C9-5B75A5EF92BF}"/>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7" name="Titel 56">
            <a:extLst>
              <a:ext uri="{FF2B5EF4-FFF2-40B4-BE49-F238E27FC236}">
                <a16:creationId xmlns:a16="http://schemas.microsoft.com/office/drawing/2014/main" id="{FBDC2BF1-B2C1-491C-D552-7A54E048F21A}"/>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8" name="Tijdelijke aanduiding voor inhoud 8">
            <a:extLst>
              <a:ext uri="{FF2B5EF4-FFF2-40B4-BE49-F238E27FC236}">
                <a16:creationId xmlns:a16="http://schemas.microsoft.com/office/drawing/2014/main" id="{7682AFB4-7ED1-DA1C-84BB-A0EF72297F1E}"/>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20" name="Graphic 19">
            <a:extLst>
              <a:ext uri="{FF2B5EF4-FFF2-40B4-BE49-F238E27FC236}">
                <a16:creationId xmlns:a16="http://schemas.microsoft.com/office/drawing/2014/main" id="{2F66585E-849F-0CED-8336-58637163D04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016800" y="3682800"/>
            <a:ext cx="3175200" cy="3175200"/>
          </a:xfrm>
          <a:prstGeom prst="rect">
            <a:avLst/>
          </a:prstGeom>
        </p:spPr>
      </p:pic>
    </p:spTree>
    <p:extLst>
      <p:ext uri="{BB962C8B-B14F-4D97-AF65-F5344CB8AC3E}">
        <p14:creationId xmlns:p14="http://schemas.microsoft.com/office/powerpoint/2010/main" val="25919680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GO-Titel+BulletsPaar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522800" cy="1522800"/>
          </a:xfrm>
          <a:prstGeom prst="rect">
            <a:avLst/>
          </a:prstGeom>
        </p:spPr>
      </p:pic>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1544E55A-14D2-BA89-9248-5914F0E7A68C}"/>
              </a:ext>
            </a:extLst>
          </p:cNvPr>
          <p:cNvSpPr>
            <a:spLocks noGrp="1"/>
          </p:cNvSpPr>
          <p:nvPr>
            <p:ph type="ftr" sz="quarter" idx="17"/>
          </p:nvPr>
        </p:nvSpPr>
        <p:spPr/>
        <p:txBody>
          <a:bodyPr/>
          <a:lstStyle/>
          <a:p>
            <a:fld id="{7ED1649C-F388-3F46-A60C-0AF6BF34E8D4}" type="slidenum">
              <a:rPr lang="nl-BE" smtClean="0"/>
              <a:pPr/>
              <a:t>‹#›</a:t>
            </a:fld>
            <a:endParaRPr lang="nl-BE" dirty="0"/>
          </a:p>
        </p:txBody>
      </p:sp>
      <p:pic>
        <p:nvPicPr>
          <p:cNvPr id="22" name="Graphic 21">
            <a:extLst>
              <a:ext uri="{FF2B5EF4-FFF2-40B4-BE49-F238E27FC236}">
                <a16:creationId xmlns:a16="http://schemas.microsoft.com/office/drawing/2014/main" id="{C0665DB6-258C-AECA-C582-DED62043EE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9016800" y="3682800"/>
            <a:ext cx="3175200" cy="3175200"/>
          </a:xfrm>
          <a:prstGeom prst="rect">
            <a:avLst/>
          </a:prstGeom>
        </p:spPr>
      </p:pic>
      <p:sp>
        <p:nvSpPr>
          <p:cNvPr id="13" name="Titel 12">
            <a:extLst>
              <a:ext uri="{FF2B5EF4-FFF2-40B4-BE49-F238E27FC236}">
                <a16:creationId xmlns:a16="http://schemas.microsoft.com/office/drawing/2014/main" id="{3A711CC8-813C-D0E1-EC71-DAD6DBDB398F}"/>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2_GO-Titel+BulletsPaar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522800" cy="1522800"/>
          </a:xfrm>
          <a:prstGeom prst="rect">
            <a:avLst/>
          </a:prstGeom>
        </p:spPr>
      </p:pic>
      <p:sp>
        <p:nvSpPr>
          <p:cNvPr id="9" name="Ondertitel 2">
            <a:extLst>
              <a:ext uri="{FF2B5EF4-FFF2-40B4-BE49-F238E27FC236}">
                <a16:creationId xmlns:a16="http://schemas.microsoft.com/office/drawing/2014/main" id="{6E68B0D7-EE49-B838-1E2A-D817F7DCDE83}"/>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0" name="Titel 56">
            <a:extLst>
              <a:ext uri="{FF2B5EF4-FFF2-40B4-BE49-F238E27FC236}">
                <a16:creationId xmlns:a16="http://schemas.microsoft.com/office/drawing/2014/main" id="{79F04B06-9AE9-8ECA-B2C0-9BDD26CFE924}"/>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1544E55A-14D2-BA89-9248-5914F0E7A68C}"/>
              </a:ext>
            </a:extLst>
          </p:cNvPr>
          <p:cNvSpPr>
            <a:spLocks noGrp="1"/>
          </p:cNvSpPr>
          <p:nvPr>
            <p:ph type="ftr" sz="quarter" idx="17"/>
          </p:nvPr>
        </p:nvSpPr>
        <p:spPr/>
        <p:txBody>
          <a:bodyPr/>
          <a:lstStyle/>
          <a:p>
            <a:fld id="{7ED1649C-F388-3F46-A60C-0AF6BF34E8D4}" type="slidenum">
              <a:rPr lang="nl-BE" smtClean="0"/>
              <a:pPr/>
              <a:t>‹#›</a:t>
            </a:fld>
            <a:endParaRPr lang="nl-BE" dirty="0"/>
          </a:p>
        </p:txBody>
      </p:sp>
      <p:pic>
        <p:nvPicPr>
          <p:cNvPr id="22" name="Graphic 21">
            <a:extLst>
              <a:ext uri="{FF2B5EF4-FFF2-40B4-BE49-F238E27FC236}">
                <a16:creationId xmlns:a16="http://schemas.microsoft.com/office/drawing/2014/main" id="{C0665DB6-258C-AECA-C582-DED62043EE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9016800" y="3682800"/>
            <a:ext cx="3175200" cy="3175200"/>
          </a:xfrm>
          <a:prstGeom prst="rect">
            <a:avLst/>
          </a:prstGeom>
        </p:spPr>
      </p:pic>
    </p:spTree>
    <p:extLst>
      <p:ext uri="{BB962C8B-B14F-4D97-AF65-F5344CB8AC3E}">
        <p14:creationId xmlns:p14="http://schemas.microsoft.com/office/powerpoint/2010/main" val="12878138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5_GO-Titel+Bullets">
    <p:bg>
      <p:bgPr>
        <a:solidFill>
          <a:schemeClr val="bg1"/>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240CA03E-9B64-678F-4A8E-97EC9382D87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016800" y="3682800"/>
            <a:ext cx="3175200" cy="3175200"/>
          </a:xfrm>
          <a:prstGeom prst="rect">
            <a:avLst/>
          </a:prstGeom>
        </p:spPr>
      </p:pic>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voettekst 3">
            <a:extLst>
              <a:ext uri="{FF2B5EF4-FFF2-40B4-BE49-F238E27FC236}">
                <a16:creationId xmlns:a16="http://schemas.microsoft.com/office/drawing/2014/main" id="{7870F2B0-C9F4-B0E9-2662-DB2B02A8E946}"/>
              </a:ext>
            </a:extLst>
          </p:cNvPr>
          <p:cNvSpPr>
            <a:spLocks noGrp="1"/>
          </p:cNvSpPr>
          <p:nvPr>
            <p:ph type="ftr" sz="quarter" idx="17"/>
          </p:nvPr>
        </p:nvSpPr>
        <p:spPr/>
        <p:txBody>
          <a:bodyPr/>
          <a:lstStyle/>
          <a:p>
            <a:fld id="{7ED1649C-F388-3F46-A60C-0AF6BF34E8D4}" type="slidenum">
              <a:rPr lang="nl-BE" smtClean="0"/>
              <a:pPr/>
              <a:t>‹#›</a:t>
            </a:fld>
            <a:endParaRPr lang="nl-BE" dirty="0"/>
          </a:p>
        </p:txBody>
      </p:sp>
      <p:sp>
        <p:nvSpPr>
          <p:cNvPr id="2" name="Titel 1">
            <a:extLst>
              <a:ext uri="{FF2B5EF4-FFF2-40B4-BE49-F238E27FC236}">
                <a16:creationId xmlns:a16="http://schemas.microsoft.com/office/drawing/2014/main" id="{96D258D1-28FB-0AFE-8A77-D4FC4BEC4036}"/>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443390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4_GO-Titel+Bullets">
    <p:bg>
      <p:bgPr>
        <a:solidFill>
          <a:schemeClr val="bg1"/>
        </a:solidFill>
        <a:effectLst/>
      </p:bgPr>
    </p:bg>
    <p:spTree>
      <p:nvGrpSpPr>
        <p:cNvPr id="1" name=""/>
        <p:cNvGrpSpPr/>
        <p:nvPr/>
      </p:nvGrpSpPr>
      <p:grpSpPr>
        <a:xfrm>
          <a:off x="0" y="0"/>
          <a:ext cx="0" cy="0"/>
          <a:chOff x="0" y="0"/>
          <a:chExt cx="0" cy="0"/>
        </a:xfrm>
      </p:grpSpPr>
      <p:pic>
        <p:nvPicPr>
          <p:cNvPr id="18" name="Graphic 17">
            <a:extLst>
              <a:ext uri="{FF2B5EF4-FFF2-40B4-BE49-F238E27FC236}">
                <a16:creationId xmlns:a16="http://schemas.microsoft.com/office/drawing/2014/main" id="{1722FFC0-96A8-0823-BD29-0900F44F721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016800" y="3682800"/>
            <a:ext cx="3175200" cy="3175200"/>
          </a:xfrm>
          <a:prstGeom prst="rect">
            <a:avLst/>
          </a:prstGeom>
        </p:spPr>
      </p:pic>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9" name="Ondertitel 2">
            <a:extLst>
              <a:ext uri="{FF2B5EF4-FFF2-40B4-BE49-F238E27FC236}">
                <a16:creationId xmlns:a16="http://schemas.microsoft.com/office/drawing/2014/main" id="{6E68B0D7-EE49-B838-1E2A-D817F7DCDE83}"/>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0" name="Titel 56">
            <a:extLst>
              <a:ext uri="{FF2B5EF4-FFF2-40B4-BE49-F238E27FC236}">
                <a16:creationId xmlns:a16="http://schemas.microsoft.com/office/drawing/2014/main" id="{79F04B06-9AE9-8ECA-B2C0-9BDD26CFE924}"/>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voettekst 3">
            <a:extLst>
              <a:ext uri="{FF2B5EF4-FFF2-40B4-BE49-F238E27FC236}">
                <a16:creationId xmlns:a16="http://schemas.microsoft.com/office/drawing/2014/main" id="{7870F2B0-C9F4-B0E9-2662-DB2B02A8E946}"/>
              </a:ext>
            </a:extLst>
          </p:cNvPr>
          <p:cNvSpPr>
            <a:spLocks noGrp="1"/>
          </p:cNvSpPr>
          <p:nvPr>
            <p:ph type="ftr" sz="quarter" idx="17"/>
          </p:nvPr>
        </p:nvSpPr>
        <p:spPr/>
        <p:txBody>
          <a:bodyPr/>
          <a:lstStyle/>
          <a:p>
            <a:fld id="{7ED1649C-F388-3F46-A60C-0AF6BF34E8D4}" type="slidenum">
              <a:rPr lang="nl-BE" smtClean="0"/>
              <a:pPr/>
              <a:t>‹#›</a:t>
            </a:fld>
            <a:endParaRPr lang="nl-BE" dirty="0"/>
          </a:p>
        </p:txBody>
      </p:sp>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7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B012F-03EF-24B5-19C4-929E1C9831BA}"/>
              </a:ext>
            </a:extLst>
          </p:cNvPr>
          <p:cNvSpPr>
            <a:spLocks noGrp="1"/>
          </p:cNvSpPr>
          <p:nvPr>
            <p:ph type="title"/>
          </p:nvPr>
        </p:nvSpPr>
        <p:spPr/>
        <p:txBody>
          <a:bodyPr/>
          <a:lstStyle/>
          <a:p>
            <a:r>
              <a:rPr lang="nl-NL"/>
              <a:t>Klik om stijl te bewerken</a:t>
            </a:r>
            <a:endParaRPr lang="nl-BE"/>
          </a:p>
        </p:txBody>
      </p:sp>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1367612" y="2117857"/>
            <a:ext cx="9986913" cy="720000"/>
          </a:xfrm>
          <a:solidFill>
            <a:schemeClr val="accent1">
              <a:lumMod val="20000"/>
              <a:lumOff val="80000"/>
            </a:schemeClr>
          </a:solidFill>
        </p:spPr>
        <p:txBody>
          <a:bodyPr anchor="ctr">
            <a:noAutofit/>
          </a:bodyPr>
          <a:lstStyle>
            <a:lvl1pPr marL="0" indent="0">
              <a:buNone/>
              <a:defRPr lang="nl-NL" sz="2400" kern="1200" cap="all" baseline="0" dirty="0" smtClean="0">
                <a:solidFill>
                  <a:schemeClr val="accent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13" name="Graphic 12">
            <a:extLst>
              <a:ext uri="{FF2B5EF4-FFF2-40B4-BE49-F238E27FC236}">
                <a16:creationId xmlns:a16="http://schemas.microsoft.com/office/drawing/2014/main" id="{182FDC01-A6D8-0A73-1D24-E7E65FF52CA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38200" y="2112161"/>
            <a:ext cx="720000" cy="720000"/>
          </a:xfrm>
          <a:prstGeom prst="rect">
            <a:avLst/>
          </a:prstGeom>
        </p:spPr>
      </p:pic>
      <p:sp>
        <p:nvSpPr>
          <p:cNvPr id="4" name="Tijdelijke aanduiding voor tekst 20">
            <a:extLst>
              <a:ext uri="{FF2B5EF4-FFF2-40B4-BE49-F238E27FC236}">
                <a16:creationId xmlns:a16="http://schemas.microsoft.com/office/drawing/2014/main" id="{2CC45614-6E58-97BE-5956-E178712011EB}"/>
              </a:ext>
            </a:extLst>
          </p:cNvPr>
          <p:cNvSpPr>
            <a:spLocks noGrp="1"/>
          </p:cNvSpPr>
          <p:nvPr>
            <p:ph type="body" sz="quarter" idx="20"/>
          </p:nvPr>
        </p:nvSpPr>
        <p:spPr>
          <a:xfrm>
            <a:off x="1367612" y="3349839"/>
            <a:ext cx="9986913" cy="720000"/>
          </a:xfrm>
          <a:solidFill>
            <a:schemeClr val="accent2">
              <a:lumMod val="20000"/>
              <a:lumOff val="80000"/>
            </a:schemeClr>
          </a:solidFill>
        </p:spPr>
        <p:txBody>
          <a:bodyPr anchor="ctr">
            <a:noAutofit/>
          </a:bodyPr>
          <a:lstStyle>
            <a:lvl1pPr marL="0" indent="0">
              <a:buNone/>
              <a:defRPr lang="nl-NL" sz="2400" kern="1200" cap="all" baseline="0" dirty="0" smtClean="0">
                <a:solidFill>
                  <a:schemeClr val="accent2"/>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5" name="Graphic 4">
            <a:extLst>
              <a:ext uri="{FF2B5EF4-FFF2-40B4-BE49-F238E27FC236}">
                <a16:creationId xmlns:a16="http://schemas.microsoft.com/office/drawing/2014/main" id="{2439AA25-8590-841E-EEEB-1964D7A4404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8200" y="3355535"/>
            <a:ext cx="720000" cy="720000"/>
          </a:xfrm>
          <a:prstGeom prst="rect">
            <a:avLst/>
          </a:prstGeom>
        </p:spPr>
      </p:pic>
      <p:sp>
        <p:nvSpPr>
          <p:cNvPr id="6" name="Tijdelijke aanduiding voor tekst 20">
            <a:extLst>
              <a:ext uri="{FF2B5EF4-FFF2-40B4-BE49-F238E27FC236}">
                <a16:creationId xmlns:a16="http://schemas.microsoft.com/office/drawing/2014/main" id="{7D8230A5-E07A-5EA5-72E4-3789C4079098}"/>
              </a:ext>
            </a:extLst>
          </p:cNvPr>
          <p:cNvSpPr>
            <a:spLocks noGrp="1"/>
          </p:cNvSpPr>
          <p:nvPr>
            <p:ph type="body" sz="quarter" idx="21"/>
          </p:nvPr>
        </p:nvSpPr>
        <p:spPr>
          <a:xfrm>
            <a:off x="1367612" y="4561663"/>
            <a:ext cx="9986913" cy="720000"/>
          </a:xfrm>
          <a:solidFill>
            <a:schemeClr val="accent3">
              <a:lumMod val="20000"/>
              <a:lumOff val="80000"/>
            </a:schemeClr>
          </a:solidFill>
        </p:spPr>
        <p:txBody>
          <a:bodyPr anchor="ctr">
            <a:noAutofit/>
          </a:bodyPr>
          <a:lstStyle>
            <a:lvl1pPr marL="0" indent="0">
              <a:buNone/>
              <a:defRPr lang="nl-NL" sz="2400" kern="1200" cap="all" baseline="0" dirty="0" smtClean="0">
                <a:solidFill>
                  <a:schemeClr val="accent3"/>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7" name="Graphic 6">
            <a:extLst>
              <a:ext uri="{FF2B5EF4-FFF2-40B4-BE49-F238E27FC236}">
                <a16:creationId xmlns:a16="http://schemas.microsoft.com/office/drawing/2014/main" id="{95F2109E-1E29-A125-842B-D3BF2A1980A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38200" y="4567359"/>
            <a:ext cx="720000" cy="720000"/>
          </a:xfrm>
          <a:prstGeom prst="rect">
            <a:avLst/>
          </a:prstGeom>
        </p:spPr>
      </p:pic>
    </p:spTree>
    <p:extLst>
      <p:ext uri="{BB962C8B-B14F-4D97-AF65-F5344CB8AC3E}">
        <p14:creationId xmlns:p14="http://schemas.microsoft.com/office/powerpoint/2010/main" val="104451604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5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B012F-03EF-24B5-19C4-929E1C9831BA}"/>
              </a:ext>
            </a:extLst>
          </p:cNvPr>
          <p:cNvSpPr>
            <a:spLocks noGrp="1"/>
          </p:cNvSpPr>
          <p:nvPr>
            <p:ph type="title"/>
          </p:nvPr>
        </p:nvSpPr>
        <p:spPr/>
        <p:txBody>
          <a:bodyPr/>
          <a:lstStyle/>
          <a:p>
            <a:r>
              <a:rPr lang="nl-NL"/>
              <a:t>Klik om stijl te bewerken</a:t>
            </a:r>
            <a:endParaRPr lang="nl-BE"/>
          </a:p>
        </p:txBody>
      </p:sp>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1197203" y="1825626"/>
            <a:ext cx="4534293" cy="720000"/>
          </a:xfrm>
          <a:solidFill>
            <a:schemeClr val="accent2">
              <a:lumMod val="20000"/>
              <a:lumOff val="80000"/>
            </a:schemeClr>
          </a:solidFill>
        </p:spPr>
        <p:txBody>
          <a:bodyPr anchor="ctr">
            <a:noAutofit/>
          </a:bodyPr>
          <a:lstStyle>
            <a:lvl1pPr marL="0" indent="0">
              <a:buNone/>
              <a:defRPr lang="nl-NL" sz="2400" kern="1200" cap="all" baseline="0" dirty="0" smtClean="0">
                <a:solidFill>
                  <a:schemeClr val="accent2"/>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30" name="Tijdelijke aanduiding voor tekst 28">
            <a:extLst>
              <a:ext uri="{FF2B5EF4-FFF2-40B4-BE49-F238E27FC236}">
                <a16:creationId xmlns:a16="http://schemas.microsoft.com/office/drawing/2014/main" id="{FB6DB2C7-C273-2ADC-4E0E-099354CC5F36}"/>
              </a:ext>
            </a:extLst>
          </p:cNvPr>
          <p:cNvSpPr>
            <a:spLocks noGrp="1"/>
          </p:cNvSpPr>
          <p:nvPr>
            <p:ph type="body" sz="quarter" idx="21"/>
          </p:nvPr>
        </p:nvSpPr>
        <p:spPr>
          <a:xfrm>
            <a:off x="1197202"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3" name="Graphic 12">
            <a:extLst>
              <a:ext uri="{FF2B5EF4-FFF2-40B4-BE49-F238E27FC236}">
                <a16:creationId xmlns:a16="http://schemas.microsoft.com/office/drawing/2014/main" id="{182FDC01-A6D8-0A73-1D24-E7E65FF52CA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37475" y="1819930"/>
            <a:ext cx="720000" cy="720000"/>
          </a:xfrm>
          <a:prstGeom prst="rect">
            <a:avLst/>
          </a:prstGeom>
        </p:spPr>
      </p:pic>
      <p:sp>
        <p:nvSpPr>
          <p:cNvPr id="14" name="Tijdelijke aanduiding voor tekst 20">
            <a:extLst>
              <a:ext uri="{FF2B5EF4-FFF2-40B4-BE49-F238E27FC236}">
                <a16:creationId xmlns:a16="http://schemas.microsoft.com/office/drawing/2014/main" id="{7382FCEA-9933-CF74-9141-914AE761A83A}"/>
              </a:ext>
            </a:extLst>
          </p:cNvPr>
          <p:cNvSpPr>
            <a:spLocks noGrp="1"/>
          </p:cNvSpPr>
          <p:nvPr>
            <p:ph type="body" sz="quarter" idx="22"/>
          </p:nvPr>
        </p:nvSpPr>
        <p:spPr>
          <a:xfrm>
            <a:off x="6819507" y="1825626"/>
            <a:ext cx="4534293" cy="720000"/>
          </a:xfrm>
          <a:solidFill>
            <a:schemeClr val="accent3">
              <a:lumMod val="20000"/>
              <a:lumOff val="80000"/>
            </a:schemeClr>
          </a:solidFill>
        </p:spPr>
        <p:txBody>
          <a:bodyPr anchor="ctr">
            <a:noAutofit/>
          </a:bodyPr>
          <a:lstStyle>
            <a:lvl1pPr marL="0" indent="0">
              <a:buNone/>
              <a:defRPr lang="nl-NL" sz="2400" kern="1200" cap="all" baseline="0" dirty="0" smtClean="0">
                <a:solidFill>
                  <a:schemeClr val="accent3"/>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15" name="Tijdelijke aanduiding voor tekst 28">
            <a:extLst>
              <a:ext uri="{FF2B5EF4-FFF2-40B4-BE49-F238E27FC236}">
                <a16:creationId xmlns:a16="http://schemas.microsoft.com/office/drawing/2014/main" id="{4341DF09-EFC3-92A7-ED47-81FC68D14B28}"/>
              </a:ext>
            </a:extLst>
          </p:cNvPr>
          <p:cNvSpPr>
            <a:spLocks noGrp="1"/>
          </p:cNvSpPr>
          <p:nvPr>
            <p:ph type="body" sz="quarter" idx="23"/>
          </p:nvPr>
        </p:nvSpPr>
        <p:spPr>
          <a:xfrm>
            <a:off x="6819506"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6" name="Graphic 15">
            <a:extLst>
              <a:ext uri="{FF2B5EF4-FFF2-40B4-BE49-F238E27FC236}">
                <a16:creationId xmlns:a16="http://schemas.microsoft.com/office/drawing/2014/main" id="{332819D0-B64D-3ACE-E0CB-70E9CEA76AE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9779" y="1819930"/>
            <a:ext cx="720000" cy="720000"/>
          </a:xfrm>
          <a:prstGeom prst="rect">
            <a:avLst/>
          </a:prstGeom>
        </p:spPr>
      </p:pic>
    </p:spTree>
    <p:extLst>
      <p:ext uri="{BB962C8B-B14F-4D97-AF65-F5344CB8AC3E}">
        <p14:creationId xmlns:p14="http://schemas.microsoft.com/office/powerpoint/2010/main" val="16863985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6_Aangepaste indelin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1197203" y="1825626"/>
            <a:ext cx="4534293" cy="720000"/>
          </a:xfrm>
          <a:solidFill>
            <a:schemeClr val="accent2">
              <a:lumMod val="20000"/>
              <a:lumOff val="80000"/>
            </a:schemeClr>
          </a:solidFill>
        </p:spPr>
        <p:txBody>
          <a:bodyPr anchor="ctr">
            <a:noAutofit/>
          </a:bodyPr>
          <a:lstStyle>
            <a:lvl1pPr marL="0" indent="0">
              <a:buNone/>
              <a:defRPr lang="nl-NL" sz="2400" kern="1200" cap="all" baseline="0" dirty="0" smtClean="0">
                <a:solidFill>
                  <a:schemeClr val="accent2"/>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30" name="Tijdelijke aanduiding voor tekst 28">
            <a:extLst>
              <a:ext uri="{FF2B5EF4-FFF2-40B4-BE49-F238E27FC236}">
                <a16:creationId xmlns:a16="http://schemas.microsoft.com/office/drawing/2014/main" id="{FB6DB2C7-C273-2ADC-4E0E-099354CC5F36}"/>
              </a:ext>
            </a:extLst>
          </p:cNvPr>
          <p:cNvSpPr>
            <a:spLocks noGrp="1"/>
          </p:cNvSpPr>
          <p:nvPr>
            <p:ph type="body" sz="quarter" idx="21"/>
          </p:nvPr>
        </p:nvSpPr>
        <p:spPr>
          <a:xfrm>
            <a:off x="1197202"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3" name="Graphic 12">
            <a:extLst>
              <a:ext uri="{FF2B5EF4-FFF2-40B4-BE49-F238E27FC236}">
                <a16:creationId xmlns:a16="http://schemas.microsoft.com/office/drawing/2014/main" id="{182FDC01-A6D8-0A73-1D24-E7E65FF52CA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37475" y="1819930"/>
            <a:ext cx="720000" cy="720000"/>
          </a:xfrm>
          <a:prstGeom prst="rect">
            <a:avLst/>
          </a:prstGeom>
        </p:spPr>
      </p:pic>
      <p:sp>
        <p:nvSpPr>
          <p:cNvPr id="14" name="Tijdelijke aanduiding voor tekst 20">
            <a:extLst>
              <a:ext uri="{FF2B5EF4-FFF2-40B4-BE49-F238E27FC236}">
                <a16:creationId xmlns:a16="http://schemas.microsoft.com/office/drawing/2014/main" id="{7382FCEA-9933-CF74-9141-914AE761A83A}"/>
              </a:ext>
            </a:extLst>
          </p:cNvPr>
          <p:cNvSpPr>
            <a:spLocks noGrp="1"/>
          </p:cNvSpPr>
          <p:nvPr>
            <p:ph type="body" sz="quarter" idx="22"/>
          </p:nvPr>
        </p:nvSpPr>
        <p:spPr>
          <a:xfrm>
            <a:off x="6819507" y="1825626"/>
            <a:ext cx="4534293" cy="720000"/>
          </a:xfrm>
          <a:solidFill>
            <a:schemeClr val="accent3">
              <a:lumMod val="20000"/>
              <a:lumOff val="80000"/>
            </a:schemeClr>
          </a:solidFill>
        </p:spPr>
        <p:txBody>
          <a:bodyPr anchor="ctr">
            <a:noAutofit/>
          </a:bodyPr>
          <a:lstStyle>
            <a:lvl1pPr marL="0" indent="0">
              <a:buNone/>
              <a:defRPr lang="nl-NL" sz="2400" kern="1200" cap="all" baseline="0" dirty="0" smtClean="0">
                <a:solidFill>
                  <a:schemeClr val="accent3"/>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15" name="Tijdelijke aanduiding voor tekst 28">
            <a:extLst>
              <a:ext uri="{FF2B5EF4-FFF2-40B4-BE49-F238E27FC236}">
                <a16:creationId xmlns:a16="http://schemas.microsoft.com/office/drawing/2014/main" id="{4341DF09-EFC3-92A7-ED47-81FC68D14B28}"/>
              </a:ext>
            </a:extLst>
          </p:cNvPr>
          <p:cNvSpPr>
            <a:spLocks noGrp="1"/>
          </p:cNvSpPr>
          <p:nvPr>
            <p:ph type="body" sz="quarter" idx="23"/>
          </p:nvPr>
        </p:nvSpPr>
        <p:spPr>
          <a:xfrm>
            <a:off x="6819506"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6" name="Graphic 15">
            <a:extLst>
              <a:ext uri="{FF2B5EF4-FFF2-40B4-BE49-F238E27FC236}">
                <a16:creationId xmlns:a16="http://schemas.microsoft.com/office/drawing/2014/main" id="{332819D0-B64D-3ACE-E0CB-70E9CEA76AE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9779" y="1819930"/>
            <a:ext cx="720000" cy="720000"/>
          </a:xfrm>
          <a:prstGeom prst="rect">
            <a:avLst/>
          </a:prstGeom>
        </p:spPr>
      </p:pic>
      <p:sp>
        <p:nvSpPr>
          <p:cNvPr id="4" name="Ondertitel 2">
            <a:extLst>
              <a:ext uri="{FF2B5EF4-FFF2-40B4-BE49-F238E27FC236}">
                <a16:creationId xmlns:a16="http://schemas.microsoft.com/office/drawing/2014/main" id="{B121B6FB-DC8B-5E20-ACCB-9DDC06DF7A91}"/>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5" name="Titel 56">
            <a:extLst>
              <a:ext uri="{FF2B5EF4-FFF2-40B4-BE49-F238E27FC236}">
                <a16:creationId xmlns:a16="http://schemas.microsoft.com/office/drawing/2014/main" id="{CC4A0B6E-17B4-1250-C06B-5003B978E210}"/>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Tree>
    <p:extLst>
      <p:ext uri="{BB962C8B-B14F-4D97-AF65-F5344CB8AC3E}">
        <p14:creationId xmlns:p14="http://schemas.microsoft.com/office/powerpoint/2010/main" val="23268798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3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B012F-03EF-24B5-19C4-929E1C9831BA}"/>
              </a:ext>
            </a:extLst>
          </p:cNvPr>
          <p:cNvSpPr>
            <a:spLocks noGrp="1"/>
          </p:cNvSpPr>
          <p:nvPr>
            <p:ph type="title"/>
          </p:nvPr>
        </p:nvSpPr>
        <p:spPr/>
        <p:txBody>
          <a:bodyPr/>
          <a:lstStyle/>
          <a:p>
            <a:r>
              <a:rPr lang="nl-NL"/>
              <a:t>Klik om stijl te bewerken</a:t>
            </a:r>
            <a:endParaRPr lang="nl-BE"/>
          </a:p>
        </p:txBody>
      </p:sp>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a:t>
            </a:fld>
            <a:endParaRPr lang="nl-BE" dirty="0"/>
          </a:p>
        </p:txBody>
      </p:sp>
      <p:pic>
        <p:nvPicPr>
          <p:cNvPr id="17" name="Graphic 16">
            <a:extLst>
              <a:ext uri="{FF2B5EF4-FFF2-40B4-BE49-F238E27FC236}">
                <a16:creationId xmlns:a16="http://schemas.microsoft.com/office/drawing/2014/main" id="{B292CFA4-A382-06D4-E2BC-48D0FD788F2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838200" y="1825626"/>
            <a:ext cx="720000" cy="720000"/>
          </a:xfrm>
          <a:prstGeom prst="rect">
            <a:avLst/>
          </a:prstGeom>
        </p:spPr>
      </p:pic>
      <p:pic>
        <p:nvPicPr>
          <p:cNvPr id="18" name="Graphic 17">
            <a:extLst>
              <a:ext uri="{FF2B5EF4-FFF2-40B4-BE49-F238E27FC236}">
                <a16:creationId xmlns:a16="http://schemas.microsoft.com/office/drawing/2014/main" id="{BB80BEBF-51E3-C056-6843-3686D8F18B8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3423512" y="1825626"/>
            <a:ext cx="720000" cy="720000"/>
          </a:xfrm>
          <a:prstGeom prst="rect">
            <a:avLst/>
          </a:prstGeom>
        </p:spPr>
      </p:pic>
      <p:sp>
        <p:nvSpPr>
          <p:cNvPr id="21" name="Tijdelijke aanduiding voor tekst 20">
            <a:extLst>
              <a:ext uri="{FF2B5EF4-FFF2-40B4-BE49-F238E27FC236}">
                <a16:creationId xmlns:a16="http://schemas.microsoft.com/office/drawing/2014/main" id="{510C3B33-E44E-6C88-8415-C690C072B431}"/>
              </a:ext>
            </a:extLst>
          </p:cNvPr>
          <p:cNvSpPr>
            <a:spLocks noGrp="1"/>
          </p:cNvSpPr>
          <p:nvPr>
            <p:ph type="body" sz="quarter" idx="17"/>
          </p:nvPr>
        </p:nvSpPr>
        <p:spPr>
          <a:xfrm>
            <a:off x="1558200" y="1825626"/>
            <a:ext cx="1865312" cy="720000"/>
          </a:xfrm>
          <a:solidFill>
            <a:schemeClr val="accent1"/>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22" name="Graphic 21">
            <a:extLst>
              <a:ext uri="{FF2B5EF4-FFF2-40B4-BE49-F238E27FC236}">
                <a16:creationId xmlns:a16="http://schemas.microsoft.com/office/drawing/2014/main" id="{434D84F1-8B74-8A00-77B6-7C8013C1B40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6200000">
            <a:off x="8048488" y="1825626"/>
            <a:ext cx="720000" cy="720000"/>
          </a:xfrm>
          <a:prstGeom prst="rect">
            <a:avLst/>
          </a:prstGeom>
        </p:spPr>
      </p:pic>
      <p:pic>
        <p:nvPicPr>
          <p:cNvPr id="23" name="Graphic 22">
            <a:extLst>
              <a:ext uri="{FF2B5EF4-FFF2-40B4-BE49-F238E27FC236}">
                <a16:creationId xmlns:a16="http://schemas.microsoft.com/office/drawing/2014/main" id="{6E53EB9E-ADBD-A7A9-6211-B6DF58B6C19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10633800" y="1825626"/>
            <a:ext cx="720000" cy="720000"/>
          </a:xfrm>
          <a:prstGeom prst="rect">
            <a:avLst/>
          </a:prstGeom>
        </p:spPr>
      </p:pic>
      <p:sp>
        <p:nvSpPr>
          <p:cNvPr id="24" name="Tijdelijke aanduiding voor tekst 20">
            <a:extLst>
              <a:ext uri="{FF2B5EF4-FFF2-40B4-BE49-F238E27FC236}">
                <a16:creationId xmlns:a16="http://schemas.microsoft.com/office/drawing/2014/main" id="{24908627-648F-303A-BA24-ACC88BFAA954}"/>
              </a:ext>
            </a:extLst>
          </p:cNvPr>
          <p:cNvSpPr>
            <a:spLocks noGrp="1"/>
          </p:cNvSpPr>
          <p:nvPr>
            <p:ph type="body" sz="quarter" idx="18"/>
          </p:nvPr>
        </p:nvSpPr>
        <p:spPr>
          <a:xfrm>
            <a:off x="8768488" y="1825626"/>
            <a:ext cx="1865312" cy="720000"/>
          </a:xfrm>
          <a:solidFill>
            <a:schemeClr val="accent3"/>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25" name="Graphic 24">
            <a:extLst>
              <a:ext uri="{FF2B5EF4-FFF2-40B4-BE49-F238E27FC236}">
                <a16:creationId xmlns:a16="http://schemas.microsoft.com/office/drawing/2014/main" id="{D88088AB-424D-7AF8-66FE-D7E7AB39E2A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6200000">
            <a:off x="4443344" y="1825626"/>
            <a:ext cx="720000" cy="720000"/>
          </a:xfrm>
          <a:prstGeom prst="rect">
            <a:avLst/>
          </a:prstGeom>
        </p:spPr>
      </p:pic>
      <p:pic>
        <p:nvPicPr>
          <p:cNvPr id="26" name="Graphic 25">
            <a:extLst>
              <a:ext uri="{FF2B5EF4-FFF2-40B4-BE49-F238E27FC236}">
                <a16:creationId xmlns:a16="http://schemas.microsoft.com/office/drawing/2014/main" id="{DA38A358-1132-FA40-8669-DABDA99EB2F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5400000">
            <a:off x="7028656" y="1825626"/>
            <a:ext cx="720000" cy="720000"/>
          </a:xfrm>
          <a:prstGeom prst="rect">
            <a:avLst/>
          </a:prstGeom>
        </p:spPr>
      </p:pic>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5163344" y="1825626"/>
            <a:ext cx="1865312" cy="720000"/>
          </a:xfrm>
          <a:solidFill>
            <a:schemeClr val="accent2"/>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29" name="Tijdelijke aanduiding voor tekst 28">
            <a:extLst>
              <a:ext uri="{FF2B5EF4-FFF2-40B4-BE49-F238E27FC236}">
                <a16:creationId xmlns:a16="http://schemas.microsoft.com/office/drawing/2014/main" id="{F1230B60-7FD6-07FE-5F88-D6ABECE8B0DA}"/>
              </a:ext>
            </a:extLst>
          </p:cNvPr>
          <p:cNvSpPr>
            <a:spLocks noGrp="1"/>
          </p:cNvSpPr>
          <p:nvPr>
            <p:ph type="body" sz="quarter" idx="20"/>
          </p:nvPr>
        </p:nvSpPr>
        <p:spPr>
          <a:xfrm>
            <a:off x="1558925" y="2545626"/>
            <a:ext cx="2584587"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0" name="Tijdelijke aanduiding voor tekst 28">
            <a:extLst>
              <a:ext uri="{FF2B5EF4-FFF2-40B4-BE49-F238E27FC236}">
                <a16:creationId xmlns:a16="http://schemas.microsoft.com/office/drawing/2014/main" id="{FB6DB2C7-C273-2ADC-4E0E-099354CC5F36}"/>
              </a:ext>
            </a:extLst>
          </p:cNvPr>
          <p:cNvSpPr>
            <a:spLocks noGrp="1"/>
          </p:cNvSpPr>
          <p:nvPr>
            <p:ph type="body" sz="quarter" idx="21"/>
          </p:nvPr>
        </p:nvSpPr>
        <p:spPr>
          <a:xfrm>
            <a:off x="5163344" y="2545625"/>
            <a:ext cx="2584587"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31" name="Tijdelijke aanduiding voor tekst 28">
            <a:extLst>
              <a:ext uri="{FF2B5EF4-FFF2-40B4-BE49-F238E27FC236}">
                <a16:creationId xmlns:a16="http://schemas.microsoft.com/office/drawing/2014/main" id="{FC3F0EDB-A2B8-A50A-B73E-D54E8990E4D6}"/>
              </a:ext>
            </a:extLst>
          </p:cNvPr>
          <p:cNvSpPr>
            <a:spLocks noGrp="1"/>
          </p:cNvSpPr>
          <p:nvPr>
            <p:ph type="body" sz="quarter" idx="22"/>
          </p:nvPr>
        </p:nvSpPr>
        <p:spPr>
          <a:xfrm>
            <a:off x="8769213" y="2545624"/>
            <a:ext cx="2584587"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2569020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4_Aangepaste indelin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6" name="Ondertitel 2">
            <a:extLst>
              <a:ext uri="{FF2B5EF4-FFF2-40B4-BE49-F238E27FC236}">
                <a16:creationId xmlns:a16="http://schemas.microsoft.com/office/drawing/2014/main" id="{7F502730-1758-F56E-408A-819E6C260AA9}"/>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7" name="Titel 56">
            <a:extLst>
              <a:ext uri="{FF2B5EF4-FFF2-40B4-BE49-F238E27FC236}">
                <a16:creationId xmlns:a16="http://schemas.microsoft.com/office/drawing/2014/main" id="{5399C9FF-73A0-8371-CDDF-56D7953BED59}"/>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pic>
        <p:nvPicPr>
          <p:cNvPr id="8" name="Graphic 7">
            <a:extLst>
              <a:ext uri="{FF2B5EF4-FFF2-40B4-BE49-F238E27FC236}">
                <a16:creationId xmlns:a16="http://schemas.microsoft.com/office/drawing/2014/main" id="{C2541A39-D6D3-55DB-1D2E-D310D41AF22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16200000">
            <a:off x="838200" y="1825626"/>
            <a:ext cx="720000" cy="720000"/>
          </a:xfrm>
          <a:prstGeom prst="rect">
            <a:avLst/>
          </a:prstGeom>
        </p:spPr>
      </p:pic>
      <p:pic>
        <p:nvPicPr>
          <p:cNvPr id="9" name="Graphic 8">
            <a:extLst>
              <a:ext uri="{FF2B5EF4-FFF2-40B4-BE49-F238E27FC236}">
                <a16:creationId xmlns:a16="http://schemas.microsoft.com/office/drawing/2014/main" id="{888370F6-0C6F-F2BD-4125-6F9DAB38C3D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3423512" y="1825626"/>
            <a:ext cx="720000" cy="720000"/>
          </a:xfrm>
          <a:prstGeom prst="rect">
            <a:avLst/>
          </a:prstGeom>
        </p:spPr>
      </p:pic>
      <p:sp>
        <p:nvSpPr>
          <p:cNvPr id="10" name="Tijdelijke aanduiding voor tekst 20">
            <a:extLst>
              <a:ext uri="{FF2B5EF4-FFF2-40B4-BE49-F238E27FC236}">
                <a16:creationId xmlns:a16="http://schemas.microsoft.com/office/drawing/2014/main" id="{6F7DDD2F-3149-97DB-67B4-EFE605B04F1D}"/>
              </a:ext>
            </a:extLst>
          </p:cNvPr>
          <p:cNvSpPr>
            <a:spLocks noGrp="1"/>
          </p:cNvSpPr>
          <p:nvPr>
            <p:ph type="body" sz="quarter" idx="17"/>
          </p:nvPr>
        </p:nvSpPr>
        <p:spPr>
          <a:xfrm>
            <a:off x="1558200" y="1825626"/>
            <a:ext cx="1865312" cy="720000"/>
          </a:xfrm>
          <a:solidFill>
            <a:schemeClr val="accent1"/>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11" name="Graphic 10">
            <a:extLst>
              <a:ext uri="{FF2B5EF4-FFF2-40B4-BE49-F238E27FC236}">
                <a16:creationId xmlns:a16="http://schemas.microsoft.com/office/drawing/2014/main" id="{7936FAA3-D196-52A2-7826-5DBEC061D5F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6200000">
            <a:off x="8048488" y="1825626"/>
            <a:ext cx="720000" cy="720000"/>
          </a:xfrm>
          <a:prstGeom prst="rect">
            <a:avLst/>
          </a:prstGeom>
        </p:spPr>
      </p:pic>
      <p:pic>
        <p:nvPicPr>
          <p:cNvPr id="12" name="Graphic 11">
            <a:extLst>
              <a:ext uri="{FF2B5EF4-FFF2-40B4-BE49-F238E27FC236}">
                <a16:creationId xmlns:a16="http://schemas.microsoft.com/office/drawing/2014/main" id="{C1F7E7C3-C6CD-D63A-7721-373C3D5B5DE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10633800" y="1825626"/>
            <a:ext cx="720000" cy="720000"/>
          </a:xfrm>
          <a:prstGeom prst="rect">
            <a:avLst/>
          </a:prstGeom>
        </p:spPr>
      </p:pic>
      <p:sp>
        <p:nvSpPr>
          <p:cNvPr id="13" name="Tijdelijke aanduiding voor tekst 20">
            <a:extLst>
              <a:ext uri="{FF2B5EF4-FFF2-40B4-BE49-F238E27FC236}">
                <a16:creationId xmlns:a16="http://schemas.microsoft.com/office/drawing/2014/main" id="{06AA37DF-9757-8CE3-A298-7681CC629296}"/>
              </a:ext>
            </a:extLst>
          </p:cNvPr>
          <p:cNvSpPr>
            <a:spLocks noGrp="1"/>
          </p:cNvSpPr>
          <p:nvPr>
            <p:ph type="body" sz="quarter" idx="18"/>
          </p:nvPr>
        </p:nvSpPr>
        <p:spPr>
          <a:xfrm>
            <a:off x="8768488" y="1825626"/>
            <a:ext cx="1865312" cy="720000"/>
          </a:xfrm>
          <a:solidFill>
            <a:schemeClr val="accent3"/>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14" name="Graphic 13">
            <a:extLst>
              <a:ext uri="{FF2B5EF4-FFF2-40B4-BE49-F238E27FC236}">
                <a16:creationId xmlns:a16="http://schemas.microsoft.com/office/drawing/2014/main" id="{234D1A55-980F-079C-6BC3-744CC1AD74E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6200000">
            <a:off x="4443344" y="1825626"/>
            <a:ext cx="720000" cy="720000"/>
          </a:xfrm>
          <a:prstGeom prst="rect">
            <a:avLst/>
          </a:prstGeom>
        </p:spPr>
      </p:pic>
      <p:pic>
        <p:nvPicPr>
          <p:cNvPr id="15" name="Graphic 14">
            <a:extLst>
              <a:ext uri="{FF2B5EF4-FFF2-40B4-BE49-F238E27FC236}">
                <a16:creationId xmlns:a16="http://schemas.microsoft.com/office/drawing/2014/main" id="{E46CB05F-298B-21F2-A491-11B742F7F36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5400000">
            <a:off x="7028656" y="1825626"/>
            <a:ext cx="720000" cy="720000"/>
          </a:xfrm>
          <a:prstGeom prst="rect">
            <a:avLst/>
          </a:prstGeom>
        </p:spPr>
      </p:pic>
      <p:sp>
        <p:nvSpPr>
          <p:cNvPr id="16" name="Tijdelijke aanduiding voor tekst 20">
            <a:extLst>
              <a:ext uri="{FF2B5EF4-FFF2-40B4-BE49-F238E27FC236}">
                <a16:creationId xmlns:a16="http://schemas.microsoft.com/office/drawing/2014/main" id="{89D6477C-B0FB-26DF-7CD7-85BBB834033C}"/>
              </a:ext>
            </a:extLst>
          </p:cNvPr>
          <p:cNvSpPr>
            <a:spLocks noGrp="1"/>
          </p:cNvSpPr>
          <p:nvPr>
            <p:ph type="body" sz="quarter" idx="19"/>
          </p:nvPr>
        </p:nvSpPr>
        <p:spPr>
          <a:xfrm>
            <a:off x="5163344" y="1825626"/>
            <a:ext cx="1865312" cy="720000"/>
          </a:xfrm>
          <a:solidFill>
            <a:schemeClr val="accent2"/>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17" name="Tijdelijke aanduiding voor tekst 28">
            <a:extLst>
              <a:ext uri="{FF2B5EF4-FFF2-40B4-BE49-F238E27FC236}">
                <a16:creationId xmlns:a16="http://schemas.microsoft.com/office/drawing/2014/main" id="{3EB2433E-59D7-9C57-6303-7C368940B707}"/>
              </a:ext>
            </a:extLst>
          </p:cNvPr>
          <p:cNvSpPr>
            <a:spLocks noGrp="1"/>
          </p:cNvSpPr>
          <p:nvPr>
            <p:ph type="body" sz="quarter" idx="20"/>
          </p:nvPr>
        </p:nvSpPr>
        <p:spPr>
          <a:xfrm>
            <a:off x="1557475" y="2545624"/>
            <a:ext cx="2584587" cy="3676067"/>
          </a:xfrm>
          <a:ln w="19050">
            <a:solidFill>
              <a:schemeClr val="accent1"/>
            </a:solidFill>
          </a:ln>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8" name="Tijdelijke aanduiding voor tekst 28">
            <a:extLst>
              <a:ext uri="{FF2B5EF4-FFF2-40B4-BE49-F238E27FC236}">
                <a16:creationId xmlns:a16="http://schemas.microsoft.com/office/drawing/2014/main" id="{F0C53D7E-4BFD-FAF4-8CC8-E00E87764B1B}"/>
              </a:ext>
            </a:extLst>
          </p:cNvPr>
          <p:cNvSpPr>
            <a:spLocks noGrp="1"/>
          </p:cNvSpPr>
          <p:nvPr>
            <p:ph type="body" sz="quarter" idx="21"/>
          </p:nvPr>
        </p:nvSpPr>
        <p:spPr>
          <a:xfrm>
            <a:off x="5163344" y="2545625"/>
            <a:ext cx="2584587" cy="3676065"/>
          </a:xfrm>
          <a:ln w="19050">
            <a:solidFill>
              <a:schemeClr val="accent2"/>
            </a:solidFill>
          </a:ln>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19" name="Tijdelijke aanduiding voor tekst 28">
            <a:extLst>
              <a:ext uri="{FF2B5EF4-FFF2-40B4-BE49-F238E27FC236}">
                <a16:creationId xmlns:a16="http://schemas.microsoft.com/office/drawing/2014/main" id="{B1EB79AC-CFC1-5504-CFAE-7C119FE8234D}"/>
              </a:ext>
            </a:extLst>
          </p:cNvPr>
          <p:cNvSpPr>
            <a:spLocks noGrp="1"/>
          </p:cNvSpPr>
          <p:nvPr>
            <p:ph type="body" sz="quarter" idx="22"/>
          </p:nvPr>
        </p:nvSpPr>
        <p:spPr>
          <a:xfrm>
            <a:off x="8769213" y="2545624"/>
            <a:ext cx="2584587" cy="3676065"/>
          </a:xfrm>
          <a:ln w="19050">
            <a:solidFill>
              <a:schemeClr val="accent3"/>
            </a:solidFill>
          </a:ln>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891335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GO-Fotos">
    <p:bg>
      <p:bgPr>
        <a:solidFill>
          <a:schemeClr val="bg1"/>
        </a:solidFill>
        <a:effectLst/>
      </p:bgPr>
    </p:bg>
    <p:spTree>
      <p:nvGrpSpPr>
        <p:cNvPr id="1" name=""/>
        <p:cNvGrpSpPr/>
        <p:nvPr/>
      </p:nvGrpSpPr>
      <p:grpSpPr>
        <a:xfrm>
          <a:off x="0" y="0"/>
          <a:ext cx="0" cy="0"/>
          <a:chOff x="0" y="0"/>
          <a:chExt cx="0" cy="0"/>
        </a:xfrm>
      </p:grpSpPr>
      <p:sp>
        <p:nvSpPr>
          <p:cNvPr id="19" name="Titel 18">
            <a:extLst>
              <a:ext uri="{FF2B5EF4-FFF2-40B4-BE49-F238E27FC236}">
                <a16:creationId xmlns:a16="http://schemas.microsoft.com/office/drawing/2014/main" id="{7BAF935A-A51E-5344-C09C-9A44BD380DB5}"/>
              </a:ext>
            </a:extLst>
          </p:cNvPr>
          <p:cNvSpPr>
            <a:spLocks noGrp="1"/>
          </p:cNvSpPr>
          <p:nvPr>
            <p:ph type="title"/>
          </p:nvPr>
        </p:nvSpPr>
        <p:spPr/>
        <p:txBody>
          <a:bodyPr/>
          <a:lstStyle/>
          <a:p>
            <a:r>
              <a:rPr lang="nl-NL"/>
              <a:t>Klik om stijl te bewerken</a:t>
            </a:r>
            <a:endParaRPr lang="nl-BE" dirty="0"/>
          </a:p>
        </p:txBody>
      </p:sp>
      <p:sp>
        <p:nvSpPr>
          <p:cNvPr id="4" name="Rechthoek 3">
            <a:extLst>
              <a:ext uri="{FF2B5EF4-FFF2-40B4-BE49-F238E27FC236}">
                <a16:creationId xmlns:a16="http://schemas.microsoft.com/office/drawing/2014/main" id="{8B6CEB77-1245-E971-AE14-CE1CC02BD433}"/>
              </a:ext>
            </a:extLst>
          </p:cNvPr>
          <p:cNvSpPr/>
          <p:nvPr/>
        </p:nvSpPr>
        <p:spPr>
          <a:xfrm>
            <a:off x="1648200" y="1825624"/>
            <a:ext cx="1800000" cy="180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838200" y="3760559"/>
            <a:ext cx="3420000" cy="751507"/>
          </a:xfrm>
          <a:prstGeom prst="rect">
            <a:avLst/>
          </a:prstGeom>
        </p:spPr>
        <p:txBody>
          <a:bodyPr lIns="0" tIns="0" rIns="0" bIns="0" anchor="ctr" anchorCtr="0">
            <a:noAutofit/>
          </a:bodyPr>
          <a:lstStyle>
            <a:lvl1pPr marL="0" indent="0" algn="ctr">
              <a:buNone/>
              <a:defRPr sz="2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783200" y="1962213"/>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 name="Tijdelijke aanduiding voor voettekst 1">
            <a:extLst>
              <a:ext uri="{FF2B5EF4-FFF2-40B4-BE49-F238E27FC236}">
                <a16:creationId xmlns:a16="http://schemas.microsoft.com/office/drawing/2014/main" id="{A4922004-A417-C628-AD45-EEFCC982032C}"/>
              </a:ext>
            </a:extLst>
          </p:cNvPr>
          <p:cNvSpPr>
            <a:spLocks noGrp="1"/>
          </p:cNvSpPr>
          <p:nvPr>
            <p:ph type="ftr" sz="quarter" idx="25"/>
          </p:nvPr>
        </p:nvSpPr>
        <p:spPr/>
        <p:txBody>
          <a:bodyPr/>
          <a:lstStyle/>
          <a:p>
            <a:fld id="{7ED1649C-F388-3F46-A60C-0AF6BF34E8D4}" type="slidenum">
              <a:rPr lang="nl-BE" smtClean="0"/>
              <a:pPr/>
              <a:t>‹#›</a:t>
            </a:fld>
            <a:endParaRPr lang="nl-BE" dirty="0"/>
          </a:p>
        </p:txBody>
      </p:sp>
      <p:sp>
        <p:nvSpPr>
          <p:cNvPr id="21" name="Tijdelijke aanduiding voor inhoud 20">
            <a:extLst>
              <a:ext uri="{FF2B5EF4-FFF2-40B4-BE49-F238E27FC236}">
                <a16:creationId xmlns:a16="http://schemas.microsoft.com/office/drawing/2014/main" id="{6505B064-8074-1D47-62CD-70C17416A6D6}"/>
              </a:ext>
            </a:extLst>
          </p:cNvPr>
          <p:cNvSpPr>
            <a:spLocks noGrp="1"/>
          </p:cNvSpPr>
          <p:nvPr>
            <p:ph sz="quarter" idx="26"/>
          </p:nvPr>
        </p:nvSpPr>
        <p:spPr>
          <a:xfrm>
            <a:off x="8382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6" name="Rechthoek 25">
            <a:extLst>
              <a:ext uri="{FF2B5EF4-FFF2-40B4-BE49-F238E27FC236}">
                <a16:creationId xmlns:a16="http://schemas.microsoft.com/office/drawing/2014/main" id="{B4600241-56C9-F1B5-7E30-8022334216FD}"/>
              </a:ext>
            </a:extLst>
          </p:cNvPr>
          <p:cNvSpPr/>
          <p:nvPr/>
        </p:nvSpPr>
        <p:spPr>
          <a:xfrm>
            <a:off x="5196000" y="1822459"/>
            <a:ext cx="1800000" cy="180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27" name="Tijdelijke aanduiding voor tekst 5">
            <a:extLst>
              <a:ext uri="{FF2B5EF4-FFF2-40B4-BE49-F238E27FC236}">
                <a16:creationId xmlns:a16="http://schemas.microsoft.com/office/drawing/2014/main" id="{BEB1D184-D3DF-BB80-A61C-936E3F7CB6E2}"/>
              </a:ext>
            </a:extLst>
          </p:cNvPr>
          <p:cNvSpPr>
            <a:spLocks noGrp="1"/>
          </p:cNvSpPr>
          <p:nvPr>
            <p:ph type="body" sz="quarter" idx="30"/>
          </p:nvPr>
        </p:nvSpPr>
        <p:spPr>
          <a:xfrm>
            <a:off x="4386000" y="3758976"/>
            <a:ext cx="3420000" cy="751507"/>
          </a:xfrm>
          <a:prstGeom prst="rect">
            <a:avLst/>
          </a:prstGeom>
        </p:spPr>
        <p:txBody>
          <a:bodyPr lIns="0" tIns="0" rIns="0" bIns="0" anchor="ctr" anchorCtr="0">
            <a:noAutofit/>
          </a:bodyPr>
          <a:lstStyle>
            <a:lvl1pPr marL="0" indent="0" algn="ctr">
              <a:buNone/>
              <a:defRPr sz="2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28" name="Tijdelijke aanduiding voor afbeelding 2">
            <a:extLst>
              <a:ext uri="{FF2B5EF4-FFF2-40B4-BE49-F238E27FC236}">
                <a16:creationId xmlns:a16="http://schemas.microsoft.com/office/drawing/2014/main" id="{1B33D82D-A78B-2732-B646-04ECEE26436E}"/>
              </a:ext>
            </a:extLst>
          </p:cNvPr>
          <p:cNvSpPr>
            <a:spLocks noGrp="1"/>
          </p:cNvSpPr>
          <p:nvPr>
            <p:ph type="pic" sz="quarter" idx="31"/>
          </p:nvPr>
        </p:nvSpPr>
        <p:spPr>
          <a:xfrm>
            <a:off x="5331000" y="1957459"/>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9" name="Tijdelijke aanduiding voor inhoud 20">
            <a:extLst>
              <a:ext uri="{FF2B5EF4-FFF2-40B4-BE49-F238E27FC236}">
                <a16:creationId xmlns:a16="http://schemas.microsoft.com/office/drawing/2014/main" id="{17727854-F616-92BB-7CBF-ADE2FA5350B2}"/>
              </a:ext>
            </a:extLst>
          </p:cNvPr>
          <p:cNvSpPr>
            <a:spLocks noGrp="1"/>
          </p:cNvSpPr>
          <p:nvPr>
            <p:ph sz="quarter" idx="32"/>
          </p:nvPr>
        </p:nvSpPr>
        <p:spPr>
          <a:xfrm>
            <a:off x="43860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0" name="Tijdelijke aanduiding voor inhoud 20">
            <a:extLst>
              <a:ext uri="{FF2B5EF4-FFF2-40B4-BE49-F238E27FC236}">
                <a16:creationId xmlns:a16="http://schemas.microsoft.com/office/drawing/2014/main" id="{90D229AC-CF5E-5F39-8452-3A9698920ABD}"/>
              </a:ext>
            </a:extLst>
          </p:cNvPr>
          <p:cNvSpPr>
            <a:spLocks noGrp="1"/>
          </p:cNvSpPr>
          <p:nvPr>
            <p:ph sz="quarter" idx="33"/>
          </p:nvPr>
        </p:nvSpPr>
        <p:spPr>
          <a:xfrm>
            <a:off x="7933800" y="4646209"/>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1" name="Rechthoek 30">
            <a:extLst>
              <a:ext uri="{FF2B5EF4-FFF2-40B4-BE49-F238E27FC236}">
                <a16:creationId xmlns:a16="http://schemas.microsoft.com/office/drawing/2014/main" id="{3CCF3AD6-F28A-391F-537B-CF7CE56BA2AC}"/>
              </a:ext>
            </a:extLst>
          </p:cNvPr>
          <p:cNvSpPr/>
          <p:nvPr/>
        </p:nvSpPr>
        <p:spPr>
          <a:xfrm>
            <a:off x="8751000" y="1824442"/>
            <a:ext cx="1800000" cy="180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32" name="Tijdelijke aanduiding voor tekst 5">
            <a:extLst>
              <a:ext uri="{FF2B5EF4-FFF2-40B4-BE49-F238E27FC236}">
                <a16:creationId xmlns:a16="http://schemas.microsoft.com/office/drawing/2014/main" id="{6D4A3243-071A-6F72-84D9-4D1361B19A77}"/>
              </a:ext>
            </a:extLst>
          </p:cNvPr>
          <p:cNvSpPr>
            <a:spLocks noGrp="1"/>
          </p:cNvSpPr>
          <p:nvPr>
            <p:ph type="body" sz="quarter" idx="34"/>
          </p:nvPr>
        </p:nvSpPr>
        <p:spPr>
          <a:xfrm>
            <a:off x="7941000" y="3760959"/>
            <a:ext cx="3420000" cy="751507"/>
          </a:xfrm>
          <a:prstGeom prst="rect">
            <a:avLst/>
          </a:prstGeom>
        </p:spPr>
        <p:txBody>
          <a:bodyPr lIns="0" tIns="0" rIns="0" bIns="0" anchor="ctr" anchorCtr="0">
            <a:noAutofit/>
          </a:bodyPr>
          <a:lstStyle>
            <a:lvl1pPr marL="0" indent="0" algn="ctr">
              <a:buNone/>
              <a:defRPr sz="2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3" name="Tijdelijke aanduiding voor afbeelding 2">
            <a:extLst>
              <a:ext uri="{FF2B5EF4-FFF2-40B4-BE49-F238E27FC236}">
                <a16:creationId xmlns:a16="http://schemas.microsoft.com/office/drawing/2014/main" id="{799B6B50-28F7-F4E8-43AF-9B032F8DC253}"/>
              </a:ext>
            </a:extLst>
          </p:cNvPr>
          <p:cNvSpPr>
            <a:spLocks noGrp="1"/>
          </p:cNvSpPr>
          <p:nvPr>
            <p:ph type="pic" sz="quarter" idx="35"/>
          </p:nvPr>
        </p:nvSpPr>
        <p:spPr>
          <a:xfrm>
            <a:off x="8886000" y="1959442"/>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p:nvSpPr>
        <p:spPr>
          <a:xfrm>
            <a:off x="1648200" y="1825624"/>
            <a:ext cx="1800000" cy="180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838200" y="3760559"/>
            <a:ext cx="3420000" cy="751507"/>
          </a:xfrm>
          <a:prstGeom prst="rect">
            <a:avLst/>
          </a:prstGeom>
        </p:spPr>
        <p:txBody>
          <a:bodyPr lIns="0" tIns="0" rIns="0" bIns="0" anchor="ctr" anchorCtr="0">
            <a:noAutofit/>
          </a:bodyPr>
          <a:lstStyle>
            <a:lvl1pPr marL="0" indent="0" algn="ctr">
              <a:buNone/>
              <a:defRPr sz="2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783200" y="1962213"/>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 name="Tijdelijke aanduiding voor voettekst 1">
            <a:extLst>
              <a:ext uri="{FF2B5EF4-FFF2-40B4-BE49-F238E27FC236}">
                <a16:creationId xmlns:a16="http://schemas.microsoft.com/office/drawing/2014/main" id="{A4922004-A417-C628-AD45-EEFCC982032C}"/>
              </a:ext>
            </a:extLst>
          </p:cNvPr>
          <p:cNvSpPr>
            <a:spLocks noGrp="1"/>
          </p:cNvSpPr>
          <p:nvPr>
            <p:ph type="ftr" sz="quarter" idx="25"/>
          </p:nvPr>
        </p:nvSpPr>
        <p:spPr/>
        <p:txBody>
          <a:bodyPr/>
          <a:lstStyle/>
          <a:p>
            <a:fld id="{7ED1649C-F388-3F46-A60C-0AF6BF34E8D4}" type="slidenum">
              <a:rPr lang="nl-BE" smtClean="0"/>
              <a:pPr/>
              <a:t>‹#›</a:t>
            </a:fld>
            <a:endParaRPr lang="nl-BE" dirty="0"/>
          </a:p>
        </p:txBody>
      </p:sp>
      <p:sp>
        <p:nvSpPr>
          <p:cNvPr id="21" name="Tijdelijke aanduiding voor inhoud 20">
            <a:extLst>
              <a:ext uri="{FF2B5EF4-FFF2-40B4-BE49-F238E27FC236}">
                <a16:creationId xmlns:a16="http://schemas.microsoft.com/office/drawing/2014/main" id="{6505B064-8074-1D47-62CD-70C17416A6D6}"/>
              </a:ext>
            </a:extLst>
          </p:cNvPr>
          <p:cNvSpPr>
            <a:spLocks noGrp="1"/>
          </p:cNvSpPr>
          <p:nvPr>
            <p:ph sz="quarter" idx="26"/>
          </p:nvPr>
        </p:nvSpPr>
        <p:spPr>
          <a:xfrm>
            <a:off x="8382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6" name="Rechthoek 25">
            <a:extLst>
              <a:ext uri="{FF2B5EF4-FFF2-40B4-BE49-F238E27FC236}">
                <a16:creationId xmlns:a16="http://schemas.microsoft.com/office/drawing/2014/main" id="{B4600241-56C9-F1B5-7E30-8022334216FD}"/>
              </a:ext>
            </a:extLst>
          </p:cNvPr>
          <p:cNvSpPr/>
          <p:nvPr/>
        </p:nvSpPr>
        <p:spPr>
          <a:xfrm>
            <a:off x="5196000" y="1822459"/>
            <a:ext cx="1800000" cy="180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27" name="Tijdelijke aanduiding voor tekst 5">
            <a:extLst>
              <a:ext uri="{FF2B5EF4-FFF2-40B4-BE49-F238E27FC236}">
                <a16:creationId xmlns:a16="http://schemas.microsoft.com/office/drawing/2014/main" id="{BEB1D184-D3DF-BB80-A61C-936E3F7CB6E2}"/>
              </a:ext>
            </a:extLst>
          </p:cNvPr>
          <p:cNvSpPr>
            <a:spLocks noGrp="1"/>
          </p:cNvSpPr>
          <p:nvPr>
            <p:ph type="body" sz="quarter" idx="30"/>
          </p:nvPr>
        </p:nvSpPr>
        <p:spPr>
          <a:xfrm>
            <a:off x="4386000" y="3758976"/>
            <a:ext cx="3420000" cy="751507"/>
          </a:xfrm>
          <a:prstGeom prst="rect">
            <a:avLst/>
          </a:prstGeom>
        </p:spPr>
        <p:txBody>
          <a:bodyPr lIns="0" tIns="0" rIns="0" bIns="0" anchor="ctr" anchorCtr="0">
            <a:noAutofit/>
          </a:bodyPr>
          <a:lstStyle>
            <a:lvl1pPr marL="0" indent="0" algn="ctr">
              <a:buNone/>
              <a:defRPr sz="2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28" name="Tijdelijke aanduiding voor afbeelding 2">
            <a:extLst>
              <a:ext uri="{FF2B5EF4-FFF2-40B4-BE49-F238E27FC236}">
                <a16:creationId xmlns:a16="http://schemas.microsoft.com/office/drawing/2014/main" id="{1B33D82D-A78B-2732-B646-04ECEE26436E}"/>
              </a:ext>
            </a:extLst>
          </p:cNvPr>
          <p:cNvSpPr>
            <a:spLocks noGrp="1"/>
          </p:cNvSpPr>
          <p:nvPr>
            <p:ph type="pic" sz="quarter" idx="31"/>
          </p:nvPr>
        </p:nvSpPr>
        <p:spPr>
          <a:xfrm>
            <a:off x="5331000" y="1957459"/>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9" name="Tijdelijke aanduiding voor inhoud 20">
            <a:extLst>
              <a:ext uri="{FF2B5EF4-FFF2-40B4-BE49-F238E27FC236}">
                <a16:creationId xmlns:a16="http://schemas.microsoft.com/office/drawing/2014/main" id="{17727854-F616-92BB-7CBF-ADE2FA5350B2}"/>
              </a:ext>
            </a:extLst>
          </p:cNvPr>
          <p:cNvSpPr>
            <a:spLocks noGrp="1"/>
          </p:cNvSpPr>
          <p:nvPr>
            <p:ph sz="quarter" idx="32"/>
          </p:nvPr>
        </p:nvSpPr>
        <p:spPr>
          <a:xfrm>
            <a:off x="43860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0" name="Tijdelijke aanduiding voor inhoud 20">
            <a:extLst>
              <a:ext uri="{FF2B5EF4-FFF2-40B4-BE49-F238E27FC236}">
                <a16:creationId xmlns:a16="http://schemas.microsoft.com/office/drawing/2014/main" id="{90D229AC-CF5E-5F39-8452-3A9698920ABD}"/>
              </a:ext>
            </a:extLst>
          </p:cNvPr>
          <p:cNvSpPr>
            <a:spLocks noGrp="1"/>
          </p:cNvSpPr>
          <p:nvPr>
            <p:ph sz="quarter" idx="33"/>
          </p:nvPr>
        </p:nvSpPr>
        <p:spPr>
          <a:xfrm>
            <a:off x="7933800" y="4646209"/>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1" name="Rechthoek 30">
            <a:extLst>
              <a:ext uri="{FF2B5EF4-FFF2-40B4-BE49-F238E27FC236}">
                <a16:creationId xmlns:a16="http://schemas.microsoft.com/office/drawing/2014/main" id="{3CCF3AD6-F28A-391F-537B-CF7CE56BA2AC}"/>
              </a:ext>
            </a:extLst>
          </p:cNvPr>
          <p:cNvSpPr/>
          <p:nvPr/>
        </p:nvSpPr>
        <p:spPr>
          <a:xfrm>
            <a:off x="8751000" y="1824442"/>
            <a:ext cx="1800000" cy="180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32" name="Tijdelijke aanduiding voor tekst 5">
            <a:extLst>
              <a:ext uri="{FF2B5EF4-FFF2-40B4-BE49-F238E27FC236}">
                <a16:creationId xmlns:a16="http://schemas.microsoft.com/office/drawing/2014/main" id="{6D4A3243-071A-6F72-84D9-4D1361B19A77}"/>
              </a:ext>
            </a:extLst>
          </p:cNvPr>
          <p:cNvSpPr>
            <a:spLocks noGrp="1"/>
          </p:cNvSpPr>
          <p:nvPr>
            <p:ph type="body" sz="quarter" idx="34"/>
          </p:nvPr>
        </p:nvSpPr>
        <p:spPr>
          <a:xfrm>
            <a:off x="7941000" y="3760959"/>
            <a:ext cx="3420000" cy="751507"/>
          </a:xfrm>
          <a:prstGeom prst="rect">
            <a:avLst/>
          </a:prstGeom>
        </p:spPr>
        <p:txBody>
          <a:bodyPr lIns="0" tIns="0" rIns="0" bIns="0" anchor="ctr" anchorCtr="0">
            <a:noAutofit/>
          </a:bodyPr>
          <a:lstStyle>
            <a:lvl1pPr marL="0" indent="0" algn="ctr">
              <a:buNone/>
              <a:defRPr sz="2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3" name="Tijdelijke aanduiding voor afbeelding 2">
            <a:extLst>
              <a:ext uri="{FF2B5EF4-FFF2-40B4-BE49-F238E27FC236}">
                <a16:creationId xmlns:a16="http://schemas.microsoft.com/office/drawing/2014/main" id="{799B6B50-28F7-F4E8-43AF-9B032F8DC253}"/>
              </a:ext>
            </a:extLst>
          </p:cNvPr>
          <p:cNvSpPr>
            <a:spLocks noGrp="1"/>
          </p:cNvSpPr>
          <p:nvPr>
            <p:ph type="pic" sz="quarter" idx="35"/>
          </p:nvPr>
        </p:nvSpPr>
        <p:spPr>
          <a:xfrm>
            <a:off x="8886000" y="1959442"/>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5" name="Ondertitel 2">
            <a:extLst>
              <a:ext uri="{FF2B5EF4-FFF2-40B4-BE49-F238E27FC236}">
                <a16:creationId xmlns:a16="http://schemas.microsoft.com/office/drawing/2014/main" id="{06FD39A9-DED0-217B-8EB3-790783309716}"/>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7" name="Titel 56">
            <a:extLst>
              <a:ext uri="{FF2B5EF4-FFF2-40B4-BE49-F238E27FC236}">
                <a16:creationId xmlns:a16="http://schemas.microsoft.com/office/drawing/2014/main" id="{182D05E0-B304-D074-1AD8-CD8D7DED4D3E}"/>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Tree>
    <p:extLst>
      <p:ext uri="{BB962C8B-B14F-4D97-AF65-F5344CB8AC3E}">
        <p14:creationId xmlns:p14="http://schemas.microsoft.com/office/powerpoint/2010/main" val="7942840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3_GO-Fotos">
    <p:bg>
      <p:bgPr>
        <a:solidFill>
          <a:schemeClr val="bg1"/>
        </a:solidFill>
        <a:effectLst/>
      </p:bgPr>
    </p:bg>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809946" y="1765696"/>
            <a:ext cx="9543854" cy="368904"/>
          </a:xfrm>
          <a:prstGeom prst="rect">
            <a:avLst/>
          </a:prstGeom>
        </p:spPr>
        <p:txBody>
          <a:bodyPr lIns="0" tIns="0" rIns="0" bIns="0" anchor="ctr" anchorCtr="0">
            <a:noAutofit/>
          </a:bodyPr>
          <a:lstStyle>
            <a:lvl1pPr marL="0" indent="0" algn="l">
              <a:buNone/>
              <a:defRPr sz="20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2" name="Tijdelijke aanduiding voor voettekst 1">
            <a:extLst>
              <a:ext uri="{FF2B5EF4-FFF2-40B4-BE49-F238E27FC236}">
                <a16:creationId xmlns:a16="http://schemas.microsoft.com/office/drawing/2014/main" id="{A4922004-A417-C628-AD45-EEFCC982032C}"/>
              </a:ext>
            </a:extLst>
          </p:cNvPr>
          <p:cNvSpPr>
            <a:spLocks noGrp="1"/>
          </p:cNvSpPr>
          <p:nvPr>
            <p:ph type="ftr" sz="quarter" idx="25"/>
          </p:nvPr>
        </p:nvSpPr>
        <p:spPr/>
        <p:txBody>
          <a:bodyPr/>
          <a:lstStyle/>
          <a:p>
            <a:fld id="{7ED1649C-F388-3F46-A60C-0AF6BF34E8D4}" type="slidenum">
              <a:rPr lang="nl-BE" smtClean="0"/>
              <a:pPr/>
              <a:t>‹#›</a:t>
            </a:fld>
            <a:endParaRPr lang="nl-BE" dirty="0"/>
          </a:p>
        </p:txBody>
      </p:sp>
      <p:sp>
        <p:nvSpPr>
          <p:cNvPr id="21" name="Tijdelijke aanduiding voor inhoud 20">
            <a:extLst>
              <a:ext uri="{FF2B5EF4-FFF2-40B4-BE49-F238E27FC236}">
                <a16:creationId xmlns:a16="http://schemas.microsoft.com/office/drawing/2014/main" id="{6505B064-8074-1D47-62CD-70C17416A6D6}"/>
              </a:ext>
            </a:extLst>
          </p:cNvPr>
          <p:cNvSpPr>
            <a:spLocks noGrp="1"/>
          </p:cNvSpPr>
          <p:nvPr>
            <p:ph sz="quarter" idx="26"/>
          </p:nvPr>
        </p:nvSpPr>
        <p:spPr>
          <a:xfrm>
            <a:off x="1809946" y="2134600"/>
            <a:ext cx="9543854" cy="523425"/>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8" name="Tijdelijke aanduiding voor afbeelding 2">
            <a:extLst>
              <a:ext uri="{FF2B5EF4-FFF2-40B4-BE49-F238E27FC236}">
                <a16:creationId xmlns:a16="http://schemas.microsoft.com/office/drawing/2014/main" id="{1B33D82D-A78B-2732-B646-04ECEE26436E}"/>
              </a:ext>
            </a:extLst>
          </p:cNvPr>
          <p:cNvSpPr>
            <a:spLocks noGrp="1"/>
          </p:cNvSpPr>
          <p:nvPr>
            <p:ph type="pic" sz="quarter" idx="31" hasCustomPrompt="1"/>
          </p:nvPr>
        </p:nvSpPr>
        <p:spPr>
          <a:xfrm>
            <a:off x="838200" y="1758025"/>
            <a:ext cx="900000" cy="900000"/>
          </a:xfrm>
          <a:prstGeom prst="diamond">
            <a:avLst/>
          </a:prstGeom>
          <a:solidFill>
            <a:schemeClr val="bg2"/>
          </a:solidFill>
        </p:spPr>
        <p:txBody>
          <a:bodyPr anchor="ctr">
            <a:noAutofit/>
          </a:bodyPr>
          <a:lstStyle>
            <a:lvl1pPr marL="0" indent="0" algn="ctr">
              <a:buNone/>
              <a:defRPr sz="1200" baseline="0"/>
            </a:lvl1pPr>
          </a:lstStyle>
          <a:p>
            <a:r>
              <a:rPr lang="nl-NL" dirty="0"/>
              <a:t>Afbeelding</a:t>
            </a:r>
            <a:endParaRPr lang="nl-BE" dirty="0"/>
          </a:p>
        </p:txBody>
      </p:sp>
      <p:sp>
        <p:nvSpPr>
          <p:cNvPr id="5" name="Ondertitel 2">
            <a:extLst>
              <a:ext uri="{FF2B5EF4-FFF2-40B4-BE49-F238E27FC236}">
                <a16:creationId xmlns:a16="http://schemas.microsoft.com/office/drawing/2014/main" id="{06FD39A9-DED0-217B-8EB3-790783309716}"/>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7" name="Titel 56">
            <a:extLst>
              <a:ext uri="{FF2B5EF4-FFF2-40B4-BE49-F238E27FC236}">
                <a16:creationId xmlns:a16="http://schemas.microsoft.com/office/drawing/2014/main" id="{182D05E0-B304-D074-1AD8-CD8D7DED4D3E}"/>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pic>
        <p:nvPicPr>
          <p:cNvPr id="9" name="Graphic 8">
            <a:extLst>
              <a:ext uri="{FF2B5EF4-FFF2-40B4-BE49-F238E27FC236}">
                <a16:creationId xmlns:a16="http://schemas.microsoft.com/office/drawing/2014/main" id="{F7277627-13B8-3FB7-320F-73AC7303D27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23800" y="3695487"/>
            <a:ext cx="900000" cy="900000"/>
          </a:xfrm>
          <a:prstGeom prst="rect">
            <a:avLst/>
          </a:prstGeom>
        </p:spPr>
      </p:pic>
      <p:pic>
        <p:nvPicPr>
          <p:cNvPr id="11" name="Graphic 10">
            <a:extLst>
              <a:ext uri="{FF2B5EF4-FFF2-40B4-BE49-F238E27FC236}">
                <a16:creationId xmlns:a16="http://schemas.microsoft.com/office/drawing/2014/main" id="{9FC68B89-C105-4580-522E-006E5B484A4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8200" y="1758025"/>
            <a:ext cx="900000" cy="900000"/>
          </a:xfrm>
          <a:prstGeom prst="rect">
            <a:avLst/>
          </a:prstGeom>
        </p:spPr>
      </p:pic>
      <p:pic>
        <p:nvPicPr>
          <p:cNvPr id="13" name="Graphic 12">
            <a:extLst>
              <a:ext uri="{FF2B5EF4-FFF2-40B4-BE49-F238E27FC236}">
                <a16:creationId xmlns:a16="http://schemas.microsoft.com/office/drawing/2014/main" id="{3CA739AE-052C-E3A1-49E9-2BA6727969C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3800" y="2726756"/>
            <a:ext cx="900000" cy="900000"/>
          </a:xfrm>
          <a:prstGeom prst="rect">
            <a:avLst/>
          </a:prstGeom>
        </p:spPr>
      </p:pic>
      <p:pic>
        <p:nvPicPr>
          <p:cNvPr id="16" name="Graphic 15">
            <a:extLst>
              <a:ext uri="{FF2B5EF4-FFF2-40B4-BE49-F238E27FC236}">
                <a16:creationId xmlns:a16="http://schemas.microsoft.com/office/drawing/2014/main" id="{570FA076-4551-24C5-F8E9-C3443D31A80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23800" y="4664218"/>
            <a:ext cx="900000" cy="900000"/>
          </a:xfrm>
          <a:prstGeom prst="rect">
            <a:avLst/>
          </a:prstGeom>
        </p:spPr>
      </p:pic>
      <p:sp>
        <p:nvSpPr>
          <p:cNvPr id="17" name="Tijdelijke aanduiding voor tekst 5">
            <a:extLst>
              <a:ext uri="{FF2B5EF4-FFF2-40B4-BE49-F238E27FC236}">
                <a16:creationId xmlns:a16="http://schemas.microsoft.com/office/drawing/2014/main" id="{EFFB60DF-49FC-B252-4B3D-69A63F41160A}"/>
              </a:ext>
            </a:extLst>
          </p:cNvPr>
          <p:cNvSpPr>
            <a:spLocks noGrp="1"/>
          </p:cNvSpPr>
          <p:nvPr>
            <p:ph type="body" sz="quarter" idx="32"/>
          </p:nvPr>
        </p:nvSpPr>
        <p:spPr>
          <a:xfrm>
            <a:off x="1809946" y="2724482"/>
            <a:ext cx="9543854" cy="368904"/>
          </a:xfrm>
          <a:prstGeom prst="rect">
            <a:avLst/>
          </a:prstGeom>
        </p:spPr>
        <p:txBody>
          <a:bodyPr lIns="0" tIns="0" rIns="0" bIns="0" anchor="ctr" anchorCtr="0">
            <a:noAutofit/>
          </a:bodyPr>
          <a:lstStyle>
            <a:lvl1pPr marL="0" indent="0" algn="l">
              <a:buNone/>
              <a:defRPr sz="20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8" name="Tijdelijke aanduiding voor inhoud 20">
            <a:extLst>
              <a:ext uri="{FF2B5EF4-FFF2-40B4-BE49-F238E27FC236}">
                <a16:creationId xmlns:a16="http://schemas.microsoft.com/office/drawing/2014/main" id="{13305199-6782-8B1F-7B83-CFA00DC7318A}"/>
              </a:ext>
            </a:extLst>
          </p:cNvPr>
          <p:cNvSpPr>
            <a:spLocks noGrp="1"/>
          </p:cNvSpPr>
          <p:nvPr>
            <p:ph sz="quarter" idx="33"/>
          </p:nvPr>
        </p:nvSpPr>
        <p:spPr>
          <a:xfrm>
            <a:off x="1809946" y="3093386"/>
            <a:ext cx="9543854" cy="533370"/>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9" name="Tijdelijke aanduiding voor tekst 5">
            <a:extLst>
              <a:ext uri="{FF2B5EF4-FFF2-40B4-BE49-F238E27FC236}">
                <a16:creationId xmlns:a16="http://schemas.microsoft.com/office/drawing/2014/main" id="{9C5E5197-695D-39A5-38EE-E91982BC17C0}"/>
              </a:ext>
            </a:extLst>
          </p:cNvPr>
          <p:cNvSpPr>
            <a:spLocks noGrp="1"/>
          </p:cNvSpPr>
          <p:nvPr>
            <p:ph type="body" sz="quarter" idx="34"/>
          </p:nvPr>
        </p:nvSpPr>
        <p:spPr>
          <a:xfrm>
            <a:off x="1809946" y="3693213"/>
            <a:ext cx="9543854" cy="368904"/>
          </a:xfrm>
          <a:prstGeom prst="rect">
            <a:avLst/>
          </a:prstGeom>
        </p:spPr>
        <p:txBody>
          <a:bodyPr lIns="0" tIns="0" rIns="0" bIns="0" anchor="ctr" anchorCtr="0">
            <a:noAutofit/>
          </a:bodyPr>
          <a:lstStyle>
            <a:lvl1pPr marL="0" indent="0" algn="l">
              <a:buNone/>
              <a:defRPr sz="20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20" name="Tijdelijke aanduiding voor inhoud 20">
            <a:extLst>
              <a:ext uri="{FF2B5EF4-FFF2-40B4-BE49-F238E27FC236}">
                <a16:creationId xmlns:a16="http://schemas.microsoft.com/office/drawing/2014/main" id="{BE9FECCE-CFE7-1E0D-28C0-6056B9FA6EBD}"/>
              </a:ext>
            </a:extLst>
          </p:cNvPr>
          <p:cNvSpPr>
            <a:spLocks noGrp="1"/>
          </p:cNvSpPr>
          <p:nvPr>
            <p:ph sz="quarter" idx="35"/>
          </p:nvPr>
        </p:nvSpPr>
        <p:spPr>
          <a:xfrm>
            <a:off x="1809946" y="4062117"/>
            <a:ext cx="9543854" cy="533370"/>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2" name="Tijdelijke aanduiding voor tekst 5">
            <a:extLst>
              <a:ext uri="{FF2B5EF4-FFF2-40B4-BE49-F238E27FC236}">
                <a16:creationId xmlns:a16="http://schemas.microsoft.com/office/drawing/2014/main" id="{6855E3E7-4FB4-670F-6CFF-50B684764522}"/>
              </a:ext>
            </a:extLst>
          </p:cNvPr>
          <p:cNvSpPr>
            <a:spLocks noGrp="1"/>
          </p:cNvSpPr>
          <p:nvPr>
            <p:ph type="body" sz="quarter" idx="36"/>
          </p:nvPr>
        </p:nvSpPr>
        <p:spPr>
          <a:xfrm>
            <a:off x="1809946" y="4661944"/>
            <a:ext cx="9543854" cy="368904"/>
          </a:xfrm>
          <a:prstGeom prst="rect">
            <a:avLst/>
          </a:prstGeom>
        </p:spPr>
        <p:txBody>
          <a:bodyPr lIns="0" tIns="0" rIns="0" bIns="0" anchor="ctr" anchorCtr="0">
            <a:noAutofit/>
          </a:bodyPr>
          <a:lstStyle>
            <a:lvl1pPr marL="0" indent="0" algn="l">
              <a:buNone/>
              <a:defRPr sz="2000" b="1" i="0" baseline="0">
                <a:solidFill>
                  <a:schemeClr val="accent5"/>
                </a:solidFill>
                <a:latin typeface="Flanders Art Sans Condensed" pitchFamily="2" charset="77"/>
              </a:defRPr>
            </a:lvl1pPr>
          </a:lstStyle>
          <a:p>
            <a:pPr lvl="0"/>
            <a:r>
              <a:rPr lang="nl-NL"/>
              <a:t>Klikken om de tekststijl van het model te bewerken</a:t>
            </a:r>
          </a:p>
        </p:txBody>
      </p:sp>
      <p:sp>
        <p:nvSpPr>
          <p:cNvPr id="23" name="Tijdelijke aanduiding voor inhoud 20">
            <a:extLst>
              <a:ext uri="{FF2B5EF4-FFF2-40B4-BE49-F238E27FC236}">
                <a16:creationId xmlns:a16="http://schemas.microsoft.com/office/drawing/2014/main" id="{FF20A28B-B022-8AB0-1409-6E3EE540EC13}"/>
              </a:ext>
            </a:extLst>
          </p:cNvPr>
          <p:cNvSpPr>
            <a:spLocks noGrp="1"/>
          </p:cNvSpPr>
          <p:nvPr>
            <p:ph sz="quarter" idx="37"/>
          </p:nvPr>
        </p:nvSpPr>
        <p:spPr>
          <a:xfrm>
            <a:off x="1809946" y="5030848"/>
            <a:ext cx="9543854" cy="533370"/>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4" name="Tijdelijke aanduiding voor afbeelding 2">
            <a:extLst>
              <a:ext uri="{FF2B5EF4-FFF2-40B4-BE49-F238E27FC236}">
                <a16:creationId xmlns:a16="http://schemas.microsoft.com/office/drawing/2014/main" id="{F5A54D53-0E4D-EA01-22DD-004D7BD1BC41}"/>
              </a:ext>
            </a:extLst>
          </p:cNvPr>
          <p:cNvSpPr>
            <a:spLocks noGrp="1"/>
          </p:cNvSpPr>
          <p:nvPr>
            <p:ph type="pic" sz="quarter" idx="38" hasCustomPrompt="1"/>
          </p:nvPr>
        </p:nvSpPr>
        <p:spPr>
          <a:xfrm>
            <a:off x="823800" y="2728264"/>
            <a:ext cx="900000" cy="900000"/>
          </a:xfrm>
          <a:prstGeom prst="diamond">
            <a:avLst/>
          </a:prstGeom>
          <a:solidFill>
            <a:schemeClr val="bg2"/>
          </a:solidFill>
        </p:spPr>
        <p:txBody>
          <a:bodyPr anchor="ctr">
            <a:noAutofit/>
          </a:bodyPr>
          <a:lstStyle>
            <a:lvl1pPr marL="0" indent="0" algn="ctr">
              <a:buNone/>
              <a:defRPr sz="1200" baseline="0"/>
            </a:lvl1pPr>
          </a:lstStyle>
          <a:p>
            <a:r>
              <a:rPr lang="nl-NL" dirty="0"/>
              <a:t>Afbeelding</a:t>
            </a:r>
            <a:endParaRPr lang="nl-BE" dirty="0"/>
          </a:p>
        </p:txBody>
      </p:sp>
      <p:sp>
        <p:nvSpPr>
          <p:cNvPr id="25" name="Tijdelijke aanduiding voor afbeelding 2">
            <a:extLst>
              <a:ext uri="{FF2B5EF4-FFF2-40B4-BE49-F238E27FC236}">
                <a16:creationId xmlns:a16="http://schemas.microsoft.com/office/drawing/2014/main" id="{02987A5C-FB3E-AB7F-5247-B471677507DB}"/>
              </a:ext>
            </a:extLst>
          </p:cNvPr>
          <p:cNvSpPr>
            <a:spLocks noGrp="1"/>
          </p:cNvSpPr>
          <p:nvPr>
            <p:ph type="pic" sz="quarter" idx="39" hasCustomPrompt="1"/>
          </p:nvPr>
        </p:nvSpPr>
        <p:spPr>
          <a:xfrm>
            <a:off x="823800" y="3697894"/>
            <a:ext cx="900000" cy="900000"/>
          </a:xfrm>
          <a:prstGeom prst="diamond">
            <a:avLst/>
          </a:prstGeom>
          <a:solidFill>
            <a:schemeClr val="bg2"/>
          </a:solidFill>
        </p:spPr>
        <p:txBody>
          <a:bodyPr anchor="ctr">
            <a:noAutofit/>
          </a:bodyPr>
          <a:lstStyle>
            <a:lvl1pPr marL="0" indent="0" algn="ctr">
              <a:buNone/>
              <a:defRPr sz="1200" u="none" baseline="0"/>
            </a:lvl1pPr>
          </a:lstStyle>
          <a:p>
            <a:r>
              <a:rPr lang="nl-NL" dirty="0"/>
              <a:t>Afbeelding</a:t>
            </a:r>
            <a:endParaRPr lang="nl-BE" dirty="0"/>
          </a:p>
        </p:txBody>
      </p:sp>
      <p:sp>
        <p:nvSpPr>
          <p:cNvPr id="34" name="Tijdelijke aanduiding voor afbeelding 2">
            <a:extLst>
              <a:ext uri="{FF2B5EF4-FFF2-40B4-BE49-F238E27FC236}">
                <a16:creationId xmlns:a16="http://schemas.microsoft.com/office/drawing/2014/main" id="{6A1C4EDC-C4C0-A76D-5783-6B2A2F64340F}"/>
              </a:ext>
            </a:extLst>
          </p:cNvPr>
          <p:cNvSpPr>
            <a:spLocks noGrp="1"/>
          </p:cNvSpPr>
          <p:nvPr>
            <p:ph type="pic" sz="quarter" idx="40" hasCustomPrompt="1"/>
          </p:nvPr>
        </p:nvSpPr>
        <p:spPr>
          <a:xfrm>
            <a:off x="823800" y="4661811"/>
            <a:ext cx="900000" cy="900000"/>
          </a:xfrm>
          <a:prstGeom prst="diamond">
            <a:avLst/>
          </a:prstGeom>
          <a:solidFill>
            <a:schemeClr val="bg2"/>
          </a:solidFill>
        </p:spPr>
        <p:txBody>
          <a:bodyPr anchor="ctr">
            <a:noAutofit/>
          </a:bodyPr>
          <a:lstStyle>
            <a:lvl1pPr marL="0" indent="0" algn="ctr">
              <a:buNone/>
              <a:defRPr sz="1200" baseline="0"/>
            </a:lvl1pPr>
          </a:lstStyle>
          <a:p>
            <a:r>
              <a:rPr lang="nl-NL" dirty="0"/>
              <a:t>Afbeelding</a:t>
            </a:r>
            <a:endParaRPr lang="nl-BE" dirty="0"/>
          </a:p>
        </p:txBody>
      </p:sp>
    </p:spTree>
    <p:extLst>
      <p:ext uri="{BB962C8B-B14F-4D97-AF65-F5344CB8AC3E}">
        <p14:creationId xmlns:p14="http://schemas.microsoft.com/office/powerpoint/2010/main" val="23965935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p:nvSpPr>
        <p:spPr>
          <a:xfrm>
            <a:off x="761256" y="761400"/>
            <a:ext cx="2292845" cy="229269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761256" y="3192941"/>
            <a:ext cx="2292845" cy="690075"/>
          </a:xfrm>
          <a:prstGeom prst="rect">
            <a:avLst/>
          </a:prstGeom>
        </p:spPr>
        <p:txBody>
          <a:bodyPr lIns="0" tIns="0" rIns="0" bIns="0" anchor="ctr" anchorCtr="0">
            <a:noAutofit/>
          </a:bodyPr>
          <a:lstStyle>
            <a:lvl1pPr marL="0" indent="0" algn="ctr">
              <a:buNone/>
              <a:defRPr sz="2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998917" y="978876"/>
            <a:ext cx="1754663" cy="1757656"/>
          </a:xfrm>
          <a:prstGeom prst="ellipse">
            <a:avLst/>
          </a:prstGeom>
          <a:solidFill>
            <a:schemeClr val="bg1"/>
          </a:solidFill>
        </p:spPr>
        <p:txBody>
          <a:bodyPr anchor="ctr">
            <a:normAutofit/>
          </a:bodyPr>
          <a:lstStyle>
            <a:lvl1pPr marL="0" indent="0" algn="ctr">
              <a:buNone/>
              <a:defRPr sz="48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p:nvSpPr>
        <p:spPr>
          <a:xfrm>
            <a:off x="3553470" y="761400"/>
            <a:ext cx="2292845" cy="2292696"/>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3847068" y="978876"/>
            <a:ext cx="1754663" cy="1757656"/>
          </a:xfrm>
          <a:prstGeom prst="ellipse">
            <a:avLst/>
          </a:prstGeom>
          <a:solidFill>
            <a:schemeClr val="bg1"/>
          </a:solidFill>
        </p:spPr>
        <p:txBody>
          <a:bodyPr anchor="ctr">
            <a:normAutofit/>
          </a:bodyPr>
          <a:lstStyle>
            <a:lvl1pPr marL="0" indent="0" algn="ctr">
              <a:buNone/>
              <a:defRPr sz="48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p:nvSpPr>
        <p:spPr>
          <a:xfrm>
            <a:off x="6345685" y="761400"/>
            <a:ext cx="2292845" cy="2292696"/>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6590269" y="978876"/>
            <a:ext cx="1754663" cy="1757656"/>
          </a:xfrm>
          <a:prstGeom prst="ellipse">
            <a:avLst/>
          </a:prstGeom>
          <a:solidFill>
            <a:schemeClr val="bg1"/>
          </a:solidFill>
        </p:spPr>
        <p:txBody>
          <a:bodyPr anchor="ctr">
            <a:normAutofit/>
          </a:bodyPr>
          <a:lstStyle>
            <a:lvl1pPr marL="0" indent="0" algn="ctr">
              <a:buNone/>
              <a:defRPr sz="48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p:nvSpPr>
        <p:spPr>
          <a:xfrm>
            <a:off x="9137899" y="761400"/>
            <a:ext cx="2292845" cy="2292696"/>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9406990" y="978876"/>
            <a:ext cx="1754663" cy="1757656"/>
          </a:xfrm>
          <a:prstGeom prst="ellipse">
            <a:avLst/>
          </a:prstGeom>
          <a:solidFill>
            <a:schemeClr val="bg1"/>
          </a:solidFill>
        </p:spPr>
        <p:txBody>
          <a:bodyPr anchor="ctr">
            <a:normAutofit/>
          </a:bodyPr>
          <a:lstStyle>
            <a:lvl1pPr marL="0" indent="0" algn="ctr">
              <a:buNone/>
              <a:defRPr sz="4800" b="1">
                <a:solidFill>
                  <a:schemeClr val="accent5"/>
                </a:solidFill>
                <a:latin typeface="+mn-lt"/>
              </a:defRPr>
            </a:lvl1pPr>
          </a:lstStyle>
          <a:p>
            <a:pPr lvl="0"/>
            <a:r>
              <a:rPr lang="nl-NL" dirty="0"/>
              <a:t>04</a:t>
            </a:r>
            <a:endParaRPr lang="nl-BE" dirty="0"/>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3553469" y="3184910"/>
            <a:ext cx="2292845" cy="696127"/>
          </a:xfrm>
          <a:prstGeom prst="rect">
            <a:avLst/>
          </a:prstGeom>
        </p:spPr>
        <p:txBody>
          <a:bodyPr lIns="0" tIns="0" rIns="0" bIns="0" anchor="ctr" anchorCtr="0">
            <a:noAutofit/>
          </a:bodyPr>
          <a:lstStyle>
            <a:lvl1pPr marL="0" indent="0" algn="ctr">
              <a:buNone/>
              <a:defRPr sz="2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6345685" y="3186890"/>
            <a:ext cx="2292845" cy="696127"/>
          </a:xfrm>
          <a:prstGeom prst="rect">
            <a:avLst/>
          </a:prstGeom>
        </p:spPr>
        <p:txBody>
          <a:bodyPr lIns="0" tIns="0" rIns="0" bIns="0" anchor="ctr" anchorCtr="0">
            <a:noAutofit/>
          </a:bodyPr>
          <a:lstStyle>
            <a:lvl1pPr marL="0" indent="0" algn="ctr">
              <a:buNone/>
              <a:defRPr sz="2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9137899" y="3184910"/>
            <a:ext cx="2292845" cy="696127"/>
          </a:xfrm>
          <a:prstGeom prst="rect">
            <a:avLst/>
          </a:prstGeom>
        </p:spPr>
        <p:txBody>
          <a:bodyPr lIns="0" tIns="0" rIns="0" bIns="0" anchor="ctr" anchorCtr="0">
            <a:noAutofit/>
          </a:bodyPr>
          <a:lstStyle>
            <a:lvl1pPr marL="0" indent="0" algn="ctr">
              <a:buNone/>
              <a:defRPr sz="2400" b="1" i="0" baseline="0">
                <a:solidFill>
                  <a:schemeClr val="accent5"/>
                </a:solidFill>
                <a:latin typeface="Flanders Art Sans Condensed" pitchFamily="2" charset="77"/>
              </a:defRPr>
            </a:lvl1pPr>
          </a:lstStyle>
          <a:p>
            <a:pPr lvl="0"/>
            <a:r>
              <a:rPr lang="nl-NL"/>
              <a:t>Klikken om de tekststijl van het model te bewerken</a:t>
            </a:r>
          </a:p>
        </p:txBody>
      </p:sp>
      <p:sp>
        <p:nvSpPr>
          <p:cNvPr id="2" name="Tijdelijke aanduiding voor voettekst 1">
            <a:extLst>
              <a:ext uri="{FF2B5EF4-FFF2-40B4-BE49-F238E27FC236}">
                <a16:creationId xmlns:a16="http://schemas.microsoft.com/office/drawing/2014/main" id="{C84B2214-E28A-35D4-2475-C1F14B3048F2}"/>
              </a:ext>
            </a:extLst>
          </p:cNvPr>
          <p:cNvSpPr>
            <a:spLocks noGrp="1"/>
          </p:cNvSpPr>
          <p:nvPr>
            <p:ph type="ftr" sz="quarter" idx="35"/>
          </p:nvPr>
        </p:nvSpPr>
        <p:spPr/>
        <p:txBody>
          <a:bodyPr/>
          <a:lstStyle/>
          <a:p>
            <a:fld id="{7ED1649C-F388-3F46-A60C-0AF6BF34E8D4}" type="slidenum">
              <a:rPr lang="nl-BE" smtClean="0"/>
              <a:pPr/>
              <a:t>‹#›</a:t>
            </a:fld>
            <a:endParaRPr lang="nl-BE" dirty="0"/>
          </a:p>
        </p:txBody>
      </p:sp>
      <p:sp>
        <p:nvSpPr>
          <p:cNvPr id="3" name="Tijdelijke aanduiding voor inhoud 20">
            <a:extLst>
              <a:ext uri="{FF2B5EF4-FFF2-40B4-BE49-F238E27FC236}">
                <a16:creationId xmlns:a16="http://schemas.microsoft.com/office/drawing/2014/main" id="{3B9F1232-F419-FE97-E186-4B1B1CBBAFD0}"/>
              </a:ext>
            </a:extLst>
          </p:cNvPr>
          <p:cNvSpPr>
            <a:spLocks noGrp="1"/>
          </p:cNvSpPr>
          <p:nvPr>
            <p:ph sz="quarter" idx="36"/>
          </p:nvPr>
        </p:nvSpPr>
        <p:spPr>
          <a:xfrm>
            <a:off x="761256" y="4015812"/>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jdelijke aanduiding voor inhoud 20">
            <a:extLst>
              <a:ext uri="{FF2B5EF4-FFF2-40B4-BE49-F238E27FC236}">
                <a16:creationId xmlns:a16="http://schemas.microsoft.com/office/drawing/2014/main" id="{E808559E-A784-59B0-B429-AB376D76AC3E}"/>
              </a:ext>
            </a:extLst>
          </p:cNvPr>
          <p:cNvSpPr>
            <a:spLocks noGrp="1"/>
          </p:cNvSpPr>
          <p:nvPr>
            <p:ph sz="quarter" idx="37"/>
          </p:nvPr>
        </p:nvSpPr>
        <p:spPr>
          <a:xfrm>
            <a:off x="3553470" y="4015812"/>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inhoud 20">
            <a:extLst>
              <a:ext uri="{FF2B5EF4-FFF2-40B4-BE49-F238E27FC236}">
                <a16:creationId xmlns:a16="http://schemas.microsoft.com/office/drawing/2014/main" id="{CB850510-417C-5BB8-FD89-965F55C49F3B}"/>
              </a:ext>
            </a:extLst>
          </p:cNvPr>
          <p:cNvSpPr>
            <a:spLocks noGrp="1"/>
          </p:cNvSpPr>
          <p:nvPr>
            <p:ph sz="quarter" idx="38"/>
          </p:nvPr>
        </p:nvSpPr>
        <p:spPr>
          <a:xfrm>
            <a:off x="6345686" y="4015812"/>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9" name="Tijdelijke aanduiding voor inhoud 20">
            <a:extLst>
              <a:ext uri="{FF2B5EF4-FFF2-40B4-BE49-F238E27FC236}">
                <a16:creationId xmlns:a16="http://schemas.microsoft.com/office/drawing/2014/main" id="{9C36E6CA-B7F5-94B1-FE1F-F01C7D40DF8E}"/>
              </a:ext>
            </a:extLst>
          </p:cNvPr>
          <p:cNvSpPr>
            <a:spLocks noGrp="1"/>
          </p:cNvSpPr>
          <p:nvPr>
            <p:ph sz="quarter" idx="39"/>
          </p:nvPr>
        </p:nvSpPr>
        <p:spPr>
          <a:xfrm>
            <a:off x="9137899" y="4011851"/>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B36022-A287-46A3-8518-0FE37631A8DD}"/>
              </a:ext>
            </a:extLst>
          </p:cNvPr>
          <p:cNvSpPr>
            <a:spLocks noGrp="1"/>
          </p:cNvSpPr>
          <p:nvPr>
            <p:ph type="title"/>
          </p:nvPr>
        </p:nvSpPr>
        <p:spPr/>
        <p:txBody>
          <a:bodyPr/>
          <a:lstStyle/>
          <a:p>
            <a:r>
              <a:rPr lang="nl-NL"/>
              <a:t>Klik om stijl te bewerken</a:t>
            </a:r>
            <a:endParaRPr lang="nl-BE" dirty="0"/>
          </a:p>
        </p:txBody>
      </p:sp>
      <p:sp>
        <p:nvSpPr>
          <p:cNvPr id="3" name="Tijdelijke aanduiding voor voettekst 2">
            <a:extLst>
              <a:ext uri="{FF2B5EF4-FFF2-40B4-BE49-F238E27FC236}">
                <a16:creationId xmlns:a16="http://schemas.microsoft.com/office/drawing/2014/main" id="{31C721E3-769C-6931-E9CF-84E551D1A8AE}"/>
              </a:ext>
            </a:extLst>
          </p:cNvPr>
          <p:cNvSpPr>
            <a:spLocks noGrp="1"/>
          </p:cNvSpPr>
          <p:nvPr>
            <p:ph type="ftr" sz="quarter" idx="10"/>
          </p:nvPr>
        </p:nvSpPr>
        <p:spPr/>
        <p:txBody>
          <a:bodyPr/>
          <a:lstStyle/>
          <a:p>
            <a:fld id="{7ED1649C-F388-3F46-A60C-0AF6BF34E8D4}" type="slidenum">
              <a:rPr lang="nl-BE" smtClean="0"/>
              <a:pPr/>
              <a:t>‹#›</a:t>
            </a:fld>
            <a:endParaRPr lang="nl-BE" dirty="0"/>
          </a:p>
        </p:txBody>
      </p:sp>
      <p:sp>
        <p:nvSpPr>
          <p:cNvPr id="6" name="Tijdelijke aanduiding voor tabel 5">
            <a:extLst>
              <a:ext uri="{FF2B5EF4-FFF2-40B4-BE49-F238E27FC236}">
                <a16:creationId xmlns:a16="http://schemas.microsoft.com/office/drawing/2014/main" id="{2F408BE6-B322-1FA7-19E2-8743D4972D18}"/>
              </a:ext>
            </a:extLst>
          </p:cNvPr>
          <p:cNvSpPr>
            <a:spLocks noGrp="1"/>
          </p:cNvSpPr>
          <p:nvPr>
            <p:ph type="tbl" sz="quarter" idx="17"/>
          </p:nvPr>
        </p:nvSpPr>
        <p:spPr>
          <a:xfrm>
            <a:off x="838200" y="1825625"/>
            <a:ext cx="10515600" cy="4392294"/>
          </a:xfrm>
        </p:spPr>
        <p:txBody>
          <a:bodyPr/>
          <a:lstStyle>
            <a:lvl1pPr marL="0" indent="0">
              <a:buNone/>
              <a:defRPr/>
            </a:lvl1pPr>
          </a:lstStyle>
          <a:p>
            <a:r>
              <a:rPr lang="nl-NL"/>
              <a:t>Klik op het pictogram als u een tabel wilt toevoegen</a:t>
            </a:r>
            <a:endParaRPr lang="nl-BE" dirty="0"/>
          </a:p>
        </p:txBody>
      </p:sp>
      <p:pic>
        <p:nvPicPr>
          <p:cNvPr id="13" name="Graphic 12">
            <a:extLst>
              <a:ext uri="{FF2B5EF4-FFF2-40B4-BE49-F238E27FC236}">
                <a16:creationId xmlns:a16="http://schemas.microsoft.com/office/drawing/2014/main" id="{B8DEF9CF-5DDE-78E8-0E54-3914340D5B1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1825625"/>
            <a:ext cx="1603376" cy="1603376"/>
          </a:xfrm>
          <a:prstGeom prst="rect">
            <a:avLst/>
          </a:prstGeom>
        </p:spPr>
      </p:pic>
      <p:pic>
        <p:nvPicPr>
          <p:cNvPr id="15" name="Graphic 14">
            <a:extLst>
              <a:ext uri="{FF2B5EF4-FFF2-40B4-BE49-F238E27FC236}">
                <a16:creationId xmlns:a16="http://schemas.microsoft.com/office/drawing/2014/main" id="{02B9C4E4-5119-E3F2-A7AF-F08887B8D41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90000" y="5256000"/>
            <a:ext cx="1602000" cy="1602000"/>
          </a:xfrm>
          <a:prstGeom prst="rect">
            <a:avLst/>
          </a:prstGeom>
        </p:spPr>
      </p:pic>
      <p:pic>
        <p:nvPicPr>
          <p:cNvPr id="17" name="Graphic 16">
            <a:extLst>
              <a:ext uri="{FF2B5EF4-FFF2-40B4-BE49-F238E27FC236}">
                <a16:creationId xmlns:a16="http://schemas.microsoft.com/office/drawing/2014/main" id="{71A31E6E-6DFE-9BF1-C0CF-3BE2D0846AB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590000" y="3654000"/>
            <a:ext cx="1602000" cy="1602000"/>
          </a:xfrm>
          <a:prstGeom prst="rect">
            <a:avLst/>
          </a:prstGeom>
        </p:spPr>
      </p:pic>
    </p:spTree>
    <p:extLst>
      <p:ext uri="{BB962C8B-B14F-4D97-AF65-F5344CB8AC3E}">
        <p14:creationId xmlns:p14="http://schemas.microsoft.com/office/powerpoint/2010/main" val="2457562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225" y="0"/>
            <a:ext cx="10620273" cy="6858000"/>
          </a:xfrm>
          <a:prstGeom prst="rect">
            <a:avLst/>
          </a:prstGeom>
        </p:spPr>
        <p:txBody>
          <a:bodyPr/>
          <a:lstStyle>
            <a:lvl1pPr marL="0" indent="0">
              <a:buNone/>
              <a:defRPr/>
            </a:lvl1p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p:nvSpPr>
        <p:spPr>
          <a:xfrm>
            <a:off x="10620498" y="0"/>
            <a:ext cx="1571502"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144332" y="381600"/>
            <a:ext cx="523834" cy="382406"/>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6000"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5" name="Graphic 4">
            <a:extLst>
              <a:ext uri="{FF2B5EF4-FFF2-40B4-BE49-F238E27FC236}">
                <a16:creationId xmlns:a16="http://schemas.microsoft.com/office/drawing/2014/main" id="{5F37EF45-0A61-4B52-A619-2A2F9226320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10620000" y="3711600"/>
            <a:ext cx="1573200" cy="1573200"/>
          </a:xfrm>
          <a:prstGeom prst="rect">
            <a:avLst/>
          </a:prstGeom>
        </p:spPr>
      </p:pic>
      <p:pic>
        <p:nvPicPr>
          <p:cNvPr id="8" name="Graphic 7">
            <a:extLst>
              <a:ext uri="{FF2B5EF4-FFF2-40B4-BE49-F238E27FC236}">
                <a16:creationId xmlns:a16="http://schemas.microsoft.com/office/drawing/2014/main" id="{447AA93E-C3EB-4E08-8464-59ADA007F15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620000" y="5284800"/>
            <a:ext cx="1573200" cy="15732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1_GO-Quote2">
    <p:bg>
      <p:bgPr>
        <a:solidFill>
          <a:schemeClr val="accent1"/>
        </a:solidFill>
        <a:effectLst/>
      </p:bgPr>
    </p:bg>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3" name="Graphic 2">
            <a:extLst>
              <a:ext uri="{FF2B5EF4-FFF2-40B4-BE49-F238E27FC236}">
                <a16:creationId xmlns:a16="http://schemas.microsoft.com/office/drawing/2014/main" id="{91FA803F-3F3F-8C36-78A4-B40B354530E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620000" y="-1008000"/>
            <a:ext cx="1573200" cy="1573200"/>
          </a:xfrm>
          <a:prstGeom prst="rect">
            <a:avLst/>
          </a:prstGeom>
        </p:spPr>
      </p:pic>
      <p:pic>
        <p:nvPicPr>
          <p:cNvPr id="12" name="Graphic 11">
            <a:extLst>
              <a:ext uri="{FF2B5EF4-FFF2-40B4-BE49-F238E27FC236}">
                <a16:creationId xmlns:a16="http://schemas.microsoft.com/office/drawing/2014/main" id="{BA0440CE-5BA3-D863-F4E5-FD971AA2E5C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20000" y="565200"/>
            <a:ext cx="1573200" cy="1573200"/>
          </a:xfrm>
          <a:prstGeom prst="rect">
            <a:avLst/>
          </a:prstGeom>
        </p:spPr>
      </p:pic>
      <p:pic>
        <p:nvPicPr>
          <p:cNvPr id="14" name="Graphic 13">
            <a:extLst>
              <a:ext uri="{FF2B5EF4-FFF2-40B4-BE49-F238E27FC236}">
                <a16:creationId xmlns:a16="http://schemas.microsoft.com/office/drawing/2014/main" id="{9B7A82CC-B0A2-CA7A-6944-F7D8CBCA963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620000" y="2138400"/>
            <a:ext cx="1573200" cy="1573200"/>
          </a:xfrm>
          <a:prstGeom prst="rect">
            <a:avLst/>
          </a:prstGeom>
        </p:spPr>
      </p:pic>
      <p:pic>
        <p:nvPicPr>
          <p:cNvPr id="17" name="Graphic 16">
            <a:extLst>
              <a:ext uri="{FF2B5EF4-FFF2-40B4-BE49-F238E27FC236}">
                <a16:creationId xmlns:a16="http://schemas.microsoft.com/office/drawing/2014/main" id="{33065EFF-45D9-5339-1C73-04CFE56E5C5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5400000">
            <a:off x="10620000" y="3711600"/>
            <a:ext cx="1573200" cy="1573200"/>
          </a:xfrm>
          <a:prstGeom prst="rect">
            <a:avLst/>
          </a:prstGeom>
        </p:spPr>
      </p:pic>
      <p:pic>
        <p:nvPicPr>
          <p:cNvPr id="19" name="Graphic 18">
            <a:extLst>
              <a:ext uri="{FF2B5EF4-FFF2-40B4-BE49-F238E27FC236}">
                <a16:creationId xmlns:a16="http://schemas.microsoft.com/office/drawing/2014/main" id="{F4BC0205-C663-B4F8-BA18-F0243B11233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20000" y="5284800"/>
            <a:ext cx="1573200" cy="1573200"/>
          </a:xfrm>
          <a:prstGeom prst="rect">
            <a:avLst/>
          </a:prstGeom>
        </p:spPr>
      </p:pic>
      <p:pic>
        <p:nvPicPr>
          <p:cNvPr id="22" name="Graphic 21">
            <a:extLst>
              <a:ext uri="{FF2B5EF4-FFF2-40B4-BE49-F238E27FC236}">
                <a16:creationId xmlns:a16="http://schemas.microsoft.com/office/drawing/2014/main" id="{5BEECC6F-3470-B46D-CBFF-0B6A05A4B94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046800" y="5284800"/>
            <a:ext cx="1573200" cy="15732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622497" y="690745"/>
            <a:ext cx="1571503" cy="1333310"/>
          </a:xfrm>
          <a:prstGeom prst="rect">
            <a:avLst/>
          </a:prstGeom>
        </p:spPr>
      </p:pic>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2_GO-Quote3">
    <p:bg>
      <p:bgPr>
        <a:solidFill>
          <a:schemeClr val="accent3"/>
        </a:solidFill>
        <a:effectLst/>
      </p:bgPr>
    </p:bg>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2" name="Graphic 1">
            <a:extLst>
              <a:ext uri="{FF2B5EF4-FFF2-40B4-BE49-F238E27FC236}">
                <a16:creationId xmlns:a16="http://schemas.microsoft.com/office/drawing/2014/main" id="{B73C01B6-2934-F042-864B-21456AECD08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620000" y="-1008000"/>
            <a:ext cx="1573200" cy="1573200"/>
          </a:xfrm>
          <a:prstGeom prst="rect">
            <a:avLst/>
          </a:prstGeom>
        </p:spPr>
      </p:pic>
      <p:pic>
        <p:nvPicPr>
          <p:cNvPr id="3" name="Graphic 2">
            <a:extLst>
              <a:ext uri="{FF2B5EF4-FFF2-40B4-BE49-F238E27FC236}">
                <a16:creationId xmlns:a16="http://schemas.microsoft.com/office/drawing/2014/main" id="{3CE40497-CD50-8035-FEE2-0898EE3CC88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620000" y="565200"/>
            <a:ext cx="1573200" cy="1573200"/>
          </a:xfrm>
          <a:prstGeom prst="rect">
            <a:avLst/>
          </a:prstGeom>
        </p:spPr>
      </p:pic>
      <p:pic>
        <p:nvPicPr>
          <p:cNvPr id="7" name="Graphic 6">
            <a:extLst>
              <a:ext uri="{FF2B5EF4-FFF2-40B4-BE49-F238E27FC236}">
                <a16:creationId xmlns:a16="http://schemas.microsoft.com/office/drawing/2014/main" id="{B86778D7-7B0F-8298-6D31-7B4BA1A2BAC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620000" y="2138400"/>
            <a:ext cx="1573200" cy="1573200"/>
          </a:xfrm>
          <a:prstGeom prst="rect">
            <a:avLst/>
          </a:prstGeom>
        </p:spPr>
      </p:pic>
      <p:pic>
        <p:nvPicPr>
          <p:cNvPr id="8" name="Graphic 7">
            <a:extLst>
              <a:ext uri="{FF2B5EF4-FFF2-40B4-BE49-F238E27FC236}">
                <a16:creationId xmlns:a16="http://schemas.microsoft.com/office/drawing/2014/main" id="{CE9721A7-9FF0-1E8F-5B0F-D9419E54D91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5400000">
            <a:off x="10620000" y="3711600"/>
            <a:ext cx="1573200" cy="1573200"/>
          </a:xfrm>
          <a:prstGeom prst="rect">
            <a:avLst/>
          </a:prstGeom>
        </p:spPr>
      </p:pic>
      <p:pic>
        <p:nvPicPr>
          <p:cNvPr id="9" name="Graphic 8">
            <a:extLst>
              <a:ext uri="{FF2B5EF4-FFF2-40B4-BE49-F238E27FC236}">
                <a16:creationId xmlns:a16="http://schemas.microsoft.com/office/drawing/2014/main" id="{EB6A8385-FE58-3DD2-8CE3-D432826DD15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20000" y="5284800"/>
            <a:ext cx="1573200" cy="1573200"/>
          </a:xfrm>
          <a:prstGeom prst="rect">
            <a:avLst/>
          </a:prstGeom>
        </p:spPr>
      </p:pic>
      <p:pic>
        <p:nvPicPr>
          <p:cNvPr id="12" name="Graphic 11">
            <a:extLst>
              <a:ext uri="{FF2B5EF4-FFF2-40B4-BE49-F238E27FC236}">
                <a16:creationId xmlns:a16="http://schemas.microsoft.com/office/drawing/2014/main" id="{3D359B92-EE94-56E1-6C06-E2411948241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046800" y="5284800"/>
            <a:ext cx="1573200" cy="1573200"/>
          </a:xfrm>
          <a:prstGeom prst="rect">
            <a:avLst/>
          </a:prstGeom>
        </p:spPr>
      </p:pic>
      <p:pic>
        <p:nvPicPr>
          <p:cNvPr id="13" name="Afbeelding 12" descr="Afbeelding met Graphics, Lettertype, logo, symbool&#10;&#10;Automatisch gegenereerde beschrijving">
            <a:extLst>
              <a:ext uri="{FF2B5EF4-FFF2-40B4-BE49-F238E27FC236}">
                <a16:creationId xmlns:a16="http://schemas.microsoft.com/office/drawing/2014/main" id="{D569404D-5CCB-5265-7999-2208C776806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622497" y="690745"/>
            <a:ext cx="1571503" cy="1333310"/>
          </a:xfrm>
          <a:prstGeom prst="rect">
            <a:avLst/>
          </a:prstGeom>
        </p:spPr>
      </p:pic>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089866" y="2745000"/>
            <a:ext cx="4010661" cy="1367443"/>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838200" y="365126"/>
            <a:ext cx="10515600" cy="1325563"/>
          </a:xfrm>
          <a:prstGeom prst="rect">
            <a:avLst/>
          </a:prstGeom>
        </p:spPr>
        <p:txBody>
          <a:bodyPr vert="horz" lIns="0" tIns="0" rIns="0" bIns="0" rtlCol="0" anchor="ctr">
            <a:noAutofit/>
          </a:bodyPr>
          <a:lstStyle/>
          <a:p>
            <a:pPr lvl="0"/>
            <a:r>
              <a:rPr lang="nl-NL" dirty="0"/>
              <a:t>Klik om stijl te bewerken</a:t>
            </a:r>
            <a:endParaRPr lang="nl-BE" dirty="0"/>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accent3"/>
                </a:solidFill>
                <a:latin typeface="Flanders Art Sans Condensed" panose="00000506000000000000" pitchFamily="50" charset="0"/>
              </a:defRPr>
            </a:lvl1pPr>
          </a:lstStyle>
          <a:p>
            <a:fld id="{7ED1649C-F388-3F46-A60C-0AF6BF34E8D4}" type="slidenum">
              <a:rPr lang="nl-BE" smtClean="0"/>
              <a:pPr/>
              <a:t>‹#›</a:t>
            </a:fld>
            <a:endParaRPr lang="nl-BE" dirty="0"/>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838255" y="1825625"/>
            <a:ext cx="10515491" cy="4351338"/>
          </a:xfrm>
          <a:prstGeom prst="rect">
            <a:avLst/>
          </a:prstGeom>
        </p:spPr>
        <p:txBody>
          <a:bodyPr vert="horz" lIns="91440" tIns="45720" rIns="91440" bIns="45720" rtlCol="0">
            <a:normAutofit/>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710" r:id="rId2"/>
    <p:sldLayoutId id="2147483690" r:id="rId3"/>
    <p:sldLayoutId id="2147483711" r:id="rId4"/>
    <p:sldLayoutId id="2147483725" r:id="rId5"/>
    <p:sldLayoutId id="2147483660" r:id="rId6"/>
    <p:sldLayoutId id="2147483668" r:id="rId7"/>
    <p:sldLayoutId id="2147483681" r:id="rId8"/>
    <p:sldLayoutId id="2147483682" r:id="rId9"/>
    <p:sldLayoutId id="2147483696" r:id="rId10"/>
    <p:sldLayoutId id="2147483705" r:id="rId11"/>
    <p:sldLayoutId id="2147483716" r:id="rId12"/>
    <p:sldLayoutId id="2147483717" r:id="rId13"/>
    <p:sldLayoutId id="2147483661" r:id="rId14"/>
    <p:sldLayoutId id="2147483675" r:id="rId15"/>
    <p:sldLayoutId id="2147483662" r:id="rId16"/>
    <p:sldLayoutId id="2147483676" r:id="rId17"/>
    <p:sldLayoutId id="2147483686" r:id="rId18"/>
    <p:sldLayoutId id="2147483663" r:id="rId19"/>
    <p:sldLayoutId id="2147483677" r:id="rId20"/>
    <p:sldLayoutId id="2147483687" r:id="rId21"/>
    <p:sldLayoutId id="2147483712" r:id="rId22"/>
    <p:sldLayoutId id="2147483713" r:id="rId23"/>
    <p:sldLayoutId id="2147483714" r:id="rId24"/>
    <p:sldLayoutId id="2147483673" r:id="rId25"/>
    <p:sldLayoutId id="2147483664" r:id="rId26"/>
    <p:sldLayoutId id="2147483665" r:id="rId27"/>
    <p:sldLayoutId id="2147483701" r:id="rId28"/>
    <p:sldLayoutId id="2147483674" r:id="rId29"/>
    <p:sldLayoutId id="2147483702" r:id="rId30"/>
    <p:sldLayoutId id="2147483703" r:id="rId31"/>
    <p:sldLayoutId id="2147483704" r:id="rId32"/>
    <p:sldLayoutId id="2147483689" r:id="rId33"/>
    <p:sldLayoutId id="2147483683" r:id="rId34"/>
    <p:sldLayoutId id="2147483684" r:id="rId35"/>
    <p:sldLayoutId id="2147483693" r:id="rId36"/>
    <p:sldLayoutId id="2147483706" r:id="rId37"/>
    <p:sldLayoutId id="2147483666" r:id="rId38"/>
    <p:sldLayoutId id="2147483707" r:id="rId39"/>
    <p:sldLayoutId id="2147483692" r:id="rId40"/>
    <p:sldLayoutId id="2147483708" r:id="rId41"/>
    <p:sldLayoutId id="2147483709" r:id="rId42"/>
    <p:sldLayoutId id="2147483699" r:id="rId43"/>
    <p:sldLayoutId id="2147483723" r:id="rId44"/>
    <p:sldLayoutId id="2147483721" r:id="rId45"/>
    <p:sldLayoutId id="2147483722" r:id="rId46"/>
    <p:sldLayoutId id="2147483718" r:id="rId47"/>
    <p:sldLayoutId id="2147483720" r:id="rId48"/>
    <p:sldLayoutId id="2147483667" r:id="rId49"/>
    <p:sldLayoutId id="2147483719" r:id="rId50"/>
    <p:sldLayoutId id="2147483724" r:id="rId51"/>
    <p:sldLayoutId id="2147483697" r:id="rId52"/>
    <p:sldLayoutId id="2147483715" r:id="rId53"/>
    <p:sldLayoutId id="2147483670" r:id="rId54"/>
    <p:sldLayoutId id="2147483688" r:id="rId55"/>
    <p:sldLayoutId id="2147483694" r:id="rId56"/>
    <p:sldLayoutId id="2147483672" r:id="rId57"/>
  </p:sldLayoutIdLst>
  <p:hf sldNum="0" hdr="0" ftr="0" dt="0"/>
  <p:txStyles>
    <p:title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p:titleStyle>
    <p:bodyStyle>
      <a:lvl1pPr marL="355600" indent="-355600" algn="l" defTabSz="914355" rtl="0" eaLnBrk="1" latinLnBrk="0" hangingPunct="1">
        <a:lnSpc>
          <a:spcPct val="114000"/>
        </a:lnSpc>
        <a:spcBef>
          <a:spcPts val="0"/>
        </a:spcBef>
        <a:buClr>
          <a:schemeClr val="accent1"/>
        </a:buClr>
        <a:buFont typeface="Wingdings 2" panose="05020102010507070707" pitchFamily="18" charset="2"/>
        <a:buChar char="ö"/>
        <a:defRPr lang="nl-NL" sz="2800" kern="1200" baseline="0" dirty="0">
          <a:solidFill>
            <a:schemeClr val="tx1"/>
          </a:solidFill>
          <a:latin typeface="Flanders Art Sans" pitchFamily="2" charset="77"/>
          <a:ea typeface="+mn-ea"/>
          <a:cs typeface="+mn-cs"/>
        </a:defRPr>
      </a:lvl1pPr>
      <a:lvl2pPr marL="541338" indent="-179388" algn="l" defTabSz="914355" rtl="0" eaLnBrk="1" latinLnBrk="0" hangingPunct="1">
        <a:lnSpc>
          <a:spcPct val="114000"/>
        </a:lnSpc>
        <a:spcBef>
          <a:spcPts val="0"/>
        </a:spcBef>
        <a:buClr>
          <a:schemeClr val="accent1"/>
        </a:buClr>
        <a:buFont typeface="Arial" panose="020B0604020202020204" pitchFamily="34" charset="0"/>
        <a:buChar char="•"/>
        <a:tabLst/>
        <a:defRPr lang="nl-NL" sz="2400" i="0" kern="1200" baseline="0" dirty="0">
          <a:solidFill>
            <a:schemeClr val="tx1"/>
          </a:solidFill>
          <a:latin typeface="Flanders Art Sans" pitchFamily="2" charset="77"/>
          <a:ea typeface="+mn-ea"/>
          <a:cs typeface="+mn-cs"/>
        </a:defRPr>
      </a:lvl2pPr>
      <a:lvl3pPr marL="808038" indent="-177800" algn="l" defTabSz="914355" rtl="0" eaLnBrk="1" latinLnBrk="0" hangingPunct="1">
        <a:lnSpc>
          <a:spcPct val="114000"/>
        </a:lnSpc>
        <a:spcBef>
          <a:spcPts val="0"/>
        </a:spcBef>
        <a:buClr>
          <a:schemeClr val="accent1"/>
        </a:buClr>
        <a:buFont typeface="Flanders Art Sans" panose="00000500000000000000" pitchFamily="50" charset="0"/>
        <a:buChar char="&gt;"/>
        <a:defRPr lang="nl-NL" sz="2000" kern="1200" baseline="0" dirty="0">
          <a:solidFill>
            <a:schemeClr val="tx1"/>
          </a:solidFill>
          <a:latin typeface="Flanders Art Sans" pitchFamily="2" charset="77"/>
          <a:ea typeface="+mn-ea"/>
          <a:cs typeface="+mn-cs"/>
        </a:defRPr>
      </a:lvl3pPr>
      <a:lvl4pPr marL="1074738" indent="-177800" algn="l" defTabSz="914355" rtl="0" eaLnBrk="1" latinLnBrk="0" hangingPunct="1">
        <a:lnSpc>
          <a:spcPct val="114000"/>
        </a:lnSpc>
        <a:spcBef>
          <a:spcPts val="0"/>
        </a:spcBef>
        <a:buClr>
          <a:schemeClr val="accent1"/>
        </a:buClr>
        <a:buFont typeface="Flanders Art Sans" panose="00000500000000000000" pitchFamily="50" charset="0"/>
        <a:buChar char="*"/>
        <a:defRPr lang="nl-NL" sz="1800" kern="1200" baseline="0" dirty="0">
          <a:solidFill>
            <a:schemeClr val="tx1"/>
          </a:solidFill>
          <a:latin typeface="Flanders Art Sans" pitchFamily="2" charset="77"/>
          <a:ea typeface="+mn-ea"/>
          <a:cs typeface="+mn-cs"/>
        </a:defRPr>
      </a:lvl4pPr>
      <a:lvl5pPr marL="1339850" indent="-177800" algn="l" defTabSz="914355" rtl="0" eaLnBrk="1" latinLnBrk="0" hangingPunct="1">
        <a:lnSpc>
          <a:spcPct val="114000"/>
        </a:lnSpc>
        <a:spcBef>
          <a:spcPts val="0"/>
        </a:spcBef>
        <a:buClr>
          <a:schemeClr val="accent1"/>
        </a:buClr>
        <a:buSzPct val="100000"/>
        <a:buFont typeface="Flanders Art Sans" panose="00000500000000000000" pitchFamily="50" charset="0"/>
        <a:buChar char="-"/>
        <a:tabLst/>
        <a:defRPr lang="nl-BE" sz="1600" kern="1200" baseline="0" dirty="0">
          <a:solidFill>
            <a:schemeClr val="tx1"/>
          </a:solidFill>
          <a:latin typeface="Flanders Art Sans" pitchFamily="2" charset="77"/>
          <a:ea typeface="+mn-ea"/>
          <a:cs typeface="+mn-cs"/>
        </a:defRPr>
      </a:lvl5pPr>
      <a:lvl6pPr marL="2514475"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355" rtl="0" eaLnBrk="1" latinLnBrk="0" hangingPunct="1">
        <a:defRPr sz="1800" kern="1200">
          <a:solidFill>
            <a:schemeClr val="tx1"/>
          </a:solidFill>
          <a:latin typeface="+mn-lt"/>
          <a:ea typeface="+mn-ea"/>
          <a:cs typeface="+mn-cs"/>
        </a:defRPr>
      </a:lvl1pPr>
      <a:lvl2pPr marL="457177"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3"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7" algn="l" defTabSz="914355"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6.jp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slide" Target="slide7.xml"/><Relationship Id="rId5" Type="http://schemas.openxmlformats.org/officeDocument/2006/relationships/image" Target="../media/image39.svg"/><Relationship Id="rId4" Type="http://schemas.openxmlformats.org/officeDocument/2006/relationships/slide" Target="slide18.xml"/></Relationships>
</file>

<file path=ppt/slides/_rels/slide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2" Type="http://schemas.openxmlformats.org/officeDocument/2006/relationships/image" Target="../media/image108.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5.xml"/><Relationship Id="rId1" Type="http://schemas.openxmlformats.org/officeDocument/2006/relationships/slideLayout" Target="../slideLayouts/slideLayout36.xml"/><Relationship Id="rId5" Type="http://schemas.openxmlformats.org/officeDocument/2006/relationships/image" Target="../media/image111.png"/><Relationship Id="rId4" Type="http://schemas.openxmlformats.org/officeDocument/2006/relationships/image" Target="../media/image110.png"/></Relationships>
</file>

<file path=ppt/slides/_rels/slide7.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6.xml"/><Relationship Id="rId1" Type="http://schemas.openxmlformats.org/officeDocument/2006/relationships/slideLayout" Target="../slideLayouts/slideLayout53.xml"/><Relationship Id="rId6" Type="http://schemas.openxmlformats.org/officeDocument/2006/relationships/image" Target="../media/image113.png"/><Relationship Id="rId5" Type="http://schemas.openxmlformats.org/officeDocument/2006/relationships/slide" Target="slide8.xml"/><Relationship Id="rId4" Type="http://schemas.openxmlformats.org/officeDocument/2006/relationships/image" Target="../media/image112.png"/></Relationships>
</file>

<file path=ppt/slides/_rels/slide8.xml.rels><?xml version="1.0" encoding="UTF-8" standalone="yes"?>
<Relationships xmlns="http://schemas.openxmlformats.org/package/2006/relationships"><Relationship Id="rId3" Type="http://schemas.openxmlformats.org/officeDocument/2006/relationships/image" Target="../media/image114.jp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13.png"/><Relationship Id="rId4" Type="http://schemas.openxmlformats.org/officeDocument/2006/relationships/slide" Target="slide8.xml"/></Relationships>
</file>

<file path=ppt/slides/_rels/slide9.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hemeOverride" Target="../theme/themeOverride1.xml"/><Relationship Id="rId6" Type="http://schemas.openxmlformats.org/officeDocument/2006/relationships/image" Target="../media/image115.png"/><Relationship Id="rId5" Type="http://schemas.openxmlformats.org/officeDocument/2006/relationships/notesSlide" Target="../notesSlides/notesSlide8.xml"/><Relationship Id="rId4" Type="http://schemas.openxmlformats.org/officeDocument/2006/relationships/slideLayout" Target="../slideLayouts/slideLayout54.xml"/></Relationships>
</file>

<file path=ppt/slides/_rels/slide1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9.xml"/><Relationship Id="rId1" Type="http://schemas.openxmlformats.org/officeDocument/2006/relationships/slideLayout" Target="../slideLayouts/slideLayout5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17.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1.xml"/><Relationship Id="rId1" Type="http://schemas.openxmlformats.org/officeDocument/2006/relationships/slideLayout" Target="../slideLayouts/slideLayout24.xml"/><Relationship Id="rId4" Type="http://schemas.openxmlformats.org/officeDocument/2006/relationships/image" Target="../media/image11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18.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19.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video" Target="../media/media5.mp4"/><Relationship Id="rId2" Type="http://schemas.microsoft.com/office/2007/relationships/media" Target="../media/media5.mp4"/><Relationship Id="rId1" Type="http://schemas.openxmlformats.org/officeDocument/2006/relationships/themeOverride" Target="../theme/themeOverride2.xml"/><Relationship Id="rId6" Type="http://schemas.openxmlformats.org/officeDocument/2006/relationships/image" Target="../media/image120.png"/><Relationship Id="rId5" Type="http://schemas.openxmlformats.org/officeDocument/2006/relationships/notesSlide" Target="../notesSlides/notesSlide14.xml"/><Relationship Id="rId4" Type="http://schemas.openxmlformats.org/officeDocument/2006/relationships/slideLayout" Target="../slideLayouts/slideLayout5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21.pn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122.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8" Type="http://schemas.openxmlformats.org/officeDocument/2006/relationships/hyperlink" Target="https://pro.g-o.be/agenda/?p=1" TargetMode="External"/><Relationship Id="rId3" Type="http://schemas.openxmlformats.org/officeDocument/2006/relationships/hyperlink" Target="https://pro.g-o.be/themas/digitaal/go-studio" TargetMode="External"/><Relationship Id="rId7" Type="http://schemas.openxmlformats.org/officeDocument/2006/relationships/hyperlink" Target="https://rise.articulate.com/share/fB4gf6_FNZW1muw8YvOoFTyBYUomcV5j" TargetMode="External"/><Relationship Id="rId2" Type="http://schemas.openxmlformats.org/officeDocument/2006/relationships/notesSlide" Target="../notesSlides/notesSlide19.xml"/><Relationship Id="rId1" Type="http://schemas.openxmlformats.org/officeDocument/2006/relationships/slideLayout" Target="../slideLayouts/slideLayout34.xml"/><Relationship Id="rId6" Type="http://schemas.openxmlformats.org/officeDocument/2006/relationships/hyperlink" Target="https://pro.g-o.be/themas/digitaal/go-studio/veelgestelde-vragen/" TargetMode="External"/><Relationship Id="rId5" Type="http://schemas.openxmlformats.org/officeDocument/2006/relationships/hyperlink" Target="https://pro.g-o.be/themas/digitaal/go-studio/aan-de-slag-met-go-studio-als-scholengroep/" TargetMode="External"/><Relationship Id="rId4" Type="http://schemas.openxmlformats.org/officeDocument/2006/relationships/hyperlink" Target="https://pro.g-o.be/themas/digitaal/go-studio/aan-de-slag-met-go-studio-als-school/" TargetMode="External"/><Relationship Id="rId9" Type="http://schemas.openxmlformats.org/officeDocument/2006/relationships/hyperlink" Target="mailto:studio@g-o.b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1538EE-0330-65EA-CBC7-845C6E7EC2A9}"/>
              </a:ext>
            </a:extLst>
          </p:cNvPr>
          <p:cNvSpPr>
            <a:spLocks noGrp="1"/>
          </p:cNvSpPr>
          <p:nvPr>
            <p:ph type="ctrTitle"/>
          </p:nvPr>
        </p:nvSpPr>
        <p:spPr>
          <a:xfrm>
            <a:off x="486835" y="4017805"/>
            <a:ext cx="5609165" cy="2246443"/>
          </a:xfrm>
        </p:spPr>
        <p:txBody>
          <a:bodyPr/>
          <a:lstStyle/>
          <a:p>
            <a:pPr>
              <a:lnSpc>
                <a:spcPct val="113999"/>
              </a:lnSpc>
            </a:pPr>
            <a:r>
              <a:rPr lang="nl-BE" sz="4800" dirty="0">
                <a:latin typeface="+mj-lt"/>
              </a:rPr>
              <a:t>Naar een optimale digitale leeromgeving met GO! studio</a:t>
            </a:r>
            <a:endParaRPr lang="en-US"/>
          </a:p>
        </p:txBody>
      </p:sp>
      <p:pic>
        <p:nvPicPr>
          <p:cNvPr id="6" name="Tijdelijke aanduiding voor afbeelding 5">
            <a:extLst>
              <a:ext uri="{FF2B5EF4-FFF2-40B4-BE49-F238E27FC236}">
                <a16:creationId xmlns:a16="http://schemas.microsoft.com/office/drawing/2014/main" id="{9185BA89-A731-031C-0105-C4931589951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83" r="16683"/>
          <a:stretch/>
        </p:blipFill>
        <p:spPr>
          <a:xfrm>
            <a:off x="5334328" y="0"/>
            <a:ext cx="6857672" cy="6859251"/>
          </a:xfrm>
        </p:spPr>
      </p:pic>
    </p:spTree>
    <p:extLst>
      <p:ext uri="{BB962C8B-B14F-4D97-AF65-F5344CB8AC3E}">
        <p14:creationId xmlns:p14="http://schemas.microsoft.com/office/powerpoint/2010/main" val="2829818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7F6BCB-D85F-2EA7-C60C-DD83B1C88262}"/>
              </a:ext>
            </a:extLst>
          </p:cNvPr>
          <p:cNvSpPr>
            <a:spLocks noGrp="1"/>
          </p:cNvSpPr>
          <p:nvPr>
            <p:ph type="title"/>
          </p:nvPr>
        </p:nvSpPr>
        <p:spPr>
          <a:xfrm>
            <a:off x="838200" y="365126"/>
            <a:ext cx="7133785" cy="1325563"/>
          </a:xfrm>
        </p:spPr>
        <p:txBody>
          <a:bodyPr/>
          <a:lstStyle/>
          <a:p>
            <a:r>
              <a:rPr lang="nl-BE" sz="6000" dirty="0">
                <a:latin typeface="+mj-lt"/>
              </a:rPr>
              <a:t>Inhoud</a:t>
            </a:r>
          </a:p>
        </p:txBody>
      </p:sp>
      <p:sp>
        <p:nvSpPr>
          <p:cNvPr id="3" name="Tijdelijke aanduiding voor tekst 2">
            <a:extLst>
              <a:ext uri="{FF2B5EF4-FFF2-40B4-BE49-F238E27FC236}">
                <a16:creationId xmlns:a16="http://schemas.microsoft.com/office/drawing/2014/main" id="{509830E5-F0E9-6189-C796-10BB96A85C7F}"/>
              </a:ext>
            </a:extLst>
          </p:cNvPr>
          <p:cNvSpPr>
            <a:spLocks noGrp="1"/>
          </p:cNvSpPr>
          <p:nvPr>
            <p:ph type="body" sz="quarter" idx="15"/>
          </p:nvPr>
        </p:nvSpPr>
        <p:spPr/>
        <p:txBody>
          <a:bodyPr/>
          <a:lstStyle/>
          <a:p>
            <a:r>
              <a:rPr lang="nl-BE" dirty="0">
                <a:hlinkClick r:id="rId3" action="ppaction://hlinksldjump">
                  <a:extLst>
                    <a:ext uri="{A12FA001-AC4F-418D-AE19-62706E023703}">
                      <ahyp:hlinkClr xmlns:ahyp="http://schemas.microsoft.com/office/drawing/2018/hyperlinkcolor" val="tx"/>
                    </a:ext>
                  </a:extLst>
                </a:hlinkClick>
              </a:rPr>
              <a:t>1</a:t>
            </a:r>
          </a:p>
        </p:txBody>
      </p:sp>
      <p:sp>
        <p:nvSpPr>
          <p:cNvPr id="11" name="Tijdelijke aanduiding voor tekst 10">
            <a:extLst>
              <a:ext uri="{FF2B5EF4-FFF2-40B4-BE49-F238E27FC236}">
                <a16:creationId xmlns:a16="http://schemas.microsoft.com/office/drawing/2014/main" id="{46844B25-AF6D-74B2-8F95-F2475CBBF53A}"/>
              </a:ext>
            </a:extLst>
          </p:cNvPr>
          <p:cNvSpPr>
            <a:spLocks noGrp="1"/>
          </p:cNvSpPr>
          <p:nvPr>
            <p:ph type="body" sz="quarter" idx="23"/>
          </p:nvPr>
        </p:nvSpPr>
        <p:spPr>
          <a:xfrm>
            <a:off x="1773283" y="2863311"/>
            <a:ext cx="6198703" cy="936000"/>
          </a:xfrm>
        </p:spPr>
        <p:txBody>
          <a:bodyPr/>
          <a:lstStyle/>
          <a:p>
            <a:r>
              <a:rPr lang="nl-BE" b="1" dirty="0">
                <a:latin typeface="+mj-lt"/>
              </a:rPr>
              <a:t>Doelstellingen van GO! studio</a:t>
            </a:r>
          </a:p>
        </p:txBody>
      </p:sp>
      <p:sp>
        <p:nvSpPr>
          <p:cNvPr id="14" name="Tijdelijke aanduiding voor tekst 13">
            <a:extLst>
              <a:ext uri="{FF2B5EF4-FFF2-40B4-BE49-F238E27FC236}">
                <a16:creationId xmlns:a16="http://schemas.microsoft.com/office/drawing/2014/main" id="{439D7AED-B8C0-78EE-8BBA-7AC91FD37CD9}"/>
              </a:ext>
            </a:extLst>
          </p:cNvPr>
          <p:cNvSpPr>
            <a:spLocks noGrp="1"/>
          </p:cNvSpPr>
          <p:nvPr>
            <p:ph type="body" sz="quarter" idx="26"/>
          </p:nvPr>
        </p:nvSpPr>
        <p:spPr>
          <a:xfrm>
            <a:off x="1773280" y="4971933"/>
            <a:ext cx="6198705" cy="936000"/>
          </a:xfrm>
        </p:spPr>
        <p:txBody>
          <a:bodyPr/>
          <a:lstStyle/>
          <a:p>
            <a:r>
              <a:rPr lang="nl-BE" b="1" dirty="0">
                <a:latin typeface="+mj-lt"/>
              </a:rPr>
              <a:t>Aan de slag met GO! studio!</a:t>
            </a:r>
          </a:p>
        </p:txBody>
      </p:sp>
      <p:sp>
        <p:nvSpPr>
          <p:cNvPr id="6" name="Tijdelijke aanduiding voor tekst 5">
            <a:extLst>
              <a:ext uri="{FF2B5EF4-FFF2-40B4-BE49-F238E27FC236}">
                <a16:creationId xmlns:a16="http://schemas.microsoft.com/office/drawing/2014/main" id="{3E5104F5-8506-0558-F0CA-29303D0D859A}"/>
              </a:ext>
            </a:extLst>
          </p:cNvPr>
          <p:cNvSpPr>
            <a:spLocks noGrp="1"/>
          </p:cNvSpPr>
          <p:nvPr>
            <p:ph type="body" sz="quarter" idx="18"/>
          </p:nvPr>
        </p:nvSpPr>
        <p:spPr/>
        <p:txBody>
          <a:bodyPr/>
          <a:lstStyle/>
          <a:p>
            <a:r>
              <a:rPr lang="nl-BE" dirty="0">
                <a:hlinkClick r:id="rId4" action="ppaction://hlinksldjump">
                  <a:extLst>
                    <a:ext uri="{A12FA001-AC4F-418D-AE19-62706E023703}">
                      <ahyp:hlinkClr xmlns:ahyp="http://schemas.microsoft.com/office/drawing/2018/hyperlinkcolor" val="tx"/>
                    </a:ext>
                  </a:extLst>
                </a:hlinkClick>
              </a:rPr>
              <a:t>4</a:t>
            </a:r>
          </a:p>
        </p:txBody>
      </p:sp>
      <p:sp>
        <p:nvSpPr>
          <p:cNvPr id="12" name="Tijdelijke aanduiding voor tekst 11">
            <a:extLst>
              <a:ext uri="{FF2B5EF4-FFF2-40B4-BE49-F238E27FC236}">
                <a16:creationId xmlns:a16="http://schemas.microsoft.com/office/drawing/2014/main" id="{E8C2E001-5622-B176-39B3-423BD081D65C}"/>
              </a:ext>
            </a:extLst>
          </p:cNvPr>
          <p:cNvSpPr>
            <a:spLocks noGrp="1"/>
          </p:cNvSpPr>
          <p:nvPr>
            <p:ph type="body" sz="quarter" idx="24"/>
          </p:nvPr>
        </p:nvSpPr>
        <p:spPr>
          <a:xfrm>
            <a:off x="1773280" y="1809000"/>
            <a:ext cx="6198706" cy="936000"/>
          </a:xfrm>
        </p:spPr>
        <p:txBody>
          <a:bodyPr/>
          <a:lstStyle/>
          <a:p>
            <a:r>
              <a:rPr lang="nl-BE" b="1" dirty="0">
                <a:latin typeface="+mj-lt"/>
              </a:rPr>
              <a:t>Wat is </a:t>
            </a:r>
            <a:r>
              <a:rPr lang="nl-BE" b="1" dirty="0" err="1">
                <a:latin typeface="+mj-lt"/>
              </a:rPr>
              <a:t>gO</a:t>
            </a:r>
            <a:r>
              <a:rPr lang="nl-BE" b="1" dirty="0">
                <a:latin typeface="+mj-lt"/>
              </a:rPr>
              <a:t>! studio?</a:t>
            </a:r>
          </a:p>
        </p:txBody>
      </p:sp>
      <p:sp>
        <p:nvSpPr>
          <p:cNvPr id="5" name="Tijdelijke aanduiding voor tekst 4">
            <a:extLst>
              <a:ext uri="{FF2B5EF4-FFF2-40B4-BE49-F238E27FC236}">
                <a16:creationId xmlns:a16="http://schemas.microsoft.com/office/drawing/2014/main" id="{5AC4BEFC-3F31-2900-D4E3-DD9F52775AB6}"/>
              </a:ext>
            </a:extLst>
          </p:cNvPr>
          <p:cNvSpPr>
            <a:spLocks noGrp="1"/>
          </p:cNvSpPr>
          <p:nvPr>
            <p:ph type="body" sz="quarter" idx="17"/>
          </p:nvPr>
        </p:nvSpPr>
        <p:spPr>
          <a:blipFill dpi="0" rotWithShape="1">
            <a:blip>
              <a:extLst>
                <a:ext uri="{96DAC541-7B7A-43D3-8B79-37D633B846F1}">
                  <asvg:svgBlip xmlns:asvg="http://schemas.microsoft.com/office/drawing/2016/SVG/main" r:embed="rId5"/>
                </a:ext>
              </a:extLst>
            </a:blip>
            <a:srcRect/>
            <a:stretch>
              <a:fillRect/>
            </a:stretch>
          </a:blipFill>
        </p:spPr>
        <p:txBody>
          <a:bodyPr vert="horz" lIns="108000" tIns="45720" rIns="91440" bIns="45720" rtlCol="0" anchor="ctr" anchorCtr="1">
            <a:noAutofit/>
          </a:bodyPr>
          <a:lstStyle/>
          <a:p>
            <a:r>
              <a:rPr lang="nl-BE" dirty="0">
                <a:hlinkClick r:id="rId6" action="ppaction://hlinksldjump">
                  <a:extLst>
                    <a:ext uri="{A12FA001-AC4F-418D-AE19-62706E023703}">
                      <ahyp:hlinkClr xmlns:ahyp="http://schemas.microsoft.com/office/drawing/2018/hyperlinkcolor" val="tx"/>
                    </a:ext>
                  </a:extLst>
                </a:hlinkClick>
              </a:rPr>
              <a:t>3</a:t>
            </a:r>
          </a:p>
        </p:txBody>
      </p:sp>
      <p:sp>
        <p:nvSpPr>
          <p:cNvPr id="13" name="Tijdelijke aanduiding voor tekst 12">
            <a:extLst>
              <a:ext uri="{FF2B5EF4-FFF2-40B4-BE49-F238E27FC236}">
                <a16:creationId xmlns:a16="http://schemas.microsoft.com/office/drawing/2014/main" id="{335DBBC0-02B2-AFDF-A79B-76E0F9D1E7D0}"/>
              </a:ext>
            </a:extLst>
          </p:cNvPr>
          <p:cNvSpPr>
            <a:spLocks noGrp="1"/>
          </p:cNvSpPr>
          <p:nvPr>
            <p:ph type="body" sz="quarter" idx="25"/>
          </p:nvPr>
        </p:nvSpPr>
        <p:spPr>
          <a:xfrm>
            <a:off x="1773281" y="3917622"/>
            <a:ext cx="6198705" cy="936000"/>
          </a:xfrm>
        </p:spPr>
        <p:txBody>
          <a:bodyPr/>
          <a:lstStyle/>
          <a:p>
            <a:r>
              <a:rPr lang="nl-BE" b="1" dirty="0">
                <a:latin typeface="+mj-lt"/>
              </a:rPr>
              <a:t>Wat kan je allemaal doen in GO! studio?</a:t>
            </a:r>
          </a:p>
        </p:txBody>
      </p:sp>
      <p:sp>
        <p:nvSpPr>
          <p:cNvPr id="4" name="Tijdelijke aanduiding voor tekst 3">
            <a:extLst>
              <a:ext uri="{FF2B5EF4-FFF2-40B4-BE49-F238E27FC236}">
                <a16:creationId xmlns:a16="http://schemas.microsoft.com/office/drawing/2014/main" id="{34E87B06-AB6C-F2C8-17D9-BE4D522FD082}"/>
              </a:ext>
            </a:extLst>
          </p:cNvPr>
          <p:cNvSpPr>
            <a:spLocks noGrp="1"/>
          </p:cNvSpPr>
          <p:nvPr>
            <p:ph type="body" sz="quarter" idx="16"/>
          </p:nvPr>
        </p:nvSpPr>
        <p:spPr/>
        <p:txBody>
          <a:bodyPr/>
          <a:lstStyle/>
          <a:p>
            <a:r>
              <a:rPr lang="nl-BE" dirty="0">
                <a:hlinkClick r:id="rId7" action="ppaction://hlinksldjump">
                  <a:extLst>
                    <a:ext uri="{A12FA001-AC4F-418D-AE19-62706E023703}">
                      <ahyp:hlinkClr xmlns:ahyp="http://schemas.microsoft.com/office/drawing/2018/hyperlinkcolor" val="tx"/>
                    </a:ext>
                  </a:extLst>
                </a:hlinkClick>
              </a:rPr>
              <a:t>2</a:t>
            </a:r>
          </a:p>
        </p:txBody>
      </p:sp>
      <p:pic>
        <p:nvPicPr>
          <p:cNvPr id="44" name="Afbeelding 43">
            <a:extLst>
              <a:ext uri="{FF2B5EF4-FFF2-40B4-BE49-F238E27FC236}">
                <a16:creationId xmlns:a16="http://schemas.microsoft.com/office/drawing/2014/main" id="{2354C340-A906-F75A-0006-CC88CFBC0A58}"/>
              </a:ext>
            </a:extLst>
          </p:cNvPr>
          <p:cNvPicPr>
            <a:picLocks noChangeAspect="1"/>
          </p:cNvPicPr>
          <p:nvPr/>
        </p:nvPicPr>
        <p:blipFill>
          <a:blip r:embed="rId8">
            <a:extLst>
              <a:ext uri="{28A0092B-C50C-407E-A947-70E740481C1C}">
                <a14:useLocalDpi xmlns:a14="http://schemas.microsoft.com/office/drawing/2010/main" val="0"/>
              </a:ext>
            </a:extLst>
          </a:blip>
          <a:srcRect l="43183" r="15805"/>
          <a:stretch/>
        </p:blipFill>
        <p:spPr>
          <a:xfrm>
            <a:off x="7971986" y="0"/>
            <a:ext cx="4220013" cy="6858000"/>
          </a:xfrm>
          <a:prstGeom prst="rect">
            <a:avLst/>
          </a:prstGeom>
        </p:spPr>
      </p:pic>
    </p:spTree>
    <p:extLst>
      <p:ext uri="{BB962C8B-B14F-4D97-AF65-F5344CB8AC3E}">
        <p14:creationId xmlns:p14="http://schemas.microsoft.com/office/powerpoint/2010/main" val="1087061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489DE6-52BE-0C34-9514-19C5894ECF9C}"/>
              </a:ext>
            </a:extLst>
          </p:cNvPr>
          <p:cNvSpPr>
            <a:spLocks noGrp="1"/>
          </p:cNvSpPr>
          <p:nvPr>
            <p:ph type="ctrTitle"/>
          </p:nvPr>
        </p:nvSpPr>
        <p:spPr>
          <a:xfrm>
            <a:off x="790575" y="1411158"/>
            <a:ext cx="5038725" cy="1189168"/>
          </a:xfrm>
        </p:spPr>
        <p:txBody>
          <a:bodyPr/>
          <a:lstStyle/>
          <a:p>
            <a:r>
              <a:rPr lang="nl-BE" sz="7200" dirty="0">
                <a:latin typeface="+mj-lt"/>
              </a:rPr>
              <a:t>Wat is</a:t>
            </a:r>
          </a:p>
        </p:txBody>
      </p:sp>
      <p:pic>
        <p:nvPicPr>
          <p:cNvPr id="10" name="Afbeelding 9" descr="Afbeelding met Graphics, Lettertype, grafische vormgeving, logo&#10;&#10;Door AI gegenereerde inhoud is mogelijk onjuist.">
            <a:extLst>
              <a:ext uri="{FF2B5EF4-FFF2-40B4-BE49-F238E27FC236}">
                <a16:creationId xmlns:a16="http://schemas.microsoft.com/office/drawing/2014/main" id="{99590CC2-8868-096C-E6C8-DDF8011645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276" y="2771788"/>
            <a:ext cx="8487549" cy="2372863"/>
          </a:xfrm>
          <a:prstGeom prst="rect">
            <a:avLst/>
          </a:prstGeom>
        </p:spPr>
      </p:pic>
    </p:spTree>
    <p:extLst>
      <p:ext uri="{BB962C8B-B14F-4D97-AF65-F5344CB8AC3E}">
        <p14:creationId xmlns:p14="http://schemas.microsoft.com/office/powerpoint/2010/main" val="1506864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B7C7D7CE-4ECD-2839-539A-6DDF82CBEA37}"/>
              </a:ext>
            </a:extLst>
          </p:cNvPr>
          <p:cNvSpPr>
            <a:spLocks noGrp="1"/>
          </p:cNvSpPr>
          <p:nvPr>
            <p:ph type="title"/>
          </p:nvPr>
        </p:nvSpPr>
        <p:spPr/>
        <p:txBody>
          <a:bodyPr/>
          <a:lstStyle/>
          <a:p>
            <a:r>
              <a:rPr lang="nl-BE" sz="6000" dirty="0">
                <a:latin typeface="+mj-lt"/>
              </a:rPr>
              <a:t>Wat is GO! studio?</a:t>
            </a:r>
          </a:p>
        </p:txBody>
      </p:sp>
      <p:sp>
        <p:nvSpPr>
          <p:cNvPr id="6" name="Tijdelijke aanduiding voor inhoud 5">
            <a:extLst>
              <a:ext uri="{FF2B5EF4-FFF2-40B4-BE49-F238E27FC236}">
                <a16:creationId xmlns:a16="http://schemas.microsoft.com/office/drawing/2014/main" id="{677E5C26-2768-FFD6-C5AB-0187FBC30AB0}"/>
              </a:ext>
            </a:extLst>
          </p:cNvPr>
          <p:cNvSpPr>
            <a:spLocks noGrp="1"/>
          </p:cNvSpPr>
          <p:nvPr>
            <p:ph type="body" sz="quarter" idx="19"/>
          </p:nvPr>
        </p:nvSpPr>
        <p:spPr/>
        <p:txBody>
          <a:bodyPr/>
          <a:lstStyle/>
          <a:p>
            <a:r>
              <a:rPr lang="nl-BE" b="1" cap="none" dirty="0">
                <a:latin typeface="+mn-lt"/>
              </a:rPr>
              <a:t>Online platform voor en door GO! Professionals</a:t>
            </a:r>
          </a:p>
        </p:txBody>
      </p:sp>
      <p:sp>
        <p:nvSpPr>
          <p:cNvPr id="7" name="Tijdelijke aanduiding voor tekst 6">
            <a:extLst>
              <a:ext uri="{FF2B5EF4-FFF2-40B4-BE49-F238E27FC236}">
                <a16:creationId xmlns:a16="http://schemas.microsoft.com/office/drawing/2014/main" id="{D54CFE47-B391-B0D6-8C6D-719529D94D34}"/>
              </a:ext>
            </a:extLst>
          </p:cNvPr>
          <p:cNvSpPr>
            <a:spLocks noGrp="1"/>
          </p:cNvSpPr>
          <p:nvPr>
            <p:ph type="body" sz="quarter" idx="20"/>
          </p:nvPr>
        </p:nvSpPr>
        <p:spPr/>
        <p:txBody>
          <a:bodyPr/>
          <a:lstStyle/>
          <a:p>
            <a:r>
              <a:rPr lang="nl-BE" b="1" cap="none" dirty="0">
                <a:latin typeface="+mn-lt"/>
              </a:rPr>
              <a:t>Gids voor leermiddelen en digitale tools</a:t>
            </a:r>
          </a:p>
        </p:txBody>
      </p:sp>
      <p:sp>
        <p:nvSpPr>
          <p:cNvPr id="8" name="Tijdelijke aanduiding voor tekst 7">
            <a:extLst>
              <a:ext uri="{FF2B5EF4-FFF2-40B4-BE49-F238E27FC236}">
                <a16:creationId xmlns:a16="http://schemas.microsoft.com/office/drawing/2014/main" id="{65C775FF-8B6A-6D16-F795-54FB42AA0933}"/>
              </a:ext>
            </a:extLst>
          </p:cNvPr>
          <p:cNvSpPr>
            <a:spLocks noGrp="1"/>
          </p:cNvSpPr>
          <p:nvPr>
            <p:ph type="body" sz="quarter" idx="21"/>
          </p:nvPr>
        </p:nvSpPr>
        <p:spPr/>
        <p:txBody>
          <a:bodyPr/>
          <a:lstStyle/>
          <a:p>
            <a:r>
              <a:rPr lang="nl-BE" b="1" cap="none" dirty="0">
                <a:latin typeface="+mn-lt"/>
              </a:rPr>
              <a:t>Beleidsinstrumenten voor een duurzaam en doordacht ICT-beleid</a:t>
            </a:r>
          </a:p>
        </p:txBody>
      </p:sp>
    </p:spTree>
    <p:extLst>
      <p:ext uri="{BB962C8B-B14F-4D97-AF65-F5344CB8AC3E}">
        <p14:creationId xmlns:p14="http://schemas.microsoft.com/office/powerpoint/2010/main" val="4284656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ijdelijke aanduiding voor afbeelding 10" descr="Afbeelding met persoon, kleding, overdekt, computer&#10;&#10;Door AI gegenereerde inhoud is mogelijk onjuist.">
            <a:extLst>
              <a:ext uri="{FF2B5EF4-FFF2-40B4-BE49-F238E27FC236}">
                <a16:creationId xmlns:a16="http://schemas.microsoft.com/office/drawing/2014/main" id="{06AEA592-0E97-3A94-AF08-69592234C013}"/>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9875" b="37927"/>
          <a:stretch/>
        </p:blipFill>
        <p:spPr>
          <a:xfrm>
            <a:off x="-2" y="-1"/>
            <a:ext cx="12192195" cy="3429001"/>
          </a:xfrm>
        </p:spPr>
      </p:pic>
      <p:sp>
        <p:nvSpPr>
          <p:cNvPr id="9" name="Tijdelijke aanduiding voor afbeelding 8">
            <a:extLst>
              <a:ext uri="{FF2B5EF4-FFF2-40B4-BE49-F238E27FC236}">
                <a16:creationId xmlns:a16="http://schemas.microsoft.com/office/drawing/2014/main" id="{B519A9D4-0C42-9E7A-42CF-27F27099692D}"/>
              </a:ext>
            </a:extLst>
          </p:cNvPr>
          <p:cNvSpPr>
            <a:spLocks noGrp="1"/>
          </p:cNvSpPr>
          <p:nvPr>
            <p:ph type="pic" sz="quarter" idx="14"/>
          </p:nvPr>
        </p:nvSpPr>
        <p:spPr/>
        <p:txBody>
          <a:bodyPr/>
          <a:lstStyle/>
          <a:p>
            <a:endParaRPr lang="nl-BE"/>
          </a:p>
        </p:txBody>
      </p:sp>
      <p:sp>
        <p:nvSpPr>
          <p:cNvPr id="6" name="Titel 5">
            <a:extLst>
              <a:ext uri="{FF2B5EF4-FFF2-40B4-BE49-F238E27FC236}">
                <a16:creationId xmlns:a16="http://schemas.microsoft.com/office/drawing/2014/main" id="{2871C501-5603-6373-539E-40D75E2F46FC}"/>
              </a:ext>
            </a:extLst>
          </p:cNvPr>
          <p:cNvSpPr>
            <a:spLocks noGrp="1"/>
          </p:cNvSpPr>
          <p:nvPr>
            <p:ph type="ctrTitle"/>
          </p:nvPr>
        </p:nvSpPr>
        <p:spPr>
          <a:xfrm>
            <a:off x="761449" y="3818675"/>
            <a:ext cx="8001013" cy="2096350"/>
          </a:xfrm>
        </p:spPr>
        <p:txBody>
          <a:bodyPr/>
          <a:lstStyle/>
          <a:p>
            <a:r>
              <a:rPr lang="nl-BE" sz="7200" dirty="0">
                <a:latin typeface="+mj-lt"/>
              </a:rPr>
              <a:t>Doelstellingen van GO! studio</a:t>
            </a:r>
          </a:p>
        </p:txBody>
      </p:sp>
    </p:spTree>
    <p:extLst>
      <p:ext uri="{BB962C8B-B14F-4D97-AF65-F5344CB8AC3E}">
        <p14:creationId xmlns:p14="http://schemas.microsoft.com/office/powerpoint/2010/main" val="3263885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E151B0A-7E13-4D84-991B-EB1D9D918237}"/>
              </a:ext>
            </a:extLst>
          </p:cNvPr>
          <p:cNvSpPr>
            <a:spLocks noGrp="1"/>
          </p:cNvSpPr>
          <p:nvPr>
            <p:ph type="title"/>
          </p:nvPr>
        </p:nvSpPr>
        <p:spPr/>
        <p:txBody>
          <a:bodyPr/>
          <a:lstStyle/>
          <a:p>
            <a:r>
              <a:rPr lang="nl-BE" sz="6000" dirty="0">
                <a:latin typeface="+mj-lt"/>
              </a:rPr>
              <a:t>Doelstellingen van GO! studio</a:t>
            </a:r>
          </a:p>
        </p:txBody>
      </p:sp>
      <p:grpSp>
        <p:nvGrpSpPr>
          <p:cNvPr id="4" name="Groep 3">
            <a:extLst>
              <a:ext uri="{FF2B5EF4-FFF2-40B4-BE49-F238E27FC236}">
                <a16:creationId xmlns:a16="http://schemas.microsoft.com/office/drawing/2014/main" id="{C71F05C6-463E-C51B-1B00-B1782B2B3DAD}"/>
              </a:ext>
            </a:extLst>
          </p:cNvPr>
          <p:cNvGrpSpPr/>
          <p:nvPr/>
        </p:nvGrpSpPr>
        <p:grpSpPr>
          <a:xfrm>
            <a:off x="838200" y="1948357"/>
            <a:ext cx="3244390" cy="4340914"/>
            <a:chOff x="763557" y="2129332"/>
            <a:chExt cx="3244390" cy="4340914"/>
          </a:xfrm>
        </p:grpSpPr>
        <p:sp>
          <p:nvSpPr>
            <p:cNvPr id="5" name="Rechthoek 4">
              <a:extLst>
                <a:ext uri="{FF2B5EF4-FFF2-40B4-BE49-F238E27FC236}">
                  <a16:creationId xmlns:a16="http://schemas.microsoft.com/office/drawing/2014/main" id="{57ADA594-2A97-9769-D1F2-072EDA6B363F}"/>
                </a:ext>
              </a:extLst>
            </p:cNvPr>
            <p:cNvSpPr/>
            <p:nvPr/>
          </p:nvSpPr>
          <p:spPr>
            <a:xfrm>
              <a:off x="763557" y="2804332"/>
              <a:ext cx="3244390" cy="3665914"/>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nl-NL" sz="2800" dirty="0">
                <a:solidFill>
                  <a:schemeClr val="accent2"/>
                </a:solidFill>
                <a:latin typeface="+mj-lt"/>
              </a:endParaRPr>
            </a:p>
          </p:txBody>
        </p:sp>
        <p:sp>
          <p:nvSpPr>
            <p:cNvPr id="6" name="Ovaal 5">
              <a:extLst>
                <a:ext uri="{FF2B5EF4-FFF2-40B4-BE49-F238E27FC236}">
                  <a16:creationId xmlns:a16="http://schemas.microsoft.com/office/drawing/2014/main" id="{3B6B88A8-05BB-8EFC-7A0B-07598F02A25A}"/>
                </a:ext>
              </a:extLst>
            </p:cNvPr>
            <p:cNvSpPr/>
            <p:nvPr/>
          </p:nvSpPr>
          <p:spPr>
            <a:xfrm>
              <a:off x="1721315" y="2129332"/>
              <a:ext cx="1350000" cy="1350000"/>
            </a:xfrm>
            <a:prstGeom prst="ellipse">
              <a:avLst/>
            </a:prstGeom>
            <a:solidFill>
              <a:schemeClr val="bg1"/>
            </a:solidFill>
            <a:ln w="762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7" name="Rechthoek 6">
              <a:extLst>
                <a:ext uri="{FF2B5EF4-FFF2-40B4-BE49-F238E27FC236}">
                  <a16:creationId xmlns:a16="http://schemas.microsoft.com/office/drawing/2014/main" id="{B7BA6540-5164-3AC6-EED0-8C6F514645DF}"/>
                </a:ext>
              </a:extLst>
            </p:cNvPr>
            <p:cNvSpPr/>
            <p:nvPr/>
          </p:nvSpPr>
          <p:spPr>
            <a:xfrm>
              <a:off x="925975" y="3697132"/>
              <a:ext cx="2928395" cy="2553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2800" b="1" dirty="0">
                  <a:solidFill>
                    <a:schemeClr val="accent2"/>
                  </a:solidFill>
                  <a:latin typeface="+mj-lt"/>
                </a:rPr>
                <a:t>Gemakkelijk leermiddelen en digitale tools zoeken en vinden</a:t>
              </a:r>
            </a:p>
          </p:txBody>
        </p:sp>
        <p:pic>
          <p:nvPicPr>
            <p:cNvPr id="8" name="Afbeelding 7" descr="Afbeelding met Lettertype, symbool, Graphics, logo&#10;&#10;Door AI gegenereerde inhoud is mogelijk onjuist.">
              <a:extLst>
                <a:ext uri="{FF2B5EF4-FFF2-40B4-BE49-F238E27FC236}">
                  <a16:creationId xmlns:a16="http://schemas.microsoft.com/office/drawing/2014/main" id="{01BB20D5-C5DD-DBD2-446C-5CF50094DC09}"/>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940915" y="2348932"/>
              <a:ext cx="910800" cy="910800"/>
            </a:xfrm>
            <a:prstGeom prst="rect">
              <a:avLst/>
            </a:prstGeom>
          </p:spPr>
        </p:pic>
      </p:grpSp>
      <p:grpSp>
        <p:nvGrpSpPr>
          <p:cNvPr id="9" name="Groep 8">
            <a:extLst>
              <a:ext uri="{FF2B5EF4-FFF2-40B4-BE49-F238E27FC236}">
                <a16:creationId xmlns:a16="http://schemas.microsoft.com/office/drawing/2014/main" id="{908F4110-A7E7-7883-901B-81B86FCC518D}"/>
              </a:ext>
            </a:extLst>
          </p:cNvPr>
          <p:cNvGrpSpPr/>
          <p:nvPr/>
        </p:nvGrpSpPr>
        <p:grpSpPr>
          <a:xfrm>
            <a:off x="4548448" y="1948357"/>
            <a:ext cx="3244390" cy="4340914"/>
            <a:chOff x="4484368" y="2129332"/>
            <a:chExt cx="3244390" cy="4340914"/>
          </a:xfrm>
        </p:grpSpPr>
        <p:sp>
          <p:nvSpPr>
            <p:cNvPr id="10" name="Rechthoek 9">
              <a:extLst>
                <a:ext uri="{FF2B5EF4-FFF2-40B4-BE49-F238E27FC236}">
                  <a16:creationId xmlns:a16="http://schemas.microsoft.com/office/drawing/2014/main" id="{0CD40771-C002-954F-2803-B21FC5AD01B2}"/>
                </a:ext>
              </a:extLst>
            </p:cNvPr>
            <p:cNvSpPr/>
            <p:nvPr/>
          </p:nvSpPr>
          <p:spPr>
            <a:xfrm>
              <a:off x="4484368" y="2804332"/>
              <a:ext cx="3244390" cy="3665914"/>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nl-NL" sz="2800" dirty="0">
                <a:solidFill>
                  <a:schemeClr val="accent2"/>
                </a:solidFill>
                <a:latin typeface="+mj-lt"/>
              </a:endParaRPr>
            </a:p>
          </p:txBody>
        </p:sp>
        <p:sp>
          <p:nvSpPr>
            <p:cNvPr id="11" name="Ovaal 10">
              <a:extLst>
                <a:ext uri="{FF2B5EF4-FFF2-40B4-BE49-F238E27FC236}">
                  <a16:creationId xmlns:a16="http://schemas.microsoft.com/office/drawing/2014/main" id="{5DA934EC-1534-6E74-7E21-34EDFC7C6435}"/>
                </a:ext>
              </a:extLst>
            </p:cNvPr>
            <p:cNvSpPr/>
            <p:nvPr/>
          </p:nvSpPr>
          <p:spPr>
            <a:xfrm>
              <a:off x="5442126" y="2129332"/>
              <a:ext cx="1350000" cy="1350000"/>
            </a:xfrm>
            <a:prstGeom prst="ellipse">
              <a:avLst/>
            </a:prstGeom>
            <a:solidFill>
              <a:schemeClr val="bg1"/>
            </a:solidFill>
            <a:ln w="762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12" name="Rechthoek 11">
              <a:extLst>
                <a:ext uri="{FF2B5EF4-FFF2-40B4-BE49-F238E27FC236}">
                  <a16:creationId xmlns:a16="http://schemas.microsoft.com/office/drawing/2014/main" id="{1678075F-A52D-6690-D8B4-F82E9A9F0D01}"/>
                </a:ext>
              </a:extLst>
            </p:cNvPr>
            <p:cNvSpPr/>
            <p:nvPr/>
          </p:nvSpPr>
          <p:spPr>
            <a:xfrm>
              <a:off x="4646786" y="3697132"/>
              <a:ext cx="2928395" cy="2553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accent3"/>
                  </a:solidFill>
                  <a:latin typeface="+mj-lt"/>
                </a:rPr>
                <a:t>Beleidskeuzes visualiseren en communiceren</a:t>
              </a:r>
            </a:p>
          </p:txBody>
        </p:sp>
        <p:pic>
          <p:nvPicPr>
            <p:cNvPr id="13" name="Afbeelding 12" descr="Afbeelding met kunst, cirkel, Symmetrie, Kleurrijkheid&#10;&#10;Door AI gegenereerde inhoud is mogelijk onjuist.">
              <a:extLst>
                <a:ext uri="{FF2B5EF4-FFF2-40B4-BE49-F238E27FC236}">
                  <a16:creationId xmlns:a16="http://schemas.microsoft.com/office/drawing/2014/main" id="{27447636-0045-9F66-5028-0241E3C2A4DE}"/>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661726" y="2348932"/>
              <a:ext cx="910800" cy="910800"/>
            </a:xfrm>
            <a:prstGeom prst="rect">
              <a:avLst/>
            </a:prstGeom>
          </p:spPr>
        </p:pic>
      </p:grpSp>
      <p:grpSp>
        <p:nvGrpSpPr>
          <p:cNvPr id="14" name="Groep 13">
            <a:extLst>
              <a:ext uri="{FF2B5EF4-FFF2-40B4-BE49-F238E27FC236}">
                <a16:creationId xmlns:a16="http://schemas.microsoft.com/office/drawing/2014/main" id="{22DFDD45-CCAD-6E19-7654-E6DB2483DF09}"/>
              </a:ext>
            </a:extLst>
          </p:cNvPr>
          <p:cNvGrpSpPr/>
          <p:nvPr/>
        </p:nvGrpSpPr>
        <p:grpSpPr>
          <a:xfrm>
            <a:off x="8258696" y="1948357"/>
            <a:ext cx="3244390" cy="4340914"/>
            <a:chOff x="8184053" y="2129332"/>
            <a:chExt cx="3244390" cy="4340914"/>
          </a:xfrm>
        </p:grpSpPr>
        <p:sp>
          <p:nvSpPr>
            <p:cNvPr id="15" name="Rechthoek 14">
              <a:extLst>
                <a:ext uri="{FF2B5EF4-FFF2-40B4-BE49-F238E27FC236}">
                  <a16:creationId xmlns:a16="http://schemas.microsoft.com/office/drawing/2014/main" id="{E98F5B8A-0B94-F013-DF3E-4CD41FC38E42}"/>
                </a:ext>
              </a:extLst>
            </p:cNvPr>
            <p:cNvSpPr/>
            <p:nvPr/>
          </p:nvSpPr>
          <p:spPr>
            <a:xfrm>
              <a:off x="8184053" y="2804332"/>
              <a:ext cx="3244390" cy="3665914"/>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nl-NL" sz="2800" dirty="0">
                <a:solidFill>
                  <a:schemeClr val="accent2"/>
                </a:solidFill>
                <a:latin typeface="+mj-lt"/>
              </a:endParaRPr>
            </a:p>
          </p:txBody>
        </p:sp>
        <p:sp>
          <p:nvSpPr>
            <p:cNvPr id="16" name="Ovaal 15">
              <a:extLst>
                <a:ext uri="{FF2B5EF4-FFF2-40B4-BE49-F238E27FC236}">
                  <a16:creationId xmlns:a16="http://schemas.microsoft.com/office/drawing/2014/main" id="{867B7CED-5006-0171-F21C-1F3FA3BFA6B6}"/>
                </a:ext>
              </a:extLst>
            </p:cNvPr>
            <p:cNvSpPr/>
            <p:nvPr/>
          </p:nvSpPr>
          <p:spPr>
            <a:xfrm>
              <a:off x="9141811" y="2129332"/>
              <a:ext cx="1350000" cy="1350000"/>
            </a:xfrm>
            <a:prstGeom prst="ellipse">
              <a:avLst/>
            </a:prstGeom>
            <a:solidFill>
              <a:schemeClr val="bg1"/>
            </a:solid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dirty="0"/>
            </a:p>
          </p:txBody>
        </p:sp>
        <p:sp>
          <p:nvSpPr>
            <p:cNvPr id="17" name="Rechthoek 16">
              <a:extLst>
                <a:ext uri="{FF2B5EF4-FFF2-40B4-BE49-F238E27FC236}">
                  <a16:creationId xmlns:a16="http://schemas.microsoft.com/office/drawing/2014/main" id="{CF3A1725-F9A5-3611-F9BE-347BB11DCEDF}"/>
                </a:ext>
              </a:extLst>
            </p:cNvPr>
            <p:cNvSpPr/>
            <p:nvPr/>
          </p:nvSpPr>
          <p:spPr>
            <a:xfrm>
              <a:off x="8346471" y="3697132"/>
              <a:ext cx="2928395" cy="2553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accent5"/>
                  </a:solidFill>
                  <a:latin typeface="+mj-lt"/>
                </a:rPr>
                <a:t>Een sterk ICT-beleidsplan vormgeven en uitrollen op school</a:t>
              </a:r>
            </a:p>
          </p:txBody>
        </p:sp>
        <p:pic>
          <p:nvPicPr>
            <p:cNvPr id="18" name="Afbeelding 17" descr="Afbeelding met symbool, clipart, Lettertype, Graphics&#10;&#10;Door AI gegenereerde inhoud is mogelijk onjuist.">
              <a:extLst>
                <a:ext uri="{FF2B5EF4-FFF2-40B4-BE49-F238E27FC236}">
                  <a16:creationId xmlns:a16="http://schemas.microsoft.com/office/drawing/2014/main" id="{72D0876D-49AE-A097-0D6F-43C8201D5154}"/>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9361411" y="2348932"/>
              <a:ext cx="910800" cy="910800"/>
            </a:xfrm>
            <a:prstGeom prst="rect">
              <a:avLst/>
            </a:prstGeom>
          </p:spPr>
        </p:pic>
      </p:grpSp>
    </p:spTree>
    <p:extLst>
      <p:ext uri="{BB962C8B-B14F-4D97-AF65-F5344CB8AC3E}">
        <p14:creationId xmlns:p14="http://schemas.microsoft.com/office/powerpoint/2010/main" val="37703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el 19">
            <a:extLst>
              <a:ext uri="{FF2B5EF4-FFF2-40B4-BE49-F238E27FC236}">
                <a16:creationId xmlns:a16="http://schemas.microsoft.com/office/drawing/2014/main" id="{31E074A3-3DFD-6FB6-A0EB-D8512E51ED1D}"/>
              </a:ext>
            </a:extLst>
          </p:cNvPr>
          <p:cNvSpPr>
            <a:spLocks noGrp="1"/>
          </p:cNvSpPr>
          <p:nvPr>
            <p:ph type="title"/>
          </p:nvPr>
        </p:nvSpPr>
        <p:spPr/>
        <p:txBody>
          <a:bodyPr/>
          <a:lstStyle/>
          <a:p>
            <a:r>
              <a:rPr lang="nl-BE" sz="4800" dirty="0">
                <a:latin typeface="+mj-lt"/>
              </a:rPr>
              <a:t>Wat kan je allemaal doen in GO! studio?</a:t>
            </a:r>
          </a:p>
        </p:txBody>
      </p:sp>
      <p:grpSp>
        <p:nvGrpSpPr>
          <p:cNvPr id="4" name="Groep 3">
            <a:extLst>
              <a:ext uri="{FF2B5EF4-FFF2-40B4-BE49-F238E27FC236}">
                <a16:creationId xmlns:a16="http://schemas.microsoft.com/office/drawing/2014/main" id="{095E5786-EB98-D907-7087-7B71E2C5E153}"/>
              </a:ext>
            </a:extLst>
          </p:cNvPr>
          <p:cNvGrpSpPr/>
          <p:nvPr/>
        </p:nvGrpSpPr>
        <p:grpSpPr>
          <a:xfrm>
            <a:off x="6797259" y="2219990"/>
            <a:ext cx="2880000" cy="3341665"/>
            <a:chOff x="6797259" y="2219990"/>
            <a:chExt cx="2880000" cy="3341665"/>
          </a:xfrm>
        </p:grpSpPr>
        <p:pic>
          <p:nvPicPr>
            <p:cNvPr id="13" name="Afbeelding 12" descr="Afbeelding met kleding, tekenfilm, persoon, tekening&#10;&#10;Door AI gegenereerde inhoud is mogelijk onjuist.">
              <a:hlinkClick r:id="rId3" action="ppaction://hlinksldjump"/>
              <a:extLst>
                <a:ext uri="{FF2B5EF4-FFF2-40B4-BE49-F238E27FC236}">
                  <a16:creationId xmlns:a16="http://schemas.microsoft.com/office/drawing/2014/main" id="{9DA58D2F-6EB8-7766-C631-03AD1AB429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97259" y="2219990"/>
              <a:ext cx="2880000" cy="2880000"/>
            </a:xfrm>
            <a:prstGeom prst="rect">
              <a:avLst/>
            </a:prstGeom>
          </p:spPr>
        </p:pic>
        <p:sp>
          <p:nvSpPr>
            <p:cNvPr id="14" name="Tekstvak 13">
              <a:extLst>
                <a:ext uri="{FF2B5EF4-FFF2-40B4-BE49-F238E27FC236}">
                  <a16:creationId xmlns:a16="http://schemas.microsoft.com/office/drawing/2014/main" id="{EF443348-6923-EDA6-F0CF-C845175621D7}"/>
                </a:ext>
              </a:extLst>
            </p:cNvPr>
            <p:cNvSpPr txBox="1"/>
            <p:nvPr/>
          </p:nvSpPr>
          <p:spPr>
            <a:xfrm>
              <a:off x="6957473" y="5099990"/>
              <a:ext cx="2559573" cy="461665"/>
            </a:xfrm>
            <a:custGeom>
              <a:avLst/>
              <a:gdLst>
                <a:gd name="csX0" fmla="*/ 0 w 2559573"/>
                <a:gd name="csY0" fmla="*/ 0 h 461665"/>
                <a:gd name="csX1" fmla="*/ 588702 w 2559573"/>
                <a:gd name="csY1" fmla="*/ 0 h 461665"/>
                <a:gd name="csX2" fmla="*/ 1151808 w 2559573"/>
                <a:gd name="csY2" fmla="*/ 0 h 461665"/>
                <a:gd name="csX3" fmla="*/ 1842893 w 2559573"/>
                <a:gd name="csY3" fmla="*/ 0 h 461665"/>
                <a:gd name="csX4" fmla="*/ 2559573 w 2559573"/>
                <a:gd name="csY4" fmla="*/ 0 h 461665"/>
                <a:gd name="csX5" fmla="*/ 2559573 w 2559573"/>
                <a:gd name="csY5" fmla="*/ 461665 h 461665"/>
                <a:gd name="csX6" fmla="*/ 1919680 w 2559573"/>
                <a:gd name="csY6" fmla="*/ 461665 h 461665"/>
                <a:gd name="csX7" fmla="*/ 1254191 w 2559573"/>
                <a:gd name="csY7" fmla="*/ 461665 h 461665"/>
                <a:gd name="csX8" fmla="*/ 588702 w 2559573"/>
                <a:gd name="csY8" fmla="*/ 461665 h 461665"/>
                <a:gd name="csX9" fmla="*/ 0 w 2559573"/>
                <a:gd name="csY9" fmla="*/ 461665 h 461665"/>
                <a:gd name="csX10" fmla="*/ 0 w 2559573"/>
                <a:gd name="csY10"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559573" h="461665" extrusionOk="0">
                  <a:moveTo>
                    <a:pt x="0" y="0"/>
                  </a:moveTo>
                  <a:cubicBezTo>
                    <a:pt x="250351" y="12836"/>
                    <a:pt x="297909" y="16722"/>
                    <a:pt x="588702" y="0"/>
                  </a:cubicBezTo>
                  <a:cubicBezTo>
                    <a:pt x="879495" y="-16722"/>
                    <a:pt x="952643" y="16535"/>
                    <a:pt x="1151808" y="0"/>
                  </a:cubicBezTo>
                  <a:cubicBezTo>
                    <a:pt x="1350973" y="-16535"/>
                    <a:pt x="1592813" y="-17992"/>
                    <a:pt x="1842893" y="0"/>
                  </a:cubicBezTo>
                  <a:cubicBezTo>
                    <a:pt x="2092973" y="17992"/>
                    <a:pt x="2237132" y="-25432"/>
                    <a:pt x="2559573" y="0"/>
                  </a:cubicBezTo>
                  <a:cubicBezTo>
                    <a:pt x="2541873" y="184782"/>
                    <a:pt x="2546901" y="334515"/>
                    <a:pt x="2559573" y="461665"/>
                  </a:cubicBezTo>
                  <a:cubicBezTo>
                    <a:pt x="2420792" y="459283"/>
                    <a:pt x="2153459" y="436767"/>
                    <a:pt x="1919680" y="461665"/>
                  </a:cubicBezTo>
                  <a:cubicBezTo>
                    <a:pt x="1685901" y="486563"/>
                    <a:pt x="1442358" y="476526"/>
                    <a:pt x="1254191" y="461665"/>
                  </a:cubicBezTo>
                  <a:cubicBezTo>
                    <a:pt x="1066024" y="446804"/>
                    <a:pt x="808891" y="485897"/>
                    <a:pt x="588702" y="461665"/>
                  </a:cubicBezTo>
                  <a:cubicBezTo>
                    <a:pt x="368513" y="437433"/>
                    <a:pt x="190691" y="488368"/>
                    <a:pt x="0" y="461665"/>
                  </a:cubicBezTo>
                  <a:cubicBezTo>
                    <a:pt x="7672" y="261036"/>
                    <a:pt x="-8511" y="171340"/>
                    <a:pt x="0" y="0"/>
                  </a:cubicBezTo>
                  <a:close/>
                </a:path>
              </a:pathLst>
            </a:custGeom>
            <a:noFill/>
            <a:ln w="38100">
              <a:solidFill>
                <a:schemeClr val="accent2"/>
              </a:solidFill>
              <a:extLst>
                <a:ext uri="{C807C97D-BFC1-408E-A445-0C87EB9F89A2}">
                  <ask:lineSketchStyleProps xmlns:ask="http://schemas.microsoft.com/office/drawing/2018/sketchyshapes" sd="2802009975">
                    <a:prstGeom prst="rect">
                      <a:avLst/>
                    </a:prstGeom>
                    <ask:type>
                      <ask:lineSketchFreehand/>
                    </ask:type>
                  </ask:lineSketchStyleProps>
                </a:ext>
              </a:extLst>
            </a:ln>
          </p:spPr>
          <p:txBody>
            <a:bodyPr wrap="square" rtlCol="0">
              <a:spAutoFit/>
            </a:bodyPr>
            <a:lstStyle/>
            <a:p>
              <a:r>
                <a:rPr lang="nl-BE" sz="2400" b="1" dirty="0">
                  <a:solidFill>
                    <a:schemeClr val="accent2"/>
                  </a:solidFill>
                  <a:latin typeface="+mj-lt"/>
                </a:rPr>
                <a:t>ALS BELEIDSTEAM</a:t>
              </a:r>
            </a:p>
          </p:txBody>
        </p:sp>
      </p:grpSp>
      <p:grpSp>
        <p:nvGrpSpPr>
          <p:cNvPr id="3" name="Groep 2">
            <a:extLst>
              <a:ext uri="{FF2B5EF4-FFF2-40B4-BE49-F238E27FC236}">
                <a16:creationId xmlns:a16="http://schemas.microsoft.com/office/drawing/2014/main" id="{5B0C8704-9011-E4B6-5363-56CFC6790994}"/>
              </a:ext>
            </a:extLst>
          </p:cNvPr>
          <p:cNvGrpSpPr/>
          <p:nvPr/>
        </p:nvGrpSpPr>
        <p:grpSpPr>
          <a:xfrm>
            <a:off x="1994767" y="2219990"/>
            <a:ext cx="2880000" cy="3341665"/>
            <a:chOff x="1994767" y="2219990"/>
            <a:chExt cx="2880000" cy="3341665"/>
          </a:xfrm>
        </p:grpSpPr>
        <p:pic>
          <p:nvPicPr>
            <p:cNvPr id="11" name="Afbeelding 10" descr="Afbeelding met kleding, meubels, tekenfilm, persoon&#10;&#10;Door AI gegenereerde inhoud is mogelijk onjuist.">
              <a:hlinkClick r:id="rId5" action="ppaction://hlinksldjump"/>
              <a:extLst>
                <a:ext uri="{FF2B5EF4-FFF2-40B4-BE49-F238E27FC236}">
                  <a16:creationId xmlns:a16="http://schemas.microsoft.com/office/drawing/2014/main" id="{92697A7C-35A0-4F1E-ACA2-9C6362A61D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94767" y="2219990"/>
              <a:ext cx="2880000" cy="2880000"/>
            </a:xfrm>
            <a:prstGeom prst="rect">
              <a:avLst/>
            </a:prstGeom>
          </p:spPr>
        </p:pic>
        <p:sp>
          <p:nvSpPr>
            <p:cNvPr id="15" name="Tekstvak 14">
              <a:extLst>
                <a:ext uri="{FF2B5EF4-FFF2-40B4-BE49-F238E27FC236}">
                  <a16:creationId xmlns:a16="http://schemas.microsoft.com/office/drawing/2014/main" id="{35630D2D-9EBD-E038-4AD5-364EB240404E}"/>
                </a:ext>
              </a:extLst>
            </p:cNvPr>
            <p:cNvSpPr txBox="1"/>
            <p:nvPr/>
          </p:nvSpPr>
          <p:spPr>
            <a:xfrm>
              <a:off x="2226172" y="5099990"/>
              <a:ext cx="2417191" cy="461665"/>
            </a:xfrm>
            <a:custGeom>
              <a:avLst/>
              <a:gdLst>
                <a:gd name="csX0" fmla="*/ 0 w 2417191"/>
                <a:gd name="csY0" fmla="*/ 0 h 461665"/>
                <a:gd name="csX1" fmla="*/ 2417191 w 2417191"/>
                <a:gd name="csY1" fmla="*/ 0 h 461665"/>
                <a:gd name="csX2" fmla="*/ 2417191 w 2417191"/>
                <a:gd name="csY2" fmla="*/ 461665 h 461665"/>
                <a:gd name="csX3" fmla="*/ 0 w 2417191"/>
                <a:gd name="csY3" fmla="*/ 461665 h 461665"/>
                <a:gd name="csX4" fmla="*/ 0 w 2417191"/>
                <a:gd name="csY4" fmla="*/ 0 h 461665"/>
              </a:gdLst>
              <a:ahLst/>
              <a:cxnLst>
                <a:cxn ang="0">
                  <a:pos x="csX0" y="csY0"/>
                </a:cxn>
                <a:cxn ang="0">
                  <a:pos x="csX1" y="csY1"/>
                </a:cxn>
                <a:cxn ang="0">
                  <a:pos x="csX2" y="csY2"/>
                </a:cxn>
                <a:cxn ang="0">
                  <a:pos x="csX3" y="csY3"/>
                </a:cxn>
                <a:cxn ang="0">
                  <a:pos x="csX4" y="csY4"/>
                </a:cxn>
              </a:cxnLst>
              <a:rect l="l" t="t" r="r" b="b"/>
              <a:pathLst>
                <a:path w="2417191" h="461665" extrusionOk="0">
                  <a:moveTo>
                    <a:pt x="0" y="0"/>
                  </a:moveTo>
                  <a:cubicBezTo>
                    <a:pt x="784078" y="135372"/>
                    <a:pt x="2001815" y="-144885"/>
                    <a:pt x="2417191" y="0"/>
                  </a:cubicBezTo>
                  <a:cubicBezTo>
                    <a:pt x="2380048" y="112452"/>
                    <a:pt x="2441223" y="277170"/>
                    <a:pt x="2417191" y="461665"/>
                  </a:cubicBezTo>
                  <a:cubicBezTo>
                    <a:pt x="1945997" y="600783"/>
                    <a:pt x="506773" y="456846"/>
                    <a:pt x="0" y="461665"/>
                  </a:cubicBezTo>
                  <a:cubicBezTo>
                    <a:pt x="5067" y="258356"/>
                    <a:pt x="-3351" y="173661"/>
                    <a:pt x="0" y="0"/>
                  </a:cubicBezTo>
                  <a:close/>
                </a:path>
              </a:pathLst>
            </a:custGeom>
            <a:noFill/>
            <a:ln w="38100">
              <a:solidFill>
                <a:schemeClr val="accent3"/>
              </a:solidFill>
              <a:extLst>
                <a:ext uri="{C807C97D-BFC1-408E-A445-0C87EB9F89A2}">
                  <ask:lineSketchStyleProps xmlns:ask="http://schemas.microsoft.com/office/drawing/2018/sketchyshapes" sd="3950921919">
                    <a:prstGeom prst="rect">
                      <a:avLst/>
                    </a:prstGeom>
                    <ask:type>
                      <ask:lineSketchCurved/>
                    </ask:type>
                  </ask:lineSketchStyleProps>
                </a:ext>
              </a:extLst>
            </a:ln>
          </p:spPr>
          <p:txBody>
            <a:bodyPr wrap="square" rtlCol="0">
              <a:spAutoFit/>
            </a:bodyPr>
            <a:lstStyle>
              <a:defPPr>
                <a:defRPr lang="nl-BE"/>
              </a:defPPr>
              <a:lvl1pPr>
                <a:defRPr sz="2400" b="1">
                  <a:solidFill>
                    <a:schemeClr val="accent2"/>
                  </a:solidFill>
                  <a:latin typeface="+mj-lt"/>
                </a:defRPr>
              </a:lvl1pPr>
            </a:lstStyle>
            <a:p>
              <a:r>
                <a:rPr lang="nl-BE" dirty="0">
                  <a:solidFill>
                    <a:schemeClr val="accent3"/>
                  </a:solidFill>
                </a:rPr>
                <a:t>ALS LEERKRACHT</a:t>
              </a:r>
            </a:p>
          </p:txBody>
        </p:sp>
      </p:grpSp>
    </p:spTree>
    <p:extLst>
      <p:ext uri="{BB962C8B-B14F-4D97-AF65-F5344CB8AC3E}">
        <p14:creationId xmlns:p14="http://schemas.microsoft.com/office/powerpoint/2010/main" val="3853068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Tijdelijke aanduiding voor afbeelding 9" descr="Afbeelding met kleding, tekst, persoon, overdekt&#10;&#10;Door AI gegenereerde inhoud is mogelijk onjuist.">
            <a:extLst>
              <a:ext uri="{FF2B5EF4-FFF2-40B4-BE49-F238E27FC236}">
                <a16:creationId xmlns:a16="http://schemas.microsoft.com/office/drawing/2014/main" id="{B690C6E9-EB96-1830-FC71-70A372E5CD3D}"/>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8906" b="28906"/>
          <a:stretch>
            <a:fillRect/>
          </a:stretch>
        </p:blipFill>
        <p:spPr/>
      </p:pic>
      <p:sp>
        <p:nvSpPr>
          <p:cNvPr id="8" name="Tijdelijke aanduiding voor afbeelding 7">
            <a:extLst>
              <a:ext uri="{FF2B5EF4-FFF2-40B4-BE49-F238E27FC236}">
                <a16:creationId xmlns:a16="http://schemas.microsoft.com/office/drawing/2014/main" id="{5AAFAE40-9810-9E7F-2360-EAADBD0D3583}"/>
              </a:ext>
            </a:extLst>
          </p:cNvPr>
          <p:cNvSpPr>
            <a:spLocks noGrp="1"/>
          </p:cNvSpPr>
          <p:nvPr>
            <p:ph type="pic" sz="quarter" idx="14"/>
          </p:nvPr>
        </p:nvSpPr>
        <p:spPr/>
        <p:txBody>
          <a:bodyPr/>
          <a:lstStyle/>
          <a:p>
            <a:endParaRPr lang="nl-BE"/>
          </a:p>
        </p:txBody>
      </p:sp>
      <p:sp>
        <p:nvSpPr>
          <p:cNvPr id="5" name="Titel 4">
            <a:extLst>
              <a:ext uri="{FF2B5EF4-FFF2-40B4-BE49-F238E27FC236}">
                <a16:creationId xmlns:a16="http://schemas.microsoft.com/office/drawing/2014/main" id="{B9827062-63B9-2D7E-4032-76AD639C7B6B}"/>
              </a:ext>
            </a:extLst>
          </p:cNvPr>
          <p:cNvSpPr>
            <a:spLocks noGrp="1"/>
          </p:cNvSpPr>
          <p:nvPr>
            <p:ph type="ctrTitle"/>
          </p:nvPr>
        </p:nvSpPr>
        <p:spPr>
          <a:xfrm>
            <a:off x="325111" y="3815327"/>
            <a:ext cx="6855401" cy="2653147"/>
          </a:xfrm>
        </p:spPr>
        <p:txBody>
          <a:bodyPr anchor="ctr"/>
          <a:lstStyle/>
          <a:p>
            <a:r>
              <a:rPr lang="nl-BE" sz="4800" dirty="0">
                <a:latin typeface="+mj-lt"/>
              </a:rPr>
              <a:t>Zoek leermiddelen en tools die passen bij jouw school- en klaspraktijk</a:t>
            </a:r>
          </a:p>
        </p:txBody>
      </p:sp>
      <p:pic>
        <p:nvPicPr>
          <p:cNvPr id="3" name="Afbeelding 2" descr="Afbeelding met kleding, meubels, tekenfilm, persoon&#10;&#10;Door AI gegenereerde inhoud is mogelijk onjuist.">
            <a:hlinkClick r:id="rId4" action="ppaction://hlinksldjump"/>
            <a:extLst>
              <a:ext uri="{FF2B5EF4-FFF2-40B4-BE49-F238E27FC236}">
                <a16:creationId xmlns:a16="http://schemas.microsoft.com/office/drawing/2014/main" id="{AE10B4F2-3998-AB51-D96A-D259E05291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7390" y="3815327"/>
            <a:ext cx="2880000" cy="2880000"/>
          </a:xfrm>
          <a:prstGeom prst="rect">
            <a:avLst/>
          </a:prstGeom>
        </p:spPr>
      </p:pic>
    </p:spTree>
    <p:extLst>
      <p:ext uri="{BB962C8B-B14F-4D97-AF65-F5344CB8AC3E}">
        <p14:creationId xmlns:p14="http://schemas.microsoft.com/office/powerpoint/2010/main" val="389132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el 5">
            <a:extLst>
              <a:ext uri="{FF2B5EF4-FFF2-40B4-BE49-F238E27FC236}">
                <a16:creationId xmlns:a16="http://schemas.microsoft.com/office/drawing/2014/main" id="{1747AE9B-091F-E40D-A854-458A67EA72B8}"/>
              </a:ext>
            </a:extLst>
          </p:cNvPr>
          <p:cNvSpPr txBox="1">
            <a:spLocks/>
          </p:cNvSpPr>
          <p:nvPr/>
        </p:nvSpPr>
        <p:spPr>
          <a:xfrm>
            <a:off x="1" y="-1"/>
            <a:ext cx="10625558" cy="1338477"/>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Zoek leermiddelen of tools </a:t>
            </a:r>
          </a:p>
          <a:p>
            <a:pPr algn="ctr">
              <a:lnSpc>
                <a:spcPts val="4000"/>
              </a:lnSpc>
            </a:pPr>
            <a:r>
              <a:rPr lang="nl-NL" sz="4000" dirty="0">
                <a:latin typeface="+mj-lt"/>
              </a:rPr>
              <a:t>voor jouw klaspraktijk</a:t>
            </a:r>
          </a:p>
        </p:txBody>
      </p:sp>
      <p:pic>
        <p:nvPicPr>
          <p:cNvPr id="2" name="Leermiddelen zoeken">
            <a:hlinkClick r:id="" action="ppaction://media"/>
            <a:extLst>
              <a:ext uri="{FF2B5EF4-FFF2-40B4-BE49-F238E27FC236}">
                <a16:creationId xmlns:a16="http://schemas.microsoft.com/office/drawing/2014/main" id="{5CCF26BA-4AFC-10B3-396F-266D1EBAB3CC}"/>
              </a:ext>
            </a:extLst>
          </p:cNvPr>
          <p:cNvPicPr>
            <a:picLocks noChangeAspect="1"/>
          </p:cNvPicPr>
          <p:nvPr>
            <a:videoFile r:link="rId3"/>
            <p:extLst>
              <p:ext uri="{DAA4B4D4-6D71-4841-9C94-3DE7FCFB9230}">
                <p14:media xmlns:p14="http://schemas.microsoft.com/office/powerpoint/2010/main" r:embed="rId2"/>
              </p:ext>
            </p:extLst>
          </p:nvPr>
        </p:nvPicPr>
        <p:blipFill>
          <a:blip r:embed="rId6"/>
          <a:srcRect t="10346" b="2464"/>
          <a:stretch/>
        </p:blipFill>
        <p:spPr>
          <a:xfrm>
            <a:off x="0" y="1338477"/>
            <a:ext cx="10625558" cy="5211298"/>
          </a:xfrm>
          <a:prstGeom prst="rect">
            <a:avLst/>
          </a:prstGeom>
        </p:spPr>
      </p:pic>
    </p:spTree>
    <p:extLst>
      <p:ext uri="{BB962C8B-B14F-4D97-AF65-F5344CB8AC3E}">
        <p14:creationId xmlns:p14="http://schemas.microsoft.com/office/powerpoint/2010/main" val="37382295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D3DC10C-FC49-B1BF-6C6C-274DF18B77CB}"/>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FFB4126F-7746-C4D1-CD06-DF73BC34D7F4}"/>
              </a:ext>
            </a:extLst>
          </p:cNvPr>
          <p:cNvSpPr txBox="1">
            <a:spLocks/>
          </p:cNvSpPr>
          <p:nvPr/>
        </p:nvSpPr>
        <p:spPr>
          <a:xfrm>
            <a:off x="0" y="0"/>
            <a:ext cx="10633752" cy="1265237"/>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r>
              <a:rPr lang="nl-NL" sz="4000" dirty="0">
                <a:latin typeface="+mj-lt"/>
              </a:rPr>
              <a:t>Bewaar leermiddelen en tools in lijstjes</a:t>
            </a:r>
          </a:p>
        </p:txBody>
      </p:sp>
      <p:pic>
        <p:nvPicPr>
          <p:cNvPr id="8" name="Afbeelding 7">
            <a:extLst>
              <a:ext uri="{FF2B5EF4-FFF2-40B4-BE49-F238E27FC236}">
                <a16:creationId xmlns:a16="http://schemas.microsoft.com/office/drawing/2014/main" id="{BAB15C8F-164E-AED8-5D8D-883D10168FDF}"/>
              </a:ext>
            </a:extLst>
          </p:cNvPr>
          <p:cNvPicPr>
            <a:picLocks noChangeAspect="1"/>
          </p:cNvPicPr>
          <p:nvPr/>
        </p:nvPicPr>
        <p:blipFill>
          <a:blip r:embed="rId3"/>
          <a:srcRect t="8538"/>
          <a:stretch/>
        </p:blipFill>
        <p:spPr>
          <a:xfrm>
            <a:off x="0" y="1265237"/>
            <a:ext cx="10633753" cy="5227637"/>
          </a:xfrm>
          <a:prstGeom prst="rect">
            <a:avLst/>
          </a:prstGeom>
        </p:spPr>
      </p:pic>
    </p:spTree>
    <p:extLst>
      <p:ext uri="{BB962C8B-B14F-4D97-AF65-F5344CB8AC3E}">
        <p14:creationId xmlns:p14="http://schemas.microsoft.com/office/powerpoint/2010/main" val="569396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8AE2AB-9C08-016C-2696-AC6E8C82AB96}"/>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22904DFF-A26E-D677-BBF0-4A7B12A83B2A}"/>
              </a:ext>
            </a:extLst>
          </p:cNvPr>
          <p:cNvSpPr txBox="1">
            <a:spLocks/>
          </p:cNvSpPr>
          <p:nvPr/>
        </p:nvSpPr>
        <p:spPr>
          <a:xfrm>
            <a:off x="-1" y="0"/>
            <a:ext cx="10623479" cy="1364864"/>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r>
              <a:rPr lang="nl-NL" sz="4000" dirty="0">
                <a:latin typeface="+mj-lt"/>
              </a:rPr>
              <a:t>Blijf op de hoogte van jouw schoolbeleid</a:t>
            </a:r>
          </a:p>
        </p:txBody>
      </p:sp>
      <p:pic>
        <p:nvPicPr>
          <p:cNvPr id="2" name="Schoolbeleid consulteren">
            <a:hlinkClick r:id="" action="ppaction://media"/>
            <a:extLst>
              <a:ext uri="{FF2B5EF4-FFF2-40B4-BE49-F238E27FC236}">
                <a16:creationId xmlns:a16="http://schemas.microsoft.com/office/drawing/2014/main" id="{6EB46447-2EAA-D4AA-26F8-D15CFE6F2974}"/>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349" b="2197"/>
          <a:stretch/>
        </p:blipFill>
        <p:spPr>
          <a:xfrm>
            <a:off x="0" y="1364864"/>
            <a:ext cx="10623479" cy="5226008"/>
          </a:xfrm>
          <a:prstGeom prst="rect">
            <a:avLst/>
          </a:prstGeom>
        </p:spPr>
      </p:pic>
    </p:spTree>
    <p:extLst>
      <p:ext uri="{BB962C8B-B14F-4D97-AF65-F5344CB8AC3E}">
        <p14:creationId xmlns:p14="http://schemas.microsoft.com/office/powerpoint/2010/main" val="368654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4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D8B1BC-AA53-BF7A-2D1B-84BCA163D2DA}"/>
              </a:ext>
            </a:extLst>
          </p:cNvPr>
          <p:cNvSpPr>
            <a:spLocks noGrp="1"/>
          </p:cNvSpPr>
          <p:nvPr>
            <p:ph type="ctrTitle"/>
          </p:nvPr>
        </p:nvSpPr>
        <p:spPr>
          <a:xfrm>
            <a:off x="6331764" y="4428000"/>
            <a:ext cx="4986276" cy="1619999"/>
          </a:xfrm>
        </p:spPr>
        <p:txBody>
          <a:bodyPr/>
          <a:lstStyle/>
          <a:p>
            <a:r>
              <a:rPr lang="nl-BE" sz="4600" dirty="0"/>
              <a:t>Geef vorm aan je ICT beleid met GO! studio</a:t>
            </a:r>
          </a:p>
        </p:txBody>
      </p:sp>
      <p:sp>
        <p:nvSpPr>
          <p:cNvPr id="12" name="Tijdelijke aanduiding voor tekst 11">
            <a:extLst>
              <a:ext uri="{FF2B5EF4-FFF2-40B4-BE49-F238E27FC236}">
                <a16:creationId xmlns:a16="http://schemas.microsoft.com/office/drawing/2014/main" id="{30C6780D-FCE6-E9B4-E88B-545621CEF4C2}"/>
              </a:ext>
            </a:extLst>
          </p:cNvPr>
          <p:cNvSpPr>
            <a:spLocks noGrp="1"/>
          </p:cNvSpPr>
          <p:nvPr>
            <p:ph type="body" sz="quarter" idx="15"/>
          </p:nvPr>
        </p:nvSpPr>
        <p:spPr/>
        <p:txBody>
          <a:bodyPr/>
          <a:lstStyle/>
          <a:p>
            <a:r>
              <a:rPr lang="nl-BE" dirty="0"/>
              <a:t> </a:t>
            </a:r>
          </a:p>
        </p:txBody>
      </p:sp>
      <p:pic>
        <p:nvPicPr>
          <p:cNvPr id="4" name="Afbeelding 3" descr="Afbeelding met kleding, tekenfilm, persoon, tekening&#10;&#10;Door AI gegenereerde inhoud is mogelijk onjuist.">
            <a:hlinkClick r:id="rId3" action="ppaction://hlinksldjump"/>
            <a:extLst>
              <a:ext uri="{FF2B5EF4-FFF2-40B4-BE49-F238E27FC236}">
                <a16:creationId xmlns:a16="http://schemas.microsoft.com/office/drawing/2014/main" id="{DF33B7A0-A07D-D33F-48A3-A7F7C036F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1764" y="477315"/>
            <a:ext cx="3950685" cy="3950685"/>
          </a:xfrm>
          <a:prstGeom prst="rect">
            <a:avLst/>
          </a:prstGeom>
        </p:spPr>
      </p:pic>
    </p:spTree>
    <p:extLst>
      <p:ext uri="{BB962C8B-B14F-4D97-AF65-F5344CB8AC3E}">
        <p14:creationId xmlns:p14="http://schemas.microsoft.com/office/powerpoint/2010/main" val="1880250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4E4811-9ED8-1A76-C295-9E24575F471E}"/>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8E702EDA-0981-2929-3B03-C5534CE23A6F}"/>
              </a:ext>
            </a:extLst>
          </p:cNvPr>
          <p:cNvSpPr txBox="1">
            <a:spLocks/>
          </p:cNvSpPr>
          <p:nvPr/>
        </p:nvSpPr>
        <p:spPr>
          <a:xfrm>
            <a:off x="0" y="0"/>
            <a:ext cx="10623479" cy="1398187"/>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r>
              <a:rPr lang="nl-NL" sz="4000" dirty="0">
                <a:latin typeface="+mj-lt"/>
              </a:rPr>
              <a:t>Deel je ICT-beleidsplan met jouw schoolteam</a:t>
            </a:r>
          </a:p>
        </p:txBody>
      </p:sp>
      <p:pic>
        <p:nvPicPr>
          <p:cNvPr id="8" name="Schoolbeleid aanpassen">
            <a:hlinkClick r:id="" action="ppaction://media"/>
            <a:extLst>
              <a:ext uri="{FF2B5EF4-FFF2-40B4-BE49-F238E27FC236}">
                <a16:creationId xmlns:a16="http://schemas.microsoft.com/office/drawing/2014/main" id="{82D914F1-8837-1B83-C9C1-534D3A3064F2}"/>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534" b="2569"/>
          <a:stretch/>
        </p:blipFill>
        <p:spPr>
          <a:xfrm>
            <a:off x="0" y="1398187"/>
            <a:ext cx="10623479" cy="5192685"/>
          </a:xfrm>
          <a:prstGeom prst="rect">
            <a:avLst/>
          </a:prstGeom>
        </p:spPr>
      </p:pic>
    </p:spTree>
    <p:extLst>
      <p:ext uri="{BB962C8B-B14F-4D97-AF65-F5344CB8AC3E}">
        <p14:creationId xmlns:p14="http://schemas.microsoft.com/office/powerpoint/2010/main" val="308179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19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87A3F09-964E-F00C-8A1F-25177BA1A690}"/>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6F9CA883-C8D4-4D1E-4559-B57B64F25A39}"/>
              </a:ext>
            </a:extLst>
          </p:cNvPr>
          <p:cNvSpPr txBox="1">
            <a:spLocks/>
          </p:cNvSpPr>
          <p:nvPr/>
        </p:nvSpPr>
        <p:spPr>
          <a:xfrm>
            <a:off x="0" y="0"/>
            <a:ext cx="10625958" cy="1565605"/>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Visualiseer de digitale leeromgeving van </a:t>
            </a:r>
          </a:p>
          <a:p>
            <a:pPr algn="ctr">
              <a:lnSpc>
                <a:spcPts val="4000"/>
              </a:lnSpc>
            </a:pPr>
            <a:r>
              <a:rPr lang="nl-NL" sz="4000" dirty="0">
                <a:latin typeface="+mj-lt"/>
              </a:rPr>
              <a:t>jouw school in een toolwiel</a:t>
            </a:r>
          </a:p>
        </p:txBody>
      </p:sp>
      <p:pic>
        <p:nvPicPr>
          <p:cNvPr id="2" name="Toolwiel tool toevoegen">
            <a:hlinkClick r:id="" action="ppaction://media"/>
            <a:extLst>
              <a:ext uri="{FF2B5EF4-FFF2-40B4-BE49-F238E27FC236}">
                <a16:creationId xmlns:a16="http://schemas.microsoft.com/office/drawing/2014/main" id="{AB3D9F4E-E5BD-0A87-E2AB-6F5C3DAF7D03}"/>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306" b="2644"/>
          <a:stretch/>
        </p:blipFill>
        <p:spPr>
          <a:xfrm>
            <a:off x="0" y="1565605"/>
            <a:ext cx="10625959" cy="5203057"/>
          </a:xfrm>
          <a:prstGeom prst="rect">
            <a:avLst/>
          </a:prstGeom>
        </p:spPr>
      </p:pic>
    </p:spTree>
    <p:extLst>
      <p:ext uri="{BB962C8B-B14F-4D97-AF65-F5344CB8AC3E}">
        <p14:creationId xmlns:p14="http://schemas.microsoft.com/office/powerpoint/2010/main" val="315725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remove"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1431C81-DC01-5902-D3F5-B31D68D9CB78}"/>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88D9C760-CDA7-3F4A-523F-AD6BE7804B86}"/>
              </a:ext>
            </a:extLst>
          </p:cNvPr>
          <p:cNvSpPr txBox="1">
            <a:spLocks/>
          </p:cNvSpPr>
          <p:nvPr/>
        </p:nvSpPr>
        <p:spPr>
          <a:xfrm>
            <a:off x="-1" y="0"/>
            <a:ext cx="10623479" cy="1442236"/>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Bewaak informatieveiligheid en privacy </a:t>
            </a:r>
          </a:p>
          <a:p>
            <a:pPr algn="ctr">
              <a:lnSpc>
                <a:spcPts val="4000"/>
              </a:lnSpc>
            </a:pPr>
            <a:r>
              <a:rPr lang="nl-NL" sz="4000" dirty="0">
                <a:latin typeface="+mj-lt"/>
              </a:rPr>
              <a:t>in jouw school met de inventaris</a:t>
            </a:r>
          </a:p>
        </p:txBody>
      </p:sp>
      <p:pic>
        <p:nvPicPr>
          <p:cNvPr id="2" name="Bewaak informatieveiligheid en privacy in jouw school met de inventaris">
            <a:hlinkClick r:id="" action="ppaction://media"/>
            <a:extLst>
              <a:ext uri="{FF2B5EF4-FFF2-40B4-BE49-F238E27FC236}">
                <a16:creationId xmlns:a16="http://schemas.microsoft.com/office/drawing/2014/main" id="{AB2A29BC-BEBB-32E7-AAB7-695A97EE51EC}"/>
              </a:ext>
            </a:extLst>
          </p:cNvPr>
          <p:cNvPicPr>
            <a:picLocks noChangeAspect="1"/>
          </p:cNvPicPr>
          <p:nvPr>
            <a:videoFile r:link="rId3"/>
            <p:extLst>
              <p:ext uri="{DAA4B4D4-6D71-4841-9C94-3DE7FCFB9230}">
                <p14:media xmlns:p14="http://schemas.microsoft.com/office/powerpoint/2010/main" r:embed="rId2"/>
              </p:ext>
            </p:extLst>
          </p:nvPr>
        </p:nvPicPr>
        <p:blipFill>
          <a:blip r:embed="rId6"/>
          <a:srcRect t="10313" b="2497"/>
          <a:stretch/>
        </p:blipFill>
        <p:spPr>
          <a:xfrm>
            <a:off x="0" y="1442236"/>
            <a:ext cx="10623479" cy="5210281"/>
          </a:xfrm>
          <a:prstGeom prst="rect">
            <a:avLst/>
          </a:prstGeom>
        </p:spPr>
      </p:pic>
    </p:spTree>
    <p:extLst>
      <p:ext uri="{BB962C8B-B14F-4D97-AF65-F5344CB8AC3E}">
        <p14:creationId xmlns:p14="http://schemas.microsoft.com/office/powerpoint/2010/main" val="17824354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4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3C068F-6A6D-FB29-D011-5A0F3F057ED5}"/>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F9D9C1FD-F0FC-2CF4-343F-8B44018328B4}"/>
              </a:ext>
            </a:extLst>
          </p:cNvPr>
          <p:cNvSpPr txBox="1">
            <a:spLocks/>
          </p:cNvSpPr>
          <p:nvPr/>
        </p:nvSpPr>
        <p:spPr>
          <a:xfrm>
            <a:off x="0" y="0"/>
            <a:ext cx="10623479" cy="1541122"/>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Communiceer beleidskeuzes van jouw school</a:t>
            </a:r>
          </a:p>
          <a:p>
            <a:pPr algn="ctr">
              <a:lnSpc>
                <a:spcPts val="4000"/>
              </a:lnSpc>
            </a:pPr>
            <a:r>
              <a:rPr lang="nl-NL" sz="4000" dirty="0">
                <a:latin typeface="+mj-lt"/>
              </a:rPr>
              <a:t>naar je schoolteam</a:t>
            </a:r>
          </a:p>
        </p:txBody>
      </p:sp>
      <p:pic>
        <p:nvPicPr>
          <p:cNvPr id="2" name="Communiceer beleidskeuzes van jouw school naar je schoolteam">
            <a:hlinkClick r:id="" action="ppaction://media"/>
            <a:extLst>
              <a:ext uri="{FF2B5EF4-FFF2-40B4-BE49-F238E27FC236}">
                <a16:creationId xmlns:a16="http://schemas.microsoft.com/office/drawing/2014/main" id="{63F60851-307A-FD8B-2A56-FCB4BB75B4D8}"/>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193" b="2317"/>
          <a:stretch/>
        </p:blipFill>
        <p:spPr>
          <a:xfrm>
            <a:off x="0" y="1541122"/>
            <a:ext cx="10623479" cy="5228185"/>
          </a:xfrm>
          <a:prstGeom prst="rect">
            <a:avLst/>
          </a:prstGeom>
        </p:spPr>
      </p:pic>
    </p:spTree>
    <p:extLst>
      <p:ext uri="{BB962C8B-B14F-4D97-AF65-F5344CB8AC3E}">
        <p14:creationId xmlns:p14="http://schemas.microsoft.com/office/powerpoint/2010/main" val="252338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4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6F355D-DD51-5328-426D-027A6242733A}"/>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D784F442-238B-9965-1B71-8FABBDC0A263}"/>
              </a:ext>
            </a:extLst>
          </p:cNvPr>
          <p:cNvSpPr txBox="1">
            <a:spLocks/>
          </p:cNvSpPr>
          <p:nvPr/>
        </p:nvSpPr>
        <p:spPr>
          <a:xfrm>
            <a:off x="0" y="0"/>
            <a:ext cx="10623479" cy="1542334"/>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Blokkeer tools en leermiddelen die niet </a:t>
            </a:r>
          </a:p>
          <a:p>
            <a:pPr algn="ctr">
              <a:lnSpc>
                <a:spcPts val="4000"/>
              </a:lnSpc>
            </a:pPr>
            <a:r>
              <a:rPr lang="nl-NL" sz="4000" dirty="0">
                <a:latin typeface="+mj-lt"/>
              </a:rPr>
              <a:t>passen in jullie visie</a:t>
            </a:r>
          </a:p>
        </p:txBody>
      </p:sp>
      <p:pic>
        <p:nvPicPr>
          <p:cNvPr id="3" name="Blokkeer tools en leermiddelen die niet passen in jullie visie">
            <a:hlinkClick r:id="" action="ppaction://media"/>
            <a:extLst>
              <a:ext uri="{FF2B5EF4-FFF2-40B4-BE49-F238E27FC236}">
                <a16:creationId xmlns:a16="http://schemas.microsoft.com/office/drawing/2014/main" id="{74651112-9C95-BC5D-2291-972E12618AA5}"/>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486" b="2566"/>
          <a:stretch/>
        </p:blipFill>
        <p:spPr>
          <a:xfrm>
            <a:off x="0" y="1542335"/>
            <a:ext cx="10623479" cy="5195780"/>
          </a:xfrm>
          <a:prstGeom prst="rect">
            <a:avLst/>
          </a:prstGeom>
        </p:spPr>
      </p:pic>
    </p:spTree>
    <p:extLst>
      <p:ext uri="{BB962C8B-B14F-4D97-AF65-F5344CB8AC3E}">
        <p14:creationId xmlns:p14="http://schemas.microsoft.com/office/powerpoint/2010/main" val="2522313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6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B4E9FF6F-5A24-FD76-C72D-7F58446F016F}"/>
              </a:ext>
            </a:extLst>
          </p:cNvPr>
          <p:cNvSpPr>
            <a:spLocks noGrp="1"/>
          </p:cNvSpPr>
          <p:nvPr>
            <p:ph type="ctrTitle"/>
          </p:nvPr>
        </p:nvSpPr>
        <p:spPr/>
        <p:txBody>
          <a:bodyPr/>
          <a:lstStyle/>
          <a:p>
            <a:r>
              <a:rPr lang="nl-BE" sz="4000" dirty="0">
                <a:latin typeface="+mj-lt"/>
              </a:rPr>
              <a:t>Aan de slag met </a:t>
            </a:r>
            <a:r>
              <a:rPr lang="nl-BE" dirty="0">
                <a:latin typeface="+mj-lt"/>
              </a:rPr>
              <a:t>GO! studio</a:t>
            </a:r>
          </a:p>
        </p:txBody>
      </p:sp>
      <p:sp>
        <p:nvSpPr>
          <p:cNvPr id="6" name="Ondertitel 5">
            <a:extLst>
              <a:ext uri="{FF2B5EF4-FFF2-40B4-BE49-F238E27FC236}">
                <a16:creationId xmlns:a16="http://schemas.microsoft.com/office/drawing/2014/main" id="{AC91090D-770D-67D1-EB2F-E33E2C1C1C73}"/>
              </a:ext>
            </a:extLst>
          </p:cNvPr>
          <p:cNvSpPr>
            <a:spLocks noGrp="1"/>
          </p:cNvSpPr>
          <p:nvPr>
            <p:ph type="subTitle" idx="1"/>
          </p:nvPr>
        </p:nvSpPr>
        <p:spPr/>
        <p:txBody>
          <a:bodyPr/>
          <a:lstStyle/>
          <a:p>
            <a:r>
              <a:rPr lang="nl-BE" b="1" dirty="0">
                <a:latin typeface="+mj-lt"/>
              </a:rPr>
              <a:t>Naar een optimale </a:t>
            </a:r>
            <a:r>
              <a:rPr lang="nl-BE" sz="4000" b="1" dirty="0">
                <a:solidFill>
                  <a:schemeClr val="accent1"/>
                </a:solidFill>
                <a:latin typeface="+mj-lt"/>
                <a:ea typeface="+mj-ea"/>
                <a:cs typeface="+mj-cs"/>
              </a:rPr>
              <a:t>digitale</a:t>
            </a:r>
            <a:r>
              <a:rPr lang="nl-BE" b="1" dirty="0">
                <a:latin typeface="+mj-lt"/>
              </a:rPr>
              <a:t> leeromgeving</a:t>
            </a:r>
          </a:p>
        </p:txBody>
      </p:sp>
    </p:spTree>
    <p:extLst>
      <p:ext uri="{BB962C8B-B14F-4D97-AF65-F5344CB8AC3E}">
        <p14:creationId xmlns:p14="http://schemas.microsoft.com/office/powerpoint/2010/main" val="3358292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inhoud 5">
            <a:extLst>
              <a:ext uri="{FF2B5EF4-FFF2-40B4-BE49-F238E27FC236}">
                <a16:creationId xmlns:a16="http://schemas.microsoft.com/office/drawing/2014/main" id="{D1A4A607-694A-7AAE-67E7-29CE5ADB0703}"/>
              </a:ext>
            </a:extLst>
          </p:cNvPr>
          <p:cNvSpPr>
            <a:spLocks noGrp="1"/>
          </p:cNvSpPr>
          <p:nvPr>
            <p:ph sz="quarter" idx="16"/>
          </p:nvPr>
        </p:nvSpPr>
        <p:spPr/>
        <p:txBody>
          <a:bodyPr/>
          <a:lstStyle/>
          <a:p>
            <a:pPr>
              <a:lnSpc>
                <a:spcPct val="150000"/>
              </a:lnSpc>
            </a:pPr>
            <a:r>
              <a:rPr lang="nl-BE" dirty="0">
                <a:latin typeface="+mn-lt"/>
              </a:rPr>
              <a:t>September – december 2025: toegang voor schoolbeheerders</a:t>
            </a:r>
          </a:p>
          <a:p>
            <a:pPr marL="628650" lvl="1" indent="-266700">
              <a:lnSpc>
                <a:spcPct val="150000"/>
              </a:lnSpc>
            </a:pPr>
            <a:r>
              <a:rPr lang="nl-BE" dirty="0">
                <a:latin typeface="+mn-lt"/>
              </a:rPr>
              <a:t>Professionalisering van schoolbeheerders</a:t>
            </a:r>
          </a:p>
          <a:p>
            <a:pPr marL="628650" lvl="1" indent="-266700">
              <a:lnSpc>
                <a:spcPct val="150000"/>
              </a:lnSpc>
            </a:pPr>
            <a:r>
              <a:rPr lang="nl-BE" dirty="0">
                <a:latin typeface="+mn-lt"/>
              </a:rPr>
              <a:t>Voorbereiden van schoolpagina’s</a:t>
            </a:r>
          </a:p>
          <a:p>
            <a:pPr marL="628650" lvl="1" indent="-266700">
              <a:lnSpc>
                <a:spcPct val="150000"/>
              </a:lnSpc>
            </a:pPr>
            <a:r>
              <a:rPr lang="nl-BE" dirty="0">
                <a:latin typeface="+mn-lt"/>
              </a:rPr>
              <a:t>Informeren van onderwijsprofessionals</a:t>
            </a:r>
          </a:p>
          <a:p>
            <a:pPr>
              <a:lnSpc>
                <a:spcPct val="150000"/>
              </a:lnSpc>
            </a:pPr>
            <a:r>
              <a:rPr lang="nl-BE" dirty="0">
                <a:latin typeface="+mn-lt"/>
              </a:rPr>
              <a:t>Januari 2026: toegang voor alle GO! professionals</a:t>
            </a:r>
          </a:p>
        </p:txBody>
      </p:sp>
      <p:sp>
        <p:nvSpPr>
          <p:cNvPr id="4" name="Titel 3">
            <a:extLst>
              <a:ext uri="{FF2B5EF4-FFF2-40B4-BE49-F238E27FC236}">
                <a16:creationId xmlns:a16="http://schemas.microsoft.com/office/drawing/2014/main" id="{BB322163-D79C-53DA-A02D-39C9A9D1C833}"/>
              </a:ext>
            </a:extLst>
          </p:cNvPr>
          <p:cNvSpPr>
            <a:spLocks noGrp="1"/>
          </p:cNvSpPr>
          <p:nvPr>
            <p:ph type="title"/>
          </p:nvPr>
        </p:nvSpPr>
        <p:spPr/>
        <p:txBody>
          <a:bodyPr/>
          <a:lstStyle/>
          <a:p>
            <a:r>
              <a:rPr lang="nl-BE" dirty="0">
                <a:latin typeface="+mn-lt"/>
              </a:rPr>
              <a:t>Timing uitrol GO! studio</a:t>
            </a:r>
          </a:p>
        </p:txBody>
      </p:sp>
    </p:spTree>
    <p:extLst>
      <p:ext uri="{BB962C8B-B14F-4D97-AF65-F5344CB8AC3E}">
        <p14:creationId xmlns:p14="http://schemas.microsoft.com/office/powerpoint/2010/main" val="1515765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079B3730-3EA8-CF69-6448-90A8318ADBD3}"/>
              </a:ext>
            </a:extLst>
          </p:cNvPr>
          <p:cNvSpPr>
            <a:spLocks noGrp="1"/>
          </p:cNvSpPr>
          <p:nvPr>
            <p:ph type="title"/>
          </p:nvPr>
        </p:nvSpPr>
        <p:spPr>
          <a:xfrm>
            <a:off x="838200" y="365126"/>
            <a:ext cx="10315575" cy="1324168"/>
          </a:xfrm>
        </p:spPr>
        <p:txBody>
          <a:bodyPr/>
          <a:lstStyle/>
          <a:p>
            <a:r>
              <a:rPr lang="nl-BE" dirty="0">
                <a:latin typeface="+mj-lt"/>
              </a:rPr>
              <a:t>Meer informatie &amp; ondersteuning</a:t>
            </a:r>
          </a:p>
        </p:txBody>
      </p:sp>
      <p:sp>
        <p:nvSpPr>
          <p:cNvPr id="5" name="Tijdelijke aanduiding voor inhoud 4">
            <a:extLst>
              <a:ext uri="{FF2B5EF4-FFF2-40B4-BE49-F238E27FC236}">
                <a16:creationId xmlns:a16="http://schemas.microsoft.com/office/drawing/2014/main" id="{12A842D5-A5D7-DDF8-AA13-C399318A2066}"/>
              </a:ext>
            </a:extLst>
          </p:cNvPr>
          <p:cNvSpPr>
            <a:spLocks noGrp="1"/>
          </p:cNvSpPr>
          <p:nvPr>
            <p:ph sz="quarter" idx="16"/>
          </p:nvPr>
        </p:nvSpPr>
        <p:spPr/>
        <p:txBody>
          <a:bodyPr/>
          <a:lstStyle/>
          <a:p>
            <a:r>
              <a:rPr lang="nl-BE" b="1" dirty="0">
                <a:solidFill>
                  <a:schemeClr val="accent2"/>
                </a:solidFill>
                <a:latin typeface="+mn-lt"/>
                <a:hlinkClick r:id="rId3">
                  <a:extLst>
                    <a:ext uri="{A12FA001-AC4F-418D-AE19-62706E023703}">
                      <ahyp:hlinkClr xmlns:ahyp="http://schemas.microsoft.com/office/drawing/2018/hyperlinkcolor" val="tx"/>
                    </a:ext>
                  </a:extLst>
                </a:hlinkClick>
              </a:rPr>
              <a:t>GO! pro</a:t>
            </a:r>
            <a:endParaRPr lang="nl-BE" b="1" dirty="0">
              <a:solidFill>
                <a:schemeClr val="accent2"/>
              </a:solidFill>
              <a:latin typeface="+mn-lt"/>
            </a:endParaRPr>
          </a:p>
          <a:p>
            <a:pPr lvl="1"/>
            <a:r>
              <a:rPr lang="nl-BE" dirty="0">
                <a:latin typeface="+mn-lt"/>
              </a:rPr>
              <a:t>Informatie voor </a:t>
            </a:r>
            <a:r>
              <a:rPr lang="nl-BE" dirty="0">
                <a:solidFill>
                  <a:schemeClr val="accent2"/>
                </a:solidFill>
                <a:latin typeface="+mn-lt"/>
                <a:hlinkClick r:id="rId4">
                  <a:extLst>
                    <a:ext uri="{A12FA001-AC4F-418D-AE19-62706E023703}">
                      <ahyp:hlinkClr xmlns:ahyp="http://schemas.microsoft.com/office/drawing/2018/hyperlinkcolor" val="tx"/>
                    </a:ext>
                  </a:extLst>
                </a:hlinkClick>
              </a:rPr>
              <a:t>scholen</a:t>
            </a:r>
            <a:r>
              <a:rPr lang="nl-BE" dirty="0">
                <a:latin typeface="+mn-lt"/>
              </a:rPr>
              <a:t> en </a:t>
            </a:r>
            <a:r>
              <a:rPr lang="nl-BE" dirty="0">
                <a:solidFill>
                  <a:schemeClr val="accent2"/>
                </a:solidFill>
                <a:latin typeface="+mn-lt"/>
                <a:hlinkClick r:id="rId5">
                  <a:extLst>
                    <a:ext uri="{A12FA001-AC4F-418D-AE19-62706E023703}">
                      <ahyp:hlinkClr xmlns:ahyp="http://schemas.microsoft.com/office/drawing/2018/hyperlinkcolor" val="tx"/>
                    </a:ext>
                  </a:extLst>
                </a:hlinkClick>
              </a:rPr>
              <a:t>scholengroepen</a:t>
            </a:r>
            <a:endParaRPr lang="nl-BE" dirty="0">
              <a:solidFill>
                <a:schemeClr val="accent2"/>
              </a:solidFill>
              <a:latin typeface="+mn-lt"/>
            </a:endParaRPr>
          </a:p>
          <a:p>
            <a:pPr lvl="1"/>
            <a:r>
              <a:rPr lang="nl-BE" dirty="0">
                <a:latin typeface="+mn-lt"/>
              </a:rPr>
              <a:t>Communicatiematerialen om GO! studio voor te stellen</a:t>
            </a:r>
          </a:p>
          <a:p>
            <a:pPr lvl="1"/>
            <a:r>
              <a:rPr lang="nl-BE" dirty="0">
                <a:latin typeface="+mn-lt"/>
              </a:rPr>
              <a:t>Antwoorden op </a:t>
            </a:r>
            <a:r>
              <a:rPr lang="nl-BE" dirty="0" err="1">
                <a:solidFill>
                  <a:schemeClr val="accent2"/>
                </a:solidFill>
                <a:latin typeface="+mn-lt"/>
                <a:hlinkClick r:id="rId6">
                  <a:extLst>
                    <a:ext uri="{A12FA001-AC4F-418D-AE19-62706E023703}">
                      <ahyp:hlinkClr xmlns:ahyp="http://schemas.microsoft.com/office/drawing/2018/hyperlinkcolor" val="tx"/>
                    </a:ext>
                  </a:extLst>
                </a:hlinkClick>
              </a:rPr>
              <a:t>veelgestelde</a:t>
            </a:r>
            <a:r>
              <a:rPr lang="nl-BE" dirty="0">
                <a:solidFill>
                  <a:schemeClr val="accent2"/>
                </a:solidFill>
                <a:latin typeface="+mn-lt"/>
                <a:hlinkClick r:id="rId6">
                  <a:extLst>
                    <a:ext uri="{A12FA001-AC4F-418D-AE19-62706E023703}">
                      <ahyp:hlinkClr xmlns:ahyp="http://schemas.microsoft.com/office/drawing/2018/hyperlinkcolor" val="tx"/>
                    </a:ext>
                  </a:extLst>
                </a:hlinkClick>
              </a:rPr>
              <a:t> vragen</a:t>
            </a:r>
            <a:endParaRPr lang="nl-BE" dirty="0">
              <a:solidFill>
                <a:schemeClr val="accent2"/>
              </a:solidFill>
              <a:latin typeface="+mn-lt"/>
            </a:endParaRPr>
          </a:p>
          <a:p>
            <a:r>
              <a:rPr lang="nl-BE" b="1" dirty="0">
                <a:solidFill>
                  <a:schemeClr val="accent2"/>
                </a:solidFill>
                <a:latin typeface="+mn-lt"/>
                <a:hlinkClick r:id="rId7">
                  <a:extLst>
                    <a:ext uri="{A12FA001-AC4F-418D-AE19-62706E023703}">
                      <ahyp:hlinkClr xmlns:ahyp="http://schemas.microsoft.com/office/drawing/2018/hyperlinkcolor" val="tx"/>
                    </a:ext>
                  </a:extLst>
                </a:hlinkClick>
              </a:rPr>
              <a:t>Leerpad voor schoolbeheerders</a:t>
            </a:r>
            <a:endParaRPr lang="nl-BE" b="1" dirty="0">
              <a:solidFill>
                <a:schemeClr val="accent2"/>
              </a:solidFill>
              <a:latin typeface="+mn-lt"/>
            </a:endParaRPr>
          </a:p>
          <a:p>
            <a:r>
              <a:rPr lang="nl-BE" b="1" dirty="0">
                <a:solidFill>
                  <a:schemeClr val="accent2"/>
                </a:solidFill>
                <a:latin typeface="+mn-lt"/>
                <a:hlinkClick r:id="rId8">
                  <a:extLst>
                    <a:ext uri="{A12FA001-AC4F-418D-AE19-62706E023703}">
                      <ahyp:hlinkClr xmlns:ahyp="http://schemas.microsoft.com/office/drawing/2018/hyperlinkcolor" val="tx"/>
                    </a:ext>
                  </a:extLst>
                </a:hlinkClick>
              </a:rPr>
              <a:t>Helpdesksessies</a:t>
            </a:r>
            <a:endParaRPr lang="nl-BE" b="1" dirty="0">
              <a:solidFill>
                <a:schemeClr val="accent2"/>
              </a:solidFill>
              <a:latin typeface="+mn-lt"/>
            </a:endParaRPr>
          </a:p>
          <a:p>
            <a:endParaRPr lang="nl-BE" dirty="0">
              <a:latin typeface="+mn-lt"/>
            </a:endParaRPr>
          </a:p>
          <a:p>
            <a:pPr marL="0" indent="0">
              <a:buNone/>
            </a:pPr>
            <a:r>
              <a:rPr lang="nl-BE" dirty="0">
                <a:latin typeface="+mn-lt"/>
              </a:rPr>
              <a:t>Toch nog een vraag of opmerking?</a:t>
            </a:r>
          </a:p>
          <a:p>
            <a:pPr marL="0" indent="0">
              <a:buNone/>
            </a:pPr>
            <a:r>
              <a:rPr lang="nl-BE" dirty="0">
                <a:latin typeface="+mn-lt"/>
              </a:rPr>
              <a:t>Contacteer het </a:t>
            </a:r>
            <a:r>
              <a:rPr lang="nl-BE" b="1" dirty="0">
                <a:solidFill>
                  <a:schemeClr val="accent2"/>
                </a:solidFill>
                <a:latin typeface="+mn-lt"/>
                <a:hlinkClick r:id="rId9">
                  <a:extLst>
                    <a:ext uri="{A12FA001-AC4F-418D-AE19-62706E023703}">
                      <ahyp:hlinkClr xmlns:ahyp="http://schemas.microsoft.com/office/drawing/2018/hyperlinkcolor" val="tx"/>
                    </a:ext>
                  </a:extLst>
                </a:hlinkClick>
              </a:rPr>
              <a:t>GO! studio team</a:t>
            </a:r>
            <a:endParaRPr lang="nl-BE" b="1" dirty="0">
              <a:solidFill>
                <a:schemeClr val="accent2"/>
              </a:solidFill>
              <a:latin typeface="+mn-lt"/>
            </a:endParaRPr>
          </a:p>
        </p:txBody>
      </p:sp>
    </p:spTree>
    <p:extLst>
      <p:ext uri="{BB962C8B-B14F-4D97-AF65-F5344CB8AC3E}">
        <p14:creationId xmlns:p14="http://schemas.microsoft.com/office/powerpoint/2010/main" val="2745058279"/>
      </p:ext>
    </p:extLst>
  </p:cSld>
  <p:clrMapOvr>
    <a:masterClrMapping/>
  </p:clrMapOvr>
</p:sld>
</file>

<file path=ppt/theme/theme1.xml><?xml version="1.0" encoding="utf-8"?>
<a:theme xmlns:a="http://schemas.openxmlformats.org/drawingml/2006/main" name="GO! Presentatie">
  <a:themeElements>
    <a:clrScheme name="GO! 6">
      <a:dk1>
        <a:srgbClr val="1E1E1E"/>
      </a:dk1>
      <a:lt1>
        <a:srgbClr val="FFFFFF"/>
      </a:lt1>
      <a:dk2>
        <a:srgbClr val="44546A"/>
      </a:dk2>
      <a:lt2>
        <a:srgbClr val="E7E6E6"/>
      </a:lt2>
      <a:accent1>
        <a:srgbClr val="C4004B"/>
      </a:accent1>
      <a:accent2>
        <a:srgbClr val="67C0BA"/>
      </a:accent2>
      <a:accent3>
        <a:srgbClr val="532464"/>
      </a:accent3>
      <a:accent4>
        <a:srgbClr val="DAEFED"/>
      </a:accent4>
      <a:accent5>
        <a:srgbClr val="EBBE4F"/>
      </a:accent5>
      <a:accent6>
        <a:srgbClr val="FFB3CC"/>
      </a:accent6>
      <a:hlink>
        <a:srgbClr val="0563C1"/>
      </a:hlink>
      <a:folHlink>
        <a:srgbClr val="954F72"/>
      </a:folHlink>
    </a:clrScheme>
    <a:fontScheme name="Aangepast 2">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resentatie" id="{F9B549D8-9312-4A34-A877-6E6F2C8AD578}" vid="{31868EB4-CBFF-44BD-A9D8-DCE4A377A04E}"/>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GO! 6">
    <a:dk1>
      <a:srgbClr val="1E1E1E"/>
    </a:dk1>
    <a:lt1>
      <a:srgbClr val="FFFFFF"/>
    </a:lt1>
    <a:dk2>
      <a:srgbClr val="44546A"/>
    </a:dk2>
    <a:lt2>
      <a:srgbClr val="E7E6E6"/>
    </a:lt2>
    <a:accent1>
      <a:srgbClr val="C4004B"/>
    </a:accent1>
    <a:accent2>
      <a:srgbClr val="67C0BA"/>
    </a:accent2>
    <a:accent3>
      <a:srgbClr val="532464"/>
    </a:accent3>
    <a:accent4>
      <a:srgbClr val="DAEFED"/>
    </a:accent4>
    <a:accent5>
      <a:srgbClr val="EBBE4F"/>
    </a:accent5>
    <a:accent6>
      <a:srgbClr val="FFB3CC"/>
    </a:accent6>
    <a:hlink>
      <a:srgbClr val="0563C1"/>
    </a:hlink>
    <a:folHlink>
      <a:srgbClr val="954F72"/>
    </a:folHlink>
  </a:clrScheme>
</a:themeOverride>
</file>

<file path=ppt/theme/themeOverride2.xml><?xml version="1.0" encoding="utf-8"?>
<a:themeOverride xmlns:a="http://schemas.openxmlformats.org/drawingml/2006/main">
  <a:clrScheme name="GO! 6">
    <a:dk1>
      <a:srgbClr val="1E1E1E"/>
    </a:dk1>
    <a:lt1>
      <a:srgbClr val="FFFFFF"/>
    </a:lt1>
    <a:dk2>
      <a:srgbClr val="44546A"/>
    </a:dk2>
    <a:lt2>
      <a:srgbClr val="E7E6E6"/>
    </a:lt2>
    <a:accent1>
      <a:srgbClr val="C4004B"/>
    </a:accent1>
    <a:accent2>
      <a:srgbClr val="67C0BA"/>
    </a:accent2>
    <a:accent3>
      <a:srgbClr val="532464"/>
    </a:accent3>
    <a:accent4>
      <a:srgbClr val="DAEFED"/>
    </a:accent4>
    <a:accent5>
      <a:srgbClr val="EBBE4F"/>
    </a:accent5>
    <a:accent6>
      <a:srgbClr val="FFB3CC"/>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_dlc_DocId xmlns="cfc230b1-6dd3-467a-8fcc-dfa9df38b740">GOPRO-1830562155-28375</_dlc_DocId>
    <TaxCatchAll xmlns="cfc230b1-6dd3-467a-8fcc-dfa9df38b740">
      <Value>16</Value>
      <Value>115</Value>
      <Value>114</Value>
      <Value>111</Value>
      <Value>97</Value>
      <Value>1</Value>
      <Value>56</Value>
      <Value>20</Value>
      <Value>19</Value>
      <Value>18</Value>
      <Value>51</Value>
    </TaxCatchAll>
    <GOProArchief xmlns="cfc230b1-6dd3-467a-8fcc-dfa9df38b740">false</GOProArchief>
    <_dlc_DocIdUrl xmlns="cfc230b1-6dd3-467a-8fcc-dfa9df38b740">
      <Url>https://gemeenschapsonderwijs.sharepoint.com/sites/prodoc/_layouts/15/DocIdRedir.aspx?ID=GOPRO-1830562155-28375</Url>
      <Description>GOPRO-1830562155-28375</Description>
    </_dlc_DocIdUrl>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2025</TermName>
          <TermId xmlns="http://schemas.microsoft.com/office/infopath/2007/PartnerControls">2214d877-6387-4228-804b-908fde3d3bec</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Basisonderwijs</TermName>
          <TermId xmlns="http://schemas.microsoft.com/office/infopath/2007/PartnerControls">87d9c191-7b07-4551-813d-0ac374cd31d8</TermId>
        </TermInfo>
        <TermInfo xmlns="http://schemas.microsoft.com/office/infopath/2007/PartnerControls">
          <TermName xmlns="http://schemas.microsoft.com/office/infopath/2007/PartnerControls">Buitengewoon basisonderwijs</TermName>
          <TermId xmlns="http://schemas.microsoft.com/office/infopath/2007/PartnerControls">5364dd91-2648-4c46-9c84-38e9917ad097</TermId>
        </TermInfo>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Info xmlns="http://schemas.microsoft.com/office/infopath/2007/PartnerControls">
          <TermName xmlns="http://schemas.microsoft.com/office/infopath/2007/PartnerControls">Buitengewoon secundair onderwijs</TermName>
          <TermId xmlns="http://schemas.microsoft.com/office/infopath/2007/PartnerControls">97b163f3-e4b3-444d-980a-2329f41c9e6d</TermId>
        </TermInfo>
        <TermInfo xmlns="http://schemas.microsoft.com/office/infopath/2007/PartnerControls">
          <TermName xmlns="http://schemas.microsoft.com/office/infopath/2007/PartnerControls">Buitengewoon onderwijs</TermName>
          <TermId xmlns="http://schemas.microsoft.com/office/infopath/2007/PartnerControls">1022ddfe-6582-4a6f-9cb9-5157eaaa0b5c</TermId>
        </TermInfo>
        <TermInfo xmlns="http://schemas.microsoft.com/office/infopath/2007/PartnerControls">
          <TermName xmlns="http://schemas.microsoft.com/office/infopath/2007/PartnerControls">Volwassenenonderwijs</TermName>
          <TermId xmlns="http://schemas.microsoft.com/office/infopath/2007/PartnerControls">3f9a9161-edbf-4ce0-a3d7-4fae92bc5d09</TermId>
        </TermInfo>
      </Terms>
    </o172414bd89a43df866647d10211954f>
    <_dlc_DocIdPersistId xmlns="cfc230b1-6dd3-467a-8fcc-dfa9df38b740" xsi:nil="true"/>
    <GOProDatumBijeenkomst xmlns="cfc230b1-6dd3-467a-8fcc-dfa9df38b740" xsi:nil="true"/>
    <TaxCatchAllLabel xmlns="cfc230b1-6dd3-467a-8fcc-dfa9df38b740" xsi:nil="true"/>
    <kd5442dc84a74696940d35a8b1c8f311 xmlns="cfc230b1-6dd3-467a-8fcc-dfa9df38b740">
      <Terms xmlns="http://schemas.microsoft.com/office/infopath/2007/PartnerControls">
        <TermInfo xmlns="http://schemas.microsoft.com/office/infopath/2007/PartnerControls">
          <TermName xmlns="http://schemas.microsoft.com/office/infopath/2007/PartnerControls">GO! centrale diensten</TermName>
          <TermId xmlns="http://schemas.microsoft.com/office/infopath/2007/PartnerControls">0aacc4d3-350a-48d9-9650-4758c1405f3b</TermId>
        </TermInfo>
      </Term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2025-2026</TermName>
          <TermId xmlns="http://schemas.microsoft.com/office/infopath/2007/PartnerControls">5c3faff1-63c3-480b-8288-e78bf7444944</TermId>
        </TermInfo>
      </Term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Digitaal</TermName>
          <TermId xmlns="http://schemas.microsoft.com/office/infopath/2007/PartnerControls">a57b5106-3c1e-46be-8aa4-209404da8c6e</TermId>
        </TermInfo>
      </Terms>
    </fef4875bd7d04335af313950a580cd9d>
  </documentManagement>
</p:properties>
</file>

<file path=customXml/item4.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E8A0B7-6F1F-4B8A-BFC6-63C05A7FF17B}">
  <ds:schemaRefs>
    <ds:schemaRef ds:uri="http://schemas.microsoft.com/sharepoint/v3/contenttype/forms"/>
  </ds:schemaRefs>
</ds:datastoreItem>
</file>

<file path=customXml/itemProps2.xml><?xml version="1.0" encoding="utf-8"?>
<ds:datastoreItem xmlns:ds="http://schemas.openxmlformats.org/officeDocument/2006/customXml" ds:itemID="{B59D771A-77EC-4F2C-A6D1-8ACD0525198C}">
  <ds:schemaRefs>
    <ds:schemaRef ds:uri="http://schemas.microsoft.com/sharepoint/events"/>
  </ds:schemaRefs>
</ds:datastoreItem>
</file>

<file path=customXml/itemProps3.xml><?xml version="1.0" encoding="utf-8"?>
<ds:datastoreItem xmlns:ds="http://schemas.openxmlformats.org/officeDocument/2006/customXml" ds:itemID="{F1466E6C-2DFF-46E4-9EED-EDC0FBF46F25}">
  <ds:schemaRefs>
    <ds:schemaRef ds:uri="http://schemas.microsoft.com/office/2006/metadata/properties"/>
    <ds:schemaRef ds:uri="http://schemas.microsoft.com/office/infopath/2007/PartnerControls"/>
    <ds:schemaRef ds:uri="cfc230b1-6dd3-467a-8fcc-dfa9df38b740"/>
    <ds:schemaRef ds:uri="90099885-9432-4caf-9870-10dd17e557ce"/>
  </ds:schemaRefs>
</ds:datastoreItem>
</file>

<file path=customXml/itemProps4.xml><?xml version="1.0" encoding="utf-8"?>
<ds:datastoreItem xmlns:ds="http://schemas.openxmlformats.org/officeDocument/2006/customXml" ds:itemID="{A45A2BC0-38DB-4781-B826-78F57F7349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c230b1-6dd3-467a-8fcc-dfa9df38b740"/>
    <ds:schemaRef ds:uri="90099885-9432-4caf-9870-10dd17e557c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
  <TotalTime>0</TotalTime>
  <Words>2807</Words>
  <Application>Microsoft Office PowerPoint</Application>
  <PresentationFormat>Widescreen</PresentationFormat>
  <Paragraphs>122</Paragraphs>
  <Slides>20</Slides>
  <Notes>19</Notes>
  <HiddenSlides>0</HiddenSlides>
  <MMClips>7</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GO! Presentatie</vt:lpstr>
      <vt:lpstr>Naar een optimale digitale leeromgeving met GO! studio</vt:lpstr>
      <vt:lpstr>Inhoud</vt:lpstr>
      <vt:lpstr>Wat is</vt:lpstr>
      <vt:lpstr>Wat is GO! studio?</vt:lpstr>
      <vt:lpstr>Doelstellingen van GO! studio</vt:lpstr>
      <vt:lpstr>Doelstellingen van GO! studio</vt:lpstr>
      <vt:lpstr>Wat kan je allemaal doen in GO! studio?</vt:lpstr>
      <vt:lpstr>Zoek leermiddelen en tools die passen bij jouw school- en klaspraktijk</vt:lpstr>
      <vt:lpstr>PowerPoint Presentation</vt:lpstr>
      <vt:lpstr>PowerPoint Presentation</vt:lpstr>
      <vt:lpstr>PowerPoint Presentation</vt:lpstr>
      <vt:lpstr>Geef vorm aan je ICT beleid met GO! studio</vt:lpstr>
      <vt:lpstr>PowerPoint Presentation</vt:lpstr>
      <vt:lpstr>PowerPoint Presentation</vt:lpstr>
      <vt:lpstr>PowerPoint Presentation</vt:lpstr>
      <vt:lpstr>PowerPoint Presentation</vt:lpstr>
      <vt:lpstr>PowerPoint Presentation</vt:lpstr>
      <vt:lpstr>Aan de slag met GO! studio</vt:lpstr>
      <vt:lpstr>Timing uitrol GO! studio</vt:lpstr>
      <vt:lpstr>Meer informatie &amp; ondersteuning</vt:lpstr>
    </vt:vector>
  </TitlesOfParts>
  <Company>Gemeenschaps Onderwijs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 Naar een optimale digitale leeromgeving met GO! studio</dc:title>
  <dc:creator>Nina Steenberghs</dc:creator>
  <cp:lastModifiedBy>Nina Steenberghs</cp:lastModifiedBy>
  <cp:revision>4</cp:revision>
  <dcterms:created xsi:type="dcterms:W3CDTF">2025-08-04T13:17:46Z</dcterms:created>
  <dcterms:modified xsi:type="dcterms:W3CDTF">2026-09-03T09:48:45Z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ProPublicatiestatus">
    <vt:lpwstr>1;#Online|5d773375-47c0-4896-afa8-6eac5ed3e165</vt:lpwstr>
  </property>
  <property fmtid="{D5CDD505-2E9C-101B-9397-08002B2CF9AE}" pid="3" name="ContentTypeId">
    <vt:lpwstr>0x01010082340F32E81AE74AA8D837674071337F003BB9480EDAB6514EB2D4DC1FE9EAD30C</vt:lpwstr>
  </property>
  <property fmtid="{D5CDD505-2E9C-101B-9397-08002B2CF9AE}" pid="4" name="_dlc_DocIdItemGuid">
    <vt:lpwstr>282d38d3-5b00-4211-bab0-b4652e014d89</vt:lpwstr>
  </property>
  <property fmtid="{D5CDD505-2E9C-101B-9397-08002B2CF9AE}" pid="5" name="GOProOnderwijsniveaus">
    <vt:lpwstr>20;#Basisonderwijs|87d9c191-7b07-4551-813d-0ac374cd31d8;#114;#Buitengewoon basisonderwijs|5364dd91-2648-4c46-9c84-38e9917ad097;#18;#Secundair onderwijs|5a6d7bf7-2954-423b-a455-adc87e5ebd86;#115;#Buitengewoon secundair onderwijs|97b163f3-e4b3-444d-980a-2329f41c9e6d;#19;#Buitengewoon onderwijs|1022ddfe-6582-4a6f-9cb9-5157eaaa0b5c;#16;#Volwassenenonderwijs|3f9a9161-edbf-4ce0-a3d7-4fae92bc5d09</vt:lpwstr>
  </property>
  <property fmtid="{D5CDD505-2E9C-101B-9397-08002B2CF9AE}" pid="6" name="GOProJaar">
    <vt:lpwstr>111;#2025|2214d877-6387-4228-804b-908fde3d3bec</vt:lpwstr>
  </property>
  <property fmtid="{D5CDD505-2E9C-101B-9397-08002B2CF9AE}" pid="7" name="MediaServiceImageTags">
    <vt:lpwstr/>
  </property>
  <property fmtid="{D5CDD505-2E9C-101B-9397-08002B2CF9AE}" pid="8" name="GOProOorsprong">
    <vt:lpwstr>56;#GO! centrale diensten|0aacc4d3-350a-48d9-9650-4758c1405f3b</vt:lpwstr>
  </property>
  <property fmtid="{D5CDD505-2E9C-101B-9397-08002B2CF9AE}" pid="9" name="GOProThemas">
    <vt:lpwstr>51;#Digitaal|a57b5106-3c1e-46be-8aa4-209404da8c6e</vt:lpwstr>
  </property>
  <property fmtid="{D5CDD505-2E9C-101B-9397-08002B2CF9AE}" pid="10" name="GOProSchooljaar">
    <vt:lpwstr>97;#2025-2026|5c3faff1-63c3-480b-8288-e78bf7444944</vt:lpwstr>
  </property>
</Properties>
</file>