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sldIdLst>
    <p:sldId id="266" r:id="rId5"/>
    <p:sldId id="257" r:id="rId6"/>
    <p:sldId id="265" r:id="rId7"/>
    <p:sldId id="270" r:id="rId8"/>
    <p:sldId id="269" r:id="rId9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7C0BA"/>
    <a:srgbClr val="C3124C"/>
    <a:srgbClr val="DAEFED"/>
    <a:srgbClr val="70AD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9C0EAD2-3366-4AB0-BE4F-3FB0FC6CB20B}" v="12" dt="2024-11-22T14:04:46.2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597" autoAdjust="0"/>
  </p:normalViewPr>
  <p:slideViewPr>
    <p:cSldViewPr snapToGrid="0">
      <p:cViewPr>
        <p:scale>
          <a:sx n="90" d="100"/>
          <a:sy n="90" d="100"/>
        </p:scale>
        <p:origin x="1272" y="2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17" Type="http://schemas.openxmlformats.org/officeDocument/2006/relationships/customXml" Target="../customXml/item4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fanie Pieters" userId="de6d0aff-7c6f-4f83-9d88-f7dca641fb4c" providerId="ADAL" clId="{E9C0EAD2-3366-4AB0-BE4F-3FB0FC6CB20B}"/>
    <pc:docChg chg="undo custSel addSld delSld modSld">
      <pc:chgData name="Stefanie Pieters" userId="de6d0aff-7c6f-4f83-9d88-f7dca641fb4c" providerId="ADAL" clId="{E9C0EAD2-3366-4AB0-BE4F-3FB0FC6CB20B}" dt="2024-11-22T15:59:25.814" v="156" actId="47"/>
      <pc:docMkLst>
        <pc:docMk/>
      </pc:docMkLst>
      <pc:sldChg chg="addSp delSp modSp mod">
        <pc:chgData name="Stefanie Pieters" userId="de6d0aff-7c6f-4f83-9d88-f7dca641fb4c" providerId="ADAL" clId="{E9C0EAD2-3366-4AB0-BE4F-3FB0FC6CB20B}" dt="2024-11-22T14:03:05.097" v="36"/>
        <pc:sldMkLst>
          <pc:docMk/>
          <pc:sldMk cId="153902292" sldId="257"/>
        </pc:sldMkLst>
        <pc:spChg chg="add mod">
          <ac:chgData name="Stefanie Pieters" userId="de6d0aff-7c6f-4f83-9d88-f7dca641fb4c" providerId="ADAL" clId="{E9C0EAD2-3366-4AB0-BE4F-3FB0FC6CB20B}" dt="2024-11-22T14:03:05.097" v="36"/>
          <ac:spMkLst>
            <pc:docMk/>
            <pc:sldMk cId="153902292" sldId="257"/>
            <ac:spMk id="2" creationId="{386B822D-99F0-0803-DBB2-2E836E3EFD95}"/>
          </ac:spMkLst>
        </pc:spChg>
        <pc:spChg chg="del">
          <ac:chgData name="Stefanie Pieters" userId="de6d0aff-7c6f-4f83-9d88-f7dca641fb4c" providerId="ADAL" clId="{E9C0EAD2-3366-4AB0-BE4F-3FB0FC6CB20B}" dt="2024-11-22T14:03:04.449" v="35" actId="478"/>
          <ac:spMkLst>
            <pc:docMk/>
            <pc:sldMk cId="153902292" sldId="257"/>
            <ac:spMk id="3" creationId="{00000000-0000-0000-0000-000000000000}"/>
          </ac:spMkLst>
        </pc:spChg>
      </pc:sldChg>
      <pc:sldChg chg="del">
        <pc:chgData name="Stefanie Pieters" userId="de6d0aff-7c6f-4f83-9d88-f7dca641fb4c" providerId="ADAL" clId="{E9C0EAD2-3366-4AB0-BE4F-3FB0FC6CB20B}" dt="2024-11-22T14:03:38.890" v="39" actId="47"/>
        <pc:sldMkLst>
          <pc:docMk/>
          <pc:sldMk cId="1421712213" sldId="260"/>
        </pc:sldMkLst>
      </pc:sldChg>
      <pc:sldChg chg="del">
        <pc:chgData name="Stefanie Pieters" userId="de6d0aff-7c6f-4f83-9d88-f7dca641fb4c" providerId="ADAL" clId="{E9C0EAD2-3366-4AB0-BE4F-3FB0FC6CB20B}" dt="2024-11-22T14:03:24.984" v="37" actId="47"/>
        <pc:sldMkLst>
          <pc:docMk/>
          <pc:sldMk cId="133098050" sldId="263"/>
        </pc:sldMkLst>
      </pc:sldChg>
      <pc:sldChg chg="del">
        <pc:chgData name="Stefanie Pieters" userId="de6d0aff-7c6f-4f83-9d88-f7dca641fb4c" providerId="ADAL" clId="{E9C0EAD2-3366-4AB0-BE4F-3FB0FC6CB20B}" dt="2024-11-22T14:03:34.219" v="38" actId="47"/>
        <pc:sldMkLst>
          <pc:docMk/>
          <pc:sldMk cId="1819814793" sldId="264"/>
        </pc:sldMkLst>
      </pc:sldChg>
      <pc:sldChg chg="addSp delSp modSp mod">
        <pc:chgData name="Stefanie Pieters" userId="de6d0aff-7c6f-4f83-9d88-f7dca641fb4c" providerId="ADAL" clId="{E9C0EAD2-3366-4AB0-BE4F-3FB0FC6CB20B}" dt="2024-11-22T14:06:03.476" v="102" actId="1035"/>
        <pc:sldMkLst>
          <pc:docMk/>
          <pc:sldMk cId="726333521" sldId="265"/>
        </pc:sldMkLst>
        <pc:spChg chg="del mod">
          <ac:chgData name="Stefanie Pieters" userId="de6d0aff-7c6f-4f83-9d88-f7dca641fb4c" providerId="ADAL" clId="{E9C0EAD2-3366-4AB0-BE4F-3FB0FC6CB20B}" dt="2024-11-22T14:02:59.281" v="33" actId="478"/>
          <ac:spMkLst>
            <pc:docMk/>
            <pc:sldMk cId="726333521" sldId="265"/>
            <ac:spMk id="3" creationId="{00000000-0000-0000-0000-000000000000}"/>
          </ac:spMkLst>
        </pc:spChg>
        <pc:spChg chg="mod">
          <ac:chgData name="Stefanie Pieters" userId="de6d0aff-7c6f-4f83-9d88-f7dca641fb4c" providerId="ADAL" clId="{E9C0EAD2-3366-4AB0-BE4F-3FB0FC6CB20B}" dt="2024-11-22T14:03:50.503" v="50" actId="1035"/>
          <ac:spMkLst>
            <pc:docMk/>
            <pc:sldMk cId="726333521" sldId="265"/>
            <ac:spMk id="9" creationId="{E0E8B57A-8BF0-4F33-B8FB-C0634950DEC7}"/>
          </ac:spMkLst>
        </pc:spChg>
        <pc:spChg chg="mod">
          <ac:chgData name="Stefanie Pieters" userId="de6d0aff-7c6f-4f83-9d88-f7dca641fb4c" providerId="ADAL" clId="{E9C0EAD2-3366-4AB0-BE4F-3FB0FC6CB20B}" dt="2024-11-22T13:59:40.591" v="10" actId="2085"/>
          <ac:spMkLst>
            <pc:docMk/>
            <pc:sldMk cId="726333521" sldId="265"/>
            <ac:spMk id="11" creationId="{533E4DF7-1986-4005-8ABF-34F9E2CE6B1C}"/>
          </ac:spMkLst>
        </pc:spChg>
        <pc:spChg chg="mod">
          <ac:chgData name="Stefanie Pieters" userId="de6d0aff-7c6f-4f83-9d88-f7dca641fb4c" providerId="ADAL" clId="{E9C0EAD2-3366-4AB0-BE4F-3FB0FC6CB20B}" dt="2024-11-22T14:00:23.205" v="18" actId="208"/>
          <ac:spMkLst>
            <pc:docMk/>
            <pc:sldMk cId="726333521" sldId="265"/>
            <ac:spMk id="14" creationId="{F169DB4E-5603-44A1-B05A-3AD28996EA2F}"/>
          </ac:spMkLst>
        </pc:spChg>
        <pc:spChg chg="add mod">
          <ac:chgData name="Stefanie Pieters" userId="de6d0aff-7c6f-4f83-9d88-f7dca641fb4c" providerId="ADAL" clId="{E9C0EAD2-3366-4AB0-BE4F-3FB0FC6CB20B}" dt="2024-11-22T14:03:00.029" v="34"/>
          <ac:spMkLst>
            <pc:docMk/>
            <pc:sldMk cId="726333521" sldId="265"/>
            <ac:spMk id="16" creationId="{7C2E2694-86A6-5A9F-F836-9E11CE7B47EE}"/>
          </ac:spMkLst>
        </pc:spChg>
        <pc:grpChg chg="del">
          <ac:chgData name="Stefanie Pieters" userId="de6d0aff-7c6f-4f83-9d88-f7dca641fb4c" providerId="ADAL" clId="{E9C0EAD2-3366-4AB0-BE4F-3FB0FC6CB20B}" dt="2024-11-22T13:59:47.347" v="11" actId="478"/>
          <ac:grpSpMkLst>
            <pc:docMk/>
            <pc:sldMk cId="726333521" sldId="265"/>
            <ac:grpSpMk id="8" creationId="{9AB75BDE-C1BA-454F-9250-4A3AE64FAB52}"/>
          </ac:grpSpMkLst>
        </pc:grpChg>
        <pc:grpChg chg="mod">
          <ac:chgData name="Stefanie Pieters" userId="de6d0aff-7c6f-4f83-9d88-f7dca641fb4c" providerId="ADAL" clId="{E9C0EAD2-3366-4AB0-BE4F-3FB0FC6CB20B}" dt="2024-11-22T14:00:47.661" v="22" actId="14100"/>
          <ac:grpSpMkLst>
            <pc:docMk/>
            <pc:sldMk cId="726333521" sldId="265"/>
            <ac:grpSpMk id="10" creationId="{A269734B-8C27-42BB-99EC-24DE0B29EA55}"/>
          </ac:grpSpMkLst>
        </pc:grpChg>
        <pc:graphicFrameChg chg="mod">
          <ac:chgData name="Stefanie Pieters" userId="de6d0aff-7c6f-4f83-9d88-f7dca641fb4c" providerId="ADAL" clId="{E9C0EAD2-3366-4AB0-BE4F-3FB0FC6CB20B}" dt="2024-11-22T13:59:31.744" v="8" actId="207"/>
          <ac:graphicFrameMkLst>
            <pc:docMk/>
            <pc:sldMk cId="726333521" sldId="265"/>
            <ac:graphicFrameMk id="4" creationId="{F5AF355A-0456-43E2-B286-12F485F69B0B}"/>
          </ac:graphicFrameMkLst>
        </pc:graphicFrameChg>
        <pc:cxnChg chg="mod">
          <ac:chgData name="Stefanie Pieters" userId="de6d0aff-7c6f-4f83-9d88-f7dca641fb4c" providerId="ADAL" clId="{E9C0EAD2-3366-4AB0-BE4F-3FB0FC6CB20B}" dt="2024-11-22T13:59:54.841" v="12" actId="208"/>
          <ac:cxnSpMkLst>
            <pc:docMk/>
            <pc:sldMk cId="726333521" sldId="265"/>
            <ac:cxnSpMk id="5" creationId="{0D827B70-BAA5-421D-AD4A-3F7360F4B833}"/>
          </ac:cxnSpMkLst>
        </pc:cxnChg>
        <pc:cxnChg chg="add mod">
          <ac:chgData name="Stefanie Pieters" userId="de6d0aff-7c6f-4f83-9d88-f7dca641fb4c" providerId="ADAL" clId="{E9C0EAD2-3366-4AB0-BE4F-3FB0FC6CB20B}" dt="2024-11-22T14:06:03.476" v="102" actId="1035"/>
          <ac:cxnSpMkLst>
            <pc:docMk/>
            <pc:sldMk cId="726333521" sldId="265"/>
            <ac:cxnSpMk id="6" creationId="{73C9EFA1-8BC5-E599-1D7E-1CCE4DC37734}"/>
          </ac:cxnSpMkLst>
        </pc:cxnChg>
        <pc:cxnChg chg="del">
          <ac:chgData name="Stefanie Pieters" userId="de6d0aff-7c6f-4f83-9d88-f7dca641fb4c" providerId="ADAL" clId="{E9C0EAD2-3366-4AB0-BE4F-3FB0FC6CB20B}" dt="2024-11-22T13:59:47.347" v="11" actId="478"/>
          <ac:cxnSpMkLst>
            <pc:docMk/>
            <pc:sldMk cId="726333521" sldId="265"/>
            <ac:cxnSpMk id="7" creationId="{3DC8C947-A1DA-4DDD-B053-233DA8B86CF8}"/>
          </ac:cxnSpMkLst>
        </pc:cxnChg>
        <pc:cxnChg chg="mod">
          <ac:chgData name="Stefanie Pieters" userId="de6d0aff-7c6f-4f83-9d88-f7dca641fb4c" providerId="ADAL" clId="{E9C0EAD2-3366-4AB0-BE4F-3FB0FC6CB20B}" dt="2024-11-22T14:00:18.488" v="17" actId="208"/>
          <ac:cxnSpMkLst>
            <pc:docMk/>
            <pc:sldMk cId="726333521" sldId="265"/>
            <ac:cxnSpMk id="13" creationId="{EFD83373-38D5-4B45-BA97-512A6116C355}"/>
          </ac:cxnSpMkLst>
        </pc:cxnChg>
      </pc:sldChg>
      <pc:sldChg chg="addSp delSp modSp mod">
        <pc:chgData name="Stefanie Pieters" userId="de6d0aff-7c6f-4f83-9d88-f7dca641fb4c" providerId="ADAL" clId="{E9C0EAD2-3366-4AB0-BE4F-3FB0FC6CB20B}" dt="2024-11-22T13:58:13.642" v="6" actId="1076"/>
        <pc:sldMkLst>
          <pc:docMk/>
          <pc:sldMk cId="1045650512" sldId="266"/>
        </pc:sldMkLst>
        <pc:picChg chg="del">
          <ac:chgData name="Stefanie Pieters" userId="de6d0aff-7c6f-4f83-9d88-f7dca641fb4c" providerId="ADAL" clId="{E9C0EAD2-3366-4AB0-BE4F-3FB0FC6CB20B}" dt="2024-11-22T13:58:04.093" v="0" actId="478"/>
          <ac:picMkLst>
            <pc:docMk/>
            <pc:sldMk cId="1045650512" sldId="266"/>
            <ac:picMk id="3" creationId="{07A5E692-AC35-86FA-8146-8D22C194E091}"/>
          </ac:picMkLst>
        </pc:picChg>
        <pc:picChg chg="add mod">
          <ac:chgData name="Stefanie Pieters" userId="de6d0aff-7c6f-4f83-9d88-f7dca641fb4c" providerId="ADAL" clId="{E9C0EAD2-3366-4AB0-BE4F-3FB0FC6CB20B}" dt="2024-11-22T13:58:13.642" v="6" actId="1076"/>
          <ac:picMkLst>
            <pc:docMk/>
            <pc:sldMk cId="1045650512" sldId="266"/>
            <ac:picMk id="5" creationId="{8B2830F6-DDB4-143F-DAC6-AE598AA69852}"/>
          </ac:picMkLst>
        </pc:picChg>
      </pc:sldChg>
      <pc:sldChg chg="addSp delSp modSp mod">
        <pc:chgData name="Stefanie Pieters" userId="de6d0aff-7c6f-4f83-9d88-f7dca641fb4c" providerId="ADAL" clId="{E9C0EAD2-3366-4AB0-BE4F-3FB0FC6CB20B}" dt="2024-11-22T14:13:19.219" v="155" actId="1037"/>
        <pc:sldMkLst>
          <pc:docMk/>
          <pc:sldMk cId="3774691467" sldId="269"/>
        </pc:sldMkLst>
        <pc:spChg chg="mod">
          <ac:chgData name="Stefanie Pieters" userId="de6d0aff-7c6f-4f83-9d88-f7dca641fb4c" providerId="ADAL" clId="{E9C0EAD2-3366-4AB0-BE4F-3FB0FC6CB20B}" dt="2024-11-22T14:10:07.810" v="126" actId="208"/>
          <ac:spMkLst>
            <pc:docMk/>
            <pc:sldMk cId="3774691467" sldId="269"/>
            <ac:spMk id="3" creationId="{00000000-0000-0000-0000-000000000000}"/>
          </ac:spMkLst>
        </pc:spChg>
        <pc:spChg chg="mod">
          <ac:chgData name="Stefanie Pieters" userId="de6d0aff-7c6f-4f83-9d88-f7dca641fb4c" providerId="ADAL" clId="{E9C0EAD2-3366-4AB0-BE4F-3FB0FC6CB20B}" dt="2024-11-22T14:10:09.882" v="127" actId="208"/>
          <ac:spMkLst>
            <pc:docMk/>
            <pc:sldMk cId="3774691467" sldId="269"/>
            <ac:spMk id="4" creationId="{00000000-0000-0000-0000-000000000000}"/>
          </ac:spMkLst>
        </pc:spChg>
        <pc:spChg chg="mod ord">
          <ac:chgData name="Stefanie Pieters" userId="de6d0aff-7c6f-4f83-9d88-f7dca641fb4c" providerId="ADAL" clId="{E9C0EAD2-3366-4AB0-BE4F-3FB0FC6CB20B}" dt="2024-11-22T14:13:19.219" v="155" actId="1037"/>
          <ac:spMkLst>
            <pc:docMk/>
            <pc:sldMk cId="3774691467" sldId="269"/>
            <ac:spMk id="5" creationId="{00000000-0000-0000-0000-000000000000}"/>
          </ac:spMkLst>
        </pc:spChg>
        <pc:spChg chg="mod">
          <ac:chgData name="Stefanie Pieters" userId="de6d0aff-7c6f-4f83-9d88-f7dca641fb4c" providerId="ADAL" clId="{E9C0EAD2-3366-4AB0-BE4F-3FB0FC6CB20B}" dt="2024-11-22T14:10:25.380" v="131" actId="207"/>
          <ac:spMkLst>
            <pc:docMk/>
            <pc:sldMk cId="3774691467" sldId="269"/>
            <ac:spMk id="7" creationId="{00000000-0000-0000-0000-000000000000}"/>
          </ac:spMkLst>
        </pc:spChg>
        <pc:spChg chg="mod">
          <ac:chgData name="Stefanie Pieters" userId="de6d0aff-7c6f-4f83-9d88-f7dca641fb4c" providerId="ADAL" clId="{E9C0EAD2-3366-4AB0-BE4F-3FB0FC6CB20B}" dt="2024-11-22T14:10:59.358" v="136" actId="208"/>
          <ac:spMkLst>
            <pc:docMk/>
            <pc:sldMk cId="3774691467" sldId="269"/>
            <ac:spMk id="9" creationId="{00000000-0000-0000-0000-000000000000}"/>
          </ac:spMkLst>
        </pc:spChg>
        <pc:spChg chg="mod">
          <ac:chgData name="Stefanie Pieters" userId="de6d0aff-7c6f-4f83-9d88-f7dca641fb4c" providerId="ADAL" clId="{E9C0EAD2-3366-4AB0-BE4F-3FB0FC6CB20B}" dt="2024-11-22T14:11:04.849" v="139" actId="207"/>
          <ac:spMkLst>
            <pc:docMk/>
            <pc:sldMk cId="3774691467" sldId="269"/>
            <ac:spMk id="10" creationId="{00000000-0000-0000-0000-000000000000}"/>
          </ac:spMkLst>
        </pc:spChg>
        <pc:spChg chg="mod">
          <ac:chgData name="Stefanie Pieters" userId="de6d0aff-7c6f-4f83-9d88-f7dca641fb4c" providerId="ADAL" clId="{E9C0EAD2-3366-4AB0-BE4F-3FB0FC6CB20B}" dt="2024-11-22T14:11:01.756" v="137" actId="208"/>
          <ac:spMkLst>
            <pc:docMk/>
            <pc:sldMk cId="3774691467" sldId="269"/>
            <ac:spMk id="11" creationId="{00000000-0000-0000-0000-000000000000}"/>
          </ac:spMkLst>
        </pc:spChg>
        <pc:spChg chg="mod">
          <ac:chgData name="Stefanie Pieters" userId="de6d0aff-7c6f-4f83-9d88-f7dca641fb4c" providerId="ADAL" clId="{E9C0EAD2-3366-4AB0-BE4F-3FB0FC6CB20B}" dt="2024-11-22T14:11:10.807" v="142" actId="208"/>
          <ac:spMkLst>
            <pc:docMk/>
            <pc:sldMk cId="3774691467" sldId="269"/>
            <ac:spMk id="12" creationId="{96974427-77BA-3896-8650-09C17AA810D0}"/>
          </ac:spMkLst>
        </pc:spChg>
        <pc:spChg chg="mod">
          <ac:chgData name="Stefanie Pieters" userId="de6d0aff-7c6f-4f83-9d88-f7dca641fb4c" providerId="ADAL" clId="{E9C0EAD2-3366-4AB0-BE4F-3FB0FC6CB20B}" dt="2024-11-22T14:10:47.755" v="135" actId="2085"/>
          <ac:spMkLst>
            <pc:docMk/>
            <pc:sldMk cId="3774691467" sldId="269"/>
            <ac:spMk id="14" creationId="{00000000-0000-0000-0000-000000000000}"/>
          </ac:spMkLst>
        </pc:spChg>
        <pc:spChg chg="mod">
          <ac:chgData name="Stefanie Pieters" userId="de6d0aff-7c6f-4f83-9d88-f7dca641fb4c" providerId="ADAL" clId="{E9C0EAD2-3366-4AB0-BE4F-3FB0FC6CB20B}" dt="2024-11-22T14:10:13.878" v="129" actId="207"/>
          <ac:spMkLst>
            <pc:docMk/>
            <pc:sldMk cId="3774691467" sldId="269"/>
            <ac:spMk id="16" creationId="{5B1E1FCD-2EDE-CB8A-1783-ABDD55E600AB}"/>
          </ac:spMkLst>
        </pc:spChg>
        <pc:picChg chg="add mod modCrop">
          <ac:chgData name="Stefanie Pieters" userId="de6d0aff-7c6f-4f83-9d88-f7dca641fb4c" providerId="ADAL" clId="{E9C0EAD2-3366-4AB0-BE4F-3FB0FC6CB20B}" dt="2024-11-22T14:12:26.356" v="143" actId="732"/>
          <ac:picMkLst>
            <pc:docMk/>
            <pc:sldMk cId="3774691467" sldId="269"/>
            <ac:picMk id="6" creationId="{ACBEEC79-51B0-33D8-4C47-1960BCF42229}"/>
          </ac:picMkLst>
        </pc:picChg>
        <pc:picChg chg="del">
          <ac:chgData name="Stefanie Pieters" userId="de6d0aff-7c6f-4f83-9d88-f7dca641fb4c" providerId="ADAL" clId="{E9C0EAD2-3366-4AB0-BE4F-3FB0FC6CB20B}" dt="2024-11-22T14:09:41.711" v="120" actId="478"/>
          <ac:picMkLst>
            <pc:docMk/>
            <pc:sldMk cId="3774691467" sldId="269"/>
            <ac:picMk id="13" creationId="{D785FB82-A815-2F89-BB01-7C8B4370EBCF}"/>
          </ac:picMkLst>
        </pc:picChg>
      </pc:sldChg>
      <pc:sldChg chg="addSp delSp modSp add mod delAnim modAnim">
        <pc:chgData name="Stefanie Pieters" userId="de6d0aff-7c6f-4f83-9d88-f7dca641fb4c" providerId="ADAL" clId="{E9C0EAD2-3366-4AB0-BE4F-3FB0FC6CB20B}" dt="2024-11-22T14:06:54.536" v="118" actId="1036"/>
        <pc:sldMkLst>
          <pc:docMk/>
          <pc:sldMk cId="2460879547" sldId="270"/>
        </pc:sldMkLst>
        <pc:spChg chg="mod">
          <ac:chgData name="Stefanie Pieters" userId="de6d0aff-7c6f-4f83-9d88-f7dca641fb4c" providerId="ADAL" clId="{E9C0EAD2-3366-4AB0-BE4F-3FB0FC6CB20B}" dt="2024-11-22T14:02:51.999" v="32" actId="1076"/>
          <ac:spMkLst>
            <pc:docMk/>
            <pc:sldMk cId="2460879547" sldId="270"/>
            <ac:spMk id="3" creationId="{00000000-0000-0000-0000-000000000000}"/>
          </ac:spMkLst>
        </pc:spChg>
        <pc:spChg chg="del topLvl">
          <ac:chgData name="Stefanie Pieters" userId="de6d0aff-7c6f-4f83-9d88-f7dca641fb4c" providerId="ADAL" clId="{E9C0EAD2-3366-4AB0-BE4F-3FB0FC6CB20B}" dt="2024-11-22T14:04:01.082" v="51" actId="478"/>
          <ac:spMkLst>
            <pc:docMk/>
            <pc:sldMk cId="2460879547" sldId="270"/>
            <ac:spMk id="9" creationId="{E0E8B57A-8BF0-4F33-B8FB-C0634950DEC7}"/>
          </ac:spMkLst>
        </pc:spChg>
        <pc:spChg chg="mod">
          <ac:chgData name="Stefanie Pieters" userId="de6d0aff-7c6f-4f83-9d88-f7dca641fb4c" providerId="ADAL" clId="{E9C0EAD2-3366-4AB0-BE4F-3FB0FC6CB20B}" dt="2024-11-22T14:05:19.043" v="88" actId="1036"/>
          <ac:spMkLst>
            <pc:docMk/>
            <pc:sldMk cId="2460879547" sldId="270"/>
            <ac:spMk id="12" creationId="{1EC2C762-A1E6-6C67-4EAB-5727D9E9DE5D}"/>
          </ac:spMkLst>
        </pc:spChg>
        <pc:spChg chg="add mod">
          <ac:chgData name="Stefanie Pieters" userId="de6d0aff-7c6f-4f83-9d88-f7dca641fb4c" providerId="ADAL" clId="{E9C0EAD2-3366-4AB0-BE4F-3FB0FC6CB20B}" dt="2024-11-22T14:02:07.003" v="26" actId="207"/>
          <ac:spMkLst>
            <pc:docMk/>
            <pc:sldMk cId="2460879547" sldId="270"/>
            <ac:spMk id="17" creationId="{651C8B66-BE8E-4ECA-E243-E99C4AACA00C}"/>
          </ac:spMkLst>
        </pc:spChg>
        <pc:spChg chg="mod">
          <ac:chgData name="Stefanie Pieters" userId="de6d0aff-7c6f-4f83-9d88-f7dca641fb4c" providerId="ADAL" clId="{E9C0EAD2-3366-4AB0-BE4F-3FB0FC6CB20B}" dt="2024-11-22T14:01:57.694" v="25" actId="208"/>
          <ac:spMkLst>
            <pc:docMk/>
            <pc:sldMk cId="2460879547" sldId="270"/>
            <ac:spMk id="19" creationId="{938B100E-B26F-1632-C01F-9E453CB3AB20}"/>
          </ac:spMkLst>
        </pc:spChg>
        <pc:spChg chg="add mod">
          <ac:chgData name="Stefanie Pieters" userId="de6d0aff-7c6f-4f83-9d88-f7dca641fb4c" providerId="ADAL" clId="{E9C0EAD2-3366-4AB0-BE4F-3FB0FC6CB20B}" dt="2024-11-22T14:04:01.808" v="52"/>
          <ac:spMkLst>
            <pc:docMk/>
            <pc:sldMk cId="2460879547" sldId="270"/>
            <ac:spMk id="21" creationId="{EF022D44-877C-7712-8EFD-403143F6C201}"/>
          </ac:spMkLst>
        </pc:spChg>
        <pc:grpChg chg="add mod">
          <ac:chgData name="Stefanie Pieters" userId="de6d0aff-7c6f-4f83-9d88-f7dca641fb4c" providerId="ADAL" clId="{E9C0EAD2-3366-4AB0-BE4F-3FB0FC6CB20B}" dt="2024-11-22T14:06:24.294" v="111" actId="1035"/>
          <ac:grpSpMkLst>
            <pc:docMk/>
            <pc:sldMk cId="2460879547" sldId="270"/>
            <ac:grpSpMk id="7" creationId="{C3E4C776-6663-9958-015B-BDDF7AC539F7}"/>
          </ac:grpSpMkLst>
        </pc:grpChg>
        <pc:grpChg chg="del mod">
          <ac:chgData name="Stefanie Pieters" userId="de6d0aff-7c6f-4f83-9d88-f7dca641fb4c" providerId="ADAL" clId="{E9C0EAD2-3366-4AB0-BE4F-3FB0FC6CB20B}" dt="2024-11-22T14:04:41.033" v="55" actId="478"/>
          <ac:grpSpMkLst>
            <pc:docMk/>
            <pc:sldMk cId="2460879547" sldId="270"/>
            <ac:grpSpMk id="8" creationId="{8885709E-9F58-247F-7226-4416838A9C0A}"/>
          </ac:grpSpMkLst>
        </pc:grpChg>
        <pc:grpChg chg="del">
          <ac:chgData name="Stefanie Pieters" userId="de6d0aff-7c6f-4f83-9d88-f7dca641fb4c" providerId="ADAL" clId="{E9C0EAD2-3366-4AB0-BE4F-3FB0FC6CB20B}" dt="2024-11-22T14:04:01.082" v="51" actId="478"/>
          <ac:grpSpMkLst>
            <pc:docMk/>
            <pc:sldMk cId="2460879547" sldId="270"/>
            <ac:grpSpMk id="10" creationId="{A269734B-8C27-42BB-99EC-24DE0B29EA55}"/>
          </ac:grpSpMkLst>
        </pc:grpChg>
        <pc:grpChg chg="add mod">
          <ac:chgData name="Stefanie Pieters" userId="de6d0aff-7c6f-4f83-9d88-f7dca641fb4c" providerId="ADAL" clId="{E9C0EAD2-3366-4AB0-BE4F-3FB0FC6CB20B}" dt="2024-11-22T14:01:15.228" v="24"/>
          <ac:grpSpMkLst>
            <pc:docMk/>
            <pc:sldMk cId="2460879547" sldId="270"/>
            <ac:grpSpMk id="18" creationId="{6A13FDB0-D32D-2BED-7514-9C6CD569B1AE}"/>
          </ac:grpSpMkLst>
        </pc:grpChg>
        <pc:cxnChg chg="topLvl">
          <ac:chgData name="Stefanie Pieters" userId="de6d0aff-7c6f-4f83-9d88-f7dca641fb4c" providerId="ADAL" clId="{E9C0EAD2-3366-4AB0-BE4F-3FB0FC6CB20B}" dt="2024-11-22T14:04:01.082" v="51" actId="478"/>
          <ac:cxnSpMkLst>
            <pc:docMk/>
            <pc:sldMk cId="2460879547" sldId="270"/>
            <ac:cxnSpMk id="5" creationId="{0D827B70-BAA5-421D-AD4A-3F7360F4B833}"/>
          </ac:cxnSpMkLst>
        </pc:cxnChg>
        <pc:cxnChg chg="mod">
          <ac:chgData name="Stefanie Pieters" userId="de6d0aff-7c6f-4f83-9d88-f7dca641fb4c" providerId="ADAL" clId="{E9C0EAD2-3366-4AB0-BE4F-3FB0FC6CB20B}" dt="2024-11-22T14:05:58.033" v="101" actId="1035"/>
          <ac:cxnSpMkLst>
            <pc:docMk/>
            <pc:sldMk cId="2460879547" sldId="270"/>
            <ac:cxnSpMk id="6" creationId="{73C9EFA1-8BC5-E599-1D7E-1CCE4DC37734}"/>
          </ac:cxnSpMkLst>
        </pc:cxnChg>
        <pc:cxnChg chg="mod">
          <ac:chgData name="Stefanie Pieters" userId="de6d0aff-7c6f-4f83-9d88-f7dca641fb4c" providerId="ADAL" clId="{E9C0EAD2-3366-4AB0-BE4F-3FB0FC6CB20B}" dt="2024-11-22T14:06:54.536" v="118" actId="1036"/>
          <ac:cxnSpMkLst>
            <pc:docMk/>
            <pc:sldMk cId="2460879547" sldId="270"/>
            <ac:cxnSpMk id="15" creationId="{0B4E8F5E-3C1B-0AB3-211D-EB76AEB5F8C4}"/>
          </ac:cxnSpMkLst>
        </pc:cxnChg>
        <pc:cxnChg chg="del mod">
          <ac:chgData name="Stefanie Pieters" userId="de6d0aff-7c6f-4f83-9d88-f7dca641fb4c" providerId="ADAL" clId="{E9C0EAD2-3366-4AB0-BE4F-3FB0FC6CB20B}" dt="2024-11-22T14:04:41.033" v="55" actId="478"/>
          <ac:cxnSpMkLst>
            <pc:docMk/>
            <pc:sldMk cId="2460879547" sldId="270"/>
            <ac:cxnSpMk id="16" creationId="{60CD5153-4199-3010-21AF-4EF25F34C479}"/>
          </ac:cxnSpMkLst>
        </pc:cxnChg>
        <pc:cxnChg chg="mod">
          <ac:chgData name="Stefanie Pieters" userId="de6d0aff-7c6f-4f83-9d88-f7dca641fb4c" providerId="ADAL" clId="{E9C0EAD2-3366-4AB0-BE4F-3FB0FC6CB20B}" dt="2024-11-22T14:01:57.694" v="25" actId="208"/>
          <ac:cxnSpMkLst>
            <pc:docMk/>
            <pc:sldMk cId="2460879547" sldId="270"/>
            <ac:cxnSpMk id="20" creationId="{6819B286-EA60-0077-3199-080D8BFC1125}"/>
          </ac:cxnSpMkLst>
        </pc:cxnChg>
        <pc:cxnChg chg="add mod">
          <ac:chgData name="Stefanie Pieters" userId="de6d0aff-7c6f-4f83-9d88-f7dca641fb4c" providerId="ADAL" clId="{E9C0EAD2-3366-4AB0-BE4F-3FB0FC6CB20B}" dt="2024-11-22T14:05:50.616" v="98" actId="1038"/>
          <ac:cxnSpMkLst>
            <pc:docMk/>
            <pc:sldMk cId="2460879547" sldId="270"/>
            <ac:cxnSpMk id="22" creationId="{D4485130-7038-2CC3-CD15-0B718F411757}"/>
          </ac:cxnSpMkLst>
        </pc:cxnChg>
      </pc:sldChg>
      <pc:sldChg chg="add del">
        <pc:chgData name="Stefanie Pieters" userId="de6d0aff-7c6f-4f83-9d88-f7dca641fb4c" providerId="ADAL" clId="{E9C0EAD2-3366-4AB0-BE4F-3FB0FC6CB20B}" dt="2024-11-22T15:59:25.814" v="156" actId="47"/>
        <pc:sldMkLst>
          <pc:docMk/>
          <pc:sldMk cId="1013026257" sldId="271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381798-0086-4F72-90B5-AFF0AD8AC387}" type="doc">
      <dgm:prSet loTypeId="urn:microsoft.com/office/officeart/2005/8/layout/arrow2" loCatId="process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nl-NL"/>
        </a:p>
      </dgm:t>
    </dgm:pt>
    <dgm:pt modelId="{F55B69E5-D3C8-45C2-A345-24510EE53244}">
      <dgm:prSet phldrT="[Tekst]" custT="1"/>
      <dgm:spPr/>
      <dgm:t>
        <a:bodyPr/>
        <a:lstStyle/>
        <a:p>
          <a:r>
            <a:rPr lang="nl-NL" sz="2400"/>
            <a:t>Risicofactoren</a:t>
          </a:r>
        </a:p>
      </dgm:t>
    </dgm:pt>
    <dgm:pt modelId="{60525B4A-E773-48C7-B9EA-6FFB22B10B84}" type="parTrans" cxnId="{47337DD6-9B82-452B-8BA4-6DCD43BD4EBF}">
      <dgm:prSet/>
      <dgm:spPr/>
      <dgm:t>
        <a:bodyPr/>
        <a:lstStyle/>
        <a:p>
          <a:endParaRPr lang="nl-NL"/>
        </a:p>
      </dgm:t>
    </dgm:pt>
    <dgm:pt modelId="{3721DDEF-CBE9-4D11-9C64-DEB19E6AD9B5}" type="sibTrans" cxnId="{47337DD6-9B82-452B-8BA4-6DCD43BD4EBF}">
      <dgm:prSet/>
      <dgm:spPr/>
      <dgm:t>
        <a:bodyPr/>
        <a:lstStyle/>
        <a:p>
          <a:endParaRPr lang="nl-NL"/>
        </a:p>
      </dgm:t>
    </dgm:pt>
    <dgm:pt modelId="{59EB1DB4-5F18-4849-AC9F-22B92D3B30F6}">
      <dgm:prSet phldrT="[Tekst]" custT="1"/>
      <dgm:spPr/>
      <dgm:t>
        <a:bodyPr/>
        <a:lstStyle/>
        <a:p>
          <a:r>
            <a:rPr lang="nl-NL" sz="2400"/>
            <a:t>Signalen	</a:t>
          </a:r>
        </a:p>
      </dgm:t>
    </dgm:pt>
    <dgm:pt modelId="{ECB31100-9A84-4C56-8AC7-D47138803768}" type="parTrans" cxnId="{AC03B6BC-9BAF-48F6-8678-7644D3F3D25E}">
      <dgm:prSet/>
      <dgm:spPr/>
      <dgm:t>
        <a:bodyPr/>
        <a:lstStyle/>
        <a:p>
          <a:endParaRPr lang="nl-NL"/>
        </a:p>
      </dgm:t>
    </dgm:pt>
    <dgm:pt modelId="{C86F5B59-0E55-447B-BC3D-F7E7BF8F6705}" type="sibTrans" cxnId="{AC03B6BC-9BAF-48F6-8678-7644D3F3D25E}">
      <dgm:prSet/>
      <dgm:spPr/>
      <dgm:t>
        <a:bodyPr/>
        <a:lstStyle/>
        <a:p>
          <a:endParaRPr lang="nl-NL"/>
        </a:p>
      </dgm:t>
    </dgm:pt>
    <dgm:pt modelId="{6675866A-520E-44EC-B89D-BF29DA642C55}">
      <dgm:prSet phldrT="[Tekst]" custT="1"/>
      <dgm:spPr/>
      <dgm:t>
        <a:bodyPr/>
        <a:lstStyle/>
        <a:p>
          <a:r>
            <a:rPr lang="nl-NL" sz="2400"/>
            <a:t>Symptomen </a:t>
          </a:r>
        </a:p>
      </dgm:t>
    </dgm:pt>
    <dgm:pt modelId="{3C2B62DF-F9CC-4C87-A719-6372FC7F14FF}" type="parTrans" cxnId="{C3D7E0DD-0949-441F-8428-6E4920FA9E83}">
      <dgm:prSet/>
      <dgm:spPr/>
      <dgm:t>
        <a:bodyPr/>
        <a:lstStyle/>
        <a:p>
          <a:endParaRPr lang="nl-NL"/>
        </a:p>
      </dgm:t>
    </dgm:pt>
    <dgm:pt modelId="{6AD792CF-C506-4BE1-8514-B6CE2699D90F}" type="sibTrans" cxnId="{C3D7E0DD-0949-441F-8428-6E4920FA9E83}">
      <dgm:prSet/>
      <dgm:spPr/>
      <dgm:t>
        <a:bodyPr/>
        <a:lstStyle/>
        <a:p>
          <a:endParaRPr lang="nl-NL"/>
        </a:p>
      </dgm:t>
    </dgm:pt>
    <dgm:pt modelId="{F0DCE72D-FFBB-4A00-BDAB-2D5288460072}">
      <dgm:prSet/>
      <dgm:spPr/>
      <dgm:t>
        <a:bodyPr/>
        <a:lstStyle/>
        <a:p>
          <a:endParaRPr lang="nl-NL"/>
        </a:p>
      </dgm:t>
    </dgm:pt>
    <dgm:pt modelId="{6634A02B-F003-4426-8FAF-D67E8CE79AD5}" type="parTrans" cxnId="{FC3C124D-361B-48F2-AD15-AE9745239EAF}">
      <dgm:prSet/>
      <dgm:spPr/>
      <dgm:t>
        <a:bodyPr/>
        <a:lstStyle/>
        <a:p>
          <a:endParaRPr lang="nl-NL"/>
        </a:p>
      </dgm:t>
    </dgm:pt>
    <dgm:pt modelId="{9CA9561E-8FAB-44DE-AB66-C84350FA509F}" type="sibTrans" cxnId="{FC3C124D-361B-48F2-AD15-AE9745239EAF}">
      <dgm:prSet/>
      <dgm:spPr/>
      <dgm:t>
        <a:bodyPr/>
        <a:lstStyle/>
        <a:p>
          <a:endParaRPr lang="nl-NL"/>
        </a:p>
      </dgm:t>
    </dgm:pt>
    <dgm:pt modelId="{BBA353EE-A875-4EFF-B154-27337A3CADC5}" type="pres">
      <dgm:prSet presAssocID="{4C381798-0086-4F72-90B5-AFF0AD8AC387}" presName="arrowDiagram" presStyleCnt="0">
        <dgm:presLayoutVars>
          <dgm:chMax val="5"/>
          <dgm:dir/>
          <dgm:resizeHandles val="exact"/>
        </dgm:presLayoutVars>
      </dgm:prSet>
      <dgm:spPr/>
    </dgm:pt>
    <dgm:pt modelId="{1D42DC1F-4F70-4224-AB0C-25BDD3BD1190}" type="pres">
      <dgm:prSet presAssocID="{4C381798-0086-4F72-90B5-AFF0AD8AC387}" presName="arrow" presStyleLbl="bgShp" presStyleIdx="0" presStyleCnt="1"/>
      <dgm:spPr>
        <a:solidFill>
          <a:srgbClr val="DAEFED"/>
        </a:solidFill>
      </dgm:spPr>
    </dgm:pt>
    <dgm:pt modelId="{66808750-E1AB-4FA0-B7A7-776F9EAA63A6}" type="pres">
      <dgm:prSet presAssocID="{4C381798-0086-4F72-90B5-AFF0AD8AC387}" presName="arrowDiagram4" presStyleCnt="0"/>
      <dgm:spPr/>
    </dgm:pt>
    <dgm:pt modelId="{6D910938-F04F-4CF0-8821-8AC886B17F14}" type="pres">
      <dgm:prSet presAssocID="{F55B69E5-D3C8-45C2-A345-24510EE53244}" presName="bullet4a" presStyleLbl="node1" presStyleIdx="0" presStyleCnt="4"/>
      <dgm:spPr>
        <a:solidFill>
          <a:srgbClr val="67C0BA"/>
        </a:solidFill>
      </dgm:spPr>
    </dgm:pt>
    <dgm:pt modelId="{CE368415-09A0-43DA-AC0F-08A18B747927}" type="pres">
      <dgm:prSet presAssocID="{F55B69E5-D3C8-45C2-A345-24510EE53244}" presName="textBox4a" presStyleLbl="revTx" presStyleIdx="0" presStyleCnt="4" custScaleX="170386" custLinFactNeighborX="38241" custLinFactNeighborY="-16308">
        <dgm:presLayoutVars>
          <dgm:bulletEnabled val="1"/>
        </dgm:presLayoutVars>
      </dgm:prSet>
      <dgm:spPr/>
    </dgm:pt>
    <dgm:pt modelId="{0A8A338A-791B-4984-9055-29F5C9960505}" type="pres">
      <dgm:prSet presAssocID="{59EB1DB4-5F18-4849-AC9F-22B92D3B30F6}" presName="bullet4b" presStyleLbl="node1" presStyleIdx="1" presStyleCnt="4"/>
      <dgm:spPr>
        <a:solidFill>
          <a:srgbClr val="67C0BA"/>
        </a:solidFill>
      </dgm:spPr>
    </dgm:pt>
    <dgm:pt modelId="{6FF736F2-5B0C-4EA6-BA15-8642467BC141}" type="pres">
      <dgm:prSet presAssocID="{59EB1DB4-5F18-4849-AC9F-22B92D3B30F6}" presName="textBox4b" presStyleLbl="revTx" presStyleIdx="1" presStyleCnt="4" custLinFactNeighborX="13272" custLinFactNeighborY="-932">
        <dgm:presLayoutVars>
          <dgm:bulletEnabled val="1"/>
        </dgm:presLayoutVars>
      </dgm:prSet>
      <dgm:spPr/>
    </dgm:pt>
    <dgm:pt modelId="{6BE4E191-7F21-4C92-B265-0B6132E8C256}" type="pres">
      <dgm:prSet presAssocID="{6675866A-520E-44EC-B89D-BF29DA642C55}" presName="bullet4c" presStyleLbl="node1" presStyleIdx="2" presStyleCnt="4" custLinFactNeighborX="76693" custLinFactNeighborY="-23113"/>
      <dgm:spPr>
        <a:solidFill>
          <a:srgbClr val="67C0BA"/>
        </a:solidFill>
      </dgm:spPr>
    </dgm:pt>
    <dgm:pt modelId="{7F3A5FCE-5397-442E-A907-3BB1030A5716}" type="pres">
      <dgm:prSet presAssocID="{6675866A-520E-44EC-B89D-BF29DA642C55}" presName="textBox4c" presStyleLbl="revTx" presStyleIdx="2" presStyleCnt="4" custScaleX="123992" custLinFactNeighborX="3347" custLinFactNeighborY="6647">
        <dgm:presLayoutVars>
          <dgm:bulletEnabled val="1"/>
        </dgm:presLayoutVars>
      </dgm:prSet>
      <dgm:spPr/>
    </dgm:pt>
    <dgm:pt modelId="{3644CC72-BDB8-4F2E-B070-361C730160E7}" type="pres">
      <dgm:prSet presAssocID="{F0DCE72D-FFBB-4A00-BDAB-2D5288460072}" presName="bullet4d" presStyleLbl="node1" presStyleIdx="3" presStyleCnt="4" custLinFactX="24497" custLinFactNeighborX="100000" custLinFactNeighborY="-27497"/>
      <dgm:spPr>
        <a:solidFill>
          <a:srgbClr val="67C0BA"/>
        </a:solidFill>
      </dgm:spPr>
    </dgm:pt>
    <dgm:pt modelId="{818BD483-CC4E-43EB-A8A1-E5BA0AE4568B}" type="pres">
      <dgm:prSet presAssocID="{F0DCE72D-FFBB-4A00-BDAB-2D5288460072}" presName="textBox4d" presStyleLbl="revTx" presStyleIdx="3" presStyleCnt="4">
        <dgm:presLayoutVars>
          <dgm:bulletEnabled val="1"/>
        </dgm:presLayoutVars>
      </dgm:prSet>
      <dgm:spPr/>
    </dgm:pt>
  </dgm:ptLst>
  <dgm:cxnLst>
    <dgm:cxn modelId="{8881B206-8353-4184-A929-7590A547BE9A}" type="presOf" srcId="{6675866A-520E-44EC-B89D-BF29DA642C55}" destId="{7F3A5FCE-5397-442E-A907-3BB1030A5716}" srcOrd="0" destOrd="0" presId="urn:microsoft.com/office/officeart/2005/8/layout/arrow2"/>
    <dgm:cxn modelId="{FC3C124D-361B-48F2-AD15-AE9745239EAF}" srcId="{4C381798-0086-4F72-90B5-AFF0AD8AC387}" destId="{F0DCE72D-FFBB-4A00-BDAB-2D5288460072}" srcOrd="3" destOrd="0" parTransId="{6634A02B-F003-4426-8FAF-D67E8CE79AD5}" sibTransId="{9CA9561E-8FAB-44DE-AB66-C84350FA509F}"/>
    <dgm:cxn modelId="{A04B5684-60E2-476F-AFBC-3D3B819D6CFC}" type="presOf" srcId="{F55B69E5-D3C8-45C2-A345-24510EE53244}" destId="{CE368415-09A0-43DA-AC0F-08A18B747927}" srcOrd="0" destOrd="0" presId="urn:microsoft.com/office/officeart/2005/8/layout/arrow2"/>
    <dgm:cxn modelId="{B9F04592-8D7F-4552-9C76-3AAE5BD96286}" type="presOf" srcId="{F0DCE72D-FFBB-4A00-BDAB-2D5288460072}" destId="{818BD483-CC4E-43EB-A8A1-E5BA0AE4568B}" srcOrd="0" destOrd="0" presId="urn:microsoft.com/office/officeart/2005/8/layout/arrow2"/>
    <dgm:cxn modelId="{B5D83DA5-E0EE-4711-B127-A36D8383E3D6}" type="presOf" srcId="{4C381798-0086-4F72-90B5-AFF0AD8AC387}" destId="{BBA353EE-A875-4EFF-B154-27337A3CADC5}" srcOrd="0" destOrd="0" presId="urn:microsoft.com/office/officeart/2005/8/layout/arrow2"/>
    <dgm:cxn modelId="{001171B2-F2F5-491E-90B7-EB95A2F09BE3}" type="presOf" srcId="{59EB1DB4-5F18-4849-AC9F-22B92D3B30F6}" destId="{6FF736F2-5B0C-4EA6-BA15-8642467BC141}" srcOrd="0" destOrd="0" presId="urn:microsoft.com/office/officeart/2005/8/layout/arrow2"/>
    <dgm:cxn modelId="{AC03B6BC-9BAF-48F6-8678-7644D3F3D25E}" srcId="{4C381798-0086-4F72-90B5-AFF0AD8AC387}" destId="{59EB1DB4-5F18-4849-AC9F-22B92D3B30F6}" srcOrd="1" destOrd="0" parTransId="{ECB31100-9A84-4C56-8AC7-D47138803768}" sibTransId="{C86F5B59-0E55-447B-BC3D-F7E7BF8F6705}"/>
    <dgm:cxn modelId="{47337DD6-9B82-452B-8BA4-6DCD43BD4EBF}" srcId="{4C381798-0086-4F72-90B5-AFF0AD8AC387}" destId="{F55B69E5-D3C8-45C2-A345-24510EE53244}" srcOrd="0" destOrd="0" parTransId="{60525B4A-E773-48C7-B9EA-6FFB22B10B84}" sibTransId="{3721DDEF-CBE9-4D11-9C64-DEB19E6AD9B5}"/>
    <dgm:cxn modelId="{C3D7E0DD-0949-441F-8428-6E4920FA9E83}" srcId="{4C381798-0086-4F72-90B5-AFF0AD8AC387}" destId="{6675866A-520E-44EC-B89D-BF29DA642C55}" srcOrd="2" destOrd="0" parTransId="{3C2B62DF-F9CC-4C87-A719-6372FC7F14FF}" sibTransId="{6AD792CF-C506-4BE1-8514-B6CE2699D90F}"/>
    <dgm:cxn modelId="{8EE5CF5E-DE1B-4C44-BA10-B54C3E519624}" type="presParOf" srcId="{BBA353EE-A875-4EFF-B154-27337A3CADC5}" destId="{1D42DC1F-4F70-4224-AB0C-25BDD3BD1190}" srcOrd="0" destOrd="0" presId="urn:microsoft.com/office/officeart/2005/8/layout/arrow2"/>
    <dgm:cxn modelId="{D91690CB-BFE0-4205-9D71-F753E8DA5D22}" type="presParOf" srcId="{BBA353EE-A875-4EFF-B154-27337A3CADC5}" destId="{66808750-E1AB-4FA0-B7A7-776F9EAA63A6}" srcOrd="1" destOrd="0" presId="urn:microsoft.com/office/officeart/2005/8/layout/arrow2"/>
    <dgm:cxn modelId="{22281A8C-FBE0-4EB3-98FD-ED8D43D3C4AF}" type="presParOf" srcId="{66808750-E1AB-4FA0-B7A7-776F9EAA63A6}" destId="{6D910938-F04F-4CF0-8821-8AC886B17F14}" srcOrd="0" destOrd="0" presId="urn:microsoft.com/office/officeart/2005/8/layout/arrow2"/>
    <dgm:cxn modelId="{CE8C92FF-EBE8-458D-81B2-4E7C51B9F7E0}" type="presParOf" srcId="{66808750-E1AB-4FA0-B7A7-776F9EAA63A6}" destId="{CE368415-09A0-43DA-AC0F-08A18B747927}" srcOrd="1" destOrd="0" presId="urn:microsoft.com/office/officeart/2005/8/layout/arrow2"/>
    <dgm:cxn modelId="{D6BB21AE-36B6-4CE4-AA6A-B1B7688A32CB}" type="presParOf" srcId="{66808750-E1AB-4FA0-B7A7-776F9EAA63A6}" destId="{0A8A338A-791B-4984-9055-29F5C9960505}" srcOrd="2" destOrd="0" presId="urn:microsoft.com/office/officeart/2005/8/layout/arrow2"/>
    <dgm:cxn modelId="{4F0AE73A-2685-49F5-8E51-1CD3B16C2EF7}" type="presParOf" srcId="{66808750-E1AB-4FA0-B7A7-776F9EAA63A6}" destId="{6FF736F2-5B0C-4EA6-BA15-8642467BC141}" srcOrd="3" destOrd="0" presId="urn:microsoft.com/office/officeart/2005/8/layout/arrow2"/>
    <dgm:cxn modelId="{0DEECBBD-FDBD-40E9-9892-30548F9CDD68}" type="presParOf" srcId="{66808750-E1AB-4FA0-B7A7-776F9EAA63A6}" destId="{6BE4E191-7F21-4C92-B265-0B6132E8C256}" srcOrd="4" destOrd="0" presId="urn:microsoft.com/office/officeart/2005/8/layout/arrow2"/>
    <dgm:cxn modelId="{4EA8B316-41F2-4A25-B920-35587338AE9E}" type="presParOf" srcId="{66808750-E1AB-4FA0-B7A7-776F9EAA63A6}" destId="{7F3A5FCE-5397-442E-A907-3BB1030A5716}" srcOrd="5" destOrd="0" presId="urn:microsoft.com/office/officeart/2005/8/layout/arrow2"/>
    <dgm:cxn modelId="{85D145D5-98DB-4126-883D-9198AC3959FC}" type="presParOf" srcId="{66808750-E1AB-4FA0-B7A7-776F9EAA63A6}" destId="{3644CC72-BDB8-4F2E-B070-361C730160E7}" srcOrd="6" destOrd="0" presId="urn:microsoft.com/office/officeart/2005/8/layout/arrow2"/>
    <dgm:cxn modelId="{A93BCE81-4A5B-4035-BBC2-A26AEA6F702E}" type="presParOf" srcId="{66808750-E1AB-4FA0-B7A7-776F9EAA63A6}" destId="{818BD483-CC4E-43EB-A8A1-E5BA0AE4568B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C381798-0086-4F72-90B5-AFF0AD8AC387}" type="doc">
      <dgm:prSet loTypeId="urn:microsoft.com/office/officeart/2005/8/layout/arrow2" loCatId="process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nl-NL"/>
        </a:p>
      </dgm:t>
    </dgm:pt>
    <dgm:pt modelId="{F55B69E5-D3C8-45C2-A345-24510EE53244}">
      <dgm:prSet phldrT="[Tekst]" custT="1"/>
      <dgm:spPr/>
      <dgm:t>
        <a:bodyPr/>
        <a:lstStyle/>
        <a:p>
          <a:r>
            <a:rPr lang="nl-NL" sz="2400"/>
            <a:t>Risicofactoren</a:t>
          </a:r>
        </a:p>
      </dgm:t>
    </dgm:pt>
    <dgm:pt modelId="{60525B4A-E773-48C7-B9EA-6FFB22B10B84}" type="parTrans" cxnId="{47337DD6-9B82-452B-8BA4-6DCD43BD4EBF}">
      <dgm:prSet/>
      <dgm:spPr/>
      <dgm:t>
        <a:bodyPr/>
        <a:lstStyle/>
        <a:p>
          <a:endParaRPr lang="nl-NL"/>
        </a:p>
      </dgm:t>
    </dgm:pt>
    <dgm:pt modelId="{3721DDEF-CBE9-4D11-9C64-DEB19E6AD9B5}" type="sibTrans" cxnId="{47337DD6-9B82-452B-8BA4-6DCD43BD4EBF}">
      <dgm:prSet/>
      <dgm:spPr/>
      <dgm:t>
        <a:bodyPr/>
        <a:lstStyle/>
        <a:p>
          <a:endParaRPr lang="nl-NL"/>
        </a:p>
      </dgm:t>
    </dgm:pt>
    <dgm:pt modelId="{59EB1DB4-5F18-4849-AC9F-22B92D3B30F6}">
      <dgm:prSet phldrT="[Tekst]" custT="1"/>
      <dgm:spPr/>
      <dgm:t>
        <a:bodyPr/>
        <a:lstStyle/>
        <a:p>
          <a:r>
            <a:rPr lang="nl-NL" sz="2400"/>
            <a:t>Signalen	</a:t>
          </a:r>
        </a:p>
      </dgm:t>
    </dgm:pt>
    <dgm:pt modelId="{ECB31100-9A84-4C56-8AC7-D47138803768}" type="parTrans" cxnId="{AC03B6BC-9BAF-48F6-8678-7644D3F3D25E}">
      <dgm:prSet/>
      <dgm:spPr/>
      <dgm:t>
        <a:bodyPr/>
        <a:lstStyle/>
        <a:p>
          <a:endParaRPr lang="nl-NL"/>
        </a:p>
      </dgm:t>
    </dgm:pt>
    <dgm:pt modelId="{C86F5B59-0E55-447B-BC3D-F7E7BF8F6705}" type="sibTrans" cxnId="{AC03B6BC-9BAF-48F6-8678-7644D3F3D25E}">
      <dgm:prSet/>
      <dgm:spPr/>
      <dgm:t>
        <a:bodyPr/>
        <a:lstStyle/>
        <a:p>
          <a:endParaRPr lang="nl-NL"/>
        </a:p>
      </dgm:t>
    </dgm:pt>
    <dgm:pt modelId="{6675866A-520E-44EC-B89D-BF29DA642C55}">
      <dgm:prSet phldrT="[Tekst]" custT="1"/>
      <dgm:spPr/>
      <dgm:t>
        <a:bodyPr/>
        <a:lstStyle/>
        <a:p>
          <a:r>
            <a:rPr lang="nl-NL" sz="2400"/>
            <a:t>Symptomen </a:t>
          </a:r>
        </a:p>
      </dgm:t>
    </dgm:pt>
    <dgm:pt modelId="{3C2B62DF-F9CC-4C87-A719-6372FC7F14FF}" type="parTrans" cxnId="{C3D7E0DD-0949-441F-8428-6E4920FA9E83}">
      <dgm:prSet/>
      <dgm:spPr/>
      <dgm:t>
        <a:bodyPr/>
        <a:lstStyle/>
        <a:p>
          <a:endParaRPr lang="nl-NL"/>
        </a:p>
      </dgm:t>
    </dgm:pt>
    <dgm:pt modelId="{6AD792CF-C506-4BE1-8514-B6CE2699D90F}" type="sibTrans" cxnId="{C3D7E0DD-0949-441F-8428-6E4920FA9E83}">
      <dgm:prSet/>
      <dgm:spPr/>
      <dgm:t>
        <a:bodyPr/>
        <a:lstStyle/>
        <a:p>
          <a:endParaRPr lang="nl-NL"/>
        </a:p>
      </dgm:t>
    </dgm:pt>
    <dgm:pt modelId="{F0DCE72D-FFBB-4A00-BDAB-2D5288460072}">
      <dgm:prSet/>
      <dgm:spPr/>
      <dgm:t>
        <a:bodyPr/>
        <a:lstStyle/>
        <a:p>
          <a:endParaRPr lang="nl-NL"/>
        </a:p>
      </dgm:t>
    </dgm:pt>
    <dgm:pt modelId="{6634A02B-F003-4426-8FAF-D67E8CE79AD5}" type="parTrans" cxnId="{FC3C124D-361B-48F2-AD15-AE9745239EAF}">
      <dgm:prSet/>
      <dgm:spPr/>
      <dgm:t>
        <a:bodyPr/>
        <a:lstStyle/>
        <a:p>
          <a:endParaRPr lang="nl-NL"/>
        </a:p>
      </dgm:t>
    </dgm:pt>
    <dgm:pt modelId="{9CA9561E-8FAB-44DE-AB66-C84350FA509F}" type="sibTrans" cxnId="{FC3C124D-361B-48F2-AD15-AE9745239EAF}">
      <dgm:prSet/>
      <dgm:spPr/>
      <dgm:t>
        <a:bodyPr/>
        <a:lstStyle/>
        <a:p>
          <a:endParaRPr lang="nl-NL"/>
        </a:p>
      </dgm:t>
    </dgm:pt>
    <dgm:pt modelId="{BBA353EE-A875-4EFF-B154-27337A3CADC5}" type="pres">
      <dgm:prSet presAssocID="{4C381798-0086-4F72-90B5-AFF0AD8AC387}" presName="arrowDiagram" presStyleCnt="0">
        <dgm:presLayoutVars>
          <dgm:chMax val="5"/>
          <dgm:dir/>
          <dgm:resizeHandles val="exact"/>
        </dgm:presLayoutVars>
      </dgm:prSet>
      <dgm:spPr/>
    </dgm:pt>
    <dgm:pt modelId="{1D42DC1F-4F70-4224-AB0C-25BDD3BD1190}" type="pres">
      <dgm:prSet presAssocID="{4C381798-0086-4F72-90B5-AFF0AD8AC387}" presName="arrow" presStyleLbl="bgShp" presStyleIdx="0" presStyleCnt="1"/>
      <dgm:spPr>
        <a:solidFill>
          <a:srgbClr val="DAEFED"/>
        </a:solidFill>
      </dgm:spPr>
    </dgm:pt>
    <dgm:pt modelId="{66808750-E1AB-4FA0-B7A7-776F9EAA63A6}" type="pres">
      <dgm:prSet presAssocID="{4C381798-0086-4F72-90B5-AFF0AD8AC387}" presName="arrowDiagram4" presStyleCnt="0"/>
      <dgm:spPr/>
    </dgm:pt>
    <dgm:pt modelId="{6D910938-F04F-4CF0-8821-8AC886B17F14}" type="pres">
      <dgm:prSet presAssocID="{F55B69E5-D3C8-45C2-A345-24510EE53244}" presName="bullet4a" presStyleLbl="node1" presStyleIdx="0" presStyleCnt="4"/>
      <dgm:spPr>
        <a:solidFill>
          <a:srgbClr val="67C0BA"/>
        </a:solidFill>
      </dgm:spPr>
    </dgm:pt>
    <dgm:pt modelId="{CE368415-09A0-43DA-AC0F-08A18B747927}" type="pres">
      <dgm:prSet presAssocID="{F55B69E5-D3C8-45C2-A345-24510EE53244}" presName="textBox4a" presStyleLbl="revTx" presStyleIdx="0" presStyleCnt="4" custScaleX="170386" custLinFactNeighborX="38241" custLinFactNeighborY="-16308">
        <dgm:presLayoutVars>
          <dgm:bulletEnabled val="1"/>
        </dgm:presLayoutVars>
      </dgm:prSet>
      <dgm:spPr/>
    </dgm:pt>
    <dgm:pt modelId="{0A8A338A-791B-4984-9055-29F5C9960505}" type="pres">
      <dgm:prSet presAssocID="{59EB1DB4-5F18-4849-AC9F-22B92D3B30F6}" presName="bullet4b" presStyleLbl="node1" presStyleIdx="1" presStyleCnt="4"/>
      <dgm:spPr>
        <a:solidFill>
          <a:srgbClr val="67C0BA"/>
        </a:solidFill>
      </dgm:spPr>
    </dgm:pt>
    <dgm:pt modelId="{6FF736F2-5B0C-4EA6-BA15-8642467BC141}" type="pres">
      <dgm:prSet presAssocID="{59EB1DB4-5F18-4849-AC9F-22B92D3B30F6}" presName="textBox4b" presStyleLbl="revTx" presStyleIdx="1" presStyleCnt="4" custLinFactNeighborX="13272" custLinFactNeighborY="-932">
        <dgm:presLayoutVars>
          <dgm:bulletEnabled val="1"/>
        </dgm:presLayoutVars>
      </dgm:prSet>
      <dgm:spPr/>
    </dgm:pt>
    <dgm:pt modelId="{6BE4E191-7F21-4C92-B265-0B6132E8C256}" type="pres">
      <dgm:prSet presAssocID="{6675866A-520E-44EC-B89D-BF29DA642C55}" presName="bullet4c" presStyleLbl="node1" presStyleIdx="2" presStyleCnt="4" custLinFactNeighborX="76693" custLinFactNeighborY="-23113"/>
      <dgm:spPr>
        <a:solidFill>
          <a:srgbClr val="67C0BA"/>
        </a:solidFill>
      </dgm:spPr>
    </dgm:pt>
    <dgm:pt modelId="{7F3A5FCE-5397-442E-A907-3BB1030A5716}" type="pres">
      <dgm:prSet presAssocID="{6675866A-520E-44EC-B89D-BF29DA642C55}" presName="textBox4c" presStyleLbl="revTx" presStyleIdx="2" presStyleCnt="4" custScaleX="123992" custLinFactNeighborX="3347" custLinFactNeighborY="6647">
        <dgm:presLayoutVars>
          <dgm:bulletEnabled val="1"/>
        </dgm:presLayoutVars>
      </dgm:prSet>
      <dgm:spPr/>
    </dgm:pt>
    <dgm:pt modelId="{3644CC72-BDB8-4F2E-B070-361C730160E7}" type="pres">
      <dgm:prSet presAssocID="{F0DCE72D-FFBB-4A00-BDAB-2D5288460072}" presName="bullet4d" presStyleLbl="node1" presStyleIdx="3" presStyleCnt="4" custLinFactX="24497" custLinFactNeighborX="100000" custLinFactNeighborY="-27497"/>
      <dgm:spPr>
        <a:solidFill>
          <a:srgbClr val="67C0BA"/>
        </a:solidFill>
      </dgm:spPr>
    </dgm:pt>
    <dgm:pt modelId="{818BD483-CC4E-43EB-A8A1-E5BA0AE4568B}" type="pres">
      <dgm:prSet presAssocID="{F0DCE72D-FFBB-4A00-BDAB-2D5288460072}" presName="textBox4d" presStyleLbl="revTx" presStyleIdx="3" presStyleCnt="4">
        <dgm:presLayoutVars>
          <dgm:bulletEnabled val="1"/>
        </dgm:presLayoutVars>
      </dgm:prSet>
      <dgm:spPr/>
    </dgm:pt>
  </dgm:ptLst>
  <dgm:cxnLst>
    <dgm:cxn modelId="{8881B206-8353-4184-A929-7590A547BE9A}" type="presOf" srcId="{6675866A-520E-44EC-B89D-BF29DA642C55}" destId="{7F3A5FCE-5397-442E-A907-3BB1030A5716}" srcOrd="0" destOrd="0" presId="urn:microsoft.com/office/officeart/2005/8/layout/arrow2"/>
    <dgm:cxn modelId="{FC3C124D-361B-48F2-AD15-AE9745239EAF}" srcId="{4C381798-0086-4F72-90B5-AFF0AD8AC387}" destId="{F0DCE72D-FFBB-4A00-BDAB-2D5288460072}" srcOrd="3" destOrd="0" parTransId="{6634A02B-F003-4426-8FAF-D67E8CE79AD5}" sibTransId="{9CA9561E-8FAB-44DE-AB66-C84350FA509F}"/>
    <dgm:cxn modelId="{A04B5684-60E2-476F-AFBC-3D3B819D6CFC}" type="presOf" srcId="{F55B69E5-D3C8-45C2-A345-24510EE53244}" destId="{CE368415-09A0-43DA-AC0F-08A18B747927}" srcOrd="0" destOrd="0" presId="urn:microsoft.com/office/officeart/2005/8/layout/arrow2"/>
    <dgm:cxn modelId="{B9F04592-8D7F-4552-9C76-3AAE5BD96286}" type="presOf" srcId="{F0DCE72D-FFBB-4A00-BDAB-2D5288460072}" destId="{818BD483-CC4E-43EB-A8A1-E5BA0AE4568B}" srcOrd="0" destOrd="0" presId="urn:microsoft.com/office/officeart/2005/8/layout/arrow2"/>
    <dgm:cxn modelId="{B5D83DA5-E0EE-4711-B127-A36D8383E3D6}" type="presOf" srcId="{4C381798-0086-4F72-90B5-AFF0AD8AC387}" destId="{BBA353EE-A875-4EFF-B154-27337A3CADC5}" srcOrd="0" destOrd="0" presId="urn:microsoft.com/office/officeart/2005/8/layout/arrow2"/>
    <dgm:cxn modelId="{001171B2-F2F5-491E-90B7-EB95A2F09BE3}" type="presOf" srcId="{59EB1DB4-5F18-4849-AC9F-22B92D3B30F6}" destId="{6FF736F2-5B0C-4EA6-BA15-8642467BC141}" srcOrd="0" destOrd="0" presId="urn:microsoft.com/office/officeart/2005/8/layout/arrow2"/>
    <dgm:cxn modelId="{AC03B6BC-9BAF-48F6-8678-7644D3F3D25E}" srcId="{4C381798-0086-4F72-90B5-AFF0AD8AC387}" destId="{59EB1DB4-5F18-4849-AC9F-22B92D3B30F6}" srcOrd="1" destOrd="0" parTransId="{ECB31100-9A84-4C56-8AC7-D47138803768}" sibTransId="{C86F5B59-0E55-447B-BC3D-F7E7BF8F6705}"/>
    <dgm:cxn modelId="{47337DD6-9B82-452B-8BA4-6DCD43BD4EBF}" srcId="{4C381798-0086-4F72-90B5-AFF0AD8AC387}" destId="{F55B69E5-D3C8-45C2-A345-24510EE53244}" srcOrd="0" destOrd="0" parTransId="{60525B4A-E773-48C7-B9EA-6FFB22B10B84}" sibTransId="{3721DDEF-CBE9-4D11-9C64-DEB19E6AD9B5}"/>
    <dgm:cxn modelId="{C3D7E0DD-0949-441F-8428-6E4920FA9E83}" srcId="{4C381798-0086-4F72-90B5-AFF0AD8AC387}" destId="{6675866A-520E-44EC-B89D-BF29DA642C55}" srcOrd="2" destOrd="0" parTransId="{3C2B62DF-F9CC-4C87-A719-6372FC7F14FF}" sibTransId="{6AD792CF-C506-4BE1-8514-B6CE2699D90F}"/>
    <dgm:cxn modelId="{8EE5CF5E-DE1B-4C44-BA10-B54C3E519624}" type="presParOf" srcId="{BBA353EE-A875-4EFF-B154-27337A3CADC5}" destId="{1D42DC1F-4F70-4224-AB0C-25BDD3BD1190}" srcOrd="0" destOrd="0" presId="urn:microsoft.com/office/officeart/2005/8/layout/arrow2"/>
    <dgm:cxn modelId="{D91690CB-BFE0-4205-9D71-F753E8DA5D22}" type="presParOf" srcId="{BBA353EE-A875-4EFF-B154-27337A3CADC5}" destId="{66808750-E1AB-4FA0-B7A7-776F9EAA63A6}" srcOrd="1" destOrd="0" presId="urn:microsoft.com/office/officeart/2005/8/layout/arrow2"/>
    <dgm:cxn modelId="{22281A8C-FBE0-4EB3-98FD-ED8D43D3C4AF}" type="presParOf" srcId="{66808750-E1AB-4FA0-B7A7-776F9EAA63A6}" destId="{6D910938-F04F-4CF0-8821-8AC886B17F14}" srcOrd="0" destOrd="0" presId="urn:microsoft.com/office/officeart/2005/8/layout/arrow2"/>
    <dgm:cxn modelId="{CE8C92FF-EBE8-458D-81B2-4E7C51B9F7E0}" type="presParOf" srcId="{66808750-E1AB-4FA0-B7A7-776F9EAA63A6}" destId="{CE368415-09A0-43DA-AC0F-08A18B747927}" srcOrd="1" destOrd="0" presId="urn:microsoft.com/office/officeart/2005/8/layout/arrow2"/>
    <dgm:cxn modelId="{D6BB21AE-36B6-4CE4-AA6A-B1B7688A32CB}" type="presParOf" srcId="{66808750-E1AB-4FA0-B7A7-776F9EAA63A6}" destId="{0A8A338A-791B-4984-9055-29F5C9960505}" srcOrd="2" destOrd="0" presId="urn:microsoft.com/office/officeart/2005/8/layout/arrow2"/>
    <dgm:cxn modelId="{4F0AE73A-2685-49F5-8E51-1CD3B16C2EF7}" type="presParOf" srcId="{66808750-E1AB-4FA0-B7A7-776F9EAA63A6}" destId="{6FF736F2-5B0C-4EA6-BA15-8642467BC141}" srcOrd="3" destOrd="0" presId="urn:microsoft.com/office/officeart/2005/8/layout/arrow2"/>
    <dgm:cxn modelId="{0DEECBBD-FDBD-40E9-9892-30548F9CDD68}" type="presParOf" srcId="{66808750-E1AB-4FA0-B7A7-776F9EAA63A6}" destId="{6BE4E191-7F21-4C92-B265-0B6132E8C256}" srcOrd="4" destOrd="0" presId="urn:microsoft.com/office/officeart/2005/8/layout/arrow2"/>
    <dgm:cxn modelId="{4EA8B316-41F2-4A25-B920-35587338AE9E}" type="presParOf" srcId="{66808750-E1AB-4FA0-B7A7-776F9EAA63A6}" destId="{7F3A5FCE-5397-442E-A907-3BB1030A5716}" srcOrd="5" destOrd="0" presId="urn:microsoft.com/office/officeart/2005/8/layout/arrow2"/>
    <dgm:cxn modelId="{85D145D5-98DB-4126-883D-9198AC3959FC}" type="presParOf" srcId="{66808750-E1AB-4FA0-B7A7-776F9EAA63A6}" destId="{3644CC72-BDB8-4F2E-B070-361C730160E7}" srcOrd="6" destOrd="0" presId="urn:microsoft.com/office/officeart/2005/8/layout/arrow2"/>
    <dgm:cxn modelId="{A93BCE81-4A5B-4035-BBC2-A26AEA6F702E}" type="presParOf" srcId="{66808750-E1AB-4FA0-B7A7-776F9EAA63A6}" destId="{818BD483-CC4E-43EB-A8A1-E5BA0AE4568B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C381798-0086-4F72-90B5-AFF0AD8AC387}" type="doc">
      <dgm:prSet loTypeId="urn:microsoft.com/office/officeart/2005/8/layout/arrow2" loCatId="process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nl-NL"/>
        </a:p>
      </dgm:t>
    </dgm:pt>
    <dgm:pt modelId="{F55B69E5-D3C8-45C2-A345-24510EE53244}">
      <dgm:prSet phldrT="[Tekst]" custT="1"/>
      <dgm:spPr/>
      <dgm:t>
        <a:bodyPr/>
        <a:lstStyle/>
        <a:p>
          <a:r>
            <a:rPr lang="nl-NL" sz="2400"/>
            <a:t>Risicofactoren</a:t>
          </a:r>
        </a:p>
      </dgm:t>
    </dgm:pt>
    <dgm:pt modelId="{60525B4A-E773-48C7-B9EA-6FFB22B10B84}" type="parTrans" cxnId="{47337DD6-9B82-452B-8BA4-6DCD43BD4EBF}">
      <dgm:prSet/>
      <dgm:spPr/>
      <dgm:t>
        <a:bodyPr/>
        <a:lstStyle/>
        <a:p>
          <a:endParaRPr lang="nl-NL"/>
        </a:p>
      </dgm:t>
    </dgm:pt>
    <dgm:pt modelId="{3721DDEF-CBE9-4D11-9C64-DEB19E6AD9B5}" type="sibTrans" cxnId="{47337DD6-9B82-452B-8BA4-6DCD43BD4EBF}">
      <dgm:prSet/>
      <dgm:spPr/>
      <dgm:t>
        <a:bodyPr/>
        <a:lstStyle/>
        <a:p>
          <a:endParaRPr lang="nl-NL"/>
        </a:p>
      </dgm:t>
    </dgm:pt>
    <dgm:pt modelId="{59EB1DB4-5F18-4849-AC9F-22B92D3B30F6}">
      <dgm:prSet phldrT="[Tekst]" custT="1"/>
      <dgm:spPr/>
      <dgm:t>
        <a:bodyPr/>
        <a:lstStyle/>
        <a:p>
          <a:r>
            <a:rPr lang="nl-NL" sz="2400"/>
            <a:t>Signalen	</a:t>
          </a:r>
        </a:p>
      </dgm:t>
    </dgm:pt>
    <dgm:pt modelId="{ECB31100-9A84-4C56-8AC7-D47138803768}" type="parTrans" cxnId="{AC03B6BC-9BAF-48F6-8678-7644D3F3D25E}">
      <dgm:prSet/>
      <dgm:spPr/>
      <dgm:t>
        <a:bodyPr/>
        <a:lstStyle/>
        <a:p>
          <a:endParaRPr lang="nl-NL"/>
        </a:p>
      </dgm:t>
    </dgm:pt>
    <dgm:pt modelId="{C86F5B59-0E55-447B-BC3D-F7E7BF8F6705}" type="sibTrans" cxnId="{AC03B6BC-9BAF-48F6-8678-7644D3F3D25E}">
      <dgm:prSet/>
      <dgm:spPr/>
      <dgm:t>
        <a:bodyPr/>
        <a:lstStyle/>
        <a:p>
          <a:endParaRPr lang="nl-NL"/>
        </a:p>
      </dgm:t>
    </dgm:pt>
    <dgm:pt modelId="{6675866A-520E-44EC-B89D-BF29DA642C55}">
      <dgm:prSet phldrT="[Tekst]" custT="1"/>
      <dgm:spPr/>
      <dgm:t>
        <a:bodyPr/>
        <a:lstStyle/>
        <a:p>
          <a:r>
            <a:rPr lang="nl-NL" sz="2400"/>
            <a:t>Symptomen </a:t>
          </a:r>
        </a:p>
      </dgm:t>
    </dgm:pt>
    <dgm:pt modelId="{3C2B62DF-F9CC-4C87-A719-6372FC7F14FF}" type="parTrans" cxnId="{C3D7E0DD-0949-441F-8428-6E4920FA9E83}">
      <dgm:prSet/>
      <dgm:spPr/>
      <dgm:t>
        <a:bodyPr/>
        <a:lstStyle/>
        <a:p>
          <a:endParaRPr lang="nl-NL"/>
        </a:p>
      </dgm:t>
    </dgm:pt>
    <dgm:pt modelId="{6AD792CF-C506-4BE1-8514-B6CE2699D90F}" type="sibTrans" cxnId="{C3D7E0DD-0949-441F-8428-6E4920FA9E83}">
      <dgm:prSet/>
      <dgm:spPr/>
      <dgm:t>
        <a:bodyPr/>
        <a:lstStyle/>
        <a:p>
          <a:endParaRPr lang="nl-NL"/>
        </a:p>
      </dgm:t>
    </dgm:pt>
    <dgm:pt modelId="{F0DCE72D-FFBB-4A00-BDAB-2D5288460072}">
      <dgm:prSet/>
      <dgm:spPr/>
      <dgm:t>
        <a:bodyPr/>
        <a:lstStyle/>
        <a:p>
          <a:endParaRPr lang="nl-NL"/>
        </a:p>
      </dgm:t>
    </dgm:pt>
    <dgm:pt modelId="{6634A02B-F003-4426-8FAF-D67E8CE79AD5}" type="parTrans" cxnId="{FC3C124D-361B-48F2-AD15-AE9745239EAF}">
      <dgm:prSet/>
      <dgm:spPr/>
      <dgm:t>
        <a:bodyPr/>
        <a:lstStyle/>
        <a:p>
          <a:endParaRPr lang="nl-NL"/>
        </a:p>
      </dgm:t>
    </dgm:pt>
    <dgm:pt modelId="{9CA9561E-8FAB-44DE-AB66-C84350FA509F}" type="sibTrans" cxnId="{FC3C124D-361B-48F2-AD15-AE9745239EAF}">
      <dgm:prSet/>
      <dgm:spPr/>
      <dgm:t>
        <a:bodyPr/>
        <a:lstStyle/>
        <a:p>
          <a:endParaRPr lang="nl-NL"/>
        </a:p>
      </dgm:t>
    </dgm:pt>
    <dgm:pt modelId="{BBA353EE-A875-4EFF-B154-27337A3CADC5}" type="pres">
      <dgm:prSet presAssocID="{4C381798-0086-4F72-90B5-AFF0AD8AC387}" presName="arrowDiagram" presStyleCnt="0">
        <dgm:presLayoutVars>
          <dgm:chMax val="5"/>
          <dgm:dir/>
          <dgm:resizeHandles val="exact"/>
        </dgm:presLayoutVars>
      </dgm:prSet>
      <dgm:spPr/>
    </dgm:pt>
    <dgm:pt modelId="{1D42DC1F-4F70-4224-AB0C-25BDD3BD1190}" type="pres">
      <dgm:prSet presAssocID="{4C381798-0086-4F72-90B5-AFF0AD8AC387}" presName="arrow" presStyleLbl="bgShp" presStyleIdx="0" presStyleCnt="1"/>
      <dgm:spPr>
        <a:solidFill>
          <a:srgbClr val="DAEFED"/>
        </a:solidFill>
      </dgm:spPr>
    </dgm:pt>
    <dgm:pt modelId="{66808750-E1AB-4FA0-B7A7-776F9EAA63A6}" type="pres">
      <dgm:prSet presAssocID="{4C381798-0086-4F72-90B5-AFF0AD8AC387}" presName="arrowDiagram4" presStyleCnt="0"/>
      <dgm:spPr/>
    </dgm:pt>
    <dgm:pt modelId="{6D910938-F04F-4CF0-8821-8AC886B17F14}" type="pres">
      <dgm:prSet presAssocID="{F55B69E5-D3C8-45C2-A345-24510EE53244}" presName="bullet4a" presStyleLbl="node1" presStyleIdx="0" presStyleCnt="4"/>
      <dgm:spPr>
        <a:solidFill>
          <a:srgbClr val="67C0BA"/>
        </a:solidFill>
      </dgm:spPr>
    </dgm:pt>
    <dgm:pt modelId="{CE368415-09A0-43DA-AC0F-08A18B747927}" type="pres">
      <dgm:prSet presAssocID="{F55B69E5-D3C8-45C2-A345-24510EE53244}" presName="textBox4a" presStyleLbl="revTx" presStyleIdx="0" presStyleCnt="4" custScaleX="170386" custLinFactNeighborX="38241" custLinFactNeighborY="-16308">
        <dgm:presLayoutVars>
          <dgm:bulletEnabled val="1"/>
        </dgm:presLayoutVars>
      </dgm:prSet>
      <dgm:spPr/>
    </dgm:pt>
    <dgm:pt modelId="{0A8A338A-791B-4984-9055-29F5C9960505}" type="pres">
      <dgm:prSet presAssocID="{59EB1DB4-5F18-4849-AC9F-22B92D3B30F6}" presName="bullet4b" presStyleLbl="node1" presStyleIdx="1" presStyleCnt="4"/>
      <dgm:spPr>
        <a:solidFill>
          <a:srgbClr val="67C0BA"/>
        </a:solidFill>
      </dgm:spPr>
    </dgm:pt>
    <dgm:pt modelId="{6FF736F2-5B0C-4EA6-BA15-8642467BC141}" type="pres">
      <dgm:prSet presAssocID="{59EB1DB4-5F18-4849-AC9F-22B92D3B30F6}" presName="textBox4b" presStyleLbl="revTx" presStyleIdx="1" presStyleCnt="4" custLinFactNeighborX="13272" custLinFactNeighborY="-932">
        <dgm:presLayoutVars>
          <dgm:bulletEnabled val="1"/>
        </dgm:presLayoutVars>
      </dgm:prSet>
      <dgm:spPr/>
    </dgm:pt>
    <dgm:pt modelId="{6BE4E191-7F21-4C92-B265-0B6132E8C256}" type="pres">
      <dgm:prSet presAssocID="{6675866A-520E-44EC-B89D-BF29DA642C55}" presName="bullet4c" presStyleLbl="node1" presStyleIdx="2" presStyleCnt="4" custLinFactNeighborX="76693" custLinFactNeighborY="-23113"/>
      <dgm:spPr>
        <a:solidFill>
          <a:srgbClr val="67C0BA"/>
        </a:solidFill>
      </dgm:spPr>
    </dgm:pt>
    <dgm:pt modelId="{7F3A5FCE-5397-442E-A907-3BB1030A5716}" type="pres">
      <dgm:prSet presAssocID="{6675866A-520E-44EC-B89D-BF29DA642C55}" presName="textBox4c" presStyleLbl="revTx" presStyleIdx="2" presStyleCnt="4" custScaleX="123992" custLinFactNeighborX="3347" custLinFactNeighborY="6647">
        <dgm:presLayoutVars>
          <dgm:bulletEnabled val="1"/>
        </dgm:presLayoutVars>
      </dgm:prSet>
      <dgm:spPr/>
    </dgm:pt>
    <dgm:pt modelId="{3644CC72-BDB8-4F2E-B070-361C730160E7}" type="pres">
      <dgm:prSet presAssocID="{F0DCE72D-FFBB-4A00-BDAB-2D5288460072}" presName="bullet4d" presStyleLbl="node1" presStyleIdx="3" presStyleCnt="4" custLinFactX="24497" custLinFactNeighborX="100000" custLinFactNeighborY="-27497"/>
      <dgm:spPr>
        <a:solidFill>
          <a:srgbClr val="67C0BA"/>
        </a:solidFill>
      </dgm:spPr>
    </dgm:pt>
    <dgm:pt modelId="{818BD483-CC4E-43EB-A8A1-E5BA0AE4568B}" type="pres">
      <dgm:prSet presAssocID="{F0DCE72D-FFBB-4A00-BDAB-2D5288460072}" presName="textBox4d" presStyleLbl="revTx" presStyleIdx="3" presStyleCnt="4">
        <dgm:presLayoutVars>
          <dgm:bulletEnabled val="1"/>
        </dgm:presLayoutVars>
      </dgm:prSet>
      <dgm:spPr/>
    </dgm:pt>
  </dgm:ptLst>
  <dgm:cxnLst>
    <dgm:cxn modelId="{8881B206-8353-4184-A929-7590A547BE9A}" type="presOf" srcId="{6675866A-520E-44EC-B89D-BF29DA642C55}" destId="{7F3A5FCE-5397-442E-A907-3BB1030A5716}" srcOrd="0" destOrd="0" presId="urn:microsoft.com/office/officeart/2005/8/layout/arrow2"/>
    <dgm:cxn modelId="{FC3C124D-361B-48F2-AD15-AE9745239EAF}" srcId="{4C381798-0086-4F72-90B5-AFF0AD8AC387}" destId="{F0DCE72D-FFBB-4A00-BDAB-2D5288460072}" srcOrd="3" destOrd="0" parTransId="{6634A02B-F003-4426-8FAF-D67E8CE79AD5}" sibTransId="{9CA9561E-8FAB-44DE-AB66-C84350FA509F}"/>
    <dgm:cxn modelId="{A04B5684-60E2-476F-AFBC-3D3B819D6CFC}" type="presOf" srcId="{F55B69E5-D3C8-45C2-A345-24510EE53244}" destId="{CE368415-09A0-43DA-AC0F-08A18B747927}" srcOrd="0" destOrd="0" presId="urn:microsoft.com/office/officeart/2005/8/layout/arrow2"/>
    <dgm:cxn modelId="{B9F04592-8D7F-4552-9C76-3AAE5BD96286}" type="presOf" srcId="{F0DCE72D-FFBB-4A00-BDAB-2D5288460072}" destId="{818BD483-CC4E-43EB-A8A1-E5BA0AE4568B}" srcOrd="0" destOrd="0" presId="urn:microsoft.com/office/officeart/2005/8/layout/arrow2"/>
    <dgm:cxn modelId="{B5D83DA5-E0EE-4711-B127-A36D8383E3D6}" type="presOf" srcId="{4C381798-0086-4F72-90B5-AFF0AD8AC387}" destId="{BBA353EE-A875-4EFF-B154-27337A3CADC5}" srcOrd="0" destOrd="0" presId="urn:microsoft.com/office/officeart/2005/8/layout/arrow2"/>
    <dgm:cxn modelId="{001171B2-F2F5-491E-90B7-EB95A2F09BE3}" type="presOf" srcId="{59EB1DB4-5F18-4849-AC9F-22B92D3B30F6}" destId="{6FF736F2-5B0C-4EA6-BA15-8642467BC141}" srcOrd="0" destOrd="0" presId="urn:microsoft.com/office/officeart/2005/8/layout/arrow2"/>
    <dgm:cxn modelId="{AC03B6BC-9BAF-48F6-8678-7644D3F3D25E}" srcId="{4C381798-0086-4F72-90B5-AFF0AD8AC387}" destId="{59EB1DB4-5F18-4849-AC9F-22B92D3B30F6}" srcOrd="1" destOrd="0" parTransId="{ECB31100-9A84-4C56-8AC7-D47138803768}" sibTransId="{C86F5B59-0E55-447B-BC3D-F7E7BF8F6705}"/>
    <dgm:cxn modelId="{47337DD6-9B82-452B-8BA4-6DCD43BD4EBF}" srcId="{4C381798-0086-4F72-90B5-AFF0AD8AC387}" destId="{F55B69E5-D3C8-45C2-A345-24510EE53244}" srcOrd="0" destOrd="0" parTransId="{60525B4A-E773-48C7-B9EA-6FFB22B10B84}" sibTransId="{3721DDEF-CBE9-4D11-9C64-DEB19E6AD9B5}"/>
    <dgm:cxn modelId="{C3D7E0DD-0949-441F-8428-6E4920FA9E83}" srcId="{4C381798-0086-4F72-90B5-AFF0AD8AC387}" destId="{6675866A-520E-44EC-B89D-BF29DA642C55}" srcOrd="2" destOrd="0" parTransId="{3C2B62DF-F9CC-4C87-A719-6372FC7F14FF}" sibTransId="{6AD792CF-C506-4BE1-8514-B6CE2699D90F}"/>
    <dgm:cxn modelId="{8EE5CF5E-DE1B-4C44-BA10-B54C3E519624}" type="presParOf" srcId="{BBA353EE-A875-4EFF-B154-27337A3CADC5}" destId="{1D42DC1F-4F70-4224-AB0C-25BDD3BD1190}" srcOrd="0" destOrd="0" presId="urn:microsoft.com/office/officeart/2005/8/layout/arrow2"/>
    <dgm:cxn modelId="{D91690CB-BFE0-4205-9D71-F753E8DA5D22}" type="presParOf" srcId="{BBA353EE-A875-4EFF-B154-27337A3CADC5}" destId="{66808750-E1AB-4FA0-B7A7-776F9EAA63A6}" srcOrd="1" destOrd="0" presId="urn:microsoft.com/office/officeart/2005/8/layout/arrow2"/>
    <dgm:cxn modelId="{22281A8C-FBE0-4EB3-98FD-ED8D43D3C4AF}" type="presParOf" srcId="{66808750-E1AB-4FA0-B7A7-776F9EAA63A6}" destId="{6D910938-F04F-4CF0-8821-8AC886B17F14}" srcOrd="0" destOrd="0" presId="urn:microsoft.com/office/officeart/2005/8/layout/arrow2"/>
    <dgm:cxn modelId="{CE8C92FF-EBE8-458D-81B2-4E7C51B9F7E0}" type="presParOf" srcId="{66808750-E1AB-4FA0-B7A7-776F9EAA63A6}" destId="{CE368415-09A0-43DA-AC0F-08A18B747927}" srcOrd="1" destOrd="0" presId="urn:microsoft.com/office/officeart/2005/8/layout/arrow2"/>
    <dgm:cxn modelId="{D6BB21AE-36B6-4CE4-AA6A-B1B7688A32CB}" type="presParOf" srcId="{66808750-E1AB-4FA0-B7A7-776F9EAA63A6}" destId="{0A8A338A-791B-4984-9055-29F5C9960505}" srcOrd="2" destOrd="0" presId="urn:microsoft.com/office/officeart/2005/8/layout/arrow2"/>
    <dgm:cxn modelId="{4F0AE73A-2685-49F5-8E51-1CD3B16C2EF7}" type="presParOf" srcId="{66808750-E1AB-4FA0-B7A7-776F9EAA63A6}" destId="{6FF736F2-5B0C-4EA6-BA15-8642467BC141}" srcOrd="3" destOrd="0" presId="urn:microsoft.com/office/officeart/2005/8/layout/arrow2"/>
    <dgm:cxn modelId="{0DEECBBD-FDBD-40E9-9892-30548F9CDD68}" type="presParOf" srcId="{66808750-E1AB-4FA0-B7A7-776F9EAA63A6}" destId="{6BE4E191-7F21-4C92-B265-0B6132E8C256}" srcOrd="4" destOrd="0" presId="urn:microsoft.com/office/officeart/2005/8/layout/arrow2"/>
    <dgm:cxn modelId="{4EA8B316-41F2-4A25-B920-35587338AE9E}" type="presParOf" srcId="{66808750-E1AB-4FA0-B7A7-776F9EAA63A6}" destId="{7F3A5FCE-5397-442E-A907-3BB1030A5716}" srcOrd="5" destOrd="0" presId="urn:microsoft.com/office/officeart/2005/8/layout/arrow2"/>
    <dgm:cxn modelId="{85D145D5-98DB-4126-883D-9198AC3959FC}" type="presParOf" srcId="{66808750-E1AB-4FA0-B7A7-776F9EAA63A6}" destId="{3644CC72-BDB8-4F2E-B070-361C730160E7}" srcOrd="6" destOrd="0" presId="urn:microsoft.com/office/officeart/2005/8/layout/arrow2"/>
    <dgm:cxn modelId="{A93BCE81-4A5B-4035-BBC2-A26AEA6F702E}" type="presParOf" srcId="{66808750-E1AB-4FA0-B7A7-776F9EAA63A6}" destId="{818BD483-CC4E-43EB-A8A1-E5BA0AE4568B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42DC1F-4F70-4224-AB0C-25BDD3BD1190}">
      <dsp:nvSpPr>
        <dsp:cNvPr id="0" name=""/>
        <dsp:cNvSpPr/>
      </dsp:nvSpPr>
      <dsp:spPr>
        <a:xfrm>
          <a:off x="0" y="169333"/>
          <a:ext cx="8128000" cy="5079999"/>
        </a:xfrm>
        <a:prstGeom prst="swooshArrow">
          <a:avLst>
            <a:gd name="adj1" fmla="val 25000"/>
            <a:gd name="adj2" fmla="val 25000"/>
          </a:avLst>
        </a:prstGeom>
        <a:solidFill>
          <a:srgbClr val="DAEFED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910938-F04F-4CF0-8821-8AC886B17F14}">
      <dsp:nvSpPr>
        <dsp:cNvPr id="0" name=""/>
        <dsp:cNvSpPr/>
      </dsp:nvSpPr>
      <dsp:spPr>
        <a:xfrm>
          <a:off x="800608" y="3946821"/>
          <a:ext cx="186944" cy="186944"/>
        </a:xfrm>
        <a:prstGeom prst="ellipse">
          <a:avLst/>
        </a:prstGeom>
        <a:solidFill>
          <a:srgbClr val="67C0B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368415-09A0-43DA-AC0F-08A18B747927}">
      <dsp:nvSpPr>
        <dsp:cNvPr id="0" name=""/>
        <dsp:cNvSpPr/>
      </dsp:nvSpPr>
      <dsp:spPr>
        <a:xfrm>
          <a:off x="936443" y="3843123"/>
          <a:ext cx="2368174" cy="12090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58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kern="1200"/>
            <a:t>Risicofactoren</a:t>
          </a:r>
        </a:p>
      </dsp:txBody>
      <dsp:txXfrm>
        <a:off x="936443" y="3843123"/>
        <a:ext cx="2368174" cy="1209040"/>
      </dsp:txXfrm>
    </dsp:sp>
    <dsp:sp modelId="{0A8A338A-791B-4984-9055-29F5C9960505}">
      <dsp:nvSpPr>
        <dsp:cNvPr id="0" name=""/>
        <dsp:cNvSpPr/>
      </dsp:nvSpPr>
      <dsp:spPr>
        <a:xfrm>
          <a:off x="2121408" y="2765213"/>
          <a:ext cx="325120" cy="325120"/>
        </a:xfrm>
        <a:prstGeom prst="ellipse">
          <a:avLst/>
        </a:prstGeom>
        <a:solidFill>
          <a:srgbClr val="67C0B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F736F2-5B0C-4EA6-BA15-8642467BC141}">
      <dsp:nvSpPr>
        <dsp:cNvPr id="0" name=""/>
        <dsp:cNvSpPr/>
      </dsp:nvSpPr>
      <dsp:spPr>
        <a:xfrm>
          <a:off x="2510505" y="2906136"/>
          <a:ext cx="1706880" cy="23215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274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kern="1200"/>
            <a:t>Signalen	</a:t>
          </a:r>
        </a:p>
      </dsp:txBody>
      <dsp:txXfrm>
        <a:off x="2510505" y="2906136"/>
        <a:ext cx="1706880" cy="2321559"/>
      </dsp:txXfrm>
    </dsp:sp>
    <dsp:sp modelId="{6BE4E191-7F21-4C92-B265-0B6132E8C256}">
      <dsp:nvSpPr>
        <dsp:cNvPr id="0" name=""/>
        <dsp:cNvSpPr/>
      </dsp:nvSpPr>
      <dsp:spPr>
        <a:xfrm>
          <a:off x="4138349" y="1794934"/>
          <a:ext cx="430784" cy="430784"/>
        </a:xfrm>
        <a:prstGeom prst="ellipse">
          <a:avLst/>
        </a:prstGeom>
        <a:solidFill>
          <a:srgbClr val="67C0B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3A5FCE-5397-442E-A907-3BB1030A5716}">
      <dsp:nvSpPr>
        <dsp:cNvPr id="0" name=""/>
        <dsp:cNvSpPr/>
      </dsp:nvSpPr>
      <dsp:spPr>
        <a:xfrm>
          <a:off x="3875731" y="2279227"/>
          <a:ext cx="2116394" cy="3139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264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kern="1200"/>
            <a:t>Symptomen </a:t>
          </a:r>
        </a:p>
      </dsp:txBody>
      <dsp:txXfrm>
        <a:off x="3875731" y="2279227"/>
        <a:ext cx="2116394" cy="3139440"/>
      </dsp:txXfrm>
    </dsp:sp>
    <dsp:sp modelId="{3644CC72-BDB8-4F2E-B070-361C730160E7}">
      <dsp:nvSpPr>
        <dsp:cNvPr id="0" name=""/>
        <dsp:cNvSpPr/>
      </dsp:nvSpPr>
      <dsp:spPr>
        <a:xfrm>
          <a:off x="6363353" y="1159747"/>
          <a:ext cx="577088" cy="577088"/>
        </a:xfrm>
        <a:prstGeom prst="ellipse">
          <a:avLst/>
        </a:prstGeom>
        <a:solidFill>
          <a:srgbClr val="67C0B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8BD483-CC4E-43EB-A8A1-E5BA0AE4568B}">
      <dsp:nvSpPr>
        <dsp:cNvPr id="0" name=""/>
        <dsp:cNvSpPr/>
      </dsp:nvSpPr>
      <dsp:spPr>
        <a:xfrm>
          <a:off x="5933440" y="1606973"/>
          <a:ext cx="1706880" cy="3642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5787" tIns="0" rIns="0" bIns="0" numCol="1" spcCol="1270" anchor="t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6500" kern="1200"/>
        </a:p>
      </dsp:txBody>
      <dsp:txXfrm>
        <a:off x="5933440" y="1606973"/>
        <a:ext cx="1706880" cy="36423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42DC1F-4F70-4224-AB0C-25BDD3BD1190}">
      <dsp:nvSpPr>
        <dsp:cNvPr id="0" name=""/>
        <dsp:cNvSpPr/>
      </dsp:nvSpPr>
      <dsp:spPr>
        <a:xfrm>
          <a:off x="0" y="169333"/>
          <a:ext cx="8128000" cy="5079999"/>
        </a:xfrm>
        <a:prstGeom prst="swooshArrow">
          <a:avLst>
            <a:gd name="adj1" fmla="val 25000"/>
            <a:gd name="adj2" fmla="val 25000"/>
          </a:avLst>
        </a:prstGeom>
        <a:solidFill>
          <a:srgbClr val="DAEFED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910938-F04F-4CF0-8821-8AC886B17F14}">
      <dsp:nvSpPr>
        <dsp:cNvPr id="0" name=""/>
        <dsp:cNvSpPr/>
      </dsp:nvSpPr>
      <dsp:spPr>
        <a:xfrm>
          <a:off x="800608" y="3946821"/>
          <a:ext cx="186944" cy="186944"/>
        </a:xfrm>
        <a:prstGeom prst="ellipse">
          <a:avLst/>
        </a:prstGeom>
        <a:solidFill>
          <a:srgbClr val="67C0B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368415-09A0-43DA-AC0F-08A18B747927}">
      <dsp:nvSpPr>
        <dsp:cNvPr id="0" name=""/>
        <dsp:cNvSpPr/>
      </dsp:nvSpPr>
      <dsp:spPr>
        <a:xfrm>
          <a:off x="936443" y="3843123"/>
          <a:ext cx="2368174" cy="12090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58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kern="1200"/>
            <a:t>Risicofactoren</a:t>
          </a:r>
        </a:p>
      </dsp:txBody>
      <dsp:txXfrm>
        <a:off x="936443" y="3843123"/>
        <a:ext cx="2368174" cy="1209040"/>
      </dsp:txXfrm>
    </dsp:sp>
    <dsp:sp modelId="{0A8A338A-791B-4984-9055-29F5C9960505}">
      <dsp:nvSpPr>
        <dsp:cNvPr id="0" name=""/>
        <dsp:cNvSpPr/>
      </dsp:nvSpPr>
      <dsp:spPr>
        <a:xfrm>
          <a:off x="2121408" y="2765213"/>
          <a:ext cx="325120" cy="325120"/>
        </a:xfrm>
        <a:prstGeom prst="ellipse">
          <a:avLst/>
        </a:prstGeom>
        <a:solidFill>
          <a:srgbClr val="67C0B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F736F2-5B0C-4EA6-BA15-8642467BC141}">
      <dsp:nvSpPr>
        <dsp:cNvPr id="0" name=""/>
        <dsp:cNvSpPr/>
      </dsp:nvSpPr>
      <dsp:spPr>
        <a:xfrm>
          <a:off x="2510505" y="2906136"/>
          <a:ext cx="1706880" cy="23215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274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kern="1200"/>
            <a:t>Signalen	</a:t>
          </a:r>
        </a:p>
      </dsp:txBody>
      <dsp:txXfrm>
        <a:off x="2510505" y="2906136"/>
        <a:ext cx="1706880" cy="2321559"/>
      </dsp:txXfrm>
    </dsp:sp>
    <dsp:sp modelId="{6BE4E191-7F21-4C92-B265-0B6132E8C256}">
      <dsp:nvSpPr>
        <dsp:cNvPr id="0" name=""/>
        <dsp:cNvSpPr/>
      </dsp:nvSpPr>
      <dsp:spPr>
        <a:xfrm>
          <a:off x="4138349" y="1794934"/>
          <a:ext cx="430784" cy="430784"/>
        </a:xfrm>
        <a:prstGeom prst="ellipse">
          <a:avLst/>
        </a:prstGeom>
        <a:solidFill>
          <a:srgbClr val="67C0B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3A5FCE-5397-442E-A907-3BB1030A5716}">
      <dsp:nvSpPr>
        <dsp:cNvPr id="0" name=""/>
        <dsp:cNvSpPr/>
      </dsp:nvSpPr>
      <dsp:spPr>
        <a:xfrm>
          <a:off x="3875731" y="2279227"/>
          <a:ext cx="2116394" cy="3139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264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kern="1200"/>
            <a:t>Symptomen </a:t>
          </a:r>
        </a:p>
      </dsp:txBody>
      <dsp:txXfrm>
        <a:off x="3875731" y="2279227"/>
        <a:ext cx="2116394" cy="3139440"/>
      </dsp:txXfrm>
    </dsp:sp>
    <dsp:sp modelId="{3644CC72-BDB8-4F2E-B070-361C730160E7}">
      <dsp:nvSpPr>
        <dsp:cNvPr id="0" name=""/>
        <dsp:cNvSpPr/>
      </dsp:nvSpPr>
      <dsp:spPr>
        <a:xfrm>
          <a:off x="6363353" y="1159747"/>
          <a:ext cx="577088" cy="577088"/>
        </a:xfrm>
        <a:prstGeom prst="ellipse">
          <a:avLst/>
        </a:prstGeom>
        <a:solidFill>
          <a:srgbClr val="67C0B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8BD483-CC4E-43EB-A8A1-E5BA0AE4568B}">
      <dsp:nvSpPr>
        <dsp:cNvPr id="0" name=""/>
        <dsp:cNvSpPr/>
      </dsp:nvSpPr>
      <dsp:spPr>
        <a:xfrm>
          <a:off x="5933440" y="1606973"/>
          <a:ext cx="1706880" cy="3642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5787" tIns="0" rIns="0" bIns="0" numCol="1" spcCol="1270" anchor="t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6500" kern="1200"/>
        </a:p>
      </dsp:txBody>
      <dsp:txXfrm>
        <a:off x="5933440" y="1606973"/>
        <a:ext cx="1706880" cy="36423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42DC1F-4F70-4224-AB0C-25BDD3BD1190}">
      <dsp:nvSpPr>
        <dsp:cNvPr id="0" name=""/>
        <dsp:cNvSpPr/>
      </dsp:nvSpPr>
      <dsp:spPr>
        <a:xfrm>
          <a:off x="0" y="169333"/>
          <a:ext cx="8128000" cy="5079999"/>
        </a:xfrm>
        <a:prstGeom prst="swooshArrow">
          <a:avLst>
            <a:gd name="adj1" fmla="val 25000"/>
            <a:gd name="adj2" fmla="val 25000"/>
          </a:avLst>
        </a:prstGeom>
        <a:solidFill>
          <a:srgbClr val="DAEFED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910938-F04F-4CF0-8821-8AC886B17F14}">
      <dsp:nvSpPr>
        <dsp:cNvPr id="0" name=""/>
        <dsp:cNvSpPr/>
      </dsp:nvSpPr>
      <dsp:spPr>
        <a:xfrm>
          <a:off x="800608" y="3946821"/>
          <a:ext cx="186944" cy="186944"/>
        </a:xfrm>
        <a:prstGeom prst="ellipse">
          <a:avLst/>
        </a:prstGeom>
        <a:solidFill>
          <a:srgbClr val="67C0B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368415-09A0-43DA-AC0F-08A18B747927}">
      <dsp:nvSpPr>
        <dsp:cNvPr id="0" name=""/>
        <dsp:cNvSpPr/>
      </dsp:nvSpPr>
      <dsp:spPr>
        <a:xfrm>
          <a:off x="936443" y="3843123"/>
          <a:ext cx="2368174" cy="12090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58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kern="1200"/>
            <a:t>Risicofactoren</a:t>
          </a:r>
        </a:p>
      </dsp:txBody>
      <dsp:txXfrm>
        <a:off x="936443" y="3843123"/>
        <a:ext cx="2368174" cy="1209040"/>
      </dsp:txXfrm>
    </dsp:sp>
    <dsp:sp modelId="{0A8A338A-791B-4984-9055-29F5C9960505}">
      <dsp:nvSpPr>
        <dsp:cNvPr id="0" name=""/>
        <dsp:cNvSpPr/>
      </dsp:nvSpPr>
      <dsp:spPr>
        <a:xfrm>
          <a:off x="2121408" y="2765213"/>
          <a:ext cx="325120" cy="325120"/>
        </a:xfrm>
        <a:prstGeom prst="ellipse">
          <a:avLst/>
        </a:prstGeom>
        <a:solidFill>
          <a:srgbClr val="67C0B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F736F2-5B0C-4EA6-BA15-8642467BC141}">
      <dsp:nvSpPr>
        <dsp:cNvPr id="0" name=""/>
        <dsp:cNvSpPr/>
      </dsp:nvSpPr>
      <dsp:spPr>
        <a:xfrm>
          <a:off x="2510505" y="2906136"/>
          <a:ext cx="1706880" cy="23215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274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kern="1200"/>
            <a:t>Signalen	</a:t>
          </a:r>
        </a:p>
      </dsp:txBody>
      <dsp:txXfrm>
        <a:off x="2510505" y="2906136"/>
        <a:ext cx="1706880" cy="2321559"/>
      </dsp:txXfrm>
    </dsp:sp>
    <dsp:sp modelId="{6BE4E191-7F21-4C92-B265-0B6132E8C256}">
      <dsp:nvSpPr>
        <dsp:cNvPr id="0" name=""/>
        <dsp:cNvSpPr/>
      </dsp:nvSpPr>
      <dsp:spPr>
        <a:xfrm>
          <a:off x="4138349" y="1794934"/>
          <a:ext cx="430784" cy="430784"/>
        </a:xfrm>
        <a:prstGeom prst="ellipse">
          <a:avLst/>
        </a:prstGeom>
        <a:solidFill>
          <a:srgbClr val="67C0B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3A5FCE-5397-442E-A907-3BB1030A5716}">
      <dsp:nvSpPr>
        <dsp:cNvPr id="0" name=""/>
        <dsp:cNvSpPr/>
      </dsp:nvSpPr>
      <dsp:spPr>
        <a:xfrm>
          <a:off x="3875731" y="2279227"/>
          <a:ext cx="2116394" cy="3139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264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kern="1200"/>
            <a:t>Symptomen </a:t>
          </a:r>
        </a:p>
      </dsp:txBody>
      <dsp:txXfrm>
        <a:off x="3875731" y="2279227"/>
        <a:ext cx="2116394" cy="3139440"/>
      </dsp:txXfrm>
    </dsp:sp>
    <dsp:sp modelId="{3644CC72-BDB8-4F2E-B070-361C730160E7}">
      <dsp:nvSpPr>
        <dsp:cNvPr id="0" name=""/>
        <dsp:cNvSpPr/>
      </dsp:nvSpPr>
      <dsp:spPr>
        <a:xfrm>
          <a:off x="6363353" y="1159747"/>
          <a:ext cx="577088" cy="577088"/>
        </a:xfrm>
        <a:prstGeom prst="ellipse">
          <a:avLst/>
        </a:prstGeom>
        <a:solidFill>
          <a:srgbClr val="67C0B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8BD483-CC4E-43EB-A8A1-E5BA0AE4568B}">
      <dsp:nvSpPr>
        <dsp:cNvPr id="0" name=""/>
        <dsp:cNvSpPr/>
      </dsp:nvSpPr>
      <dsp:spPr>
        <a:xfrm>
          <a:off x="5933440" y="1606973"/>
          <a:ext cx="1706880" cy="3642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5787" tIns="0" rIns="0" bIns="0" numCol="1" spcCol="1270" anchor="t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6500" kern="1200"/>
        </a:p>
      </dsp:txBody>
      <dsp:txXfrm>
        <a:off x="5933440" y="1606973"/>
        <a:ext cx="1706880" cy="36423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804384-A187-4FFC-8611-E310FE09AFF9}" type="datetimeFigureOut">
              <a:rPr lang="nl-NL" smtClean="0"/>
              <a:t>22-11-2024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D85205-6BF8-4B89-AE6D-7AA8A114D3A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047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/>
              <a:t>Signaalfunctie onmiddellijk na SC is vooral ad hoc signaalfunctie, kan en dient uiteraard ook multidisciplinair te gebeuren.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D85205-6BF8-4B89-AE6D-7AA8A114D3A4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0198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DAE546-519F-4F3F-918A-FFEEBDE3D1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C863839-6167-4A5F-8CFF-86C08207CA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0A84786-7B51-427E-826A-7F6FAC56D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4DB75-FA0B-42C0-B18E-962034E8B483}" type="datetimeFigureOut">
              <a:rPr lang="nl-BE" smtClean="0"/>
              <a:t>22/11/2024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290328E-D01C-4AD8-B2E4-BB83FC4B86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3F2D87A-A855-492B-B52E-3BA9690B0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97E7-C2D8-4C98-9C12-83883441A06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39073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0EA31-D4B6-4657-9721-FD040CA37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2903B98-148F-4DB5-B8E8-1BF6A06B0F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5EA25FB-1EDA-423F-9872-73CD50C65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4DB75-FA0B-42C0-B18E-962034E8B483}" type="datetimeFigureOut">
              <a:rPr lang="nl-BE" smtClean="0"/>
              <a:t>22/11/2024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A3D5348-F0D4-47C4-8949-BC20DA058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83B6AB9-3E52-4F0E-B233-54D198C69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97E7-C2D8-4C98-9C12-83883441A06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21371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0FFEC32-9364-441F-97E0-C9D2E007A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2766953-5430-43D3-8C86-C5B467E360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0640733-6032-4CF1-9765-75B9680C0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4DB75-FA0B-42C0-B18E-962034E8B483}" type="datetimeFigureOut">
              <a:rPr lang="nl-BE" smtClean="0"/>
              <a:t>22/11/2024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7C741DC-A8E9-4312-AEE6-523B53CCD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974E73E-78E9-4787-AE18-A9D5831C2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97E7-C2D8-4C98-9C12-83883441A06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37819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CFC34FF-A02E-4183-9DD9-65130BEE2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0A27542-1ECC-44E5-8054-2690976807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E0138C3A-724C-43E1-9977-485F5B648A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378F67B-78E1-469A-925C-7F573A482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4DB75-FA0B-42C0-B18E-962034E8B483}" type="datetimeFigureOut">
              <a:rPr lang="nl-BE" smtClean="0"/>
              <a:t>22/11/2024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3A22607-F253-4E31-8A56-6D8A2A4F1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DFB7B88-8F53-49B8-ADF5-FE46E3BD3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97E7-C2D8-4C98-9C12-83883441A06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47964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EE699B-3E6D-4C80-A324-6ECAC643A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84F6906-AFDC-4C7B-87BE-85A583105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A40361A-4D56-4243-85F1-B8A248D38F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15890436-3AB1-4218-9A04-C20ED6950D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35DCD340-CB42-481C-8B43-4C2B0FC407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45683011-8A50-4B9B-B70A-BC4996D98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4DB75-FA0B-42C0-B18E-962034E8B483}" type="datetimeFigureOut">
              <a:rPr lang="nl-BE" smtClean="0"/>
              <a:t>22/11/2024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226BEA10-9C21-4DE1-B7A3-6068CE8D6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4ACB73AA-6D6B-47A8-BA37-24FA86447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97E7-C2D8-4C98-9C12-83883441A06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28351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537552-D272-4CB6-8D8A-B681841AA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ADAA422A-1AFA-4417-B1EE-C06FAE19E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4DB75-FA0B-42C0-B18E-962034E8B483}" type="datetimeFigureOut">
              <a:rPr lang="nl-BE" smtClean="0"/>
              <a:t>22/11/2024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72AADD5D-E4C6-49FA-9E92-ED904039E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2C3137C-A0BA-4D95-930C-D6B76805F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97E7-C2D8-4C98-9C12-83883441A06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3751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5D858CDC-55B0-422D-99DF-7D5152424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4DB75-FA0B-42C0-B18E-962034E8B483}" type="datetimeFigureOut">
              <a:rPr lang="nl-BE" smtClean="0"/>
              <a:t>22/11/2024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9E2E4B1C-9675-4B4F-986A-0AF02C226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CD3C85DB-D228-4D5C-9BF7-2BBBF185D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97E7-C2D8-4C98-9C12-83883441A06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73930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585A56-3716-4AF3-8EBA-C18AEDCB7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8A95B9F-D641-4454-9DA8-23F4BCC396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9358188-718A-4012-A6FC-998A037B6F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BA276E3-DB75-4462-B5E3-A077CA5B5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4DB75-FA0B-42C0-B18E-962034E8B483}" type="datetimeFigureOut">
              <a:rPr lang="nl-BE" smtClean="0"/>
              <a:t>22/11/2024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71FDD5D-0504-43F2-8B5F-B7C591211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428D6B1-478B-4C61-938D-9B1E16698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97E7-C2D8-4C98-9C12-83883441A06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79491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713C6A-D3C9-4D87-9846-CC83BFE81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2736A1AB-AFD2-4782-A053-970BA55917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FC0E417-E58F-49FE-A0C4-E10FCDE576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B57F65D-347A-49D7-95F9-67EAF58AD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4DB75-FA0B-42C0-B18E-962034E8B483}" type="datetimeFigureOut">
              <a:rPr lang="nl-BE" smtClean="0"/>
              <a:t>22/11/2024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5A3CCB22-3B08-443F-A510-E22C2201D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79454385-9F8E-4E59-A05D-D00AE308D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97E7-C2D8-4C98-9C12-83883441A06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83466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00AA1D-266F-4F90-AB57-40A76A7CD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3B426A4-2767-4A2D-ADC8-B1D537E15B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4945C7A-F60A-45B9-83AE-799C2E5E32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4DB75-FA0B-42C0-B18E-962034E8B483}" type="datetimeFigureOut">
              <a:rPr lang="nl-BE" smtClean="0"/>
              <a:t>22/11/2024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2C9074F-CF84-4B5C-9AC3-501AF0C43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F42ED61-5BF7-4AA5-A1BA-7DF0B92A5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97E7-C2D8-4C98-9C12-83883441A06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31833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5F94B087-3949-4B40-9ED9-9E032395D0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FFC8CCB3-D3C0-4A20-94ED-58582817F2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0C4F9FB-2377-4A39-9056-C87EAAAD58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4DB75-FA0B-42C0-B18E-962034E8B483}" type="datetimeFigureOut">
              <a:rPr lang="nl-BE" smtClean="0"/>
              <a:t>22/11/2024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88AC518-AD8C-40D4-99B7-290D85EEB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1B7244B-71F4-4847-8308-637F468DC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97E7-C2D8-4C98-9C12-83883441A06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50654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0F76A2AC-1AB6-4827-8A88-C5803D656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768108F-5DE1-4A3D-86B5-7A8D9DD17B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A816161-EE3A-47D2-91B6-75594C484E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4DB75-FA0B-42C0-B18E-962034E8B483}" type="datetimeFigureOut">
              <a:rPr lang="nl-BE" smtClean="0"/>
              <a:t>22/11/2024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99D650B-8C3E-452D-925B-39700B17AD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E044CB0-F286-47AF-9527-29AEE9EA34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1A97E7-C2D8-4C98-9C12-83883441A06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404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36209" y="578485"/>
            <a:ext cx="6041071" cy="4552315"/>
          </a:xfrm>
        </p:spPr>
        <p:txBody>
          <a:bodyPr>
            <a:normAutofit/>
          </a:bodyPr>
          <a:lstStyle/>
          <a:p>
            <a:r>
              <a:rPr lang="nl-BE" dirty="0"/>
              <a:t>De relatie tussen de vraag- en de aanbodgestuurde werking van het CLB</a:t>
            </a:r>
            <a:br>
              <a:rPr lang="nl-BE" dirty="0"/>
            </a:br>
            <a:endParaRPr lang="nl-BE" dirty="0"/>
          </a:p>
        </p:txBody>
      </p:sp>
      <p:pic>
        <p:nvPicPr>
          <p:cNvPr id="5" name="Afbeelding 4" descr="Afbeelding met tekst, schermopname, Rechthoek, diagram&#10;&#10;Automatisch gegenereerde beschrijving">
            <a:extLst>
              <a:ext uri="{FF2B5EF4-FFF2-40B4-BE49-F238E27FC236}">
                <a16:creationId xmlns:a16="http://schemas.microsoft.com/office/drawing/2014/main" id="{8B2830F6-DDB4-143F-DAC6-AE598AA698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723" y="158934"/>
            <a:ext cx="4978536" cy="6120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6505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5AF355A-0456-43E2-B286-12F485F69B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11737182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kstvak 1">
            <a:extLst>
              <a:ext uri="{FF2B5EF4-FFF2-40B4-BE49-F238E27FC236}">
                <a16:creationId xmlns:a16="http://schemas.microsoft.com/office/drawing/2014/main" id="{386B822D-99F0-0803-DBB2-2E836E3EFD95}"/>
              </a:ext>
            </a:extLst>
          </p:cNvPr>
          <p:cNvSpPr txBox="1"/>
          <p:nvPr/>
        </p:nvSpPr>
        <p:spPr>
          <a:xfrm>
            <a:off x="7935490" y="2514424"/>
            <a:ext cx="20379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Problematisch </a:t>
            </a:r>
            <a:br>
              <a:rPr lang="nl-BE" sz="2400" dirty="0"/>
            </a:br>
            <a:r>
              <a:rPr lang="nl-BE" sz="2400" dirty="0"/>
              <a:t>functioneren</a:t>
            </a:r>
          </a:p>
        </p:txBody>
      </p:sp>
    </p:spTree>
    <p:extLst>
      <p:ext uri="{BB962C8B-B14F-4D97-AF65-F5344CB8AC3E}">
        <p14:creationId xmlns:p14="http://schemas.microsoft.com/office/powerpoint/2010/main" val="153902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5AF355A-0456-43E2-B286-12F485F69B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1314757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0" name="Groep 9">
            <a:extLst>
              <a:ext uri="{FF2B5EF4-FFF2-40B4-BE49-F238E27FC236}">
                <a16:creationId xmlns:a16="http://schemas.microsoft.com/office/drawing/2014/main" id="{A269734B-8C27-42BB-99EC-24DE0B29EA55}"/>
              </a:ext>
            </a:extLst>
          </p:cNvPr>
          <p:cNvGrpSpPr/>
          <p:nvPr/>
        </p:nvGrpSpPr>
        <p:grpSpPr>
          <a:xfrm>
            <a:off x="2141033" y="1843810"/>
            <a:ext cx="3984463" cy="4891529"/>
            <a:chOff x="2700592" y="1690255"/>
            <a:chExt cx="4093498" cy="4891529"/>
          </a:xfrm>
        </p:grpSpPr>
        <p:cxnSp>
          <p:nvCxnSpPr>
            <p:cNvPr id="5" name="Rechte verbindingslijn 4">
              <a:extLst>
                <a:ext uri="{FF2B5EF4-FFF2-40B4-BE49-F238E27FC236}">
                  <a16:creationId xmlns:a16="http://schemas.microsoft.com/office/drawing/2014/main" id="{0D827B70-BAA5-421D-AD4A-3F7360F4B833}"/>
                </a:ext>
              </a:extLst>
            </p:cNvPr>
            <p:cNvCxnSpPr/>
            <p:nvPr/>
          </p:nvCxnSpPr>
          <p:spPr>
            <a:xfrm>
              <a:off x="6539345" y="1690255"/>
              <a:ext cx="0" cy="3315854"/>
            </a:xfrm>
            <a:prstGeom prst="line">
              <a:avLst/>
            </a:prstGeom>
            <a:ln w="63500">
              <a:solidFill>
                <a:srgbClr val="67C0BA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9" name="Ovaal 8">
              <a:extLst>
                <a:ext uri="{FF2B5EF4-FFF2-40B4-BE49-F238E27FC236}">
                  <a16:creationId xmlns:a16="http://schemas.microsoft.com/office/drawing/2014/main" id="{E0E8B57A-8BF0-4F33-B8FB-C0634950DEC7}"/>
                </a:ext>
              </a:extLst>
            </p:cNvPr>
            <p:cNvSpPr/>
            <p:nvPr/>
          </p:nvSpPr>
          <p:spPr>
            <a:xfrm>
              <a:off x="2700592" y="5067616"/>
              <a:ext cx="4093498" cy="1514168"/>
            </a:xfrm>
            <a:prstGeom prst="ellipse">
              <a:avLst/>
            </a:prstGeom>
            <a:solidFill>
              <a:srgbClr val="67C0BA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/>
                <a:t>Verkend, gedetecteerd en besproken tijdens aanbodgestuurde leerlingenbegeleiding </a:t>
              </a:r>
            </a:p>
          </p:txBody>
        </p:sp>
      </p:grpSp>
      <p:sp>
        <p:nvSpPr>
          <p:cNvPr id="11" name="Rechthoek 10">
            <a:extLst>
              <a:ext uri="{FF2B5EF4-FFF2-40B4-BE49-F238E27FC236}">
                <a16:creationId xmlns:a16="http://schemas.microsoft.com/office/drawing/2014/main" id="{533E4DF7-1986-4005-8ABF-34F9E2CE6B1C}"/>
              </a:ext>
            </a:extLst>
          </p:cNvPr>
          <p:cNvSpPr/>
          <p:nvPr/>
        </p:nvSpPr>
        <p:spPr>
          <a:xfrm>
            <a:off x="1960045" y="2865116"/>
            <a:ext cx="1917291" cy="914400"/>
          </a:xfrm>
          <a:prstGeom prst="rect">
            <a:avLst/>
          </a:prstGeom>
          <a:solidFill>
            <a:srgbClr val="67C0BA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nl-BE" dirty="0"/>
              <a:t>Van het kind en de context</a:t>
            </a:r>
          </a:p>
        </p:txBody>
      </p:sp>
      <p:grpSp>
        <p:nvGrpSpPr>
          <p:cNvPr id="2" name="Groep 1"/>
          <p:cNvGrpSpPr/>
          <p:nvPr/>
        </p:nvGrpSpPr>
        <p:grpSpPr>
          <a:xfrm>
            <a:off x="1153654" y="1563329"/>
            <a:ext cx="694811" cy="4758813"/>
            <a:chOff x="1153654" y="1563329"/>
            <a:chExt cx="694811" cy="4758813"/>
          </a:xfrm>
        </p:grpSpPr>
        <p:cxnSp>
          <p:nvCxnSpPr>
            <p:cNvPr id="13" name="Rechte verbindingslijn met pijl 12">
              <a:extLst>
                <a:ext uri="{FF2B5EF4-FFF2-40B4-BE49-F238E27FC236}">
                  <a16:creationId xmlns:a16="http://schemas.microsoft.com/office/drawing/2014/main" id="{EFD83373-38D5-4B45-BA97-512A6116C355}"/>
                </a:ext>
              </a:extLst>
            </p:cNvPr>
            <p:cNvCxnSpPr/>
            <p:nvPr/>
          </p:nvCxnSpPr>
          <p:spPr>
            <a:xfrm>
              <a:off x="1848465" y="1563329"/>
              <a:ext cx="0" cy="4758813"/>
            </a:xfrm>
            <a:prstGeom prst="straightConnector1">
              <a:avLst/>
            </a:prstGeom>
            <a:ln w="63500">
              <a:solidFill>
                <a:srgbClr val="67C0BA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hthoek 13">
              <a:extLst>
                <a:ext uri="{FF2B5EF4-FFF2-40B4-BE49-F238E27FC236}">
                  <a16:creationId xmlns:a16="http://schemas.microsoft.com/office/drawing/2014/main" id="{F169DB4E-5603-44A1-B05A-3AD28996EA2F}"/>
                </a:ext>
              </a:extLst>
            </p:cNvPr>
            <p:cNvSpPr/>
            <p:nvPr/>
          </p:nvSpPr>
          <p:spPr>
            <a:xfrm rot="16200000">
              <a:off x="-527662" y="3630560"/>
              <a:ext cx="3873909" cy="511277"/>
            </a:xfrm>
            <a:prstGeom prst="rect">
              <a:avLst/>
            </a:prstGeom>
            <a:noFill/>
            <a:ln>
              <a:solidFill>
                <a:srgbClr val="67C0B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>
                  <a:solidFill>
                    <a:schemeClr val="tx1"/>
                  </a:solidFill>
                </a:rPr>
                <a:t>Universele en selectieve preventie</a:t>
              </a:r>
            </a:p>
          </p:txBody>
        </p:sp>
      </p:grpSp>
      <p:cxnSp>
        <p:nvCxnSpPr>
          <p:cNvPr id="6" name="Rechte verbindingslijn 5">
            <a:extLst>
              <a:ext uri="{FF2B5EF4-FFF2-40B4-BE49-F238E27FC236}">
                <a16:creationId xmlns:a16="http://schemas.microsoft.com/office/drawing/2014/main" id="{73C9EFA1-8BC5-E599-1D7E-1CCE4DC37734}"/>
              </a:ext>
            </a:extLst>
          </p:cNvPr>
          <p:cNvCxnSpPr>
            <a:cxnSpLocks/>
          </p:cNvCxnSpPr>
          <p:nvPr/>
        </p:nvCxnSpPr>
        <p:spPr>
          <a:xfrm>
            <a:off x="2263698" y="5123944"/>
            <a:ext cx="3607054" cy="0"/>
          </a:xfrm>
          <a:prstGeom prst="line">
            <a:avLst/>
          </a:prstGeom>
          <a:ln w="63500">
            <a:solidFill>
              <a:srgbClr val="67C0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6" name="Tekstvak 15">
            <a:extLst>
              <a:ext uri="{FF2B5EF4-FFF2-40B4-BE49-F238E27FC236}">
                <a16:creationId xmlns:a16="http://schemas.microsoft.com/office/drawing/2014/main" id="{7C2E2694-86A6-5A9F-F836-9E11CE7B47EE}"/>
              </a:ext>
            </a:extLst>
          </p:cNvPr>
          <p:cNvSpPr txBox="1"/>
          <p:nvPr/>
        </p:nvSpPr>
        <p:spPr>
          <a:xfrm>
            <a:off x="7935490" y="2514424"/>
            <a:ext cx="20379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Problematisch </a:t>
            </a:r>
            <a:br>
              <a:rPr lang="nl-BE" sz="2400" dirty="0"/>
            </a:br>
            <a:r>
              <a:rPr lang="nl-BE" sz="2400" dirty="0"/>
              <a:t>functioneren</a:t>
            </a:r>
          </a:p>
        </p:txBody>
      </p:sp>
    </p:spTree>
    <p:extLst>
      <p:ext uri="{BB962C8B-B14F-4D97-AF65-F5344CB8AC3E}">
        <p14:creationId xmlns:p14="http://schemas.microsoft.com/office/powerpoint/2010/main" val="726333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5AF355A-0456-43E2-B286-12F485F69B0B}"/>
              </a:ext>
            </a:extLst>
          </p:cNvPr>
          <p:cNvGraphicFramePr/>
          <p:nvPr/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5" name="Rechte verbindingslijn 4">
            <a:extLst>
              <a:ext uri="{FF2B5EF4-FFF2-40B4-BE49-F238E27FC236}">
                <a16:creationId xmlns:a16="http://schemas.microsoft.com/office/drawing/2014/main" id="{0D827B70-BAA5-421D-AD4A-3F7360F4B833}"/>
              </a:ext>
            </a:extLst>
          </p:cNvPr>
          <p:cNvCxnSpPr/>
          <p:nvPr/>
        </p:nvCxnSpPr>
        <p:spPr>
          <a:xfrm>
            <a:off x="5877536" y="1843810"/>
            <a:ext cx="0" cy="3315854"/>
          </a:xfrm>
          <a:prstGeom prst="line">
            <a:avLst/>
          </a:prstGeom>
          <a:ln w="63500">
            <a:solidFill>
              <a:srgbClr val="67C0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Rechthoek 10">
            <a:extLst>
              <a:ext uri="{FF2B5EF4-FFF2-40B4-BE49-F238E27FC236}">
                <a16:creationId xmlns:a16="http://schemas.microsoft.com/office/drawing/2014/main" id="{533E4DF7-1986-4005-8ABF-34F9E2CE6B1C}"/>
              </a:ext>
            </a:extLst>
          </p:cNvPr>
          <p:cNvSpPr/>
          <p:nvPr/>
        </p:nvSpPr>
        <p:spPr>
          <a:xfrm>
            <a:off x="1960045" y="2865116"/>
            <a:ext cx="1917291" cy="914400"/>
          </a:xfrm>
          <a:prstGeom prst="rect">
            <a:avLst/>
          </a:prstGeom>
          <a:solidFill>
            <a:srgbClr val="67C0BA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nl-BE" dirty="0"/>
              <a:t>Van het kind en de context</a:t>
            </a:r>
          </a:p>
        </p:txBody>
      </p:sp>
      <p:grpSp>
        <p:nvGrpSpPr>
          <p:cNvPr id="2" name="Groep 1"/>
          <p:cNvGrpSpPr/>
          <p:nvPr/>
        </p:nvGrpSpPr>
        <p:grpSpPr>
          <a:xfrm>
            <a:off x="1153654" y="1563329"/>
            <a:ext cx="694811" cy="4758813"/>
            <a:chOff x="1153654" y="1563329"/>
            <a:chExt cx="694811" cy="4758813"/>
          </a:xfrm>
        </p:grpSpPr>
        <p:cxnSp>
          <p:nvCxnSpPr>
            <p:cNvPr id="13" name="Rechte verbindingslijn met pijl 12">
              <a:extLst>
                <a:ext uri="{FF2B5EF4-FFF2-40B4-BE49-F238E27FC236}">
                  <a16:creationId xmlns:a16="http://schemas.microsoft.com/office/drawing/2014/main" id="{EFD83373-38D5-4B45-BA97-512A6116C355}"/>
                </a:ext>
              </a:extLst>
            </p:cNvPr>
            <p:cNvCxnSpPr/>
            <p:nvPr/>
          </p:nvCxnSpPr>
          <p:spPr>
            <a:xfrm>
              <a:off x="1848465" y="1563329"/>
              <a:ext cx="0" cy="4758813"/>
            </a:xfrm>
            <a:prstGeom prst="straightConnector1">
              <a:avLst/>
            </a:prstGeom>
            <a:ln w="63500">
              <a:solidFill>
                <a:srgbClr val="67C0BA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hthoek 13">
              <a:extLst>
                <a:ext uri="{FF2B5EF4-FFF2-40B4-BE49-F238E27FC236}">
                  <a16:creationId xmlns:a16="http://schemas.microsoft.com/office/drawing/2014/main" id="{F169DB4E-5603-44A1-B05A-3AD28996EA2F}"/>
                </a:ext>
              </a:extLst>
            </p:cNvPr>
            <p:cNvSpPr/>
            <p:nvPr/>
          </p:nvSpPr>
          <p:spPr>
            <a:xfrm rot="16200000">
              <a:off x="-527662" y="3630560"/>
              <a:ext cx="3873909" cy="511277"/>
            </a:xfrm>
            <a:prstGeom prst="rect">
              <a:avLst/>
            </a:prstGeom>
            <a:noFill/>
            <a:ln>
              <a:solidFill>
                <a:srgbClr val="67C0B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>
                  <a:solidFill>
                    <a:schemeClr val="tx1"/>
                  </a:solidFill>
                </a:rPr>
                <a:t>Universele en selectieve preventie</a:t>
              </a:r>
            </a:p>
          </p:txBody>
        </p:sp>
      </p:grpSp>
      <p:sp>
        <p:nvSpPr>
          <p:cNvPr id="3" name="Tekstvak 2"/>
          <p:cNvSpPr txBox="1"/>
          <p:nvPr/>
        </p:nvSpPr>
        <p:spPr>
          <a:xfrm>
            <a:off x="7935490" y="2514424"/>
            <a:ext cx="20379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Problematisch </a:t>
            </a:r>
            <a:br>
              <a:rPr lang="nl-BE" sz="2400" dirty="0"/>
            </a:br>
            <a:r>
              <a:rPr lang="nl-BE" sz="2400" dirty="0"/>
              <a:t>functioneren</a:t>
            </a:r>
          </a:p>
        </p:txBody>
      </p:sp>
      <p:cxnSp>
        <p:nvCxnSpPr>
          <p:cNvPr id="6" name="Rechte verbindingslijn 5">
            <a:extLst>
              <a:ext uri="{FF2B5EF4-FFF2-40B4-BE49-F238E27FC236}">
                <a16:creationId xmlns:a16="http://schemas.microsoft.com/office/drawing/2014/main" id="{73C9EFA1-8BC5-E599-1D7E-1CCE4DC37734}"/>
              </a:ext>
            </a:extLst>
          </p:cNvPr>
          <p:cNvCxnSpPr>
            <a:cxnSpLocks/>
          </p:cNvCxnSpPr>
          <p:nvPr/>
        </p:nvCxnSpPr>
        <p:spPr>
          <a:xfrm>
            <a:off x="2263698" y="5123944"/>
            <a:ext cx="3607054" cy="0"/>
          </a:xfrm>
          <a:prstGeom prst="line">
            <a:avLst/>
          </a:prstGeom>
          <a:ln w="63500">
            <a:solidFill>
              <a:srgbClr val="67C0BA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grpSp>
        <p:nvGrpSpPr>
          <p:cNvPr id="7" name="Groep 6">
            <a:extLst>
              <a:ext uri="{FF2B5EF4-FFF2-40B4-BE49-F238E27FC236}">
                <a16:creationId xmlns:a16="http://schemas.microsoft.com/office/drawing/2014/main" id="{C3E4C776-6663-9958-015B-BDDF7AC539F7}"/>
              </a:ext>
            </a:extLst>
          </p:cNvPr>
          <p:cNvGrpSpPr/>
          <p:nvPr/>
        </p:nvGrpSpPr>
        <p:grpSpPr>
          <a:xfrm>
            <a:off x="6186653" y="834061"/>
            <a:ext cx="4156275" cy="4810943"/>
            <a:chOff x="4095382" y="1848934"/>
            <a:chExt cx="2450407" cy="4984998"/>
          </a:xfrm>
          <a:solidFill>
            <a:schemeClr val="accent2"/>
          </a:solidFill>
        </p:grpSpPr>
        <p:cxnSp>
          <p:nvCxnSpPr>
            <p:cNvPr id="15" name="Rechte verbindingslijn 14">
              <a:extLst>
                <a:ext uri="{FF2B5EF4-FFF2-40B4-BE49-F238E27FC236}">
                  <a16:creationId xmlns:a16="http://schemas.microsoft.com/office/drawing/2014/main" id="{0B4E8F5E-3C1B-0AB3-211D-EB76AEB5F8C4}"/>
                </a:ext>
              </a:extLst>
            </p:cNvPr>
            <p:cNvCxnSpPr>
              <a:cxnSpLocks/>
            </p:cNvCxnSpPr>
            <p:nvPr/>
          </p:nvCxnSpPr>
          <p:spPr>
            <a:xfrm>
              <a:off x="6545789" y="1848934"/>
              <a:ext cx="0" cy="3352168"/>
            </a:xfrm>
            <a:prstGeom prst="line">
              <a:avLst/>
            </a:prstGeom>
            <a:grpFill/>
            <a:ln w="63500">
              <a:solidFill>
                <a:srgbClr val="C3124C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12" name="Ovaal 11">
              <a:extLst>
                <a:ext uri="{FF2B5EF4-FFF2-40B4-BE49-F238E27FC236}">
                  <a16:creationId xmlns:a16="http://schemas.microsoft.com/office/drawing/2014/main" id="{1EC2C762-A1E6-6C67-4EAB-5727D9E9DE5D}"/>
                </a:ext>
              </a:extLst>
            </p:cNvPr>
            <p:cNvSpPr/>
            <p:nvPr/>
          </p:nvSpPr>
          <p:spPr>
            <a:xfrm>
              <a:off x="4095382" y="5319765"/>
              <a:ext cx="2395743" cy="1514167"/>
            </a:xfrm>
            <a:prstGeom prst="ellipse">
              <a:avLst/>
            </a:prstGeom>
            <a:solidFill>
              <a:srgbClr val="C3124C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 dirty="0"/>
                <a:t>Vraaggestuurde werking CLB, naar aanleiding van een vraag, een zorg bij leerling, ouders, school of CLB</a:t>
              </a:r>
            </a:p>
          </p:txBody>
        </p:sp>
      </p:grpSp>
      <p:sp>
        <p:nvSpPr>
          <p:cNvPr id="17" name="Rechthoek 16">
            <a:extLst>
              <a:ext uri="{FF2B5EF4-FFF2-40B4-BE49-F238E27FC236}">
                <a16:creationId xmlns:a16="http://schemas.microsoft.com/office/drawing/2014/main" id="{651C8B66-BE8E-4ECA-E243-E99C4AACA00C}"/>
              </a:ext>
            </a:extLst>
          </p:cNvPr>
          <p:cNvSpPr/>
          <p:nvPr/>
        </p:nvSpPr>
        <p:spPr>
          <a:xfrm>
            <a:off x="6344952" y="1293934"/>
            <a:ext cx="1917291" cy="914400"/>
          </a:xfrm>
          <a:prstGeom prst="rect">
            <a:avLst/>
          </a:prstGeom>
          <a:solidFill>
            <a:srgbClr val="C3124C"/>
          </a:solidFill>
          <a:ln>
            <a:solidFill>
              <a:srgbClr val="C3124C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nl-BE"/>
              <a:t>Van het kind en de context</a:t>
            </a:r>
          </a:p>
        </p:txBody>
      </p:sp>
      <p:grpSp>
        <p:nvGrpSpPr>
          <p:cNvPr id="18" name="Groep 17">
            <a:extLst>
              <a:ext uri="{FF2B5EF4-FFF2-40B4-BE49-F238E27FC236}">
                <a16:creationId xmlns:a16="http://schemas.microsoft.com/office/drawing/2014/main" id="{6A13FDB0-D32D-2BED-7514-9C6CD569B1AE}"/>
              </a:ext>
            </a:extLst>
          </p:cNvPr>
          <p:cNvGrpSpPr/>
          <p:nvPr/>
        </p:nvGrpSpPr>
        <p:grpSpPr>
          <a:xfrm>
            <a:off x="5189982" y="274275"/>
            <a:ext cx="4970018" cy="782037"/>
            <a:chOff x="5186471" y="359916"/>
            <a:chExt cx="4970018" cy="782037"/>
          </a:xfrm>
        </p:grpSpPr>
        <p:sp>
          <p:nvSpPr>
            <p:cNvPr id="19" name="Rechthoek 18">
              <a:extLst>
                <a:ext uri="{FF2B5EF4-FFF2-40B4-BE49-F238E27FC236}">
                  <a16:creationId xmlns:a16="http://schemas.microsoft.com/office/drawing/2014/main" id="{938B100E-B26F-1632-C01F-9E453CB3AB20}"/>
                </a:ext>
              </a:extLst>
            </p:cNvPr>
            <p:cNvSpPr/>
            <p:nvPr/>
          </p:nvSpPr>
          <p:spPr>
            <a:xfrm>
              <a:off x="6096000" y="359916"/>
              <a:ext cx="3873909" cy="511277"/>
            </a:xfrm>
            <a:prstGeom prst="rect">
              <a:avLst/>
            </a:prstGeom>
            <a:noFill/>
            <a:ln>
              <a:solidFill>
                <a:srgbClr val="C312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BE">
                  <a:solidFill>
                    <a:schemeClr val="tx1"/>
                  </a:solidFill>
                </a:rPr>
                <a:t>Probleemgestuurde werking</a:t>
              </a:r>
            </a:p>
          </p:txBody>
        </p:sp>
        <p:cxnSp>
          <p:nvCxnSpPr>
            <p:cNvPr id="20" name="Rechte verbindingslijn met pijl 19">
              <a:extLst>
                <a:ext uri="{FF2B5EF4-FFF2-40B4-BE49-F238E27FC236}">
                  <a16:creationId xmlns:a16="http://schemas.microsoft.com/office/drawing/2014/main" id="{6819B286-EA60-0077-3199-080D8BFC1125}"/>
                </a:ext>
              </a:extLst>
            </p:cNvPr>
            <p:cNvCxnSpPr/>
            <p:nvPr/>
          </p:nvCxnSpPr>
          <p:spPr>
            <a:xfrm flipH="1">
              <a:off x="5186471" y="1131272"/>
              <a:ext cx="4970018" cy="10681"/>
            </a:xfrm>
            <a:prstGeom prst="straightConnector1">
              <a:avLst/>
            </a:prstGeom>
            <a:ln w="63500">
              <a:solidFill>
                <a:srgbClr val="C3124C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Ovaal 20">
            <a:extLst>
              <a:ext uri="{FF2B5EF4-FFF2-40B4-BE49-F238E27FC236}">
                <a16:creationId xmlns:a16="http://schemas.microsoft.com/office/drawing/2014/main" id="{EF022D44-877C-7712-8EFD-403143F6C201}"/>
              </a:ext>
            </a:extLst>
          </p:cNvPr>
          <p:cNvSpPr/>
          <p:nvPr/>
        </p:nvSpPr>
        <p:spPr>
          <a:xfrm>
            <a:off x="2141033" y="5221171"/>
            <a:ext cx="3984463" cy="1514168"/>
          </a:xfrm>
          <a:prstGeom prst="ellipse">
            <a:avLst/>
          </a:prstGeom>
          <a:solidFill>
            <a:srgbClr val="67C0BA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/>
              <a:t>Verkend, gedetecteerd en besproken tijdens aanbodgestuurde leerlingenbegeleiding </a:t>
            </a:r>
          </a:p>
        </p:txBody>
      </p:sp>
      <p:cxnSp>
        <p:nvCxnSpPr>
          <p:cNvPr id="22" name="Rechte verbindingslijn 21">
            <a:extLst>
              <a:ext uri="{FF2B5EF4-FFF2-40B4-BE49-F238E27FC236}">
                <a16:creationId xmlns:a16="http://schemas.microsoft.com/office/drawing/2014/main" id="{D4485130-7038-2CC3-CD15-0B718F411757}"/>
              </a:ext>
            </a:extLst>
          </p:cNvPr>
          <p:cNvCxnSpPr>
            <a:cxnSpLocks/>
          </p:cNvCxnSpPr>
          <p:nvPr/>
        </p:nvCxnSpPr>
        <p:spPr>
          <a:xfrm>
            <a:off x="3905988" y="4037293"/>
            <a:ext cx="6454663" cy="0"/>
          </a:xfrm>
          <a:prstGeom prst="line">
            <a:avLst/>
          </a:prstGeom>
          <a:solidFill>
            <a:schemeClr val="accent2"/>
          </a:solidFill>
          <a:ln w="63500">
            <a:solidFill>
              <a:srgbClr val="C3124C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0879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ep 17"/>
          <p:cNvGrpSpPr/>
          <p:nvPr/>
        </p:nvGrpSpPr>
        <p:grpSpPr>
          <a:xfrm>
            <a:off x="5050469" y="483623"/>
            <a:ext cx="6903953" cy="3055465"/>
            <a:chOff x="5021431" y="483623"/>
            <a:chExt cx="6097352" cy="3055465"/>
          </a:xfrm>
        </p:grpSpPr>
        <p:sp>
          <p:nvSpPr>
            <p:cNvPr id="3" name="Tekstvak 2"/>
            <p:cNvSpPr txBox="1"/>
            <p:nvPr/>
          </p:nvSpPr>
          <p:spPr>
            <a:xfrm>
              <a:off x="5428566" y="1175782"/>
              <a:ext cx="2248034" cy="1477328"/>
            </a:xfrm>
            <a:prstGeom prst="rect">
              <a:avLst/>
            </a:prstGeom>
            <a:noFill/>
            <a:ln>
              <a:solidFill>
                <a:srgbClr val="C3124C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nl-BE"/>
                <a:t>CLB-medewerkers: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nl-BE"/>
                <a:t>Onthalen vraag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nl-BE"/>
                <a:t>Verhelderen de vraag en triëren voor verdere begeleiding:</a:t>
              </a:r>
            </a:p>
          </p:txBody>
        </p:sp>
        <p:sp>
          <p:nvSpPr>
            <p:cNvPr id="4" name="Tekstvak 3"/>
            <p:cNvSpPr txBox="1"/>
            <p:nvPr/>
          </p:nvSpPr>
          <p:spPr>
            <a:xfrm>
              <a:off x="7676600" y="2338759"/>
              <a:ext cx="3442183" cy="1200329"/>
            </a:xfrm>
            <a:prstGeom prst="rect">
              <a:avLst/>
            </a:prstGeom>
            <a:noFill/>
            <a:ln>
              <a:solidFill>
                <a:srgbClr val="C3124C"/>
              </a:solidFill>
            </a:ln>
          </p:spPr>
          <p:txBody>
            <a:bodyPr wrap="square" rtlCol="0">
              <a:spAutoFit/>
            </a:bodyPr>
            <a:lstStyle/>
            <a:p>
              <a:pPr marL="285750" indent="-285750">
                <a:buFont typeface="Symbol" panose="05050102010706020507" pitchFamily="18" charset="2"/>
                <a:buChar char="®"/>
              </a:pPr>
              <a:r>
                <a:rPr lang="nl-BE"/>
                <a:t>Handelingsgericht advies</a:t>
              </a:r>
            </a:p>
            <a:p>
              <a:pPr marL="285750" indent="-285750">
                <a:buFont typeface="Symbol" panose="05050102010706020507" pitchFamily="18" charset="2"/>
                <a:buChar char="®"/>
              </a:pPr>
              <a:r>
                <a:rPr lang="nl-BE"/>
                <a:t>Draaischijffunctie</a:t>
              </a:r>
            </a:p>
            <a:p>
              <a:pPr marL="285750" indent="-285750">
                <a:buFont typeface="Symbol" panose="05050102010706020507" pitchFamily="18" charset="2"/>
                <a:buChar char="®"/>
              </a:pPr>
              <a:r>
                <a:rPr lang="nl-BE"/>
                <a:t>Consultatieve leerlingenbegeleiding</a:t>
              </a:r>
            </a:p>
            <a:p>
              <a:pPr marL="285750" indent="-285750">
                <a:buFont typeface="Symbol" panose="05050102010706020507" pitchFamily="18" charset="2"/>
                <a:buChar char="®"/>
              </a:pPr>
              <a:r>
                <a:rPr lang="nl-BE"/>
                <a:t>Signaalfunctie (ad hoc)</a:t>
              </a:r>
            </a:p>
          </p:txBody>
        </p:sp>
        <p:sp>
          <p:nvSpPr>
            <p:cNvPr id="5" name="Gebogen pijl 4"/>
            <p:cNvSpPr/>
            <p:nvPr/>
          </p:nvSpPr>
          <p:spPr>
            <a:xfrm rot="5400000">
              <a:off x="5398829" y="106225"/>
              <a:ext cx="692160" cy="1446955"/>
            </a:xfrm>
            <a:prstGeom prst="bentArrow">
              <a:avLst/>
            </a:prstGeom>
            <a:solidFill>
              <a:srgbClr val="C312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</p:grpSp>
      <p:sp>
        <p:nvSpPr>
          <p:cNvPr id="7" name="Tekstvak 6"/>
          <p:cNvSpPr txBox="1"/>
          <p:nvPr/>
        </p:nvSpPr>
        <p:spPr>
          <a:xfrm>
            <a:off x="7776417" y="4872042"/>
            <a:ext cx="4178003" cy="1754326"/>
          </a:xfrm>
          <a:prstGeom prst="rect">
            <a:avLst/>
          </a:prstGeom>
          <a:noFill/>
          <a:ln>
            <a:solidFill>
              <a:srgbClr val="C3124C"/>
            </a:solidFill>
          </a:ln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C3124C"/>
                </a:solidFill>
              </a:rPr>
              <a:t>Multidisciplinair team:</a:t>
            </a:r>
          </a:p>
          <a:p>
            <a:r>
              <a:rPr lang="nl-BE" dirty="0"/>
              <a:t>Uitbreiding van zorg + consultatieve reflex: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dirty="0"/>
              <a:t>Handelingsgerichte diagnostiek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dirty="0"/>
              <a:t>Handelingsgericht advies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dirty="0"/>
              <a:t>Begeleiding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dirty="0"/>
              <a:t>Draaischijffunctie</a:t>
            </a:r>
          </a:p>
        </p:txBody>
      </p:sp>
      <p:sp>
        <p:nvSpPr>
          <p:cNvPr id="10" name="Pijl-omlaag 9"/>
          <p:cNvSpPr/>
          <p:nvPr/>
        </p:nvSpPr>
        <p:spPr>
          <a:xfrm rot="16200000">
            <a:off x="7247615" y="5343087"/>
            <a:ext cx="484632" cy="572978"/>
          </a:xfrm>
          <a:prstGeom prst="downArrow">
            <a:avLst/>
          </a:prstGeom>
          <a:solidFill>
            <a:srgbClr val="67C0BA"/>
          </a:solidFill>
          <a:ln>
            <a:solidFill>
              <a:srgbClr val="67C0B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grpSp>
        <p:nvGrpSpPr>
          <p:cNvPr id="19" name="Groep 18"/>
          <p:cNvGrpSpPr/>
          <p:nvPr/>
        </p:nvGrpSpPr>
        <p:grpSpPr>
          <a:xfrm>
            <a:off x="365760" y="3176780"/>
            <a:ext cx="6837680" cy="3052958"/>
            <a:chOff x="755902" y="3185046"/>
            <a:chExt cx="6495223" cy="2889194"/>
          </a:xfrm>
        </p:grpSpPr>
        <p:sp>
          <p:nvSpPr>
            <p:cNvPr id="9" name="Tekstvak 8"/>
            <p:cNvSpPr txBox="1"/>
            <p:nvPr/>
          </p:nvSpPr>
          <p:spPr>
            <a:xfrm>
              <a:off x="755902" y="3874968"/>
              <a:ext cx="2878417" cy="1398076"/>
            </a:xfrm>
            <a:prstGeom prst="rect">
              <a:avLst/>
            </a:prstGeom>
            <a:noFill/>
            <a:ln>
              <a:solidFill>
                <a:srgbClr val="67C0BA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nl-BE" dirty="0"/>
                <a:t>CLB-medewerkers: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nl-BE" dirty="0"/>
                <a:t>Onthalen vraag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nl-BE" dirty="0"/>
                <a:t>Verhelderen de vraag en </a:t>
              </a:r>
              <a:br>
                <a:rPr lang="nl-BE" dirty="0"/>
              </a:br>
              <a:r>
                <a:rPr lang="nl-BE" dirty="0"/>
                <a:t>triëren, indien nodig, voor verdere begeleiding:</a:t>
              </a:r>
            </a:p>
          </p:txBody>
        </p:sp>
        <p:sp>
          <p:nvSpPr>
            <p:cNvPr id="11" name="Tekstvak 10"/>
            <p:cNvSpPr txBox="1"/>
            <p:nvPr/>
          </p:nvSpPr>
          <p:spPr>
            <a:xfrm>
              <a:off x="3634319" y="4938303"/>
              <a:ext cx="3616806" cy="1135937"/>
            </a:xfrm>
            <a:prstGeom prst="rect">
              <a:avLst/>
            </a:prstGeom>
            <a:noFill/>
            <a:ln>
              <a:solidFill>
                <a:srgbClr val="67C0BA"/>
              </a:solidFill>
            </a:ln>
          </p:spPr>
          <p:txBody>
            <a:bodyPr wrap="square" rtlCol="0">
              <a:spAutoFit/>
            </a:bodyPr>
            <a:lstStyle/>
            <a:p>
              <a:pPr marL="285750" indent="-285750">
                <a:buFont typeface="Symbol" panose="05050102010706020507" pitchFamily="18" charset="2"/>
                <a:buChar char="®"/>
              </a:pPr>
              <a:r>
                <a:rPr lang="nl-BE" dirty="0"/>
                <a:t>Handelingsgericht advies</a:t>
              </a:r>
            </a:p>
            <a:p>
              <a:pPr marL="285750" indent="-285750">
                <a:buFont typeface="Symbol" panose="05050102010706020507" pitchFamily="18" charset="2"/>
                <a:buChar char="®"/>
              </a:pPr>
              <a:r>
                <a:rPr lang="nl-BE" dirty="0"/>
                <a:t>Draaischijffunctie</a:t>
              </a:r>
            </a:p>
            <a:p>
              <a:pPr marL="285750" indent="-285750">
                <a:buFont typeface="Symbol" panose="05050102010706020507" pitchFamily="18" charset="2"/>
                <a:buChar char="®"/>
              </a:pPr>
              <a:r>
                <a:rPr lang="nl-BE" dirty="0"/>
                <a:t>Consultatieve leerlingenbegeleiding</a:t>
              </a:r>
            </a:p>
            <a:p>
              <a:pPr marL="285750" indent="-285750">
                <a:buFont typeface="Symbol" panose="05050102010706020507" pitchFamily="18" charset="2"/>
                <a:buChar char="®"/>
              </a:pPr>
              <a:r>
                <a:rPr lang="nl-BE" dirty="0"/>
                <a:t>Signaalfunctie (ad hoc)</a:t>
              </a:r>
            </a:p>
          </p:txBody>
        </p:sp>
        <p:sp>
          <p:nvSpPr>
            <p:cNvPr id="14" name="Pijl-omlaag 13"/>
            <p:cNvSpPr/>
            <p:nvPr/>
          </p:nvSpPr>
          <p:spPr>
            <a:xfrm>
              <a:off x="1577009" y="3185046"/>
              <a:ext cx="337930" cy="689922"/>
            </a:xfrm>
            <a:prstGeom prst="downArrow">
              <a:avLst/>
            </a:prstGeom>
            <a:solidFill>
              <a:srgbClr val="67C0B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  <p:sp>
        <p:nvSpPr>
          <p:cNvPr id="12" name="Gebogen pijl 4">
            <a:extLst>
              <a:ext uri="{FF2B5EF4-FFF2-40B4-BE49-F238E27FC236}">
                <a16:creationId xmlns:a16="http://schemas.microsoft.com/office/drawing/2014/main" id="{96974427-77BA-3896-8650-09C17AA810D0}"/>
              </a:ext>
            </a:extLst>
          </p:cNvPr>
          <p:cNvSpPr/>
          <p:nvPr/>
        </p:nvSpPr>
        <p:spPr>
          <a:xfrm flipV="1">
            <a:off x="1230159" y="5383147"/>
            <a:ext cx="6546258" cy="1337340"/>
          </a:xfrm>
          <a:prstGeom prst="bentArrow">
            <a:avLst>
              <a:gd name="adj1" fmla="val 16453"/>
              <a:gd name="adj2" fmla="val 19562"/>
              <a:gd name="adj3" fmla="val 20338"/>
              <a:gd name="adj4" fmla="val 42524"/>
            </a:avLst>
          </a:prstGeom>
          <a:solidFill>
            <a:srgbClr val="67C0BA"/>
          </a:solidFill>
          <a:ln>
            <a:solidFill>
              <a:srgbClr val="67C0B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sp>
        <p:nvSpPr>
          <p:cNvPr id="16" name="Pijl-omlaag 9">
            <a:extLst>
              <a:ext uri="{FF2B5EF4-FFF2-40B4-BE49-F238E27FC236}">
                <a16:creationId xmlns:a16="http://schemas.microsoft.com/office/drawing/2014/main" id="{5B1E1FCD-2EDE-CB8A-1783-ABDD55E600AB}"/>
              </a:ext>
            </a:extLst>
          </p:cNvPr>
          <p:cNvSpPr/>
          <p:nvPr/>
        </p:nvSpPr>
        <p:spPr>
          <a:xfrm>
            <a:off x="9533186" y="3556405"/>
            <a:ext cx="484632" cy="1315637"/>
          </a:xfrm>
          <a:prstGeom prst="downArrow">
            <a:avLst/>
          </a:prstGeom>
          <a:solidFill>
            <a:srgbClr val="C3124C"/>
          </a:solidFill>
          <a:ln>
            <a:solidFill>
              <a:srgbClr val="C312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ACBEEC79-51B0-33D8-4C47-1960BCF4222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296"/>
          <a:stretch/>
        </p:blipFill>
        <p:spPr>
          <a:xfrm>
            <a:off x="0" y="0"/>
            <a:ext cx="5050465" cy="3378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691467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e1e3eb6a8ca4da4a2e4a4e7f9dbdb0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2025</TermName>
          <TermId xmlns="http://schemas.microsoft.com/office/infopath/2007/PartnerControls">2214d877-6387-4228-804b-908fde3d3bec</TermId>
        </TermInfo>
      </Terms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Centra voor leerlingenbegeleiding</TermName>
          <TermId xmlns="http://schemas.microsoft.com/office/infopath/2007/PartnerControls">6c456ae6-2c51-4e66-bcec-4b78b86ec12e</TermId>
        </TermInfo>
      </Terms>
    </o172414bd89a43df866647d10211954f>
    <TaxCatchAll xmlns="cfc230b1-6dd3-467a-8fcc-dfa9df38b740">
      <Value>81</Value>
      <Value>111</Value>
      <Value>8</Value>
      <Value>24</Value>
      <Value>41</Value>
      <Value>1</Value>
    </TaxCatchAll>
    <_dlc_DocId xmlns="cfc230b1-6dd3-467a-8fcc-dfa9df38b740">GOPRO-1830562155-28095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POC</TermName>
          <TermId xmlns="http://schemas.microsoft.com/office/infopath/2007/PartnerControls">037a9f45-0723-4a69-9106-148f60251794</TermId>
        </TermInfo>
      </Terms>
    </kd5442dc84a74696940d35a8b1c8f311>
    <jf7d25e4f253405f956d844861b53c3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2024-2025</TermName>
          <TermId xmlns="http://schemas.microsoft.com/office/infopath/2007/PartnerControls">18df869e-b5d4-4bd4-82b2-da5e5d780f85</TermId>
        </TermInfo>
      </Terms>
    </jf7d25e4f253405f956d844861b53c3f>
    <GOProMigratieBronGUID xmlns="cfc230b1-6dd3-467a-8fcc-dfa9df38b740" xsi:nil="true"/>
    <lcf76f155ced4ddcb4097134ff3c332f xmlns="90099885-9432-4caf-9870-10dd17e557ce">
      <Terms xmlns="http://schemas.microsoft.com/office/infopath/2007/PartnerControls"/>
    </lcf76f155ced4ddcb4097134ff3c332f>
    <GOProMigratieBronlocatie xmlns="cfc230b1-6dd3-467a-8fcc-dfa9df38b740" xsi:nil="true"/>
    <_dlc_DocIdUrl xmlns="cfc230b1-6dd3-467a-8fcc-dfa9df38b740">
      <Url>https://gemeenschapsonderwijs.sharepoint.com/sites/prodoc/_layouts/15/DocIdRedir.aspx?ID=GOPRO-1830562155-28095</Url>
      <Description>GOPRO-1830562155-28095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CLB</TermName>
          <TermId xmlns="http://schemas.microsoft.com/office/infopath/2007/PartnerControls">489cc368-1704-4cc9-88ce-93281eeedaea</TermId>
        </TermInfo>
      </Terms>
    </fef4875bd7d04335af313950a580cd9d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51" ma:contentTypeDescription="" ma:contentTypeScope="" ma:versionID="6cf31070f0c65a1d4285a7b1a20148c1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70d905a3a207ce35ac5dfb888c184801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dexed="true" ma:internalName="GOProMigratieBronGUID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4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D6BCE120-0629-479A-A97F-4A30096679A1}">
  <ds:schemaRefs>
    <ds:schemaRef ds:uri="3ac174a7-9b00-4cab-8e8c-2328b692a3f2"/>
    <ds:schemaRef ds:uri="b993af48-7284-4b5f-9b1f-14e42a7d94e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1EE494D-DC9F-4A04-A7EC-023AB69B65D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F5355D6-62F4-49B2-AA74-31CF973EFF04}"/>
</file>

<file path=customXml/itemProps4.xml><?xml version="1.0" encoding="utf-8"?>
<ds:datastoreItem xmlns:ds="http://schemas.openxmlformats.org/officeDocument/2006/customXml" ds:itemID="{6E81F2AB-B7C9-42B6-9A52-C77FFC00D4D0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185</Words>
  <Application>Microsoft Office PowerPoint</Application>
  <PresentationFormat>Breedbeeld</PresentationFormat>
  <Paragraphs>44</Paragraphs>
  <Slides>5</Slides>
  <Notes>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Symbol</vt:lpstr>
      <vt:lpstr>Kantoorthema</vt:lpstr>
      <vt:lpstr>De relatie tussen de vraag- en de aanbodgestuurde werking van het CLB 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relatie tussen de vraag- en de aanbodgestuurde werking van het CLB</dc:title>
  <dc:creator>katelijne Van Hoeck</dc:creator>
  <cp:lastModifiedBy>Stefanie Pieters</cp:lastModifiedBy>
  <cp:revision>2</cp:revision>
  <dcterms:created xsi:type="dcterms:W3CDTF">2017-10-10T16:20:24Z</dcterms:created>
  <dcterms:modified xsi:type="dcterms:W3CDTF">2024-11-22T15:59:27Z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ProPublicatiestatus">
    <vt:lpwstr>1;#Online|5d773375-47c0-4896-afa8-6eac5ed3e165</vt:lpwstr>
  </property>
  <property fmtid="{D5CDD505-2E9C-101B-9397-08002B2CF9AE}" pid="4" name="_dlc_DocIdItemGuid">
    <vt:lpwstr>fd8f0b52-bcd4-48ce-9cfe-f56203c8bcd2</vt:lpwstr>
  </property>
  <property fmtid="{D5CDD505-2E9C-101B-9397-08002B2CF9AE}" pid="5" name="GOProOnderwijsniveaus">
    <vt:lpwstr>24;#Centra voor leerlingenbegeleiding|6c456ae6-2c51-4e66-bcec-4b78b86ec12e</vt:lpwstr>
  </property>
  <property fmtid="{D5CDD505-2E9C-101B-9397-08002B2CF9AE}" pid="6" name="MediaServiceImageTags">
    <vt:lpwstr/>
  </property>
  <property fmtid="{D5CDD505-2E9C-101B-9397-08002B2CF9AE}" pid="7" name="GOProOorsprong">
    <vt:lpwstr>81;#POC|037a9f45-0723-4a69-9106-148f60251794</vt:lpwstr>
  </property>
  <property fmtid="{D5CDD505-2E9C-101B-9397-08002B2CF9AE}" pid="8" name="GOProThemas">
    <vt:lpwstr>41;#CLB|489cc368-1704-4cc9-88ce-93281eeedaea</vt:lpwstr>
  </property>
  <property fmtid="{D5CDD505-2E9C-101B-9397-08002B2CF9AE}" pid="9" name="GOProSchooljaar">
    <vt:lpwstr>8;#2024-2025|18df869e-b5d4-4bd4-82b2-da5e5d780f85</vt:lpwstr>
  </property>
  <property fmtid="{D5CDD505-2E9C-101B-9397-08002B2CF9AE}" pid="10" name="GOProJaar">
    <vt:lpwstr>111;#2025|2214d877-6387-4228-804b-908fde3d3bec</vt:lpwstr>
  </property>
</Properties>
</file>