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4.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Override PartName="/docProps/core.xml" ContentType="application/vnd.openxmlformats-package.core-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33" r:id="rId1"/>
    <p:sldMasterId id="2147483761" r:id="rId2"/>
    <p:sldMasterId id="2147483765" r:id="rId3"/>
    <p:sldMasterId id="2147483769" r:id="rId4"/>
    <p:sldMasterId id="2147483773" r:id="rId5"/>
  </p:sldMasterIdLst>
  <p:notesMasterIdLst>
    <p:notesMasterId r:id="rId103"/>
  </p:notesMasterIdLst>
  <p:handoutMasterIdLst>
    <p:handoutMasterId r:id="rId104"/>
  </p:handoutMasterIdLst>
  <p:sldIdLst>
    <p:sldId id="314" r:id="rId6"/>
    <p:sldId id="484" r:id="rId7"/>
    <p:sldId id="315" r:id="rId8"/>
    <p:sldId id="585" r:id="rId9"/>
    <p:sldId id="565" r:id="rId10"/>
    <p:sldId id="581" r:id="rId11"/>
    <p:sldId id="582" r:id="rId12"/>
    <p:sldId id="572" r:id="rId13"/>
    <p:sldId id="576" r:id="rId14"/>
    <p:sldId id="577" r:id="rId15"/>
    <p:sldId id="574" r:id="rId16"/>
    <p:sldId id="578" r:id="rId17"/>
    <p:sldId id="579" r:id="rId18"/>
    <p:sldId id="580" r:id="rId19"/>
    <p:sldId id="586" r:id="rId20"/>
    <p:sldId id="567" r:id="rId21"/>
    <p:sldId id="258" r:id="rId22"/>
    <p:sldId id="312" r:id="rId23"/>
    <p:sldId id="556" r:id="rId24"/>
    <p:sldId id="557" r:id="rId25"/>
    <p:sldId id="558" r:id="rId26"/>
    <p:sldId id="316" r:id="rId27"/>
    <p:sldId id="317" r:id="rId28"/>
    <p:sldId id="287" r:id="rId29"/>
    <p:sldId id="261" r:id="rId30"/>
    <p:sldId id="262" r:id="rId31"/>
    <p:sldId id="290" r:id="rId32"/>
    <p:sldId id="300" r:id="rId33"/>
    <p:sldId id="559" r:id="rId34"/>
    <p:sldId id="560" r:id="rId35"/>
    <p:sldId id="268" r:id="rId36"/>
    <p:sldId id="269" r:id="rId37"/>
    <p:sldId id="284" r:id="rId38"/>
    <p:sldId id="276" r:id="rId39"/>
    <p:sldId id="277" r:id="rId40"/>
    <p:sldId id="285" r:id="rId41"/>
    <p:sldId id="318" r:id="rId42"/>
    <p:sldId id="319" r:id="rId43"/>
    <p:sldId id="320" r:id="rId44"/>
    <p:sldId id="311" r:id="rId45"/>
    <p:sldId id="507" r:id="rId46"/>
    <p:sldId id="333" r:id="rId47"/>
    <p:sldId id="341" r:id="rId48"/>
    <p:sldId id="537" r:id="rId49"/>
    <p:sldId id="466" r:id="rId50"/>
    <p:sldId id="342" r:id="rId51"/>
    <p:sldId id="538" r:id="rId52"/>
    <p:sldId id="467" r:id="rId53"/>
    <p:sldId id="539" r:id="rId54"/>
    <p:sldId id="540" r:id="rId55"/>
    <p:sldId id="541" r:id="rId56"/>
    <p:sldId id="543" r:id="rId57"/>
    <p:sldId id="510" r:id="rId58"/>
    <p:sldId id="511" r:id="rId59"/>
    <p:sldId id="512" r:id="rId60"/>
    <p:sldId id="513" r:id="rId61"/>
    <p:sldId id="514" r:id="rId62"/>
    <p:sldId id="515" r:id="rId63"/>
    <p:sldId id="516" r:id="rId64"/>
    <p:sldId id="517" r:id="rId65"/>
    <p:sldId id="518" r:id="rId66"/>
    <p:sldId id="519" r:id="rId67"/>
    <p:sldId id="520" r:id="rId68"/>
    <p:sldId id="521" r:id="rId69"/>
    <p:sldId id="522" r:id="rId70"/>
    <p:sldId id="523" r:id="rId71"/>
    <p:sldId id="524" r:id="rId72"/>
    <p:sldId id="525" r:id="rId73"/>
    <p:sldId id="526" r:id="rId74"/>
    <p:sldId id="527" r:id="rId75"/>
    <p:sldId id="528" r:id="rId76"/>
    <p:sldId id="544" r:id="rId77"/>
    <p:sldId id="530" r:id="rId78"/>
    <p:sldId id="545" r:id="rId79"/>
    <p:sldId id="531" r:id="rId80"/>
    <p:sldId id="532" r:id="rId81"/>
    <p:sldId id="533" r:id="rId82"/>
    <p:sldId id="546" r:id="rId83"/>
    <p:sldId id="547" r:id="rId84"/>
    <p:sldId id="536" r:id="rId85"/>
    <p:sldId id="561" r:id="rId86"/>
    <p:sldId id="445" r:id="rId87"/>
    <p:sldId id="562" r:id="rId88"/>
    <p:sldId id="439" r:id="rId89"/>
    <p:sldId id="440" r:id="rId90"/>
    <p:sldId id="550" r:id="rId91"/>
    <p:sldId id="443" r:id="rId92"/>
    <p:sldId id="548" r:id="rId93"/>
    <p:sldId id="551" r:id="rId94"/>
    <p:sldId id="552" r:id="rId95"/>
    <p:sldId id="553" r:id="rId96"/>
    <p:sldId id="554" r:id="rId97"/>
    <p:sldId id="555" r:id="rId98"/>
    <p:sldId id="563" r:id="rId99"/>
    <p:sldId id="564" r:id="rId100"/>
    <p:sldId id="442" r:id="rId101"/>
    <p:sldId id="535" r:id="rId10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070"/>
    <a:srgbClr val="F39200"/>
    <a:srgbClr val="143466"/>
    <a:srgbClr val="009FE3"/>
    <a:srgbClr val="D2112F"/>
    <a:srgbClr val="D9112F"/>
    <a:srgbClr val="46667E"/>
    <a:srgbClr val="B02B08"/>
    <a:srgbClr val="06102C"/>
    <a:srgbClr val="710E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C083E6E3-FA7D-4D7B-A595-EF9225AFEA82}">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346" autoAdjust="0"/>
  </p:normalViewPr>
  <p:slideViewPr>
    <p:cSldViewPr snapToGrid="0">
      <p:cViewPr>
        <p:scale>
          <a:sx n="100" d="100"/>
          <a:sy n="100" d="100"/>
        </p:scale>
        <p:origin x="954" y="-192"/>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customXml" Target="../customXml/item3.xml"/><Relationship Id="rId16" Type="http://schemas.openxmlformats.org/officeDocument/2006/relationships/slide" Target="slides/slide11.xml"/><Relationship Id="rId107" Type="http://schemas.openxmlformats.org/officeDocument/2006/relationships/theme" Target="theme/theme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5" Type="http://schemas.openxmlformats.org/officeDocument/2006/relationships/slideMaster" Target="slideMasters/slideMaster5.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113" Type="http://schemas.openxmlformats.org/officeDocument/2006/relationships/customXml" Target="../customXml/item4.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notesMaster" Target="notesMasters/notesMaster1.xml"/><Relationship Id="rId108" Type="http://schemas.openxmlformats.org/officeDocument/2006/relationships/tableStyles" Target="tableStyles.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microsoft.com/office/2016/11/relationships/changesInfo" Target="changesInfos/changesInfo1.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handoutMaster" Target="handoutMasters/handoutMaster1.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customXml" Target="../customXml/item1.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3" Type="http://schemas.openxmlformats.org/officeDocument/2006/relationships/slideMaster" Target="slideMasters/slideMaster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customXml" Target="../customXml/item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eckman Nathalie" userId="S::nathalie.beeckman@cohezio.be::618c33a6-cc10-47de-9998-bba0c24c2e58" providerId="AD" clId="Web-{BFCF6D25-6BBD-0639-F7E1-CF1ED1EAC791}"/>
    <pc:docChg chg="addSld">
      <pc:chgData name="Beeckman Nathalie" userId="S::nathalie.beeckman@cohezio.be::618c33a6-cc10-47de-9998-bba0c24c2e58" providerId="AD" clId="Web-{BFCF6D25-6BBD-0639-F7E1-CF1ED1EAC791}" dt="2025-05-22T16:06:20.808" v="0"/>
      <pc:docMkLst>
        <pc:docMk/>
      </pc:docMkLst>
      <pc:sldChg chg="add">
        <pc:chgData name="Beeckman Nathalie" userId="S::nathalie.beeckman@cohezio.be::618c33a6-cc10-47de-9998-bba0c24c2e58" providerId="AD" clId="Web-{BFCF6D25-6BBD-0639-F7E1-CF1ED1EAC791}" dt="2025-05-22T16:06:20.808" v="0"/>
        <pc:sldMkLst>
          <pc:docMk/>
          <pc:sldMk cId="1553468484" sldId="586"/>
        </pc:sldMkLst>
      </pc:sldChg>
    </pc:docChg>
  </pc:docChgLst>
  <pc:docChgLst>
    <pc:chgData name="Beeckman Nathalie" userId="S::nathalie.beeckman@cohezio.be::618c33a6-cc10-47de-9998-bba0c24c2e58" providerId="AD" clId="Web-{077954A4-45EE-2A46-87A8-0C05B2968DE2}"/>
    <pc:docChg chg="delSld">
      <pc:chgData name="Beeckman Nathalie" userId="S::nathalie.beeckman@cohezio.be::618c33a6-cc10-47de-9998-bba0c24c2e58" providerId="AD" clId="Web-{077954A4-45EE-2A46-87A8-0C05B2968DE2}" dt="2025-05-19T12:52:33.461" v="1"/>
      <pc:docMkLst>
        <pc:docMk/>
      </pc:docMkLst>
      <pc:sldChg chg="del">
        <pc:chgData name="Beeckman Nathalie" userId="S::nathalie.beeckman@cohezio.be::618c33a6-cc10-47de-9998-bba0c24c2e58" providerId="AD" clId="Web-{077954A4-45EE-2A46-87A8-0C05B2968DE2}" dt="2025-05-19T12:52:03.023" v="0"/>
        <pc:sldMkLst>
          <pc:docMk/>
          <pc:sldMk cId="12799174" sldId="299"/>
        </pc:sldMkLst>
      </pc:sldChg>
      <pc:sldChg chg="del">
        <pc:chgData name="Beeckman Nathalie" userId="S::nathalie.beeckman@cohezio.be::618c33a6-cc10-47de-9998-bba0c24c2e58" providerId="AD" clId="Web-{077954A4-45EE-2A46-87A8-0C05B2968DE2}" dt="2025-05-19T12:52:33.461" v="1"/>
        <pc:sldMkLst>
          <pc:docMk/>
          <pc:sldMk cId="3298115808" sldId="451"/>
        </pc:sldMkLst>
      </pc:sldChg>
    </pc:docChg>
  </pc:docChgLst>
  <pc:docChgLst>
    <pc:chgData name="Mussen Lieve" userId="265c1a08-3dd7-408d-ad91-c5d0739b42df" providerId="ADAL" clId="{52F02BB1-CD14-4686-A8C1-61A816AFE2BD}"/>
    <pc:docChg chg="undo custSel addSld delSld modSld">
      <pc:chgData name="Mussen Lieve" userId="265c1a08-3dd7-408d-ad91-c5d0739b42df" providerId="ADAL" clId="{52F02BB1-CD14-4686-A8C1-61A816AFE2BD}" dt="2025-05-25T17:33:37.589" v="466" actId="729"/>
      <pc:docMkLst>
        <pc:docMk/>
      </pc:docMkLst>
      <pc:sldChg chg="add setBg">
        <pc:chgData name="Mussen Lieve" userId="265c1a08-3dd7-408d-ad91-c5d0739b42df" providerId="ADAL" clId="{52F02BB1-CD14-4686-A8C1-61A816AFE2BD}" dt="2025-05-13T08:37:26.645" v="3"/>
        <pc:sldMkLst>
          <pc:docMk/>
          <pc:sldMk cId="1177569642" sldId="258"/>
        </pc:sldMkLst>
      </pc:sldChg>
      <pc:sldChg chg="modSp add mod">
        <pc:chgData name="Mussen Lieve" userId="265c1a08-3dd7-408d-ad91-c5d0739b42df" providerId="ADAL" clId="{52F02BB1-CD14-4686-A8C1-61A816AFE2BD}" dt="2025-05-13T08:44:01.538" v="25" actId="255"/>
        <pc:sldMkLst>
          <pc:docMk/>
          <pc:sldMk cId="0" sldId="261"/>
        </pc:sldMkLst>
        <pc:spChg chg="mod">
          <ac:chgData name="Mussen Lieve" userId="265c1a08-3dd7-408d-ad91-c5d0739b42df" providerId="ADAL" clId="{52F02BB1-CD14-4686-A8C1-61A816AFE2BD}" dt="2025-05-13T08:44:01.538" v="25" actId="255"/>
          <ac:spMkLst>
            <pc:docMk/>
            <pc:sldMk cId="0" sldId="261"/>
            <ac:spMk id="182" creationId="{00000000-0000-0000-0000-000000000000}"/>
          </ac:spMkLst>
        </pc:spChg>
      </pc:sldChg>
      <pc:sldChg chg="add">
        <pc:chgData name="Mussen Lieve" userId="265c1a08-3dd7-408d-ad91-c5d0739b42df" providerId="ADAL" clId="{52F02BB1-CD14-4686-A8C1-61A816AFE2BD}" dt="2025-05-13T08:37:26.645" v="3"/>
        <pc:sldMkLst>
          <pc:docMk/>
          <pc:sldMk cId="0" sldId="262"/>
        </pc:sldMkLst>
      </pc:sldChg>
      <pc:sldChg chg="modSp add mod">
        <pc:chgData name="Mussen Lieve" userId="265c1a08-3dd7-408d-ad91-c5d0739b42df" providerId="ADAL" clId="{52F02BB1-CD14-4686-A8C1-61A816AFE2BD}" dt="2025-05-25T17:13:50.515" v="50" actId="5793"/>
        <pc:sldMkLst>
          <pc:docMk/>
          <pc:sldMk cId="0" sldId="268"/>
        </pc:sldMkLst>
        <pc:spChg chg="mod">
          <ac:chgData name="Mussen Lieve" userId="265c1a08-3dd7-408d-ad91-c5d0739b42df" providerId="ADAL" clId="{52F02BB1-CD14-4686-A8C1-61A816AFE2BD}" dt="2025-05-25T17:13:50.515" v="50" actId="5793"/>
          <ac:spMkLst>
            <pc:docMk/>
            <pc:sldMk cId="0" sldId="268"/>
            <ac:spMk id="238" creationId="{00000000-0000-0000-0000-000000000000}"/>
          </ac:spMkLst>
        </pc:spChg>
      </pc:sldChg>
      <pc:sldChg chg="modSp add mod">
        <pc:chgData name="Mussen Lieve" userId="265c1a08-3dd7-408d-ad91-c5d0739b42df" providerId="ADAL" clId="{52F02BB1-CD14-4686-A8C1-61A816AFE2BD}" dt="2025-05-13T08:37:26.819" v="5" actId="27636"/>
        <pc:sldMkLst>
          <pc:docMk/>
          <pc:sldMk cId="0" sldId="269"/>
        </pc:sldMkLst>
        <pc:spChg chg="mod">
          <ac:chgData name="Mussen Lieve" userId="265c1a08-3dd7-408d-ad91-c5d0739b42df" providerId="ADAL" clId="{52F02BB1-CD14-4686-A8C1-61A816AFE2BD}" dt="2025-05-13T08:37:26.819" v="5" actId="27636"/>
          <ac:spMkLst>
            <pc:docMk/>
            <pc:sldMk cId="0" sldId="269"/>
            <ac:spMk id="245" creationId="{00000000-0000-0000-0000-000000000000}"/>
          </ac:spMkLst>
        </pc:spChg>
      </pc:sldChg>
      <pc:sldChg chg="modSp add mod">
        <pc:chgData name="Mussen Lieve" userId="265c1a08-3dd7-408d-ad91-c5d0739b42df" providerId="ADAL" clId="{52F02BB1-CD14-4686-A8C1-61A816AFE2BD}" dt="2025-05-13T08:45:29.752" v="31" actId="27636"/>
        <pc:sldMkLst>
          <pc:docMk/>
          <pc:sldMk cId="0" sldId="276"/>
        </pc:sldMkLst>
        <pc:spChg chg="mod">
          <ac:chgData name="Mussen Lieve" userId="265c1a08-3dd7-408d-ad91-c5d0739b42df" providerId="ADAL" clId="{52F02BB1-CD14-4686-A8C1-61A816AFE2BD}" dt="2025-05-13T08:37:26.847" v="7" actId="27636"/>
          <ac:spMkLst>
            <pc:docMk/>
            <pc:sldMk cId="0" sldId="276"/>
            <ac:spMk id="295" creationId="{00000000-0000-0000-0000-000000000000}"/>
          </ac:spMkLst>
        </pc:spChg>
        <pc:spChg chg="mod">
          <ac:chgData name="Mussen Lieve" userId="265c1a08-3dd7-408d-ad91-c5d0739b42df" providerId="ADAL" clId="{52F02BB1-CD14-4686-A8C1-61A816AFE2BD}" dt="2025-05-13T08:45:29.752" v="31" actId="27636"/>
          <ac:spMkLst>
            <pc:docMk/>
            <pc:sldMk cId="0" sldId="276"/>
            <ac:spMk id="296" creationId="{00000000-0000-0000-0000-000000000000}"/>
          </ac:spMkLst>
        </pc:spChg>
      </pc:sldChg>
      <pc:sldChg chg="modSp add mod">
        <pc:chgData name="Mussen Lieve" userId="265c1a08-3dd7-408d-ad91-c5d0739b42df" providerId="ADAL" clId="{52F02BB1-CD14-4686-A8C1-61A816AFE2BD}" dt="2025-05-13T08:45:55.433" v="32" actId="255"/>
        <pc:sldMkLst>
          <pc:docMk/>
          <pc:sldMk cId="0" sldId="277"/>
        </pc:sldMkLst>
        <pc:spChg chg="mod">
          <ac:chgData name="Mussen Lieve" userId="265c1a08-3dd7-408d-ad91-c5d0739b42df" providerId="ADAL" clId="{52F02BB1-CD14-4686-A8C1-61A816AFE2BD}" dt="2025-05-13T08:45:55.433" v="32" actId="255"/>
          <ac:spMkLst>
            <pc:docMk/>
            <pc:sldMk cId="0" sldId="277"/>
            <ac:spMk id="301" creationId="{00000000-0000-0000-0000-000000000000}"/>
          </ac:spMkLst>
        </pc:spChg>
      </pc:sldChg>
      <pc:sldChg chg="modSp add mod">
        <pc:chgData name="Mussen Lieve" userId="265c1a08-3dd7-408d-ad91-c5d0739b42df" providerId="ADAL" clId="{52F02BB1-CD14-4686-A8C1-61A816AFE2BD}" dt="2025-05-25T17:15:28.165" v="78" actId="20577"/>
        <pc:sldMkLst>
          <pc:docMk/>
          <pc:sldMk cId="0" sldId="284"/>
        </pc:sldMkLst>
        <pc:spChg chg="mod">
          <ac:chgData name="Mussen Lieve" userId="265c1a08-3dd7-408d-ad91-c5d0739b42df" providerId="ADAL" clId="{52F02BB1-CD14-4686-A8C1-61A816AFE2BD}" dt="2025-05-25T17:15:28.165" v="78" actId="20577"/>
          <ac:spMkLst>
            <pc:docMk/>
            <pc:sldMk cId="0" sldId="284"/>
            <ac:spMk id="284" creationId="{00000000-0000-0000-0000-000000000000}"/>
          </ac:spMkLst>
        </pc:spChg>
        <pc:spChg chg="mod">
          <ac:chgData name="Mussen Lieve" userId="265c1a08-3dd7-408d-ad91-c5d0739b42df" providerId="ADAL" clId="{52F02BB1-CD14-4686-A8C1-61A816AFE2BD}" dt="2025-05-13T08:40:32.072" v="10" actId="255"/>
          <ac:spMkLst>
            <pc:docMk/>
            <pc:sldMk cId="0" sldId="284"/>
            <ac:spMk id="285" creationId="{00000000-0000-0000-0000-000000000000}"/>
          </ac:spMkLst>
        </pc:spChg>
      </pc:sldChg>
      <pc:sldChg chg="modSp add mod">
        <pc:chgData name="Mussen Lieve" userId="265c1a08-3dd7-408d-ad91-c5d0739b42df" providerId="ADAL" clId="{52F02BB1-CD14-4686-A8C1-61A816AFE2BD}" dt="2025-05-25T17:18:09.582" v="237" actId="20577"/>
        <pc:sldMkLst>
          <pc:docMk/>
          <pc:sldMk cId="0" sldId="285"/>
        </pc:sldMkLst>
        <pc:spChg chg="mod">
          <ac:chgData name="Mussen Lieve" userId="265c1a08-3dd7-408d-ad91-c5d0739b42df" providerId="ADAL" clId="{52F02BB1-CD14-4686-A8C1-61A816AFE2BD}" dt="2025-05-25T17:18:09.582" v="237" actId="20577"/>
          <ac:spMkLst>
            <pc:docMk/>
            <pc:sldMk cId="0" sldId="285"/>
            <ac:spMk id="307" creationId="{00000000-0000-0000-0000-000000000000}"/>
          </ac:spMkLst>
        </pc:spChg>
        <pc:spChg chg="mod">
          <ac:chgData name="Mussen Lieve" userId="265c1a08-3dd7-408d-ad91-c5d0739b42df" providerId="ADAL" clId="{52F02BB1-CD14-4686-A8C1-61A816AFE2BD}" dt="2025-05-13T08:46:13.175" v="34" actId="27636"/>
          <ac:spMkLst>
            <pc:docMk/>
            <pc:sldMk cId="0" sldId="285"/>
            <ac:spMk id="308" creationId="{00000000-0000-0000-0000-000000000000}"/>
          </ac:spMkLst>
        </pc:spChg>
      </pc:sldChg>
      <pc:sldChg chg="add">
        <pc:chgData name="Mussen Lieve" userId="265c1a08-3dd7-408d-ad91-c5d0739b42df" providerId="ADAL" clId="{52F02BB1-CD14-4686-A8C1-61A816AFE2BD}" dt="2025-05-13T08:37:26.645" v="3"/>
        <pc:sldMkLst>
          <pc:docMk/>
          <pc:sldMk cId="2121013282" sldId="287"/>
        </pc:sldMkLst>
      </pc:sldChg>
      <pc:sldChg chg="add">
        <pc:chgData name="Mussen Lieve" userId="265c1a08-3dd7-408d-ad91-c5d0739b42df" providerId="ADAL" clId="{52F02BB1-CD14-4686-A8C1-61A816AFE2BD}" dt="2025-05-13T08:37:26.645" v="3"/>
        <pc:sldMkLst>
          <pc:docMk/>
          <pc:sldMk cId="2691401121" sldId="290"/>
        </pc:sldMkLst>
      </pc:sldChg>
      <pc:sldChg chg="add del">
        <pc:chgData name="Mussen Lieve" userId="265c1a08-3dd7-408d-ad91-c5d0739b42df" providerId="ADAL" clId="{52F02BB1-CD14-4686-A8C1-61A816AFE2BD}" dt="2025-05-13T08:07:59.707" v="1" actId="47"/>
        <pc:sldMkLst>
          <pc:docMk/>
          <pc:sldMk cId="12799174" sldId="299"/>
        </pc:sldMkLst>
      </pc:sldChg>
      <pc:sldChg chg="modSp add mod">
        <pc:chgData name="Mussen Lieve" userId="265c1a08-3dd7-408d-ad91-c5d0739b42df" providerId="ADAL" clId="{52F02BB1-CD14-4686-A8C1-61A816AFE2BD}" dt="2025-05-13T08:44:46.470" v="29" actId="14100"/>
        <pc:sldMkLst>
          <pc:docMk/>
          <pc:sldMk cId="1810911223" sldId="300"/>
        </pc:sldMkLst>
        <pc:spChg chg="mod">
          <ac:chgData name="Mussen Lieve" userId="265c1a08-3dd7-408d-ad91-c5d0739b42df" providerId="ADAL" clId="{52F02BB1-CD14-4686-A8C1-61A816AFE2BD}" dt="2025-05-13T08:44:46.470" v="29" actId="14100"/>
          <ac:spMkLst>
            <pc:docMk/>
            <pc:sldMk cId="1810911223" sldId="300"/>
            <ac:spMk id="4" creationId="{71720D03-1B75-B346-C2C7-0B30361A3FA8}"/>
          </ac:spMkLst>
        </pc:spChg>
        <pc:spChg chg="mod">
          <ac:chgData name="Mussen Lieve" userId="265c1a08-3dd7-408d-ad91-c5d0739b42df" providerId="ADAL" clId="{52F02BB1-CD14-4686-A8C1-61A816AFE2BD}" dt="2025-05-13T08:44:34.782" v="28" actId="255"/>
          <ac:spMkLst>
            <pc:docMk/>
            <pc:sldMk cId="1810911223" sldId="300"/>
            <ac:spMk id="7" creationId="{AE89EEF1-346E-4FFA-BA99-222201CCED7A}"/>
          </ac:spMkLst>
        </pc:spChg>
      </pc:sldChg>
      <pc:sldChg chg="add del">
        <pc:chgData name="Mussen Lieve" userId="265c1a08-3dd7-408d-ad91-c5d0739b42df" providerId="ADAL" clId="{52F02BB1-CD14-4686-A8C1-61A816AFE2BD}" dt="2025-05-13T08:07:59.707" v="1" actId="47"/>
        <pc:sldMkLst>
          <pc:docMk/>
          <pc:sldMk cId="346473661" sldId="307"/>
        </pc:sldMkLst>
      </pc:sldChg>
      <pc:sldChg chg="add del">
        <pc:chgData name="Mussen Lieve" userId="265c1a08-3dd7-408d-ad91-c5d0739b42df" providerId="ADAL" clId="{52F02BB1-CD14-4686-A8C1-61A816AFE2BD}" dt="2025-05-13T08:07:59.707" v="1" actId="47"/>
        <pc:sldMkLst>
          <pc:docMk/>
          <pc:sldMk cId="457867527" sldId="308"/>
        </pc:sldMkLst>
      </pc:sldChg>
      <pc:sldChg chg="add">
        <pc:chgData name="Mussen Lieve" userId="265c1a08-3dd7-408d-ad91-c5d0739b42df" providerId="ADAL" clId="{52F02BB1-CD14-4686-A8C1-61A816AFE2BD}" dt="2025-05-13T08:37:26.645" v="3"/>
        <pc:sldMkLst>
          <pc:docMk/>
          <pc:sldMk cId="2920111072" sldId="311"/>
        </pc:sldMkLst>
      </pc:sldChg>
      <pc:sldChg chg="add">
        <pc:chgData name="Mussen Lieve" userId="265c1a08-3dd7-408d-ad91-c5d0739b42df" providerId="ADAL" clId="{52F02BB1-CD14-4686-A8C1-61A816AFE2BD}" dt="2025-05-13T08:37:26.645" v="3"/>
        <pc:sldMkLst>
          <pc:docMk/>
          <pc:sldMk cId="3187390808" sldId="312"/>
        </pc:sldMkLst>
      </pc:sldChg>
      <pc:sldChg chg="add del">
        <pc:chgData name="Mussen Lieve" userId="265c1a08-3dd7-408d-ad91-c5d0739b42df" providerId="ADAL" clId="{52F02BB1-CD14-4686-A8C1-61A816AFE2BD}" dt="2025-05-13T08:07:59.707" v="1" actId="47"/>
        <pc:sldMkLst>
          <pc:docMk/>
          <pc:sldMk cId="655749747" sldId="314"/>
        </pc:sldMkLst>
      </pc:sldChg>
      <pc:sldChg chg="add del">
        <pc:chgData name="Mussen Lieve" userId="265c1a08-3dd7-408d-ad91-c5d0739b42df" providerId="ADAL" clId="{52F02BB1-CD14-4686-A8C1-61A816AFE2BD}" dt="2025-05-13T08:07:59.707" v="1" actId="47"/>
        <pc:sldMkLst>
          <pc:docMk/>
          <pc:sldMk cId="1849512825" sldId="315"/>
        </pc:sldMkLst>
      </pc:sldChg>
      <pc:sldChg chg="add">
        <pc:chgData name="Mussen Lieve" userId="265c1a08-3dd7-408d-ad91-c5d0739b42df" providerId="ADAL" clId="{52F02BB1-CD14-4686-A8C1-61A816AFE2BD}" dt="2025-05-13T08:37:26.645" v="3"/>
        <pc:sldMkLst>
          <pc:docMk/>
          <pc:sldMk cId="639960709" sldId="316"/>
        </pc:sldMkLst>
      </pc:sldChg>
      <pc:sldChg chg="add">
        <pc:chgData name="Mussen Lieve" userId="265c1a08-3dd7-408d-ad91-c5d0739b42df" providerId="ADAL" clId="{52F02BB1-CD14-4686-A8C1-61A816AFE2BD}" dt="2025-05-13T08:37:26.645" v="3"/>
        <pc:sldMkLst>
          <pc:docMk/>
          <pc:sldMk cId="3916335678" sldId="317"/>
        </pc:sldMkLst>
      </pc:sldChg>
      <pc:sldChg chg="add">
        <pc:chgData name="Mussen Lieve" userId="265c1a08-3dd7-408d-ad91-c5d0739b42df" providerId="ADAL" clId="{52F02BB1-CD14-4686-A8C1-61A816AFE2BD}" dt="2025-05-13T08:37:26.645" v="3"/>
        <pc:sldMkLst>
          <pc:docMk/>
          <pc:sldMk cId="1936079172" sldId="318"/>
        </pc:sldMkLst>
      </pc:sldChg>
      <pc:sldChg chg="add">
        <pc:chgData name="Mussen Lieve" userId="265c1a08-3dd7-408d-ad91-c5d0739b42df" providerId="ADAL" clId="{52F02BB1-CD14-4686-A8C1-61A816AFE2BD}" dt="2025-05-13T08:37:26.645" v="3"/>
        <pc:sldMkLst>
          <pc:docMk/>
          <pc:sldMk cId="2394076379" sldId="319"/>
        </pc:sldMkLst>
      </pc:sldChg>
      <pc:sldChg chg="add">
        <pc:chgData name="Mussen Lieve" userId="265c1a08-3dd7-408d-ad91-c5d0739b42df" providerId="ADAL" clId="{52F02BB1-CD14-4686-A8C1-61A816AFE2BD}" dt="2025-05-13T08:37:26.645" v="3"/>
        <pc:sldMkLst>
          <pc:docMk/>
          <pc:sldMk cId="3669932324" sldId="320"/>
        </pc:sldMkLst>
      </pc:sldChg>
      <pc:sldChg chg="modSp mod">
        <pc:chgData name="Mussen Lieve" userId="265c1a08-3dd7-408d-ad91-c5d0739b42df" providerId="ADAL" clId="{52F02BB1-CD14-4686-A8C1-61A816AFE2BD}" dt="2025-05-25T17:20:49.232" v="281" actId="5793"/>
        <pc:sldMkLst>
          <pc:docMk/>
          <pc:sldMk cId="2411402150" sldId="342"/>
        </pc:sldMkLst>
        <pc:spChg chg="mod">
          <ac:chgData name="Mussen Lieve" userId="265c1a08-3dd7-408d-ad91-c5d0739b42df" providerId="ADAL" clId="{52F02BB1-CD14-4686-A8C1-61A816AFE2BD}" dt="2025-05-25T17:20:49.232" v="281" actId="5793"/>
          <ac:spMkLst>
            <pc:docMk/>
            <pc:sldMk cId="2411402150" sldId="342"/>
            <ac:spMk id="3" creationId="{A3C93BDD-3ECB-E3C4-8D01-AD4F9355D285}"/>
          </ac:spMkLst>
        </pc:spChg>
      </pc:sldChg>
      <pc:sldChg chg="mod modShow">
        <pc:chgData name="Mussen Lieve" userId="265c1a08-3dd7-408d-ad91-c5d0739b42df" providerId="ADAL" clId="{52F02BB1-CD14-4686-A8C1-61A816AFE2BD}" dt="2025-05-25T17:33:37.589" v="466" actId="729"/>
        <pc:sldMkLst>
          <pc:docMk/>
          <pc:sldMk cId="862398725" sldId="437"/>
        </pc:sldMkLst>
      </pc:sldChg>
      <pc:sldChg chg="modNotesTx">
        <pc:chgData name="Mussen Lieve" userId="265c1a08-3dd7-408d-ad91-c5d0739b42df" providerId="ADAL" clId="{52F02BB1-CD14-4686-A8C1-61A816AFE2BD}" dt="2025-05-25T17:31:49.484" v="465" actId="20577"/>
        <pc:sldMkLst>
          <pc:docMk/>
          <pc:sldMk cId="4000472631" sldId="443"/>
        </pc:sldMkLst>
      </pc:sldChg>
      <pc:sldChg chg="add del">
        <pc:chgData name="Mussen Lieve" userId="265c1a08-3dd7-408d-ad91-c5d0739b42df" providerId="ADAL" clId="{52F02BB1-CD14-4686-A8C1-61A816AFE2BD}" dt="2025-05-13T08:07:59.707" v="1" actId="47"/>
        <pc:sldMkLst>
          <pc:docMk/>
          <pc:sldMk cId="208204654" sldId="484"/>
        </pc:sldMkLst>
      </pc:sldChg>
      <pc:sldChg chg="add del">
        <pc:chgData name="Mussen Lieve" userId="265c1a08-3dd7-408d-ad91-c5d0739b42df" providerId="ADAL" clId="{52F02BB1-CD14-4686-A8C1-61A816AFE2BD}" dt="2025-05-13T08:08:20.582" v="2" actId="47"/>
        <pc:sldMkLst>
          <pc:docMk/>
          <pc:sldMk cId="730096019" sldId="485"/>
        </pc:sldMkLst>
      </pc:sldChg>
      <pc:sldChg chg="add del">
        <pc:chgData name="Mussen Lieve" userId="265c1a08-3dd7-408d-ad91-c5d0739b42df" providerId="ADAL" clId="{52F02BB1-CD14-4686-A8C1-61A816AFE2BD}" dt="2025-05-13T08:08:20.582" v="2" actId="47"/>
        <pc:sldMkLst>
          <pc:docMk/>
          <pc:sldMk cId="1109699330" sldId="486"/>
        </pc:sldMkLst>
      </pc:sldChg>
      <pc:sldChg chg="add del">
        <pc:chgData name="Mussen Lieve" userId="265c1a08-3dd7-408d-ad91-c5d0739b42df" providerId="ADAL" clId="{52F02BB1-CD14-4686-A8C1-61A816AFE2BD}" dt="2025-05-13T08:08:20.582" v="2" actId="47"/>
        <pc:sldMkLst>
          <pc:docMk/>
          <pc:sldMk cId="115283740" sldId="487"/>
        </pc:sldMkLst>
      </pc:sldChg>
      <pc:sldChg chg="add del">
        <pc:chgData name="Mussen Lieve" userId="265c1a08-3dd7-408d-ad91-c5d0739b42df" providerId="ADAL" clId="{52F02BB1-CD14-4686-A8C1-61A816AFE2BD}" dt="2025-05-13T08:08:20.582" v="2" actId="47"/>
        <pc:sldMkLst>
          <pc:docMk/>
          <pc:sldMk cId="381111374" sldId="488"/>
        </pc:sldMkLst>
      </pc:sldChg>
      <pc:sldChg chg="add del">
        <pc:chgData name="Mussen Lieve" userId="265c1a08-3dd7-408d-ad91-c5d0739b42df" providerId="ADAL" clId="{52F02BB1-CD14-4686-A8C1-61A816AFE2BD}" dt="2025-05-13T08:08:20.582" v="2" actId="47"/>
        <pc:sldMkLst>
          <pc:docMk/>
          <pc:sldMk cId="1584066193" sldId="489"/>
        </pc:sldMkLst>
      </pc:sldChg>
      <pc:sldChg chg="add del">
        <pc:chgData name="Mussen Lieve" userId="265c1a08-3dd7-408d-ad91-c5d0739b42df" providerId="ADAL" clId="{52F02BB1-CD14-4686-A8C1-61A816AFE2BD}" dt="2025-05-13T08:08:20.582" v="2" actId="47"/>
        <pc:sldMkLst>
          <pc:docMk/>
          <pc:sldMk cId="1412215907" sldId="490"/>
        </pc:sldMkLst>
      </pc:sldChg>
      <pc:sldChg chg="add del">
        <pc:chgData name="Mussen Lieve" userId="265c1a08-3dd7-408d-ad91-c5d0739b42df" providerId="ADAL" clId="{52F02BB1-CD14-4686-A8C1-61A816AFE2BD}" dt="2025-05-13T08:08:20.582" v="2" actId="47"/>
        <pc:sldMkLst>
          <pc:docMk/>
          <pc:sldMk cId="3665219610" sldId="491"/>
        </pc:sldMkLst>
      </pc:sldChg>
      <pc:sldChg chg="add del">
        <pc:chgData name="Mussen Lieve" userId="265c1a08-3dd7-408d-ad91-c5d0739b42df" providerId="ADAL" clId="{52F02BB1-CD14-4686-A8C1-61A816AFE2BD}" dt="2025-05-13T08:08:20.582" v="2" actId="47"/>
        <pc:sldMkLst>
          <pc:docMk/>
          <pc:sldMk cId="2853891346" sldId="492"/>
        </pc:sldMkLst>
      </pc:sldChg>
      <pc:sldChg chg="add del">
        <pc:chgData name="Mussen Lieve" userId="265c1a08-3dd7-408d-ad91-c5d0739b42df" providerId="ADAL" clId="{52F02BB1-CD14-4686-A8C1-61A816AFE2BD}" dt="2025-05-13T08:08:20.582" v="2" actId="47"/>
        <pc:sldMkLst>
          <pc:docMk/>
          <pc:sldMk cId="3344327450" sldId="493"/>
        </pc:sldMkLst>
      </pc:sldChg>
      <pc:sldChg chg="add del">
        <pc:chgData name="Mussen Lieve" userId="265c1a08-3dd7-408d-ad91-c5d0739b42df" providerId="ADAL" clId="{52F02BB1-CD14-4686-A8C1-61A816AFE2BD}" dt="2025-05-13T08:08:20.582" v="2" actId="47"/>
        <pc:sldMkLst>
          <pc:docMk/>
          <pc:sldMk cId="3834677107" sldId="494"/>
        </pc:sldMkLst>
      </pc:sldChg>
      <pc:sldChg chg="add del">
        <pc:chgData name="Mussen Lieve" userId="265c1a08-3dd7-408d-ad91-c5d0739b42df" providerId="ADAL" clId="{52F02BB1-CD14-4686-A8C1-61A816AFE2BD}" dt="2025-05-13T08:08:20.582" v="2" actId="47"/>
        <pc:sldMkLst>
          <pc:docMk/>
          <pc:sldMk cId="3323967422" sldId="495"/>
        </pc:sldMkLst>
      </pc:sldChg>
      <pc:sldChg chg="add del">
        <pc:chgData name="Mussen Lieve" userId="265c1a08-3dd7-408d-ad91-c5d0739b42df" providerId="ADAL" clId="{52F02BB1-CD14-4686-A8C1-61A816AFE2BD}" dt="2025-05-13T08:08:20.582" v="2" actId="47"/>
        <pc:sldMkLst>
          <pc:docMk/>
          <pc:sldMk cId="3350762210" sldId="496"/>
        </pc:sldMkLst>
      </pc:sldChg>
      <pc:sldChg chg="add del">
        <pc:chgData name="Mussen Lieve" userId="265c1a08-3dd7-408d-ad91-c5d0739b42df" providerId="ADAL" clId="{52F02BB1-CD14-4686-A8C1-61A816AFE2BD}" dt="2025-05-13T08:08:20.582" v="2" actId="47"/>
        <pc:sldMkLst>
          <pc:docMk/>
          <pc:sldMk cId="2530398891" sldId="497"/>
        </pc:sldMkLst>
      </pc:sldChg>
      <pc:sldChg chg="add del">
        <pc:chgData name="Mussen Lieve" userId="265c1a08-3dd7-408d-ad91-c5d0739b42df" providerId="ADAL" clId="{52F02BB1-CD14-4686-A8C1-61A816AFE2BD}" dt="2025-05-13T08:08:20.582" v="2" actId="47"/>
        <pc:sldMkLst>
          <pc:docMk/>
          <pc:sldMk cId="3112968933" sldId="498"/>
        </pc:sldMkLst>
      </pc:sldChg>
      <pc:sldChg chg="add del">
        <pc:chgData name="Mussen Lieve" userId="265c1a08-3dd7-408d-ad91-c5d0739b42df" providerId="ADAL" clId="{52F02BB1-CD14-4686-A8C1-61A816AFE2BD}" dt="2025-05-13T08:08:20.582" v="2" actId="47"/>
        <pc:sldMkLst>
          <pc:docMk/>
          <pc:sldMk cId="2375553832" sldId="499"/>
        </pc:sldMkLst>
      </pc:sldChg>
      <pc:sldChg chg="add del">
        <pc:chgData name="Mussen Lieve" userId="265c1a08-3dd7-408d-ad91-c5d0739b42df" providerId="ADAL" clId="{52F02BB1-CD14-4686-A8C1-61A816AFE2BD}" dt="2025-05-13T08:08:20.582" v="2" actId="47"/>
        <pc:sldMkLst>
          <pc:docMk/>
          <pc:sldMk cId="3899991682" sldId="500"/>
        </pc:sldMkLst>
      </pc:sldChg>
      <pc:sldChg chg="add del">
        <pc:chgData name="Mussen Lieve" userId="265c1a08-3dd7-408d-ad91-c5d0739b42df" providerId="ADAL" clId="{52F02BB1-CD14-4686-A8C1-61A816AFE2BD}" dt="2025-05-13T08:08:20.582" v="2" actId="47"/>
        <pc:sldMkLst>
          <pc:docMk/>
          <pc:sldMk cId="4259551780" sldId="501"/>
        </pc:sldMkLst>
      </pc:sldChg>
      <pc:sldChg chg="add del">
        <pc:chgData name="Mussen Lieve" userId="265c1a08-3dd7-408d-ad91-c5d0739b42df" providerId="ADAL" clId="{52F02BB1-CD14-4686-A8C1-61A816AFE2BD}" dt="2025-05-13T08:08:20.582" v="2" actId="47"/>
        <pc:sldMkLst>
          <pc:docMk/>
          <pc:sldMk cId="486773827" sldId="502"/>
        </pc:sldMkLst>
      </pc:sldChg>
      <pc:sldChg chg="add del">
        <pc:chgData name="Mussen Lieve" userId="265c1a08-3dd7-408d-ad91-c5d0739b42df" providerId="ADAL" clId="{52F02BB1-CD14-4686-A8C1-61A816AFE2BD}" dt="2025-05-13T08:08:20.582" v="2" actId="47"/>
        <pc:sldMkLst>
          <pc:docMk/>
          <pc:sldMk cId="2703252905" sldId="503"/>
        </pc:sldMkLst>
      </pc:sldChg>
      <pc:sldChg chg="add del">
        <pc:chgData name="Mussen Lieve" userId="265c1a08-3dd7-408d-ad91-c5d0739b42df" providerId="ADAL" clId="{52F02BB1-CD14-4686-A8C1-61A816AFE2BD}" dt="2025-05-13T08:08:20.582" v="2" actId="47"/>
        <pc:sldMkLst>
          <pc:docMk/>
          <pc:sldMk cId="601272328" sldId="504"/>
        </pc:sldMkLst>
      </pc:sldChg>
      <pc:sldChg chg="add del">
        <pc:chgData name="Mussen Lieve" userId="265c1a08-3dd7-408d-ad91-c5d0739b42df" providerId="ADAL" clId="{52F02BB1-CD14-4686-A8C1-61A816AFE2BD}" dt="2025-05-13T08:08:20.582" v="2" actId="47"/>
        <pc:sldMkLst>
          <pc:docMk/>
          <pc:sldMk cId="2347750899" sldId="505"/>
        </pc:sldMkLst>
      </pc:sldChg>
      <pc:sldChg chg="add del">
        <pc:chgData name="Mussen Lieve" userId="265c1a08-3dd7-408d-ad91-c5d0739b42df" providerId="ADAL" clId="{52F02BB1-CD14-4686-A8C1-61A816AFE2BD}" dt="2025-05-13T08:08:20.582" v="2" actId="47"/>
        <pc:sldMkLst>
          <pc:docMk/>
          <pc:sldMk cId="1681512467" sldId="506"/>
        </pc:sldMkLst>
      </pc:sldChg>
      <pc:sldChg chg="modSp mod">
        <pc:chgData name="Mussen Lieve" userId="265c1a08-3dd7-408d-ad91-c5d0739b42df" providerId="ADAL" clId="{52F02BB1-CD14-4686-A8C1-61A816AFE2BD}" dt="2025-05-25T17:23:27.800" v="287" actId="1076"/>
        <pc:sldMkLst>
          <pc:docMk/>
          <pc:sldMk cId="1433072490" sldId="510"/>
        </pc:sldMkLst>
        <pc:spChg chg="mod">
          <ac:chgData name="Mussen Lieve" userId="265c1a08-3dd7-408d-ad91-c5d0739b42df" providerId="ADAL" clId="{52F02BB1-CD14-4686-A8C1-61A816AFE2BD}" dt="2025-05-25T17:23:27.800" v="287" actId="1076"/>
          <ac:spMkLst>
            <pc:docMk/>
            <pc:sldMk cId="1433072490" sldId="510"/>
            <ac:spMk id="2" creationId="{00000000-0000-0000-0000-000000000000}"/>
          </ac:spMkLst>
        </pc:spChg>
        <pc:spChg chg="mod">
          <ac:chgData name="Mussen Lieve" userId="265c1a08-3dd7-408d-ad91-c5d0739b42df" providerId="ADAL" clId="{52F02BB1-CD14-4686-A8C1-61A816AFE2BD}" dt="2025-05-25T17:23:13.406" v="286" actId="255"/>
          <ac:spMkLst>
            <pc:docMk/>
            <pc:sldMk cId="1433072490" sldId="510"/>
            <ac:spMk id="3" creationId="{00000000-0000-0000-0000-000000000000}"/>
          </ac:spMkLst>
        </pc:spChg>
      </pc:sldChg>
      <pc:sldChg chg="modSp mod">
        <pc:chgData name="Mussen Lieve" userId="265c1a08-3dd7-408d-ad91-c5d0739b42df" providerId="ADAL" clId="{52F02BB1-CD14-4686-A8C1-61A816AFE2BD}" dt="2025-05-25T17:19:58.254" v="279" actId="20577"/>
        <pc:sldMkLst>
          <pc:docMk/>
          <pc:sldMk cId="2994947716" sldId="537"/>
        </pc:sldMkLst>
        <pc:spChg chg="mod">
          <ac:chgData name="Mussen Lieve" userId="265c1a08-3dd7-408d-ad91-c5d0739b42df" providerId="ADAL" clId="{52F02BB1-CD14-4686-A8C1-61A816AFE2BD}" dt="2025-05-25T17:19:58.254" v="279" actId="20577"/>
          <ac:spMkLst>
            <pc:docMk/>
            <pc:sldMk cId="2994947716" sldId="537"/>
            <ac:spMk id="3" creationId="{7A471B73-84CE-F097-4F41-B25D0E314259}"/>
          </ac:spMkLst>
        </pc:spChg>
      </pc:sldChg>
      <pc:sldChg chg="modSp mod">
        <pc:chgData name="Mussen Lieve" userId="265c1a08-3dd7-408d-ad91-c5d0739b42df" providerId="ADAL" clId="{52F02BB1-CD14-4686-A8C1-61A816AFE2BD}" dt="2025-05-25T17:21:27.192" v="284" actId="255"/>
        <pc:sldMkLst>
          <pc:docMk/>
          <pc:sldMk cId="3076554264" sldId="538"/>
        </pc:sldMkLst>
        <pc:spChg chg="mod">
          <ac:chgData name="Mussen Lieve" userId="265c1a08-3dd7-408d-ad91-c5d0739b42df" providerId="ADAL" clId="{52F02BB1-CD14-4686-A8C1-61A816AFE2BD}" dt="2025-05-25T17:21:27.192" v="284" actId="255"/>
          <ac:spMkLst>
            <pc:docMk/>
            <pc:sldMk cId="3076554264" sldId="538"/>
            <ac:spMk id="3" creationId="{9A17BAB0-D262-2BF5-95C6-4D94A5A66D23}"/>
          </ac:spMkLst>
        </pc:spChg>
      </pc:sldChg>
      <pc:sldChg chg="modSp mod">
        <pc:chgData name="Mussen Lieve" userId="265c1a08-3dd7-408d-ad91-c5d0739b42df" providerId="ADAL" clId="{52F02BB1-CD14-4686-A8C1-61A816AFE2BD}" dt="2025-05-25T17:22:33.897" v="285" actId="255"/>
        <pc:sldMkLst>
          <pc:docMk/>
          <pc:sldMk cId="3797386020" sldId="541"/>
        </pc:sldMkLst>
        <pc:spChg chg="mod">
          <ac:chgData name="Mussen Lieve" userId="265c1a08-3dd7-408d-ad91-c5d0739b42df" providerId="ADAL" clId="{52F02BB1-CD14-4686-A8C1-61A816AFE2BD}" dt="2025-05-25T17:22:33.897" v="285" actId="255"/>
          <ac:spMkLst>
            <pc:docMk/>
            <pc:sldMk cId="3797386020" sldId="541"/>
            <ac:spMk id="3" creationId="{9A17BAB0-D262-2BF5-95C6-4D94A5A66D23}"/>
          </ac:spMkLst>
        </pc:spChg>
      </pc:sldChg>
      <pc:sldChg chg="modSp mod">
        <pc:chgData name="Mussen Lieve" userId="265c1a08-3dd7-408d-ad91-c5d0739b42df" providerId="ADAL" clId="{52F02BB1-CD14-4686-A8C1-61A816AFE2BD}" dt="2025-05-25T17:30:43.007" v="430" actId="20577"/>
        <pc:sldMkLst>
          <pc:docMk/>
          <pc:sldMk cId="837606101" sldId="547"/>
        </pc:sldMkLst>
        <pc:spChg chg="mod">
          <ac:chgData name="Mussen Lieve" userId="265c1a08-3dd7-408d-ad91-c5d0739b42df" providerId="ADAL" clId="{52F02BB1-CD14-4686-A8C1-61A816AFE2BD}" dt="2025-05-25T17:30:43.007" v="430" actId="20577"/>
          <ac:spMkLst>
            <pc:docMk/>
            <pc:sldMk cId="837606101" sldId="547"/>
            <ac:spMk id="3" creationId="{00000000-0000-0000-0000-000000000000}"/>
          </ac:spMkLst>
        </pc:spChg>
      </pc:sldChg>
      <pc:sldChg chg="modSp add mod">
        <pc:chgData name="Mussen Lieve" userId="265c1a08-3dd7-408d-ad91-c5d0739b42df" providerId="ADAL" clId="{52F02BB1-CD14-4686-A8C1-61A816AFE2BD}" dt="2025-05-13T08:46:41.080" v="36" actId="255"/>
        <pc:sldMkLst>
          <pc:docMk/>
          <pc:sldMk cId="458726079" sldId="556"/>
        </pc:sldMkLst>
        <pc:spChg chg="mod">
          <ac:chgData name="Mussen Lieve" userId="265c1a08-3dd7-408d-ad91-c5d0739b42df" providerId="ADAL" clId="{52F02BB1-CD14-4686-A8C1-61A816AFE2BD}" dt="2025-05-13T08:46:41.080" v="36" actId="255"/>
          <ac:spMkLst>
            <pc:docMk/>
            <pc:sldMk cId="458726079" sldId="556"/>
            <ac:spMk id="11" creationId="{D13065B4-5E9E-2FCE-0B3C-95CC0C08B46A}"/>
          </ac:spMkLst>
        </pc:spChg>
      </pc:sldChg>
      <pc:sldChg chg="modSp add mod">
        <pc:chgData name="Mussen Lieve" userId="265c1a08-3dd7-408d-ad91-c5d0739b42df" providerId="ADAL" clId="{52F02BB1-CD14-4686-A8C1-61A816AFE2BD}" dt="2025-05-13T08:43:26.778" v="24" actId="1076"/>
        <pc:sldMkLst>
          <pc:docMk/>
          <pc:sldMk cId="153637120" sldId="557"/>
        </pc:sldMkLst>
        <pc:spChg chg="mod">
          <ac:chgData name="Mussen Lieve" userId="265c1a08-3dd7-408d-ad91-c5d0739b42df" providerId="ADAL" clId="{52F02BB1-CD14-4686-A8C1-61A816AFE2BD}" dt="2025-05-13T08:43:26.778" v="24" actId="1076"/>
          <ac:spMkLst>
            <pc:docMk/>
            <pc:sldMk cId="153637120" sldId="557"/>
            <ac:spMk id="3" creationId="{0B4854E9-D044-37FE-31E5-1CC0AAB19C0B}"/>
          </ac:spMkLst>
        </pc:spChg>
        <pc:graphicFrameChg chg="mod">
          <ac:chgData name="Mussen Lieve" userId="265c1a08-3dd7-408d-ad91-c5d0739b42df" providerId="ADAL" clId="{52F02BB1-CD14-4686-A8C1-61A816AFE2BD}" dt="2025-05-13T08:43:08.864" v="22"/>
          <ac:graphicFrameMkLst>
            <pc:docMk/>
            <pc:sldMk cId="153637120" sldId="557"/>
            <ac:graphicFrameMk id="2" creationId="{7EB7470B-ED2B-7ED2-53E8-6053040A0F42}"/>
          </ac:graphicFrameMkLst>
        </pc:graphicFrameChg>
      </pc:sldChg>
      <pc:sldChg chg="add">
        <pc:chgData name="Mussen Lieve" userId="265c1a08-3dd7-408d-ad91-c5d0739b42df" providerId="ADAL" clId="{52F02BB1-CD14-4686-A8C1-61A816AFE2BD}" dt="2025-05-13T08:37:26.645" v="3"/>
        <pc:sldMkLst>
          <pc:docMk/>
          <pc:sldMk cId="3284531708" sldId="558"/>
        </pc:sldMkLst>
      </pc:sldChg>
      <pc:sldChg chg="add">
        <pc:chgData name="Mussen Lieve" userId="265c1a08-3dd7-408d-ad91-c5d0739b42df" providerId="ADAL" clId="{52F02BB1-CD14-4686-A8C1-61A816AFE2BD}" dt="2025-05-13T08:37:26.645" v="3"/>
        <pc:sldMkLst>
          <pc:docMk/>
          <pc:sldMk cId="3099890239" sldId="559"/>
        </pc:sldMkLst>
      </pc:sldChg>
      <pc:sldChg chg="add">
        <pc:chgData name="Mussen Lieve" userId="265c1a08-3dd7-408d-ad91-c5d0739b42df" providerId="ADAL" clId="{52F02BB1-CD14-4686-A8C1-61A816AFE2BD}" dt="2025-05-13T08:37:26.645" v="3"/>
        <pc:sldMkLst>
          <pc:docMk/>
          <pc:sldMk cId="644050108" sldId="560"/>
        </pc:sldMkLst>
      </pc:sldChg>
      <pc:sldMasterChg chg="addSldLayout delSldLayout">
        <pc:chgData name="Mussen Lieve" userId="265c1a08-3dd7-408d-ad91-c5d0739b42df" providerId="ADAL" clId="{52F02BB1-CD14-4686-A8C1-61A816AFE2BD}" dt="2025-05-13T08:08:20.582" v="2" actId="47"/>
        <pc:sldMasterMkLst>
          <pc:docMk/>
          <pc:sldMasterMk cId="949311084" sldId="2147483761"/>
        </pc:sldMasterMkLst>
        <pc:sldLayoutChg chg="add del">
          <pc:chgData name="Mussen Lieve" userId="265c1a08-3dd7-408d-ad91-c5d0739b42df" providerId="ADAL" clId="{52F02BB1-CD14-4686-A8C1-61A816AFE2BD}" dt="2025-05-13T08:08:20.582" v="2" actId="47"/>
          <pc:sldLayoutMkLst>
            <pc:docMk/>
            <pc:sldMasterMk cId="949311084" sldId="2147483761"/>
            <pc:sldLayoutMk cId="473522983" sldId="2147483780"/>
          </pc:sldLayoutMkLst>
        </pc:sldLayoutChg>
        <pc:sldLayoutChg chg="add del">
          <pc:chgData name="Mussen Lieve" userId="265c1a08-3dd7-408d-ad91-c5d0739b42df" providerId="ADAL" clId="{52F02BB1-CD14-4686-A8C1-61A816AFE2BD}" dt="2025-05-13T08:08:20.582" v="2" actId="47"/>
          <pc:sldLayoutMkLst>
            <pc:docMk/>
            <pc:sldMasterMk cId="949311084" sldId="2147483761"/>
            <pc:sldLayoutMk cId="2386423910" sldId="2147483781"/>
          </pc:sldLayoutMkLst>
        </pc:sldLayoutChg>
        <pc:sldLayoutChg chg="add del">
          <pc:chgData name="Mussen Lieve" userId="265c1a08-3dd7-408d-ad91-c5d0739b42df" providerId="ADAL" clId="{52F02BB1-CD14-4686-A8C1-61A816AFE2BD}" dt="2025-05-13T08:08:20.582" v="2" actId="47"/>
          <pc:sldLayoutMkLst>
            <pc:docMk/>
            <pc:sldMasterMk cId="949311084" sldId="2147483761"/>
            <pc:sldLayoutMk cId="1522698105" sldId="2147483782"/>
          </pc:sldLayoutMkLst>
        </pc:sldLayoutChg>
        <pc:sldLayoutChg chg="add del">
          <pc:chgData name="Mussen Lieve" userId="265c1a08-3dd7-408d-ad91-c5d0739b42df" providerId="ADAL" clId="{52F02BB1-CD14-4686-A8C1-61A816AFE2BD}" dt="2025-05-13T08:08:20.582" v="2" actId="47"/>
          <pc:sldLayoutMkLst>
            <pc:docMk/>
            <pc:sldMasterMk cId="949311084" sldId="2147483761"/>
            <pc:sldLayoutMk cId="427508154" sldId="2147483783"/>
          </pc:sldLayoutMkLst>
        </pc:sldLayoutChg>
        <pc:sldLayoutChg chg="add del">
          <pc:chgData name="Mussen Lieve" userId="265c1a08-3dd7-408d-ad91-c5d0739b42df" providerId="ADAL" clId="{52F02BB1-CD14-4686-A8C1-61A816AFE2BD}" dt="2025-05-13T08:08:20.582" v="2" actId="47"/>
          <pc:sldLayoutMkLst>
            <pc:docMk/>
            <pc:sldMasterMk cId="949311084" sldId="2147483761"/>
            <pc:sldLayoutMk cId="139171198" sldId="2147483784"/>
          </pc:sldLayoutMkLst>
        </pc:sldLayoutChg>
        <pc:sldLayoutChg chg="add del">
          <pc:chgData name="Mussen Lieve" userId="265c1a08-3dd7-408d-ad91-c5d0739b42df" providerId="ADAL" clId="{52F02BB1-CD14-4686-A8C1-61A816AFE2BD}" dt="2025-05-13T08:08:20.582" v="2" actId="47"/>
          <pc:sldLayoutMkLst>
            <pc:docMk/>
            <pc:sldMasterMk cId="949311084" sldId="2147483761"/>
            <pc:sldLayoutMk cId="3550663813" sldId="2147483785"/>
          </pc:sldLayoutMkLst>
        </pc:sldLayoutChg>
      </pc:sldMasterChg>
    </pc:docChg>
  </pc:docChgLst>
  <pc:docChgLst>
    <pc:chgData name="Mussen Lieve" userId="S::lieve.mussen@cohezio.be::265c1a08-3dd7-408d-ad91-c5d0739b42df" providerId="AD" clId="Web-{9B9E5D4B-A48E-C4A4-BC96-537F06E49DC6}"/>
    <pc:docChg chg="modSld">
      <pc:chgData name="Mussen Lieve" userId="S::lieve.mussen@cohezio.be::265c1a08-3dd7-408d-ad91-c5d0739b42df" providerId="AD" clId="Web-{9B9E5D4B-A48E-C4A4-BC96-537F06E49DC6}" dt="2025-05-19T09:43:02.929" v="8" actId="20577"/>
      <pc:docMkLst>
        <pc:docMk/>
      </pc:docMkLst>
      <pc:sldChg chg="mod modShow">
        <pc:chgData name="Mussen Lieve" userId="S::lieve.mussen@cohezio.be::265c1a08-3dd7-408d-ad91-c5d0739b42df" providerId="AD" clId="Web-{9B9E5D4B-A48E-C4A4-BC96-537F06E49DC6}" dt="2025-05-19T09:42:20.209" v="6"/>
        <pc:sldMkLst>
          <pc:docMk/>
          <pc:sldMk cId="3298115808" sldId="451"/>
        </pc:sldMkLst>
      </pc:sldChg>
      <pc:sldChg chg="modSp">
        <pc:chgData name="Mussen Lieve" userId="S::lieve.mussen@cohezio.be::265c1a08-3dd7-408d-ad91-c5d0739b42df" providerId="AD" clId="Web-{9B9E5D4B-A48E-C4A4-BC96-537F06E49DC6}" dt="2025-05-19T09:41:32.598" v="5" actId="20577"/>
        <pc:sldMkLst>
          <pc:docMk/>
          <pc:sldMk cId="1567930601" sldId="532"/>
        </pc:sldMkLst>
        <pc:spChg chg="mod">
          <ac:chgData name="Mussen Lieve" userId="S::lieve.mussen@cohezio.be::265c1a08-3dd7-408d-ad91-c5d0739b42df" providerId="AD" clId="Web-{9B9E5D4B-A48E-C4A4-BC96-537F06E49DC6}" dt="2025-05-19T09:41:32.598" v="5" actId="20577"/>
          <ac:spMkLst>
            <pc:docMk/>
            <pc:sldMk cId="1567930601" sldId="532"/>
            <ac:spMk id="3" creationId="{00000000-0000-0000-0000-000000000000}"/>
          </ac:spMkLst>
        </pc:spChg>
      </pc:sldChg>
      <pc:sldChg chg="modSp">
        <pc:chgData name="Mussen Lieve" userId="S::lieve.mussen@cohezio.be::265c1a08-3dd7-408d-ad91-c5d0739b42df" providerId="AD" clId="Web-{9B9E5D4B-A48E-C4A4-BC96-537F06E49DC6}" dt="2025-05-19T09:43:02.929" v="8" actId="20577"/>
        <pc:sldMkLst>
          <pc:docMk/>
          <pc:sldMk cId="2713379057" sldId="539"/>
        </pc:sldMkLst>
        <pc:spChg chg="mod">
          <ac:chgData name="Mussen Lieve" userId="S::lieve.mussen@cohezio.be::265c1a08-3dd7-408d-ad91-c5d0739b42df" providerId="AD" clId="Web-{9B9E5D4B-A48E-C4A4-BC96-537F06E49DC6}" dt="2025-05-19T09:43:02.929" v="8" actId="20577"/>
          <ac:spMkLst>
            <pc:docMk/>
            <pc:sldMk cId="2713379057" sldId="539"/>
            <ac:spMk id="3" creationId="{9A17BAB0-D262-2BF5-95C6-4D94A5A66D23}"/>
          </ac:spMkLst>
        </pc:spChg>
      </pc:sldChg>
      <pc:sldChg chg="modSp">
        <pc:chgData name="Mussen Lieve" userId="S::lieve.mussen@cohezio.be::265c1a08-3dd7-408d-ad91-c5d0739b42df" providerId="AD" clId="Web-{9B9E5D4B-A48E-C4A4-BC96-537F06E49DC6}" dt="2025-05-19T09:42:51.335" v="7" actId="20577"/>
        <pc:sldMkLst>
          <pc:docMk/>
          <pc:sldMk cId="4190068669" sldId="540"/>
        </pc:sldMkLst>
        <pc:spChg chg="mod">
          <ac:chgData name="Mussen Lieve" userId="S::lieve.mussen@cohezio.be::265c1a08-3dd7-408d-ad91-c5d0739b42df" providerId="AD" clId="Web-{9B9E5D4B-A48E-C4A4-BC96-537F06E49DC6}" dt="2025-05-19T09:42:51.335" v="7" actId="20577"/>
          <ac:spMkLst>
            <pc:docMk/>
            <pc:sldMk cId="4190068669" sldId="540"/>
            <ac:spMk id="3" creationId="{9A17BAB0-D262-2BF5-95C6-4D94A5A66D23}"/>
          </ac:spMkLst>
        </pc:spChg>
      </pc:sldChg>
      <pc:sldChg chg="modSp">
        <pc:chgData name="Mussen Lieve" userId="S::lieve.mussen@cohezio.be::265c1a08-3dd7-408d-ad91-c5d0739b42df" providerId="AD" clId="Web-{9B9E5D4B-A48E-C4A4-BC96-537F06E49DC6}" dt="2025-05-19T09:41:06.518" v="1" actId="20577"/>
        <pc:sldMkLst>
          <pc:docMk/>
          <pc:sldMk cId="4114867577" sldId="545"/>
        </pc:sldMkLst>
        <pc:spChg chg="mod">
          <ac:chgData name="Mussen Lieve" userId="S::lieve.mussen@cohezio.be::265c1a08-3dd7-408d-ad91-c5d0739b42df" providerId="AD" clId="Web-{9B9E5D4B-A48E-C4A4-BC96-537F06E49DC6}" dt="2025-05-19T09:41:06.518" v="1" actId="20577"/>
          <ac:spMkLst>
            <pc:docMk/>
            <pc:sldMk cId="4114867577" sldId="545"/>
            <ac:spMk id="3" creationId="{00000000-0000-0000-0000-000000000000}"/>
          </ac:spMkLst>
        </pc:spChg>
      </pc:sldChg>
    </pc:docChg>
  </pc:docChgLst>
  <pc:docChgLst>
    <pc:chgData name="Beeckman Nathalie" userId="S::nathalie.beeckman@cohezio.be::618c33a6-cc10-47de-9998-bba0c24c2e58" providerId="AD" clId="Web-{2913905F-6D01-78D5-47E9-0883E29D9B5F}"/>
    <pc:docChg chg="addSld delSld modSld sldOrd">
      <pc:chgData name="Beeckman Nathalie" userId="S::nathalie.beeckman@cohezio.be::618c33a6-cc10-47de-9998-bba0c24c2e58" providerId="AD" clId="Web-{2913905F-6D01-78D5-47E9-0883E29D9B5F}" dt="2025-05-12T08:01:22.832" v="729" actId="20577"/>
      <pc:docMkLst>
        <pc:docMk/>
      </pc:docMkLst>
      <pc:sldChg chg="modSp">
        <pc:chgData name="Beeckman Nathalie" userId="S::nathalie.beeckman@cohezio.be::618c33a6-cc10-47de-9998-bba0c24c2e58" providerId="AD" clId="Web-{2913905F-6D01-78D5-47E9-0883E29D9B5F}" dt="2025-05-12T08:01:22.832" v="729" actId="20577"/>
        <pc:sldMkLst>
          <pc:docMk/>
          <pc:sldMk cId="12799174" sldId="299"/>
        </pc:sldMkLst>
      </pc:sldChg>
      <pc:sldChg chg="modSp">
        <pc:chgData name="Beeckman Nathalie" userId="S::nathalie.beeckman@cohezio.be::618c33a6-cc10-47de-9998-bba0c24c2e58" providerId="AD" clId="Web-{2913905F-6D01-78D5-47E9-0883E29D9B5F}" dt="2025-05-12T07:13:15.670" v="10" actId="20577"/>
        <pc:sldMkLst>
          <pc:docMk/>
          <pc:sldMk cId="2724311273" sldId="309"/>
        </pc:sldMkLst>
      </pc:sldChg>
      <pc:sldChg chg="modSp ord">
        <pc:chgData name="Beeckman Nathalie" userId="S::nathalie.beeckman@cohezio.be::618c33a6-cc10-47de-9998-bba0c24c2e58" providerId="AD" clId="Web-{2913905F-6D01-78D5-47E9-0883E29D9B5F}" dt="2025-05-12T07:48:13.304" v="396" actId="20577"/>
        <pc:sldMkLst>
          <pc:docMk/>
          <pc:sldMk cId="680176753" sldId="310"/>
        </pc:sldMkLst>
      </pc:sldChg>
      <pc:sldChg chg="modSp">
        <pc:chgData name="Beeckman Nathalie" userId="S::nathalie.beeckman@cohezio.be::618c33a6-cc10-47de-9998-bba0c24c2e58" providerId="AD" clId="Web-{2913905F-6D01-78D5-47E9-0883E29D9B5F}" dt="2025-05-12T07:30:07.266" v="255" actId="20577"/>
        <pc:sldMkLst>
          <pc:docMk/>
          <pc:sldMk cId="248093350" sldId="313"/>
        </pc:sldMkLst>
      </pc:sldChg>
      <pc:sldChg chg="modSp">
        <pc:chgData name="Beeckman Nathalie" userId="S::nathalie.beeckman@cohezio.be::618c33a6-cc10-47de-9998-bba0c24c2e58" providerId="AD" clId="Web-{2913905F-6D01-78D5-47E9-0883E29D9B5F}" dt="2025-05-12T07:54:15.254" v="562" actId="1076"/>
        <pc:sldMkLst>
          <pc:docMk/>
          <pc:sldMk cId="862398725" sldId="437"/>
        </pc:sldMkLst>
        <pc:spChg chg="mod">
          <ac:chgData name="Beeckman Nathalie" userId="S::nathalie.beeckman@cohezio.be::618c33a6-cc10-47de-9998-bba0c24c2e58" providerId="AD" clId="Web-{2913905F-6D01-78D5-47E9-0883E29D9B5F}" dt="2025-05-12T07:54:15.254" v="562" actId="1076"/>
          <ac:spMkLst>
            <pc:docMk/>
            <pc:sldMk cId="862398725" sldId="437"/>
            <ac:spMk id="12" creationId="{A3393DC1-DD66-8C7F-4FD6-1963844D71F2}"/>
          </ac:spMkLst>
        </pc:spChg>
      </pc:sldChg>
      <pc:sldChg chg="addSp delSp modSp mod setBg">
        <pc:chgData name="Beeckman Nathalie" userId="S::nathalie.beeckman@cohezio.be::618c33a6-cc10-47de-9998-bba0c24c2e58" providerId="AD" clId="Web-{2913905F-6D01-78D5-47E9-0883E29D9B5F}" dt="2025-05-12T07:34:02.008" v="271" actId="1076"/>
        <pc:sldMkLst>
          <pc:docMk/>
          <pc:sldMk cId="2842171254" sldId="439"/>
        </pc:sldMkLst>
        <pc:picChg chg="mod">
          <ac:chgData name="Beeckman Nathalie" userId="S::nathalie.beeckman@cohezio.be::618c33a6-cc10-47de-9998-bba0c24c2e58" providerId="AD" clId="Web-{2913905F-6D01-78D5-47E9-0883E29D9B5F}" dt="2025-05-12T07:33:36.179" v="264" actId="1076"/>
          <ac:picMkLst>
            <pc:docMk/>
            <pc:sldMk cId="2842171254" sldId="439"/>
            <ac:picMk id="4" creationId="{38749793-7C50-9B75-CF49-15456A173ADA}"/>
          </ac:picMkLst>
        </pc:picChg>
        <pc:picChg chg="mod">
          <ac:chgData name="Beeckman Nathalie" userId="S::nathalie.beeckman@cohezio.be::618c33a6-cc10-47de-9998-bba0c24c2e58" providerId="AD" clId="Web-{2913905F-6D01-78D5-47E9-0883E29D9B5F}" dt="2025-05-12T07:33:57.524" v="270" actId="1076"/>
          <ac:picMkLst>
            <pc:docMk/>
            <pc:sldMk cId="2842171254" sldId="439"/>
            <ac:picMk id="5" creationId="{45B5C8E4-462D-19C5-2D7B-3881761FF96B}"/>
          </ac:picMkLst>
        </pc:picChg>
        <pc:picChg chg="mod">
          <ac:chgData name="Beeckman Nathalie" userId="S::nathalie.beeckman@cohezio.be::618c33a6-cc10-47de-9998-bba0c24c2e58" providerId="AD" clId="Web-{2913905F-6D01-78D5-47E9-0883E29D9B5F}" dt="2025-05-12T07:34:02.008" v="271" actId="1076"/>
          <ac:picMkLst>
            <pc:docMk/>
            <pc:sldMk cId="2842171254" sldId="439"/>
            <ac:picMk id="6" creationId="{D1C91DEE-5E83-3605-D6CA-7DA51B09F7C7}"/>
          </ac:picMkLst>
        </pc:picChg>
        <pc:picChg chg="add mod ord">
          <ac:chgData name="Beeckman Nathalie" userId="S::nathalie.beeckman@cohezio.be::618c33a6-cc10-47de-9998-bba0c24c2e58" providerId="AD" clId="Web-{2913905F-6D01-78D5-47E9-0883E29D9B5F}" dt="2025-05-12T07:33:31.382" v="263"/>
          <ac:picMkLst>
            <pc:docMk/>
            <pc:sldMk cId="2842171254" sldId="439"/>
            <ac:picMk id="7" creationId="{95B2C516-5F8E-BC2E-D859-39238A62FDF0}"/>
          </ac:picMkLst>
        </pc:picChg>
      </pc:sldChg>
      <pc:sldChg chg="modSp">
        <pc:chgData name="Beeckman Nathalie" userId="S::nathalie.beeckman@cohezio.be::618c33a6-cc10-47de-9998-bba0c24c2e58" providerId="AD" clId="Web-{2913905F-6D01-78D5-47E9-0883E29D9B5F}" dt="2025-05-12T07:58:31.998" v="723" actId="20577"/>
        <pc:sldMkLst>
          <pc:docMk/>
          <pc:sldMk cId="2574718760" sldId="442"/>
        </pc:sldMkLst>
        <pc:spChg chg="mod">
          <ac:chgData name="Beeckman Nathalie" userId="S::nathalie.beeckman@cohezio.be::618c33a6-cc10-47de-9998-bba0c24c2e58" providerId="AD" clId="Web-{2913905F-6D01-78D5-47E9-0883E29D9B5F}" dt="2025-05-12T07:58:31.998" v="723" actId="20577"/>
          <ac:spMkLst>
            <pc:docMk/>
            <pc:sldMk cId="2574718760" sldId="442"/>
            <ac:spMk id="12" creationId="{A3393DC1-DD66-8C7F-4FD6-1963844D71F2}"/>
          </ac:spMkLst>
        </pc:spChg>
      </pc:sldChg>
      <pc:sldChg chg="addSp delSp modSp ord">
        <pc:chgData name="Beeckman Nathalie" userId="S::nathalie.beeckman@cohezio.be::618c33a6-cc10-47de-9998-bba0c24c2e58" providerId="AD" clId="Web-{2913905F-6D01-78D5-47E9-0883E29D9B5F}" dt="2025-05-12T07:40:04.427" v="297"/>
        <pc:sldMkLst>
          <pc:docMk/>
          <pc:sldMk cId="4000472631" sldId="443"/>
        </pc:sldMkLst>
        <pc:picChg chg="add mod">
          <ac:chgData name="Beeckman Nathalie" userId="S::nathalie.beeckman@cohezio.be::618c33a6-cc10-47de-9998-bba0c24c2e58" providerId="AD" clId="Web-{2913905F-6D01-78D5-47E9-0883E29D9B5F}" dt="2025-05-12T07:39:01.146" v="281"/>
          <ac:picMkLst>
            <pc:docMk/>
            <pc:sldMk cId="4000472631" sldId="443"/>
            <ac:picMk id="2" creationId="{B2AC8CCD-25B5-E69D-D91C-B17C555B8269}"/>
          </ac:picMkLst>
        </pc:picChg>
      </pc:sldChg>
      <pc:sldChg chg="addSp delSp modSp">
        <pc:chgData name="Beeckman Nathalie" userId="S::nathalie.beeckman@cohezio.be::618c33a6-cc10-47de-9998-bba0c24c2e58" providerId="AD" clId="Web-{2913905F-6D01-78D5-47E9-0883E29D9B5F}" dt="2025-05-12T07:16:40.191" v="16"/>
        <pc:sldMkLst>
          <pc:docMk/>
          <pc:sldMk cId="1061407905" sldId="445"/>
        </pc:sldMkLst>
        <pc:picChg chg="add mod">
          <ac:chgData name="Beeckman Nathalie" userId="S::nathalie.beeckman@cohezio.be::618c33a6-cc10-47de-9998-bba0c24c2e58" providerId="AD" clId="Web-{2913905F-6D01-78D5-47E9-0883E29D9B5F}" dt="2025-05-12T07:16:40.191" v="16"/>
          <ac:picMkLst>
            <pc:docMk/>
            <pc:sldMk cId="1061407905" sldId="445"/>
            <ac:picMk id="6" creationId="{A2C156A6-1997-6E47-A467-9BAD549D5FCC}"/>
          </ac:picMkLst>
        </pc:picChg>
      </pc:sldChg>
      <pc:sldChg chg="modSp">
        <pc:chgData name="Beeckman Nathalie" userId="S::nathalie.beeckman@cohezio.be::618c33a6-cc10-47de-9998-bba0c24c2e58" providerId="AD" clId="Web-{2913905F-6D01-78D5-47E9-0883E29D9B5F}" dt="2025-05-12T07:50:26.543" v="530" actId="20577"/>
        <pc:sldMkLst>
          <pc:docMk/>
          <pc:sldMk cId="2516985199" sldId="446"/>
        </pc:sldMkLst>
      </pc:sldChg>
      <pc:sldChg chg="ord">
        <pc:chgData name="Beeckman Nathalie" userId="S::nathalie.beeckman@cohezio.be::618c33a6-cc10-47de-9998-bba0c24c2e58" providerId="AD" clId="Web-{2913905F-6D01-78D5-47E9-0883E29D9B5F}" dt="2025-05-12T07:17:22.239" v="17"/>
        <pc:sldMkLst>
          <pc:docMk/>
          <pc:sldMk cId="3298115808" sldId="451"/>
        </pc:sldMkLst>
      </pc:sldChg>
      <pc:sldChg chg="modSp">
        <pc:chgData name="Beeckman Nathalie" userId="S::nathalie.beeckman@cohezio.be::618c33a6-cc10-47de-9998-bba0c24c2e58" providerId="AD" clId="Web-{2913905F-6D01-78D5-47E9-0883E29D9B5F}" dt="2025-05-12T07:11:57.853" v="7" actId="20577"/>
        <pc:sldMkLst>
          <pc:docMk/>
          <pc:sldMk cId="3733515015" sldId="536"/>
        </pc:sldMkLst>
        <pc:spChg chg="mod">
          <ac:chgData name="Beeckman Nathalie" userId="S::nathalie.beeckman@cohezio.be::618c33a6-cc10-47de-9998-bba0c24c2e58" providerId="AD" clId="Web-{2913905F-6D01-78D5-47E9-0883E29D9B5F}" dt="2025-05-12T07:11:57.853" v="7" actId="20577"/>
          <ac:spMkLst>
            <pc:docMk/>
            <pc:sldMk cId="3733515015" sldId="536"/>
            <ac:spMk id="2" creationId="{00000000-0000-0000-0000-000000000000}"/>
          </ac:spMkLst>
        </pc:spChg>
      </pc:sldChg>
      <pc:sldChg chg="delSp modSp add replId">
        <pc:chgData name="Beeckman Nathalie" userId="S::nathalie.beeckman@cohezio.be::618c33a6-cc10-47de-9998-bba0c24c2e58" providerId="AD" clId="Web-{2913905F-6D01-78D5-47E9-0883E29D9B5F}" dt="2025-05-12T07:41:01.789" v="314" actId="20577"/>
        <pc:sldMkLst>
          <pc:docMk/>
          <pc:sldMk cId="172170500" sldId="548"/>
        </pc:sldMkLst>
        <pc:spChg chg="mod">
          <ac:chgData name="Beeckman Nathalie" userId="S::nathalie.beeckman@cohezio.be::618c33a6-cc10-47de-9998-bba0c24c2e58" providerId="AD" clId="Web-{2913905F-6D01-78D5-47E9-0883E29D9B5F}" dt="2025-05-12T07:41:01.789" v="314" actId="20577"/>
          <ac:spMkLst>
            <pc:docMk/>
            <pc:sldMk cId="172170500" sldId="548"/>
            <ac:spMk id="7" creationId="{482B930A-D0DC-A9A5-D138-CA7834D4034E}"/>
          </ac:spMkLst>
        </pc:spChg>
      </pc:sldChg>
      <pc:sldChg chg="add del replId">
        <pc:chgData name="Beeckman Nathalie" userId="S::nathalie.beeckman@cohezio.be::618c33a6-cc10-47de-9998-bba0c24c2e58" providerId="AD" clId="Web-{2913905F-6D01-78D5-47E9-0883E29D9B5F}" dt="2025-05-12T07:39:55.771" v="295"/>
        <pc:sldMkLst>
          <pc:docMk/>
          <pc:sldMk cId="2239129077" sldId="549"/>
        </pc:sldMkLst>
      </pc:sldChg>
      <pc:sldChg chg="modSp add replId">
        <pc:chgData name="Beeckman Nathalie" userId="S::nathalie.beeckman@cohezio.be::618c33a6-cc10-47de-9998-bba0c24c2e58" providerId="AD" clId="Web-{2913905F-6D01-78D5-47E9-0883E29D9B5F}" dt="2025-05-12T07:39:36.320" v="294" actId="20577"/>
        <pc:sldMkLst>
          <pc:docMk/>
          <pc:sldMk cId="2660847599" sldId="550"/>
        </pc:sldMkLst>
        <pc:spChg chg="mod">
          <ac:chgData name="Beeckman Nathalie" userId="S::nathalie.beeckman@cohezio.be::618c33a6-cc10-47de-9998-bba0c24c2e58" providerId="AD" clId="Web-{2913905F-6D01-78D5-47E9-0883E29D9B5F}" dt="2025-05-12T07:39:36.320" v="294" actId="20577"/>
          <ac:spMkLst>
            <pc:docMk/>
            <pc:sldMk cId="2660847599" sldId="550"/>
            <ac:spMk id="7" creationId="{6F5CB4D1-0B91-6E1A-4E14-CCAED1C55B43}"/>
          </ac:spMkLst>
        </pc:spChg>
      </pc:sldChg>
      <pc:sldChg chg="addSp delSp modSp add replId">
        <pc:chgData name="Beeckman Nathalie" userId="S::nathalie.beeckman@cohezio.be::618c33a6-cc10-47de-9998-bba0c24c2e58" providerId="AD" clId="Web-{2913905F-6D01-78D5-47E9-0883E29D9B5F}" dt="2025-05-12T07:42:03.603" v="319"/>
        <pc:sldMkLst>
          <pc:docMk/>
          <pc:sldMk cId="3521517699" sldId="551"/>
        </pc:sldMkLst>
        <pc:picChg chg="add mod">
          <ac:chgData name="Beeckman Nathalie" userId="S::nathalie.beeckman@cohezio.be::618c33a6-cc10-47de-9998-bba0c24c2e58" providerId="AD" clId="Web-{2913905F-6D01-78D5-47E9-0883E29D9B5F}" dt="2025-05-12T07:42:03.603" v="319"/>
          <ac:picMkLst>
            <pc:docMk/>
            <pc:sldMk cId="3521517699" sldId="551"/>
            <ac:picMk id="2" creationId="{785455EE-B205-A90A-1F26-A930771A8D4E}"/>
          </ac:picMkLst>
        </pc:picChg>
      </pc:sldChg>
      <pc:sldChg chg="modSp add ord replId">
        <pc:chgData name="Beeckman Nathalie" userId="S::nathalie.beeckman@cohezio.be::618c33a6-cc10-47de-9998-bba0c24c2e58" providerId="AD" clId="Web-{2913905F-6D01-78D5-47E9-0883E29D9B5F}" dt="2025-05-12T07:43:16.731" v="328" actId="20577"/>
        <pc:sldMkLst>
          <pc:docMk/>
          <pc:sldMk cId="2578366675" sldId="552"/>
        </pc:sldMkLst>
        <pc:spChg chg="mod">
          <ac:chgData name="Beeckman Nathalie" userId="S::nathalie.beeckman@cohezio.be::618c33a6-cc10-47de-9998-bba0c24c2e58" providerId="AD" clId="Web-{2913905F-6D01-78D5-47E9-0883E29D9B5F}" dt="2025-05-12T07:43:16.731" v="328" actId="20577"/>
          <ac:spMkLst>
            <pc:docMk/>
            <pc:sldMk cId="2578366675" sldId="552"/>
            <ac:spMk id="7" creationId="{F443E750-F578-4747-14D2-B68FF361BADF}"/>
          </ac:spMkLst>
        </pc:spChg>
      </pc:sldChg>
      <pc:sldChg chg="addSp modSp new">
        <pc:chgData name="Beeckman Nathalie" userId="S::nathalie.beeckman@cohezio.be::618c33a6-cc10-47de-9998-bba0c24c2e58" providerId="AD" clId="Web-{2913905F-6D01-78D5-47E9-0883E29D9B5F}" dt="2025-05-12T07:43:47.029" v="330"/>
        <pc:sldMkLst>
          <pc:docMk/>
          <pc:sldMk cId="4256643597" sldId="553"/>
        </pc:sldMkLst>
        <pc:picChg chg="add mod">
          <ac:chgData name="Beeckman Nathalie" userId="S::nathalie.beeckman@cohezio.be::618c33a6-cc10-47de-9998-bba0c24c2e58" providerId="AD" clId="Web-{2913905F-6D01-78D5-47E9-0883E29D9B5F}" dt="2025-05-12T07:43:47.029" v="330"/>
          <ac:picMkLst>
            <pc:docMk/>
            <pc:sldMk cId="4256643597" sldId="553"/>
            <ac:picMk id="2" creationId="{CB361EE7-813E-3CD5-0984-573DBEB6B6A5}"/>
          </ac:picMkLst>
        </pc:picChg>
      </pc:sldChg>
      <pc:sldChg chg="modSp add ord replId">
        <pc:chgData name="Beeckman Nathalie" userId="S::nathalie.beeckman@cohezio.be::618c33a6-cc10-47de-9998-bba0c24c2e58" providerId="AD" clId="Web-{2913905F-6D01-78D5-47E9-0883E29D9B5F}" dt="2025-05-12T07:44:34.218" v="346" actId="20577"/>
        <pc:sldMkLst>
          <pc:docMk/>
          <pc:sldMk cId="3276809883" sldId="554"/>
        </pc:sldMkLst>
        <pc:spChg chg="mod">
          <ac:chgData name="Beeckman Nathalie" userId="S::nathalie.beeckman@cohezio.be::618c33a6-cc10-47de-9998-bba0c24c2e58" providerId="AD" clId="Web-{2913905F-6D01-78D5-47E9-0883E29D9B5F}" dt="2025-05-12T07:44:34.218" v="346" actId="20577"/>
          <ac:spMkLst>
            <pc:docMk/>
            <pc:sldMk cId="3276809883" sldId="554"/>
            <ac:spMk id="7" creationId="{35A52B61-9F50-D680-874A-31BF4E056538}"/>
          </ac:spMkLst>
        </pc:spChg>
      </pc:sldChg>
      <pc:sldChg chg="addSp modSp new">
        <pc:chgData name="Beeckman Nathalie" userId="S::nathalie.beeckman@cohezio.be::618c33a6-cc10-47de-9998-bba0c24c2e58" providerId="AD" clId="Web-{2913905F-6D01-78D5-47E9-0883E29D9B5F}" dt="2025-05-12T07:44:59.438" v="348"/>
        <pc:sldMkLst>
          <pc:docMk/>
          <pc:sldMk cId="1023495884" sldId="555"/>
        </pc:sldMkLst>
        <pc:picChg chg="add mod">
          <ac:chgData name="Beeckman Nathalie" userId="S::nathalie.beeckman@cohezio.be::618c33a6-cc10-47de-9998-bba0c24c2e58" providerId="AD" clId="Web-{2913905F-6D01-78D5-47E9-0883E29D9B5F}" dt="2025-05-12T07:44:59.438" v="348"/>
          <ac:picMkLst>
            <pc:docMk/>
            <pc:sldMk cId="1023495884" sldId="555"/>
            <ac:picMk id="2" creationId="{665344CA-DB2D-88DC-6AB9-8624B06660D6}"/>
          </ac:picMkLst>
        </pc:picChg>
      </pc:sldChg>
    </pc:docChg>
  </pc:docChgLst>
  <pc:docChgLst>
    <pc:chgData name="Mussen Lieve" userId="265c1a08-3dd7-408d-ad91-c5d0739b42df" providerId="ADAL" clId="{EEB6FDC6-926C-444C-BF64-D159B6A567E8}"/>
    <pc:docChg chg="modSld">
      <pc:chgData name="Mussen Lieve" userId="265c1a08-3dd7-408d-ad91-c5d0739b42df" providerId="ADAL" clId="{EEB6FDC6-926C-444C-BF64-D159B6A567E8}" dt="2024-06-04T14:40:15.673" v="265" actId="20577"/>
      <pc:docMkLst>
        <pc:docMk/>
      </pc:docMkLst>
      <pc:sldChg chg="modSp mod">
        <pc:chgData name="Mussen Lieve" userId="265c1a08-3dd7-408d-ad91-c5d0739b42df" providerId="ADAL" clId="{EEB6FDC6-926C-444C-BF64-D159B6A567E8}" dt="2024-06-04T14:39:53.435" v="260" actId="20577"/>
        <pc:sldMkLst>
          <pc:docMk/>
          <pc:sldMk cId="680176753" sldId="310"/>
        </pc:sldMkLst>
      </pc:sldChg>
      <pc:sldChg chg="modNotesTx">
        <pc:chgData name="Mussen Lieve" userId="265c1a08-3dd7-408d-ad91-c5d0739b42df" providerId="ADAL" clId="{EEB6FDC6-926C-444C-BF64-D159B6A567E8}" dt="2024-06-04T14:39:44.094" v="258" actId="6549"/>
        <pc:sldMkLst>
          <pc:docMk/>
          <pc:sldMk cId="248093350" sldId="313"/>
        </pc:sldMkLst>
      </pc:sldChg>
      <pc:sldChg chg="modSp mod">
        <pc:chgData name="Mussen Lieve" userId="265c1a08-3dd7-408d-ad91-c5d0739b42df" providerId="ADAL" clId="{EEB6FDC6-926C-444C-BF64-D159B6A567E8}" dt="2024-06-04T14:40:15.673" v="265" actId="20577"/>
        <pc:sldMkLst>
          <pc:docMk/>
          <pc:sldMk cId="862398725" sldId="437"/>
        </pc:sldMkLst>
      </pc:sldChg>
      <pc:sldChg chg="modNotesTx">
        <pc:chgData name="Mussen Lieve" userId="265c1a08-3dd7-408d-ad91-c5d0739b42df" providerId="ADAL" clId="{EEB6FDC6-926C-444C-BF64-D159B6A567E8}" dt="2024-06-04T14:36:43.430" v="87" actId="20577"/>
        <pc:sldMkLst>
          <pc:docMk/>
          <pc:sldMk cId="3577628485" sldId="508"/>
        </pc:sldMkLst>
      </pc:sldChg>
      <pc:sldChg chg="modNotesTx">
        <pc:chgData name="Mussen Lieve" userId="265c1a08-3dd7-408d-ad91-c5d0739b42df" providerId="ADAL" clId="{EEB6FDC6-926C-444C-BF64-D159B6A567E8}" dt="2024-06-04T14:36:50.824" v="88" actId="6549"/>
        <pc:sldMkLst>
          <pc:docMk/>
          <pc:sldMk cId="3696313198" sldId="509"/>
        </pc:sldMkLst>
      </pc:sldChg>
      <pc:sldChg chg="modNotesTx">
        <pc:chgData name="Mussen Lieve" userId="265c1a08-3dd7-408d-ad91-c5d0739b42df" providerId="ADAL" clId="{EEB6FDC6-926C-444C-BF64-D159B6A567E8}" dt="2024-06-04T14:36:57.872" v="89" actId="6549"/>
        <pc:sldMkLst>
          <pc:docMk/>
          <pc:sldMk cId="1433072490" sldId="510"/>
        </pc:sldMkLst>
      </pc:sldChg>
      <pc:sldChg chg="modNotesTx">
        <pc:chgData name="Mussen Lieve" userId="265c1a08-3dd7-408d-ad91-c5d0739b42df" providerId="ADAL" clId="{EEB6FDC6-926C-444C-BF64-D159B6A567E8}" dt="2024-06-04T14:37:06.045" v="90" actId="6549"/>
        <pc:sldMkLst>
          <pc:docMk/>
          <pc:sldMk cId="1065561003" sldId="512"/>
        </pc:sldMkLst>
      </pc:sldChg>
      <pc:sldChg chg="modNotesTx">
        <pc:chgData name="Mussen Lieve" userId="265c1a08-3dd7-408d-ad91-c5d0739b42df" providerId="ADAL" clId="{EEB6FDC6-926C-444C-BF64-D159B6A567E8}" dt="2024-06-04T14:37:15.835" v="91" actId="6549"/>
        <pc:sldMkLst>
          <pc:docMk/>
          <pc:sldMk cId="73626706" sldId="513"/>
        </pc:sldMkLst>
      </pc:sldChg>
      <pc:sldChg chg="modNotesTx">
        <pc:chgData name="Mussen Lieve" userId="265c1a08-3dd7-408d-ad91-c5d0739b42df" providerId="ADAL" clId="{EEB6FDC6-926C-444C-BF64-D159B6A567E8}" dt="2024-06-04T14:38:16.420" v="257" actId="20577"/>
        <pc:sldMkLst>
          <pc:docMk/>
          <pc:sldMk cId="1949882607" sldId="527"/>
        </pc:sldMkLst>
      </pc:sldChg>
    </pc:docChg>
  </pc:docChgLst>
  <pc:docChgLst>
    <pc:chgData name="Beeckman Nathalie" userId="S::nathalie.beeckman@cohezio.be::618c33a6-cc10-47de-9998-bba0c24c2e58" providerId="AD" clId="Web-{F8DB0C18-DEC8-1F78-DAA5-684DFB3DFAAB}"/>
    <pc:docChg chg="sldOrd">
      <pc:chgData name="Beeckman Nathalie" userId="S::nathalie.beeckman@cohezio.be::618c33a6-cc10-47de-9998-bba0c24c2e58" providerId="AD" clId="Web-{F8DB0C18-DEC8-1F78-DAA5-684DFB3DFAAB}" dt="2025-05-07T13:33:27.300" v="3"/>
      <pc:docMkLst>
        <pc:docMk/>
      </pc:docMkLst>
      <pc:sldChg chg="ord">
        <pc:chgData name="Beeckman Nathalie" userId="S::nathalie.beeckman@cohezio.be::618c33a6-cc10-47de-9998-bba0c24c2e58" providerId="AD" clId="Web-{F8DB0C18-DEC8-1F78-DAA5-684DFB3DFAAB}" dt="2025-05-07T13:33:27.300" v="2"/>
        <pc:sldMkLst>
          <pc:docMk/>
          <pc:sldMk cId="2724311273" sldId="309"/>
        </pc:sldMkLst>
      </pc:sldChg>
      <pc:sldChg chg="ord">
        <pc:chgData name="Beeckman Nathalie" userId="S::nathalie.beeckman@cohezio.be::618c33a6-cc10-47de-9998-bba0c24c2e58" providerId="AD" clId="Web-{F8DB0C18-DEC8-1F78-DAA5-684DFB3DFAAB}" dt="2025-05-07T13:33:27.285" v="0"/>
        <pc:sldMkLst>
          <pc:docMk/>
          <pc:sldMk cId="1061407905" sldId="445"/>
        </pc:sldMkLst>
      </pc:sldChg>
      <pc:sldChg chg="ord">
        <pc:chgData name="Beeckman Nathalie" userId="S::nathalie.beeckman@cohezio.be::618c33a6-cc10-47de-9998-bba0c24c2e58" providerId="AD" clId="Web-{F8DB0C18-DEC8-1F78-DAA5-684DFB3DFAAB}" dt="2025-05-07T13:33:27.300" v="1"/>
        <pc:sldMkLst>
          <pc:docMk/>
          <pc:sldMk cId="3298115808" sldId="451"/>
        </pc:sldMkLst>
      </pc:sldChg>
      <pc:sldChg chg="ord">
        <pc:chgData name="Beeckman Nathalie" userId="S::nathalie.beeckman@cohezio.be::618c33a6-cc10-47de-9998-bba0c24c2e58" providerId="AD" clId="Web-{F8DB0C18-DEC8-1F78-DAA5-684DFB3DFAAB}" dt="2025-05-07T13:33:27.300" v="3"/>
        <pc:sldMkLst>
          <pc:docMk/>
          <pc:sldMk cId="3733515015" sldId="536"/>
        </pc:sldMkLst>
      </pc:sldChg>
    </pc:docChg>
  </pc:docChgLst>
  <pc:docChgLst>
    <pc:chgData name="Jacobs Laurent" userId="S::laurent.jacobs@cohezio.be::02e635a6-e667-472c-b357-9a153b1b8c15" providerId="AD" clId="Web-{48E80422-981B-6EF4-7CCB-A20076DF5BF1}"/>
    <pc:docChg chg="modSld">
      <pc:chgData name="Jacobs Laurent" userId="S::laurent.jacobs@cohezio.be::02e635a6-e667-472c-b357-9a153b1b8c15" providerId="AD" clId="Web-{48E80422-981B-6EF4-7CCB-A20076DF5BF1}" dt="2024-05-30T05:47:26.465" v="30" actId="20577"/>
      <pc:docMkLst>
        <pc:docMk/>
      </pc:docMkLst>
      <pc:sldChg chg="modSp">
        <pc:chgData name="Jacobs Laurent" userId="S::laurent.jacobs@cohezio.be::02e635a6-e667-472c-b357-9a153b1b8c15" providerId="AD" clId="Web-{48E80422-981B-6EF4-7CCB-A20076DF5BF1}" dt="2024-05-30T05:45:10.643" v="28" actId="20577"/>
        <pc:sldMkLst>
          <pc:docMk/>
          <pc:sldMk cId="12799174" sldId="299"/>
        </pc:sldMkLst>
      </pc:sldChg>
      <pc:sldChg chg="modSp">
        <pc:chgData name="Jacobs Laurent" userId="S::laurent.jacobs@cohezio.be::02e635a6-e667-472c-b357-9a153b1b8c15" providerId="AD" clId="Web-{48E80422-981B-6EF4-7CCB-A20076DF5BF1}" dt="2024-05-30T05:43:31.372" v="25" actId="1076"/>
        <pc:sldMkLst>
          <pc:docMk/>
          <pc:sldMk cId="346473661" sldId="307"/>
        </pc:sldMkLst>
      </pc:sldChg>
      <pc:sldChg chg="modSp">
        <pc:chgData name="Jacobs Laurent" userId="S::laurent.jacobs@cohezio.be::02e635a6-e667-472c-b357-9a153b1b8c15" providerId="AD" clId="Web-{48E80422-981B-6EF4-7CCB-A20076DF5BF1}" dt="2024-05-30T05:47:26.465" v="30" actId="20577"/>
        <pc:sldMkLst>
          <pc:docMk/>
          <pc:sldMk cId="2574718760" sldId="442"/>
        </pc:sldMkLst>
      </pc:sldChg>
    </pc:docChg>
  </pc:docChgLst>
  <pc:docChgLst>
    <pc:chgData name="Beeckman Nathalie" userId="S::nathalie.beeckman@cohezio.be::618c33a6-cc10-47de-9998-bba0c24c2e58" providerId="AD" clId="Web-{188C58A6-0FF4-80CB-225A-FD9CEFDD7AB9}"/>
    <pc:docChg chg="addSld delSld">
      <pc:chgData name="Beeckman Nathalie" userId="S::nathalie.beeckman@cohezio.be::618c33a6-cc10-47de-9998-bba0c24c2e58" providerId="AD" clId="Web-{188C58A6-0FF4-80CB-225A-FD9CEFDD7AB9}" dt="2025-05-13T17:44:53.928" v="22"/>
      <pc:docMkLst>
        <pc:docMk/>
      </pc:docMkLst>
      <pc:sldChg chg="del">
        <pc:chgData name="Beeckman Nathalie" userId="S::nathalie.beeckman@cohezio.be::618c33a6-cc10-47de-9998-bba0c24c2e58" providerId="AD" clId="Web-{188C58A6-0FF4-80CB-225A-FD9CEFDD7AB9}" dt="2025-05-13T17:35:34.578" v="1"/>
        <pc:sldMkLst>
          <pc:docMk/>
          <pc:sldMk cId="2724311273" sldId="309"/>
        </pc:sldMkLst>
      </pc:sldChg>
      <pc:sldChg chg="del">
        <pc:chgData name="Beeckman Nathalie" userId="S::nathalie.beeckman@cohezio.be::618c33a6-cc10-47de-9998-bba0c24c2e58" providerId="AD" clId="Web-{188C58A6-0FF4-80CB-225A-FD9CEFDD7AB9}" dt="2025-05-13T17:39:45.298" v="5"/>
        <pc:sldMkLst>
          <pc:docMk/>
          <pc:sldMk cId="680176753" sldId="310"/>
        </pc:sldMkLst>
      </pc:sldChg>
      <pc:sldChg chg="del">
        <pc:chgData name="Beeckman Nathalie" userId="S::nathalie.beeckman@cohezio.be::618c33a6-cc10-47de-9998-bba0c24c2e58" providerId="AD" clId="Web-{188C58A6-0FF4-80CB-225A-FD9CEFDD7AB9}" dt="2025-05-13T17:36:37.238" v="3"/>
        <pc:sldMkLst>
          <pc:docMk/>
          <pc:sldMk cId="248093350" sldId="313"/>
        </pc:sldMkLst>
      </pc:sldChg>
      <pc:sldChg chg="add del">
        <pc:chgData name="Beeckman Nathalie" userId="S::nathalie.beeckman@cohezio.be::618c33a6-cc10-47de-9998-bba0c24c2e58" providerId="AD" clId="Web-{188C58A6-0FF4-80CB-225A-FD9CEFDD7AB9}" dt="2025-05-13T17:42:52.373" v="9"/>
        <pc:sldMkLst>
          <pc:docMk/>
          <pc:sldMk cId="2516985199" sldId="446"/>
        </pc:sldMkLst>
      </pc:sldChg>
      <pc:sldChg chg="add">
        <pc:chgData name="Beeckman Nathalie" userId="S::nathalie.beeckman@cohezio.be::618c33a6-cc10-47de-9998-bba0c24c2e58" providerId="AD" clId="Web-{188C58A6-0FF4-80CB-225A-FD9CEFDD7AB9}" dt="2025-05-13T17:35:31.500" v="0"/>
        <pc:sldMkLst>
          <pc:docMk/>
          <pc:sldMk cId="372329251" sldId="561"/>
        </pc:sldMkLst>
      </pc:sldChg>
      <pc:sldChg chg="add">
        <pc:chgData name="Beeckman Nathalie" userId="S::nathalie.beeckman@cohezio.be::618c33a6-cc10-47de-9998-bba0c24c2e58" providerId="AD" clId="Web-{188C58A6-0FF4-80CB-225A-FD9CEFDD7AB9}" dt="2025-05-13T17:36:04.658" v="2"/>
        <pc:sldMkLst>
          <pc:docMk/>
          <pc:sldMk cId="3335380541" sldId="562"/>
        </pc:sldMkLst>
      </pc:sldChg>
      <pc:sldChg chg="add">
        <pc:chgData name="Beeckman Nathalie" userId="S::nathalie.beeckman@cohezio.be::618c33a6-cc10-47de-9998-bba0c24c2e58" providerId="AD" clId="Web-{188C58A6-0FF4-80CB-225A-FD9CEFDD7AB9}" dt="2025-05-13T17:39:26.453" v="4"/>
        <pc:sldMkLst>
          <pc:docMk/>
          <pc:sldMk cId="2230418148" sldId="563"/>
        </pc:sldMkLst>
      </pc:sldChg>
      <pc:sldChg chg="add">
        <pc:chgData name="Beeckman Nathalie" userId="S::nathalie.beeckman@cohezio.be::618c33a6-cc10-47de-9998-bba0c24c2e58" providerId="AD" clId="Web-{188C58A6-0FF4-80CB-225A-FD9CEFDD7AB9}" dt="2025-05-13T17:40:13.393" v="6"/>
        <pc:sldMkLst>
          <pc:docMk/>
          <pc:sldMk cId="1547892073" sldId="564"/>
        </pc:sldMkLst>
      </pc:sldChg>
      <pc:sldChg chg="add">
        <pc:chgData name="Beeckman Nathalie" userId="S::nathalie.beeckman@cohezio.be::618c33a6-cc10-47de-9998-bba0c24c2e58" providerId="AD" clId="Web-{188C58A6-0FF4-80CB-225A-FD9CEFDD7AB9}" dt="2025-05-13T17:43:09.968" v="10"/>
        <pc:sldMkLst>
          <pc:docMk/>
          <pc:sldMk cId="108248133" sldId="565"/>
        </pc:sldMkLst>
      </pc:sldChg>
      <pc:sldChg chg="add">
        <pc:chgData name="Beeckman Nathalie" userId="S::nathalie.beeckman@cohezio.be::618c33a6-cc10-47de-9998-bba0c24c2e58" providerId="AD" clId="Web-{188C58A6-0FF4-80CB-225A-FD9CEFDD7AB9}" dt="2025-05-13T17:43:10.061" v="20"/>
        <pc:sldMkLst>
          <pc:docMk/>
          <pc:sldMk cId="37450699" sldId="567"/>
        </pc:sldMkLst>
      </pc:sldChg>
      <pc:sldChg chg="add">
        <pc:chgData name="Beeckman Nathalie" userId="S::nathalie.beeckman@cohezio.be::618c33a6-cc10-47de-9998-bba0c24c2e58" providerId="AD" clId="Web-{188C58A6-0FF4-80CB-225A-FD9CEFDD7AB9}" dt="2025-05-13T17:43:09.983" v="11"/>
        <pc:sldMkLst>
          <pc:docMk/>
          <pc:sldMk cId="1075231959" sldId="570"/>
        </pc:sldMkLst>
      </pc:sldChg>
      <pc:sldChg chg="add">
        <pc:chgData name="Beeckman Nathalie" userId="S::nathalie.beeckman@cohezio.be::618c33a6-cc10-47de-9998-bba0c24c2e58" providerId="AD" clId="Web-{188C58A6-0FF4-80CB-225A-FD9CEFDD7AB9}" dt="2025-05-13T17:43:09.983" v="12"/>
        <pc:sldMkLst>
          <pc:docMk/>
          <pc:sldMk cId="2219700728" sldId="571"/>
        </pc:sldMkLst>
      </pc:sldChg>
      <pc:sldChg chg="add">
        <pc:chgData name="Beeckman Nathalie" userId="S::nathalie.beeckman@cohezio.be::618c33a6-cc10-47de-9998-bba0c24c2e58" providerId="AD" clId="Web-{188C58A6-0FF4-80CB-225A-FD9CEFDD7AB9}" dt="2025-05-13T17:43:09.999" v="13"/>
        <pc:sldMkLst>
          <pc:docMk/>
          <pc:sldMk cId="2830136429" sldId="572"/>
        </pc:sldMkLst>
      </pc:sldChg>
      <pc:sldChg chg="add">
        <pc:chgData name="Beeckman Nathalie" userId="S::nathalie.beeckman@cohezio.be::618c33a6-cc10-47de-9998-bba0c24c2e58" providerId="AD" clId="Web-{188C58A6-0FF4-80CB-225A-FD9CEFDD7AB9}" dt="2025-05-13T17:43:10.030" v="16"/>
        <pc:sldMkLst>
          <pc:docMk/>
          <pc:sldMk cId="2836608830" sldId="574"/>
        </pc:sldMkLst>
      </pc:sldChg>
      <pc:sldChg chg="add">
        <pc:chgData name="Beeckman Nathalie" userId="S::nathalie.beeckman@cohezio.be::618c33a6-cc10-47de-9998-bba0c24c2e58" providerId="AD" clId="Web-{188C58A6-0FF4-80CB-225A-FD9CEFDD7AB9}" dt="2025-05-13T17:43:10.014" v="14"/>
        <pc:sldMkLst>
          <pc:docMk/>
          <pc:sldMk cId="2959793228" sldId="576"/>
        </pc:sldMkLst>
      </pc:sldChg>
      <pc:sldChg chg="add">
        <pc:chgData name="Beeckman Nathalie" userId="S::nathalie.beeckman@cohezio.be::618c33a6-cc10-47de-9998-bba0c24c2e58" providerId="AD" clId="Web-{188C58A6-0FF4-80CB-225A-FD9CEFDD7AB9}" dt="2025-05-13T17:43:10.014" v="15"/>
        <pc:sldMkLst>
          <pc:docMk/>
          <pc:sldMk cId="914264206" sldId="577"/>
        </pc:sldMkLst>
      </pc:sldChg>
      <pc:sldChg chg="add">
        <pc:chgData name="Beeckman Nathalie" userId="S::nathalie.beeckman@cohezio.be::618c33a6-cc10-47de-9998-bba0c24c2e58" providerId="AD" clId="Web-{188C58A6-0FF4-80CB-225A-FD9CEFDD7AB9}" dt="2025-05-13T17:43:10.030" v="17"/>
        <pc:sldMkLst>
          <pc:docMk/>
          <pc:sldMk cId="3907589871" sldId="578"/>
        </pc:sldMkLst>
      </pc:sldChg>
      <pc:sldChg chg="add">
        <pc:chgData name="Beeckman Nathalie" userId="S::nathalie.beeckman@cohezio.be::618c33a6-cc10-47de-9998-bba0c24c2e58" providerId="AD" clId="Web-{188C58A6-0FF4-80CB-225A-FD9CEFDD7AB9}" dt="2025-05-13T17:43:10.046" v="18"/>
        <pc:sldMkLst>
          <pc:docMk/>
          <pc:sldMk cId="2062606726" sldId="579"/>
        </pc:sldMkLst>
      </pc:sldChg>
      <pc:sldChg chg="add">
        <pc:chgData name="Beeckman Nathalie" userId="S::nathalie.beeckman@cohezio.be::618c33a6-cc10-47de-9998-bba0c24c2e58" providerId="AD" clId="Web-{188C58A6-0FF4-80CB-225A-FD9CEFDD7AB9}" dt="2025-05-13T17:43:10.061" v="19"/>
        <pc:sldMkLst>
          <pc:docMk/>
          <pc:sldMk cId="1315087882" sldId="580"/>
        </pc:sldMkLst>
      </pc:sldChg>
      <pc:sldChg chg="add">
        <pc:chgData name="Beeckman Nathalie" userId="S::nathalie.beeckman@cohezio.be::618c33a6-cc10-47de-9998-bba0c24c2e58" providerId="AD" clId="Web-{188C58A6-0FF4-80CB-225A-FD9CEFDD7AB9}" dt="2025-05-13T17:44:25.285" v="21"/>
        <pc:sldMkLst>
          <pc:docMk/>
          <pc:sldMk cId="1567103222" sldId="581"/>
        </pc:sldMkLst>
      </pc:sldChg>
      <pc:sldChg chg="add">
        <pc:chgData name="Beeckman Nathalie" userId="S::nathalie.beeckman@cohezio.be::618c33a6-cc10-47de-9998-bba0c24c2e58" providerId="AD" clId="Web-{188C58A6-0FF4-80CB-225A-FD9CEFDD7AB9}" dt="2025-05-13T17:44:53.928" v="22"/>
        <pc:sldMkLst>
          <pc:docMk/>
          <pc:sldMk cId="1360617860" sldId="582"/>
        </pc:sldMkLst>
      </pc:sldChg>
    </pc:docChg>
  </pc:docChgLst>
  <pc:docChgLst>
    <pc:chgData name="Mussen Lieve" userId="265c1a08-3dd7-408d-ad91-c5d0739b42df" providerId="ADAL" clId="{595CA892-5417-47FB-A3FC-560F8286E50A}"/>
    <pc:docChg chg="delSld modSld">
      <pc:chgData name="Mussen Lieve" userId="265c1a08-3dd7-408d-ad91-c5d0739b42df" providerId="ADAL" clId="{595CA892-5417-47FB-A3FC-560F8286E50A}" dt="2025-05-28T06:49:44.128" v="82" actId="2696"/>
      <pc:docMkLst>
        <pc:docMk/>
      </pc:docMkLst>
      <pc:sldChg chg="modSp del mod">
        <pc:chgData name="Mussen Lieve" userId="265c1a08-3dd7-408d-ad91-c5d0739b42df" providerId="ADAL" clId="{595CA892-5417-47FB-A3FC-560F8286E50A}" dt="2025-05-28T06:49:44.128" v="82" actId="2696"/>
        <pc:sldMkLst>
          <pc:docMk/>
          <pc:sldMk cId="862398725" sldId="437"/>
        </pc:sldMkLst>
        <pc:spChg chg="mod">
          <ac:chgData name="Mussen Lieve" userId="265c1a08-3dd7-408d-ad91-c5d0739b42df" providerId="ADAL" clId="{595CA892-5417-47FB-A3FC-560F8286E50A}" dt="2025-05-28T06:49:16.615" v="81" actId="20577"/>
          <ac:spMkLst>
            <pc:docMk/>
            <pc:sldMk cId="862398725" sldId="437"/>
            <ac:spMk id="12" creationId="{A3393DC1-DD66-8C7F-4FD6-1963844D71F2}"/>
          </ac:spMkLst>
        </pc:spChg>
      </pc:sldChg>
      <pc:sldChg chg="modSp mod">
        <pc:chgData name="Mussen Lieve" userId="265c1a08-3dd7-408d-ad91-c5d0739b42df" providerId="ADAL" clId="{595CA892-5417-47FB-A3FC-560F8286E50A}" dt="2025-05-28T06:46:15.967" v="0" actId="20577"/>
        <pc:sldMkLst>
          <pc:docMk/>
          <pc:sldMk cId="2199717974" sldId="511"/>
        </pc:sldMkLst>
        <pc:spChg chg="mod">
          <ac:chgData name="Mussen Lieve" userId="265c1a08-3dd7-408d-ad91-c5d0739b42df" providerId="ADAL" clId="{595CA892-5417-47FB-A3FC-560F8286E50A}" dt="2025-05-28T06:46:15.967" v="0" actId="20577"/>
          <ac:spMkLst>
            <pc:docMk/>
            <pc:sldMk cId="2199717974" sldId="511"/>
            <ac:spMk id="3" creationId="{B06C23AA-11C9-812A-C6D7-8C8EDCF1676E}"/>
          </ac:spMkLst>
        </pc:spChg>
      </pc:sldChg>
      <pc:sldChg chg="modSp mod">
        <pc:chgData name="Mussen Lieve" userId="265c1a08-3dd7-408d-ad91-c5d0739b42df" providerId="ADAL" clId="{595CA892-5417-47FB-A3FC-560F8286E50A}" dt="2025-05-28T06:48:07.595" v="13" actId="20577"/>
        <pc:sldMkLst>
          <pc:docMk/>
          <pc:sldMk cId="1547892073" sldId="564"/>
        </pc:sldMkLst>
        <pc:spChg chg="mod">
          <ac:chgData name="Mussen Lieve" userId="265c1a08-3dd7-408d-ad91-c5d0739b42df" providerId="ADAL" clId="{595CA892-5417-47FB-A3FC-560F8286E50A}" dt="2025-05-28T06:48:07.595" v="13" actId="20577"/>
          <ac:spMkLst>
            <pc:docMk/>
            <pc:sldMk cId="1547892073" sldId="564"/>
            <ac:spMk id="12" creationId="{A3393DC1-DD66-8C7F-4FD6-1963844D71F2}"/>
          </ac:spMkLst>
        </pc:spChg>
      </pc:sldChg>
    </pc:docChg>
  </pc:docChgLst>
  <pc:docChgLst>
    <pc:chgData name="Mussen Lieve" userId="265c1a08-3dd7-408d-ad91-c5d0739b42df" providerId="ADAL" clId="{1A505295-B4CD-4FC6-8B99-1A56FBA0926C}"/>
    <pc:docChg chg="modSld">
      <pc:chgData name="Mussen Lieve" userId="265c1a08-3dd7-408d-ad91-c5d0739b42df" providerId="ADAL" clId="{1A505295-B4CD-4FC6-8B99-1A56FBA0926C}" dt="2025-04-23T15:21:06.989" v="0" actId="207"/>
      <pc:docMkLst>
        <pc:docMk/>
      </pc:docMkLst>
      <pc:sldChg chg="modSp mod">
        <pc:chgData name="Mussen Lieve" userId="265c1a08-3dd7-408d-ad91-c5d0739b42df" providerId="ADAL" clId="{1A505295-B4CD-4FC6-8B99-1A56FBA0926C}" dt="2025-04-23T15:21:06.989" v="0" actId="207"/>
        <pc:sldMkLst>
          <pc:docMk/>
          <pc:sldMk cId="2713379057" sldId="539"/>
        </pc:sldMkLst>
        <pc:spChg chg="mod">
          <ac:chgData name="Mussen Lieve" userId="265c1a08-3dd7-408d-ad91-c5d0739b42df" providerId="ADAL" clId="{1A505295-B4CD-4FC6-8B99-1A56FBA0926C}" dt="2025-04-23T15:21:06.989" v="0" actId="207"/>
          <ac:spMkLst>
            <pc:docMk/>
            <pc:sldMk cId="2713379057" sldId="539"/>
            <ac:spMk id="3" creationId="{9A17BAB0-D262-2BF5-95C6-4D94A5A66D23}"/>
          </ac:spMkLst>
        </pc:spChg>
      </pc:sldChg>
    </pc:docChg>
  </pc:docChgLst>
  <pc:docChgLst>
    <pc:chgData name="Mussen Lieve" userId="265c1a08-3dd7-408d-ad91-c5d0739b42df" providerId="ADAL" clId="{957A9640-E4F1-4FDD-A745-A496F848753A}"/>
    <pc:docChg chg="undo custSel addSld delSld modSld">
      <pc:chgData name="Mussen Lieve" userId="265c1a08-3dd7-408d-ad91-c5d0739b42df" providerId="ADAL" clId="{957A9640-E4F1-4FDD-A745-A496F848753A}" dt="2025-04-23T14:38:53.340" v="2123" actId="20577"/>
      <pc:docMkLst>
        <pc:docMk/>
      </pc:docMkLst>
      <pc:sldChg chg="modSp mod">
        <pc:chgData name="Mussen Lieve" userId="265c1a08-3dd7-408d-ad91-c5d0739b42df" providerId="ADAL" clId="{957A9640-E4F1-4FDD-A745-A496F848753A}" dt="2025-04-23T12:24:47.075" v="160" actId="20577"/>
        <pc:sldMkLst>
          <pc:docMk/>
          <pc:sldMk cId="12799174" sldId="299"/>
        </pc:sldMkLst>
      </pc:sldChg>
      <pc:sldChg chg="modSp mod">
        <pc:chgData name="Mussen Lieve" userId="265c1a08-3dd7-408d-ad91-c5d0739b42df" providerId="ADAL" clId="{957A9640-E4F1-4FDD-A745-A496F848753A}" dt="2025-04-23T12:19:16.823" v="3" actId="20577"/>
        <pc:sldMkLst>
          <pc:docMk/>
          <pc:sldMk cId="655749747" sldId="314"/>
        </pc:sldMkLst>
        <pc:spChg chg="mod">
          <ac:chgData name="Mussen Lieve" userId="265c1a08-3dd7-408d-ad91-c5d0739b42df" providerId="ADAL" clId="{957A9640-E4F1-4FDD-A745-A496F848753A}" dt="2025-04-23T12:19:16.823" v="3" actId="20577"/>
          <ac:spMkLst>
            <pc:docMk/>
            <pc:sldMk cId="655749747" sldId="314"/>
            <ac:spMk id="2" creationId="{00000000-0000-0000-0000-000000000000}"/>
          </ac:spMkLst>
        </pc:spChg>
      </pc:sldChg>
      <pc:sldChg chg="modSp mod">
        <pc:chgData name="Mussen Lieve" userId="265c1a08-3dd7-408d-ad91-c5d0739b42df" providerId="ADAL" clId="{957A9640-E4F1-4FDD-A745-A496F848753A}" dt="2025-04-23T12:48:51.396" v="470" actId="255"/>
        <pc:sldMkLst>
          <pc:docMk/>
          <pc:sldMk cId="359086842" sldId="333"/>
        </pc:sldMkLst>
        <pc:spChg chg="mod">
          <ac:chgData name="Mussen Lieve" userId="265c1a08-3dd7-408d-ad91-c5d0739b42df" providerId="ADAL" clId="{957A9640-E4F1-4FDD-A745-A496F848753A}" dt="2025-04-23T12:48:51.396" v="470" actId="255"/>
          <ac:spMkLst>
            <pc:docMk/>
            <pc:sldMk cId="359086842" sldId="333"/>
            <ac:spMk id="3" creationId="{00000000-0000-0000-0000-000000000000}"/>
          </ac:spMkLst>
        </pc:spChg>
      </pc:sldChg>
      <pc:sldChg chg="addSp modSp mod">
        <pc:chgData name="Mussen Lieve" userId="265c1a08-3dd7-408d-ad91-c5d0739b42df" providerId="ADAL" clId="{957A9640-E4F1-4FDD-A745-A496F848753A}" dt="2025-04-23T14:09:49.333" v="1358" actId="20577"/>
        <pc:sldMkLst>
          <pc:docMk/>
          <pc:sldMk cId="614936947" sldId="341"/>
        </pc:sldMkLst>
        <pc:spChg chg="mod">
          <ac:chgData name="Mussen Lieve" userId="265c1a08-3dd7-408d-ad91-c5d0739b42df" providerId="ADAL" clId="{957A9640-E4F1-4FDD-A745-A496F848753A}" dt="2025-04-23T14:09:49.333" v="1358" actId="20577"/>
          <ac:spMkLst>
            <pc:docMk/>
            <pc:sldMk cId="614936947" sldId="341"/>
            <ac:spMk id="3" creationId="{00000000-0000-0000-0000-000000000000}"/>
          </ac:spMkLst>
        </pc:spChg>
        <pc:spChg chg="mod">
          <ac:chgData name="Mussen Lieve" userId="265c1a08-3dd7-408d-ad91-c5d0739b42df" providerId="ADAL" clId="{957A9640-E4F1-4FDD-A745-A496F848753A}" dt="2025-04-23T14:01:52.145" v="1331" actId="1076"/>
          <ac:spMkLst>
            <pc:docMk/>
            <pc:sldMk cId="614936947" sldId="341"/>
            <ac:spMk id="4" creationId="{9C069D5E-0667-26E6-0919-882B8106DC20}"/>
          </ac:spMkLst>
        </pc:spChg>
        <pc:spChg chg="add mod">
          <ac:chgData name="Mussen Lieve" userId="265c1a08-3dd7-408d-ad91-c5d0739b42df" providerId="ADAL" clId="{957A9640-E4F1-4FDD-A745-A496F848753A}" dt="2025-04-23T14:01:54.687" v="1332" actId="1076"/>
          <ac:spMkLst>
            <pc:docMk/>
            <pc:sldMk cId="614936947" sldId="341"/>
            <ac:spMk id="5" creationId="{9A975371-D849-7A9D-DA9C-1F267026986F}"/>
          </ac:spMkLst>
        </pc:spChg>
        <pc:spChg chg="add mod">
          <ac:chgData name="Mussen Lieve" userId="265c1a08-3dd7-408d-ad91-c5d0739b42df" providerId="ADAL" clId="{957A9640-E4F1-4FDD-A745-A496F848753A}" dt="2025-04-23T14:01:49.348" v="1330" actId="1076"/>
          <ac:spMkLst>
            <pc:docMk/>
            <pc:sldMk cId="614936947" sldId="341"/>
            <ac:spMk id="6" creationId="{C7A8C1F3-B123-0E4F-2792-4509C9FC7C85}"/>
          </ac:spMkLst>
        </pc:spChg>
      </pc:sldChg>
      <pc:sldChg chg="add modNotesTx">
        <pc:chgData name="Mussen Lieve" userId="265c1a08-3dd7-408d-ad91-c5d0739b42df" providerId="ADAL" clId="{957A9640-E4F1-4FDD-A745-A496F848753A}" dt="2025-04-23T14:30:11.811" v="1923" actId="20577"/>
        <pc:sldMkLst>
          <pc:docMk/>
          <pc:sldMk cId="2411402150" sldId="342"/>
        </pc:sldMkLst>
      </pc:sldChg>
      <pc:sldChg chg="add">
        <pc:chgData name="Mussen Lieve" userId="265c1a08-3dd7-408d-ad91-c5d0739b42df" providerId="ADAL" clId="{957A9640-E4F1-4FDD-A745-A496F848753A}" dt="2025-04-23T14:23:53.336" v="1723"/>
        <pc:sldMkLst>
          <pc:docMk/>
          <pc:sldMk cId="3277107291" sldId="466"/>
        </pc:sldMkLst>
      </pc:sldChg>
      <pc:sldChg chg="add">
        <pc:chgData name="Mussen Lieve" userId="265c1a08-3dd7-408d-ad91-c5d0739b42df" providerId="ADAL" clId="{957A9640-E4F1-4FDD-A745-A496F848753A}" dt="2025-04-23T14:24:10.351" v="1724"/>
        <pc:sldMkLst>
          <pc:docMk/>
          <pc:sldMk cId="1902079493" sldId="467"/>
        </pc:sldMkLst>
      </pc:sldChg>
      <pc:sldChg chg="modSp mod">
        <pc:chgData name="Mussen Lieve" userId="265c1a08-3dd7-408d-ad91-c5d0739b42df" providerId="ADAL" clId="{957A9640-E4F1-4FDD-A745-A496F848753A}" dt="2025-04-23T14:21:26.986" v="1718" actId="6549"/>
        <pc:sldMkLst>
          <pc:docMk/>
          <pc:sldMk cId="208204654" sldId="484"/>
        </pc:sldMkLst>
        <pc:spChg chg="mod">
          <ac:chgData name="Mussen Lieve" userId="265c1a08-3dd7-408d-ad91-c5d0739b42df" providerId="ADAL" clId="{957A9640-E4F1-4FDD-A745-A496F848753A}" dt="2025-04-23T14:21:26.986" v="1718" actId="6549"/>
          <ac:spMkLst>
            <pc:docMk/>
            <pc:sldMk cId="208204654" sldId="484"/>
            <ac:spMk id="2" creationId="{00000000-0000-0000-0000-000000000000}"/>
          </ac:spMkLst>
        </pc:spChg>
      </pc:sldChg>
      <pc:sldChg chg="modSp del mod modNotesTx">
        <pc:chgData name="Mussen Lieve" userId="265c1a08-3dd7-408d-ad91-c5d0739b42df" providerId="ADAL" clId="{957A9640-E4F1-4FDD-A745-A496F848753A}" dt="2025-04-23T14:22:48.743" v="1719" actId="2696"/>
        <pc:sldMkLst>
          <pc:docMk/>
          <pc:sldMk cId="3577628485" sldId="508"/>
        </pc:sldMkLst>
      </pc:sldChg>
      <pc:sldChg chg="modSp del mod">
        <pc:chgData name="Mussen Lieve" userId="265c1a08-3dd7-408d-ad91-c5d0739b42df" providerId="ADAL" clId="{957A9640-E4F1-4FDD-A745-A496F848753A}" dt="2025-04-23T14:22:53.136" v="1720" actId="2696"/>
        <pc:sldMkLst>
          <pc:docMk/>
          <pc:sldMk cId="3696313198" sldId="509"/>
        </pc:sldMkLst>
      </pc:sldChg>
      <pc:sldChg chg="modSp mod">
        <pc:chgData name="Mussen Lieve" userId="265c1a08-3dd7-408d-ad91-c5d0739b42df" providerId="ADAL" clId="{957A9640-E4F1-4FDD-A745-A496F848753A}" dt="2025-04-23T14:15:00.062" v="1677" actId="20577"/>
        <pc:sldMkLst>
          <pc:docMk/>
          <pc:sldMk cId="1433072490" sldId="510"/>
        </pc:sldMkLst>
        <pc:spChg chg="mod">
          <ac:chgData name="Mussen Lieve" userId="265c1a08-3dd7-408d-ad91-c5d0739b42df" providerId="ADAL" clId="{957A9640-E4F1-4FDD-A745-A496F848753A}" dt="2025-04-23T14:15:00.062" v="1677" actId="20577"/>
          <ac:spMkLst>
            <pc:docMk/>
            <pc:sldMk cId="1433072490" sldId="510"/>
            <ac:spMk id="3" creationId="{00000000-0000-0000-0000-000000000000}"/>
          </ac:spMkLst>
        </pc:spChg>
      </pc:sldChg>
      <pc:sldChg chg="modSp mod">
        <pc:chgData name="Mussen Lieve" userId="265c1a08-3dd7-408d-ad91-c5d0739b42df" providerId="ADAL" clId="{957A9640-E4F1-4FDD-A745-A496F848753A}" dt="2025-04-23T14:32:25.098" v="2089" actId="255"/>
        <pc:sldMkLst>
          <pc:docMk/>
          <pc:sldMk cId="2199717974" sldId="511"/>
        </pc:sldMkLst>
        <pc:spChg chg="mod">
          <ac:chgData name="Mussen Lieve" userId="265c1a08-3dd7-408d-ad91-c5d0739b42df" providerId="ADAL" clId="{957A9640-E4F1-4FDD-A745-A496F848753A}" dt="2025-04-23T14:32:25.098" v="2089" actId="255"/>
          <ac:spMkLst>
            <pc:docMk/>
            <pc:sldMk cId="2199717974" sldId="511"/>
            <ac:spMk id="3" creationId="{B06C23AA-11C9-812A-C6D7-8C8EDCF1676E}"/>
          </ac:spMkLst>
        </pc:spChg>
      </pc:sldChg>
      <pc:sldChg chg="modSp mod">
        <pc:chgData name="Mussen Lieve" userId="265c1a08-3dd7-408d-ad91-c5d0739b42df" providerId="ADAL" clId="{957A9640-E4F1-4FDD-A745-A496F848753A}" dt="2025-04-23T14:38:07.108" v="2103" actId="20577"/>
        <pc:sldMkLst>
          <pc:docMk/>
          <pc:sldMk cId="3044086184" sldId="518"/>
        </pc:sldMkLst>
        <pc:spChg chg="mod">
          <ac:chgData name="Mussen Lieve" userId="265c1a08-3dd7-408d-ad91-c5d0739b42df" providerId="ADAL" clId="{957A9640-E4F1-4FDD-A745-A496F848753A}" dt="2025-04-23T14:38:07.108" v="2103" actId="20577"/>
          <ac:spMkLst>
            <pc:docMk/>
            <pc:sldMk cId="3044086184" sldId="518"/>
            <ac:spMk id="3" creationId="{B06C23AA-11C9-812A-C6D7-8C8EDCF1676E}"/>
          </ac:spMkLst>
        </pc:spChg>
      </pc:sldChg>
      <pc:sldChg chg="modSp mod">
        <pc:chgData name="Mussen Lieve" userId="265c1a08-3dd7-408d-ad91-c5d0739b42df" providerId="ADAL" clId="{957A9640-E4F1-4FDD-A745-A496F848753A}" dt="2025-04-23T14:38:53.340" v="2123" actId="20577"/>
        <pc:sldMkLst>
          <pc:docMk/>
          <pc:sldMk cId="1949882607" sldId="527"/>
        </pc:sldMkLst>
        <pc:spChg chg="mod">
          <ac:chgData name="Mussen Lieve" userId="265c1a08-3dd7-408d-ad91-c5d0739b42df" providerId="ADAL" clId="{957A9640-E4F1-4FDD-A745-A496F848753A}" dt="2025-04-23T14:38:53.340" v="2123" actId="20577"/>
          <ac:spMkLst>
            <pc:docMk/>
            <pc:sldMk cId="1949882607" sldId="527"/>
            <ac:spMk id="3" creationId="{B06C23AA-11C9-812A-C6D7-8C8EDCF1676E}"/>
          </ac:spMkLst>
        </pc:spChg>
      </pc:sldChg>
      <pc:sldChg chg="del">
        <pc:chgData name="Mussen Lieve" userId="265c1a08-3dd7-408d-ad91-c5d0739b42df" providerId="ADAL" clId="{957A9640-E4F1-4FDD-A745-A496F848753A}" dt="2025-04-23T14:32:59.770" v="2091" actId="47"/>
        <pc:sldMkLst>
          <pc:docMk/>
          <pc:sldMk cId="2324299473" sldId="529"/>
        </pc:sldMkLst>
      </pc:sldChg>
      <pc:sldChg chg="modSp mod">
        <pc:chgData name="Mussen Lieve" userId="265c1a08-3dd7-408d-ad91-c5d0739b42df" providerId="ADAL" clId="{957A9640-E4F1-4FDD-A745-A496F848753A}" dt="2025-04-23T14:33:44.890" v="2093" actId="255"/>
        <pc:sldMkLst>
          <pc:docMk/>
          <pc:sldMk cId="2658715693" sldId="530"/>
        </pc:sldMkLst>
        <pc:spChg chg="mod">
          <ac:chgData name="Mussen Lieve" userId="265c1a08-3dd7-408d-ad91-c5d0739b42df" providerId="ADAL" clId="{957A9640-E4F1-4FDD-A745-A496F848753A}" dt="2025-04-23T14:33:44.890" v="2093" actId="255"/>
          <ac:spMkLst>
            <pc:docMk/>
            <pc:sldMk cId="2658715693" sldId="530"/>
            <ac:spMk id="3" creationId="{00000000-0000-0000-0000-000000000000}"/>
          </ac:spMkLst>
        </pc:spChg>
      </pc:sldChg>
      <pc:sldChg chg="delSp modSp add mod">
        <pc:chgData name="Mussen Lieve" userId="265c1a08-3dd7-408d-ad91-c5d0739b42df" providerId="ADAL" clId="{957A9640-E4F1-4FDD-A745-A496F848753A}" dt="2025-04-23T13:45:01.122" v="1211" actId="5793"/>
        <pc:sldMkLst>
          <pc:docMk/>
          <pc:sldMk cId="2994947716" sldId="537"/>
        </pc:sldMkLst>
        <pc:spChg chg="mod">
          <ac:chgData name="Mussen Lieve" userId="265c1a08-3dd7-408d-ad91-c5d0739b42df" providerId="ADAL" clId="{957A9640-E4F1-4FDD-A745-A496F848753A}" dt="2025-04-23T13:45:01.122" v="1211" actId="5793"/>
          <ac:spMkLst>
            <pc:docMk/>
            <pc:sldMk cId="2994947716" sldId="537"/>
            <ac:spMk id="3" creationId="{7A471B73-84CE-F097-4F41-B25D0E314259}"/>
          </ac:spMkLst>
        </pc:spChg>
      </pc:sldChg>
      <pc:sldChg chg="add">
        <pc:chgData name="Mussen Lieve" userId="265c1a08-3dd7-408d-ad91-c5d0739b42df" providerId="ADAL" clId="{957A9640-E4F1-4FDD-A745-A496F848753A}" dt="2025-04-23T14:19:38.575" v="1702"/>
        <pc:sldMkLst>
          <pc:docMk/>
          <pc:sldMk cId="3076554264" sldId="538"/>
        </pc:sldMkLst>
      </pc:sldChg>
      <pc:sldChg chg="modSp add mod">
        <pc:chgData name="Mussen Lieve" userId="265c1a08-3dd7-408d-ad91-c5d0739b42df" providerId="ADAL" clId="{957A9640-E4F1-4FDD-A745-A496F848753A}" dt="2025-04-23T14:23:15.220" v="1722" actId="113"/>
        <pc:sldMkLst>
          <pc:docMk/>
          <pc:sldMk cId="2713379057" sldId="539"/>
        </pc:sldMkLst>
        <pc:spChg chg="mod">
          <ac:chgData name="Mussen Lieve" userId="265c1a08-3dd7-408d-ad91-c5d0739b42df" providerId="ADAL" clId="{957A9640-E4F1-4FDD-A745-A496F848753A}" dt="2025-04-23T14:23:15.220" v="1722" actId="113"/>
          <ac:spMkLst>
            <pc:docMk/>
            <pc:sldMk cId="2713379057" sldId="539"/>
            <ac:spMk id="3" creationId="{9A17BAB0-D262-2BF5-95C6-4D94A5A66D23}"/>
          </ac:spMkLst>
        </pc:spChg>
      </pc:sldChg>
      <pc:sldChg chg="modSp add mod modNotesTx">
        <pc:chgData name="Mussen Lieve" userId="265c1a08-3dd7-408d-ad91-c5d0739b42df" providerId="ADAL" clId="{957A9640-E4F1-4FDD-A745-A496F848753A}" dt="2025-04-23T14:31:35.535" v="2086" actId="20577"/>
        <pc:sldMkLst>
          <pc:docMk/>
          <pc:sldMk cId="4190068669" sldId="540"/>
        </pc:sldMkLst>
        <pc:spChg chg="mod">
          <ac:chgData name="Mussen Lieve" userId="265c1a08-3dd7-408d-ad91-c5d0739b42df" providerId="ADAL" clId="{957A9640-E4F1-4FDD-A745-A496F848753A}" dt="2025-04-23T14:31:35.535" v="2086" actId="20577"/>
          <ac:spMkLst>
            <pc:docMk/>
            <pc:sldMk cId="4190068669" sldId="540"/>
            <ac:spMk id="3" creationId="{9A17BAB0-D262-2BF5-95C6-4D94A5A66D23}"/>
          </ac:spMkLst>
        </pc:spChg>
      </pc:sldChg>
      <pc:sldChg chg="modSp add mod">
        <pc:chgData name="Mussen Lieve" userId="265c1a08-3dd7-408d-ad91-c5d0739b42df" providerId="ADAL" clId="{957A9640-E4F1-4FDD-A745-A496F848753A}" dt="2025-04-23T14:31:55.353" v="2088" actId="5793"/>
        <pc:sldMkLst>
          <pc:docMk/>
          <pc:sldMk cId="3797386020" sldId="541"/>
        </pc:sldMkLst>
        <pc:spChg chg="mod">
          <ac:chgData name="Mussen Lieve" userId="265c1a08-3dd7-408d-ad91-c5d0739b42df" providerId="ADAL" clId="{957A9640-E4F1-4FDD-A745-A496F848753A}" dt="2025-04-23T14:31:55.353" v="2088" actId="5793"/>
          <ac:spMkLst>
            <pc:docMk/>
            <pc:sldMk cId="3797386020" sldId="541"/>
            <ac:spMk id="3" creationId="{9A17BAB0-D262-2BF5-95C6-4D94A5A66D23}"/>
          </ac:spMkLst>
        </pc:spChg>
      </pc:sldChg>
      <pc:sldChg chg="modSp add del mod">
        <pc:chgData name="Mussen Lieve" userId="265c1a08-3dd7-408d-ad91-c5d0739b42df" providerId="ADAL" clId="{957A9640-E4F1-4FDD-A745-A496F848753A}" dt="2025-04-23T14:28:24.734" v="1856" actId="47"/>
        <pc:sldMkLst>
          <pc:docMk/>
          <pc:sldMk cId="1715727975" sldId="542"/>
        </pc:sldMkLst>
      </pc:sldChg>
      <pc:sldChg chg="add">
        <pc:chgData name="Mussen Lieve" userId="265c1a08-3dd7-408d-ad91-c5d0739b42df" providerId="ADAL" clId="{957A9640-E4F1-4FDD-A745-A496F848753A}" dt="2025-04-23T14:28:22.341" v="1855"/>
        <pc:sldMkLst>
          <pc:docMk/>
          <pc:sldMk cId="3537898520" sldId="543"/>
        </pc:sldMkLst>
      </pc:sldChg>
      <pc:sldChg chg="add">
        <pc:chgData name="Mussen Lieve" userId="265c1a08-3dd7-408d-ad91-c5d0739b42df" providerId="ADAL" clId="{957A9640-E4F1-4FDD-A745-A496F848753A}" dt="2025-04-23T14:32:51.573" v="2090"/>
        <pc:sldMkLst>
          <pc:docMk/>
          <pc:sldMk cId="3962196501" sldId="544"/>
        </pc:sldMkLst>
      </pc:sldChg>
      <pc:sldChg chg="add">
        <pc:chgData name="Mussen Lieve" userId="265c1a08-3dd7-408d-ad91-c5d0739b42df" providerId="ADAL" clId="{957A9640-E4F1-4FDD-A745-A496F848753A}" dt="2025-04-23T14:33:24.292" v="2092"/>
        <pc:sldMkLst>
          <pc:docMk/>
          <pc:sldMk cId="4114867577" sldId="545"/>
        </pc:sldMkLst>
      </pc:sldChg>
      <pc:sldChg chg="modSp add mod">
        <pc:chgData name="Mussen Lieve" userId="265c1a08-3dd7-408d-ad91-c5d0739b42df" providerId="ADAL" clId="{957A9640-E4F1-4FDD-A745-A496F848753A}" dt="2025-04-23T14:35:04.671" v="2101" actId="20577"/>
        <pc:sldMkLst>
          <pc:docMk/>
          <pc:sldMk cId="1419009097" sldId="546"/>
        </pc:sldMkLst>
        <pc:spChg chg="mod">
          <ac:chgData name="Mussen Lieve" userId="265c1a08-3dd7-408d-ad91-c5d0739b42df" providerId="ADAL" clId="{957A9640-E4F1-4FDD-A745-A496F848753A}" dt="2025-04-23T14:35:04.671" v="2101" actId="20577"/>
          <ac:spMkLst>
            <pc:docMk/>
            <pc:sldMk cId="1419009097" sldId="546"/>
            <ac:spMk id="3" creationId="{00000000-0000-0000-0000-000000000000}"/>
          </ac:spMkLst>
        </pc:spChg>
      </pc:sldChg>
      <pc:sldChg chg="add">
        <pc:chgData name="Mussen Lieve" userId="265c1a08-3dd7-408d-ad91-c5d0739b42df" providerId="ADAL" clId="{957A9640-E4F1-4FDD-A745-A496F848753A}" dt="2025-04-23T14:35:35.345" v="2102"/>
        <pc:sldMkLst>
          <pc:docMk/>
          <pc:sldMk cId="837606101" sldId="547"/>
        </pc:sldMkLst>
      </pc:sldChg>
    </pc:docChg>
  </pc:docChgLst>
  <pc:docChgLst>
    <pc:chgData name="isabelle.defoirdt@sgr24k.be" userId="S::urn:spo:guest#isabelle.defoirdt@sgr24k.be::" providerId="AD" clId="Web-{725E10B6-2C34-4639-A6B2-CC2ACA3E5E85}"/>
    <pc:docChg chg="addSld delSld">
      <pc:chgData name="isabelle.defoirdt@sgr24k.be" userId="S::urn:spo:guest#isabelle.defoirdt@sgr24k.be::" providerId="AD" clId="Web-{725E10B6-2C34-4639-A6B2-CC2ACA3E5E85}" dt="2025-05-07T08:05:25.974" v="49"/>
      <pc:docMkLst>
        <pc:docMk/>
      </pc:docMkLst>
      <pc:sldChg chg="add del">
        <pc:chgData name="isabelle.defoirdt@sgr24k.be" userId="S::urn:spo:guest#isabelle.defoirdt@sgr24k.be::" providerId="AD" clId="Web-{725E10B6-2C34-4639-A6B2-CC2ACA3E5E85}" dt="2025-05-07T08:05:22.567" v="48"/>
        <pc:sldMkLst>
          <pc:docMk/>
          <pc:sldMk cId="1177569642" sldId="258"/>
        </pc:sldMkLst>
      </pc:sldChg>
      <pc:sldChg chg="add del">
        <pc:chgData name="isabelle.defoirdt@sgr24k.be" userId="S::urn:spo:guest#isabelle.defoirdt@sgr24k.be::" providerId="AD" clId="Web-{725E10B6-2C34-4639-A6B2-CC2ACA3E5E85}" dt="2025-05-07T08:05:22.223" v="40"/>
        <pc:sldMkLst>
          <pc:docMk/>
          <pc:sldMk cId="0" sldId="261"/>
        </pc:sldMkLst>
      </pc:sldChg>
      <pc:sldChg chg="add del">
        <pc:chgData name="isabelle.defoirdt@sgr24k.be" userId="S::urn:spo:guest#isabelle.defoirdt@sgr24k.be::" providerId="AD" clId="Web-{725E10B6-2C34-4639-A6B2-CC2ACA3E5E85}" dt="2025-05-07T08:05:22.223" v="39"/>
        <pc:sldMkLst>
          <pc:docMk/>
          <pc:sldMk cId="0" sldId="262"/>
        </pc:sldMkLst>
      </pc:sldChg>
      <pc:sldChg chg="add del">
        <pc:chgData name="isabelle.defoirdt@sgr24k.be" userId="S::urn:spo:guest#isabelle.defoirdt@sgr24k.be::" providerId="AD" clId="Web-{725E10B6-2C34-4639-A6B2-CC2ACA3E5E85}" dt="2025-05-07T08:05:22.020" v="34"/>
        <pc:sldMkLst>
          <pc:docMk/>
          <pc:sldMk cId="0" sldId="268"/>
        </pc:sldMkLst>
      </pc:sldChg>
      <pc:sldChg chg="add del">
        <pc:chgData name="isabelle.defoirdt@sgr24k.be" userId="S::urn:spo:guest#isabelle.defoirdt@sgr24k.be::" providerId="AD" clId="Web-{725E10B6-2C34-4639-A6B2-CC2ACA3E5E85}" dt="2025-05-07T08:05:22.020" v="33"/>
        <pc:sldMkLst>
          <pc:docMk/>
          <pc:sldMk cId="0" sldId="269"/>
        </pc:sldMkLst>
      </pc:sldChg>
      <pc:sldChg chg="add del">
        <pc:chgData name="isabelle.defoirdt@sgr24k.be" userId="S::urn:spo:guest#isabelle.defoirdt@sgr24k.be::" providerId="AD" clId="Web-{725E10B6-2C34-4639-A6B2-CC2ACA3E5E85}" dt="2025-05-07T08:05:21.630" v="31"/>
        <pc:sldMkLst>
          <pc:docMk/>
          <pc:sldMk cId="0" sldId="276"/>
        </pc:sldMkLst>
      </pc:sldChg>
      <pc:sldChg chg="add del">
        <pc:chgData name="isabelle.defoirdt@sgr24k.be" userId="S::urn:spo:guest#isabelle.defoirdt@sgr24k.be::" providerId="AD" clId="Web-{725E10B6-2C34-4639-A6B2-CC2ACA3E5E85}" dt="2025-05-07T08:05:21.630" v="30"/>
        <pc:sldMkLst>
          <pc:docMk/>
          <pc:sldMk cId="0" sldId="277"/>
        </pc:sldMkLst>
      </pc:sldChg>
      <pc:sldChg chg="add del">
        <pc:chgData name="isabelle.defoirdt@sgr24k.be" userId="S::urn:spo:guest#isabelle.defoirdt@sgr24k.be::" providerId="AD" clId="Web-{725E10B6-2C34-4639-A6B2-CC2ACA3E5E85}" dt="2025-05-07T08:05:21.645" v="32"/>
        <pc:sldMkLst>
          <pc:docMk/>
          <pc:sldMk cId="0" sldId="284"/>
        </pc:sldMkLst>
      </pc:sldChg>
      <pc:sldChg chg="add del">
        <pc:chgData name="isabelle.defoirdt@sgr24k.be" userId="S::urn:spo:guest#isabelle.defoirdt@sgr24k.be::" providerId="AD" clId="Web-{725E10B6-2C34-4639-A6B2-CC2ACA3E5E85}" dt="2025-05-07T08:05:21.630" v="29"/>
        <pc:sldMkLst>
          <pc:docMk/>
          <pc:sldMk cId="0" sldId="285"/>
        </pc:sldMkLst>
      </pc:sldChg>
      <pc:sldChg chg="add del">
        <pc:chgData name="isabelle.defoirdt@sgr24k.be" userId="S::urn:spo:guest#isabelle.defoirdt@sgr24k.be::" providerId="AD" clId="Web-{725E10B6-2C34-4639-A6B2-CC2ACA3E5E85}" dt="2025-05-07T08:05:22.239" v="41"/>
        <pc:sldMkLst>
          <pc:docMk/>
          <pc:sldMk cId="2121013282" sldId="287"/>
        </pc:sldMkLst>
      </pc:sldChg>
      <pc:sldChg chg="add del">
        <pc:chgData name="isabelle.defoirdt@sgr24k.be" userId="S::urn:spo:guest#isabelle.defoirdt@sgr24k.be::" providerId="AD" clId="Web-{725E10B6-2C34-4639-A6B2-CC2ACA3E5E85}" dt="2025-05-07T08:05:22.223" v="38"/>
        <pc:sldMkLst>
          <pc:docMk/>
          <pc:sldMk cId="2691401121" sldId="290"/>
        </pc:sldMkLst>
      </pc:sldChg>
      <pc:sldChg chg="add del">
        <pc:chgData name="isabelle.defoirdt@sgr24k.be" userId="S::urn:spo:guest#isabelle.defoirdt@sgr24k.be::" providerId="AD" clId="Web-{725E10B6-2C34-4639-A6B2-CC2ACA3E5E85}" dt="2025-05-07T08:05:22.177" v="37"/>
        <pc:sldMkLst>
          <pc:docMk/>
          <pc:sldMk cId="1810911223" sldId="300"/>
        </pc:sldMkLst>
      </pc:sldChg>
      <pc:sldChg chg="add del">
        <pc:chgData name="isabelle.defoirdt@sgr24k.be" userId="S::urn:spo:guest#isabelle.defoirdt@sgr24k.be::" providerId="AD" clId="Web-{725E10B6-2C34-4639-A6B2-CC2ACA3E5E85}" dt="2025-05-07T08:05:21.458" v="25"/>
        <pc:sldMkLst>
          <pc:docMk/>
          <pc:sldMk cId="2920111072" sldId="311"/>
        </pc:sldMkLst>
      </pc:sldChg>
      <pc:sldChg chg="add del">
        <pc:chgData name="isabelle.defoirdt@sgr24k.be" userId="S::urn:spo:guest#isabelle.defoirdt@sgr24k.be::" providerId="AD" clId="Web-{725E10B6-2C34-4639-A6B2-CC2ACA3E5E85}" dt="2025-05-07T08:05:22.473" v="47"/>
        <pc:sldMkLst>
          <pc:docMk/>
          <pc:sldMk cId="3187390808" sldId="312"/>
        </pc:sldMkLst>
      </pc:sldChg>
      <pc:sldChg chg="add del">
        <pc:chgData name="isabelle.defoirdt@sgr24k.be" userId="S::urn:spo:guest#isabelle.defoirdt@sgr24k.be::" providerId="AD" clId="Web-{725E10B6-2C34-4639-A6B2-CC2ACA3E5E85}" dt="2025-05-07T08:05:22.333" v="43"/>
        <pc:sldMkLst>
          <pc:docMk/>
          <pc:sldMk cId="639960709" sldId="316"/>
        </pc:sldMkLst>
      </pc:sldChg>
      <pc:sldChg chg="add del">
        <pc:chgData name="isabelle.defoirdt@sgr24k.be" userId="S::urn:spo:guest#isabelle.defoirdt@sgr24k.be::" providerId="AD" clId="Web-{725E10B6-2C34-4639-A6B2-CC2ACA3E5E85}" dt="2025-05-07T08:05:22.286" v="42"/>
        <pc:sldMkLst>
          <pc:docMk/>
          <pc:sldMk cId="3916335678" sldId="317"/>
        </pc:sldMkLst>
      </pc:sldChg>
      <pc:sldChg chg="add del">
        <pc:chgData name="isabelle.defoirdt@sgr24k.be" userId="S::urn:spo:guest#isabelle.defoirdt@sgr24k.be::" providerId="AD" clId="Web-{725E10B6-2C34-4639-A6B2-CC2ACA3E5E85}" dt="2025-05-07T08:05:21.630" v="28"/>
        <pc:sldMkLst>
          <pc:docMk/>
          <pc:sldMk cId="1936079172" sldId="318"/>
        </pc:sldMkLst>
      </pc:sldChg>
      <pc:sldChg chg="add del">
        <pc:chgData name="isabelle.defoirdt@sgr24k.be" userId="S::urn:spo:guest#isabelle.defoirdt@sgr24k.be::" providerId="AD" clId="Web-{725E10B6-2C34-4639-A6B2-CC2ACA3E5E85}" dt="2025-05-07T08:05:21.583" v="27"/>
        <pc:sldMkLst>
          <pc:docMk/>
          <pc:sldMk cId="2394076379" sldId="319"/>
        </pc:sldMkLst>
      </pc:sldChg>
      <pc:sldChg chg="add del">
        <pc:chgData name="isabelle.defoirdt@sgr24k.be" userId="S::urn:spo:guest#isabelle.defoirdt@sgr24k.be::" providerId="AD" clId="Web-{725E10B6-2C34-4639-A6B2-CC2ACA3E5E85}" dt="2025-05-07T08:05:21.520" v="26"/>
        <pc:sldMkLst>
          <pc:docMk/>
          <pc:sldMk cId="3669932324" sldId="320"/>
        </pc:sldMkLst>
      </pc:sldChg>
      <pc:sldChg chg="add del">
        <pc:chgData name="isabelle.defoirdt@sgr24k.be" userId="S::urn:spo:guest#isabelle.defoirdt@sgr24k.be::" providerId="AD" clId="Web-{725E10B6-2C34-4639-A6B2-CC2ACA3E5E85}" dt="2025-05-07T08:05:25.974" v="49"/>
        <pc:sldMkLst>
          <pc:docMk/>
          <pc:sldMk cId="730096019" sldId="485"/>
        </pc:sldMkLst>
      </pc:sldChg>
      <pc:sldChg chg="add del">
        <pc:chgData name="isabelle.defoirdt@sgr24k.be" userId="S::urn:spo:guest#isabelle.defoirdt@sgr24k.be::" providerId="AD" clId="Web-{725E10B6-2C34-4639-A6B2-CC2ACA3E5E85}" dt="2025-05-07T08:05:22.442" v="46"/>
        <pc:sldMkLst>
          <pc:docMk/>
          <pc:sldMk cId="458726079" sldId="548"/>
        </pc:sldMkLst>
      </pc:sldChg>
      <pc:sldChg chg="add del">
        <pc:chgData name="isabelle.defoirdt@sgr24k.be" userId="S::urn:spo:guest#isabelle.defoirdt@sgr24k.be::" providerId="AD" clId="Web-{725E10B6-2C34-4639-A6B2-CC2ACA3E5E85}" dt="2025-05-07T08:05:22.395" v="45"/>
        <pc:sldMkLst>
          <pc:docMk/>
          <pc:sldMk cId="153637120" sldId="549"/>
        </pc:sldMkLst>
      </pc:sldChg>
      <pc:sldChg chg="add del">
        <pc:chgData name="isabelle.defoirdt@sgr24k.be" userId="S::urn:spo:guest#isabelle.defoirdt@sgr24k.be::" providerId="AD" clId="Web-{725E10B6-2C34-4639-A6B2-CC2ACA3E5E85}" dt="2025-05-07T08:05:22.380" v="44"/>
        <pc:sldMkLst>
          <pc:docMk/>
          <pc:sldMk cId="3284531708" sldId="550"/>
        </pc:sldMkLst>
      </pc:sldChg>
      <pc:sldChg chg="add del">
        <pc:chgData name="isabelle.defoirdt@sgr24k.be" userId="S::urn:spo:guest#isabelle.defoirdt@sgr24k.be::" providerId="AD" clId="Web-{725E10B6-2C34-4639-A6B2-CC2ACA3E5E85}" dt="2025-05-07T08:05:22.130" v="36"/>
        <pc:sldMkLst>
          <pc:docMk/>
          <pc:sldMk cId="3099890239" sldId="551"/>
        </pc:sldMkLst>
      </pc:sldChg>
      <pc:sldChg chg="add del">
        <pc:chgData name="isabelle.defoirdt@sgr24k.be" userId="S::urn:spo:guest#isabelle.defoirdt@sgr24k.be::" providerId="AD" clId="Web-{725E10B6-2C34-4639-A6B2-CC2ACA3E5E85}" dt="2025-05-07T08:05:22.067" v="35"/>
        <pc:sldMkLst>
          <pc:docMk/>
          <pc:sldMk cId="644050108" sldId="552"/>
        </pc:sldMkLst>
      </pc:sldChg>
      <pc:sldMasterChg chg="addSldLayout delSldLayout">
        <pc:chgData name="isabelle.defoirdt@sgr24k.be" userId="S::urn:spo:guest#isabelle.defoirdt@sgr24k.be::" providerId="AD" clId="Web-{725E10B6-2C34-4639-A6B2-CC2ACA3E5E85}" dt="2025-05-07T08:05:22.567" v="48"/>
        <pc:sldMasterMkLst>
          <pc:docMk/>
          <pc:sldMasterMk cId="949311084" sldId="2147483761"/>
        </pc:sldMasterMkLst>
        <pc:sldLayoutChg chg="add del">
          <pc:chgData name="isabelle.defoirdt@sgr24k.be" userId="S::urn:spo:guest#isabelle.defoirdt@sgr24k.be::" providerId="AD" clId="Web-{725E10B6-2C34-4639-A6B2-CC2ACA3E5E85}" dt="2025-05-07T08:05:22.567" v="48"/>
          <pc:sldLayoutMkLst>
            <pc:docMk/>
            <pc:sldMasterMk cId="949311084" sldId="2147483761"/>
            <pc:sldLayoutMk cId="3261726816" sldId="2147483788"/>
          </pc:sldLayoutMkLst>
        </pc:sldLayoutChg>
        <pc:sldLayoutChg chg="add del">
          <pc:chgData name="isabelle.defoirdt@sgr24k.be" userId="S::urn:spo:guest#isabelle.defoirdt@sgr24k.be::" providerId="AD" clId="Web-{725E10B6-2C34-4639-A6B2-CC2ACA3E5E85}" dt="2025-05-07T08:05:22.473" v="47"/>
          <pc:sldLayoutMkLst>
            <pc:docMk/>
            <pc:sldMasterMk cId="949311084" sldId="2147483761"/>
            <pc:sldLayoutMk cId="1280639410" sldId="2147483789"/>
          </pc:sldLayoutMkLst>
        </pc:sldLayoutChg>
        <pc:sldLayoutChg chg="add del">
          <pc:chgData name="isabelle.defoirdt@sgr24k.be" userId="S::urn:spo:guest#isabelle.defoirdt@sgr24k.be::" providerId="AD" clId="Web-{725E10B6-2C34-4639-A6B2-CC2ACA3E5E85}" dt="2025-05-07T08:05:22.442" v="46"/>
          <pc:sldLayoutMkLst>
            <pc:docMk/>
            <pc:sldMasterMk cId="949311084" sldId="2147483761"/>
            <pc:sldLayoutMk cId="3606917515" sldId="2147483790"/>
          </pc:sldLayoutMkLst>
        </pc:sldLayoutChg>
        <pc:sldLayoutChg chg="add del">
          <pc:chgData name="isabelle.defoirdt@sgr24k.be" userId="S::urn:spo:guest#isabelle.defoirdt@sgr24k.be::" providerId="AD" clId="Web-{725E10B6-2C34-4639-A6B2-CC2ACA3E5E85}" dt="2025-05-07T08:05:22.380" v="44"/>
          <pc:sldLayoutMkLst>
            <pc:docMk/>
            <pc:sldMasterMk cId="949311084" sldId="2147483761"/>
            <pc:sldLayoutMk cId="3085373583" sldId="2147483791"/>
          </pc:sldLayoutMkLst>
        </pc:sldLayoutChg>
        <pc:sldLayoutChg chg="add del">
          <pc:chgData name="isabelle.defoirdt@sgr24k.be" userId="S::urn:spo:guest#isabelle.defoirdt@sgr24k.be::" providerId="AD" clId="Web-{725E10B6-2C34-4639-A6B2-CC2ACA3E5E85}" dt="2025-05-07T08:05:22.020" v="33"/>
          <pc:sldLayoutMkLst>
            <pc:docMk/>
            <pc:sldMasterMk cId="949311084" sldId="2147483761"/>
            <pc:sldLayoutMk cId="2007868353" sldId="2147483792"/>
          </pc:sldLayoutMkLst>
        </pc:sldLayoutChg>
        <pc:sldLayoutChg chg="add del">
          <pc:chgData name="isabelle.defoirdt@sgr24k.be" userId="S::urn:spo:guest#isabelle.defoirdt@sgr24k.be::" providerId="AD" clId="Web-{725E10B6-2C34-4639-A6B2-CC2ACA3E5E85}" dt="2025-05-07T08:05:21.458" v="25"/>
          <pc:sldLayoutMkLst>
            <pc:docMk/>
            <pc:sldMasterMk cId="949311084" sldId="2147483761"/>
            <pc:sldLayoutMk cId="1172951538" sldId="2147483793"/>
          </pc:sldLayoutMkLst>
        </pc:sldLayoutChg>
      </pc:sldMasterChg>
    </pc:docChg>
  </pc:docChgLst>
  <pc:docChgLst>
    <pc:chgData name="Beeckman Nathalie" userId="S::nathalie.beeckman@cohezio.be::618c33a6-cc10-47de-9998-bba0c24c2e58" providerId="AD" clId="Web-{85A22295-2590-C766-35FB-DC31538887D6}"/>
    <pc:docChg chg="modSld sldOrd">
      <pc:chgData name="Beeckman Nathalie" userId="S::nathalie.beeckman@cohezio.be::618c33a6-cc10-47de-9998-bba0c24c2e58" providerId="AD" clId="Web-{85A22295-2590-C766-35FB-DC31538887D6}" dt="2025-05-05T08:14:33.556" v="34" actId="20577"/>
      <pc:docMkLst>
        <pc:docMk/>
      </pc:docMkLst>
      <pc:sldChg chg="modSp">
        <pc:chgData name="Beeckman Nathalie" userId="S::nathalie.beeckman@cohezio.be::618c33a6-cc10-47de-9998-bba0c24c2e58" providerId="AD" clId="Web-{85A22295-2590-C766-35FB-DC31538887D6}" dt="2025-05-05T07:59:36.839" v="7" actId="20577"/>
        <pc:sldMkLst>
          <pc:docMk/>
          <pc:sldMk cId="12799174" sldId="299"/>
        </pc:sldMkLst>
      </pc:sldChg>
      <pc:sldChg chg="ord">
        <pc:chgData name="Beeckman Nathalie" userId="S::nathalie.beeckman@cohezio.be::618c33a6-cc10-47de-9998-bba0c24c2e58" providerId="AD" clId="Web-{85A22295-2590-C766-35FB-DC31538887D6}" dt="2025-05-05T08:00:28.637" v="8"/>
        <pc:sldMkLst>
          <pc:docMk/>
          <pc:sldMk cId="346473661" sldId="307"/>
        </pc:sldMkLst>
      </pc:sldChg>
      <pc:sldChg chg="delSp modSp">
        <pc:chgData name="Beeckman Nathalie" userId="S::nathalie.beeckman@cohezio.be::618c33a6-cc10-47de-9998-bba0c24c2e58" providerId="AD" clId="Web-{85A22295-2590-C766-35FB-DC31538887D6}" dt="2025-05-05T08:14:33.556" v="34" actId="20577"/>
        <pc:sldMkLst>
          <pc:docMk/>
          <pc:sldMk cId="457867527" sldId="308"/>
        </pc:sldMkLst>
      </pc:sldChg>
    </pc:docChg>
  </pc:docChgLst>
  <pc:docChgLst>
    <pc:chgData name="Beeckman Nathalie" userId="S::nathalie.beeckman@cohezio.be::618c33a6-cc10-47de-9998-bba0c24c2e58" providerId="AD" clId="Web-{AA8D8415-C94A-DBB1-9202-5E0349A7648D}"/>
    <pc:docChg chg="addSld delSld modSld">
      <pc:chgData name="Beeckman Nathalie" userId="S::nathalie.beeckman@cohezio.be::618c33a6-cc10-47de-9998-bba0c24c2e58" providerId="AD" clId="Web-{AA8D8415-C94A-DBB1-9202-5E0349A7648D}" dt="2025-05-13T18:30:44.374" v="700"/>
      <pc:docMkLst>
        <pc:docMk/>
      </pc:docMkLst>
      <pc:sldChg chg="addSp delSp modSp">
        <pc:chgData name="Beeckman Nathalie" userId="S::nathalie.beeckman@cohezio.be::618c33a6-cc10-47de-9998-bba0c24c2e58" providerId="AD" clId="Web-{AA8D8415-C94A-DBB1-9202-5E0349A7648D}" dt="2025-05-13T18:14:25.396" v="495"/>
        <pc:sldMkLst>
          <pc:docMk/>
          <pc:sldMk cId="12799174" sldId="299"/>
        </pc:sldMkLst>
      </pc:sldChg>
      <pc:sldChg chg="del">
        <pc:chgData name="Beeckman Nathalie" userId="S::nathalie.beeckman@cohezio.be::618c33a6-cc10-47de-9998-bba0c24c2e58" providerId="AD" clId="Web-{AA8D8415-C94A-DBB1-9202-5E0349A7648D}" dt="2025-05-13T18:27:03.806" v="644"/>
        <pc:sldMkLst>
          <pc:docMk/>
          <pc:sldMk cId="346473661" sldId="307"/>
        </pc:sldMkLst>
      </pc:sldChg>
      <pc:sldChg chg="addSp delSp modSp del">
        <pc:chgData name="Beeckman Nathalie" userId="S::nathalie.beeckman@cohezio.be::618c33a6-cc10-47de-9998-bba0c24c2e58" providerId="AD" clId="Web-{AA8D8415-C94A-DBB1-9202-5E0349A7648D}" dt="2025-05-13T18:10:39.213" v="422"/>
        <pc:sldMkLst>
          <pc:docMk/>
          <pc:sldMk cId="457867527" sldId="308"/>
        </pc:sldMkLst>
      </pc:sldChg>
      <pc:sldChg chg="modSp">
        <pc:chgData name="Beeckman Nathalie" userId="S::nathalie.beeckman@cohezio.be::618c33a6-cc10-47de-9998-bba0c24c2e58" providerId="AD" clId="Web-{AA8D8415-C94A-DBB1-9202-5E0349A7648D}" dt="2025-05-13T18:20:07.498" v="559"/>
        <pc:sldMkLst>
          <pc:docMk/>
          <pc:sldMk cId="108248133" sldId="565"/>
        </pc:sldMkLst>
        <pc:graphicFrameChg chg="mod modGraphic">
          <ac:chgData name="Beeckman Nathalie" userId="S::nathalie.beeckman@cohezio.be::618c33a6-cc10-47de-9998-bba0c24c2e58" providerId="AD" clId="Web-{AA8D8415-C94A-DBB1-9202-5E0349A7648D}" dt="2025-05-13T18:20:07.498" v="559"/>
          <ac:graphicFrameMkLst>
            <pc:docMk/>
            <pc:sldMk cId="108248133" sldId="565"/>
            <ac:graphicFrameMk id="7" creationId="{AC535850-3EC4-5C91-4BAB-73C400D35E9A}"/>
          </ac:graphicFrameMkLst>
        </pc:graphicFrameChg>
      </pc:sldChg>
      <pc:sldChg chg="addSp delSp modSp">
        <pc:chgData name="Beeckman Nathalie" userId="S::nathalie.beeckman@cohezio.be::618c33a6-cc10-47de-9998-bba0c24c2e58" providerId="AD" clId="Web-{AA8D8415-C94A-DBB1-9202-5E0349A7648D}" dt="2025-05-13T18:30:44.374" v="700"/>
        <pc:sldMkLst>
          <pc:docMk/>
          <pc:sldMk cId="37450699" sldId="567"/>
        </pc:sldMkLst>
        <pc:spChg chg="add mod">
          <ac:chgData name="Beeckman Nathalie" userId="S::nathalie.beeckman@cohezio.be::618c33a6-cc10-47de-9998-bba0c24c2e58" providerId="AD" clId="Web-{AA8D8415-C94A-DBB1-9202-5E0349A7648D}" dt="2025-05-13T18:29:41.560" v="687" actId="1076"/>
          <ac:spMkLst>
            <pc:docMk/>
            <pc:sldMk cId="37450699" sldId="567"/>
            <ac:spMk id="6" creationId="{D1FEF71C-A13A-B942-7413-07EA6C62FCC6}"/>
          </ac:spMkLst>
        </pc:spChg>
        <pc:spChg chg="add mod">
          <ac:chgData name="Beeckman Nathalie" userId="S::nathalie.beeckman@cohezio.be::618c33a6-cc10-47de-9998-bba0c24c2e58" providerId="AD" clId="Web-{AA8D8415-C94A-DBB1-9202-5E0349A7648D}" dt="2025-05-13T18:30:09.748" v="698" actId="1076"/>
          <ac:spMkLst>
            <pc:docMk/>
            <pc:sldMk cId="37450699" sldId="567"/>
            <ac:spMk id="7" creationId="{9D3202B6-4573-611E-264B-79E021879562}"/>
          </ac:spMkLst>
        </pc:spChg>
      </pc:sldChg>
      <pc:sldChg chg="del">
        <pc:chgData name="Beeckman Nathalie" userId="S::nathalie.beeckman@cohezio.be::618c33a6-cc10-47de-9998-bba0c24c2e58" providerId="AD" clId="Web-{AA8D8415-C94A-DBB1-9202-5E0349A7648D}" dt="2025-05-13T17:47:21.536" v="2"/>
        <pc:sldMkLst>
          <pc:docMk/>
          <pc:sldMk cId="1075231959" sldId="570"/>
        </pc:sldMkLst>
      </pc:sldChg>
      <pc:sldChg chg="del">
        <pc:chgData name="Beeckman Nathalie" userId="S::nathalie.beeckman@cohezio.be::618c33a6-cc10-47de-9998-bba0c24c2e58" providerId="AD" clId="Web-{AA8D8415-C94A-DBB1-9202-5E0349A7648D}" dt="2025-05-13T17:47:25.458" v="3"/>
        <pc:sldMkLst>
          <pc:docMk/>
          <pc:sldMk cId="2219700728" sldId="571"/>
        </pc:sldMkLst>
      </pc:sldChg>
      <pc:sldChg chg="addSp modSp">
        <pc:chgData name="Beeckman Nathalie" userId="S::nathalie.beeckman@cohezio.be::618c33a6-cc10-47de-9998-bba0c24c2e58" providerId="AD" clId="Web-{AA8D8415-C94A-DBB1-9202-5E0349A7648D}" dt="2025-05-13T17:59:14.867" v="265" actId="1076"/>
        <pc:sldMkLst>
          <pc:docMk/>
          <pc:sldMk cId="914264206" sldId="577"/>
        </pc:sldMkLst>
      </pc:sldChg>
      <pc:sldChg chg="modSp add del replId">
        <pc:chgData name="Beeckman Nathalie" userId="S::nathalie.beeckman@cohezio.be::618c33a6-cc10-47de-9998-bba0c24c2e58" providerId="AD" clId="Web-{AA8D8415-C94A-DBB1-9202-5E0349A7648D}" dt="2025-05-13T18:12:45.344" v="477"/>
        <pc:sldMkLst>
          <pc:docMk/>
          <pc:sldMk cId="2837628509" sldId="583"/>
        </pc:sldMkLst>
      </pc:sldChg>
      <pc:sldChg chg="addSp delSp modSp add del mod replId setBg">
        <pc:chgData name="Beeckman Nathalie" userId="S::nathalie.beeckman@cohezio.be::618c33a6-cc10-47de-9998-bba0c24c2e58" providerId="AD" clId="Web-{AA8D8415-C94A-DBB1-9202-5E0349A7648D}" dt="2025-05-13T18:16:54.337" v="548"/>
        <pc:sldMkLst>
          <pc:docMk/>
          <pc:sldMk cId="1200019810" sldId="584"/>
        </pc:sldMkLst>
      </pc:sldChg>
      <pc:sldChg chg="addSp delSp modSp add replId">
        <pc:chgData name="Beeckman Nathalie" userId="S::nathalie.beeckman@cohezio.be::618c33a6-cc10-47de-9998-bba0c24c2e58" providerId="AD" clId="Web-{AA8D8415-C94A-DBB1-9202-5E0349A7648D}" dt="2025-05-13T18:22:17.611" v="580"/>
        <pc:sldMkLst>
          <pc:docMk/>
          <pc:sldMk cId="670138071" sldId="585"/>
        </pc:sldMkLst>
        <pc:graphicFrameChg chg="modGraphic">
          <ac:chgData name="Beeckman Nathalie" userId="S::nathalie.beeckman@cohezio.be::618c33a6-cc10-47de-9998-bba0c24c2e58" providerId="AD" clId="Web-{AA8D8415-C94A-DBB1-9202-5E0349A7648D}" dt="2025-05-13T18:18:13.089" v="549"/>
          <ac:graphicFrameMkLst>
            <pc:docMk/>
            <pc:sldMk cId="670138071" sldId="585"/>
            <ac:graphicFrameMk id="2" creationId="{0FD27ADA-CAEC-1429-1EB2-7A855ABF2467}"/>
          </ac:graphicFrameMkLst>
        </pc:graphicFrameChg>
        <pc:graphicFrameChg chg="mod ord modGraphic">
          <ac:chgData name="Beeckman Nathalie" userId="S::nathalie.beeckman@cohezio.be::618c33a6-cc10-47de-9998-bba0c24c2e58" providerId="AD" clId="Web-{AA8D8415-C94A-DBB1-9202-5E0349A7648D}" dt="2025-05-13T18:20:58.844" v="571"/>
          <ac:graphicFrameMkLst>
            <pc:docMk/>
            <pc:sldMk cId="670138071" sldId="585"/>
            <ac:graphicFrameMk id="6" creationId="{3CA1D3C6-0E28-1D15-169C-3C147C741697}"/>
          </ac:graphicFrameMkLst>
        </pc:graphicFrameChg>
        <pc:picChg chg="add mod ord">
          <ac:chgData name="Beeckman Nathalie" userId="S::nathalie.beeckman@cohezio.be::618c33a6-cc10-47de-9998-bba0c24c2e58" providerId="AD" clId="Web-{AA8D8415-C94A-DBB1-9202-5E0349A7648D}" dt="2025-05-13T18:22:17.611" v="580"/>
          <ac:picMkLst>
            <pc:docMk/>
            <pc:sldMk cId="670138071" sldId="585"/>
            <ac:picMk id="7" creationId="{5F0A3004-BC4F-A36C-B1FC-008265C246B8}"/>
          </ac:picMkLst>
        </pc:picChg>
      </pc:sldChg>
      <pc:sldChg chg="new del">
        <pc:chgData name="Beeckman Nathalie" userId="S::nathalie.beeckman@cohezio.be::618c33a6-cc10-47de-9998-bba0c24c2e58" providerId="AD" clId="Web-{AA8D8415-C94A-DBB1-9202-5E0349A7648D}" dt="2025-05-13T18:28:36.777" v="666"/>
        <pc:sldMkLst>
          <pc:docMk/>
          <pc:sldMk cId="1948513804" sldId="586"/>
        </pc:sldMkLst>
      </pc:sldChg>
      <pc:sldChg chg="modSp add del replId">
        <pc:chgData name="Beeckman Nathalie" userId="S::nathalie.beeckman@cohezio.be::618c33a6-cc10-47de-9998-bba0c24c2e58" providerId="AD" clId="Web-{AA8D8415-C94A-DBB1-9202-5E0349A7648D}" dt="2025-05-13T18:15:09.866" v="534"/>
        <pc:sldMkLst>
          <pc:docMk/>
          <pc:sldMk cId="3212898451" sldId="586"/>
        </pc:sldMkLst>
      </pc:sldChg>
    </pc:docChg>
  </pc:docChgLst>
  <pc:docChgLst>
    <pc:chgData name="Beeckman Nathalie" userId="S::nathalie.beeckman@cohezio.be::618c33a6-cc10-47de-9998-bba0c24c2e58" providerId="AD" clId="Web-{6F065494-2052-0615-562E-ED5932F3EE4D}"/>
    <pc:docChg chg="addSld delSld modSld">
      <pc:chgData name="Beeckman Nathalie" userId="S::nathalie.beeckman@cohezio.be::618c33a6-cc10-47de-9998-bba0c24c2e58" providerId="AD" clId="Web-{6F065494-2052-0615-562E-ED5932F3EE4D}" dt="2025-05-21T19:57:12.955" v="284"/>
      <pc:docMkLst>
        <pc:docMk/>
      </pc:docMkLst>
      <pc:sldChg chg="modSp add del">
        <pc:chgData name="Beeckman Nathalie" userId="S::nathalie.beeckman@cohezio.be::618c33a6-cc10-47de-9998-bba0c24c2e58" providerId="AD" clId="Web-{6F065494-2052-0615-562E-ED5932F3EE4D}" dt="2025-05-21T19:53:13.695" v="48"/>
        <pc:sldMkLst>
          <pc:docMk/>
          <pc:sldMk cId="108248133" sldId="565"/>
        </pc:sldMkLst>
        <pc:graphicFrameChg chg="mod modGraphic">
          <ac:chgData name="Beeckman Nathalie" userId="S::nathalie.beeckman@cohezio.be::618c33a6-cc10-47de-9998-bba0c24c2e58" providerId="AD" clId="Web-{6F065494-2052-0615-562E-ED5932F3EE4D}" dt="2025-05-21T19:53:13.695" v="48"/>
          <ac:graphicFrameMkLst>
            <pc:docMk/>
            <pc:sldMk cId="108248133" sldId="565"/>
            <ac:graphicFrameMk id="7" creationId="{AC535850-3EC4-5C91-4BAB-73C400D35E9A}"/>
          </ac:graphicFrameMkLst>
        </pc:graphicFrameChg>
      </pc:sldChg>
      <pc:sldChg chg="add del">
        <pc:chgData name="Beeckman Nathalie" userId="S::nathalie.beeckman@cohezio.be::618c33a6-cc10-47de-9998-bba0c24c2e58" providerId="AD" clId="Web-{6F065494-2052-0615-562E-ED5932F3EE4D}" dt="2025-05-21T19:49:53.719" v="23"/>
        <pc:sldMkLst>
          <pc:docMk/>
          <pc:sldMk cId="37450699" sldId="567"/>
        </pc:sldMkLst>
      </pc:sldChg>
      <pc:sldChg chg="modSp add del">
        <pc:chgData name="Beeckman Nathalie" userId="S::nathalie.beeckman@cohezio.be::618c33a6-cc10-47de-9998-bba0c24c2e58" providerId="AD" clId="Web-{6F065494-2052-0615-562E-ED5932F3EE4D}" dt="2025-05-21T19:54:58.996" v="156"/>
        <pc:sldMkLst>
          <pc:docMk/>
          <pc:sldMk cId="2830136429" sldId="572"/>
        </pc:sldMkLst>
        <pc:graphicFrameChg chg="mod modGraphic">
          <ac:chgData name="Beeckman Nathalie" userId="S::nathalie.beeckman@cohezio.be::618c33a6-cc10-47de-9998-bba0c24c2e58" providerId="AD" clId="Web-{6F065494-2052-0615-562E-ED5932F3EE4D}" dt="2025-05-21T19:54:58.996" v="156"/>
          <ac:graphicFrameMkLst>
            <pc:docMk/>
            <pc:sldMk cId="2830136429" sldId="572"/>
            <ac:graphicFrameMk id="7" creationId="{3B2C1294-CD9C-E040-DD40-8B8370ED9310}"/>
          </ac:graphicFrameMkLst>
        </pc:graphicFrameChg>
      </pc:sldChg>
      <pc:sldChg chg="modSp add del">
        <pc:chgData name="Beeckman Nathalie" userId="S::nathalie.beeckman@cohezio.be::618c33a6-cc10-47de-9998-bba0c24c2e58" providerId="AD" clId="Web-{6F065494-2052-0615-562E-ED5932F3EE4D}" dt="2025-05-21T19:56:25.187" v="240"/>
        <pc:sldMkLst>
          <pc:docMk/>
          <pc:sldMk cId="2836608830" sldId="574"/>
        </pc:sldMkLst>
        <pc:graphicFrameChg chg="mod modGraphic">
          <ac:chgData name="Beeckman Nathalie" userId="S::nathalie.beeckman@cohezio.be::618c33a6-cc10-47de-9998-bba0c24c2e58" providerId="AD" clId="Web-{6F065494-2052-0615-562E-ED5932F3EE4D}" dt="2025-05-21T19:56:25.187" v="240"/>
          <ac:graphicFrameMkLst>
            <pc:docMk/>
            <pc:sldMk cId="2836608830" sldId="574"/>
            <ac:graphicFrameMk id="7" creationId="{B2CF82F0-20F6-6460-5AF8-CFA81FDA1794}"/>
          </ac:graphicFrameMkLst>
        </pc:graphicFrameChg>
      </pc:sldChg>
      <pc:sldChg chg="modSp add del">
        <pc:chgData name="Beeckman Nathalie" userId="S::nathalie.beeckman@cohezio.be::618c33a6-cc10-47de-9998-bba0c24c2e58" providerId="AD" clId="Web-{6F065494-2052-0615-562E-ED5932F3EE4D}" dt="2025-05-21T19:55:34.045" v="196"/>
        <pc:sldMkLst>
          <pc:docMk/>
          <pc:sldMk cId="2959793228" sldId="576"/>
        </pc:sldMkLst>
        <pc:graphicFrameChg chg="mod modGraphic">
          <ac:chgData name="Beeckman Nathalie" userId="S::nathalie.beeckman@cohezio.be::618c33a6-cc10-47de-9998-bba0c24c2e58" providerId="AD" clId="Web-{6F065494-2052-0615-562E-ED5932F3EE4D}" dt="2025-05-21T19:55:34.045" v="196"/>
          <ac:graphicFrameMkLst>
            <pc:docMk/>
            <pc:sldMk cId="2959793228" sldId="576"/>
            <ac:graphicFrameMk id="7" creationId="{12391AE6-8993-8306-D4E8-7FF17279E443}"/>
          </ac:graphicFrameMkLst>
        </pc:graphicFrameChg>
      </pc:sldChg>
      <pc:sldChg chg="modSp add del">
        <pc:chgData name="Beeckman Nathalie" userId="S::nathalie.beeckman@cohezio.be::618c33a6-cc10-47de-9998-bba0c24c2e58" providerId="AD" clId="Web-{6F065494-2052-0615-562E-ED5932F3EE4D}" dt="2025-05-21T19:55:53.764" v="224"/>
        <pc:sldMkLst>
          <pc:docMk/>
          <pc:sldMk cId="914264206" sldId="577"/>
        </pc:sldMkLst>
        <pc:graphicFrameChg chg="mod modGraphic">
          <ac:chgData name="Beeckman Nathalie" userId="S::nathalie.beeckman@cohezio.be::618c33a6-cc10-47de-9998-bba0c24c2e58" providerId="AD" clId="Web-{6F065494-2052-0615-562E-ED5932F3EE4D}" dt="2025-05-21T19:55:53.764" v="224"/>
          <ac:graphicFrameMkLst>
            <pc:docMk/>
            <pc:sldMk cId="914264206" sldId="577"/>
            <ac:graphicFrameMk id="7" creationId="{5D04737E-9A92-6756-25F1-0FDB617BD134}"/>
          </ac:graphicFrameMkLst>
        </pc:graphicFrameChg>
      </pc:sldChg>
      <pc:sldChg chg="modSp add del">
        <pc:chgData name="Beeckman Nathalie" userId="S::nathalie.beeckman@cohezio.be::618c33a6-cc10-47de-9998-bba0c24c2e58" providerId="AD" clId="Web-{6F065494-2052-0615-562E-ED5932F3EE4D}" dt="2025-05-21T19:56:49.813" v="256"/>
        <pc:sldMkLst>
          <pc:docMk/>
          <pc:sldMk cId="3907589871" sldId="578"/>
        </pc:sldMkLst>
        <pc:graphicFrameChg chg="mod modGraphic">
          <ac:chgData name="Beeckman Nathalie" userId="S::nathalie.beeckman@cohezio.be::618c33a6-cc10-47de-9998-bba0c24c2e58" providerId="AD" clId="Web-{6F065494-2052-0615-562E-ED5932F3EE4D}" dt="2025-05-21T19:56:49.813" v="256"/>
          <ac:graphicFrameMkLst>
            <pc:docMk/>
            <pc:sldMk cId="3907589871" sldId="578"/>
            <ac:graphicFrameMk id="7" creationId="{571B8DFF-9AAB-E1D6-B6A3-90F7E5EE1F44}"/>
          </ac:graphicFrameMkLst>
        </pc:graphicFrameChg>
      </pc:sldChg>
      <pc:sldChg chg="modSp add del">
        <pc:chgData name="Beeckman Nathalie" userId="S::nathalie.beeckman@cohezio.be::618c33a6-cc10-47de-9998-bba0c24c2e58" providerId="AD" clId="Web-{6F065494-2052-0615-562E-ED5932F3EE4D}" dt="2025-05-21T19:57:03.517" v="276"/>
        <pc:sldMkLst>
          <pc:docMk/>
          <pc:sldMk cId="2062606726" sldId="579"/>
        </pc:sldMkLst>
        <pc:graphicFrameChg chg="mod modGraphic">
          <ac:chgData name="Beeckman Nathalie" userId="S::nathalie.beeckman@cohezio.be::618c33a6-cc10-47de-9998-bba0c24c2e58" providerId="AD" clId="Web-{6F065494-2052-0615-562E-ED5932F3EE4D}" dt="2025-05-21T19:57:03.517" v="276"/>
          <ac:graphicFrameMkLst>
            <pc:docMk/>
            <pc:sldMk cId="2062606726" sldId="579"/>
            <ac:graphicFrameMk id="7" creationId="{E685D045-DF43-3235-956F-57C9E0B7D206}"/>
          </ac:graphicFrameMkLst>
        </pc:graphicFrameChg>
      </pc:sldChg>
      <pc:sldChg chg="modSp add del">
        <pc:chgData name="Beeckman Nathalie" userId="S::nathalie.beeckman@cohezio.be::618c33a6-cc10-47de-9998-bba0c24c2e58" providerId="AD" clId="Web-{6F065494-2052-0615-562E-ED5932F3EE4D}" dt="2025-05-21T19:57:12.955" v="284"/>
        <pc:sldMkLst>
          <pc:docMk/>
          <pc:sldMk cId="1315087882" sldId="580"/>
        </pc:sldMkLst>
        <pc:graphicFrameChg chg="mod modGraphic">
          <ac:chgData name="Beeckman Nathalie" userId="S::nathalie.beeckman@cohezio.be::618c33a6-cc10-47de-9998-bba0c24c2e58" providerId="AD" clId="Web-{6F065494-2052-0615-562E-ED5932F3EE4D}" dt="2025-05-21T19:57:12.955" v="284"/>
          <ac:graphicFrameMkLst>
            <pc:docMk/>
            <pc:sldMk cId="1315087882" sldId="580"/>
            <ac:graphicFrameMk id="7" creationId="{8B5CD3DA-7ED9-B4F8-9AEE-E39074D51F3F}"/>
          </ac:graphicFrameMkLst>
        </pc:graphicFrameChg>
      </pc:sldChg>
      <pc:sldChg chg="modSp add del">
        <pc:chgData name="Beeckman Nathalie" userId="S::nathalie.beeckman@cohezio.be::618c33a6-cc10-47de-9998-bba0c24c2e58" providerId="AD" clId="Web-{6F065494-2052-0615-562E-ED5932F3EE4D}" dt="2025-05-21T19:54:07.385" v="76"/>
        <pc:sldMkLst>
          <pc:docMk/>
          <pc:sldMk cId="1567103222" sldId="581"/>
        </pc:sldMkLst>
        <pc:graphicFrameChg chg="mod modGraphic">
          <ac:chgData name="Beeckman Nathalie" userId="S::nathalie.beeckman@cohezio.be::618c33a6-cc10-47de-9998-bba0c24c2e58" providerId="AD" clId="Web-{6F065494-2052-0615-562E-ED5932F3EE4D}" dt="2025-05-21T19:54:07.385" v="76"/>
          <ac:graphicFrameMkLst>
            <pc:docMk/>
            <pc:sldMk cId="1567103222" sldId="581"/>
            <ac:graphicFrameMk id="7" creationId="{C4923A24-9194-2784-92D7-5CB449233A5D}"/>
          </ac:graphicFrameMkLst>
        </pc:graphicFrameChg>
      </pc:sldChg>
      <pc:sldChg chg="modSp add del">
        <pc:chgData name="Beeckman Nathalie" userId="S::nathalie.beeckman@cohezio.be::618c33a6-cc10-47de-9998-bba0c24c2e58" providerId="AD" clId="Web-{6F065494-2052-0615-562E-ED5932F3EE4D}" dt="2025-05-21T19:54:17.339" v="84"/>
        <pc:sldMkLst>
          <pc:docMk/>
          <pc:sldMk cId="1360617860" sldId="582"/>
        </pc:sldMkLst>
        <pc:graphicFrameChg chg="mod modGraphic">
          <ac:chgData name="Beeckman Nathalie" userId="S::nathalie.beeckman@cohezio.be::618c33a6-cc10-47de-9998-bba0c24c2e58" providerId="AD" clId="Web-{6F065494-2052-0615-562E-ED5932F3EE4D}" dt="2025-05-21T19:54:17.339" v="84"/>
          <ac:graphicFrameMkLst>
            <pc:docMk/>
            <pc:sldMk cId="1360617860" sldId="582"/>
            <ac:graphicFrameMk id="7" creationId="{E1677F89-3F08-CB6C-EFD2-D2D36DD5325F}"/>
          </ac:graphicFrameMkLst>
        </pc:graphicFrameChg>
      </pc:sldChg>
      <pc:sldChg chg="add del">
        <pc:chgData name="Beeckman Nathalie" userId="S::nathalie.beeckman@cohezio.be::618c33a6-cc10-47de-9998-bba0c24c2e58" providerId="AD" clId="Web-{6F065494-2052-0615-562E-ED5932F3EE4D}" dt="2025-05-21T19:49:53.594" v="12"/>
        <pc:sldMkLst>
          <pc:docMk/>
          <pc:sldMk cId="670138071" sldId="58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96191C-CF97-46BB-B3FA-4460A90A675A}"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nl-BE"/>
        </a:p>
      </dgm:t>
    </dgm:pt>
    <dgm:pt modelId="{8B8FCF22-3C6B-4999-A2AA-58BD3827D811}">
      <dgm:prSet phldrT="[Tekst]">
        <dgm:style>
          <a:lnRef idx="2">
            <a:schemeClr val="accent4"/>
          </a:lnRef>
          <a:fillRef idx="1">
            <a:schemeClr val="lt1"/>
          </a:fillRef>
          <a:effectRef idx="0">
            <a:schemeClr val="accent4"/>
          </a:effectRef>
          <a:fontRef idx="minor">
            <a:schemeClr val="dk1"/>
          </a:fontRef>
        </dgm:style>
      </dgm:prSet>
      <dgm:spPr/>
      <dgm:t>
        <a:bodyPr/>
        <a:lstStyle/>
        <a:p>
          <a:r>
            <a:rPr lang="nl-BE" dirty="0"/>
            <a:t>Wat kan de GPD voor jullie doen?</a:t>
          </a:r>
        </a:p>
      </dgm:t>
    </dgm:pt>
    <dgm:pt modelId="{97A75390-12C5-48AA-98E2-8B47A1175454}" type="parTrans" cxnId="{70F9A1C8-2A97-4C1C-A864-3E0A2BB0D5B3}">
      <dgm:prSet/>
      <dgm:spPr/>
      <dgm:t>
        <a:bodyPr/>
        <a:lstStyle/>
        <a:p>
          <a:endParaRPr lang="nl-BE"/>
        </a:p>
      </dgm:t>
    </dgm:pt>
    <dgm:pt modelId="{DCB7E868-83EC-4C22-BCAF-81ED5E521D76}" type="sibTrans" cxnId="{70F9A1C8-2A97-4C1C-A864-3E0A2BB0D5B3}">
      <dgm:prSet/>
      <dgm:spPr/>
      <dgm:t>
        <a:bodyPr/>
        <a:lstStyle/>
        <a:p>
          <a:endParaRPr lang="nl-BE"/>
        </a:p>
      </dgm:t>
    </dgm:pt>
    <dgm:pt modelId="{477DA74A-5F5D-4E9D-B0E5-68EE2055FFF7}">
      <dgm:prSet phldrT="[Tekst]" custT="1">
        <dgm:style>
          <a:lnRef idx="2">
            <a:schemeClr val="accent3"/>
          </a:lnRef>
          <a:fillRef idx="1">
            <a:schemeClr val="lt1"/>
          </a:fillRef>
          <a:effectRef idx="0">
            <a:schemeClr val="accent3"/>
          </a:effectRef>
          <a:fontRef idx="minor">
            <a:schemeClr val="dk1"/>
          </a:fontRef>
        </dgm:style>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nl-BE" sz="2000" dirty="0"/>
            <a:t>Advies verlenen</a:t>
          </a:r>
        </a:p>
        <a:p>
          <a:pPr marL="0" lvl="0" defTabSz="755650">
            <a:lnSpc>
              <a:spcPct val="90000"/>
            </a:lnSpc>
            <a:spcBef>
              <a:spcPct val="0"/>
            </a:spcBef>
            <a:spcAft>
              <a:spcPct val="35000"/>
            </a:spcAft>
            <a:buNone/>
          </a:pPr>
          <a:endParaRPr lang="nl-BE" dirty="0"/>
        </a:p>
      </dgm:t>
    </dgm:pt>
    <dgm:pt modelId="{17B8F9DA-60F7-4FB7-BCE6-5079F00DF956}" type="parTrans" cxnId="{B409FFC2-3C82-4C19-AC48-03E91442719B}">
      <dgm:prSet/>
      <dgm:spPr/>
      <dgm:t>
        <a:bodyPr/>
        <a:lstStyle/>
        <a:p>
          <a:endParaRPr lang="nl-BE"/>
        </a:p>
      </dgm:t>
    </dgm:pt>
    <dgm:pt modelId="{A538DDC6-1B0D-48C3-817D-CA524F3B864A}" type="sibTrans" cxnId="{B409FFC2-3C82-4C19-AC48-03E91442719B}">
      <dgm:prSet/>
      <dgm:spPr/>
      <dgm:t>
        <a:bodyPr/>
        <a:lstStyle/>
        <a:p>
          <a:endParaRPr lang="nl-BE"/>
        </a:p>
      </dgm:t>
    </dgm:pt>
    <dgm:pt modelId="{AB5596E1-7FC9-46A6-9F05-A621E9FB59AA}">
      <dgm:prSet phldrT="[Tekst]" custT="1">
        <dgm:style>
          <a:lnRef idx="2">
            <a:schemeClr val="accent3"/>
          </a:lnRef>
          <a:fillRef idx="1">
            <a:schemeClr val="lt1"/>
          </a:fillRef>
          <a:effectRef idx="0">
            <a:schemeClr val="accent3"/>
          </a:effectRef>
          <a:fontRef idx="minor">
            <a:schemeClr val="dk1"/>
          </a:fontRef>
        </dgm:style>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nl-BE" sz="2000" dirty="0"/>
            <a:t>Standaard documenten opmaken</a:t>
          </a:r>
        </a:p>
        <a:p>
          <a:pPr marL="0" lvl="0" defTabSz="755650">
            <a:lnSpc>
              <a:spcPct val="90000"/>
            </a:lnSpc>
            <a:spcBef>
              <a:spcPct val="0"/>
            </a:spcBef>
            <a:spcAft>
              <a:spcPct val="35000"/>
            </a:spcAft>
            <a:buNone/>
          </a:pPr>
          <a:endParaRPr lang="nl-BE" dirty="0"/>
        </a:p>
      </dgm:t>
    </dgm:pt>
    <dgm:pt modelId="{3544D0BB-4BEA-4A62-89FB-AB8ED3569DB0}" type="parTrans" cxnId="{4B767A81-BDE8-43E3-9A49-1E06180B1399}">
      <dgm:prSet/>
      <dgm:spPr/>
      <dgm:t>
        <a:bodyPr/>
        <a:lstStyle/>
        <a:p>
          <a:endParaRPr lang="nl-BE"/>
        </a:p>
      </dgm:t>
    </dgm:pt>
    <dgm:pt modelId="{C5D0BD8A-881C-48F9-9EA2-035EB6C9848C}" type="sibTrans" cxnId="{4B767A81-BDE8-43E3-9A49-1E06180B1399}">
      <dgm:prSet/>
      <dgm:spPr/>
      <dgm:t>
        <a:bodyPr/>
        <a:lstStyle/>
        <a:p>
          <a:endParaRPr lang="nl-BE"/>
        </a:p>
      </dgm:t>
    </dgm:pt>
    <dgm:pt modelId="{F3B39E1B-0521-48CA-BE6A-B14BC016E128}">
      <dgm:prSet phldrT="[Tekst]" custT="1">
        <dgm:style>
          <a:lnRef idx="2">
            <a:schemeClr val="accent3"/>
          </a:lnRef>
          <a:fillRef idx="1">
            <a:schemeClr val="lt1"/>
          </a:fillRef>
          <a:effectRef idx="0">
            <a:schemeClr val="accent3"/>
          </a:effectRef>
          <a:fontRef idx="minor">
            <a:schemeClr val="dk1"/>
          </a:fontRef>
        </dgm:style>
      </dgm:prSet>
      <dgm:spPr/>
      <dgm:t>
        <a:bodyPr/>
        <a:lstStyle/>
        <a:p>
          <a:r>
            <a:rPr lang="nl-BE" sz="2000" dirty="0"/>
            <a:t>Procedures uitschrijven</a:t>
          </a:r>
        </a:p>
      </dgm:t>
    </dgm:pt>
    <dgm:pt modelId="{74086139-55C6-4FCE-87AD-88494191F54C}" type="parTrans" cxnId="{9CC10A36-BAD6-4C81-B1A7-760E5F90A8DD}">
      <dgm:prSet/>
      <dgm:spPr/>
      <dgm:t>
        <a:bodyPr/>
        <a:lstStyle/>
        <a:p>
          <a:endParaRPr lang="nl-BE"/>
        </a:p>
      </dgm:t>
    </dgm:pt>
    <dgm:pt modelId="{3D36450F-5501-478F-A307-6E15845D59DF}" type="sibTrans" cxnId="{9CC10A36-BAD6-4C81-B1A7-760E5F90A8DD}">
      <dgm:prSet/>
      <dgm:spPr/>
      <dgm:t>
        <a:bodyPr/>
        <a:lstStyle/>
        <a:p>
          <a:endParaRPr lang="nl-BE"/>
        </a:p>
      </dgm:t>
    </dgm:pt>
    <dgm:pt modelId="{F4ADC1F3-9105-41B6-B20F-7334C88B784D}">
      <dgm:prSet phldrT="[Tekst]" custT="1">
        <dgm:style>
          <a:lnRef idx="2">
            <a:schemeClr val="accent3"/>
          </a:lnRef>
          <a:fillRef idx="1">
            <a:schemeClr val="lt1"/>
          </a:fillRef>
          <a:effectRef idx="0">
            <a:schemeClr val="accent3"/>
          </a:effectRef>
          <a:fontRef idx="minor">
            <a:schemeClr val="dk1"/>
          </a:fontRef>
        </dgm:style>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nl-BE" sz="1800" dirty="0"/>
            <a:t>Ondersteuning aanbieden</a:t>
          </a:r>
        </a:p>
      </dgm:t>
    </dgm:pt>
    <dgm:pt modelId="{A19D27E7-539E-4C31-8C1C-2B86E341332A}" type="parTrans" cxnId="{24E73350-A3B5-4C4E-81E1-F7AA26F9F9A8}">
      <dgm:prSet/>
      <dgm:spPr/>
      <dgm:t>
        <a:bodyPr/>
        <a:lstStyle/>
        <a:p>
          <a:endParaRPr lang="nl-BE"/>
        </a:p>
      </dgm:t>
    </dgm:pt>
    <dgm:pt modelId="{F01FC92C-D608-4439-8C28-A51F7D5AC56F}" type="sibTrans" cxnId="{24E73350-A3B5-4C4E-81E1-F7AA26F9F9A8}">
      <dgm:prSet/>
      <dgm:spPr/>
      <dgm:t>
        <a:bodyPr/>
        <a:lstStyle/>
        <a:p>
          <a:endParaRPr lang="nl-BE"/>
        </a:p>
      </dgm:t>
    </dgm:pt>
    <dgm:pt modelId="{375B196C-B890-41BA-9BC1-2BED4D6A7EBA}">
      <dgm:prSet custT="1">
        <dgm:style>
          <a:lnRef idx="2">
            <a:schemeClr val="accent3"/>
          </a:lnRef>
          <a:fillRef idx="1">
            <a:schemeClr val="lt1"/>
          </a:fillRef>
          <a:effectRef idx="0">
            <a:schemeClr val="accent3"/>
          </a:effectRef>
          <a:fontRef idx="minor">
            <a:schemeClr val="dk1"/>
          </a:fontRef>
        </dgm:style>
      </dgm:prSet>
      <dgm:spPr/>
      <dgm:t>
        <a:bodyPr/>
        <a:lstStyle/>
        <a:p>
          <a:r>
            <a:rPr lang="nl-BE" sz="2000" dirty="0"/>
            <a:t>Opleiding geven</a:t>
          </a:r>
        </a:p>
      </dgm:t>
    </dgm:pt>
    <dgm:pt modelId="{656E6B27-3BD8-49B3-9703-66D8DDBD60AF}" type="parTrans" cxnId="{1170D417-C4CE-4F0C-9460-B849D18EF443}">
      <dgm:prSet/>
      <dgm:spPr/>
      <dgm:t>
        <a:bodyPr/>
        <a:lstStyle/>
        <a:p>
          <a:endParaRPr lang="nl-BE"/>
        </a:p>
      </dgm:t>
    </dgm:pt>
    <dgm:pt modelId="{92D8608C-72EE-4083-B097-E6D573279283}" type="sibTrans" cxnId="{1170D417-C4CE-4F0C-9460-B849D18EF443}">
      <dgm:prSet/>
      <dgm:spPr/>
      <dgm:t>
        <a:bodyPr/>
        <a:lstStyle/>
        <a:p>
          <a:endParaRPr lang="nl-BE"/>
        </a:p>
      </dgm:t>
    </dgm:pt>
    <dgm:pt modelId="{BB894093-5528-4678-9AB8-829C275ABC8B}">
      <dgm:prSet>
        <dgm:style>
          <a:lnRef idx="2">
            <a:schemeClr val="accent3"/>
          </a:lnRef>
          <a:fillRef idx="1">
            <a:schemeClr val="lt1"/>
          </a:fillRef>
          <a:effectRef idx="0">
            <a:schemeClr val="accent3"/>
          </a:effectRef>
          <a:fontRef idx="minor">
            <a:schemeClr val="dk1"/>
          </a:fontRef>
        </dgm:style>
      </dgm:prSet>
      <dgm:spPr/>
      <dgm:t>
        <a:bodyPr/>
        <a:lstStyle/>
        <a:p>
          <a:r>
            <a:rPr lang="nl-BE" b="1" dirty="0"/>
            <a:t>…</a:t>
          </a:r>
        </a:p>
      </dgm:t>
    </dgm:pt>
    <dgm:pt modelId="{615FAAE3-FB76-4F56-8888-717E568988E9}" type="parTrans" cxnId="{427FD56A-92A8-4F4E-8394-5E70F2E3963E}">
      <dgm:prSet/>
      <dgm:spPr/>
      <dgm:t>
        <a:bodyPr/>
        <a:lstStyle/>
        <a:p>
          <a:endParaRPr lang="nl-BE"/>
        </a:p>
      </dgm:t>
    </dgm:pt>
    <dgm:pt modelId="{58EBB792-86FC-4D49-8CD0-542E7CFA74E9}" type="sibTrans" cxnId="{427FD56A-92A8-4F4E-8394-5E70F2E3963E}">
      <dgm:prSet/>
      <dgm:spPr/>
      <dgm:t>
        <a:bodyPr/>
        <a:lstStyle/>
        <a:p>
          <a:endParaRPr lang="nl-BE"/>
        </a:p>
      </dgm:t>
    </dgm:pt>
    <dgm:pt modelId="{CA19EC3E-142C-4850-BBB5-175735D5E12B}" type="pres">
      <dgm:prSet presAssocID="{5896191C-CF97-46BB-B3FA-4460A90A675A}" presName="Name0" presStyleCnt="0">
        <dgm:presLayoutVars>
          <dgm:chMax val="1"/>
          <dgm:dir/>
          <dgm:animLvl val="ctr"/>
          <dgm:resizeHandles val="exact"/>
        </dgm:presLayoutVars>
      </dgm:prSet>
      <dgm:spPr/>
    </dgm:pt>
    <dgm:pt modelId="{4FD70330-9E22-411A-BE8B-91F1BAA94E8C}" type="pres">
      <dgm:prSet presAssocID="{8B8FCF22-3C6B-4999-A2AA-58BD3827D811}" presName="centerShape" presStyleLbl="node0" presStyleIdx="0" presStyleCnt="1" custScaleX="149999" custScaleY="149999" custLinFactNeighborX="-1454" custLinFactNeighborY="-7592"/>
      <dgm:spPr/>
    </dgm:pt>
    <dgm:pt modelId="{42F63C2B-C0BA-408A-B21B-1C4EB7E4D5E0}" type="pres">
      <dgm:prSet presAssocID="{17B8F9DA-60F7-4FB7-BCE6-5079F00DF956}" presName="parTrans" presStyleLbl="sibTrans2D1" presStyleIdx="0" presStyleCnt="6"/>
      <dgm:spPr/>
    </dgm:pt>
    <dgm:pt modelId="{796914DB-5DBE-43CB-9A74-DDBEC15DE39E}" type="pres">
      <dgm:prSet presAssocID="{17B8F9DA-60F7-4FB7-BCE6-5079F00DF956}" presName="connectorText" presStyleLbl="sibTrans2D1" presStyleIdx="0" presStyleCnt="6"/>
      <dgm:spPr/>
    </dgm:pt>
    <dgm:pt modelId="{C2CAC441-04FC-431A-A942-9122B5AA1E67}" type="pres">
      <dgm:prSet presAssocID="{477DA74A-5F5D-4E9D-B0E5-68EE2055FFF7}" presName="node" presStyleLbl="node1" presStyleIdx="0" presStyleCnt="6" custScaleX="112306" custScaleY="112306" custRadScaleRad="128025" custRadScaleInc="127999">
        <dgm:presLayoutVars>
          <dgm:bulletEnabled val="1"/>
        </dgm:presLayoutVars>
      </dgm:prSet>
      <dgm:spPr/>
    </dgm:pt>
    <dgm:pt modelId="{B73B0097-97AB-4122-BAFC-F4F90F44DA34}" type="pres">
      <dgm:prSet presAssocID="{3544D0BB-4BEA-4A62-89FB-AB8ED3569DB0}" presName="parTrans" presStyleLbl="sibTrans2D1" presStyleIdx="1" presStyleCnt="6"/>
      <dgm:spPr/>
    </dgm:pt>
    <dgm:pt modelId="{6C746347-ECF7-4545-A0B8-5E48A60F4238}" type="pres">
      <dgm:prSet presAssocID="{3544D0BB-4BEA-4A62-89FB-AB8ED3569DB0}" presName="connectorText" presStyleLbl="sibTrans2D1" presStyleIdx="1" presStyleCnt="6"/>
      <dgm:spPr/>
    </dgm:pt>
    <dgm:pt modelId="{9322692F-3E2E-4FBF-A2D4-21901B30AB8D}" type="pres">
      <dgm:prSet presAssocID="{AB5596E1-7FC9-46A6-9F05-A621E9FB59AA}" presName="node" presStyleLbl="node1" presStyleIdx="1" presStyleCnt="6" custScaleX="182748" custScaleY="112306" custRadScaleRad="127468" custRadScaleInc="62256">
        <dgm:presLayoutVars>
          <dgm:bulletEnabled val="1"/>
        </dgm:presLayoutVars>
      </dgm:prSet>
      <dgm:spPr/>
    </dgm:pt>
    <dgm:pt modelId="{51E19168-702F-4BFC-B84C-1D49CFD0C54E}" type="pres">
      <dgm:prSet presAssocID="{656E6B27-3BD8-49B3-9703-66D8DDBD60AF}" presName="parTrans" presStyleLbl="sibTrans2D1" presStyleIdx="2" presStyleCnt="6"/>
      <dgm:spPr/>
    </dgm:pt>
    <dgm:pt modelId="{65526408-9294-432E-8E41-C387ABD17EA2}" type="pres">
      <dgm:prSet presAssocID="{656E6B27-3BD8-49B3-9703-66D8DDBD60AF}" presName="connectorText" presStyleLbl="sibTrans2D1" presStyleIdx="2" presStyleCnt="6"/>
      <dgm:spPr/>
    </dgm:pt>
    <dgm:pt modelId="{D06425E2-8C0E-4A48-97E0-323F841CDCF9}" type="pres">
      <dgm:prSet presAssocID="{375B196C-B890-41BA-9BC1-2BED4D6A7EBA}" presName="node" presStyleLbl="node1" presStyleIdx="2" presStyleCnt="6" custScaleX="169295" custScaleY="112306" custRadScaleRad="113425" custRadScaleInc="4984">
        <dgm:presLayoutVars>
          <dgm:bulletEnabled val="1"/>
        </dgm:presLayoutVars>
      </dgm:prSet>
      <dgm:spPr/>
    </dgm:pt>
    <dgm:pt modelId="{9E2013A7-C02B-438A-8D9D-AAB2E8731B25}" type="pres">
      <dgm:prSet presAssocID="{74086139-55C6-4FCE-87AD-88494191F54C}" presName="parTrans" presStyleLbl="sibTrans2D1" presStyleIdx="3" presStyleCnt="6"/>
      <dgm:spPr/>
    </dgm:pt>
    <dgm:pt modelId="{A316108F-4777-4658-BF4C-C73D965E2607}" type="pres">
      <dgm:prSet presAssocID="{74086139-55C6-4FCE-87AD-88494191F54C}" presName="connectorText" presStyleLbl="sibTrans2D1" presStyleIdx="3" presStyleCnt="6"/>
      <dgm:spPr/>
    </dgm:pt>
    <dgm:pt modelId="{22C18DD7-20DA-4E95-8D6D-737DD3EEA01B}" type="pres">
      <dgm:prSet presAssocID="{F3B39E1B-0521-48CA-BE6A-B14BC016E128}" presName="node" presStyleLbl="node1" presStyleIdx="3" presStyleCnt="6" custScaleX="159898" custScaleY="123496" custRadScaleRad="127247" custRadScaleInc="234691">
        <dgm:presLayoutVars>
          <dgm:bulletEnabled val="1"/>
        </dgm:presLayoutVars>
      </dgm:prSet>
      <dgm:spPr/>
    </dgm:pt>
    <dgm:pt modelId="{09CE5B35-AC11-477A-A2D0-2425EFB09965}" type="pres">
      <dgm:prSet presAssocID="{615FAAE3-FB76-4F56-8888-717E568988E9}" presName="parTrans" presStyleLbl="sibTrans2D1" presStyleIdx="4" presStyleCnt="6"/>
      <dgm:spPr/>
    </dgm:pt>
    <dgm:pt modelId="{F1739700-B050-413B-82F6-BB8B1840FF31}" type="pres">
      <dgm:prSet presAssocID="{615FAAE3-FB76-4F56-8888-717E568988E9}" presName="connectorText" presStyleLbl="sibTrans2D1" presStyleIdx="4" presStyleCnt="6"/>
      <dgm:spPr/>
    </dgm:pt>
    <dgm:pt modelId="{3259E1F3-FCC9-477C-A535-269BF7052CCA}" type="pres">
      <dgm:prSet presAssocID="{BB894093-5528-4678-9AB8-829C275ABC8B}" presName="node" presStyleLbl="node1" presStyleIdx="4" presStyleCnt="6" custRadScaleRad="95254" custRadScaleInc="-207534">
        <dgm:presLayoutVars>
          <dgm:bulletEnabled val="1"/>
        </dgm:presLayoutVars>
      </dgm:prSet>
      <dgm:spPr/>
    </dgm:pt>
    <dgm:pt modelId="{8802F780-AC55-47DD-AAF1-A539D2CB0D19}" type="pres">
      <dgm:prSet presAssocID="{A19D27E7-539E-4C31-8C1C-2B86E341332A}" presName="parTrans" presStyleLbl="sibTrans2D1" presStyleIdx="5" presStyleCnt="6"/>
      <dgm:spPr/>
    </dgm:pt>
    <dgm:pt modelId="{488DD9BF-89F9-44EE-BB94-D018AA0D5C05}" type="pres">
      <dgm:prSet presAssocID="{A19D27E7-539E-4C31-8C1C-2B86E341332A}" presName="connectorText" presStyleLbl="sibTrans2D1" presStyleIdx="5" presStyleCnt="6"/>
      <dgm:spPr/>
    </dgm:pt>
    <dgm:pt modelId="{1D29723B-B09F-49E2-B5BC-E62536A4D921}" type="pres">
      <dgm:prSet presAssocID="{F4ADC1F3-9105-41B6-B20F-7334C88B784D}" presName="node" presStyleLbl="node1" presStyleIdx="5" presStyleCnt="6" custScaleX="166186" custScaleY="125457" custRadScaleRad="140253" custRadScaleInc="4232">
        <dgm:presLayoutVars>
          <dgm:bulletEnabled val="1"/>
        </dgm:presLayoutVars>
      </dgm:prSet>
      <dgm:spPr/>
    </dgm:pt>
  </dgm:ptLst>
  <dgm:cxnLst>
    <dgm:cxn modelId="{1170D417-C4CE-4F0C-9460-B849D18EF443}" srcId="{8B8FCF22-3C6B-4999-A2AA-58BD3827D811}" destId="{375B196C-B890-41BA-9BC1-2BED4D6A7EBA}" srcOrd="2" destOrd="0" parTransId="{656E6B27-3BD8-49B3-9703-66D8DDBD60AF}" sibTransId="{92D8608C-72EE-4083-B097-E6D573279283}"/>
    <dgm:cxn modelId="{C1AF1D1E-EA5B-4A02-9FC5-FC51F6FA25E1}" type="presOf" srcId="{BB894093-5528-4678-9AB8-829C275ABC8B}" destId="{3259E1F3-FCC9-477C-A535-269BF7052CCA}" srcOrd="0" destOrd="0" presId="urn:microsoft.com/office/officeart/2005/8/layout/radial5"/>
    <dgm:cxn modelId="{9CC10A36-BAD6-4C81-B1A7-760E5F90A8DD}" srcId="{8B8FCF22-3C6B-4999-A2AA-58BD3827D811}" destId="{F3B39E1B-0521-48CA-BE6A-B14BC016E128}" srcOrd="3" destOrd="0" parTransId="{74086139-55C6-4FCE-87AD-88494191F54C}" sibTransId="{3D36450F-5501-478F-A307-6E15845D59DF}"/>
    <dgm:cxn modelId="{9008F13C-399F-4C22-A269-4AC71B330290}" type="presOf" srcId="{477DA74A-5F5D-4E9D-B0E5-68EE2055FFF7}" destId="{C2CAC441-04FC-431A-A942-9122B5AA1E67}" srcOrd="0" destOrd="0" presId="urn:microsoft.com/office/officeart/2005/8/layout/radial5"/>
    <dgm:cxn modelId="{B78B9F49-4185-41CD-A7B6-AACBDAC9AABB}" type="presOf" srcId="{74086139-55C6-4FCE-87AD-88494191F54C}" destId="{A316108F-4777-4658-BF4C-C73D965E2607}" srcOrd="1" destOrd="0" presId="urn:microsoft.com/office/officeart/2005/8/layout/radial5"/>
    <dgm:cxn modelId="{427FD56A-92A8-4F4E-8394-5E70F2E3963E}" srcId="{8B8FCF22-3C6B-4999-A2AA-58BD3827D811}" destId="{BB894093-5528-4678-9AB8-829C275ABC8B}" srcOrd="4" destOrd="0" parTransId="{615FAAE3-FB76-4F56-8888-717E568988E9}" sibTransId="{58EBB792-86FC-4D49-8CD0-542E7CFA74E9}"/>
    <dgm:cxn modelId="{84F5B44D-219C-4023-A061-BA031A0DE6D0}" type="presOf" srcId="{F4ADC1F3-9105-41B6-B20F-7334C88B784D}" destId="{1D29723B-B09F-49E2-B5BC-E62536A4D921}" srcOrd="0" destOrd="0" presId="urn:microsoft.com/office/officeart/2005/8/layout/radial5"/>
    <dgm:cxn modelId="{24E73350-A3B5-4C4E-81E1-F7AA26F9F9A8}" srcId="{8B8FCF22-3C6B-4999-A2AA-58BD3827D811}" destId="{F4ADC1F3-9105-41B6-B20F-7334C88B784D}" srcOrd="5" destOrd="0" parTransId="{A19D27E7-539E-4C31-8C1C-2B86E341332A}" sibTransId="{F01FC92C-D608-4439-8C28-A51F7D5AC56F}"/>
    <dgm:cxn modelId="{E181C752-7B18-483B-8EDE-10CA587D91E8}" type="presOf" srcId="{8B8FCF22-3C6B-4999-A2AA-58BD3827D811}" destId="{4FD70330-9E22-411A-BE8B-91F1BAA94E8C}" srcOrd="0" destOrd="0" presId="urn:microsoft.com/office/officeart/2005/8/layout/radial5"/>
    <dgm:cxn modelId="{49E26954-BF85-42FA-B379-6CD3CEBF826E}" type="presOf" srcId="{656E6B27-3BD8-49B3-9703-66D8DDBD60AF}" destId="{65526408-9294-432E-8E41-C387ABD17EA2}" srcOrd="1" destOrd="0" presId="urn:microsoft.com/office/officeart/2005/8/layout/radial5"/>
    <dgm:cxn modelId="{085EB974-3320-4ECF-A1FE-565707228AC1}" type="presOf" srcId="{17B8F9DA-60F7-4FB7-BCE6-5079F00DF956}" destId="{796914DB-5DBE-43CB-9A74-DDBEC15DE39E}" srcOrd="1" destOrd="0" presId="urn:microsoft.com/office/officeart/2005/8/layout/radial5"/>
    <dgm:cxn modelId="{4B767A81-BDE8-43E3-9A49-1E06180B1399}" srcId="{8B8FCF22-3C6B-4999-A2AA-58BD3827D811}" destId="{AB5596E1-7FC9-46A6-9F05-A621E9FB59AA}" srcOrd="1" destOrd="0" parTransId="{3544D0BB-4BEA-4A62-89FB-AB8ED3569DB0}" sibTransId="{C5D0BD8A-881C-48F9-9EA2-035EB6C9848C}"/>
    <dgm:cxn modelId="{548C328C-BFC9-4DBC-A8BD-E826A526C2F1}" type="presOf" srcId="{5896191C-CF97-46BB-B3FA-4460A90A675A}" destId="{CA19EC3E-142C-4850-BBB5-175735D5E12B}" srcOrd="0" destOrd="0" presId="urn:microsoft.com/office/officeart/2005/8/layout/radial5"/>
    <dgm:cxn modelId="{AA642A98-FC3C-47B4-8D74-DCCD0C2EFCFA}" type="presOf" srcId="{3544D0BB-4BEA-4A62-89FB-AB8ED3569DB0}" destId="{6C746347-ECF7-4545-A0B8-5E48A60F4238}" srcOrd="1" destOrd="0" presId="urn:microsoft.com/office/officeart/2005/8/layout/radial5"/>
    <dgm:cxn modelId="{DF087A98-34B3-41DA-B584-590EF3D45694}" type="presOf" srcId="{656E6B27-3BD8-49B3-9703-66D8DDBD60AF}" destId="{51E19168-702F-4BFC-B84C-1D49CFD0C54E}" srcOrd="0" destOrd="0" presId="urn:microsoft.com/office/officeart/2005/8/layout/radial5"/>
    <dgm:cxn modelId="{C3296E9A-CF35-4521-ADE8-276C6E49CDDC}" type="presOf" srcId="{17B8F9DA-60F7-4FB7-BCE6-5079F00DF956}" destId="{42F63C2B-C0BA-408A-B21B-1C4EB7E4D5E0}" srcOrd="0" destOrd="0" presId="urn:microsoft.com/office/officeart/2005/8/layout/radial5"/>
    <dgm:cxn modelId="{A7DE04C0-D22D-489A-A635-4F3A0D4726AF}" type="presOf" srcId="{74086139-55C6-4FCE-87AD-88494191F54C}" destId="{9E2013A7-C02B-438A-8D9D-AAB2E8731B25}" srcOrd="0" destOrd="0" presId="urn:microsoft.com/office/officeart/2005/8/layout/radial5"/>
    <dgm:cxn modelId="{B409FFC2-3C82-4C19-AC48-03E91442719B}" srcId="{8B8FCF22-3C6B-4999-A2AA-58BD3827D811}" destId="{477DA74A-5F5D-4E9D-B0E5-68EE2055FFF7}" srcOrd="0" destOrd="0" parTransId="{17B8F9DA-60F7-4FB7-BCE6-5079F00DF956}" sibTransId="{A538DDC6-1B0D-48C3-817D-CA524F3B864A}"/>
    <dgm:cxn modelId="{70F9A1C8-2A97-4C1C-A864-3E0A2BB0D5B3}" srcId="{5896191C-CF97-46BB-B3FA-4460A90A675A}" destId="{8B8FCF22-3C6B-4999-A2AA-58BD3827D811}" srcOrd="0" destOrd="0" parTransId="{97A75390-12C5-48AA-98E2-8B47A1175454}" sibTransId="{DCB7E868-83EC-4C22-BCAF-81ED5E521D76}"/>
    <dgm:cxn modelId="{2D31C0C8-E7DC-4C4F-8F86-6527F2F474CF}" type="presOf" srcId="{615FAAE3-FB76-4F56-8888-717E568988E9}" destId="{F1739700-B050-413B-82F6-BB8B1840FF31}" srcOrd="1" destOrd="0" presId="urn:microsoft.com/office/officeart/2005/8/layout/radial5"/>
    <dgm:cxn modelId="{9F74DBC8-B0DD-440C-9283-12895FA14E48}" type="presOf" srcId="{A19D27E7-539E-4C31-8C1C-2B86E341332A}" destId="{8802F780-AC55-47DD-AAF1-A539D2CB0D19}" srcOrd="0" destOrd="0" presId="urn:microsoft.com/office/officeart/2005/8/layout/radial5"/>
    <dgm:cxn modelId="{B9AC9CCF-9285-4432-B61E-A77549E1B4DB}" type="presOf" srcId="{615FAAE3-FB76-4F56-8888-717E568988E9}" destId="{09CE5B35-AC11-477A-A2D0-2425EFB09965}" srcOrd="0" destOrd="0" presId="urn:microsoft.com/office/officeart/2005/8/layout/radial5"/>
    <dgm:cxn modelId="{4C20CDD7-DEF2-47F2-B19D-3F7A2591D84B}" type="presOf" srcId="{F3B39E1B-0521-48CA-BE6A-B14BC016E128}" destId="{22C18DD7-20DA-4E95-8D6D-737DD3EEA01B}" srcOrd="0" destOrd="0" presId="urn:microsoft.com/office/officeart/2005/8/layout/radial5"/>
    <dgm:cxn modelId="{F1AACEDF-1E2B-4DB5-A793-340277D284FA}" type="presOf" srcId="{375B196C-B890-41BA-9BC1-2BED4D6A7EBA}" destId="{D06425E2-8C0E-4A48-97E0-323F841CDCF9}" srcOrd="0" destOrd="0" presId="urn:microsoft.com/office/officeart/2005/8/layout/radial5"/>
    <dgm:cxn modelId="{284783E7-DDA5-4BA8-883C-C1FC75FC2C0B}" type="presOf" srcId="{3544D0BB-4BEA-4A62-89FB-AB8ED3569DB0}" destId="{B73B0097-97AB-4122-BAFC-F4F90F44DA34}" srcOrd="0" destOrd="0" presId="urn:microsoft.com/office/officeart/2005/8/layout/radial5"/>
    <dgm:cxn modelId="{DF9B1FFD-6A76-4777-96F3-ED62B0FF9915}" type="presOf" srcId="{AB5596E1-7FC9-46A6-9F05-A621E9FB59AA}" destId="{9322692F-3E2E-4FBF-A2D4-21901B30AB8D}" srcOrd="0" destOrd="0" presId="urn:microsoft.com/office/officeart/2005/8/layout/radial5"/>
    <dgm:cxn modelId="{3B2184FD-AE7A-4BE4-8C04-1CBC0844E597}" type="presOf" srcId="{A19D27E7-539E-4C31-8C1C-2B86E341332A}" destId="{488DD9BF-89F9-44EE-BB94-D018AA0D5C05}" srcOrd="1" destOrd="0" presId="urn:microsoft.com/office/officeart/2005/8/layout/radial5"/>
    <dgm:cxn modelId="{566A1DD0-A9F2-483E-A649-3FF5796F5E5B}" type="presParOf" srcId="{CA19EC3E-142C-4850-BBB5-175735D5E12B}" destId="{4FD70330-9E22-411A-BE8B-91F1BAA94E8C}" srcOrd="0" destOrd="0" presId="urn:microsoft.com/office/officeart/2005/8/layout/radial5"/>
    <dgm:cxn modelId="{DEF102D9-630A-493B-BF57-848CB7486534}" type="presParOf" srcId="{CA19EC3E-142C-4850-BBB5-175735D5E12B}" destId="{42F63C2B-C0BA-408A-B21B-1C4EB7E4D5E0}" srcOrd="1" destOrd="0" presId="urn:microsoft.com/office/officeart/2005/8/layout/radial5"/>
    <dgm:cxn modelId="{E8B5DC3B-4E99-4E8F-B523-B1E506E42503}" type="presParOf" srcId="{42F63C2B-C0BA-408A-B21B-1C4EB7E4D5E0}" destId="{796914DB-5DBE-43CB-9A74-DDBEC15DE39E}" srcOrd="0" destOrd="0" presId="urn:microsoft.com/office/officeart/2005/8/layout/radial5"/>
    <dgm:cxn modelId="{D4311163-CC79-44E6-A2B5-7FEDD7E92A03}" type="presParOf" srcId="{CA19EC3E-142C-4850-BBB5-175735D5E12B}" destId="{C2CAC441-04FC-431A-A942-9122B5AA1E67}" srcOrd="2" destOrd="0" presId="urn:microsoft.com/office/officeart/2005/8/layout/radial5"/>
    <dgm:cxn modelId="{BFB8F5B7-95FD-4BA7-8081-3166AFDDD050}" type="presParOf" srcId="{CA19EC3E-142C-4850-BBB5-175735D5E12B}" destId="{B73B0097-97AB-4122-BAFC-F4F90F44DA34}" srcOrd="3" destOrd="0" presId="urn:microsoft.com/office/officeart/2005/8/layout/radial5"/>
    <dgm:cxn modelId="{D902F895-F2F3-4857-A7CD-647C544144DA}" type="presParOf" srcId="{B73B0097-97AB-4122-BAFC-F4F90F44DA34}" destId="{6C746347-ECF7-4545-A0B8-5E48A60F4238}" srcOrd="0" destOrd="0" presId="urn:microsoft.com/office/officeart/2005/8/layout/radial5"/>
    <dgm:cxn modelId="{71C2F029-8B1B-4847-913A-A8561E40A7FD}" type="presParOf" srcId="{CA19EC3E-142C-4850-BBB5-175735D5E12B}" destId="{9322692F-3E2E-4FBF-A2D4-21901B30AB8D}" srcOrd="4" destOrd="0" presId="urn:microsoft.com/office/officeart/2005/8/layout/radial5"/>
    <dgm:cxn modelId="{5DD0BF95-AF88-4387-88BA-49B29EB449CB}" type="presParOf" srcId="{CA19EC3E-142C-4850-BBB5-175735D5E12B}" destId="{51E19168-702F-4BFC-B84C-1D49CFD0C54E}" srcOrd="5" destOrd="0" presId="urn:microsoft.com/office/officeart/2005/8/layout/radial5"/>
    <dgm:cxn modelId="{E95B3963-7867-4D10-BC36-1E6F97724A58}" type="presParOf" srcId="{51E19168-702F-4BFC-B84C-1D49CFD0C54E}" destId="{65526408-9294-432E-8E41-C387ABD17EA2}" srcOrd="0" destOrd="0" presId="urn:microsoft.com/office/officeart/2005/8/layout/radial5"/>
    <dgm:cxn modelId="{D73773AB-C601-4F6C-BEA1-C9ED21394482}" type="presParOf" srcId="{CA19EC3E-142C-4850-BBB5-175735D5E12B}" destId="{D06425E2-8C0E-4A48-97E0-323F841CDCF9}" srcOrd="6" destOrd="0" presId="urn:microsoft.com/office/officeart/2005/8/layout/radial5"/>
    <dgm:cxn modelId="{91D390B5-3B68-4C80-B872-F7AFE67988F6}" type="presParOf" srcId="{CA19EC3E-142C-4850-BBB5-175735D5E12B}" destId="{9E2013A7-C02B-438A-8D9D-AAB2E8731B25}" srcOrd="7" destOrd="0" presId="urn:microsoft.com/office/officeart/2005/8/layout/radial5"/>
    <dgm:cxn modelId="{716007F7-4D32-43F2-949B-CEE6885496E3}" type="presParOf" srcId="{9E2013A7-C02B-438A-8D9D-AAB2E8731B25}" destId="{A316108F-4777-4658-BF4C-C73D965E2607}" srcOrd="0" destOrd="0" presId="urn:microsoft.com/office/officeart/2005/8/layout/radial5"/>
    <dgm:cxn modelId="{5A82B793-BF4B-4789-B2A6-2D0AEF5B438B}" type="presParOf" srcId="{CA19EC3E-142C-4850-BBB5-175735D5E12B}" destId="{22C18DD7-20DA-4E95-8D6D-737DD3EEA01B}" srcOrd="8" destOrd="0" presId="urn:microsoft.com/office/officeart/2005/8/layout/radial5"/>
    <dgm:cxn modelId="{A7732C14-5D48-407B-AF2A-1EF7D1313580}" type="presParOf" srcId="{CA19EC3E-142C-4850-BBB5-175735D5E12B}" destId="{09CE5B35-AC11-477A-A2D0-2425EFB09965}" srcOrd="9" destOrd="0" presId="urn:microsoft.com/office/officeart/2005/8/layout/radial5"/>
    <dgm:cxn modelId="{0A4C30F4-FA4C-4783-826C-987C7DB43E32}" type="presParOf" srcId="{09CE5B35-AC11-477A-A2D0-2425EFB09965}" destId="{F1739700-B050-413B-82F6-BB8B1840FF31}" srcOrd="0" destOrd="0" presId="urn:microsoft.com/office/officeart/2005/8/layout/radial5"/>
    <dgm:cxn modelId="{C86B81D7-39CA-4A01-9E08-F36C99808BD9}" type="presParOf" srcId="{CA19EC3E-142C-4850-BBB5-175735D5E12B}" destId="{3259E1F3-FCC9-477C-A535-269BF7052CCA}" srcOrd="10" destOrd="0" presId="urn:microsoft.com/office/officeart/2005/8/layout/radial5"/>
    <dgm:cxn modelId="{E85C6814-C919-42AB-AC0A-75BACBFE0949}" type="presParOf" srcId="{CA19EC3E-142C-4850-BBB5-175735D5E12B}" destId="{8802F780-AC55-47DD-AAF1-A539D2CB0D19}" srcOrd="11" destOrd="0" presId="urn:microsoft.com/office/officeart/2005/8/layout/radial5"/>
    <dgm:cxn modelId="{9C3FA891-36FD-4B99-A39F-8FBB4F20BA0C}" type="presParOf" srcId="{8802F780-AC55-47DD-AAF1-A539D2CB0D19}" destId="{488DD9BF-89F9-44EE-BB94-D018AA0D5C05}" srcOrd="0" destOrd="0" presId="urn:microsoft.com/office/officeart/2005/8/layout/radial5"/>
    <dgm:cxn modelId="{F15F7864-A070-4A6C-8FB7-6E6FC47E1C6E}" type="presParOf" srcId="{CA19EC3E-142C-4850-BBB5-175735D5E12B}" destId="{1D29723B-B09F-49E2-B5BC-E62536A4D921}" srcOrd="12"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04D333-683D-464E-BAD8-FE6B0894419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C0A38B1-8D2F-4B27-A51D-E63CB55D712C}">
      <dgm:prSet/>
      <dgm:spPr/>
      <dgm:t>
        <a:bodyPr/>
        <a:lstStyle/>
        <a:p>
          <a:r>
            <a:rPr lang="nl-BE"/>
            <a:t>Kader leerprogramma georganiseerd door een school;</a:t>
          </a:r>
          <a:endParaRPr lang="en-US"/>
        </a:p>
      </dgm:t>
    </dgm:pt>
    <dgm:pt modelId="{6C956A62-EFF9-4D01-B72E-9272C20000EA}" type="parTrans" cxnId="{85D89492-D167-439B-B06E-188D28739F83}">
      <dgm:prSet/>
      <dgm:spPr/>
      <dgm:t>
        <a:bodyPr/>
        <a:lstStyle/>
        <a:p>
          <a:endParaRPr lang="en-US"/>
        </a:p>
      </dgm:t>
    </dgm:pt>
    <dgm:pt modelId="{07D85E16-64A0-49D8-B07B-C662572850C1}" type="sibTrans" cxnId="{85D89492-D167-439B-B06E-188D28739F83}">
      <dgm:prSet/>
      <dgm:spPr/>
      <dgm:t>
        <a:bodyPr/>
        <a:lstStyle/>
        <a:p>
          <a:endParaRPr lang="en-US"/>
        </a:p>
      </dgm:t>
    </dgm:pt>
    <dgm:pt modelId="{618A5BD6-D088-489F-BCD4-222511F0A9EC}">
      <dgm:prSet/>
      <dgm:spPr/>
      <dgm:t>
        <a:bodyPr/>
        <a:lstStyle/>
        <a:p>
          <a:r>
            <a:rPr lang="nl-BE"/>
            <a:t>Opdoen van beroepservaring;</a:t>
          </a:r>
          <a:endParaRPr lang="en-US"/>
        </a:p>
      </dgm:t>
    </dgm:pt>
    <dgm:pt modelId="{7DC24DE3-2637-413F-AED7-098361FB5730}" type="parTrans" cxnId="{F3960152-B4B1-4B7B-A0D8-AE600EF1E8F7}">
      <dgm:prSet/>
      <dgm:spPr/>
      <dgm:t>
        <a:bodyPr/>
        <a:lstStyle/>
        <a:p>
          <a:endParaRPr lang="en-US"/>
        </a:p>
      </dgm:t>
    </dgm:pt>
    <dgm:pt modelId="{41519C0F-594B-46A0-A5BC-0E00AB3664DC}" type="sibTrans" cxnId="{F3960152-B4B1-4B7B-A0D8-AE600EF1E8F7}">
      <dgm:prSet/>
      <dgm:spPr/>
      <dgm:t>
        <a:bodyPr/>
        <a:lstStyle/>
        <a:p>
          <a:endParaRPr lang="en-US"/>
        </a:p>
      </dgm:t>
    </dgm:pt>
    <dgm:pt modelId="{421AA4F6-7EBB-4851-9738-183ABB5FA7E1}">
      <dgm:prSet/>
      <dgm:spPr/>
      <dgm:t>
        <a:bodyPr/>
        <a:lstStyle/>
        <a:p>
          <a:r>
            <a:rPr lang="nl-BE"/>
            <a:t>Daadwerkelijk arbeid verrichten;</a:t>
          </a:r>
          <a:endParaRPr lang="en-US"/>
        </a:p>
      </dgm:t>
    </dgm:pt>
    <dgm:pt modelId="{16FD32BF-33A5-44B8-A1EA-2F3D650DC144}" type="parTrans" cxnId="{43F40658-50AC-4801-B3E8-E132697C82C4}">
      <dgm:prSet/>
      <dgm:spPr/>
      <dgm:t>
        <a:bodyPr/>
        <a:lstStyle/>
        <a:p>
          <a:endParaRPr lang="en-US"/>
        </a:p>
      </dgm:t>
    </dgm:pt>
    <dgm:pt modelId="{11AF9661-94D2-4CB4-B98E-5E4194024800}" type="sibTrans" cxnId="{43F40658-50AC-4801-B3E8-E132697C82C4}">
      <dgm:prSet/>
      <dgm:spPr/>
      <dgm:t>
        <a:bodyPr/>
        <a:lstStyle/>
        <a:p>
          <a:endParaRPr lang="en-US"/>
        </a:p>
      </dgm:t>
    </dgm:pt>
    <dgm:pt modelId="{79128B08-E427-4A3C-85CC-1A9BCF666AE8}">
      <dgm:prSet/>
      <dgm:spPr/>
      <dgm:t>
        <a:bodyPr/>
        <a:lstStyle/>
        <a:p>
          <a:r>
            <a:rPr lang="nl-BE"/>
            <a:t>Bij een werkgever = buiten de school;</a:t>
          </a:r>
          <a:endParaRPr lang="en-US"/>
        </a:p>
      </dgm:t>
    </dgm:pt>
    <dgm:pt modelId="{5429329D-6749-4996-8B9D-74BCE782E269}" type="parTrans" cxnId="{3CC31040-E209-4C64-8754-F76F808E1999}">
      <dgm:prSet/>
      <dgm:spPr/>
      <dgm:t>
        <a:bodyPr/>
        <a:lstStyle/>
        <a:p>
          <a:endParaRPr lang="en-US"/>
        </a:p>
      </dgm:t>
    </dgm:pt>
    <dgm:pt modelId="{8DBF963C-53EB-462E-8A55-B80302474145}" type="sibTrans" cxnId="{3CC31040-E209-4C64-8754-F76F808E1999}">
      <dgm:prSet/>
      <dgm:spPr/>
      <dgm:t>
        <a:bodyPr/>
        <a:lstStyle/>
        <a:p>
          <a:endParaRPr lang="en-US"/>
        </a:p>
      </dgm:t>
    </dgm:pt>
    <dgm:pt modelId="{5C998442-A033-4033-9996-9FC9EABD0AD8}">
      <dgm:prSet/>
      <dgm:spPr/>
      <dgm:t>
        <a:bodyPr/>
        <a:lstStyle/>
        <a:p>
          <a:r>
            <a:rPr lang="nl-BE"/>
            <a:t>In gelijkaardige omstandigheden als de werknemers in dienst van die werkgever.</a:t>
          </a:r>
          <a:endParaRPr lang="en-US"/>
        </a:p>
      </dgm:t>
    </dgm:pt>
    <dgm:pt modelId="{8C0630BF-84AD-4003-BFAE-1B73BDD050C5}" type="parTrans" cxnId="{DDA361FF-7E92-42FB-856B-CBD416C30C7E}">
      <dgm:prSet/>
      <dgm:spPr/>
      <dgm:t>
        <a:bodyPr/>
        <a:lstStyle/>
        <a:p>
          <a:endParaRPr lang="en-US"/>
        </a:p>
      </dgm:t>
    </dgm:pt>
    <dgm:pt modelId="{925D4DFF-5658-4B06-8B2F-0342F879B446}" type="sibTrans" cxnId="{DDA361FF-7E92-42FB-856B-CBD416C30C7E}">
      <dgm:prSet/>
      <dgm:spPr/>
      <dgm:t>
        <a:bodyPr/>
        <a:lstStyle/>
        <a:p>
          <a:endParaRPr lang="en-US"/>
        </a:p>
      </dgm:t>
    </dgm:pt>
    <dgm:pt modelId="{9625CE2C-4114-4298-8CEA-A4D4F1CD19E3}" type="pres">
      <dgm:prSet presAssocID="{1904D333-683D-464E-BAD8-FE6B0894419A}" presName="linear" presStyleCnt="0">
        <dgm:presLayoutVars>
          <dgm:animLvl val="lvl"/>
          <dgm:resizeHandles val="exact"/>
        </dgm:presLayoutVars>
      </dgm:prSet>
      <dgm:spPr/>
    </dgm:pt>
    <dgm:pt modelId="{C7E0C155-8BD9-465E-A788-F0B6813AA605}" type="pres">
      <dgm:prSet presAssocID="{EC0A38B1-8D2F-4B27-A51D-E63CB55D712C}" presName="parentText" presStyleLbl="node1" presStyleIdx="0" presStyleCnt="5">
        <dgm:presLayoutVars>
          <dgm:chMax val="0"/>
          <dgm:bulletEnabled val="1"/>
        </dgm:presLayoutVars>
      </dgm:prSet>
      <dgm:spPr/>
    </dgm:pt>
    <dgm:pt modelId="{2B761632-EDD0-4759-A86A-A22FFE39F1EE}" type="pres">
      <dgm:prSet presAssocID="{07D85E16-64A0-49D8-B07B-C662572850C1}" presName="spacer" presStyleCnt="0"/>
      <dgm:spPr/>
    </dgm:pt>
    <dgm:pt modelId="{E9BBB603-CEA3-4883-86F2-EF61B13E0E79}" type="pres">
      <dgm:prSet presAssocID="{618A5BD6-D088-489F-BCD4-222511F0A9EC}" presName="parentText" presStyleLbl="node1" presStyleIdx="1" presStyleCnt="5">
        <dgm:presLayoutVars>
          <dgm:chMax val="0"/>
          <dgm:bulletEnabled val="1"/>
        </dgm:presLayoutVars>
      </dgm:prSet>
      <dgm:spPr/>
    </dgm:pt>
    <dgm:pt modelId="{4496498A-8AF3-4D1D-BCF5-66D9BCF89AEA}" type="pres">
      <dgm:prSet presAssocID="{41519C0F-594B-46A0-A5BC-0E00AB3664DC}" presName="spacer" presStyleCnt="0"/>
      <dgm:spPr/>
    </dgm:pt>
    <dgm:pt modelId="{4B783B14-4BA4-4656-BC01-A884FD1EBAED}" type="pres">
      <dgm:prSet presAssocID="{421AA4F6-7EBB-4851-9738-183ABB5FA7E1}" presName="parentText" presStyleLbl="node1" presStyleIdx="2" presStyleCnt="5">
        <dgm:presLayoutVars>
          <dgm:chMax val="0"/>
          <dgm:bulletEnabled val="1"/>
        </dgm:presLayoutVars>
      </dgm:prSet>
      <dgm:spPr/>
    </dgm:pt>
    <dgm:pt modelId="{B301B603-2B98-4F7C-A488-BFD7FCD97A36}" type="pres">
      <dgm:prSet presAssocID="{11AF9661-94D2-4CB4-B98E-5E4194024800}" presName="spacer" presStyleCnt="0"/>
      <dgm:spPr/>
    </dgm:pt>
    <dgm:pt modelId="{D30D0672-C877-4622-8E6A-78C3E8C56D87}" type="pres">
      <dgm:prSet presAssocID="{79128B08-E427-4A3C-85CC-1A9BCF666AE8}" presName="parentText" presStyleLbl="node1" presStyleIdx="3" presStyleCnt="5">
        <dgm:presLayoutVars>
          <dgm:chMax val="0"/>
          <dgm:bulletEnabled val="1"/>
        </dgm:presLayoutVars>
      </dgm:prSet>
      <dgm:spPr/>
    </dgm:pt>
    <dgm:pt modelId="{92E876DC-6D5F-44FA-AE4C-A6E509E7B979}" type="pres">
      <dgm:prSet presAssocID="{8DBF963C-53EB-462E-8A55-B80302474145}" presName="spacer" presStyleCnt="0"/>
      <dgm:spPr/>
    </dgm:pt>
    <dgm:pt modelId="{9DAD8AA9-AE7A-4849-9333-D6E97CCCEBF9}" type="pres">
      <dgm:prSet presAssocID="{5C998442-A033-4033-9996-9FC9EABD0AD8}" presName="parentText" presStyleLbl="node1" presStyleIdx="4" presStyleCnt="5">
        <dgm:presLayoutVars>
          <dgm:chMax val="0"/>
          <dgm:bulletEnabled val="1"/>
        </dgm:presLayoutVars>
      </dgm:prSet>
      <dgm:spPr/>
    </dgm:pt>
  </dgm:ptLst>
  <dgm:cxnLst>
    <dgm:cxn modelId="{BC57CE0B-6ECD-473A-9B11-45C013A57207}" type="presOf" srcId="{1904D333-683D-464E-BAD8-FE6B0894419A}" destId="{9625CE2C-4114-4298-8CEA-A4D4F1CD19E3}" srcOrd="0" destOrd="0" presId="urn:microsoft.com/office/officeart/2005/8/layout/vList2"/>
    <dgm:cxn modelId="{0891091D-4A85-4FFB-A963-35CE60DB846D}" type="presOf" srcId="{618A5BD6-D088-489F-BCD4-222511F0A9EC}" destId="{E9BBB603-CEA3-4883-86F2-EF61B13E0E79}" srcOrd="0" destOrd="0" presId="urn:microsoft.com/office/officeart/2005/8/layout/vList2"/>
    <dgm:cxn modelId="{3BA7C41F-14F9-4D47-8E6C-70B1A931E316}" type="presOf" srcId="{5C998442-A033-4033-9996-9FC9EABD0AD8}" destId="{9DAD8AA9-AE7A-4849-9333-D6E97CCCEBF9}" srcOrd="0" destOrd="0" presId="urn:microsoft.com/office/officeart/2005/8/layout/vList2"/>
    <dgm:cxn modelId="{918BEF32-50BA-4A20-A647-F51403854918}" type="presOf" srcId="{421AA4F6-7EBB-4851-9738-183ABB5FA7E1}" destId="{4B783B14-4BA4-4656-BC01-A884FD1EBAED}" srcOrd="0" destOrd="0" presId="urn:microsoft.com/office/officeart/2005/8/layout/vList2"/>
    <dgm:cxn modelId="{3CC31040-E209-4C64-8754-F76F808E1999}" srcId="{1904D333-683D-464E-BAD8-FE6B0894419A}" destId="{79128B08-E427-4A3C-85CC-1A9BCF666AE8}" srcOrd="3" destOrd="0" parTransId="{5429329D-6749-4996-8B9D-74BCE782E269}" sibTransId="{8DBF963C-53EB-462E-8A55-B80302474145}"/>
    <dgm:cxn modelId="{F3960152-B4B1-4B7B-A0D8-AE600EF1E8F7}" srcId="{1904D333-683D-464E-BAD8-FE6B0894419A}" destId="{618A5BD6-D088-489F-BCD4-222511F0A9EC}" srcOrd="1" destOrd="0" parTransId="{7DC24DE3-2637-413F-AED7-098361FB5730}" sibTransId="{41519C0F-594B-46A0-A5BC-0E00AB3664DC}"/>
    <dgm:cxn modelId="{43F40658-50AC-4801-B3E8-E132697C82C4}" srcId="{1904D333-683D-464E-BAD8-FE6B0894419A}" destId="{421AA4F6-7EBB-4851-9738-183ABB5FA7E1}" srcOrd="2" destOrd="0" parTransId="{16FD32BF-33A5-44B8-A1EA-2F3D650DC144}" sibTransId="{11AF9661-94D2-4CB4-B98E-5E4194024800}"/>
    <dgm:cxn modelId="{5688A07B-4800-44F5-A334-B39F0132FF3B}" type="presOf" srcId="{79128B08-E427-4A3C-85CC-1A9BCF666AE8}" destId="{D30D0672-C877-4622-8E6A-78C3E8C56D87}" srcOrd="0" destOrd="0" presId="urn:microsoft.com/office/officeart/2005/8/layout/vList2"/>
    <dgm:cxn modelId="{85D89492-D167-439B-B06E-188D28739F83}" srcId="{1904D333-683D-464E-BAD8-FE6B0894419A}" destId="{EC0A38B1-8D2F-4B27-A51D-E63CB55D712C}" srcOrd="0" destOrd="0" parTransId="{6C956A62-EFF9-4D01-B72E-9272C20000EA}" sibTransId="{07D85E16-64A0-49D8-B07B-C662572850C1}"/>
    <dgm:cxn modelId="{3737EFF9-C354-4624-AC04-F5C27D60EB19}" type="presOf" srcId="{EC0A38B1-8D2F-4B27-A51D-E63CB55D712C}" destId="{C7E0C155-8BD9-465E-A788-F0B6813AA605}" srcOrd="0" destOrd="0" presId="urn:microsoft.com/office/officeart/2005/8/layout/vList2"/>
    <dgm:cxn modelId="{DDA361FF-7E92-42FB-856B-CBD416C30C7E}" srcId="{1904D333-683D-464E-BAD8-FE6B0894419A}" destId="{5C998442-A033-4033-9996-9FC9EABD0AD8}" srcOrd="4" destOrd="0" parTransId="{8C0630BF-84AD-4003-BFAE-1B73BDD050C5}" sibTransId="{925D4DFF-5658-4B06-8B2F-0342F879B446}"/>
    <dgm:cxn modelId="{18575C1A-C668-47E0-9790-4FD14B0F4152}" type="presParOf" srcId="{9625CE2C-4114-4298-8CEA-A4D4F1CD19E3}" destId="{C7E0C155-8BD9-465E-A788-F0B6813AA605}" srcOrd="0" destOrd="0" presId="urn:microsoft.com/office/officeart/2005/8/layout/vList2"/>
    <dgm:cxn modelId="{5DDBB42E-F2A9-44F0-9CA2-0CFA3ABDC8FB}" type="presParOf" srcId="{9625CE2C-4114-4298-8CEA-A4D4F1CD19E3}" destId="{2B761632-EDD0-4759-A86A-A22FFE39F1EE}" srcOrd="1" destOrd="0" presId="urn:microsoft.com/office/officeart/2005/8/layout/vList2"/>
    <dgm:cxn modelId="{CE08C372-104D-449D-A9E2-670E9F6938BF}" type="presParOf" srcId="{9625CE2C-4114-4298-8CEA-A4D4F1CD19E3}" destId="{E9BBB603-CEA3-4883-86F2-EF61B13E0E79}" srcOrd="2" destOrd="0" presId="urn:microsoft.com/office/officeart/2005/8/layout/vList2"/>
    <dgm:cxn modelId="{8204B1DC-36B8-4B4F-8636-316ACF5E4F95}" type="presParOf" srcId="{9625CE2C-4114-4298-8CEA-A4D4F1CD19E3}" destId="{4496498A-8AF3-4D1D-BCF5-66D9BCF89AEA}" srcOrd="3" destOrd="0" presId="urn:microsoft.com/office/officeart/2005/8/layout/vList2"/>
    <dgm:cxn modelId="{F40FF5F6-8839-4840-AA7C-6FFE4B77E1D7}" type="presParOf" srcId="{9625CE2C-4114-4298-8CEA-A4D4F1CD19E3}" destId="{4B783B14-4BA4-4656-BC01-A884FD1EBAED}" srcOrd="4" destOrd="0" presId="urn:microsoft.com/office/officeart/2005/8/layout/vList2"/>
    <dgm:cxn modelId="{CF001A10-6439-48AF-BEB0-AD471A6E022D}" type="presParOf" srcId="{9625CE2C-4114-4298-8CEA-A4D4F1CD19E3}" destId="{B301B603-2B98-4F7C-A488-BFD7FCD97A36}" srcOrd="5" destOrd="0" presId="urn:microsoft.com/office/officeart/2005/8/layout/vList2"/>
    <dgm:cxn modelId="{6B0DC18C-B11B-4F58-94A2-91061FBD839C}" type="presParOf" srcId="{9625CE2C-4114-4298-8CEA-A4D4F1CD19E3}" destId="{D30D0672-C877-4622-8E6A-78C3E8C56D87}" srcOrd="6" destOrd="0" presId="urn:microsoft.com/office/officeart/2005/8/layout/vList2"/>
    <dgm:cxn modelId="{724C16F4-7878-4579-B2CA-941335A56DD5}" type="presParOf" srcId="{9625CE2C-4114-4298-8CEA-A4D4F1CD19E3}" destId="{92E876DC-6D5F-44FA-AE4C-A6E509E7B979}" srcOrd="7" destOrd="0" presId="urn:microsoft.com/office/officeart/2005/8/layout/vList2"/>
    <dgm:cxn modelId="{AE2D1336-34F5-4719-9CC0-519AD319AA26}" type="presParOf" srcId="{9625CE2C-4114-4298-8CEA-A4D4F1CD19E3}" destId="{9DAD8AA9-AE7A-4849-9333-D6E97CCCEBF9}"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70330-9E22-411A-BE8B-91F1BAA94E8C}">
      <dsp:nvSpPr>
        <dsp:cNvPr id="0" name=""/>
        <dsp:cNvSpPr/>
      </dsp:nvSpPr>
      <dsp:spPr>
        <a:xfrm>
          <a:off x="2323276" y="1161671"/>
          <a:ext cx="1910401" cy="1910401"/>
        </a:xfrm>
        <a:prstGeom prst="ellipse">
          <a:avLst/>
        </a:prstGeom>
        <a:solidFill>
          <a:schemeClr val="lt1"/>
        </a:solidFill>
        <a:ln w="12700" cap="flat" cmpd="sng" algn="ctr">
          <a:solidFill>
            <a:schemeClr val="accent4"/>
          </a:solidFill>
          <a:prstDash val="solid"/>
          <a:miter lim="800000"/>
        </a:ln>
        <a:effectLst/>
      </dsp:spPr>
      <dsp:style>
        <a:lnRef idx="2">
          <a:schemeClr val="accent4"/>
        </a:lnRef>
        <a:fillRef idx="1">
          <a:schemeClr val="lt1"/>
        </a:fillRef>
        <a:effectRef idx="0">
          <a:schemeClr val="accent4"/>
        </a:effectRef>
        <a:fontRef idx="minor">
          <a:schemeClr val="dk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nl-BE" sz="2200" kern="1200" dirty="0"/>
            <a:t>Wat kan de GPD voor jullie doen?</a:t>
          </a:r>
        </a:p>
      </dsp:txBody>
      <dsp:txXfrm>
        <a:off x="2603048" y="1441443"/>
        <a:ext cx="1350857" cy="1350857"/>
      </dsp:txXfrm>
    </dsp:sp>
    <dsp:sp modelId="{42F63C2B-C0BA-408A-B21B-1C4EB7E4D5E0}">
      <dsp:nvSpPr>
        <dsp:cNvPr id="0" name=""/>
        <dsp:cNvSpPr/>
      </dsp:nvSpPr>
      <dsp:spPr>
        <a:xfrm rot="18850957">
          <a:off x="3976265" y="1062640"/>
          <a:ext cx="232725" cy="4330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nl-BE" sz="1800" kern="1200"/>
        </a:p>
      </dsp:txBody>
      <dsp:txXfrm>
        <a:off x="3986844" y="1174279"/>
        <a:ext cx="162908" cy="259817"/>
      </dsp:txXfrm>
    </dsp:sp>
    <dsp:sp modelId="{C2CAC441-04FC-431A-A942-9122B5AA1E67}">
      <dsp:nvSpPr>
        <dsp:cNvPr id="0" name=""/>
        <dsp:cNvSpPr/>
      </dsp:nvSpPr>
      <dsp:spPr>
        <a:xfrm>
          <a:off x="4033501" y="-111049"/>
          <a:ext cx="1430340" cy="1430340"/>
        </a:xfrm>
        <a:prstGeom prst="ellipse">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25400" tIns="25400" rIns="25400" bIns="254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nl-BE" sz="2000" kern="1200" dirty="0"/>
            <a:t>Advies verlenen</a:t>
          </a:r>
        </a:p>
        <a:p>
          <a:pPr marL="0" lvl="0" algn="ctr" defTabSz="755650">
            <a:lnSpc>
              <a:spcPct val="90000"/>
            </a:lnSpc>
            <a:spcBef>
              <a:spcPct val="0"/>
            </a:spcBef>
            <a:spcAft>
              <a:spcPct val="35000"/>
            </a:spcAft>
            <a:buNone/>
          </a:pPr>
          <a:endParaRPr lang="nl-BE" kern="1200" dirty="0"/>
        </a:p>
      </dsp:txBody>
      <dsp:txXfrm>
        <a:off x="4242969" y="98419"/>
        <a:ext cx="1011404" cy="1011404"/>
      </dsp:txXfrm>
    </dsp:sp>
    <dsp:sp modelId="{B73B0097-97AB-4122-BAFC-F4F90F44DA34}">
      <dsp:nvSpPr>
        <dsp:cNvPr id="0" name=""/>
        <dsp:cNvSpPr/>
      </dsp:nvSpPr>
      <dsp:spPr>
        <a:xfrm rot="21335933">
          <a:off x="4269001" y="1820563"/>
          <a:ext cx="92482" cy="4330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nl-BE" sz="1800" kern="1200"/>
        </a:p>
      </dsp:txBody>
      <dsp:txXfrm>
        <a:off x="4269042" y="1908233"/>
        <a:ext cx="64737" cy="259817"/>
      </dsp:txXfrm>
    </dsp:sp>
    <dsp:sp modelId="{9322692F-3E2E-4FBF-A2D4-21901B30AB8D}">
      <dsp:nvSpPr>
        <dsp:cNvPr id="0" name=""/>
        <dsp:cNvSpPr/>
      </dsp:nvSpPr>
      <dsp:spPr>
        <a:xfrm>
          <a:off x="4395821" y="1226137"/>
          <a:ext cx="2327496" cy="1430340"/>
        </a:xfrm>
        <a:prstGeom prst="ellipse">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25400" tIns="25400" rIns="25400" bIns="2540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nl-BE" sz="2000" kern="1200" dirty="0"/>
            <a:t>Standaard documenten opmaken</a:t>
          </a:r>
        </a:p>
        <a:p>
          <a:pPr marL="0" lvl="0" algn="ctr" defTabSz="755650">
            <a:lnSpc>
              <a:spcPct val="90000"/>
            </a:lnSpc>
            <a:spcBef>
              <a:spcPct val="0"/>
            </a:spcBef>
            <a:spcAft>
              <a:spcPct val="35000"/>
            </a:spcAft>
            <a:buNone/>
          </a:pPr>
          <a:endParaRPr lang="nl-BE" kern="1200" dirty="0"/>
        </a:p>
      </dsp:txBody>
      <dsp:txXfrm>
        <a:off x="4736675" y="1435605"/>
        <a:ext cx="1645788" cy="1011404"/>
      </dsp:txXfrm>
    </dsp:sp>
    <dsp:sp modelId="{51E19168-702F-4BFC-B84C-1D49CFD0C54E}">
      <dsp:nvSpPr>
        <dsp:cNvPr id="0" name=""/>
        <dsp:cNvSpPr/>
      </dsp:nvSpPr>
      <dsp:spPr>
        <a:xfrm rot="2206058">
          <a:off x="4089290" y="2579359"/>
          <a:ext cx="195791" cy="4330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nl-BE" sz="1800" kern="1200"/>
        </a:p>
      </dsp:txBody>
      <dsp:txXfrm>
        <a:off x="4095132" y="2648385"/>
        <a:ext cx="137054" cy="259817"/>
      </dsp:txXfrm>
    </dsp:sp>
    <dsp:sp modelId="{D06425E2-8C0E-4A48-97E0-323F841CDCF9}">
      <dsp:nvSpPr>
        <dsp:cNvPr id="0" name=""/>
        <dsp:cNvSpPr/>
      </dsp:nvSpPr>
      <dsp:spPr>
        <a:xfrm>
          <a:off x="3977255" y="2729395"/>
          <a:ext cx="2156157" cy="1430340"/>
        </a:xfrm>
        <a:prstGeom prst="ellipse">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BE" sz="2000" kern="1200" dirty="0"/>
            <a:t>Opleiding geven</a:t>
          </a:r>
        </a:p>
      </dsp:txBody>
      <dsp:txXfrm>
        <a:off x="4293017" y="2938863"/>
        <a:ext cx="1524633" cy="1011404"/>
      </dsp:txXfrm>
    </dsp:sp>
    <dsp:sp modelId="{9E2013A7-C02B-438A-8D9D-AAB2E8731B25}">
      <dsp:nvSpPr>
        <dsp:cNvPr id="0" name=""/>
        <dsp:cNvSpPr/>
      </dsp:nvSpPr>
      <dsp:spPr>
        <a:xfrm rot="9220983">
          <a:off x="2131423" y="2413209"/>
          <a:ext cx="220302" cy="4330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nl-BE" sz="1800" kern="1200"/>
        </a:p>
      </dsp:txBody>
      <dsp:txXfrm rot="10800000">
        <a:off x="2194089" y="2485164"/>
        <a:ext cx="154211" cy="259817"/>
      </dsp:txXfrm>
    </dsp:sp>
    <dsp:sp modelId="{22C18DD7-20DA-4E95-8D6D-737DD3EEA01B}">
      <dsp:nvSpPr>
        <dsp:cNvPr id="0" name=""/>
        <dsp:cNvSpPr/>
      </dsp:nvSpPr>
      <dsp:spPr>
        <a:xfrm>
          <a:off x="173973" y="2362308"/>
          <a:ext cx="2036476" cy="1572857"/>
        </a:xfrm>
        <a:prstGeom prst="ellipse">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nl-BE" sz="2000" kern="1200" dirty="0"/>
            <a:t>Procedures uitschrijven</a:t>
          </a:r>
        </a:p>
      </dsp:txBody>
      <dsp:txXfrm>
        <a:off x="472208" y="2592648"/>
        <a:ext cx="1440006" cy="1112177"/>
      </dsp:txXfrm>
    </dsp:sp>
    <dsp:sp modelId="{09CE5B35-AC11-477A-A2D0-2425EFB09965}">
      <dsp:nvSpPr>
        <dsp:cNvPr id="0" name=""/>
        <dsp:cNvSpPr/>
      </dsp:nvSpPr>
      <dsp:spPr>
        <a:xfrm rot="5192655">
          <a:off x="3246465" y="3037785"/>
          <a:ext cx="201397" cy="4330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nl-BE" sz="1800" kern="1200"/>
        </a:p>
      </dsp:txBody>
      <dsp:txXfrm>
        <a:off x="3274854" y="3094235"/>
        <a:ext cx="140978" cy="259817"/>
      </dsp:txXfrm>
    </dsp:sp>
    <dsp:sp modelId="{3259E1F3-FCC9-477C-A535-269BF7052CCA}">
      <dsp:nvSpPr>
        <dsp:cNvPr id="0" name=""/>
        <dsp:cNvSpPr/>
      </dsp:nvSpPr>
      <dsp:spPr>
        <a:xfrm>
          <a:off x="2760540" y="3448483"/>
          <a:ext cx="1273609" cy="1273609"/>
        </a:xfrm>
        <a:prstGeom prst="ellipse">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68580" tIns="68580" rIns="68580" bIns="68580" numCol="1" spcCol="1270" anchor="ctr" anchorCtr="0">
          <a:noAutofit/>
        </a:bodyPr>
        <a:lstStyle/>
        <a:p>
          <a:pPr marL="0" lvl="0" indent="0" algn="ctr" defTabSz="2400300">
            <a:lnSpc>
              <a:spcPct val="90000"/>
            </a:lnSpc>
            <a:spcBef>
              <a:spcPct val="0"/>
            </a:spcBef>
            <a:spcAft>
              <a:spcPct val="35000"/>
            </a:spcAft>
            <a:buNone/>
          </a:pPr>
          <a:r>
            <a:rPr lang="nl-BE" sz="5400" b="1" kern="1200" dirty="0"/>
            <a:t>…</a:t>
          </a:r>
        </a:p>
      </dsp:txBody>
      <dsp:txXfrm>
        <a:off x="2947056" y="3634999"/>
        <a:ext cx="900577" cy="900577"/>
      </dsp:txXfrm>
    </dsp:sp>
    <dsp:sp modelId="{8802F780-AC55-47DD-AAF1-A539D2CB0D19}">
      <dsp:nvSpPr>
        <dsp:cNvPr id="0" name=""/>
        <dsp:cNvSpPr/>
      </dsp:nvSpPr>
      <dsp:spPr>
        <a:xfrm rot="12373410">
          <a:off x="2153857" y="1396322"/>
          <a:ext cx="202687" cy="4330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nl-BE" sz="1800" kern="1200"/>
        </a:p>
      </dsp:txBody>
      <dsp:txXfrm rot="10800000">
        <a:off x="2211534" y="1496361"/>
        <a:ext cx="141881" cy="259817"/>
      </dsp:txXfrm>
    </dsp:sp>
    <dsp:sp modelId="{1D29723B-B09F-49E2-B5BC-E62536A4D921}">
      <dsp:nvSpPr>
        <dsp:cNvPr id="0" name=""/>
        <dsp:cNvSpPr/>
      </dsp:nvSpPr>
      <dsp:spPr>
        <a:xfrm>
          <a:off x="133938" y="290325"/>
          <a:ext cx="2116561" cy="1597832"/>
        </a:xfrm>
        <a:prstGeom prst="ellipse">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22860" tIns="22860" rIns="22860" bIns="228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nl-BE" sz="1800" kern="1200" dirty="0"/>
            <a:t>Ondersteuning aanbieden</a:t>
          </a:r>
        </a:p>
      </dsp:txBody>
      <dsp:txXfrm>
        <a:off x="443901" y="524322"/>
        <a:ext cx="1496635" cy="11298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E0C155-8BD9-465E-A788-F0B6813AA605}">
      <dsp:nvSpPr>
        <dsp:cNvPr id="0" name=""/>
        <dsp:cNvSpPr/>
      </dsp:nvSpPr>
      <dsp:spPr>
        <a:xfrm>
          <a:off x="0" y="325237"/>
          <a:ext cx="10668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nl-BE" sz="2500" kern="1200"/>
            <a:t>Kader leerprogramma georganiseerd door een school;</a:t>
          </a:r>
          <a:endParaRPr lang="en-US" sz="2500" kern="1200"/>
        </a:p>
      </dsp:txBody>
      <dsp:txXfrm>
        <a:off x="29271" y="354508"/>
        <a:ext cx="10610058" cy="541083"/>
      </dsp:txXfrm>
    </dsp:sp>
    <dsp:sp modelId="{E9BBB603-CEA3-4883-86F2-EF61B13E0E79}">
      <dsp:nvSpPr>
        <dsp:cNvPr id="0" name=""/>
        <dsp:cNvSpPr/>
      </dsp:nvSpPr>
      <dsp:spPr>
        <a:xfrm>
          <a:off x="0" y="996862"/>
          <a:ext cx="10668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nl-BE" sz="2500" kern="1200"/>
            <a:t>Opdoen van beroepservaring;</a:t>
          </a:r>
          <a:endParaRPr lang="en-US" sz="2500" kern="1200"/>
        </a:p>
      </dsp:txBody>
      <dsp:txXfrm>
        <a:off x="29271" y="1026133"/>
        <a:ext cx="10610058" cy="541083"/>
      </dsp:txXfrm>
    </dsp:sp>
    <dsp:sp modelId="{4B783B14-4BA4-4656-BC01-A884FD1EBAED}">
      <dsp:nvSpPr>
        <dsp:cNvPr id="0" name=""/>
        <dsp:cNvSpPr/>
      </dsp:nvSpPr>
      <dsp:spPr>
        <a:xfrm>
          <a:off x="0" y="1668487"/>
          <a:ext cx="10668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nl-BE" sz="2500" kern="1200"/>
            <a:t>Daadwerkelijk arbeid verrichten;</a:t>
          </a:r>
          <a:endParaRPr lang="en-US" sz="2500" kern="1200"/>
        </a:p>
      </dsp:txBody>
      <dsp:txXfrm>
        <a:off x="29271" y="1697758"/>
        <a:ext cx="10610058" cy="541083"/>
      </dsp:txXfrm>
    </dsp:sp>
    <dsp:sp modelId="{D30D0672-C877-4622-8E6A-78C3E8C56D87}">
      <dsp:nvSpPr>
        <dsp:cNvPr id="0" name=""/>
        <dsp:cNvSpPr/>
      </dsp:nvSpPr>
      <dsp:spPr>
        <a:xfrm>
          <a:off x="0" y="2340112"/>
          <a:ext cx="10668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nl-BE" sz="2500" kern="1200"/>
            <a:t>Bij een werkgever = buiten de school;</a:t>
          </a:r>
          <a:endParaRPr lang="en-US" sz="2500" kern="1200"/>
        </a:p>
      </dsp:txBody>
      <dsp:txXfrm>
        <a:off x="29271" y="2369383"/>
        <a:ext cx="10610058" cy="541083"/>
      </dsp:txXfrm>
    </dsp:sp>
    <dsp:sp modelId="{9DAD8AA9-AE7A-4849-9333-D6E97CCCEBF9}">
      <dsp:nvSpPr>
        <dsp:cNvPr id="0" name=""/>
        <dsp:cNvSpPr/>
      </dsp:nvSpPr>
      <dsp:spPr>
        <a:xfrm>
          <a:off x="0" y="3011737"/>
          <a:ext cx="10668600" cy="5996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nl-BE" sz="2500" kern="1200"/>
            <a:t>In gelijkaardige omstandigheden als de werknemers in dienst van die werkgever.</a:t>
          </a:r>
          <a:endParaRPr lang="en-US" sz="2500" kern="1200"/>
        </a:p>
      </dsp:txBody>
      <dsp:txXfrm>
        <a:off x="29271" y="3041008"/>
        <a:ext cx="10610058" cy="541083"/>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BE">
              <a:latin typeface="Arial" charset="0"/>
            </a:endParaRP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6C7280E-EB1E-430F-82C3-C6F223D91BE0}" type="datetimeFigureOut">
              <a:rPr lang="fr-BE" smtClean="0">
                <a:latin typeface="Arial" charset="0"/>
              </a:rPr>
              <a:t>28-05-25</a:t>
            </a:fld>
            <a:endParaRPr lang="fr-BE">
              <a:latin typeface="Arial" charset="0"/>
            </a:endParaRP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BE">
              <a:latin typeface="Arial" charset="0"/>
            </a:endParaRP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AE269F-1C5F-47E0-A50D-8020C94D167E}" type="slidenum">
              <a:rPr lang="fr-BE" smtClean="0">
                <a:latin typeface="Arial" charset="0"/>
              </a:rPr>
              <a:t>‹nr.›</a:t>
            </a:fld>
            <a:endParaRPr lang="fr-BE">
              <a:latin typeface="Arial" charset="0"/>
            </a:endParaRPr>
          </a:p>
        </p:txBody>
      </p:sp>
    </p:spTree>
    <p:extLst>
      <p:ext uri="{BB962C8B-B14F-4D97-AF65-F5344CB8AC3E}">
        <p14:creationId xmlns:p14="http://schemas.microsoft.com/office/powerpoint/2010/main" val="185603252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rial" charset="0"/>
              </a:defRPr>
            </a:lvl1pPr>
          </a:lstStyle>
          <a:p>
            <a:endParaRPr lang="fr-BE"/>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rial" charset="0"/>
              </a:defRPr>
            </a:lvl1pPr>
          </a:lstStyle>
          <a:p>
            <a:fld id="{BB3CE6B4-12EF-4CCB-8AE6-31B61E887CE1}" type="datetimeFigureOut">
              <a:rPr lang="fr-BE" smtClean="0"/>
              <a:pPr/>
              <a:t>28-05-25</a:t>
            </a:fld>
            <a:endParaRPr lang="fr-BE"/>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BE"/>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rial" charset="0"/>
              </a:defRPr>
            </a:lvl1pPr>
          </a:lstStyle>
          <a:p>
            <a:endParaRPr lang="fr-BE"/>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rial" charset="0"/>
              </a:defRPr>
            </a:lvl1pPr>
          </a:lstStyle>
          <a:p>
            <a:fld id="{0D48D77D-3B11-479E-A0EA-4F4969CB73F1}" type="slidenum">
              <a:rPr lang="fr-BE" smtClean="0"/>
              <a:pPr/>
              <a:t>‹nr.›</a:t>
            </a:fld>
            <a:endParaRPr lang="fr-BE"/>
          </a:p>
        </p:txBody>
      </p:sp>
    </p:spTree>
    <p:extLst>
      <p:ext uri="{BB962C8B-B14F-4D97-AF65-F5344CB8AC3E}">
        <p14:creationId xmlns:p14="http://schemas.microsoft.com/office/powerpoint/2010/main" val="295056342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b="0" i="0" kern="1200">
        <a:solidFill>
          <a:schemeClr val="tx1"/>
        </a:solidFill>
        <a:latin typeface="Arial" charset="0"/>
        <a:ea typeface="+mn-ea"/>
        <a:cs typeface="+mn-cs"/>
      </a:defRPr>
    </a:lvl1pPr>
    <a:lvl2pPr marL="457200" algn="l" defTabSz="914400" rtl="0" eaLnBrk="1" latinLnBrk="0" hangingPunct="1">
      <a:defRPr sz="1200" b="0" i="0" kern="1200">
        <a:solidFill>
          <a:schemeClr val="tx1"/>
        </a:solidFill>
        <a:latin typeface="Arial" charset="0"/>
        <a:ea typeface="+mn-ea"/>
        <a:cs typeface="+mn-cs"/>
      </a:defRPr>
    </a:lvl2pPr>
    <a:lvl3pPr marL="914400" algn="l" defTabSz="914400" rtl="0" eaLnBrk="1" latinLnBrk="0" hangingPunct="1">
      <a:defRPr sz="1200" b="0" i="0" kern="1200">
        <a:solidFill>
          <a:schemeClr val="tx1"/>
        </a:solidFill>
        <a:latin typeface="Arial" charset="0"/>
        <a:ea typeface="+mn-ea"/>
        <a:cs typeface="+mn-cs"/>
      </a:defRPr>
    </a:lvl3pPr>
    <a:lvl4pPr marL="1371600" algn="l" defTabSz="914400" rtl="0" eaLnBrk="1" latinLnBrk="0" hangingPunct="1">
      <a:defRPr sz="1200" b="0" i="0" kern="1200">
        <a:solidFill>
          <a:schemeClr val="tx1"/>
        </a:solidFill>
        <a:latin typeface="Arial" charset="0"/>
        <a:ea typeface="+mn-ea"/>
        <a:cs typeface="+mn-cs"/>
      </a:defRPr>
    </a:lvl4pPr>
    <a:lvl5pPr marL="1828800" algn="l" defTabSz="914400" rtl="0" eaLnBrk="1" latinLnBrk="0" hangingPunct="1">
      <a:defRPr sz="1200" b="0" i="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576B6-EFD2-6B57-FE02-93536635268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7E5DCF8-25D1-92BB-DE68-7196AAAB3C0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E7F712D-E2C6-5107-5A1F-F6859352FC4A}"/>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36744307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268064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56E1A-8218-1739-9E50-68334638CEA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67D1321-5A94-FA98-D671-295E95D0C0B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FA94F3F-1198-C7E9-7336-EA2E2C041A3B}"/>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89539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8A9C4-968A-EC01-1D08-E086F7344F4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FD2F9DA-5B0E-CB4E-8BCB-02C2403073C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97116B6-0D16-EA19-8B57-6EBE7E5449F1}"/>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3808069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0F664-F68D-D4C5-1CCF-813E25E5AE4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A476413-9C70-9284-750E-357F1951173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A152DE0-C3A2-E4EA-D0B7-72E37CC803DB}"/>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2491469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DF7BD-30FB-EF6F-FB38-29730F03A88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14F7202-BF4B-1BCD-CE07-3DF8B4CB220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B5A1BF8-7B45-92A9-6344-91580F0DAB37}"/>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2685837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95309-7E0F-CEE4-27FC-C78BA89D73B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CC815FE-49FB-2638-1397-E67959F8D17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392E655-7E93-7029-E65C-9415EA45BF85}"/>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5061097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FC045-CA11-EDEE-A150-86E0CEC4373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78C6363-3DC3-9CC4-49F8-6EC1E71B650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EC46EB8-F673-D849-5B5D-2A388F3F117A}"/>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3664453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809D7-D1AA-28C7-096B-07C8A7B4BD9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9BEB2CE-4F28-8493-6C48-52C2CA3CEE6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A11E68E-D8E7-2026-3740-9BC6D4456CF4}"/>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771875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472BB-07FE-7F0D-BB05-0D5847429D1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F5AD2AC-0388-AA1D-02A3-C172BCDA1BA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AA17B6A-C14B-4DD9-3874-92DA39734A59}"/>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6165444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D851D-3B26-1A68-C376-21969BB61C2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FB6911B-9835-8A6D-762F-187C694FDC7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0502E14-04C7-771A-050A-05DFE520055E}"/>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5810983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0427D-0E11-3380-341D-166938DCDBE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AC9B5AA-9806-A802-021B-D1E750C70D3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7182F13-D86A-6FDE-6EE4-69CB14B8EBB9}"/>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36858405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704DB-977A-3241-8EEB-9F32BDF4FD8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B8967B3-1235-E853-7B6B-988A5FC57B4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16A5EE6-8721-135D-29DE-6D31B8828207}"/>
              </a:ext>
            </a:extLst>
          </p:cNvPr>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840623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C2B67A6B-4938-FBE4-D56C-13CAD7C1460E}"/>
            </a:ext>
          </a:extLst>
        </p:cNvPr>
        <p:cNvGrpSpPr/>
        <p:nvPr/>
      </p:nvGrpSpPr>
      <p:grpSpPr>
        <a:xfrm>
          <a:off x="0" y="0"/>
          <a:ext cx="0" cy="0"/>
          <a:chOff x="0" y="0"/>
          <a:chExt cx="0" cy="0"/>
        </a:xfrm>
      </p:grpSpPr>
      <p:sp>
        <p:nvSpPr>
          <p:cNvPr id="178" name="Google Shape;178;p75:notes">
            <a:extLst>
              <a:ext uri="{FF2B5EF4-FFF2-40B4-BE49-F238E27FC236}">
                <a16:creationId xmlns:a16="http://schemas.microsoft.com/office/drawing/2014/main" id="{638879DE-7E23-3E72-DEE1-08E07AB49E5D}"/>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5:notes">
            <a:extLst>
              <a:ext uri="{FF2B5EF4-FFF2-40B4-BE49-F238E27FC236}">
                <a16:creationId xmlns:a16="http://schemas.microsoft.com/office/drawing/2014/main" id="{8B4F6E5A-6F6B-9ADE-C8DF-5AD0FC5385B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366006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a:extLst>
            <a:ext uri="{FF2B5EF4-FFF2-40B4-BE49-F238E27FC236}">
              <a16:creationId xmlns:a16="http://schemas.microsoft.com/office/drawing/2014/main" id="{A9F38EF3-BF0A-5106-8DF7-5B4F65C969FD}"/>
            </a:ext>
          </a:extLst>
        </p:cNvPr>
        <p:cNvGrpSpPr/>
        <p:nvPr/>
      </p:nvGrpSpPr>
      <p:grpSpPr>
        <a:xfrm>
          <a:off x="0" y="0"/>
          <a:ext cx="0" cy="0"/>
          <a:chOff x="0" y="0"/>
          <a:chExt cx="0" cy="0"/>
        </a:xfrm>
      </p:grpSpPr>
      <p:sp>
        <p:nvSpPr>
          <p:cNvPr id="178" name="Google Shape;178;p75:notes">
            <a:extLst>
              <a:ext uri="{FF2B5EF4-FFF2-40B4-BE49-F238E27FC236}">
                <a16:creationId xmlns:a16="http://schemas.microsoft.com/office/drawing/2014/main" id="{0CB6A8BC-829D-E8A7-80FD-887F74869E82}"/>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79" name="Google Shape;179;p75:notes">
            <a:extLst>
              <a:ext uri="{FF2B5EF4-FFF2-40B4-BE49-F238E27FC236}">
                <a16:creationId xmlns:a16="http://schemas.microsoft.com/office/drawing/2014/main" id="{9A59E90D-3EE4-6469-E40A-F7777F22DD7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696877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7" name="Google Shape;19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nl-BE"/>
              <a:t>Passend gezondheidstoezicht = gezondheidstoezicht dat ook wordt uitgeoefend op gewone werknemers die gelijkaardige arbeidsprestaties verrichten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nl-BE"/>
              <a:t>Specifiek gezondheidstoezicht:</a:t>
            </a:r>
            <a:endParaRPr/>
          </a:p>
          <a:p>
            <a:pPr marL="0" lvl="0" indent="0" algn="l" rtl="0">
              <a:lnSpc>
                <a:spcPct val="100000"/>
              </a:lnSpc>
              <a:spcBef>
                <a:spcPts val="0"/>
              </a:spcBef>
              <a:spcAft>
                <a:spcPts val="0"/>
              </a:spcAft>
              <a:buSzPts val="1400"/>
              <a:buNone/>
            </a:pPr>
            <a:r>
              <a:rPr lang="nl-BE"/>
              <a:t>		- Stagiair is jonger dan 18 jaar. </a:t>
            </a:r>
            <a:endParaRPr/>
          </a:p>
          <a:p>
            <a:pPr marL="0" lvl="0" indent="0" algn="l" rtl="0">
              <a:lnSpc>
                <a:spcPct val="100000"/>
              </a:lnSpc>
              <a:spcBef>
                <a:spcPts val="0"/>
              </a:spcBef>
              <a:spcAft>
                <a:spcPts val="0"/>
              </a:spcAft>
              <a:buSzPts val="1400"/>
              <a:buNone/>
            </a:pPr>
            <a:r>
              <a:rPr lang="nl-BE"/>
              <a:t>			</a:t>
            </a:r>
            <a:r>
              <a:rPr lang="nl-BE" b="1"/>
              <a:t>uitz</a:t>
            </a:r>
            <a:r>
              <a:rPr lang="nl-BE"/>
              <a:t>: indien de stagiair jonger dan 18 jaar is en indien uit de risicoanalyse blijkt dat, behalve het risico eigen aan de leeftijd, de stagiair aan geen enkel ander risico is blootgesteld, dan volstaat een 			medisch schooltoezicht. </a:t>
            </a:r>
            <a:endParaRPr/>
          </a:p>
          <a:p>
            <a:pPr marL="0" lvl="0" indent="0" algn="l" rtl="0">
              <a:lnSpc>
                <a:spcPct val="100000"/>
              </a:lnSpc>
              <a:spcBef>
                <a:spcPts val="0"/>
              </a:spcBef>
              <a:spcAft>
                <a:spcPts val="0"/>
              </a:spcAft>
              <a:buSzPts val="1400"/>
              <a:buNone/>
            </a:pPr>
            <a:r>
              <a:rPr lang="nl-BE"/>
              <a:t>		- Stagetussen 20u00en 06u00. </a:t>
            </a:r>
            <a:endParaRPr/>
          </a:p>
          <a:p>
            <a:pPr marL="0" lvl="0" indent="0" algn="l" rtl="0">
              <a:lnSpc>
                <a:spcPct val="100000"/>
              </a:lnSpc>
              <a:spcBef>
                <a:spcPts val="0"/>
              </a:spcBef>
              <a:spcAft>
                <a:spcPts val="0"/>
              </a:spcAft>
              <a:buSzPts val="1400"/>
              <a:buNone/>
            </a:pPr>
            <a:r>
              <a:rPr lang="nl-BE"/>
              <a:t>		- Arbeid met verhoogd risico zoals het werken met bepaalde machines of producten. </a:t>
            </a:r>
            <a:endParaRPr/>
          </a:p>
        </p:txBody>
      </p:sp>
      <p:sp>
        <p:nvSpPr>
          <p:cNvPr id="236" name="Google Shape;23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8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SzPts val="1400"/>
              <a:buNone/>
            </a:pPr>
            <a:r>
              <a:rPr lang="nl-BE"/>
              <a:t>Onder rubriek A documenten vind je A.15 stagedoende jongeren terug waar je de werkpostfiches leerkrachten kan terugvinden.</a:t>
            </a:r>
            <a:endParaRPr/>
          </a:p>
          <a:p>
            <a:pPr marL="457200" marR="0" lvl="0" indent="-228600" algn="l" rtl="0">
              <a:lnSpc>
                <a:spcPct val="100000"/>
              </a:lnSpc>
              <a:spcBef>
                <a:spcPts val="0"/>
              </a:spcBef>
              <a:spcAft>
                <a:spcPts val="0"/>
              </a:spcAft>
              <a:buSzPts val="1400"/>
              <a:buNone/>
            </a:pPr>
            <a:r>
              <a:rPr lang="nl-BE"/>
              <a:t>We hebben deze werkpostfiches “leerkrachten” genoemd omdat wij enkel bevoegd zijn voor werknemers en stagiairs die stage volgen IN onze onderwijsinstellingen.</a:t>
            </a:r>
            <a:endParaRPr/>
          </a:p>
          <a:p>
            <a:pPr marL="0" marR="0" lvl="0" indent="0" algn="l" rtl="0">
              <a:lnSpc>
                <a:spcPct val="100000"/>
              </a:lnSpc>
              <a:spcBef>
                <a:spcPts val="0"/>
              </a:spcBef>
              <a:spcAft>
                <a:spcPts val="0"/>
              </a:spcAft>
              <a:buClr>
                <a:schemeClr val="dk1"/>
              </a:buClr>
              <a:buSzPts val="1200"/>
              <a:buFont typeface="Calibri"/>
              <a:buNone/>
            </a:pPr>
            <a:r>
              <a:rPr lang="nl-BE"/>
              <a:t>Gelet stageplaatsen vaak geen werkpostfiches hebben kunnen onze GO!-werkpostfiches gebruikt worden voor stagiairs op stageplaasten mits uiteraard de risico’s voorgelegd en aangevuld worden door de stagegever. </a:t>
            </a:r>
            <a:endParaRPr/>
          </a:p>
        </p:txBody>
      </p:sp>
      <p:sp>
        <p:nvSpPr>
          <p:cNvPr id="243" name="Google Shape;243;p8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fld id="{00000000-1234-1234-1234-123412341234}" type="slidenum">
              <a:rPr lang="nl-BE"/>
              <a:t>31</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nl-BE" sz="1200" dirty="0"/>
              <a:t>DIMONA </a:t>
            </a:r>
            <a:r>
              <a:rPr lang="nl-BE" sz="1200" dirty="0" err="1"/>
              <a:t>Déclaration</a:t>
            </a:r>
            <a:r>
              <a:rPr lang="nl-BE" sz="1200" dirty="0"/>
              <a:t> </a:t>
            </a:r>
            <a:r>
              <a:rPr lang="nl-BE" sz="1200" dirty="0" err="1"/>
              <a:t>Immédiate</a:t>
            </a:r>
            <a:r>
              <a:rPr lang="nl-BE" sz="1200" dirty="0"/>
              <a:t>/</a:t>
            </a:r>
            <a:r>
              <a:rPr lang="nl-BE" sz="1200" dirty="0" err="1"/>
              <a:t>ONmiddellijke</a:t>
            </a:r>
            <a:r>
              <a:rPr lang="nl-BE" sz="1200" dirty="0"/>
              <a:t> Aangifte)</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nl-BE" sz="1200" dirty="0"/>
              <a:t>DMFA </a:t>
            </a:r>
            <a:r>
              <a:rPr lang="nl-BE" sz="1200" dirty="0" err="1"/>
              <a:t>Déclaration</a:t>
            </a:r>
            <a:r>
              <a:rPr lang="nl-BE" sz="1200" dirty="0"/>
              <a:t> </a:t>
            </a:r>
            <a:r>
              <a:rPr lang="nl-BE" sz="1200" dirty="0" err="1"/>
              <a:t>multifunctionelle</a:t>
            </a:r>
            <a:r>
              <a:rPr lang="nl-BE" sz="1200" dirty="0"/>
              <a:t>/multifunctionele aangifte (vervanger van de RSZ- kwartaalaangifte</a:t>
            </a:r>
            <a:endParaRPr lang="nl-BE" dirty="0"/>
          </a:p>
        </p:txBody>
      </p:sp>
      <p:sp>
        <p:nvSpPr>
          <p:cNvPr id="282" name="Google Shape;28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8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SzPts val="1400"/>
              <a:buNone/>
            </a:pPr>
            <a:r>
              <a:rPr lang="nl-BE"/>
              <a:t>WoW = welzijn op het werk</a:t>
            </a:r>
            <a:endParaRPr/>
          </a:p>
        </p:txBody>
      </p:sp>
      <p:sp>
        <p:nvSpPr>
          <p:cNvPr id="293" name="Google Shape;293;p8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nl-BE" sz="1200" b="0" i="0" u="none" strike="noStrike" cap="none">
                <a:solidFill>
                  <a:schemeClr val="dk1"/>
                </a:solidFill>
                <a:latin typeface="Calibri"/>
                <a:ea typeface="Calibri"/>
                <a:cs typeface="Calibri"/>
                <a:sym typeface="Calibri"/>
              </a:rPr>
              <a:t>33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9" name="Google Shape;29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5" name="Google Shape;30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a:extLst>
            <a:ext uri="{FF2B5EF4-FFF2-40B4-BE49-F238E27FC236}">
              <a16:creationId xmlns:a16="http://schemas.microsoft.com/office/drawing/2014/main" id="{F8F528BB-4B79-6706-6734-27AF415FCEEF}"/>
            </a:ext>
          </a:extLst>
        </p:cNvPr>
        <p:cNvGrpSpPr/>
        <p:nvPr/>
      </p:nvGrpSpPr>
      <p:grpSpPr>
        <a:xfrm>
          <a:off x="0" y="0"/>
          <a:ext cx="0" cy="0"/>
          <a:chOff x="0" y="0"/>
          <a:chExt cx="0" cy="0"/>
        </a:xfrm>
      </p:grpSpPr>
      <p:sp>
        <p:nvSpPr>
          <p:cNvPr id="241" name="Google Shape;241;p80:notes">
            <a:extLst>
              <a:ext uri="{FF2B5EF4-FFF2-40B4-BE49-F238E27FC236}">
                <a16:creationId xmlns:a16="http://schemas.microsoft.com/office/drawing/2014/main" id="{47E52EA1-8AA5-3BF0-D63F-2E7F9051C15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2" name="Google Shape;242;p80:notes">
            <a:extLst>
              <a:ext uri="{FF2B5EF4-FFF2-40B4-BE49-F238E27FC236}">
                <a16:creationId xmlns:a16="http://schemas.microsoft.com/office/drawing/2014/main" id="{C2595AC7-B286-7AC9-F49C-EA4FA57F7117}"/>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SzPts val="1400"/>
              <a:buNone/>
            </a:pPr>
            <a:r>
              <a:rPr lang="nl-BE"/>
              <a:t>Onder rubriek A documenten vind je A.15 stagedoende jongeren terug waar je de werkpostfiches leerkrachten kan terugvinden.</a:t>
            </a:r>
            <a:endParaRPr/>
          </a:p>
          <a:p>
            <a:pPr marL="457200" marR="0" lvl="0" indent="-228600" algn="l" rtl="0">
              <a:lnSpc>
                <a:spcPct val="100000"/>
              </a:lnSpc>
              <a:spcBef>
                <a:spcPts val="0"/>
              </a:spcBef>
              <a:spcAft>
                <a:spcPts val="0"/>
              </a:spcAft>
              <a:buSzPts val="1400"/>
              <a:buNone/>
            </a:pPr>
            <a:r>
              <a:rPr lang="nl-BE"/>
              <a:t>We hebben deze werkpostfiches “leerkrachten” genoemd omdat wij enkel bevoegd zijn voor werknemers en stagiairs die stage volgen IN onze onderwijsinstellingen.</a:t>
            </a:r>
            <a:endParaRPr/>
          </a:p>
          <a:p>
            <a:pPr marL="0" marR="0" lvl="0" indent="0" algn="l" rtl="0">
              <a:lnSpc>
                <a:spcPct val="100000"/>
              </a:lnSpc>
              <a:spcBef>
                <a:spcPts val="0"/>
              </a:spcBef>
              <a:spcAft>
                <a:spcPts val="0"/>
              </a:spcAft>
              <a:buClr>
                <a:schemeClr val="dk1"/>
              </a:buClr>
              <a:buSzPts val="1200"/>
              <a:buFont typeface="Calibri"/>
              <a:buNone/>
            </a:pPr>
            <a:r>
              <a:rPr lang="nl-BE"/>
              <a:t>Gelet stageplaatsen vaak geen werkpostfiches hebben kunnen onze GO!-werkpostfiches gebruikt worden voor stagiairs op stageplaasten mits uiteraard de risico’s voorgelegd en aangevuld worden door de stagegever. </a:t>
            </a:r>
            <a:endParaRPr/>
          </a:p>
        </p:txBody>
      </p:sp>
      <p:sp>
        <p:nvSpPr>
          <p:cNvPr id="243" name="Google Shape;243;p80:notes">
            <a:extLst>
              <a:ext uri="{FF2B5EF4-FFF2-40B4-BE49-F238E27FC236}">
                <a16:creationId xmlns:a16="http://schemas.microsoft.com/office/drawing/2014/main" id="{E37350FA-FD64-B224-A8BD-09512E85689E}"/>
              </a:ext>
            </a:extLst>
          </p:cNvPr>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fld id="{00000000-1234-1234-1234-123412341234}" type="slidenum">
              <a:rPr lang="nl-BE"/>
              <a:t>38</a:t>
            </a:fld>
            <a:endParaRPr/>
          </a:p>
        </p:txBody>
      </p:sp>
    </p:spTree>
    <p:extLst>
      <p:ext uri="{BB962C8B-B14F-4D97-AF65-F5344CB8AC3E}">
        <p14:creationId xmlns:p14="http://schemas.microsoft.com/office/powerpoint/2010/main" val="34286825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fr-BE" dirty="0" err="1"/>
              <a:t>Documenten</a:t>
            </a:r>
            <a:r>
              <a:rPr lang="fr-BE" dirty="0"/>
              <a:t> </a:t>
            </a:r>
            <a:r>
              <a:rPr lang="fr-BE" dirty="0" err="1"/>
              <a:t>worden</a:t>
            </a:r>
            <a:r>
              <a:rPr lang="fr-BE" dirty="0"/>
              <a:t> </a:t>
            </a:r>
            <a:r>
              <a:rPr lang="fr-BE" dirty="0" err="1"/>
              <a:t>aangeleverd</a:t>
            </a:r>
            <a:r>
              <a:rPr lang="fr-BE" dirty="0"/>
              <a:t> </a:t>
            </a:r>
            <a:r>
              <a:rPr lang="fr-BE" dirty="0" err="1"/>
              <a:t>door</a:t>
            </a:r>
            <a:r>
              <a:rPr lang="fr-BE" dirty="0"/>
              <a:t> Cohezio. </a:t>
            </a:r>
            <a:endParaRPr lang="en-US" dirty="0"/>
          </a:p>
        </p:txBody>
      </p:sp>
    </p:spTree>
    <p:extLst>
      <p:ext uri="{BB962C8B-B14F-4D97-AF65-F5344CB8AC3E}">
        <p14:creationId xmlns:p14="http://schemas.microsoft.com/office/powerpoint/2010/main" val="35225793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238496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33244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R="1130300">
              <a:lnSpc>
                <a:spcPct val="150000"/>
              </a:lnSpc>
              <a:tabLst>
                <a:tab pos="4572000" algn="l"/>
              </a:tabLst>
            </a:pPr>
            <a:endParaRPr lang="en-US" dirty="0"/>
          </a:p>
        </p:txBody>
      </p:sp>
    </p:spTree>
    <p:extLst>
      <p:ext uri="{BB962C8B-B14F-4D97-AF65-F5344CB8AC3E}">
        <p14:creationId xmlns:p14="http://schemas.microsoft.com/office/powerpoint/2010/main" val="38616809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364244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fr-BE" err="1"/>
              <a:t>Kinderkribben</a:t>
            </a:r>
            <a:r>
              <a:rPr lang="fr-BE"/>
              <a:t>, </a:t>
            </a:r>
            <a:r>
              <a:rPr lang="fr-BE" err="1"/>
              <a:t>Instellingen</a:t>
            </a:r>
            <a:r>
              <a:rPr lang="fr-BE"/>
              <a:t> met </a:t>
            </a:r>
            <a:r>
              <a:rPr lang="fr-BE" err="1"/>
              <a:t>mindervaliden</a:t>
            </a:r>
            <a:r>
              <a:rPr lang="fr-BE"/>
              <a:t>, …. </a:t>
            </a:r>
            <a:r>
              <a:rPr lang="fr-BE" err="1"/>
              <a:t>Geen</a:t>
            </a:r>
            <a:r>
              <a:rPr lang="fr-BE"/>
              <a:t> </a:t>
            </a:r>
            <a:r>
              <a:rPr lang="fr-BE" err="1"/>
              <a:t>verhoogd</a:t>
            </a:r>
            <a:r>
              <a:rPr lang="fr-BE"/>
              <a:t> </a:t>
            </a:r>
            <a:r>
              <a:rPr lang="fr-BE" err="1"/>
              <a:t>risico</a:t>
            </a:r>
            <a:r>
              <a:rPr lang="fr-BE"/>
              <a:t>.</a:t>
            </a:r>
          </a:p>
          <a:p>
            <a:r>
              <a:rPr lang="fr-BE" err="1"/>
              <a:t>Systematische</a:t>
            </a:r>
            <a:r>
              <a:rPr lang="fr-BE"/>
              <a:t> screening </a:t>
            </a:r>
            <a:r>
              <a:rPr lang="fr-BE" err="1"/>
              <a:t>doen</a:t>
            </a:r>
            <a:r>
              <a:rPr lang="fr-BE"/>
              <a:t> </a:t>
            </a:r>
            <a:r>
              <a:rPr lang="fr-BE" err="1"/>
              <a:t>bij</a:t>
            </a:r>
            <a:r>
              <a:rPr lang="fr-BE"/>
              <a:t> </a:t>
            </a:r>
            <a:r>
              <a:rPr lang="fr-BE" err="1"/>
              <a:t>studenten</a:t>
            </a:r>
            <a:r>
              <a:rPr lang="fr-BE"/>
              <a:t> </a:t>
            </a:r>
            <a:r>
              <a:rPr lang="fr-BE" err="1"/>
              <a:t>zorg</a:t>
            </a:r>
            <a:r>
              <a:rPr lang="fr-BE"/>
              <a:t> ( </a:t>
            </a:r>
            <a:r>
              <a:rPr lang="fr-BE" err="1"/>
              <a:t>ziekenhuizen</a:t>
            </a:r>
            <a:r>
              <a:rPr lang="fr-BE"/>
              <a:t>, RVT, </a:t>
            </a:r>
            <a:r>
              <a:rPr lang="fr-BE" err="1"/>
              <a:t>thuisverzorging</a:t>
            </a:r>
            <a:r>
              <a:rPr lang="fr-BE"/>
              <a:t>)</a:t>
            </a:r>
            <a:endParaRPr lang="en-US"/>
          </a:p>
        </p:txBody>
      </p:sp>
    </p:spTree>
    <p:extLst>
      <p:ext uri="{BB962C8B-B14F-4D97-AF65-F5344CB8AC3E}">
        <p14:creationId xmlns:p14="http://schemas.microsoft.com/office/powerpoint/2010/main" val="9623562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BE" dirty="0"/>
          </a:p>
        </p:txBody>
      </p:sp>
    </p:spTree>
    <p:extLst>
      <p:ext uri="{BB962C8B-B14F-4D97-AF65-F5344CB8AC3E}">
        <p14:creationId xmlns:p14="http://schemas.microsoft.com/office/powerpoint/2010/main" val="25440731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29409529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Wingdings" panose="05000000000000000000" pitchFamily="2" charset="2"/>
              <a:buChar char="§"/>
            </a:pPr>
            <a:r>
              <a:rPr lang="fr-BE" err="1"/>
              <a:t>School</a:t>
            </a:r>
            <a:endParaRPr lang="fr-BE"/>
          </a:p>
          <a:p>
            <a:pPr marL="171450" indent="-171450">
              <a:buFont typeface="Wingdings" panose="05000000000000000000" pitchFamily="2" charset="2"/>
              <a:buChar char="§"/>
            </a:pPr>
            <a:r>
              <a:rPr lang="fr-BE" err="1"/>
              <a:t>Adres</a:t>
            </a:r>
            <a:endParaRPr lang="fr-BE"/>
          </a:p>
          <a:p>
            <a:pPr marL="171450" indent="-171450">
              <a:buFont typeface="Wingdings" panose="05000000000000000000" pitchFamily="2" charset="2"/>
              <a:buChar char="§"/>
            </a:pPr>
            <a:r>
              <a:rPr lang="fr-BE" err="1"/>
              <a:t>Plaats</a:t>
            </a:r>
            <a:r>
              <a:rPr lang="fr-BE"/>
              <a:t> onderzoek = ter </a:t>
            </a:r>
            <a:r>
              <a:rPr lang="fr-BE" err="1"/>
              <a:t>plaatse</a:t>
            </a:r>
            <a:r>
              <a:rPr lang="fr-BE"/>
              <a:t> of het </a:t>
            </a:r>
            <a:r>
              <a:rPr lang="fr-BE" err="1"/>
              <a:t>adres</a:t>
            </a:r>
            <a:r>
              <a:rPr lang="fr-BE"/>
              <a:t> indien anders dan de </a:t>
            </a:r>
            <a:r>
              <a:rPr lang="fr-BE" err="1"/>
              <a:t>school</a:t>
            </a:r>
            <a:r>
              <a:rPr lang="fr-BE"/>
              <a:t> </a:t>
            </a:r>
            <a:r>
              <a:rPr lang="fr-BE" err="1"/>
              <a:t>zelf</a:t>
            </a:r>
            <a:endParaRPr lang="fr-BE"/>
          </a:p>
          <a:p>
            <a:pPr marL="171450" indent="-171450">
              <a:buFont typeface="Wingdings" panose="05000000000000000000" pitchFamily="2" charset="2"/>
              <a:buChar char="§"/>
            </a:pPr>
            <a:r>
              <a:rPr lang="fr-BE" err="1"/>
              <a:t>Opleiding</a:t>
            </a:r>
            <a:endParaRPr lang="fr-BE"/>
          </a:p>
          <a:p>
            <a:pPr marL="171450" indent="-171450">
              <a:buFont typeface="Wingdings" panose="05000000000000000000" pitchFamily="2" charset="2"/>
              <a:buChar char="§"/>
            </a:pPr>
            <a:r>
              <a:rPr lang="fr-BE"/>
              <a:t>Start stage</a:t>
            </a:r>
          </a:p>
          <a:p>
            <a:pPr marL="171450" indent="-171450">
              <a:buFont typeface="Wingdings" panose="05000000000000000000" pitchFamily="2" charset="2"/>
              <a:buChar char="§"/>
            </a:pPr>
            <a:r>
              <a:rPr lang="fr-BE" err="1"/>
              <a:t>Aantal</a:t>
            </a:r>
            <a:r>
              <a:rPr lang="fr-BE"/>
              <a:t> </a:t>
            </a:r>
            <a:r>
              <a:rPr lang="fr-BE" err="1"/>
              <a:t>leerlingen</a:t>
            </a:r>
            <a:endParaRPr lang="fr-BE"/>
          </a:p>
          <a:p>
            <a:pPr marL="171450" indent="-171450">
              <a:buFont typeface="Wingdings" panose="05000000000000000000" pitchFamily="2" charset="2"/>
              <a:buChar char="§"/>
            </a:pPr>
            <a:r>
              <a:rPr lang="fr-BE" err="1"/>
              <a:t>Opmerkingen</a:t>
            </a:r>
            <a:r>
              <a:rPr lang="fr-BE"/>
              <a:t> → </a:t>
            </a:r>
            <a:r>
              <a:rPr lang="fr-BE" err="1"/>
              <a:t>Belangrijk</a:t>
            </a:r>
            <a:r>
              <a:rPr lang="fr-BE"/>
              <a:t> </a:t>
            </a:r>
            <a:r>
              <a:rPr lang="fr-BE" err="1"/>
              <a:t>wanneer</a:t>
            </a:r>
            <a:r>
              <a:rPr lang="fr-BE"/>
              <a:t> </a:t>
            </a:r>
            <a:r>
              <a:rPr lang="fr-BE" err="1"/>
              <a:t>een</a:t>
            </a:r>
            <a:r>
              <a:rPr lang="fr-BE"/>
              <a:t> </a:t>
            </a:r>
            <a:r>
              <a:rPr lang="fr-BE" err="1"/>
              <a:t>student</a:t>
            </a:r>
            <a:r>
              <a:rPr lang="fr-BE"/>
              <a:t> </a:t>
            </a:r>
            <a:r>
              <a:rPr lang="fr-BE" err="1"/>
              <a:t>verpleging</a:t>
            </a:r>
            <a:r>
              <a:rPr lang="fr-BE"/>
              <a:t> of </a:t>
            </a:r>
            <a:r>
              <a:rPr lang="fr-BE" err="1"/>
              <a:t>verzorging</a:t>
            </a:r>
            <a:r>
              <a:rPr lang="fr-BE"/>
              <a:t> </a:t>
            </a:r>
            <a:r>
              <a:rPr lang="fr-BE" err="1"/>
              <a:t>studeert</a:t>
            </a:r>
            <a:r>
              <a:rPr lang="fr-BE"/>
              <a:t> </a:t>
            </a:r>
            <a:r>
              <a:rPr lang="fr-BE" err="1"/>
              <a:t>is</a:t>
            </a:r>
            <a:r>
              <a:rPr lang="fr-BE"/>
              <a:t> </a:t>
            </a:r>
            <a:r>
              <a:rPr lang="fr-BE" err="1"/>
              <a:t>dat</a:t>
            </a:r>
            <a:r>
              <a:rPr lang="fr-BE"/>
              <a:t> er </a:t>
            </a:r>
            <a:r>
              <a:rPr lang="fr-BE" err="1"/>
              <a:t>onderscheid</a:t>
            </a:r>
            <a:r>
              <a:rPr lang="fr-BE"/>
              <a:t> </a:t>
            </a:r>
            <a:r>
              <a:rPr lang="fr-BE" err="1"/>
              <a:t>gemaakt</a:t>
            </a:r>
            <a:r>
              <a:rPr lang="fr-BE"/>
              <a:t> </a:t>
            </a:r>
            <a:r>
              <a:rPr lang="fr-BE" err="1"/>
              <a:t>wordt</a:t>
            </a:r>
            <a:r>
              <a:rPr lang="fr-BE"/>
              <a:t> </a:t>
            </a:r>
            <a:r>
              <a:rPr lang="fr-BE" err="1"/>
              <a:t>tussen</a:t>
            </a:r>
            <a:r>
              <a:rPr lang="fr-BE"/>
              <a:t> </a:t>
            </a:r>
            <a:r>
              <a:rPr lang="fr-BE" err="1"/>
              <a:t>een</a:t>
            </a:r>
            <a:r>
              <a:rPr lang="fr-BE"/>
              <a:t> </a:t>
            </a:r>
            <a:r>
              <a:rPr lang="fr-BE" err="1"/>
              <a:t>voorafgaand</a:t>
            </a:r>
            <a:r>
              <a:rPr lang="fr-BE"/>
              <a:t> onderzoek of </a:t>
            </a:r>
            <a:r>
              <a:rPr lang="fr-BE" err="1"/>
              <a:t>technisch</a:t>
            </a:r>
            <a:r>
              <a:rPr lang="fr-BE"/>
              <a:t> onderzoek (Tuberculine test)</a:t>
            </a:r>
            <a:endParaRPr lang="nl-BE"/>
          </a:p>
        </p:txBody>
      </p:sp>
    </p:spTree>
    <p:extLst>
      <p:ext uri="{BB962C8B-B14F-4D97-AF65-F5344CB8AC3E}">
        <p14:creationId xmlns:p14="http://schemas.microsoft.com/office/powerpoint/2010/main" val="39359361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Calibri"/>
              <a:buChar char="-"/>
            </a:pPr>
            <a:endParaRPr lang="fr-BE" dirty="0">
              <a:latin typeface="Arial"/>
              <a:cs typeface="Arial"/>
            </a:endParaRPr>
          </a:p>
          <a:p>
            <a:endParaRPr lang="en-US" dirty="0"/>
          </a:p>
        </p:txBody>
      </p:sp>
    </p:spTree>
    <p:extLst>
      <p:ext uri="{BB962C8B-B14F-4D97-AF65-F5344CB8AC3E}">
        <p14:creationId xmlns:p14="http://schemas.microsoft.com/office/powerpoint/2010/main" val="22207346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indent="0">
              <a:buFont typeface="Wingdings" panose="05000000000000000000" pitchFamily="2" charset="2"/>
              <a:buNone/>
            </a:pPr>
            <a:r>
              <a:rPr lang="nl-BE"/>
              <a:t>Aandachtspunten inlichtingentabel: </a:t>
            </a:r>
            <a:br>
              <a:rPr lang="nl-BE"/>
            </a:br>
            <a:endParaRPr lang="nl-BE"/>
          </a:p>
          <a:p>
            <a:pPr marL="171450" indent="-171450">
              <a:buFont typeface="Arial" panose="020B0604020202020204" pitchFamily="34" charset="0"/>
              <a:buChar char="•"/>
            </a:pPr>
            <a:r>
              <a:rPr lang="nl-BE"/>
              <a:t>Het is belangrijk om deze tabel zo volledig mogelijk in te vullen. Hij wordt immers automatisch geïmporteerd in ons administratief systeem.  </a:t>
            </a:r>
          </a:p>
          <a:p>
            <a:pPr marL="171450" indent="-171450">
              <a:buFont typeface="Arial" panose="020B0604020202020204" pitchFamily="34" charset="0"/>
              <a:buChar char="•"/>
            </a:pPr>
            <a:r>
              <a:rPr lang="nl-BE"/>
              <a:t>De </a:t>
            </a:r>
            <a:r>
              <a:rPr lang="nl-BE" err="1"/>
              <a:t>layout</a:t>
            </a:r>
            <a:r>
              <a:rPr lang="nl-BE"/>
              <a:t> mag absoluut niet veranderd worden! Geen kolommen verplaatsen, verwijderen of verbergen. Ook dat geeft problemen anders bij de import. </a:t>
            </a:r>
          </a:p>
          <a:p>
            <a:pPr marL="171450" indent="-171450">
              <a:buFont typeface="Arial" panose="020B0604020202020204" pitchFamily="34" charset="0"/>
              <a:buChar char="•"/>
            </a:pPr>
            <a:r>
              <a:rPr lang="nl-BE"/>
              <a:t>Bedankt om alle gele en blauwe vakken volledig in te vullen.</a:t>
            </a:r>
          </a:p>
          <a:p>
            <a:pPr marL="171450" indent="-171450">
              <a:buFont typeface="Arial" panose="020B0604020202020204" pitchFamily="34" charset="0"/>
              <a:buChar char="•"/>
            </a:pPr>
            <a:r>
              <a:rPr lang="nl-BE"/>
              <a:t>Voor wat betreft de blauwe vakken, is het belangrijk om een aantal zaken in acht te nemen.  Het gaat over gegevens die noodzakelijk zijn om een dossier van uw stagiaires aan te maken.</a:t>
            </a:r>
            <a:endParaRPr lang="fr-FR"/>
          </a:p>
          <a:p>
            <a:endParaRPr lang="nl-BE"/>
          </a:p>
        </p:txBody>
      </p:sp>
    </p:spTree>
    <p:extLst>
      <p:ext uri="{BB962C8B-B14F-4D97-AF65-F5344CB8AC3E}">
        <p14:creationId xmlns:p14="http://schemas.microsoft.com/office/powerpoint/2010/main" val="37080694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BE"/>
              <a:t>Maak in eerste instantie een opsplitsing tussen ‘naam’ en ‘voornaam’, wanneer beiden in één kolom gezet worden, kan de lijst niet geïmporteerd worden en moet elke cel manueel aangepast worden door onze Client Operators.</a:t>
            </a:r>
          </a:p>
          <a:p>
            <a:pPr marL="171450" indent="-171450">
              <a:buFont typeface="Arial" panose="020B0604020202020204" pitchFamily="34" charset="0"/>
              <a:buChar char="•"/>
            </a:pPr>
            <a:r>
              <a:rPr lang="nl-BE"/>
              <a:t>Het rijksregisternummer is een noodzakelijk gegeven voor de import van de dossiers.  Zonder rijksregisternummer van uw stagiaire kan het dossier niet aangemaakt worden en is er geen terugbetaling mogelijk door Fedris.</a:t>
            </a:r>
          </a:p>
          <a:p>
            <a:pPr marL="171450" indent="-171450">
              <a:buFont typeface="Arial" panose="020B0604020202020204" pitchFamily="34" charset="0"/>
              <a:buChar char="•"/>
            </a:pPr>
            <a:r>
              <a:rPr lang="nl-BE"/>
              <a:t>Indien uw stagiaire geen Belgische nationaliteit heeft, kan u in het derde werkblad van het bestand een lijst terugvinden van landencodes (TAB),</a:t>
            </a:r>
          </a:p>
          <a:p>
            <a:pPr marL="171450" indent="-171450">
              <a:buFont typeface="Arial" panose="020B0604020202020204" pitchFamily="34" charset="0"/>
              <a:buChar char="•"/>
            </a:pPr>
            <a:r>
              <a:rPr lang="nl-BE"/>
              <a:t>Noteer de geboortedatum van uw stagiaires als volgt: 2 cijfers voor de dag, vervolgens een schuine streep, twee cijfers voor de maand, opnieuw een schuine streep en tenslotte nog 2 cijfers voor het geboortejaar.</a:t>
            </a:r>
            <a:br>
              <a:rPr lang="nl-BE"/>
            </a:br>
            <a:r>
              <a:rPr lang="nl-BE"/>
              <a:t>En vergeet niet om de studierichting te vermelden.</a:t>
            </a:r>
          </a:p>
          <a:p>
            <a:endParaRPr lang="nl-BE"/>
          </a:p>
        </p:txBody>
      </p:sp>
    </p:spTree>
    <p:extLst>
      <p:ext uri="{BB962C8B-B14F-4D97-AF65-F5344CB8AC3E}">
        <p14:creationId xmlns:p14="http://schemas.microsoft.com/office/powerpoint/2010/main" val="27631491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9CDF2-5026-0A17-3ABE-5489205AA0D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7AEC244-6382-CA65-2A8B-1BF84276961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675174D-6882-9CA4-C15B-E31D1F535417}"/>
              </a:ext>
            </a:extLst>
          </p:cNvPr>
          <p:cNvSpPr>
            <a:spLocks noGrp="1"/>
          </p:cNvSpPr>
          <p:nvPr>
            <p:ph type="body" idx="1"/>
          </p:nvPr>
        </p:nvSpPr>
        <p:spPr/>
        <p:txBody>
          <a:bodyPr/>
          <a:lstStyle/>
          <a:p>
            <a:r>
              <a:rPr lang="nl-BE"/>
              <a:t>Vragenlijst gaan we nog veranderen…</a:t>
            </a:r>
          </a:p>
        </p:txBody>
      </p:sp>
    </p:spTree>
    <p:extLst>
      <p:ext uri="{BB962C8B-B14F-4D97-AF65-F5344CB8AC3E}">
        <p14:creationId xmlns:p14="http://schemas.microsoft.com/office/powerpoint/2010/main" val="31373125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Tree>
    <p:extLst>
      <p:ext uri="{BB962C8B-B14F-4D97-AF65-F5344CB8AC3E}">
        <p14:creationId xmlns:p14="http://schemas.microsoft.com/office/powerpoint/2010/main" val="19058420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87188-E486-0A98-6C8F-E06BA65A12C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877325F-4783-81DC-82D0-01D22361B62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6D44D29-6209-0F80-1115-EE9F9342712A}"/>
              </a:ext>
            </a:extLst>
          </p:cNvPr>
          <p:cNvSpPr>
            <a:spLocks noGrp="1"/>
          </p:cNvSpPr>
          <p:nvPr>
            <p:ph type="body" idx="1"/>
          </p:nvPr>
        </p:nvSpPr>
        <p:spPr/>
        <p:txBody>
          <a:bodyPr/>
          <a:lstStyle/>
          <a:p>
            <a:r>
              <a:rPr lang="nl-BE"/>
              <a:t>Vragenlijst gaan we nog veranderen…</a:t>
            </a:r>
          </a:p>
        </p:txBody>
      </p:sp>
    </p:spTree>
    <p:extLst>
      <p:ext uri="{BB962C8B-B14F-4D97-AF65-F5344CB8AC3E}">
        <p14:creationId xmlns:p14="http://schemas.microsoft.com/office/powerpoint/2010/main" val="274192271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BC730-B337-3AAE-5E5D-99CE345E8DE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422AFD6-DC23-4EAD-A306-9576B9697A6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C7D9216-A205-0C60-0125-AF9F401727EC}"/>
              </a:ext>
            </a:extLst>
          </p:cNvPr>
          <p:cNvSpPr>
            <a:spLocks noGrp="1"/>
          </p:cNvSpPr>
          <p:nvPr>
            <p:ph type="body" idx="1"/>
          </p:nvPr>
        </p:nvSpPr>
        <p:spPr/>
        <p:txBody>
          <a:bodyPr/>
          <a:lstStyle/>
          <a:p>
            <a:r>
              <a:rPr lang="nl-BE"/>
              <a:t>Vragenlijst gaan we nog veranderen…</a:t>
            </a:r>
          </a:p>
        </p:txBody>
      </p:sp>
    </p:spTree>
    <p:extLst>
      <p:ext uri="{BB962C8B-B14F-4D97-AF65-F5344CB8AC3E}">
        <p14:creationId xmlns:p14="http://schemas.microsoft.com/office/powerpoint/2010/main" val="24311151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66C11-1794-5FCE-C9A5-4A273A901EB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298B7B5-F934-1FB6-C2BF-DC5B79F1703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70EFF96-38EE-CC1B-3B0F-241277267D48}"/>
              </a:ext>
            </a:extLst>
          </p:cNvPr>
          <p:cNvSpPr>
            <a:spLocks noGrp="1"/>
          </p:cNvSpPr>
          <p:nvPr>
            <p:ph type="body" idx="1"/>
          </p:nvPr>
        </p:nvSpPr>
        <p:spPr/>
        <p:txBody>
          <a:bodyPr/>
          <a:lstStyle/>
          <a:p>
            <a:r>
              <a:rPr lang="nl-BE"/>
              <a:t>Vragenlijst gaan we nog veranderen…</a:t>
            </a:r>
          </a:p>
        </p:txBody>
      </p:sp>
    </p:spTree>
    <p:extLst>
      <p:ext uri="{BB962C8B-B14F-4D97-AF65-F5344CB8AC3E}">
        <p14:creationId xmlns:p14="http://schemas.microsoft.com/office/powerpoint/2010/main" val="24686605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1BF2A-B4A4-4807-FBCA-4DF5157C3A1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852E6A8-F507-4D9B-1566-B158B2E6BF6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98531FA-72A5-5FFE-CAE9-5EBD9CC2A4A5}"/>
              </a:ext>
            </a:extLst>
          </p:cNvPr>
          <p:cNvSpPr>
            <a:spLocks noGrp="1"/>
          </p:cNvSpPr>
          <p:nvPr>
            <p:ph type="body" idx="1"/>
          </p:nvPr>
        </p:nvSpPr>
        <p:spPr/>
        <p:txBody>
          <a:bodyPr/>
          <a:lstStyle/>
          <a:p>
            <a:r>
              <a:rPr lang="nl-BE"/>
              <a:t>Vragenlijst gaan we nog veranderen…</a:t>
            </a:r>
          </a:p>
        </p:txBody>
      </p:sp>
    </p:spTree>
    <p:extLst>
      <p:ext uri="{BB962C8B-B14F-4D97-AF65-F5344CB8AC3E}">
        <p14:creationId xmlns:p14="http://schemas.microsoft.com/office/powerpoint/2010/main" val="31337838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Tree>
    <p:extLst>
      <p:ext uri="{BB962C8B-B14F-4D97-AF65-F5344CB8AC3E}">
        <p14:creationId xmlns:p14="http://schemas.microsoft.com/office/powerpoint/2010/main" val="30558786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file:////Users/pym30/Desktop/TELETRAVAIL/COHEZIO/21xxx_Templates_PPT_maj/Links/21xxx_BasDePage_Ligne_Pagination_logo_PAYSAGE_v1.jpg" TargetMode="External"/><Relationship Id="rId7"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 Id="rId5" Type="http://schemas.openxmlformats.org/officeDocument/2006/relationships/image" Target="../media/image13.svg"/><Relationship Id="rId4" Type="http://schemas.openxmlformats.org/officeDocument/2006/relationships/image" Target="../media/image1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 Id="rId5" Type="http://schemas.openxmlformats.org/officeDocument/2006/relationships/image" Target="../media/image17.svg"/><Relationship Id="rId4" Type="http://schemas.openxmlformats.org/officeDocument/2006/relationships/image" Target="../media/image16.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svg"/><Relationship Id="rId7" Type="http://schemas.openxmlformats.org/officeDocument/2006/relationships/image" Target="../media/image27.svg"/><Relationship Id="rId2" Type="http://schemas.openxmlformats.org/officeDocument/2006/relationships/image" Target="../media/image22.png"/><Relationship Id="rId1" Type="http://schemas.openxmlformats.org/officeDocument/2006/relationships/slideMaster" Target="../slideMasters/slideMaster2.xml"/><Relationship Id="rId6" Type="http://schemas.openxmlformats.org/officeDocument/2006/relationships/image" Target="../media/image26.png"/><Relationship Id="rId5" Type="http://schemas.openxmlformats.org/officeDocument/2006/relationships/image" Target="../media/image25.svg"/><Relationship Id="rId4" Type="http://schemas.openxmlformats.org/officeDocument/2006/relationships/image" Target="../media/image24.png"/><Relationship Id="rId9" Type="http://schemas.openxmlformats.org/officeDocument/2006/relationships/image" Target="../media/image29.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0.png"/><Relationship Id="rId1" Type="http://schemas.openxmlformats.org/officeDocument/2006/relationships/slideMaster" Target="../slideMasters/slideMaster3.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1.png"/><Relationship Id="rId1" Type="http://schemas.openxmlformats.org/officeDocument/2006/relationships/slideMaster" Target="../slideMasters/slideMaster4.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2.png"/><Relationship Id="rId1" Type="http://schemas.openxmlformats.org/officeDocument/2006/relationships/slideMaster" Target="../slideMasters/slideMaster5.xml"/><Relationship Id="rId4" Type="http://schemas.openxmlformats.org/officeDocument/2006/relationships/image" Target="file:////Users/pym30/Desktop/TELETRAVAIL/COHEZIO/21xxx_Templates_PPT_maj/Links/21xxx_BasDePage_Ligne_Pagination_logo_PAYSAGE_v1.jpg" TargetMode="Externa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pic>
        <p:nvPicPr>
          <p:cNvPr id="7" name="Imag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12" name="Espace réservé du contenu 21"/>
          <p:cNvSpPr>
            <a:spLocks noGrp="1"/>
          </p:cNvSpPr>
          <p:nvPr>
            <p:ph sz="quarter" idx="12" hasCustomPrompt="1"/>
          </p:nvPr>
        </p:nvSpPr>
        <p:spPr>
          <a:xfrm>
            <a:off x="4724400" y="6116638"/>
            <a:ext cx="7134225" cy="495177"/>
          </a:xfrm>
          <a:prstGeom prst="rect">
            <a:avLst/>
          </a:prstGeom>
        </p:spPr>
        <p:txBody>
          <a:bodyPr>
            <a:normAutofit/>
          </a:bodyPr>
          <a:lstStyle>
            <a:lvl1pPr marL="0" indent="0" algn="r">
              <a:buNone/>
              <a:defRPr sz="2400">
                <a:solidFill>
                  <a:srgbClr val="004070"/>
                </a:solidFill>
                <a:latin typeface="Arial" charset="0"/>
                <a:ea typeface="Arial" charset="0"/>
                <a:cs typeface="Arial" charset="0"/>
              </a:defRPr>
            </a:lvl1pPr>
          </a:lstStyle>
          <a:p>
            <a:pPr marL="0" indent="0">
              <a:buNone/>
            </a:pPr>
            <a:r>
              <a:rPr lang="fr-FR"/>
              <a:t>date</a:t>
            </a:r>
            <a:endParaRPr lang="fr-BE">
              <a:solidFill>
                <a:schemeClr val="bg1"/>
              </a:solidFill>
              <a:latin typeface="HelveticaNeue LT 25 UltLight" panose="020B0500000000000000" pitchFamily="34" charset="0"/>
            </a:endParaRPr>
          </a:p>
        </p:txBody>
      </p:sp>
      <p:sp>
        <p:nvSpPr>
          <p:cNvPr id="13" name="Espace réservé du contenu 24"/>
          <p:cNvSpPr>
            <a:spLocks noGrp="1"/>
          </p:cNvSpPr>
          <p:nvPr>
            <p:ph sz="quarter" idx="13" hasCustomPrompt="1"/>
          </p:nvPr>
        </p:nvSpPr>
        <p:spPr>
          <a:xfrm>
            <a:off x="4724400" y="5586413"/>
            <a:ext cx="7134225" cy="530225"/>
          </a:xfrm>
          <a:prstGeom prst="rect">
            <a:avLst/>
          </a:prstGeom>
        </p:spPr>
        <p:txBody>
          <a:bodyPr>
            <a:noAutofit/>
          </a:bodyPr>
          <a:lstStyle>
            <a:lvl1pPr marL="0" indent="0" algn="r">
              <a:buNone/>
              <a:defRPr sz="3200" b="0" i="0">
                <a:solidFill>
                  <a:srgbClr val="004070"/>
                </a:solidFill>
                <a:latin typeface="Arial" charset="0"/>
                <a:ea typeface="Arial" charset="0"/>
                <a:cs typeface="Arial" charset="0"/>
              </a:defRPr>
            </a:lvl1pPr>
          </a:lstStyle>
          <a:p>
            <a:pPr marL="0" indent="0">
              <a:buNone/>
            </a:pPr>
            <a:r>
              <a:rPr lang="fr-FR"/>
              <a:t>Intervenant</a:t>
            </a:r>
          </a:p>
        </p:txBody>
      </p:sp>
      <p:sp>
        <p:nvSpPr>
          <p:cNvPr id="14" name="Espace réservé du contenu 3"/>
          <p:cNvSpPr>
            <a:spLocks noGrp="1"/>
          </p:cNvSpPr>
          <p:nvPr>
            <p:ph sz="quarter" idx="14" hasCustomPrompt="1"/>
          </p:nvPr>
        </p:nvSpPr>
        <p:spPr>
          <a:xfrm>
            <a:off x="1653144" y="1980626"/>
            <a:ext cx="10131425" cy="1177925"/>
          </a:xfrm>
          <a:prstGeom prst="rect">
            <a:avLst/>
          </a:prstGeom>
        </p:spPr>
        <p:txBody>
          <a:bodyPr anchor="ctr">
            <a:normAutofit/>
          </a:bodyPr>
          <a:lstStyle>
            <a:lvl1pPr marL="0" indent="0" algn="l">
              <a:buFontTx/>
              <a:buNone/>
              <a:defRPr sz="5400" b="0" i="0" cap="none">
                <a:solidFill>
                  <a:srgbClr val="009FE3"/>
                </a:solidFill>
                <a:latin typeface="Arial" charset="0"/>
                <a:ea typeface="Arial" charset="0"/>
                <a:cs typeface="Arial" charset="0"/>
              </a:defRPr>
            </a:lvl1pPr>
          </a:lstStyle>
          <a:p>
            <a:pPr algn="l"/>
            <a:r>
              <a:rPr lang="fr-BE" sz="5400" cap="all"/>
              <a:t>TITRE</a:t>
            </a:r>
          </a:p>
        </p:txBody>
      </p:sp>
      <p:sp>
        <p:nvSpPr>
          <p:cNvPr id="15" name="Espace réservé du contenu 3"/>
          <p:cNvSpPr>
            <a:spLocks noGrp="1"/>
          </p:cNvSpPr>
          <p:nvPr>
            <p:ph sz="quarter" idx="15" hasCustomPrompt="1"/>
          </p:nvPr>
        </p:nvSpPr>
        <p:spPr>
          <a:xfrm>
            <a:off x="1653143" y="2668006"/>
            <a:ext cx="10131425" cy="1177925"/>
          </a:xfrm>
          <a:prstGeom prst="rect">
            <a:avLst/>
          </a:prstGeom>
        </p:spPr>
        <p:txBody>
          <a:bodyPr anchor="ct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3600" b="0" i="0" cap="none">
                <a:solidFill>
                  <a:srgbClr val="004070"/>
                </a:solidFill>
                <a:latin typeface="Arial" charset="0"/>
                <a:ea typeface="Arial" charset="0"/>
                <a:cs typeface="Arial" charset="0"/>
              </a:defRPr>
            </a:lvl1pPr>
          </a:lstStyle>
          <a:p>
            <a:pPr marL="0" indent="0">
              <a:buNone/>
            </a:pPr>
            <a:r>
              <a:rPr lang="fr-FR" sz="3900"/>
              <a:t>Sous titre</a:t>
            </a:r>
          </a:p>
        </p:txBody>
      </p:sp>
    </p:spTree>
    <p:extLst>
      <p:ext uri="{BB962C8B-B14F-4D97-AF65-F5344CB8AC3E}">
        <p14:creationId xmlns:p14="http://schemas.microsoft.com/office/powerpoint/2010/main" val="1976638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720F9074-D1A8-CE42-AE1F-AFEBD170E247}"/>
              </a:ext>
            </a:extLst>
          </p:cNvPr>
          <p:cNvPicPr>
            <a:picLocks noChangeAspect="1"/>
          </p:cNvPicPr>
          <p:nvPr userDrawn="1"/>
        </p:nvPicPr>
        <p:blipFill>
          <a:blip r:embed="rId2" r:link="rId3"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2" name="Espace réservé du contenu 11"/>
          <p:cNvSpPr>
            <a:spLocks noGrp="1"/>
          </p:cNvSpPr>
          <p:nvPr>
            <p:ph sz="quarter" idx="11" hasCustomPrompt="1"/>
          </p:nvPr>
        </p:nvSpPr>
        <p:spPr>
          <a:xfrm>
            <a:off x="505691" y="1424606"/>
            <a:ext cx="6974987" cy="4156563"/>
          </a:xfrm>
          <a:prstGeom prst="rect">
            <a:avLst/>
          </a:prstGeom>
        </p:spPr>
        <p:txBody>
          <a:bodyPr>
            <a:normAutofit/>
          </a:bodyPr>
          <a:lstStyle>
            <a:lvl1pPr marL="409575" indent="-409575">
              <a:buSzPct val="100000"/>
              <a:buFontTx/>
              <a:buBlip>
                <a:blip r:embed="rId4"/>
              </a:buBlip>
              <a:defRPr sz="3600">
                <a:solidFill>
                  <a:srgbClr val="004070"/>
                </a:solidFill>
                <a:latin typeface="HelveticaNeueLT Std" panose="020B0604020202020204" pitchFamily="34" charset="0"/>
              </a:defRPr>
            </a:lvl1pPr>
            <a:lvl2pPr marL="742950" indent="-285750">
              <a:buFontTx/>
              <a:buBlip>
                <a:blip r:embed="rId5"/>
              </a:buBlip>
              <a:defRPr sz="3000">
                <a:solidFill>
                  <a:srgbClr val="004070"/>
                </a:solidFill>
              </a:defRPr>
            </a:lvl2pPr>
            <a:lvl3pPr marL="1143000" indent="-228600">
              <a:buFontTx/>
              <a:buBlip>
                <a:blip r:embed="rId6"/>
              </a:buBlip>
              <a:defRPr sz="2800">
                <a:solidFill>
                  <a:srgbClr val="004070"/>
                </a:solidFill>
              </a:defRPr>
            </a:lvl3pPr>
            <a:lvl4pPr marL="1543050" marR="0" indent="-457200" algn="l" defTabSz="914400" rtl="0" eaLnBrk="1" fontAlgn="auto" latinLnBrk="0" hangingPunct="1">
              <a:lnSpc>
                <a:spcPct val="90000"/>
              </a:lnSpc>
              <a:spcBef>
                <a:spcPts val="500"/>
              </a:spcBef>
              <a:spcAft>
                <a:spcPts val="0"/>
              </a:spcAft>
              <a:buClrTx/>
              <a:buSzTx/>
              <a:buFontTx/>
              <a:buBlip>
                <a:blip r:embed="rId7"/>
              </a:buBlip>
              <a:tabLst/>
              <a:defRPr sz="2600">
                <a:solidFill>
                  <a:srgbClr val="004070"/>
                </a:solidFill>
              </a:defRPr>
            </a:lvl4pPr>
            <a:lvl5pPr marL="2343150" indent="-285750">
              <a:buFontTx/>
              <a:buBlip>
                <a:blip r:embed="rId4"/>
              </a:buBlip>
              <a:defRPr/>
            </a:lvl5pPr>
          </a:lstStyle>
          <a:p>
            <a:pPr marL="409575" indent="-409575">
              <a:buBlip>
                <a:blip r:embed="rId4"/>
              </a:buBlip>
            </a:pPr>
            <a:r>
              <a:rPr lang="fr-FR" sz="3600">
                <a:solidFill>
                  <a:srgbClr val="004070"/>
                </a:solidFill>
                <a:latin typeface="Arial" charset="0"/>
                <a:ea typeface="Arial" charset="0"/>
                <a:cs typeface="Arial" charset="0"/>
              </a:rPr>
              <a:t>Niveau 1</a:t>
            </a:r>
          </a:p>
          <a:p>
            <a:pPr marL="858838" indent="-457200">
              <a:buBlip>
                <a:blip r:embed="rId5"/>
              </a:buBlip>
            </a:pPr>
            <a:r>
              <a:rPr lang="fr-FR" sz="3000">
                <a:solidFill>
                  <a:srgbClr val="004070"/>
                </a:solidFill>
                <a:latin typeface="Arial" charset="0"/>
                <a:ea typeface="Arial" charset="0"/>
                <a:cs typeface="Arial" charset="0"/>
              </a:rPr>
              <a:t>Niveau 2</a:t>
            </a:r>
          </a:p>
          <a:p>
            <a:pPr marL="1290638" indent="-444500">
              <a:buBlip>
                <a:blip r:embed="rId6"/>
              </a:buBlip>
            </a:pPr>
            <a:r>
              <a:rPr lang="fr-FR" sz="2800">
                <a:solidFill>
                  <a:srgbClr val="004070"/>
                </a:solidFill>
                <a:latin typeface="Arial" charset="0"/>
                <a:ea typeface="Arial" charset="0"/>
                <a:cs typeface="Arial" charset="0"/>
              </a:rPr>
              <a:t>Niveau 3</a:t>
            </a:r>
          </a:p>
          <a:p>
            <a:pPr marL="1735138" indent="-444500">
              <a:buBlip>
                <a:blip r:embed="rId7"/>
              </a:buBlip>
            </a:pPr>
            <a:r>
              <a:rPr lang="fr-FR" sz="2600">
                <a:solidFill>
                  <a:srgbClr val="004070"/>
                </a:solidFill>
                <a:latin typeface="Arial" charset="0"/>
                <a:ea typeface="Arial" charset="0"/>
                <a:cs typeface="Arial" charset="0"/>
              </a:rPr>
              <a:t>Niveau 4</a:t>
            </a:r>
          </a:p>
        </p:txBody>
      </p:sp>
      <p:sp>
        <p:nvSpPr>
          <p:cNvPr id="17" name="Espace réservé du contenu 3"/>
          <p:cNvSpPr>
            <a:spLocks noGrp="1"/>
          </p:cNvSpPr>
          <p:nvPr>
            <p:ph sz="quarter" idx="12" hasCustomPrompt="1"/>
          </p:nvPr>
        </p:nvSpPr>
        <p:spPr>
          <a:xfrm>
            <a:off x="505691" y="380111"/>
            <a:ext cx="1676400" cy="970608"/>
          </a:xfrm>
          <a:prstGeom prst="rect">
            <a:avLst/>
          </a:prstGeom>
        </p:spPr>
        <p:txBody>
          <a:bodyPr>
            <a:normAutofit/>
          </a:bodyPr>
          <a:lstStyle>
            <a:lvl1pPr marL="0" indent="0">
              <a:buFont typeface="Arial" panose="020B0604020202020204" pitchFamily="34" charset="0"/>
              <a:buNone/>
              <a:defRPr sz="4400" b="0" i="0">
                <a:solidFill>
                  <a:srgbClr val="143466"/>
                </a:solidFill>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Titre</a:t>
            </a:r>
          </a:p>
        </p:txBody>
      </p:sp>
      <p:sp>
        <p:nvSpPr>
          <p:cNvPr id="10" name="ZoneTexte 9">
            <a:extLst>
              <a:ext uri="{FF2B5EF4-FFF2-40B4-BE49-F238E27FC236}">
                <a16:creationId xmlns:a16="http://schemas.microsoft.com/office/drawing/2014/main" id="{50D73623-8B46-D244-9F17-5E91E98B7208}"/>
              </a:ext>
            </a:extLst>
          </p:cNvPr>
          <p:cNvSpPr txBox="1"/>
          <p:nvPr userDrawn="1"/>
        </p:nvSpPr>
        <p:spPr>
          <a:xfrm>
            <a:off x="11106261"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pic>
        <p:nvPicPr>
          <p:cNvPr id="13" name="Image 12">
            <a:extLst>
              <a:ext uri="{FF2B5EF4-FFF2-40B4-BE49-F238E27FC236}">
                <a16:creationId xmlns:a16="http://schemas.microsoft.com/office/drawing/2014/main" id="{7A6B4602-DF6D-4341-870E-BAC525D8BA7D}"/>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0" y="278511"/>
            <a:ext cx="434109" cy="951641"/>
          </a:xfrm>
          <a:prstGeom prst="rect">
            <a:avLst/>
          </a:prstGeom>
        </p:spPr>
      </p:pic>
    </p:spTree>
    <p:extLst>
      <p:ext uri="{BB962C8B-B14F-4D97-AF65-F5344CB8AC3E}">
        <p14:creationId xmlns:p14="http://schemas.microsoft.com/office/powerpoint/2010/main" val="1935507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tête de section">
    <p:spTree>
      <p:nvGrpSpPr>
        <p:cNvPr id="1" name=""/>
        <p:cNvGrpSpPr/>
        <p:nvPr/>
      </p:nvGrpSpPr>
      <p:grpSpPr>
        <a:xfrm>
          <a:off x="0" y="0"/>
          <a:ext cx="0" cy="0"/>
          <a:chOff x="0" y="0"/>
          <a:chExt cx="0" cy="0"/>
        </a:xfrm>
      </p:grpSpPr>
      <p:pic>
        <p:nvPicPr>
          <p:cNvPr id="13" name="Imag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18" name="Espace réservé du texte 19"/>
          <p:cNvSpPr>
            <a:spLocks noGrp="1"/>
          </p:cNvSpPr>
          <p:nvPr>
            <p:ph type="body" sz="quarter" idx="10" hasCustomPrompt="1"/>
          </p:nvPr>
        </p:nvSpPr>
        <p:spPr>
          <a:xfrm>
            <a:off x="1904613" y="1341520"/>
            <a:ext cx="9390063" cy="4958250"/>
          </a:xfrm>
          <a:prstGeom prst="rect">
            <a:avLst/>
          </a:prstGeom>
        </p:spPr>
        <p:txBody>
          <a:bodyPr/>
          <a:lstStyle>
            <a:lvl1pPr marL="228600" indent="-228600">
              <a:buFontTx/>
              <a:buBlip>
                <a:blip r:embed="rId3"/>
              </a:buBlip>
              <a:defRPr sz="2200">
                <a:solidFill>
                  <a:srgbClr val="004070"/>
                </a:solidFill>
                <a:latin typeface="Arial" charset="0"/>
                <a:ea typeface="Arial" charset="0"/>
                <a:cs typeface="Arial" charset="0"/>
              </a:defRPr>
            </a:lvl1pPr>
            <a:lvl9pPr marL="3657600" indent="0">
              <a:buNone/>
              <a:defRPr/>
            </a:lvl9pPr>
          </a:lstStyle>
          <a:p>
            <a:pPr lvl="0"/>
            <a:r>
              <a:rPr lang="fr-FR"/>
              <a:t>Texte</a:t>
            </a:r>
          </a:p>
        </p:txBody>
      </p:sp>
    </p:spTree>
    <p:extLst>
      <p:ext uri="{BB962C8B-B14F-4D97-AF65-F5344CB8AC3E}">
        <p14:creationId xmlns:p14="http://schemas.microsoft.com/office/powerpoint/2010/main" val="2133247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e (femme - orange)">
    <p:spTree>
      <p:nvGrpSpPr>
        <p:cNvPr id="1" name=""/>
        <p:cNvGrpSpPr/>
        <p:nvPr/>
      </p:nvGrpSpPr>
      <p:grpSpPr>
        <a:xfrm>
          <a:off x="0" y="0"/>
          <a:ext cx="0" cy="0"/>
          <a:chOff x="0" y="0"/>
          <a:chExt cx="0" cy="0"/>
        </a:xfrm>
      </p:grpSpPr>
      <p:pic>
        <p:nvPicPr>
          <p:cNvPr id="10" name="Imag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2"/>
            <a:ext cx="428962" cy="725937"/>
          </a:xfrm>
          <a:prstGeom prst="rect">
            <a:avLst/>
          </a:prstGeom>
        </p:spPr>
      </p:pic>
      <p:sp>
        <p:nvSpPr>
          <p:cNvPr id="13" name="Title Placeholder 1"/>
          <p:cNvSpPr>
            <a:spLocks noGrp="1"/>
          </p:cNvSpPr>
          <p:nvPr>
            <p:ph type="title"/>
          </p:nvPr>
        </p:nvSpPr>
        <p:spPr>
          <a:xfrm>
            <a:off x="548244" y="491282"/>
            <a:ext cx="10515600" cy="672767"/>
          </a:xfrm>
          <a:prstGeom prst="rect">
            <a:avLst/>
          </a:prstGeom>
        </p:spPr>
        <p:txBody>
          <a:bodyPr vert="horz" lIns="91440" tIns="45720" rIns="91440" bIns="45720" rtlCol="0" anchor="ctr">
            <a:noAutofit/>
          </a:bodyPr>
          <a:lstStyle>
            <a:lvl1pPr>
              <a:defRPr sz="5400" b="0" i="0">
                <a:latin typeface="Arial" charset="0"/>
                <a:ea typeface="Arial" charset="0"/>
                <a:cs typeface="Arial" charset="0"/>
              </a:defRPr>
            </a:lvl1pPr>
          </a:lstStyle>
          <a:p>
            <a:r>
              <a:rPr lang="fr-FR"/>
              <a:t>MODIFIEZ LE STYLE DU TITRE</a:t>
            </a:r>
            <a:endParaRPr lang="en-US"/>
          </a:p>
        </p:txBody>
      </p:sp>
      <p:sp>
        <p:nvSpPr>
          <p:cNvPr id="20" name="Espace réservé du texte 19"/>
          <p:cNvSpPr>
            <a:spLocks noGrp="1"/>
          </p:cNvSpPr>
          <p:nvPr>
            <p:ph type="body" sz="quarter" idx="10"/>
          </p:nvPr>
        </p:nvSpPr>
        <p:spPr>
          <a:xfrm>
            <a:off x="542929" y="1741488"/>
            <a:ext cx="10529595" cy="4958250"/>
          </a:xfrm>
        </p:spPr>
        <p:txBody>
          <a:bodyPr/>
          <a:lstStyle>
            <a:lvl1pPr>
              <a:defRPr/>
            </a:lvl1pPr>
            <a:lvl9pPr marL="3657600" indent="0">
              <a:buNone/>
              <a:defRPr/>
            </a:lvl9pPr>
          </a:lstStyle>
          <a:p>
            <a:pPr lvl="0"/>
            <a:r>
              <a:rPr lang="fr-FR"/>
              <a:t>Modifiez les styles du texte du masque</a:t>
            </a:r>
          </a:p>
        </p:txBody>
      </p:sp>
      <p:sp>
        <p:nvSpPr>
          <p:cNvPr id="28"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29DA45F1-307E-DC4A-850E-65DAF71EC0FF}"/>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2" name="ZoneTexte 11">
            <a:extLst>
              <a:ext uri="{FF2B5EF4-FFF2-40B4-BE49-F238E27FC236}">
                <a16:creationId xmlns:a16="http://schemas.microsoft.com/office/drawing/2014/main" id="{618B13B1-4042-BE48-B043-E064F4A78506}"/>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e coin arrondis (orange)">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Page de garde">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2194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exte (femme - rouge)">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4818D19-1391-064A-A4A3-71AC2E68827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061316" y="2371522"/>
            <a:ext cx="8069367" cy="2114955"/>
          </a:xfrm>
          <a:prstGeom prst="rect">
            <a:avLst/>
          </a:prstGeom>
        </p:spPr>
      </p:pic>
    </p:spTree>
    <p:extLst>
      <p:ext uri="{BB962C8B-B14F-4D97-AF65-F5344CB8AC3E}">
        <p14:creationId xmlns:p14="http://schemas.microsoft.com/office/powerpoint/2010/main" val="2166259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GO-Titeldia-2">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50" y="3334225"/>
            <a:ext cx="5609165" cy="2387600"/>
          </a:xfrm>
        </p:spPr>
        <p:txBody>
          <a:bodyPr lIns="0" tIns="0" rIns="0" bIns="0" anchor="b">
            <a:noAutofit/>
          </a:bodyPr>
          <a:lstStyle>
            <a:lvl1pPr algn="l">
              <a:defRPr sz="5646" baseline="0">
                <a:solidFill>
                  <a:schemeClr val="tx2"/>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50" y="5829872"/>
            <a:ext cx="5609165" cy="969962"/>
          </a:xfrm>
          <a:prstGeom prst="rect">
            <a:avLst/>
          </a:prstGeom>
        </p:spPr>
        <p:txBody>
          <a:bodyPr lIns="0" tIns="0" rIns="0" bIns="0">
            <a:noAutofit/>
          </a:bodyPr>
          <a:lstStyle>
            <a:lvl1pPr marL="0" indent="0" algn="l">
              <a:buNone/>
              <a:defRPr sz="2515"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Klikken om de ondertitelstijl van het model te bewerken</a:t>
            </a:r>
            <a:endParaRPr lang="nl-BE" dirty="0"/>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61450" y="761400"/>
            <a:ext cx="2955792" cy="1007784"/>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170538" y="0"/>
            <a:ext cx="4021462" cy="6882601"/>
          </a:xfrm>
          <a:prstGeom prst="rect">
            <a:avLst/>
          </a:prstGeom>
        </p:spPr>
      </p:pic>
    </p:spTree>
    <p:extLst>
      <p:ext uri="{BB962C8B-B14F-4D97-AF65-F5344CB8AC3E}">
        <p14:creationId xmlns:p14="http://schemas.microsoft.com/office/powerpoint/2010/main" val="68965374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50708" y="5207063"/>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893845"/>
            <a:ext cx="7049258" cy="969962"/>
          </a:xfrm>
        </p:spPr>
        <p:txBody>
          <a:bodyPr lIns="0" tIns="0" rIns="0" bIns="0" anchor="b">
            <a:noAutofit/>
          </a:bodyPr>
          <a:lstStyle>
            <a:lvl1pPr algn="l">
              <a:defRPr sz="6615" b="1" i="0" baseline="0">
                <a:solidFill>
                  <a:schemeClr val="accent1"/>
                </a:solidFill>
              </a:defRPr>
            </a:lvl1pPr>
          </a:lstStyle>
          <a:p>
            <a:r>
              <a:rPr lang="nl-NL" dirty="0"/>
              <a:t>Klik om stijl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761450" y="2104232"/>
            <a:ext cx="7049258" cy="3780000"/>
          </a:xfrm>
          <a:prstGeom prst="rect">
            <a:avLst/>
          </a:prstGeom>
        </p:spPr>
        <p:txBody>
          <a:bodyPr>
            <a:normAutofit/>
          </a:bodyPr>
          <a:lstStyle>
            <a:lvl1pPr>
              <a:defRPr sz="2266" baseline="0">
                <a:solidFill>
                  <a:schemeClr val="tx1"/>
                </a:solidFill>
              </a:defRPr>
            </a:lvl1pPr>
          </a:lstStyle>
          <a:p>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8190340" y="0"/>
            <a:ext cx="4001660" cy="6858000"/>
          </a:xfrm>
          <a:prstGeom prst="rect">
            <a:avLst/>
          </a:prstGeom>
        </p:spPr>
        <p:txBody>
          <a:bodyPr/>
          <a:lstStyle/>
          <a:p>
            <a:endParaRPr lang="nl-BE"/>
          </a:p>
        </p:txBody>
      </p:sp>
    </p:spTree>
    <p:extLst>
      <p:ext uri="{BB962C8B-B14F-4D97-AF65-F5344CB8AC3E}">
        <p14:creationId xmlns:p14="http://schemas.microsoft.com/office/powerpoint/2010/main" val="28093655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GO-Titel+Tekst">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0883" y="-1800"/>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10318543" cy="969962"/>
          </a:xfrm>
        </p:spPr>
        <p:txBody>
          <a:bodyPr lIns="0" tIns="0" rIns="0" bIns="0" anchor="b">
            <a:noAutofit/>
          </a:bodyPr>
          <a:lstStyle>
            <a:lvl1pPr algn="l">
              <a:defRPr sz="45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8535" y="381600"/>
            <a:ext cx="523834" cy="382406"/>
          </a:xfrm>
          <a:prstGeom prst="rect">
            <a:avLst/>
          </a:prstGeom>
        </p:spPr>
      </p:pic>
      <p:sp>
        <p:nvSpPr>
          <p:cNvPr id="6" name="Tijdelijke aanduiding voor tekst 5">
            <a:extLst>
              <a:ext uri="{FF2B5EF4-FFF2-40B4-BE49-F238E27FC236}">
                <a16:creationId xmlns:a16="http://schemas.microsoft.com/office/drawing/2014/main" id="{B7DDF089-B6DA-A74E-18C1-654AC3FE2D25}"/>
              </a:ext>
            </a:extLst>
          </p:cNvPr>
          <p:cNvSpPr>
            <a:spLocks noGrp="1"/>
          </p:cNvSpPr>
          <p:nvPr>
            <p:ph type="body" sz="quarter" idx="13"/>
          </p:nvPr>
        </p:nvSpPr>
        <p:spPr>
          <a:xfrm>
            <a:off x="761450" y="2158200"/>
            <a:ext cx="10669294" cy="3936600"/>
          </a:xfrm>
          <a:prstGeom prst="rect">
            <a:avLst/>
          </a:prstGeom>
        </p:spPr>
        <p:txBody>
          <a:bodyPr lIns="0" tIns="0" rIns="0" bIns="0" numCol="3" spcCol="360000">
            <a:noAutofit/>
          </a:bodyPr>
          <a:lstStyle>
            <a:lvl1pPr marL="0" indent="0">
              <a:lnSpc>
                <a:spcPct val="110000"/>
              </a:lnSpc>
              <a:buNone/>
              <a:defRPr sz="1400" baseline="0">
                <a:solidFill>
                  <a:schemeClr val="tx1"/>
                </a:solidFill>
                <a:latin typeface="Flanders Art Sans" pitchFamily="2" charset="77"/>
              </a:defRPr>
            </a:lvl1pPr>
          </a:lstStyle>
          <a:p>
            <a:pPr lvl="0"/>
            <a:endParaRPr lang="nl-BE" dirty="0"/>
          </a:p>
        </p:txBody>
      </p:sp>
    </p:spTree>
    <p:extLst>
      <p:ext uri="{BB962C8B-B14F-4D97-AF65-F5344CB8AC3E}">
        <p14:creationId xmlns:p14="http://schemas.microsoft.com/office/powerpoint/2010/main" val="177252776"/>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10318543" cy="969962"/>
          </a:xfrm>
        </p:spPr>
        <p:txBody>
          <a:bodyPr lIns="0" tIns="0" rIns="0" bIns="0" anchor="b">
            <a:noAutofit/>
          </a:bodyPr>
          <a:lstStyle>
            <a:lvl1pPr algn="l">
              <a:defRPr sz="45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761449" y="2107800"/>
            <a:ext cx="10318542" cy="3895542"/>
          </a:xfrm>
          <a:prstGeom prst="rect">
            <a:avLst/>
          </a:prstGeom>
        </p:spPr>
        <p:txBody>
          <a:bodyPr lIns="0"/>
          <a:lstStyle>
            <a:lvl1pPr marL="358775" indent="-358775">
              <a:buFontTx/>
              <a:buBlip>
                <a:blip r:embed="rId2">
                  <a:extLst>
                    <a:ext uri="{96DAC541-7B7A-43D3-8B79-37D633B846F1}">
                      <asvg:svgBlip xmlns:asvg="http://schemas.microsoft.com/office/drawing/2016/SVG/main" r:embed="rId3"/>
                    </a:ext>
                  </a:extLst>
                </a:blip>
              </a:buBlip>
              <a:defRPr lang="nl-NL" dirty="0"/>
            </a:lvl1pPr>
            <a:lvl2pPr marL="538163" indent="-180975">
              <a:buClr>
                <a:schemeClr val="accent1"/>
              </a:buClr>
              <a:defRPr lang="nl-NL" dirty="0"/>
            </a:lvl2pPr>
            <a:lvl3pPr marL="762000" indent="-227807">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dirty="0"/>
              <a:t>Klikken om de tekststijl van het model te bewerken</a:t>
            </a:r>
          </a:p>
          <a:p>
            <a:pPr lvl="1"/>
            <a:r>
              <a:rPr lang="nl-NL" dirty="0"/>
              <a:t>Tweede niveau</a:t>
            </a:r>
          </a:p>
          <a:p>
            <a:pPr lvl="2"/>
            <a:r>
              <a:rPr lang="nl-NL" dirty="0"/>
              <a:t>Derde niveau</a:t>
            </a:r>
          </a:p>
        </p:txBody>
      </p:sp>
    </p:spTree>
    <p:extLst>
      <p:ext uri="{BB962C8B-B14F-4D97-AF65-F5344CB8AC3E}">
        <p14:creationId xmlns:p14="http://schemas.microsoft.com/office/powerpoint/2010/main" val="141857318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500" baseline="0">
                <a:solidFill>
                  <a:schemeClr val="accent1"/>
                </a:solidFill>
              </a:defRPr>
            </a:lvl1pPr>
          </a:lstStyle>
          <a:p>
            <a:r>
              <a:rPr lang="nl-NL" dirty="0"/>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Klikken om de ondertitelstijl van het model te bewerken</a:t>
            </a:r>
            <a:endParaRPr lang="nl-BE" dirty="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dirty="0"/>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12192194" cy="3429000"/>
          </a:xfrm>
          <a:prstGeom prst="rect">
            <a:avLst/>
          </a:prstGeom>
        </p:spPr>
        <p:txBody>
          <a:bodyPr/>
          <a:lstStyle/>
          <a:p>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8762777" y="1719683"/>
            <a:ext cx="3429223" cy="3429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a:defRPr sz="100"/>
            </a:lvl1pPr>
          </a:lstStyle>
          <a:p>
            <a:r>
              <a:rPr lang="en-GB" dirty="0" err="1"/>
              <a:t>Negeer</a:t>
            </a:r>
            <a:r>
              <a:rPr lang="en-GB" dirty="0"/>
              <a:t> deze </a:t>
            </a:r>
            <a:r>
              <a:rPr lang="en-GB" dirty="0" err="1"/>
              <a:t>tekst</a:t>
            </a:r>
            <a:endParaRPr lang="nl-BE" dirty="0"/>
          </a:p>
        </p:txBody>
      </p:sp>
    </p:spTree>
    <p:extLst>
      <p:ext uri="{BB962C8B-B14F-4D97-AF65-F5344CB8AC3E}">
        <p14:creationId xmlns:p14="http://schemas.microsoft.com/office/powerpoint/2010/main" val="226455852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10620273" cy="6858000"/>
          </a:xfrm>
          <a:prstGeom prst="rect">
            <a:avLst/>
          </a:prstGeom>
        </p:spPr>
        <p:txBody>
          <a:bodyPr/>
          <a:lstStyle/>
          <a:p>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10620498" y="0"/>
            <a:ext cx="1571502"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8535" y="381600"/>
            <a:ext cx="523834" cy="382406"/>
          </a:xfrm>
          <a:prstGeom prst="rect">
            <a:avLst/>
          </a:prstGeom>
        </p:spPr>
      </p:pic>
      <p:pic>
        <p:nvPicPr>
          <p:cNvPr id="12" name="Graphic 11">
            <a:extLst>
              <a:ext uri="{FF2B5EF4-FFF2-40B4-BE49-F238E27FC236}">
                <a16:creationId xmlns:a16="http://schemas.microsoft.com/office/drawing/2014/main" id="{9519AE2F-1AC5-98A6-2DFC-3FE9BDD7178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059796" y="5297400"/>
            <a:ext cx="1560702" cy="1560600"/>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620498" y="3726000"/>
            <a:ext cx="1571502" cy="15714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5830" baseline="0">
                <a:solidFill>
                  <a:schemeClr val="bg1"/>
                </a:solidFill>
                <a:effectLst>
                  <a:outerShdw blurRad="1016000" algn="ctr" rotWithShape="0">
                    <a:prstClr val="black">
                      <a:alpha val="75000"/>
                    </a:prstClr>
                  </a:outerShdw>
                </a:effectLst>
                <a:latin typeface="+mj-lt"/>
              </a:defRPr>
            </a:lvl1pPr>
          </a:lstStyle>
          <a:p>
            <a:pPr lvl="0"/>
            <a:endParaRPr lang="nl-BE" dirty="0"/>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0620498" y="5296500"/>
            <a:ext cx="781251" cy="1562400"/>
          </a:xfrm>
          <a:prstGeom prst="rect">
            <a:avLst/>
          </a:prstGeom>
        </p:spPr>
      </p:pic>
    </p:spTree>
    <p:extLst>
      <p:ext uri="{BB962C8B-B14F-4D97-AF65-F5344CB8AC3E}">
        <p14:creationId xmlns:p14="http://schemas.microsoft.com/office/powerpoint/2010/main" val="67515632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e (femme - bleu clair)">
    <p:spTree>
      <p:nvGrpSpPr>
        <p:cNvPr id="1" name=""/>
        <p:cNvGrpSpPr/>
        <p:nvPr/>
      </p:nvGrpSpPr>
      <p:grpSpPr>
        <a:xfrm>
          <a:off x="0" y="0"/>
          <a:ext cx="0" cy="0"/>
          <a:chOff x="0" y="0"/>
          <a:chExt cx="0" cy="0"/>
        </a:xfrm>
      </p:grpSpPr>
      <p:pic>
        <p:nvPicPr>
          <p:cNvPr id="6" name="Imag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3"/>
            <a:ext cx="428962" cy="725935"/>
          </a:xfrm>
          <a:prstGeom prst="rect">
            <a:avLst/>
          </a:prstGeom>
        </p:spPr>
      </p:pic>
      <p:sp>
        <p:nvSpPr>
          <p:cNvPr id="8" name="Title Placeholder 1"/>
          <p:cNvSpPr>
            <a:spLocks noGrp="1"/>
          </p:cNvSpPr>
          <p:nvPr>
            <p:ph type="title"/>
          </p:nvPr>
        </p:nvSpPr>
        <p:spPr>
          <a:xfrm>
            <a:off x="548244" y="491283"/>
            <a:ext cx="10515600" cy="672766"/>
          </a:xfrm>
          <a:prstGeom prst="rect">
            <a:avLst/>
          </a:prstGeom>
        </p:spPr>
        <p:txBody>
          <a:bodyPr vert="horz" lIns="91440" tIns="45720" rIns="91440" bIns="45720" rtlCol="0" anchor="ctr">
            <a:noAutofit/>
          </a:bodyPr>
          <a:lstStyle>
            <a:lvl1pPr>
              <a:defRPr sz="5400" b="0" i="0">
                <a:latin typeface="Arial" charset="0"/>
                <a:ea typeface="Arial" charset="0"/>
                <a:cs typeface="Arial" charset="0"/>
              </a:defRPr>
            </a:lvl1pPr>
          </a:lstStyle>
          <a:p>
            <a:r>
              <a:rPr lang="fr-FR"/>
              <a:t>MODIFIEZ LE STYLE DU TITRE</a:t>
            </a:r>
            <a:endParaRPr lang="en-US"/>
          </a:p>
        </p:txBody>
      </p:sp>
      <p:sp>
        <p:nvSpPr>
          <p:cNvPr id="9" name="Espace réservé du texte 19"/>
          <p:cNvSpPr>
            <a:spLocks noGrp="1"/>
          </p:cNvSpPr>
          <p:nvPr>
            <p:ph type="body" sz="quarter" idx="10"/>
          </p:nvPr>
        </p:nvSpPr>
        <p:spPr>
          <a:xfrm>
            <a:off x="542923" y="1741488"/>
            <a:ext cx="10515600" cy="4958250"/>
          </a:xfrm>
        </p:spPr>
        <p:txBody>
          <a:bodyPr/>
          <a:lstStyle>
            <a:lvl1pPr>
              <a:defRPr>
                <a:latin typeface="Arial" charset="0"/>
                <a:ea typeface="Arial" charset="0"/>
                <a:cs typeface="Arial" charset="0"/>
              </a:defRPr>
            </a:lvl1pPr>
            <a:lvl9pPr marL="3657600" indent="0">
              <a:buNone/>
              <a:defRPr/>
            </a:lvl9pPr>
          </a:lstStyle>
          <a:p>
            <a:pPr lvl="0"/>
            <a:r>
              <a:rPr lang="fr-FR"/>
              <a:t>Modifiez les styles du texte du masque</a:t>
            </a:r>
          </a:p>
        </p:txBody>
      </p:sp>
      <p:sp>
        <p:nvSpPr>
          <p:cNvPr id="10"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2B6EEDEF-985C-794D-8DC6-6A7608A21382}"/>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4" name="ZoneTexte 13">
            <a:extLst>
              <a:ext uri="{FF2B5EF4-FFF2-40B4-BE49-F238E27FC236}">
                <a16:creationId xmlns:a16="http://schemas.microsoft.com/office/drawing/2014/main" id="{F2E80B93-4609-4742-8A35-61AEA3C41443}"/>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e coin arrondis (bleu clair)">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Page de garde">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303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exte (femme - orange)">
    <p:spTree>
      <p:nvGrpSpPr>
        <p:cNvPr id="1" name=""/>
        <p:cNvGrpSpPr/>
        <p:nvPr/>
      </p:nvGrpSpPr>
      <p:grpSpPr>
        <a:xfrm>
          <a:off x="0" y="0"/>
          <a:ext cx="0" cy="0"/>
          <a:chOff x="0" y="0"/>
          <a:chExt cx="0" cy="0"/>
        </a:xfrm>
      </p:grpSpPr>
      <p:pic>
        <p:nvPicPr>
          <p:cNvPr id="10" name="Imag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2"/>
            <a:ext cx="428962" cy="725937"/>
          </a:xfrm>
          <a:prstGeom prst="rect">
            <a:avLst/>
          </a:prstGeom>
        </p:spPr>
      </p:pic>
      <p:sp>
        <p:nvSpPr>
          <p:cNvPr id="13" name="Title Placeholder 1"/>
          <p:cNvSpPr>
            <a:spLocks noGrp="1"/>
          </p:cNvSpPr>
          <p:nvPr>
            <p:ph type="title"/>
          </p:nvPr>
        </p:nvSpPr>
        <p:spPr>
          <a:xfrm>
            <a:off x="548244" y="491282"/>
            <a:ext cx="10515600" cy="672767"/>
          </a:xfrm>
          <a:prstGeom prst="rect">
            <a:avLst/>
          </a:prstGeom>
        </p:spPr>
        <p:txBody>
          <a:bodyPr vert="horz" lIns="91440" tIns="45720" rIns="91440" bIns="45720" rtlCol="0" anchor="ctr">
            <a:noAutofit/>
          </a:bodyPr>
          <a:lstStyle>
            <a:lvl1pPr>
              <a:defRPr sz="5400" b="0" i="0">
                <a:latin typeface="Arial" charset="0"/>
                <a:ea typeface="Arial" charset="0"/>
                <a:cs typeface="Arial" charset="0"/>
              </a:defRPr>
            </a:lvl1pPr>
          </a:lstStyle>
          <a:p>
            <a:r>
              <a:rPr lang="fr-FR"/>
              <a:t>MODIFIEZ LE STYLE DU TITRE</a:t>
            </a:r>
            <a:endParaRPr lang="en-US"/>
          </a:p>
        </p:txBody>
      </p:sp>
      <p:sp>
        <p:nvSpPr>
          <p:cNvPr id="20" name="Espace réservé du texte 19"/>
          <p:cNvSpPr>
            <a:spLocks noGrp="1"/>
          </p:cNvSpPr>
          <p:nvPr>
            <p:ph type="body" sz="quarter" idx="10"/>
          </p:nvPr>
        </p:nvSpPr>
        <p:spPr>
          <a:xfrm>
            <a:off x="542929" y="1741488"/>
            <a:ext cx="10529595" cy="4958250"/>
          </a:xfrm>
        </p:spPr>
        <p:txBody>
          <a:bodyPr/>
          <a:lstStyle>
            <a:lvl1pPr>
              <a:defRPr/>
            </a:lvl1pPr>
            <a:lvl9pPr marL="3657600" indent="0">
              <a:buNone/>
              <a:defRPr/>
            </a:lvl9pPr>
          </a:lstStyle>
          <a:p>
            <a:pPr lvl="0"/>
            <a:r>
              <a:rPr lang="fr-FR"/>
              <a:t>Modifiez les styles du texte du masque</a:t>
            </a:r>
          </a:p>
        </p:txBody>
      </p:sp>
      <p:sp>
        <p:nvSpPr>
          <p:cNvPr id="28"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29DA45F1-307E-DC4A-850E-65DAF71EC0FF}"/>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2" name="ZoneTexte 11">
            <a:extLst>
              <a:ext uri="{FF2B5EF4-FFF2-40B4-BE49-F238E27FC236}">
                <a16:creationId xmlns:a16="http://schemas.microsoft.com/office/drawing/2014/main" id="{618B13B1-4042-BE48-B043-E064F4A78506}"/>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extLst>
      <p:ext uri="{BB962C8B-B14F-4D97-AF65-F5344CB8AC3E}">
        <p14:creationId xmlns:p14="http://schemas.microsoft.com/office/powerpoint/2010/main" val="29039749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e (femme - bleu foncé)">
    <p:spTree>
      <p:nvGrpSpPr>
        <p:cNvPr id="1" name=""/>
        <p:cNvGrpSpPr/>
        <p:nvPr/>
      </p:nvGrpSpPr>
      <p:grpSpPr>
        <a:xfrm>
          <a:off x="0" y="0"/>
          <a:ext cx="0" cy="0"/>
          <a:chOff x="0" y="0"/>
          <a:chExt cx="0" cy="0"/>
        </a:xfrm>
      </p:grpSpPr>
      <p:pic>
        <p:nvPicPr>
          <p:cNvPr id="6" name="Imag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2"/>
            <a:ext cx="428963" cy="725937"/>
          </a:xfrm>
          <a:prstGeom prst="rect">
            <a:avLst/>
          </a:prstGeom>
        </p:spPr>
      </p:pic>
      <p:sp>
        <p:nvSpPr>
          <p:cNvPr id="8" name="Title Placeholder 1"/>
          <p:cNvSpPr>
            <a:spLocks noGrp="1"/>
          </p:cNvSpPr>
          <p:nvPr>
            <p:ph type="title"/>
          </p:nvPr>
        </p:nvSpPr>
        <p:spPr>
          <a:xfrm>
            <a:off x="548244" y="491282"/>
            <a:ext cx="10515600" cy="672767"/>
          </a:xfrm>
          <a:prstGeom prst="rect">
            <a:avLst/>
          </a:prstGeom>
        </p:spPr>
        <p:txBody>
          <a:bodyPr vert="horz" lIns="91440" tIns="45720" rIns="91440" bIns="45720" rtlCol="0" anchor="ctr">
            <a:noAutofit/>
          </a:bodyPr>
          <a:lstStyle>
            <a:lvl1pPr>
              <a:defRPr sz="5400">
                <a:latin typeface="Arial" charset="0"/>
                <a:ea typeface="Arial" charset="0"/>
                <a:cs typeface="Arial" charset="0"/>
              </a:defRPr>
            </a:lvl1pPr>
          </a:lstStyle>
          <a:p>
            <a:r>
              <a:rPr lang="fr-FR"/>
              <a:t>MODIFIEZ LE STYLE DU TITRE</a:t>
            </a:r>
            <a:endParaRPr lang="en-US"/>
          </a:p>
        </p:txBody>
      </p:sp>
      <p:sp>
        <p:nvSpPr>
          <p:cNvPr id="9" name="Espace réservé du texte 19"/>
          <p:cNvSpPr>
            <a:spLocks noGrp="1"/>
          </p:cNvSpPr>
          <p:nvPr>
            <p:ph type="body" sz="quarter" idx="10"/>
          </p:nvPr>
        </p:nvSpPr>
        <p:spPr>
          <a:xfrm>
            <a:off x="542929" y="1741488"/>
            <a:ext cx="10515600" cy="4958250"/>
          </a:xfrm>
        </p:spPr>
        <p:txBody>
          <a:bodyPr/>
          <a:lstStyle>
            <a:lvl1pPr>
              <a:defRPr>
                <a:latin typeface="Arial" charset="0"/>
                <a:ea typeface="Arial" charset="0"/>
                <a:cs typeface="Arial" charset="0"/>
              </a:defRPr>
            </a:lvl1pPr>
            <a:lvl9pPr marL="3657600" indent="0">
              <a:buNone/>
              <a:defRPr/>
            </a:lvl9pPr>
          </a:lstStyle>
          <a:p>
            <a:pPr lvl="0"/>
            <a:r>
              <a:rPr lang="fr-FR"/>
              <a:t>Modifiez les styles du texte du masque</a:t>
            </a:r>
          </a:p>
        </p:txBody>
      </p:sp>
      <p:sp>
        <p:nvSpPr>
          <p:cNvPr id="10"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8807A08C-6EE7-DC48-9B5E-4399839766D8}"/>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4" name="ZoneTexte 13">
            <a:extLst>
              <a:ext uri="{FF2B5EF4-FFF2-40B4-BE49-F238E27FC236}">
                <a16:creationId xmlns:a16="http://schemas.microsoft.com/office/drawing/2014/main" id="{B15898AF-E233-8A4C-93A3-CFBA12FF334E}"/>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e coin arrondis (bleu foncé)">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e (femme - rouge)">
    <p:spTree>
      <p:nvGrpSpPr>
        <p:cNvPr id="1" name=""/>
        <p:cNvGrpSpPr/>
        <p:nvPr/>
      </p:nvGrpSpPr>
      <p:grpSpPr>
        <a:xfrm>
          <a:off x="0" y="0"/>
          <a:ext cx="0" cy="0"/>
          <a:chOff x="0" y="0"/>
          <a:chExt cx="0" cy="0"/>
        </a:xfrm>
      </p:grpSpPr>
      <p:pic>
        <p:nvPicPr>
          <p:cNvPr id="6" name="Imag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 y="491281"/>
            <a:ext cx="428963" cy="725939"/>
          </a:xfrm>
          <a:prstGeom prst="rect">
            <a:avLst/>
          </a:prstGeom>
        </p:spPr>
      </p:pic>
      <p:sp>
        <p:nvSpPr>
          <p:cNvPr id="8" name="Title Placeholder 1"/>
          <p:cNvSpPr>
            <a:spLocks noGrp="1"/>
          </p:cNvSpPr>
          <p:nvPr>
            <p:ph type="title"/>
          </p:nvPr>
        </p:nvSpPr>
        <p:spPr>
          <a:xfrm>
            <a:off x="548244" y="491281"/>
            <a:ext cx="10515600" cy="672768"/>
          </a:xfrm>
          <a:prstGeom prst="rect">
            <a:avLst/>
          </a:prstGeom>
        </p:spPr>
        <p:txBody>
          <a:bodyPr vert="horz" lIns="91440" tIns="45720" rIns="91440" bIns="45720" rtlCol="0" anchor="ctr">
            <a:noAutofit/>
          </a:bodyPr>
          <a:lstStyle>
            <a:lvl1pPr>
              <a:defRPr sz="5400">
                <a:latin typeface="Arial" charset="0"/>
                <a:ea typeface="Arial" charset="0"/>
                <a:cs typeface="Arial" charset="0"/>
              </a:defRPr>
            </a:lvl1pPr>
          </a:lstStyle>
          <a:p>
            <a:r>
              <a:rPr lang="fr-FR"/>
              <a:t>MODIFIEZ LE STYLE DU TITRE</a:t>
            </a:r>
            <a:endParaRPr lang="en-US"/>
          </a:p>
        </p:txBody>
      </p:sp>
      <p:sp>
        <p:nvSpPr>
          <p:cNvPr id="9" name="Espace réservé du texte 19"/>
          <p:cNvSpPr>
            <a:spLocks noGrp="1"/>
          </p:cNvSpPr>
          <p:nvPr>
            <p:ph type="body" sz="quarter" idx="10"/>
          </p:nvPr>
        </p:nvSpPr>
        <p:spPr>
          <a:xfrm>
            <a:off x="542929" y="1741488"/>
            <a:ext cx="10515600" cy="4958250"/>
          </a:xfrm>
        </p:spPr>
        <p:txBody>
          <a:bodyPr/>
          <a:lstStyle>
            <a:lvl1pPr>
              <a:defRPr>
                <a:latin typeface="Arial" charset="0"/>
                <a:ea typeface="Arial" charset="0"/>
                <a:cs typeface="Arial" charset="0"/>
              </a:defRPr>
            </a:lvl1pPr>
            <a:lvl9pPr marL="3657600" indent="0">
              <a:buNone/>
              <a:defRPr/>
            </a:lvl9pPr>
          </a:lstStyle>
          <a:p>
            <a:pPr lvl="0"/>
            <a:r>
              <a:rPr lang="fr-FR"/>
              <a:t>Modifiez les styles du texte du masque</a:t>
            </a:r>
          </a:p>
        </p:txBody>
      </p:sp>
      <p:sp>
        <p:nvSpPr>
          <p:cNvPr id="10" name="Espace réservé du contenu 27"/>
          <p:cNvSpPr>
            <a:spLocks noGrp="1"/>
          </p:cNvSpPr>
          <p:nvPr>
            <p:ph sz="quarter" idx="11" hasCustomPrompt="1"/>
          </p:nvPr>
        </p:nvSpPr>
        <p:spPr>
          <a:xfrm>
            <a:off x="547688" y="1163638"/>
            <a:ext cx="10515600" cy="336550"/>
          </a:xfrm>
        </p:spPr>
        <p:txBody>
          <a:bodyPr anchor="ctr">
            <a:normAutofit/>
          </a:bodyPr>
          <a:lstStyle>
            <a:lvl1pPr marL="0" indent="0">
              <a:buFont typeface="Arial" panose="020B0604020202020204" pitchFamily="34" charset="0"/>
              <a:buNone/>
              <a:defRPr sz="1600">
                <a:latin typeface="Arial" charset="0"/>
                <a:ea typeface="Arial" charset="0"/>
                <a:cs typeface="Arial" charset="0"/>
              </a:defRPr>
            </a:lvl1pPr>
            <a:lvl2pPr marL="457200" indent="0">
              <a:buNone/>
              <a:defRPr/>
            </a:lvl2pPr>
            <a:lvl3pPr marL="914400" indent="0">
              <a:buNone/>
              <a:defRPr/>
            </a:lvl3pPr>
            <a:lvl4pPr marL="1371600" indent="0">
              <a:buNone/>
              <a:defRPr/>
            </a:lvl4pPr>
            <a:lvl5pPr marL="1828800" indent="0">
              <a:buNone/>
              <a:defRPr/>
            </a:lvl5pPr>
          </a:lstStyle>
          <a:p>
            <a:pPr lvl="0"/>
            <a:r>
              <a:rPr lang="fr-FR"/>
              <a:t>Sous titre</a:t>
            </a:r>
          </a:p>
        </p:txBody>
      </p:sp>
      <p:pic>
        <p:nvPicPr>
          <p:cNvPr id="11" name="Image 10">
            <a:extLst>
              <a:ext uri="{FF2B5EF4-FFF2-40B4-BE49-F238E27FC236}">
                <a16:creationId xmlns:a16="http://schemas.microsoft.com/office/drawing/2014/main" id="{4FC532E4-AD5A-9344-9702-1A41BE5733BF}"/>
              </a:ext>
            </a:extLst>
          </p:cNvPr>
          <p:cNvPicPr>
            <a:picLocks noChangeAspect="1"/>
          </p:cNvPicPr>
          <p:nvPr userDrawn="1"/>
        </p:nvPicPr>
        <p:blipFill>
          <a:blip r:embed="rId3" r:link="rId4" cstate="print">
            <a:extLst>
              <a:ext uri="{28A0092B-C50C-407E-A947-70E740481C1C}">
                <a14:useLocalDpi xmlns:a14="http://schemas.microsoft.com/office/drawing/2010/main" val="0"/>
              </a:ext>
            </a:extLst>
          </a:blip>
          <a:srcRect/>
          <a:stretch>
            <a:fillRect/>
          </a:stretch>
        </p:blipFill>
        <p:spPr>
          <a:xfrm>
            <a:off x="14942" y="5801014"/>
            <a:ext cx="12177057" cy="1056986"/>
          </a:xfrm>
          <a:prstGeom prst="rect">
            <a:avLst/>
          </a:prstGeom>
        </p:spPr>
      </p:pic>
      <p:sp>
        <p:nvSpPr>
          <p:cNvPr id="14" name="ZoneTexte 13">
            <a:extLst>
              <a:ext uri="{FF2B5EF4-FFF2-40B4-BE49-F238E27FC236}">
                <a16:creationId xmlns:a16="http://schemas.microsoft.com/office/drawing/2014/main" id="{59FE6613-EE2E-D045-8E77-F3B0A92E62D3}"/>
              </a:ext>
            </a:extLst>
          </p:cNvPr>
          <p:cNvSpPr txBox="1"/>
          <p:nvPr userDrawn="1"/>
        </p:nvSpPr>
        <p:spPr>
          <a:xfrm>
            <a:off x="11097025" y="6325122"/>
            <a:ext cx="580292" cy="276999"/>
          </a:xfrm>
          <a:prstGeom prst="rect">
            <a:avLst/>
          </a:prstGeom>
          <a:noFill/>
        </p:spPr>
        <p:txBody>
          <a:bodyPr wrap="square" rtlCol="0">
            <a:spAutoFit/>
          </a:bodyPr>
          <a:lstStyle/>
          <a:p>
            <a:pPr algn="r"/>
            <a:fld id="{A16AE413-02C2-48E9-9D79-A7490186FE0C}" type="slidenum">
              <a:rPr lang="fr-FR" sz="1200" b="0" i="0" smtClean="0">
                <a:solidFill>
                  <a:srgbClr val="004070"/>
                </a:solidFill>
                <a:latin typeface="Arial" charset="0"/>
              </a:rPr>
              <a:t>‹nr.›</a:t>
            </a:fld>
            <a:endParaRPr lang="fr-FR" b="0" i="0">
              <a:solidFill>
                <a:srgbClr val="004070"/>
              </a:solidFill>
              <a:latin typeface="Arial"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e coin arrondis (roug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image" Target="../media/image6.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theme" Target="../theme/theme2.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004339"/>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a:p>
        </p:txBody>
      </p:sp>
      <p:sp>
        <p:nvSpPr>
          <p:cNvPr id="3" name="Text Placeholder 2"/>
          <p:cNvSpPr>
            <a:spLocks noGrp="1"/>
          </p:cNvSpPr>
          <p:nvPr>
            <p:ph type="body" idx="1"/>
          </p:nvPr>
        </p:nvSpPr>
        <p:spPr>
          <a:xfrm>
            <a:off x="838200" y="1890102"/>
            <a:ext cx="10515600" cy="4194175"/>
          </a:xfrm>
          <a:prstGeom prst="rect">
            <a:avLst/>
          </a:prstGeom>
        </p:spPr>
        <p:txBody>
          <a:bodyPr vert="horz" lIns="91440" tIns="45720" rIns="91440" bIns="45720" rtlCol="0">
            <a:normAutofit/>
          </a:bodyPr>
          <a:lstStyle/>
          <a:p>
            <a:pPr lvl="0"/>
            <a:r>
              <a:rPr lang="fr-FR"/>
              <a:t>Modifiez les styles du texte du masque</a:t>
            </a:r>
          </a:p>
        </p:txBody>
      </p:sp>
    </p:spTree>
    <p:extLst>
      <p:ext uri="{BB962C8B-B14F-4D97-AF65-F5344CB8AC3E}">
        <p14:creationId xmlns:p14="http://schemas.microsoft.com/office/powerpoint/2010/main" val="949311084"/>
      </p:ext>
    </p:extLst>
  </p:cSld>
  <p:clrMap bg1="lt1" tx1="dk1" bg2="lt2" tx2="dk2" accent1="accent1" accent2="accent2" accent3="accent3" accent4="accent4" accent5="accent5" accent6="accent6" hlink="hlink" folHlink="folHlink"/>
  <p:sldLayoutIdLst>
    <p:sldLayoutId id="2147483762" r:id="rId1"/>
    <p:sldLayoutId id="2147483764" r:id="rId2"/>
    <p:sldLayoutId id="2147483777" r:id="rId3"/>
    <p:sldLayoutId id="2147483787" r:id="rId4"/>
    <p:sldLayoutId id="2147483788" r:id="rId5"/>
    <p:sldLayoutId id="2147483789" r:id="rId6"/>
    <p:sldLayoutId id="2147483790" r:id="rId7"/>
    <p:sldLayoutId id="2147483791" r:id="rId8"/>
    <p:sldLayoutId id="2147483792" r:id="rId9"/>
    <p:sldLayoutId id="2147483793" r:id="rId10"/>
  </p:sldLayoutIdLst>
  <p:hf sldNum="0" hdr="0" ftr="0" dt="0"/>
  <p:txStyles>
    <p:titleStyle>
      <a:lvl1pPr algn="l" defTabSz="914400" rtl="0" eaLnBrk="1" latinLnBrk="0" hangingPunct="1">
        <a:lnSpc>
          <a:spcPct val="90000"/>
        </a:lnSpc>
        <a:spcBef>
          <a:spcPct val="0"/>
        </a:spcBef>
        <a:buNone/>
        <a:defRPr sz="5400" b="0" i="0" kern="1200">
          <a:solidFill>
            <a:srgbClr val="F39200"/>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SzPct val="120000"/>
        <a:buFontTx/>
        <a:buBlip>
          <a:blip r:embed="rId12"/>
        </a:buBlip>
        <a:defRPr sz="2200" kern="1200">
          <a:solidFill>
            <a:srgbClr val="004070"/>
          </a:solidFill>
          <a:latin typeface="Arial" charset="0"/>
          <a:ea typeface="Arial" charset="0"/>
          <a:cs typeface="Arial" charset="0"/>
        </a:defRPr>
      </a:lvl1pPr>
      <a:lvl2pPr marL="742950" indent="-28575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endParaRPr lang="en-US"/>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ea typeface="Arial" charset="0"/>
                <a:cs typeface="Arial" charset="0"/>
              </a:defRPr>
            </a:lvl1pPr>
          </a:lstStyle>
          <a:p>
            <a:fld id="{8622CB59-A246-43EB-912A-6DCBDF810C37}" type="slidenum">
              <a:rPr lang="fr-FR" smtClean="0"/>
              <a:pPr/>
              <a:t>‹nr.›</a:t>
            </a:fld>
            <a:endParaRPr lang="fr-FR"/>
          </a:p>
        </p:txBody>
      </p:sp>
    </p:spTree>
    <p:extLst>
      <p:ext uri="{BB962C8B-B14F-4D97-AF65-F5344CB8AC3E}">
        <p14:creationId xmlns:p14="http://schemas.microsoft.com/office/powerpoint/2010/main" val="1050412103"/>
      </p:ext>
    </p:extLst>
  </p:cSld>
  <p:clrMap bg1="lt1" tx1="dk1" bg2="lt2" tx2="dk2" accent1="accent1" accent2="accent2" accent3="accent3" accent4="accent4" accent5="accent5" accent6="accent6" hlink="hlink" folHlink="folHlink"/>
  <p:sldLayoutIdLst>
    <p:sldLayoutId id="2147483766" r:id="rId1"/>
    <p:sldLayoutId id="2147483768" r:id="rId2"/>
    <p:sldLayoutId id="2147483778" r:id="rId3"/>
    <p:sldLayoutId id="2147483779" r:id="rId4"/>
  </p:sldLayoutIdLst>
  <p:txStyles>
    <p:titleStyle>
      <a:lvl1pPr algn="l" defTabSz="914400" rtl="0" eaLnBrk="1" latinLnBrk="0" hangingPunct="1">
        <a:lnSpc>
          <a:spcPct val="90000"/>
        </a:lnSpc>
        <a:spcBef>
          <a:spcPct val="0"/>
        </a:spcBef>
        <a:buNone/>
        <a:defRPr sz="5400" b="0" i="0" kern="1200">
          <a:solidFill>
            <a:srgbClr val="009FE3"/>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SzPct val="120000"/>
        <a:buFontTx/>
        <a:buBlip>
          <a:blip r:embed="rId6"/>
        </a:buBlip>
        <a:defRPr sz="2200" kern="1200">
          <a:solidFill>
            <a:srgbClr val="004070"/>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ea typeface="Arial" charset="0"/>
                <a:cs typeface="Arial" charset="0"/>
              </a:defRPr>
            </a:lvl1pPr>
          </a:lstStyle>
          <a:p>
            <a:fld id="{E7A59D7D-739B-427B-950E-F0A4881CEBFB}" type="slidenum">
              <a:rPr lang="fr-FR" smtClean="0"/>
              <a:pPr/>
              <a:t>‹nr.›</a:t>
            </a:fld>
            <a:endParaRPr lang="fr-FR"/>
          </a:p>
        </p:txBody>
      </p:sp>
    </p:spTree>
    <p:extLst>
      <p:ext uri="{BB962C8B-B14F-4D97-AF65-F5344CB8AC3E}">
        <p14:creationId xmlns:p14="http://schemas.microsoft.com/office/powerpoint/2010/main" val="1960636781"/>
      </p:ext>
    </p:extLst>
  </p:cSld>
  <p:clrMap bg1="lt1" tx1="dk1" bg2="lt2" tx2="dk2" accent1="accent1" accent2="accent2" accent3="accent3" accent4="accent4" accent5="accent5" accent6="accent6" hlink="hlink" folHlink="folHlink"/>
  <p:sldLayoutIdLst>
    <p:sldLayoutId id="2147483770" r:id="rId1"/>
    <p:sldLayoutId id="2147483772" r:id="rId2"/>
  </p:sldLayoutIdLst>
  <p:txStyles>
    <p:titleStyle>
      <a:lvl1pPr algn="l" defTabSz="914400" rtl="0" eaLnBrk="1" latinLnBrk="0" hangingPunct="1">
        <a:lnSpc>
          <a:spcPct val="90000"/>
        </a:lnSpc>
        <a:spcBef>
          <a:spcPct val="0"/>
        </a:spcBef>
        <a:buNone/>
        <a:defRPr sz="5400" b="0" i="0" kern="1200">
          <a:solidFill>
            <a:srgbClr val="004070"/>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SzPct val="120000"/>
        <a:buFontTx/>
        <a:buBlip>
          <a:blip r:embed="rId4"/>
        </a:buBlip>
        <a:defRPr sz="2200" kern="1200">
          <a:solidFill>
            <a:srgbClr val="004070"/>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HelveticaNeueLT Std"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HelveticaNeueLT Std"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HelveticaNeueLT Std"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HelveticaNeueLT Std"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656909-BEB2-4387-83F6-4AD0735AD7D9}" type="slidenum">
              <a:rPr lang="fr-FR" smtClean="0"/>
              <a:t>‹nr.›</a:t>
            </a:fld>
            <a:endParaRPr lang="fr-FR"/>
          </a:p>
        </p:txBody>
      </p:sp>
    </p:spTree>
    <p:extLst>
      <p:ext uri="{BB962C8B-B14F-4D97-AF65-F5344CB8AC3E}">
        <p14:creationId xmlns:p14="http://schemas.microsoft.com/office/powerpoint/2010/main" val="1433298699"/>
      </p:ext>
    </p:extLst>
  </p:cSld>
  <p:clrMap bg1="lt1" tx1="dk1" bg2="lt2" tx2="dk2" accent1="accent1" accent2="accent2" accent3="accent3" accent4="accent4" accent5="accent5" accent6="accent6" hlink="hlink" folHlink="folHlink"/>
  <p:sldLayoutIdLst>
    <p:sldLayoutId id="2147483774" r:id="rId1"/>
    <p:sldLayoutId id="2147483776" r:id="rId2"/>
  </p:sldLayoutIdLst>
  <p:txStyles>
    <p:titleStyle>
      <a:lvl1pPr algn="l" defTabSz="914400" rtl="0" eaLnBrk="1" latinLnBrk="0" hangingPunct="1">
        <a:lnSpc>
          <a:spcPct val="90000"/>
        </a:lnSpc>
        <a:spcBef>
          <a:spcPct val="0"/>
        </a:spcBef>
        <a:buNone/>
        <a:defRPr sz="5400" kern="1200">
          <a:solidFill>
            <a:srgbClr val="D2112F"/>
          </a:solidFill>
          <a:latin typeface="Arial" charset="0"/>
          <a:ea typeface="Arial" charset="0"/>
          <a:cs typeface="Arial" charset="0"/>
        </a:defRPr>
      </a:lvl1pPr>
    </p:titleStyle>
    <p:bodyStyle>
      <a:lvl1pPr marL="228600" indent="-228600" algn="l" defTabSz="914400" rtl="0" eaLnBrk="1" latinLnBrk="0" hangingPunct="1">
        <a:lnSpc>
          <a:spcPct val="90000"/>
        </a:lnSpc>
        <a:spcBef>
          <a:spcPts val="1000"/>
        </a:spcBef>
        <a:buSzPct val="120000"/>
        <a:buFontTx/>
        <a:buBlip>
          <a:blip r:embed="rId4"/>
        </a:buBlip>
        <a:defRPr sz="2200" kern="1200">
          <a:solidFill>
            <a:srgbClr val="004070"/>
          </a:solidFill>
          <a:latin typeface="Arial" charset="0"/>
          <a:ea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3.png"/><Relationship Id="rId7"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1.png"/><Relationship Id="rId9" Type="http://schemas.openxmlformats.org/officeDocument/2006/relationships/image" Target="../media/image38.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39.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4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4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44.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45.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46.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pro.g-o.be/" TargetMode="External"/><Relationship Id="rId7" Type="http://schemas.openxmlformats.org/officeDocument/2006/relationships/image" Target="../media/image19.svg"/><Relationship Id="rId2" Type="http://schemas.openxmlformats.org/officeDocument/2006/relationships/image" Target="../media/image52.png"/><Relationship Id="rId1" Type="http://schemas.openxmlformats.org/officeDocument/2006/relationships/slideLayout" Target="../slideLayouts/slideLayout11.xml"/><Relationship Id="rId6" Type="http://schemas.openxmlformats.org/officeDocument/2006/relationships/image" Target="../media/image18.png"/><Relationship Id="rId5" Type="http://schemas.openxmlformats.org/officeDocument/2006/relationships/image" Target="../media/image54.sv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5.png"/><Relationship Id="rId1" Type="http://schemas.openxmlformats.org/officeDocument/2006/relationships/slideLayout" Target="../slideLayouts/slideLayout11.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54.svg"/></Relationships>
</file>

<file path=ppt/slides/_rels/slide23.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11.xml"/><Relationship Id="rId6" Type="http://schemas.openxmlformats.org/officeDocument/2006/relationships/image" Target="../media/image56.png"/><Relationship Id="rId5" Type="http://schemas.openxmlformats.org/officeDocument/2006/relationships/image" Target="../media/image19.sv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2" Type="http://schemas.openxmlformats.org/officeDocument/2006/relationships/hyperlink" Target="https://data-onderwijs.vlaanderen.be/edulex/document.aspx?docid=14891&amp;utm_source=flexmail&amp;utm_medium=e-mail&amp;utm_campaign=sd2025w02&amp;utm_content=so201501" TargetMode="Externa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11.xml"/><Relationship Id="rId5" Type="http://schemas.openxmlformats.org/officeDocument/2006/relationships/image" Target="../media/image19.svg"/><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11.xml"/><Relationship Id="rId5" Type="http://schemas.openxmlformats.org/officeDocument/2006/relationships/image" Target="../media/image19.svg"/><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11.xml"/><Relationship Id="rId5" Type="http://schemas.openxmlformats.org/officeDocument/2006/relationships/image" Target="../media/image19.svg"/><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11.xml"/><Relationship Id="rId5" Type="http://schemas.openxmlformats.org/officeDocument/2006/relationships/image" Target="../media/image19.svg"/><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hyperlink" Target="https://pro.g-o.be/gezondheid-en-preventie/preventieregister/a-documenten/a15-stagedoende-jongeren" TargetMode="External"/><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hyperlink" Target="https://pro.g-o.be/themas/preventie/procedures/" TargetMode="External"/><Relationship Id="rId2" Type="http://schemas.openxmlformats.org/officeDocument/2006/relationships/notesSlide" Target="../notesSlides/notesSlide22.xml"/><Relationship Id="rId1" Type="http://schemas.openxmlformats.org/officeDocument/2006/relationships/slideLayout" Target="../slideLayouts/slideLayout9.xml"/><Relationship Id="rId4" Type="http://schemas.openxmlformats.org/officeDocument/2006/relationships/image" Target="../media/image60.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11.xml"/><Relationship Id="rId5" Type="http://schemas.openxmlformats.org/officeDocument/2006/relationships/image" Target="../media/image19.svg"/><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54.svg"/><Relationship Id="rId2" Type="http://schemas.openxmlformats.org/officeDocument/2006/relationships/image" Target="../media/image53.png"/><Relationship Id="rId1" Type="http://schemas.openxmlformats.org/officeDocument/2006/relationships/slideLayout" Target="../slideLayouts/slideLayout11.xml"/><Relationship Id="rId5" Type="http://schemas.openxmlformats.org/officeDocument/2006/relationships/image" Target="../media/image19.svg"/><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59.sv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hyperlink" Target="https://www.gezondheidenwetenschap.be/richtlijnen/kinkhoest" TargetMode="External"/><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2" Type="http://schemas.openxmlformats.org/officeDocument/2006/relationships/hyperlink" Target="https://tuberculose.vrgt.be/info-voor-professionelen/risico-analyse-en-preventie/risicogroepen" TargetMode="Externa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6.xml"/><Relationship Id="rId4" Type="http://schemas.openxmlformats.org/officeDocument/2006/relationships/hyperlink" Target="mailto:lplanning.vla@cohezio.be" TargetMode="External"/></Relationships>
</file>

<file path=ppt/slides/_rels/slide8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63.png"/></Relationships>
</file>

<file path=ppt/slides/_rels/slide8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84.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image" Target="../media/image67.png"/><Relationship Id="rId2" Type="http://schemas.openxmlformats.org/officeDocument/2006/relationships/notesSlide" Target="../notesSlides/notesSlide35.xml"/><Relationship Id="rId1" Type="http://schemas.openxmlformats.org/officeDocument/2006/relationships/slideLayout" Target="../slideLayouts/slideLayout16.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2.png"/></Relationships>
</file>

<file path=ppt/slides/_rels/slide85.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2.png"/><Relationship Id="rId7" Type="http://schemas.openxmlformats.org/officeDocument/2006/relationships/image" Target="../media/image71.png"/><Relationship Id="rId2" Type="http://schemas.openxmlformats.org/officeDocument/2006/relationships/notesSlide" Target="../notesSlides/notesSlide36.xml"/><Relationship Id="rId1" Type="http://schemas.openxmlformats.org/officeDocument/2006/relationships/slideLayout" Target="../slideLayouts/slideLayout16.xml"/><Relationship Id="rId6" Type="http://schemas.openxmlformats.org/officeDocument/2006/relationships/image" Target="../media/image70.png"/><Relationship Id="rId5" Type="http://schemas.openxmlformats.org/officeDocument/2006/relationships/image" Target="../media/image69.png"/><Relationship Id="rId10" Type="http://schemas.openxmlformats.org/officeDocument/2006/relationships/image" Target="../media/image74.png"/><Relationship Id="rId4" Type="http://schemas.openxmlformats.org/officeDocument/2006/relationships/image" Target="../media/image68.png"/><Relationship Id="rId9" Type="http://schemas.openxmlformats.org/officeDocument/2006/relationships/image" Target="../media/image73.png"/></Relationships>
</file>

<file path=ppt/slides/_rels/slide8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8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8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8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9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91.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6.xml"/></Relationships>
</file>

<file path=ppt/slides/_rels/slide9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93.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6.xml"/></Relationships>
</file>

<file path=ppt/slides/_rels/slide9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9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96.xml.rels><?xml version="1.0" encoding="UTF-8" standalone="yes"?>
<Relationships xmlns="http://schemas.openxmlformats.org/package/2006/relationships"><Relationship Id="rId3" Type="http://schemas.openxmlformats.org/officeDocument/2006/relationships/hyperlink" Target="mailto:Planning.vla@cohezio.be" TargetMode="External"/><Relationship Id="rId2" Type="http://schemas.openxmlformats.org/officeDocument/2006/relationships/notesSlide" Target="../notesSlides/notesSlide43.xml"/><Relationship Id="rId1" Type="http://schemas.openxmlformats.org/officeDocument/2006/relationships/slideLayout" Target="../slideLayouts/slideLayout6.xml"/><Relationship Id="rId6" Type="http://schemas.openxmlformats.org/officeDocument/2006/relationships/image" Target="../media/image79.png"/><Relationship Id="rId5" Type="http://schemas.openxmlformats.org/officeDocument/2006/relationships/hyperlink" Target="mailto:Antwerpen@cohezio.be" TargetMode="External"/><Relationship Id="rId4" Type="http://schemas.openxmlformats.org/officeDocument/2006/relationships/hyperlink" Target="mailto:Vlaanderen@cohezio.be" TargetMode="Externa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quarter" idx="12"/>
          </p:nvPr>
        </p:nvSpPr>
        <p:spPr/>
        <p:txBody>
          <a:bodyPr/>
          <a:lstStyle/>
          <a:p>
            <a:r>
              <a:rPr lang="fr-FR" dirty="0"/>
              <a:t>26/05/2025</a:t>
            </a:r>
          </a:p>
        </p:txBody>
      </p:sp>
      <p:sp>
        <p:nvSpPr>
          <p:cNvPr id="3" name="Espace réservé du contenu 2"/>
          <p:cNvSpPr>
            <a:spLocks noGrp="1"/>
          </p:cNvSpPr>
          <p:nvPr>
            <p:ph sz="quarter" idx="13"/>
          </p:nvPr>
        </p:nvSpPr>
        <p:spPr/>
        <p:txBody>
          <a:bodyPr/>
          <a:lstStyle/>
          <a:p>
            <a:r>
              <a:rPr lang="fr-FR"/>
              <a:t>Cohezio</a:t>
            </a:r>
          </a:p>
        </p:txBody>
      </p:sp>
      <p:sp>
        <p:nvSpPr>
          <p:cNvPr id="4" name="Espace réservé du contenu 3"/>
          <p:cNvSpPr>
            <a:spLocks noGrp="1"/>
          </p:cNvSpPr>
          <p:nvPr>
            <p:ph sz="quarter" idx="14"/>
          </p:nvPr>
        </p:nvSpPr>
        <p:spPr/>
        <p:txBody>
          <a:bodyPr>
            <a:normAutofit/>
          </a:bodyPr>
          <a:lstStyle/>
          <a:p>
            <a:r>
              <a:rPr lang="fr-FR" sz="4000"/>
              <a:t>Gezondheidstoezicht stagiaires GO</a:t>
            </a:r>
          </a:p>
        </p:txBody>
      </p:sp>
      <p:sp>
        <p:nvSpPr>
          <p:cNvPr id="5" name="Espace réservé du contenu 4"/>
          <p:cNvSpPr>
            <a:spLocks noGrp="1"/>
          </p:cNvSpPr>
          <p:nvPr>
            <p:ph sz="quarter" idx="15"/>
          </p:nvPr>
        </p:nvSpPr>
        <p:spPr/>
        <p:txBody>
          <a:bodyPr/>
          <a:lstStyle/>
          <a:p>
            <a:r>
              <a:rPr lang="fr-FR" err="1"/>
              <a:t>Infosessie</a:t>
            </a:r>
            <a:endParaRPr lang="fr-FR"/>
          </a:p>
        </p:txBody>
      </p:sp>
    </p:spTree>
    <p:extLst>
      <p:ext uri="{BB962C8B-B14F-4D97-AF65-F5344CB8AC3E}">
        <p14:creationId xmlns:p14="http://schemas.microsoft.com/office/powerpoint/2010/main" val="655749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quarter" idx="11"/>
          </p:nvPr>
        </p:nvSpPr>
        <p:spPr>
          <a:xfrm>
            <a:off x="505691" y="1268362"/>
            <a:ext cx="8903780" cy="4729316"/>
          </a:xfrm>
        </p:spPr>
        <p:txBody>
          <a:bodyPr>
            <a:normAutofit/>
          </a:bodyPr>
          <a:lstStyle/>
          <a:p>
            <a:r>
              <a:rPr lang="fr-FR" sz="2400" dirty="0" err="1">
                <a:latin typeface="Arial" charset="0"/>
                <a:ea typeface="Arial" charset="0"/>
                <a:cs typeface="Arial" charset="0"/>
              </a:rPr>
              <a:t>Voorstelling</a:t>
            </a:r>
            <a:r>
              <a:rPr lang="fr-FR" sz="2400" dirty="0">
                <a:latin typeface="Arial" charset="0"/>
                <a:ea typeface="Arial" charset="0"/>
                <a:cs typeface="Arial" charset="0"/>
              </a:rPr>
              <a:t> Team Cohezio  </a:t>
            </a:r>
            <a:r>
              <a:rPr lang="fr-FR" sz="1800" dirty="0">
                <a:latin typeface="Arial" charset="0"/>
                <a:ea typeface="Arial" charset="0"/>
                <a:cs typeface="Arial" charset="0"/>
              </a:rPr>
              <a:t>(Beeckman Nathalie)</a:t>
            </a:r>
          </a:p>
          <a:p>
            <a:r>
              <a:rPr lang="fr-FR" sz="2400" dirty="0">
                <a:latin typeface="Arial" charset="0"/>
                <a:ea typeface="Arial" charset="0"/>
                <a:cs typeface="Arial" charset="0"/>
              </a:rPr>
              <a:t>IDPB: Isabelle Defoirdt en Guy Linten </a:t>
            </a:r>
          </a:p>
          <a:p>
            <a:pPr lvl="1"/>
            <a:r>
              <a:rPr lang="fr-FR" sz="1800" dirty="0" err="1">
                <a:latin typeface="Arial" charset="0"/>
                <a:ea typeface="Arial" charset="0"/>
                <a:cs typeface="Arial" charset="0"/>
              </a:rPr>
              <a:t>Veilige</a:t>
            </a:r>
            <a:r>
              <a:rPr lang="fr-FR" sz="1800" dirty="0">
                <a:latin typeface="Arial" charset="0"/>
                <a:ea typeface="Arial" charset="0"/>
                <a:cs typeface="Arial" charset="0"/>
              </a:rPr>
              <a:t> </a:t>
            </a:r>
            <a:r>
              <a:rPr lang="fr-FR" sz="1800" dirty="0" err="1">
                <a:latin typeface="Arial" charset="0"/>
                <a:ea typeface="Arial" charset="0"/>
                <a:cs typeface="Arial" charset="0"/>
              </a:rPr>
              <a:t>stageplaatsen</a:t>
            </a:r>
            <a:endParaRPr lang="fr-FR" sz="1800" dirty="0">
              <a:latin typeface="Arial" charset="0"/>
              <a:ea typeface="Arial" charset="0"/>
              <a:cs typeface="Arial" charset="0"/>
            </a:endParaRPr>
          </a:p>
          <a:p>
            <a:pPr lvl="1"/>
            <a:endParaRPr lang="fr-FR" sz="1800" dirty="0">
              <a:latin typeface="Arial" charset="0"/>
              <a:ea typeface="Arial" charset="0"/>
              <a:cs typeface="Arial" charset="0"/>
            </a:endParaRPr>
          </a:p>
          <a:p>
            <a:r>
              <a:rPr lang="fr-FR" sz="2400" dirty="0">
                <a:latin typeface="Arial" charset="0"/>
                <a:ea typeface="Arial" charset="0"/>
                <a:cs typeface="Arial" charset="0"/>
              </a:rPr>
              <a:t>Gezondheidstoezicht Stagiaires </a:t>
            </a:r>
            <a:r>
              <a:rPr lang="fr-FR" sz="1800" dirty="0">
                <a:latin typeface="Arial" charset="0"/>
                <a:ea typeface="Arial" charset="0"/>
                <a:cs typeface="Arial" charset="0"/>
              </a:rPr>
              <a:t>(Mussen Lieve-Claes Kimberly)</a:t>
            </a:r>
          </a:p>
          <a:p>
            <a:pPr lvl="1"/>
            <a:r>
              <a:rPr lang="fr-FR" sz="1800" dirty="0">
                <a:latin typeface="Arial" charset="0"/>
                <a:ea typeface="Arial" charset="0"/>
                <a:cs typeface="Arial" charset="0"/>
              </a:rPr>
              <a:t>Gezondheidstoezicht</a:t>
            </a:r>
          </a:p>
          <a:p>
            <a:pPr lvl="1"/>
            <a:r>
              <a:rPr lang="fr-FR" sz="1800" dirty="0" err="1">
                <a:latin typeface="Arial" charset="0"/>
                <a:ea typeface="Arial" charset="0"/>
                <a:cs typeface="Arial" charset="0"/>
              </a:rPr>
              <a:t>Formulier</a:t>
            </a:r>
            <a:r>
              <a:rPr lang="fr-FR" sz="1800" dirty="0">
                <a:latin typeface="Arial" charset="0"/>
                <a:ea typeface="Arial" charset="0"/>
                <a:cs typeface="Arial" charset="0"/>
              </a:rPr>
              <a:t> </a:t>
            </a:r>
            <a:r>
              <a:rPr lang="fr-FR" sz="1800" dirty="0" err="1">
                <a:latin typeface="Arial" charset="0"/>
                <a:ea typeface="Arial" charset="0"/>
                <a:cs typeface="Arial" charset="0"/>
              </a:rPr>
              <a:t>voor</a:t>
            </a:r>
            <a:r>
              <a:rPr lang="fr-FR" sz="1800" dirty="0">
                <a:latin typeface="Arial" charset="0"/>
                <a:ea typeface="Arial" charset="0"/>
                <a:cs typeface="Arial" charset="0"/>
              </a:rPr>
              <a:t> </a:t>
            </a:r>
            <a:r>
              <a:rPr lang="fr-FR" sz="1800" dirty="0" err="1">
                <a:latin typeface="Arial" charset="0"/>
                <a:ea typeface="Arial" charset="0"/>
                <a:cs typeface="Arial" charset="0"/>
              </a:rPr>
              <a:t>gezondheidsbeoordeling</a:t>
            </a:r>
            <a:endParaRPr lang="fr-FR" sz="1800" dirty="0">
              <a:latin typeface="Arial" charset="0"/>
              <a:ea typeface="Arial" charset="0"/>
              <a:cs typeface="Arial" charset="0"/>
            </a:endParaRPr>
          </a:p>
          <a:p>
            <a:pPr lvl="1"/>
            <a:r>
              <a:rPr lang="fr-FR" sz="1800" dirty="0" err="1">
                <a:latin typeface="Arial" charset="0"/>
                <a:ea typeface="Arial" charset="0"/>
                <a:cs typeface="Arial" charset="0"/>
              </a:rPr>
              <a:t>Voorbereiding</a:t>
            </a:r>
            <a:r>
              <a:rPr lang="fr-FR" sz="1800" dirty="0">
                <a:latin typeface="Arial" charset="0"/>
                <a:ea typeface="Arial" charset="0"/>
                <a:cs typeface="Arial" charset="0"/>
              </a:rPr>
              <a:t> – planning van </a:t>
            </a:r>
            <a:r>
              <a:rPr lang="fr-FR" sz="1800" dirty="0" err="1">
                <a:latin typeface="Arial" charset="0"/>
                <a:ea typeface="Arial" charset="0"/>
                <a:cs typeface="Arial" charset="0"/>
              </a:rPr>
              <a:t>onderzoeken</a:t>
            </a:r>
            <a:r>
              <a:rPr lang="fr-FR" sz="1800" dirty="0">
                <a:latin typeface="Arial" charset="0"/>
                <a:ea typeface="Arial" charset="0"/>
                <a:cs typeface="Arial" charset="0"/>
              </a:rPr>
              <a:t> </a:t>
            </a:r>
          </a:p>
          <a:p>
            <a:pPr marL="0" indent="0">
              <a:buNone/>
            </a:pPr>
            <a:endParaRPr lang="fr-FR" sz="1800" dirty="0">
              <a:latin typeface="Arial" charset="0"/>
              <a:ea typeface="Arial" charset="0"/>
              <a:cs typeface="Arial" charset="0"/>
            </a:endParaRPr>
          </a:p>
          <a:p>
            <a:r>
              <a:rPr lang="fr-FR" sz="2400" dirty="0" err="1">
                <a:latin typeface="Arial" charset="0"/>
                <a:cs typeface="Arial" charset="0"/>
              </a:rPr>
              <a:t>Vragen</a:t>
            </a:r>
            <a:r>
              <a:rPr lang="fr-FR" sz="2400" dirty="0">
                <a:latin typeface="Arial" charset="0"/>
                <a:cs typeface="Arial" charset="0"/>
              </a:rPr>
              <a:t> (11:15-11:45)</a:t>
            </a:r>
          </a:p>
          <a:p>
            <a:r>
              <a:rPr lang="fr-FR" sz="2400" dirty="0" err="1">
                <a:latin typeface="Arial" charset="0"/>
                <a:cs typeface="Arial" charset="0"/>
              </a:rPr>
              <a:t>Broodjeslunch</a:t>
            </a:r>
            <a:r>
              <a:rPr lang="fr-FR" sz="2400" dirty="0">
                <a:latin typeface="Arial" charset="0"/>
                <a:cs typeface="Arial" charset="0"/>
              </a:rPr>
              <a:t> </a:t>
            </a:r>
          </a:p>
          <a:p>
            <a:pPr marL="1290638" indent="0">
              <a:buNone/>
            </a:pPr>
            <a:endParaRPr lang="fr-FR" sz="2600" dirty="0">
              <a:latin typeface="Arial" charset="0"/>
              <a:ea typeface="Arial" charset="0"/>
              <a:cs typeface="Arial" charset="0"/>
            </a:endParaRPr>
          </a:p>
        </p:txBody>
      </p:sp>
      <p:sp>
        <p:nvSpPr>
          <p:cNvPr id="3" name="Espace réservé du contenu 2"/>
          <p:cNvSpPr>
            <a:spLocks noGrp="1"/>
          </p:cNvSpPr>
          <p:nvPr>
            <p:ph sz="quarter" idx="12"/>
          </p:nvPr>
        </p:nvSpPr>
        <p:spPr>
          <a:xfrm>
            <a:off x="505690" y="380111"/>
            <a:ext cx="2227677" cy="970608"/>
          </a:xfrm>
        </p:spPr>
        <p:txBody>
          <a:bodyPr>
            <a:normAutofit/>
          </a:bodyPr>
          <a:lstStyle/>
          <a:p>
            <a:r>
              <a:rPr lang="fr-FR"/>
              <a:t>Agenda</a:t>
            </a:r>
          </a:p>
        </p:txBody>
      </p:sp>
    </p:spTree>
    <p:extLst>
      <p:ext uri="{BB962C8B-B14F-4D97-AF65-F5344CB8AC3E}">
        <p14:creationId xmlns:p14="http://schemas.microsoft.com/office/powerpoint/2010/main" val="208204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Team </a:t>
            </a:r>
            <a:r>
              <a:rPr lang="fr-FR" err="1"/>
              <a:t>cohezio</a:t>
            </a:r>
            <a:endParaRPr lang="fr-FR"/>
          </a:p>
        </p:txBody>
      </p:sp>
    </p:spTree>
    <p:extLst>
      <p:ext uri="{BB962C8B-B14F-4D97-AF65-F5344CB8AC3E}">
        <p14:creationId xmlns:p14="http://schemas.microsoft.com/office/powerpoint/2010/main" val="1849512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7548B-7D46-EB40-E192-B49671E9B64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F0A3004-BC4F-A36C-B1FC-008265C246B8}"/>
              </a:ext>
            </a:extLst>
          </p:cNvPr>
          <p:cNvPicPr>
            <a:picLocks noChangeAspect="1"/>
          </p:cNvPicPr>
          <p:nvPr/>
        </p:nvPicPr>
        <p:blipFill>
          <a:blip r:embed="rId3"/>
          <a:stretch>
            <a:fillRect/>
          </a:stretch>
        </p:blipFill>
        <p:spPr>
          <a:xfrm>
            <a:off x="7043215" y="3798257"/>
            <a:ext cx="1758995" cy="2810528"/>
          </a:xfrm>
          <a:prstGeom prst="rect">
            <a:avLst/>
          </a:prstGeom>
        </p:spPr>
      </p:pic>
      <p:graphicFrame>
        <p:nvGraphicFramePr>
          <p:cNvPr id="6" name="Table 5">
            <a:extLst>
              <a:ext uri="{FF2B5EF4-FFF2-40B4-BE49-F238E27FC236}">
                <a16:creationId xmlns:a16="http://schemas.microsoft.com/office/drawing/2014/main" id="{3CA1D3C6-0E28-1D15-169C-3C147C741697}"/>
              </a:ext>
            </a:extLst>
          </p:cNvPr>
          <p:cNvGraphicFramePr>
            <a:graphicFrameLocks noGrp="1"/>
          </p:cNvGraphicFramePr>
          <p:nvPr/>
        </p:nvGraphicFramePr>
        <p:xfrm>
          <a:off x="838200" y="3599522"/>
          <a:ext cx="11255828" cy="3258477"/>
        </p:xfrm>
        <a:graphic>
          <a:graphicData uri="http://schemas.openxmlformats.org/drawingml/2006/table">
            <a:tbl>
              <a:tblPr firstRow="1" bandRow="1">
                <a:tableStyleId>{C083E6E3-FA7D-4D7B-A595-EF9225AFEA82}</a:tableStyleId>
              </a:tblPr>
              <a:tblGrid>
                <a:gridCol w="2813957">
                  <a:extLst>
                    <a:ext uri="{9D8B030D-6E8A-4147-A177-3AD203B41FA5}">
                      <a16:colId xmlns:a16="http://schemas.microsoft.com/office/drawing/2014/main" val="3084670554"/>
                    </a:ext>
                  </a:extLst>
                </a:gridCol>
                <a:gridCol w="2813957">
                  <a:extLst>
                    <a:ext uri="{9D8B030D-6E8A-4147-A177-3AD203B41FA5}">
                      <a16:colId xmlns:a16="http://schemas.microsoft.com/office/drawing/2014/main" val="1797979445"/>
                    </a:ext>
                  </a:extLst>
                </a:gridCol>
                <a:gridCol w="2813957">
                  <a:extLst>
                    <a:ext uri="{9D8B030D-6E8A-4147-A177-3AD203B41FA5}">
                      <a16:colId xmlns:a16="http://schemas.microsoft.com/office/drawing/2014/main" val="2504139106"/>
                    </a:ext>
                  </a:extLst>
                </a:gridCol>
                <a:gridCol w="2813957">
                  <a:extLst>
                    <a:ext uri="{9D8B030D-6E8A-4147-A177-3AD203B41FA5}">
                      <a16:colId xmlns:a16="http://schemas.microsoft.com/office/drawing/2014/main" val="3389109622"/>
                    </a:ext>
                  </a:extLst>
                </a:gridCol>
              </a:tblGrid>
              <a:tr h="3258477">
                <a:tc>
                  <a:txBody>
                    <a:bodyPr/>
                    <a:lstStyle/>
                    <a:p>
                      <a:pPr algn="ctr"/>
                      <a:r>
                        <a:rPr lang="en-US" sz="2000" dirty="0"/>
                        <a:t>CHRISTIANE</a:t>
                      </a:r>
                    </a:p>
                  </a:txBody>
                  <a:tcPr>
                    <a:lnL w="0">
                      <a:noFill/>
                    </a:lnL>
                    <a:lnR w="0">
                      <a:noFill/>
                    </a:lnR>
                    <a:lnT w="0">
                      <a:noFill/>
                    </a:lnT>
                    <a:lnB w="0">
                      <a:noFill/>
                    </a:lnB>
                  </a:tcPr>
                </a:tc>
                <a:tc>
                  <a:txBody>
                    <a:bodyPr/>
                    <a:lstStyle/>
                    <a:p>
                      <a:pPr algn="ctr"/>
                      <a:r>
                        <a:rPr lang="en-US" sz="2000" dirty="0"/>
                        <a:t>ELS</a:t>
                      </a:r>
                    </a:p>
                  </a:txBody>
                  <a:tcPr>
                    <a:lnL w="0">
                      <a:noFill/>
                    </a:lnL>
                    <a:lnR w="0">
                      <a:noFill/>
                    </a:lnR>
                    <a:lnT w="0">
                      <a:noFill/>
                    </a:lnT>
                    <a:lnB w="0">
                      <a:noFill/>
                    </a:lnB>
                  </a:tcPr>
                </a:tc>
                <a:tc>
                  <a:txBody>
                    <a:bodyPr/>
                    <a:lstStyle/>
                    <a:p>
                      <a:pPr algn="ctr"/>
                      <a:r>
                        <a:rPr lang="en-US" sz="2000" dirty="0"/>
                        <a:t>FANNY</a:t>
                      </a:r>
                    </a:p>
                  </a:txBody>
                  <a:tcPr>
                    <a:lnL w="0">
                      <a:noFill/>
                    </a:lnL>
                    <a:lnR w="0">
                      <a:noFill/>
                    </a:lnR>
                    <a:lnT w="0">
                      <a:noFill/>
                    </a:lnT>
                    <a:lnB w="0">
                      <a:noFill/>
                    </a:lnB>
                  </a:tcPr>
                </a:tc>
                <a:tc>
                  <a:txBody>
                    <a:bodyPr/>
                    <a:lstStyle/>
                    <a:p>
                      <a:pPr algn="ctr"/>
                      <a:r>
                        <a:rPr lang="en-US" sz="2000" dirty="0"/>
                        <a:t>VALERIE</a:t>
                      </a:r>
                    </a:p>
                  </a:txBody>
                  <a:tcPr>
                    <a:lnL w="0">
                      <a:noFill/>
                    </a:lnL>
                    <a:lnR w="0">
                      <a:noFill/>
                    </a:lnR>
                    <a:lnT w="0">
                      <a:noFill/>
                    </a:lnT>
                    <a:lnB w="0">
                      <a:noFill/>
                    </a:lnB>
                  </a:tcPr>
                </a:tc>
                <a:extLst>
                  <a:ext uri="{0D108BD9-81ED-4DB2-BD59-A6C34878D82A}">
                    <a16:rowId xmlns:a16="http://schemas.microsoft.com/office/drawing/2014/main" val="1134208434"/>
                  </a:ext>
                </a:extLst>
              </a:tr>
            </a:tbl>
          </a:graphicData>
        </a:graphic>
      </p:graphicFrame>
      <p:pic>
        <p:nvPicPr>
          <p:cNvPr id="20" name="Image 24">
            <a:extLst>
              <a:ext uri="{FF2B5EF4-FFF2-40B4-BE49-F238E27FC236}">
                <a16:creationId xmlns:a16="http://schemas.microsoft.com/office/drawing/2014/main" id="{8CCA9071-4674-C8C9-C3E9-DEE6A07670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6" y="1206008"/>
            <a:ext cx="1581149" cy="3466150"/>
          </a:xfrm>
          <a:prstGeom prst="rect">
            <a:avLst/>
          </a:prstGeom>
        </p:spPr>
      </p:pic>
      <p:sp>
        <p:nvSpPr>
          <p:cNvPr id="29" name="Espace réservé du contenu 3">
            <a:extLst>
              <a:ext uri="{FF2B5EF4-FFF2-40B4-BE49-F238E27FC236}">
                <a16:creationId xmlns:a16="http://schemas.microsoft.com/office/drawing/2014/main" id="{6D4D2680-5F14-D572-5E72-A8A0097E10CE}"/>
              </a:ext>
            </a:extLst>
          </p:cNvPr>
          <p:cNvSpPr txBox="1">
            <a:spLocks/>
          </p:cNvSpPr>
          <p:nvPr/>
        </p:nvSpPr>
        <p:spPr>
          <a:xfrm>
            <a:off x="1253836" y="141031"/>
            <a:ext cx="9684327" cy="426595"/>
          </a:xfrm>
          <a:prstGeom prst="rect">
            <a:avLst/>
          </a:prstGeom>
        </p:spPr>
        <p:txBody>
          <a:bodyPr lIns="91440" tIns="45720" rIns="91440" bIns="4572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dirty="0" err="1">
                <a:latin typeface="+mn-lt"/>
                <a:cs typeface="Arial"/>
              </a:rPr>
              <a:t>tEAM</a:t>
            </a:r>
            <a:r>
              <a:rPr lang="fr-BE" sz="2400" b="1" cap="all" dirty="0">
                <a:latin typeface="+mn-lt"/>
                <a:cs typeface="Arial"/>
              </a:rPr>
              <a:t> planners</a:t>
            </a:r>
            <a:endParaRPr lang="fr-BE" sz="2400" b="1" cap="all" dirty="0">
              <a:latin typeface="+mn-lt"/>
            </a:endParaRPr>
          </a:p>
        </p:txBody>
      </p:sp>
      <p:sp>
        <p:nvSpPr>
          <p:cNvPr id="3" name="Tekstvak 2">
            <a:extLst>
              <a:ext uri="{FF2B5EF4-FFF2-40B4-BE49-F238E27FC236}">
                <a16:creationId xmlns:a16="http://schemas.microsoft.com/office/drawing/2014/main" id="{415DB77E-094E-BE8E-5670-6D9D8A2E4D3D}"/>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2" name="Table 1">
            <a:extLst>
              <a:ext uri="{FF2B5EF4-FFF2-40B4-BE49-F238E27FC236}">
                <a16:creationId xmlns:a16="http://schemas.microsoft.com/office/drawing/2014/main" id="{0FD27ADA-CAEC-1429-1EB2-7A855ABF2467}"/>
              </a:ext>
            </a:extLst>
          </p:cNvPr>
          <p:cNvGraphicFramePr>
            <a:graphicFrameLocks noGrp="1"/>
          </p:cNvGraphicFramePr>
          <p:nvPr/>
        </p:nvGraphicFramePr>
        <p:xfrm>
          <a:off x="3091543" y="446314"/>
          <a:ext cx="5845629" cy="1615440"/>
        </p:xfrm>
        <a:graphic>
          <a:graphicData uri="http://schemas.openxmlformats.org/drawingml/2006/table">
            <a:tbl>
              <a:tblPr firstRow="1" bandRow="1">
                <a:tableStyleId>{C083E6E3-FA7D-4D7B-A595-EF9225AFEA82}</a:tableStyleId>
              </a:tblPr>
              <a:tblGrid>
                <a:gridCol w="5845629">
                  <a:extLst>
                    <a:ext uri="{9D8B030D-6E8A-4147-A177-3AD203B41FA5}">
                      <a16:colId xmlns:a16="http://schemas.microsoft.com/office/drawing/2014/main" val="749570884"/>
                    </a:ext>
                  </a:extLst>
                </a:gridCol>
              </a:tblGrid>
              <a:tr h="533998">
                <a:tc>
                  <a:txBody>
                    <a:bodyPr/>
                    <a:lstStyle/>
                    <a:p>
                      <a:pPr algn="ctr"/>
                      <a:r>
                        <a:rPr lang="en-US" sz="2000" dirty="0"/>
                        <a:t>   EVA – TEAMLEADER</a:t>
                      </a:r>
                    </a:p>
                    <a:p>
                      <a:pPr lvl="0" algn="ctr">
                        <a:buNone/>
                      </a:pPr>
                      <a:endParaRPr lang="en-US" sz="2000" dirty="0"/>
                    </a:p>
                    <a:p>
                      <a:pPr lvl="0" algn="ctr">
                        <a:buNone/>
                      </a:pPr>
                      <a:endParaRPr lang="en-US" sz="2000" dirty="0"/>
                    </a:p>
                    <a:p>
                      <a:pPr lvl="0" algn="ctr">
                        <a:buNone/>
                      </a:pPr>
                      <a:endParaRPr lang="en-US" sz="2000" dirty="0"/>
                    </a:p>
                    <a:p>
                      <a:pPr lvl="0" algn="ctr">
                        <a:buNone/>
                      </a:pPr>
                      <a:endParaRPr lang="en-US" sz="2000" dirty="0"/>
                    </a:p>
                  </a:txBody>
                  <a:tcPr>
                    <a:lnL w="0">
                      <a:noFill/>
                    </a:lnL>
                    <a:lnR w="0">
                      <a:noFill/>
                    </a:lnR>
                    <a:lnT w="0">
                      <a:noFill/>
                    </a:lnT>
                    <a:lnB w="0">
                      <a:noFill/>
                    </a:lnB>
                  </a:tcPr>
                </a:tc>
                <a:extLst>
                  <a:ext uri="{0D108BD9-81ED-4DB2-BD59-A6C34878D82A}">
                    <a16:rowId xmlns:a16="http://schemas.microsoft.com/office/drawing/2014/main" val="3339613121"/>
                  </a:ext>
                </a:extLst>
              </a:tr>
            </a:tbl>
          </a:graphicData>
        </a:graphic>
      </p:graphicFrame>
      <p:pic>
        <p:nvPicPr>
          <p:cNvPr id="1026" name="Picture 2">
            <a:extLst>
              <a:ext uri="{FF2B5EF4-FFF2-40B4-BE49-F238E27FC236}">
                <a16:creationId xmlns:a16="http://schemas.microsoft.com/office/drawing/2014/main" id="{90B6E03D-465A-3775-8EF7-38EE09FD9B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499" y="801378"/>
            <a:ext cx="2133000" cy="28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a16="http://schemas.microsoft.com/office/drawing/2014/main" id="{476DFD44-53C4-745B-95A1-42134DD13B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5677" y="3939069"/>
            <a:ext cx="2133000" cy="28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a:extLst>
              <a:ext uri="{FF2B5EF4-FFF2-40B4-BE49-F238E27FC236}">
                <a16:creationId xmlns:a16="http://schemas.microsoft.com/office/drawing/2014/main" id="{D56C813C-F275-C87A-D874-84810B5764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90110" y="3939070"/>
            <a:ext cx="2133000" cy="28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a:extLst>
              <a:ext uri="{FF2B5EF4-FFF2-40B4-BE49-F238E27FC236}">
                <a16:creationId xmlns:a16="http://schemas.microsoft.com/office/drawing/2014/main" id="{A1037CCA-1575-9DD2-1230-260AD06DBB7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92672" y="3917664"/>
            <a:ext cx="2133000" cy="28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a:extLst>
              <a:ext uri="{FF2B5EF4-FFF2-40B4-BE49-F238E27FC236}">
                <a16:creationId xmlns:a16="http://schemas.microsoft.com/office/drawing/2014/main" id="{DF9E8009-D9FB-A705-1424-E662C59BAD0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69468" y="3939069"/>
            <a:ext cx="2133000" cy="28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0138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ED997-9CB8-1BAC-4257-76733A2F74EF}"/>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9DC37F72-F9E6-D281-CA2F-EF9C7586F41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1E33CF93-7BDF-8525-D3A4-CBA5AC132F82}"/>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EC45BD82-D33B-9444-5F24-6BD2EC4DB239}"/>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AC535850-3EC4-5C91-4BAB-73C400D35E9A}"/>
              </a:ext>
            </a:extLst>
          </p:cNvPr>
          <p:cNvGraphicFramePr>
            <a:graphicFrameLocks noGrp="1"/>
          </p:cNvGraphicFramePr>
          <p:nvPr>
            <p:extLst>
              <p:ext uri="{D42A27DB-BD31-4B8C-83A1-F6EECF244321}">
                <p14:modId xmlns:p14="http://schemas.microsoft.com/office/powerpoint/2010/main" val="3189420522"/>
              </p:ext>
            </p:extLst>
          </p:nvPr>
        </p:nvGraphicFramePr>
        <p:xfrm>
          <a:off x="2031999" y="1175657"/>
          <a:ext cx="9049657" cy="4952999"/>
        </p:xfrm>
        <a:graphic>
          <a:graphicData uri="http://schemas.openxmlformats.org/drawingml/2006/table">
            <a:tbl>
              <a:tblPr firstRow="1" bandRow="1">
                <a:tableStyleId>{C083E6E3-FA7D-4D7B-A595-EF9225AFEA82}</a:tableStyleId>
              </a:tblPr>
              <a:tblGrid>
                <a:gridCol w="4446739">
                  <a:extLst>
                    <a:ext uri="{9D8B030D-6E8A-4147-A177-3AD203B41FA5}">
                      <a16:colId xmlns:a16="http://schemas.microsoft.com/office/drawing/2014/main" val="1745248158"/>
                    </a:ext>
                  </a:extLst>
                </a:gridCol>
                <a:gridCol w="4602918">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a:cs typeface="Arial"/>
                        </a:rPr>
                      </a:br>
                      <a:r>
                        <a:rPr lang="nl-BE" sz="4400" b="0" i="0" u="none" strike="noStrike" dirty="0">
                          <a:solidFill>
                            <a:srgbClr val="000000"/>
                          </a:solidFill>
                          <a:effectLst/>
                          <a:latin typeface="Arial"/>
                          <a:cs typeface="Arial"/>
                        </a:rPr>
                        <a:t>Tatiana:</a:t>
                      </a:r>
                      <a:br>
                        <a:rPr lang="nl-BE" sz="1800" b="0" i="0" u="none" strike="noStrike" dirty="0">
                          <a:solidFill>
                            <a:srgbClr val="000000"/>
                          </a:solidFill>
                          <a:effectLst/>
                          <a:latin typeface="Arial"/>
                          <a:cs typeface="Arial"/>
                        </a:rPr>
                      </a:br>
                      <a:endParaRPr lang="nl-BE" sz="1800" b="0" i="0" u="none" strike="noStrike">
                        <a:solidFill>
                          <a:srgbClr val="000000"/>
                        </a:solidFill>
                        <a:effectLst/>
                        <a:latin typeface="Arial"/>
                        <a:cs typeface="Arial"/>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919201</a:t>
                      </a:r>
                      <a:r>
                        <a:rPr lang="nl-BE" sz="1800" dirty="0">
                          <a:latin typeface="Arial"/>
                          <a:cs typeface="Arial"/>
                        </a:rPr>
                        <a:t> </a:t>
                      </a:r>
                      <a:r>
                        <a:rPr lang="nl-BE" sz="1800" b="0" i="0" u="none" strike="noStrike" dirty="0">
                          <a:solidFill>
                            <a:srgbClr val="000000"/>
                          </a:solidFill>
                          <a:effectLst/>
                          <a:latin typeface="Arial"/>
                          <a:cs typeface="Arial"/>
                        </a:rPr>
                        <a:t>Scholengroep 1 - Antwerpen</a:t>
                      </a:r>
                    </a:p>
                    <a:p>
                      <a:pPr marL="285750" indent="-285750">
                        <a:buFont typeface="Wingdings" panose="05000000000000000000" pitchFamily="2" charset="2"/>
                        <a:buChar char="§"/>
                      </a:pPr>
                      <a:r>
                        <a:rPr lang="en-US" sz="1800" b="0" i="0" u="none" strike="noStrike" dirty="0">
                          <a:solidFill>
                            <a:srgbClr val="000000"/>
                          </a:solidFill>
                          <a:effectLst/>
                          <a:latin typeface="Arial" panose="020B0604020202020204" pitchFamily="34" charset="0"/>
                          <a:cs typeface="Arial" panose="020B0604020202020204" pitchFamily="34" charset="0"/>
                        </a:rPr>
                        <a:t>919203</a:t>
                      </a:r>
                      <a:r>
                        <a:rPr lang="en-US" sz="1800" dirty="0">
                          <a:latin typeface="Arial" panose="020B0604020202020204" pitchFamily="34" charset="0"/>
                          <a:cs typeface="Arial" panose="020B0604020202020204" pitchFamily="34" charset="0"/>
                        </a:rPr>
                        <a:t> </a:t>
                      </a:r>
                      <a:r>
                        <a:rPr lang="en-US" sz="1800" b="0" i="0" u="none" strike="noStrike" dirty="0">
                          <a:solidFill>
                            <a:srgbClr val="000000"/>
                          </a:solidFill>
                          <a:effectLst/>
                          <a:latin typeface="Arial" panose="020B0604020202020204" pitchFamily="34" charset="0"/>
                          <a:cs typeface="Arial" panose="020B0604020202020204" pitchFamily="34" charset="0"/>
                        </a:rPr>
                        <a:t>Scholengroep 3 - </a:t>
                      </a:r>
                      <a:r>
                        <a:rPr lang="en-US" sz="1800" b="0" i="0" u="none" strike="noStrike" dirty="0" err="1">
                          <a:solidFill>
                            <a:srgbClr val="000000"/>
                          </a:solidFill>
                          <a:effectLst/>
                          <a:latin typeface="Arial" panose="020B0604020202020204" pitchFamily="34" charset="0"/>
                          <a:cs typeface="Arial" panose="020B0604020202020204" pitchFamily="34" charset="0"/>
                        </a:rPr>
                        <a:t>Invento</a:t>
                      </a:r>
                      <a:r>
                        <a:rPr lang="en-US" sz="1800" b="0" i="0" u="none" strike="noStrike" dirty="0">
                          <a:solidFill>
                            <a:srgbClr val="000000"/>
                          </a:solidFill>
                          <a:effectLst/>
                          <a:latin typeface="Arial" panose="020B0604020202020204" pitchFamily="34" charset="0"/>
                          <a:cs typeface="Arial" panose="020B0604020202020204" pitchFamily="34" charset="0"/>
                        </a:rPr>
                        <a:t> GO!</a:t>
                      </a:r>
                      <a:r>
                        <a:rPr lang="en-US" sz="1800" dirty="0">
                          <a:latin typeface="Arial" panose="020B0604020202020204" pitchFamily="34" charset="0"/>
                          <a:cs typeface="Arial" panose="020B0604020202020204" pitchFamily="34" charset="0"/>
                        </a:rPr>
                        <a:t> </a:t>
                      </a:r>
                      <a:endParaRPr lang="nl-BE" sz="1800" b="1"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panose="020B0604020202020204" pitchFamily="34" charset="0"/>
                          <a:cs typeface="Arial" panose="020B0604020202020204" pitchFamily="34" charset="0"/>
                        </a:rPr>
                        <a:t>919205</a:t>
                      </a:r>
                      <a:r>
                        <a:rPr lang="nl-BE" sz="1800" dirty="0">
                          <a:latin typeface="Arial" panose="020B0604020202020204" pitchFamily="34" charset="0"/>
                          <a:cs typeface="Arial" panose="020B0604020202020204" pitchFamily="34" charset="0"/>
                        </a:rPr>
                        <a:t> </a:t>
                      </a:r>
                      <a:r>
                        <a:rPr lang="nl-BE" sz="1800" b="0" i="0" u="none" strike="noStrike" dirty="0">
                          <a:solidFill>
                            <a:srgbClr val="000000"/>
                          </a:solidFill>
                          <a:effectLst/>
                          <a:latin typeface="Arial" panose="020B0604020202020204" pitchFamily="34" charset="0"/>
                          <a:cs typeface="Arial" panose="020B0604020202020204" pitchFamily="34" charset="0"/>
                        </a:rPr>
                        <a:t>Scholengroep 5</a:t>
                      </a:r>
                      <a:r>
                        <a:rPr lang="nl-BE" sz="1800" dirty="0">
                          <a:latin typeface="Arial" panose="020B0604020202020204" pitchFamily="34" charset="0"/>
                          <a:cs typeface="Arial" panose="020B0604020202020204" pitchFamily="34" charset="0"/>
                        </a:rPr>
                        <a:t> </a:t>
                      </a:r>
                      <a:endParaRPr lang="nl-BE" sz="1800" b="1"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919206</a:t>
                      </a:r>
                      <a:r>
                        <a:rPr lang="nl-BE" sz="1800" dirty="0">
                          <a:latin typeface="Arial"/>
                          <a:cs typeface="Arial"/>
                        </a:rPr>
                        <a:t> </a:t>
                      </a:r>
                      <a:r>
                        <a:rPr lang="nl-BE" sz="1800" b="0" i="0" u="none" strike="noStrike" dirty="0">
                          <a:solidFill>
                            <a:srgbClr val="000000"/>
                          </a:solidFill>
                          <a:effectLst/>
                          <a:latin typeface="Arial"/>
                          <a:cs typeface="Arial"/>
                        </a:rPr>
                        <a:t>Scholengroep 6 - Rivierland</a:t>
                      </a:r>
                      <a:endParaRPr lang="nl-BE" sz="1800" dirty="0">
                        <a:latin typeface="Arial"/>
                        <a:cs typeface="Aria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4" name="Afbeelding 3" descr="Afbeelding met Menselijk gezicht, persoon, glimlach, kleding&#10;&#10;Automatisch gegenereerde beschrijving">
            <a:extLst>
              <a:ext uri="{FF2B5EF4-FFF2-40B4-BE49-F238E27FC236}">
                <a16:creationId xmlns:a16="http://schemas.microsoft.com/office/drawing/2014/main" id="{CC6D0783-6D6A-36FC-92A8-B0385CA5C813}"/>
              </a:ext>
            </a:extLst>
          </p:cNvPr>
          <p:cNvPicPr>
            <a:picLocks noChangeAspect="1"/>
          </p:cNvPicPr>
          <p:nvPr/>
        </p:nvPicPr>
        <p:blipFill>
          <a:blip r:embed="rId4"/>
          <a:stretch>
            <a:fillRect/>
          </a:stretch>
        </p:blipFill>
        <p:spPr>
          <a:xfrm>
            <a:off x="8239037" y="1631809"/>
            <a:ext cx="3241684" cy="4320000"/>
          </a:xfrm>
          <a:prstGeom prst="rect">
            <a:avLst/>
          </a:prstGeom>
        </p:spPr>
      </p:pic>
    </p:spTree>
    <p:extLst>
      <p:ext uri="{BB962C8B-B14F-4D97-AF65-F5344CB8AC3E}">
        <p14:creationId xmlns:p14="http://schemas.microsoft.com/office/powerpoint/2010/main" val="108248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F89AC-F2CA-6F9E-EDAA-506E6BC2FB27}"/>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57D075F9-EC0E-2F7D-822D-29CB4F05F0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5F3FE0A4-BC85-35C0-157F-D0C9FEF054BA}"/>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10BC834D-E139-F582-E45F-5EC230CF457A}"/>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C4923A24-9194-2784-92D7-5CB449233A5D}"/>
              </a:ext>
            </a:extLst>
          </p:cNvPr>
          <p:cNvGraphicFramePr>
            <a:graphicFrameLocks noGrp="1"/>
          </p:cNvGraphicFramePr>
          <p:nvPr>
            <p:extLst>
              <p:ext uri="{D42A27DB-BD31-4B8C-83A1-F6EECF244321}">
                <p14:modId xmlns:p14="http://schemas.microsoft.com/office/powerpoint/2010/main" val="3758070976"/>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Ferdes:</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noProof="0" dirty="0">
                          <a:solidFill>
                            <a:srgbClr val="000000"/>
                          </a:solidFill>
                          <a:effectLst/>
                          <a:latin typeface="Arial"/>
                        </a:rPr>
                        <a:t>919207</a:t>
                      </a:r>
                      <a:r>
                        <a:rPr lang="nl-BE" sz="1800" b="1" i="0" u="none" strike="noStrike" noProof="0" dirty="0">
                          <a:solidFill>
                            <a:srgbClr val="000000"/>
                          </a:solidFill>
                          <a:effectLst/>
                          <a:latin typeface="Arial"/>
                        </a:rPr>
                        <a:t> </a:t>
                      </a:r>
                      <a:r>
                        <a:rPr lang="nl-BE" sz="1800" b="0" i="0" u="none" strike="noStrike" noProof="0" dirty="0">
                          <a:solidFill>
                            <a:srgbClr val="000000"/>
                          </a:solidFill>
                          <a:effectLst/>
                          <a:latin typeface="Arial"/>
                        </a:rPr>
                        <a:t>Scholengroep 7 - Fluxus</a:t>
                      </a:r>
                      <a:r>
                        <a:rPr lang="nl-BE" sz="1800" b="1" i="0" u="none" strike="noStrike" noProof="0" dirty="0">
                          <a:solidFill>
                            <a:srgbClr val="000000"/>
                          </a:solidFill>
                          <a:effectLst/>
                          <a:latin typeface="Arial"/>
                        </a:rPr>
                        <a:t> </a:t>
                      </a:r>
                      <a:r>
                        <a:rPr lang="nl-BE" sz="1800" b="0" i="0" u="none" strike="noStrike" dirty="0">
                          <a:solidFill>
                            <a:srgbClr val="000000"/>
                          </a:solidFill>
                          <a:effectLst/>
                          <a:latin typeface="Arial"/>
                          <a:cs typeface="Arial"/>
                        </a:rPr>
                        <a:t>919209</a:t>
                      </a:r>
                      <a:r>
                        <a:rPr lang="nl-BE" sz="1800" dirty="0">
                          <a:latin typeface="Arial"/>
                          <a:cs typeface="Arial"/>
                        </a:rPr>
                        <a:t> </a:t>
                      </a:r>
                      <a:r>
                        <a:rPr lang="nl-BE" sz="1800" b="0" i="0" u="none" strike="noStrike" dirty="0">
                          <a:solidFill>
                            <a:srgbClr val="000000"/>
                          </a:solidFill>
                          <a:effectLst/>
                          <a:latin typeface="Arial"/>
                          <a:cs typeface="Arial"/>
                        </a:rPr>
                        <a:t>Scholengroep 9 - Ringscholen - </a:t>
                      </a:r>
                      <a:r>
                        <a:rPr lang="nl-BE" sz="1800" b="0" i="0" u="none" strike="noStrike" dirty="0" err="1">
                          <a:solidFill>
                            <a:srgbClr val="000000"/>
                          </a:solidFill>
                          <a:effectLst/>
                          <a:latin typeface="Arial"/>
                          <a:cs typeface="Arial"/>
                        </a:rPr>
                        <a:t>Unik</a:t>
                      </a:r>
                      <a:r>
                        <a:rPr lang="nl-BE" sz="1800" dirty="0">
                          <a:latin typeface="Arial"/>
                          <a:cs typeface="Arial"/>
                        </a:rPr>
                        <a:t> </a:t>
                      </a:r>
                      <a:endParaRPr lang="nl-BE" sz="1800" b="1" i="0" u="none" strike="noStrike">
                        <a:solidFill>
                          <a:srgbClr val="000000"/>
                        </a:solidFill>
                        <a:effectLst/>
                        <a:latin typeface="Arial"/>
                        <a:cs typeface="Arial"/>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919210</a:t>
                      </a:r>
                      <a:r>
                        <a:rPr lang="nl-BE" sz="1800" dirty="0">
                          <a:latin typeface="Arial"/>
                          <a:cs typeface="Arial"/>
                        </a:rPr>
                        <a:t> </a:t>
                      </a:r>
                      <a:r>
                        <a:rPr lang="nl-BE" sz="1800" b="0" i="0" u="none" strike="noStrike" dirty="0">
                          <a:solidFill>
                            <a:srgbClr val="000000"/>
                          </a:solidFill>
                          <a:effectLst/>
                          <a:latin typeface="Arial"/>
                          <a:cs typeface="Arial"/>
                        </a:rPr>
                        <a:t>Scholengroep 10 - Scoop</a:t>
                      </a:r>
                      <a:r>
                        <a:rPr lang="nl-BE" sz="1800" dirty="0">
                          <a:latin typeface="Arial"/>
                          <a:cs typeface="Arial"/>
                        </a:rPr>
                        <a:t> </a:t>
                      </a:r>
                    </a:p>
                    <a:p>
                      <a:pPr marL="285750" indent="-285750">
                        <a:buFont typeface="Wingdings" panose="05000000000000000000" pitchFamily="2" charset="2"/>
                        <a:buChar char="§"/>
                      </a:pPr>
                      <a:endParaRPr lang="nl-BE" sz="1800" dirty="0">
                        <a:latin typeface="Arial"/>
                        <a:cs typeface="Arial"/>
                      </a:endParaRPr>
                    </a:p>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4" name="Afbeelding 3" descr="Afbeelding met persoon, Menselijk gezicht, trui, kleding&#10;&#10;Automatisch gegenereerde beschrijving">
            <a:extLst>
              <a:ext uri="{FF2B5EF4-FFF2-40B4-BE49-F238E27FC236}">
                <a16:creationId xmlns:a16="http://schemas.microsoft.com/office/drawing/2014/main" id="{B187964F-EF25-B0C3-3821-0B3D0CE98A8E}"/>
              </a:ext>
            </a:extLst>
          </p:cNvPr>
          <p:cNvPicPr>
            <a:picLocks noChangeAspect="1"/>
          </p:cNvPicPr>
          <p:nvPr/>
        </p:nvPicPr>
        <p:blipFill>
          <a:blip r:embed="rId4"/>
          <a:stretch>
            <a:fillRect/>
          </a:stretch>
        </p:blipFill>
        <p:spPr>
          <a:xfrm>
            <a:off x="8397485" y="1492156"/>
            <a:ext cx="3241684" cy="4320000"/>
          </a:xfrm>
          <a:prstGeom prst="rect">
            <a:avLst/>
          </a:prstGeom>
        </p:spPr>
      </p:pic>
    </p:spTree>
    <p:extLst>
      <p:ext uri="{BB962C8B-B14F-4D97-AF65-F5344CB8AC3E}">
        <p14:creationId xmlns:p14="http://schemas.microsoft.com/office/powerpoint/2010/main" val="1567103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D36A9-823C-5C11-D24F-AE3F0A04A6EE}"/>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6A4952C0-23AF-DCBA-2C0D-355A1E38F4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53AE8038-FFD4-3AD0-CD62-2623B08399B5}"/>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EF9A2738-6A0B-798D-D7E9-348C3568E2DF}"/>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E1677F89-3F08-CB6C-EFD2-D2D36DD5325F}"/>
              </a:ext>
            </a:extLst>
          </p:cNvPr>
          <p:cNvGraphicFramePr>
            <a:graphicFrameLocks noGrp="1"/>
          </p:cNvGraphicFramePr>
          <p:nvPr>
            <p:extLst>
              <p:ext uri="{D42A27DB-BD31-4B8C-83A1-F6EECF244321}">
                <p14:modId xmlns:p14="http://schemas.microsoft.com/office/powerpoint/2010/main" val="2718962059"/>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Elke:</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919207</a:t>
                      </a:r>
                      <a:r>
                        <a:rPr lang="nl-BE" sz="1800" dirty="0">
                          <a:latin typeface="Arial"/>
                          <a:cs typeface="Arial"/>
                        </a:rPr>
                        <a:t> </a:t>
                      </a:r>
                      <a:r>
                        <a:rPr lang="nl-BE" sz="1800" b="0" i="0" u="none" strike="noStrike" dirty="0">
                          <a:solidFill>
                            <a:srgbClr val="000000"/>
                          </a:solidFill>
                          <a:effectLst/>
                          <a:latin typeface="Arial"/>
                          <a:cs typeface="Arial"/>
                        </a:rPr>
                        <a:t>Scholengroep 7 - Fluxus</a:t>
                      </a:r>
                      <a:endParaRPr lang="nl-BE" sz="1800" b="1" i="0" u="none" strike="noStrike" dirty="0">
                        <a:solidFill>
                          <a:srgbClr val="000000"/>
                        </a:solidFill>
                        <a:effectLst/>
                        <a:latin typeface="Arial"/>
                        <a:cs typeface="Arial"/>
                      </a:endParaRPr>
                    </a:p>
                    <a:p>
                      <a:pPr marL="285750" indent="-285750">
                        <a:buFont typeface="Wingdings" panose="05000000000000000000" pitchFamily="2" charset="2"/>
                        <a:buChar char="§"/>
                      </a:pPr>
                      <a:r>
                        <a:rPr lang="nl-BE" sz="1800" b="0" i="0" u="none" strike="noStrike" dirty="0">
                          <a:solidFill>
                            <a:srgbClr val="000000"/>
                          </a:solidFill>
                          <a:effectLst/>
                          <a:latin typeface="Arial" panose="020B0604020202020204" pitchFamily="34" charset="0"/>
                          <a:cs typeface="Arial" panose="020B0604020202020204" pitchFamily="34" charset="0"/>
                        </a:rPr>
                        <a:t>919212</a:t>
                      </a:r>
                      <a:r>
                        <a:rPr lang="nl-BE" sz="1800" dirty="0">
                          <a:latin typeface="Arial" panose="020B0604020202020204" pitchFamily="34" charset="0"/>
                          <a:cs typeface="Arial" panose="020B0604020202020204" pitchFamily="34" charset="0"/>
                        </a:rPr>
                        <a:t> </a:t>
                      </a:r>
                      <a:r>
                        <a:rPr lang="nl-BE" sz="1800" b="0" i="0" u="none" strike="noStrike" dirty="0">
                          <a:solidFill>
                            <a:srgbClr val="000000"/>
                          </a:solidFill>
                          <a:effectLst/>
                          <a:latin typeface="Arial" panose="020B0604020202020204" pitchFamily="34" charset="0"/>
                          <a:cs typeface="Arial" panose="020B0604020202020204" pitchFamily="34" charset="0"/>
                        </a:rPr>
                        <a:t>Scholengroep 12 - </a:t>
                      </a:r>
                      <a:r>
                        <a:rPr lang="nl-BE" sz="1800" b="0" i="0" u="none" strike="noStrike" dirty="0" err="1">
                          <a:solidFill>
                            <a:srgbClr val="000000"/>
                          </a:solidFill>
                          <a:effectLst/>
                          <a:latin typeface="Arial" panose="020B0604020202020204" pitchFamily="34" charset="0"/>
                          <a:cs typeface="Arial" panose="020B0604020202020204" pitchFamily="34" charset="0"/>
                        </a:rPr>
                        <a:t>Adite</a:t>
                      </a:r>
                      <a:r>
                        <a:rPr lang="nl-BE" sz="1800" dirty="0">
                          <a:latin typeface="Arial" panose="020B0604020202020204" pitchFamily="34" charset="0"/>
                          <a:cs typeface="Arial" panose="020B0604020202020204" pitchFamily="34" charset="0"/>
                        </a:rPr>
                        <a:t> </a:t>
                      </a:r>
                    </a:p>
                    <a:p>
                      <a:pPr marL="285750" indent="-285750">
                        <a:buFont typeface="Wingdings" panose="05000000000000000000" pitchFamily="2" charset="2"/>
                        <a:buChar char="§"/>
                      </a:pPr>
                      <a:r>
                        <a:rPr lang="nl-BE" sz="1800" b="0" i="0" u="none" strike="noStrike" dirty="0">
                          <a:solidFill>
                            <a:srgbClr val="000000"/>
                          </a:solidFill>
                          <a:effectLst/>
                          <a:latin typeface="Arial" panose="020B0604020202020204" pitchFamily="34" charset="0"/>
                          <a:cs typeface="Arial" panose="020B0604020202020204" pitchFamily="34" charset="0"/>
                        </a:rPr>
                        <a:t>919214</a:t>
                      </a:r>
                      <a:r>
                        <a:rPr lang="nl-BE" sz="1800" dirty="0">
                          <a:latin typeface="Arial" panose="020B0604020202020204" pitchFamily="34" charset="0"/>
                          <a:cs typeface="Arial" panose="020B0604020202020204" pitchFamily="34" charset="0"/>
                        </a:rPr>
                        <a:t> </a:t>
                      </a:r>
                      <a:r>
                        <a:rPr lang="nl-BE" sz="1800" b="0" i="0" u="none" strike="noStrike" dirty="0">
                          <a:solidFill>
                            <a:srgbClr val="000000"/>
                          </a:solidFill>
                          <a:effectLst/>
                          <a:latin typeface="Arial" panose="020B0604020202020204" pitchFamily="34" charset="0"/>
                          <a:cs typeface="Arial" panose="020B0604020202020204" pitchFamily="34" charset="0"/>
                        </a:rPr>
                        <a:t>Scholengroep 14 - SAM</a:t>
                      </a:r>
                      <a:r>
                        <a:rPr lang="nl-BE" sz="1800" dirty="0">
                          <a:latin typeface="Arial" panose="020B0604020202020204" pitchFamily="34" charset="0"/>
                          <a:cs typeface="Arial" panose="020B0604020202020204" pitchFamily="34" charset="0"/>
                        </a:rPr>
                        <a:t> </a:t>
                      </a:r>
                      <a:endParaRPr lang="nl-BE" sz="1800" dirty="0">
                        <a:solidFill>
                          <a:srgbClr val="000000"/>
                        </a:solidFill>
                        <a:latin typeface="Arial" panose="020B0604020202020204" pitchFamily="34" charset="0"/>
                        <a:cs typeface="Arial" panose="020B0604020202020204" pitchFamily="34" charset="0"/>
                      </a:endParaRPr>
                    </a:p>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5" name="Afbeelding 4" descr="Afbeelding met Menselijk gezicht, persoon, kleding, boom&#10;&#10;Automatisch gegenereerde beschrijving">
            <a:extLst>
              <a:ext uri="{FF2B5EF4-FFF2-40B4-BE49-F238E27FC236}">
                <a16:creationId xmlns:a16="http://schemas.microsoft.com/office/drawing/2014/main" id="{CB12EF45-3370-5606-FBF7-26A800F6F160}"/>
              </a:ext>
            </a:extLst>
          </p:cNvPr>
          <p:cNvPicPr>
            <a:picLocks noChangeAspect="1"/>
          </p:cNvPicPr>
          <p:nvPr/>
        </p:nvPicPr>
        <p:blipFill>
          <a:blip r:embed="rId4"/>
          <a:stretch>
            <a:fillRect/>
          </a:stretch>
        </p:blipFill>
        <p:spPr>
          <a:xfrm>
            <a:off x="8239037" y="1583870"/>
            <a:ext cx="3241684" cy="4320000"/>
          </a:xfrm>
          <a:prstGeom prst="rect">
            <a:avLst/>
          </a:prstGeom>
        </p:spPr>
      </p:pic>
    </p:spTree>
    <p:extLst>
      <p:ext uri="{BB962C8B-B14F-4D97-AF65-F5344CB8AC3E}">
        <p14:creationId xmlns:p14="http://schemas.microsoft.com/office/powerpoint/2010/main" val="1360617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21E40-5EDD-61AD-C8C9-A5E930F8B215}"/>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334F8B42-5BD9-8961-9104-E95FE68A4E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B1BF60C1-A48B-D9B9-35E6-A1039A3DDA22}"/>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77D9F847-5548-8E8B-098B-959010BB328F}"/>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3B2C1294-CD9C-E040-DD40-8B8370ED9310}"/>
              </a:ext>
            </a:extLst>
          </p:cNvPr>
          <p:cNvGraphicFramePr>
            <a:graphicFrameLocks noGrp="1"/>
          </p:cNvGraphicFramePr>
          <p:nvPr>
            <p:extLst>
              <p:ext uri="{D42A27DB-BD31-4B8C-83A1-F6EECF244321}">
                <p14:modId xmlns:p14="http://schemas.microsoft.com/office/powerpoint/2010/main" val="2356229726"/>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Sabrina:</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919211</a:t>
                      </a:r>
                      <a:r>
                        <a:rPr lang="nl-BE" sz="1800" dirty="0">
                          <a:latin typeface="Arial"/>
                          <a:cs typeface="Arial"/>
                        </a:rPr>
                        <a:t> </a:t>
                      </a:r>
                      <a:r>
                        <a:rPr lang="nl-BE" sz="1800" b="0" i="0" u="none" strike="noStrike">
                          <a:solidFill>
                            <a:srgbClr val="000000"/>
                          </a:solidFill>
                          <a:effectLst/>
                          <a:latin typeface="Arial"/>
                          <a:cs typeface="Arial"/>
                        </a:rPr>
                        <a:t>Scholengroep 11 - Huis</a:t>
                      </a:r>
                      <a:endParaRPr lang="nl-BE" sz="1800" dirty="0">
                        <a:latin typeface="Arial"/>
                        <a:cs typeface="Arial"/>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919213</a:t>
                      </a:r>
                      <a:r>
                        <a:rPr lang="nl-BE" sz="1800" dirty="0">
                          <a:latin typeface="Arial"/>
                          <a:cs typeface="Arial"/>
                        </a:rPr>
                        <a:t> </a:t>
                      </a:r>
                      <a:r>
                        <a:rPr lang="nl-BE" sz="1800" b="0" i="0" u="none" strike="noStrike" dirty="0">
                          <a:solidFill>
                            <a:srgbClr val="000000"/>
                          </a:solidFill>
                          <a:effectLst/>
                          <a:latin typeface="Arial"/>
                          <a:cs typeface="Arial"/>
                        </a:rPr>
                        <a:t>Scholengroep 13 - Wijs</a:t>
                      </a:r>
                      <a:endParaRPr lang="nl-BE" sz="1800" dirty="0">
                        <a:latin typeface="Arial"/>
                        <a:cs typeface="Arial"/>
                      </a:endParaRPr>
                    </a:p>
                    <a:p>
                      <a:pPr marL="285750" indent="-285750">
                        <a:buFont typeface="Wingdings" panose="05000000000000000000" pitchFamily="2" charset="2"/>
                        <a:buChar char="§"/>
                      </a:pPr>
                      <a:r>
                        <a:rPr lang="nl-BE" sz="1800" b="0" i="0" u="none" strike="noStrike" dirty="0">
                          <a:solidFill>
                            <a:srgbClr val="000000"/>
                          </a:solidFill>
                          <a:effectLst/>
                          <a:latin typeface="Arial" panose="020B0604020202020204" pitchFamily="34" charset="0"/>
                          <a:cs typeface="Arial" panose="020B0604020202020204" pitchFamily="34" charset="0"/>
                        </a:rPr>
                        <a:t>919215</a:t>
                      </a:r>
                      <a:r>
                        <a:rPr lang="nl-BE" sz="1800" dirty="0">
                          <a:latin typeface="Arial" panose="020B0604020202020204" pitchFamily="34" charset="0"/>
                          <a:cs typeface="Arial" panose="020B0604020202020204" pitchFamily="34" charset="0"/>
                        </a:rPr>
                        <a:t> </a:t>
                      </a:r>
                      <a:r>
                        <a:rPr lang="nl-BE" sz="1800" b="0" i="0" u="none" strike="noStrike" dirty="0">
                          <a:solidFill>
                            <a:srgbClr val="000000"/>
                          </a:solidFill>
                          <a:effectLst/>
                          <a:latin typeface="Arial" panose="020B0604020202020204" pitchFamily="34" charset="0"/>
                          <a:cs typeface="Arial" panose="020B0604020202020204" pitchFamily="34" charset="0"/>
                        </a:rPr>
                        <a:t>Scholengroep 15 - </a:t>
                      </a:r>
                      <a:r>
                        <a:rPr lang="nl-BE" sz="1800" b="0" i="0" u="none" strike="noStrike" dirty="0" err="1">
                          <a:solidFill>
                            <a:srgbClr val="000000"/>
                          </a:solidFill>
                          <a:effectLst/>
                          <a:latin typeface="Arial" panose="020B0604020202020204" pitchFamily="34" charset="0"/>
                          <a:cs typeface="Arial" panose="020B0604020202020204" pitchFamily="34" charset="0"/>
                        </a:rPr>
                        <a:t>Xpert</a:t>
                      </a:r>
                      <a:r>
                        <a:rPr lang="nl-BE" sz="1800" dirty="0">
                          <a:latin typeface="Arial" panose="020B0604020202020204" pitchFamily="34" charset="0"/>
                          <a:cs typeface="Arial" panose="020B0604020202020204" pitchFamily="34" charset="0"/>
                        </a:rPr>
                        <a:t> </a:t>
                      </a:r>
                    </a:p>
                    <a:p>
                      <a:pPr marL="285750" indent="-285750">
                        <a:buFont typeface="Wingdings" panose="05000000000000000000" pitchFamily="2" charset="2"/>
                        <a:buChar char="§"/>
                      </a:pPr>
                      <a:r>
                        <a:rPr lang="en-US" sz="1800" b="0" i="0" u="none" strike="noStrike" dirty="0">
                          <a:solidFill>
                            <a:srgbClr val="000000"/>
                          </a:solidFill>
                          <a:effectLst/>
                          <a:latin typeface="Arial"/>
                          <a:cs typeface="Arial"/>
                        </a:rPr>
                        <a:t>919216</a:t>
                      </a:r>
                      <a:r>
                        <a:rPr lang="en-US" sz="1800" dirty="0">
                          <a:latin typeface="Arial"/>
                          <a:cs typeface="Arial"/>
                        </a:rPr>
                        <a:t> </a:t>
                      </a:r>
                      <a:r>
                        <a:rPr lang="en-US" sz="1800" b="0" i="0" u="none" strike="noStrike" dirty="0" err="1">
                          <a:solidFill>
                            <a:srgbClr val="000000"/>
                          </a:solidFill>
                          <a:effectLst/>
                          <a:latin typeface="Arial"/>
                          <a:cs typeface="Arial"/>
                        </a:rPr>
                        <a:t>Scholengroep</a:t>
                      </a:r>
                      <a:r>
                        <a:rPr lang="en-US" sz="1800" b="0" i="0" u="none" strike="noStrike" dirty="0">
                          <a:solidFill>
                            <a:srgbClr val="000000"/>
                          </a:solidFill>
                          <a:effectLst/>
                          <a:latin typeface="Arial"/>
                          <a:cs typeface="Arial"/>
                        </a:rPr>
                        <a:t> 16  - Next</a:t>
                      </a:r>
                      <a:r>
                        <a:rPr lang="en-US" sz="1800" dirty="0">
                          <a:latin typeface="Arial"/>
                          <a:cs typeface="Arial"/>
                        </a:rPr>
                        <a:t> </a:t>
                      </a:r>
                    </a:p>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5" name="Afbeelding 4" descr="Afbeelding met persoon, Menselijk gezicht, bril, kleding&#10;&#10;Automatisch gegenereerde beschrijving">
            <a:extLst>
              <a:ext uri="{FF2B5EF4-FFF2-40B4-BE49-F238E27FC236}">
                <a16:creationId xmlns:a16="http://schemas.microsoft.com/office/drawing/2014/main" id="{999B9DC7-A316-14F4-907C-00DF8FA15907}"/>
              </a:ext>
            </a:extLst>
          </p:cNvPr>
          <p:cNvPicPr>
            <a:picLocks noChangeAspect="1"/>
          </p:cNvPicPr>
          <p:nvPr/>
        </p:nvPicPr>
        <p:blipFill>
          <a:blip r:embed="rId4"/>
          <a:stretch>
            <a:fillRect/>
          </a:stretch>
        </p:blipFill>
        <p:spPr>
          <a:xfrm>
            <a:off x="8239037" y="1625455"/>
            <a:ext cx="3241684" cy="4320000"/>
          </a:xfrm>
          <a:prstGeom prst="rect">
            <a:avLst/>
          </a:prstGeom>
        </p:spPr>
      </p:pic>
    </p:spTree>
    <p:extLst>
      <p:ext uri="{BB962C8B-B14F-4D97-AF65-F5344CB8AC3E}">
        <p14:creationId xmlns:p14="http://schemas.microsoft.com/office/powerpoint/2010/main" val="2830136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038DE-B2F1-64E2-3A3B-9F420CD41BF3}"/>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4DBFD801-5AA0-D380-9072-BE0A778E34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D3D8A70C-926E-835A-9C4A-9A203D3BAA50}"/>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3ECA6D9E-B1CC-336F-5CC3-D1297A53C66A}"/>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12391AE6-8993-8306-D4E8-7FF17279E443}"/>
              </a:ext>
            </a:extLst>
          </p:cNvPr>
          <p:cNvGraphicFramePr>
            <a:graphicFrameLocks noGrp="1"/>
          </p:cNvGraphicFramePr>
          <p:nvPr>
            <p:extLst>
              <p:ext uri="{D42A27DB-BD31-4B8C-83A1-F6EECF244321}">
                <p14:modId xmlns:p14="http://schemas.microsoft.com/office/powerpoint/2010/main" val="1790395256"/>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Hiba:</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919217 Scholengroep 17 - Waasland</a:t>
                      </a: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919218 Scholengroep 18 - Het  Leercollectief</a:t>
                      </a:r>
                      <a:endParaRPr lang="nl-BE" sz="1800" dirty="0">
                        <a:latin typeface="Arial"/>
                        <a:cs typeface="Arial"/>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919223</a:t>
                      </a:r>
                      <a:r>
                        <a:rPr lang="nl-BE" sz="1800" dirty="0">
                          <a:latin typeface="Arial"/>
                          <a:cs typeface="Arial"/>
                        </a:rPr>
                        <a:t> </a:t>
                      </a:r>
                      <a:r>
                        <a:rPr lang="nl-BE" sz="1800" b="0" i="0" u="none" strike="noStrike" dirty="0">
                          <a:solidFill>
                            <a:srgbClr val="000000"/>
                          </a:solidFill>
                          <a:effectLst/>
                          <a:latin typeface="Arial"/>
                          <a:cs typeface="Arial"/>
                        </a:rPr>
                        <a:t>Scholengroep 23 - Dynamiek</a:t>
                      </a:r>
                      <a:r>
                        <a:rPr lang="nl-BE" sz="1800" dirty="0">
                          <a:latin typeface="Arial"/>
                          <a:cs typeface="Arial"/>
                        </a:rPr>
                        <a:t> </a:t>
                      </a:r>
                    </a:p>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4" name="Afbeelding 3" descr="Afbeelding met Menselijk gezicht, persoon, kleding, portret&#10;&#10;Automatisch gegenereerde beschrijving">
            <a:extLst>
              <a:ext uri="{FF2B5EF4-FFF2-40B4-BE49-F238E27FC236}">
                <a16:creationId xmlns:a16="http://schemas.microsoft.com/office/drawing/2014/main" id="{DAD89E54-78B8-31C8-E564-AA7A50BD3930}"/>
              </a:ext>
            </a:extLst>
          </p:cNvPr>
          <p:cNvPicPr>
            <a:picLocks noChangeAspect="1"/>
          </p:cNvPicPr>
          <p:nvPr/>
        </p:nvPicPr>
        <p:blipFill>
          <a:blip r:embed="rId4"/>
          <a:stretch>
            <a:fillRect/>
          </a:stretch>
        </p:blipFill>
        <p:spPr>
          <a:xfrm>
            <a:off x="8290823" y="1492156"/>
            <a:ext cx="3241684" cy="4320000"/>
          </a:xfrm>
          <a:prstGeom prst="rect">
            <a:avLst/>
          </a:prstGeom>
        </p:spPr>
      </p:pic>
    </p:spTree>
    <p:extLst>
      <p:ext uri="{BB962C8B-B14F-4D97-AF65-F5344CB8AC3E}">
        <p14:creationId xmlns:p14="http://schemas.microsoft.com/office/powerpoint/2010/main" val="2959793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7705F-4C22-39CE-15B7-146013CAEAFB}"/>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01F4F4F9-AAE3-905C-5EEA-4F768CD72C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7902653B-451B-E4AE-3E9E-C676409C7097}"/>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041AFED5-9783-5416-ADE1-03BDF5630E9A}"/>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5D04737E-9A92-6756-25F1-0FDB617BD134}"/>
              </a:ext>
            </a:extLst>
          </p:cNvPr>
          <p:cNvGraphicFramePr>
            <a:graphicFrameLocks noGrp="1"/>
          </p:cNvGraphicFramePr>
          <p:nvPr>
            <p:extLst>
              <p:ext uri="{D42A27DB-BD31-4B8C-83A1-F6EECF244321}">
                <p14:modId xmlns:p14="http://schemas.microsoft.com/office/powerpoint/2010/main" val="480202887"/>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Kimberly:</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919219 Scholengroep 19 - Dender</a:t>
                      </a: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919220 Scholengroep 20 - Zuid Oost-Vlaanderen</a:t>
                      </a:r>
                      <a:endParaRPr lang="nl-BE" dirty="0">
                        <a:latin typeface="Arial"/>
                        <a:cs typeface="Arial"/>
                      </a:endParaRPr>
                    </a:p>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5" name="Afbeelding 4" descr="Afbeelding met persoon, Menselijk gezicht, glimlach, Modeaccessoire&#10;&#10;Automatisch gegenereerde beschrijving">
            <a:extLst>
              <a:ext uri="{FF2B5EF4-FFF2-40B4-BE49-F238E27FC236}">
                <a16:creationId xmlns:a16="http://schemas.microsoft.com/office/drawing/2014/main" id="{69EDB311-6733-EBB2-1495-4E0264E7D514}"/>
              </a:ext>
            </a:extLst>
          </p:cNvPr>
          <p:cNvPicPr>
            <a:picLocks noChangeAspect="1"/>
          </p:cNvPicPr>
          <p:nvPr/>
        </p:nvPicPr>
        <p:blipFill>
          <a:blip r:embed="rId4"/>
          <a:stretch>
            <a:fillRect/>
          </a:stretch>
        </p:blipFill>
        <p:spPr>
          <a:xfrm>
            <a:off x="8290823" y="1492156"/>
            <a:ext cx="3241684" cy="4320000"/>
          </a:xfrm>
          <a:prstGeom prst="rect">
            <a:avLst/>
          </a:prstGeom>
        </p:spPr>
      </p:pic>
    </p:spTree>
    <p:extLst>
      <p:ext uri="{BB962C8B-B14F-4D97-AF65-F5344CB8AC3E}">
        <p14:creationId xmlns:p14="http://schemas.microsoft.com/office/powerpoint/2010/main" val="914264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70F64-0D26-3B78-1245-04FA0D7B84CA}"/>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0656DFDE-4AFE-CB11-4BD3-0505E62B86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96B89C16-D79C-F054-4802-5CC04D735D46}"/>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E2403F91-A93D-E25E-4413-4992D0F34AB1}"/>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B2CF82F0-20F6-6460-5AF8-CFA81FDA1794}"/>
              </a:ext>
            </a:extLst>
          </p:cNvPr>
          <p:cNvGraphicFramePr>
            <a:graphicFrameLocks noGrp="1"/>
          </p:cNvGraphicFramePr>
          <p:nvPr>
            <p:extLst>
              <p:ext uri="{D42A27DB-BD31-4B8C-83A1-F6EECF244321}">
                <p14:modId xmlns:p14="http://schemas.microsoft.com/office/powerpoint/2010/main" val="2447960826"/>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Sara:</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906338</a:t>
                      </a:r>
                      <a:r>
                        <a:rPr lang="nl-BE" sz="1800" dirty="0">
                          <a:latin typeface="Arial"/>
                          <a:cs typeface="Arial"/>
                        </a:rPr>
                        <a:t> </a:t>
                      </a:r>
                      <a:r>
                        <a:rPr lang="nl-BE" sz="1800" b="0" i="0" u="none" strike="noStrike" dirty="0">
                          <a:solidFill>
                            <a:srgbClr val="000000"/>
                          </a:solidFill>
                          <a:effectLst/>
                          <a:latin typeface="Arial"/>
                          <a:cs typeface="Arial"/>
                        </a:rPr>
                        <a:t>Scholengroep 21 -   Vlaamse Ardennen</a:t>
                      </a:r>
                      <a:r>
                        <a:rPr lang="nl-BE" sz="1800" dirty="0">
                          <a:latin typeface="Arial"/>
                          <a:cs typeface="Arial"/>
                        </a:rPr>
                        <a:t> </a:t>
                      </a: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919222</a:t>
                      </a:r>
                      <a:r>
                        <a:rPr lang="nl-BE" sz="1800" dirty="0">
                          <a:latin typeface="Arial"/>
                          <a:cs typeface="Arial"/>
                        </a:rPr>
                        <a:t> </a:t>
                      </a:r>
                      <a:r>
                        <a:rPr lang="nl-BE" sz="1800" b="0" i="0" u="none" strike="noStrike" dirty="0">
                          <a:solidFill>
                            <a:srgbClr val="000000"/>
                          </a:solidFill>
                          <a:effectLst/>
                          <a:latin typeface="Arial"/>
                          <a:cs typeface="Arial"/>
                        </a:rPr>
                        <a:t>Scholengroep 22 - Gent</a:t>
                      </a:r>
                      <a:r>
                        <a:rPr lang="nl-BE" sz="1800" dirty="0">
                          <a:latin typeface="Arial"/>
                          <a:cs typeface="Arial"/>
                        </a:rPr>
                        <a:t> </a:t>
                      </a:r>
                    </a:p>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5" name="Afbeelding 4" descr="Afbeelding met Menselijk gezicht, persoon, boom, glimlach&#10;&#10;Automatisch gegenereerde beschrijving">
            <a:extLst>
              <a:ext uri="{FF2B5EF4-FFF2-40B4-BE49-F238E27FC236}">
                <a16:creationId xmlns:a16="http://schemas.microsoft.com/office/drawing/2014/main" id="{E09A91B7-EB64-2EB3-43BC-784014B86E3B}"/>
              </a:ext>
            </a:extLst>
          </p:cNvPr>
          <p:cNvPicPr>
            <a:picLocks noChangeAspect="1"/>
          </p:cNvPicPr>
          <p:nvPr/>
        </p:nvPicPr>
        <p:blipFill>
          <a:blip r:embed="rId4"/>
          <a:stretch>
            <a:fillRect/>
          </a:stretch>
        </p:blipFill>
        <p:spPr>
          <a:xfrm>
            <a:off x="8290823" y="1492156"/>
            <a:ext cx="3241684" cy="4320000"/>
          </a:xfrm>
          <a:prstGeom prst="rect">
            <a:avLst/>
          </a:prstGeom>
        </p:spPr>
      </p:pic>
    </p:spTree>
    <p:extLst>
      <p:ext uri="{BB962C8B-B14F-4D97-AF65-F5344CB8AC3E}">
        <p14:creationId xmlns:p14="http://schemas.microsoft.com/office/powerpoint/2010/main" val="2836608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12235-3254-24CC-3C4C-18F104753AEB}"/>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D0A15316-10D9-9FFF-C45D-584345F7AA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B8096B0A-AC26-2EF4-98B9-408D1957591C}"/>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2FD0E770-7A5E-916E-E5B0-024DB338D423}"/>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571B8DFF-9AAB-E1D6-B6A3-90F7E5EE1F44}"/>
              </a:ext>
            </a:extLst>
          </p:cNvPr>
          <p:cNvGraphicFramePr>
            <a:graphicFrameLocks noGrp="1"/>
          </p:cNvGraphicFramePr>
          <p:nvPr>
            <p:extLst>
              <p:ext uri="{D42A27DB-BD31-4B8C-83A1-F6EECF244321}">
                <p14:modId xmlns:p14="http://schemas.microsoft.com/office/powerpoint/2010/main" val="2698307514"/>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Isabelle:</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919227 Scholengroep 27 - Stroom (Oost-Vlaanderen) </a:t>
                      </a:r>
                      <a:endParaRPr lang="nl-BE" sz="1800" b="1" i="0" u="none" strike="noStrike" dirty="0">
                        <a:solidFill>
                          <a:schemeClr val="tx1"/>
                        </a:solidFill>
                        <a:effectLst/>
                        <a:latin typeface="Arial"/>
                        <a:cs typeface="Arial"/>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919228 Scholengroep 28 - Inspira</a:t>
                      </a:r>
                      <a:endParaRPr lang="nl-BE" sz="1800" b="0" i="0" u="none" strike="noStrike" dirty="0">
                        <a:solidFill>
                          <a:srgbClr val="000000"/>
                        </a:solidFill>
                        <a:effectLst/>
                        <a:latin typeface="Arial" panose="020B0604020202020204" pitchFamily="34" charset="0"/>
                        <a:cs typeface="Arial" panose="020B0604020202020204" pitchFamily="34" charset="0"/>
                      </a:endParaRPr>
                    </a:p>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4" name="Afbeelding 3" descr="Afbeelding met Menselijk gezicht, persoon, glimlach, kleding&#10;&#10;Automatisch gegenereerde beschrijving">
            <a:extLst>
              <a:ext uri="{FF2B5EF4-FFF2-40B4-BE49-F238E27FC236}">
                <a16:creationId xmlns:a16="http://schemas.microsoft.com/office/drawing/2014/main" id="{83030004-BE3E-740F-D23E-60252CB7ABF4}"/>
              </a:ext>
            </a:extLst>
          </p:cNvPr>
          <p:cNvPicPr>
            <a:picLocks noChangeAspect="1"/>
          </p:cNvPicPr>
          <p:nvPr/>
        </p:nvPicPr>
        <p:blipFill>
          <a:blip r:embed="rId4"/>
          <a:stretch>
            <a:fillRect/>
          </a:stretch>
        </p:blipFill>
        <p:spPr>
          <a:xfrm>
            <a:off x="8239036" y="1492156"/>
            <a:ext cx="3241685" cy="4320000"/>
          </a:xfrm>
          <a:prstGeom prst="rect">
            <a:avLst/>
          </a:prstGeom>
        </p:spPr>
      </p:pic>
    </p:spTree>
    <p:extLst>
      <p:ext uri="{BB962C8B-B14F-4D97-AF65-F5344CB8AC3E}">
        <p14:creationId xmlns:p14="http://schemas.microsoft.com/office/powerpoint/2010/main" val="3907589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E876E-D158-110C-8A70-116D4E849776}"/>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C45BC94A-43EE-3462-4AD4-12F9BFA683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2653ED40-4878-CAC4-7B20-F63A4A3A117C}"/>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45F83C33-D443-2B10-8D5B-A91ED39BE209}"/>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E685D045-DF43-3235-956F-57C9E0B7D206}"/>
              </a:ext>
            </a:extLst>
          </p:cNvPr>
          <p:cNvGraphicFramePr>
            <a:graphicFrameLocks noGrp="1"/>
          </p:cNvGraphicFramePr>
          <p:nvPr>
            <p:extLst>
              <p:ext uri="{D42A27DB-BD31-4B8C-83A1-F6EECF244321}">
                <p14:modId xmlns:p14="http://schemas.microsoft.com/office/powerpoint/2010/main" val="1928832159"/>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Chantal:</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919225 Scholengroep 25 - Impact</a:t>
                      </a: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919227 Scholengroep 27 - Stroom (West-Vlaanderen) </a:t>
                      </a:r>
                      <a:endParaRPr lang="nl-BE" dirty="0">
                        <a:latin typeface="Arial"/>
                        <a:cs typeface="Arial"/>
                      </a:endParaRPr>
                    </a:p>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5" name="Afbeelding 4" descr="Afbeelding met persoon, kleding, Menselijk gezicht, glimlach&#10;&#10;Automatisch gegenereerde beschrijving">
            <a:extLst>
              <a:ext uri="{FF2B5EF4-FFF2-40B4-BE49-F238E27FC236}">
                <a16:creationId xmlns:a16="http://schemas.microsoft.com/office/drawing/2014/main" id="{4617A244-8368-9781-9D0E-7F023D1AD29C}"/>
              </a:ext>
            </a:extLst>
          </p:cNvPr>
          <p:cNvPicPr>
            <a:picLocks noChangeAspect="1"/>
          </p:cNvPicPr>
          <p:nvPr/>
        </p:nvPicPr>
        <p:blipFill>
          <a:blip r:embed="rId4"/>
          <a:stretch>
            <a:fillRect/>
          </a:stretch>
        </p:blipFill>
        <p:spPr>
          <a:xfrm>
            <a:off x="8239037" y="1492156"/>
            <a:ext cx="3241684" cy="4320000"/>
          </a:xfrm>
          <a:prstGeom prst="rect">
            <a:avLst/>
          </a:prstGeom>
        </p:spPr>
      </p:pic>
    </p:spTree>
    <p:extLst>
      <p:ext uri="{BB962C8B-B14F-4D97-AF65-F5344CB8AC3E}">
        <p14:creationId xmlns:p14="http://schemas.microsoft.com/office/powerpoint/2010/main" val="2062606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61876-4CD3-85A8-CA95-1BC43D4FE74B}"/>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79577DED-C9BA-D713-4299-215667D160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FEDF5AC1-92DE-3F0C-B33F-5A0389C3A0C2}"/>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E0B32FAA-66FD-ABE3-D7F9-524057BA0E40}"/>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8B5CD3DA-7ED9-B4F8-9AEE-E39074D51F3F}"/>
              </a:ext>
            </a:extLst>
          </p:cNvPr>
          <p:cNvGraphicFramePr>
            <a:graphicFrameLocks noGrp="1"/>
          </p:cNvGraphicFramePr>
          <p:nvPr>
            <p:extLst>
              <p:ext uri="{D42A27DB-BD31-4B8C-83A1-F6EECF244321}">
                <p14:modId xmlns:p14="http://schemas.microsoft.com/office/powerpoint/2010/main" val="3508190966"/>
              </p:ext>
            </p:extLst>
          </p:nvPr>
        </p:nvGraphicFramePr>
        <p:xfrm>
          <a:off x="2031999" y="1175657"/>
          <a:ext cx="9049658" cy="4952999"/>
        </p:xfrm>
        <a:graphic>
          <a:graphicData uri="http://schemas.openxmlformats.org/drawingml/2006/table">
            <a:tbl>
              <a:tblPr firstRow="1" bandRow="1">
                <a:tableStyleId>{C083E6E3-FA7D-4D7B-A595-EF9225AFEA82}</a:tableStyleId>
              </a:tblPr>
              <a:tblGrid>
                <a:gridCol w="4524829">
                  <a:extLst>
                    <a:ext uri="{9D8B030D-6E8A-4147-A177-3AD203B41FA5}">
                      <a16:colId xmlns:a16="http://schemas.microsoft.com/office/drawing/2014/main" val="1745248158"/>
                    </a:ext>
                  </a:extLst>
                </a:gridCol>
                <a:gridCol w="4524829">
                  <a:extLst>
                    <a:ext uri="{9D8B030D-6E8A-4147-A177-3AD203B41FA5}">
                      <a16:colId xmlns:a16="http://schemas.microsoft.com/office/drawing/2014/main" val="666970869"/>
                    </a:ext>
                  </a:extLst>
                </a:gridCol>
              </a:tblGrid>
              <a:tr h="4952999">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Sandy:</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panose="020B0604020202020204" pitchFamily="34" charset="0"/>
                          <a:cs typeface="Arial" panose="020B0604020202020204" pitchFamily="34" charset="0"/>
                        </a:rPr>
                        <a:t>919224 Scholengroep 24K</a:t>
                      </a:r>
                    </a:p>
                    <a:p>
                      <a:pPr marL="285750" indent="-285750">
                        <a:buFont typeface="Wingdings" panose="05000000000000000000" pitchFamily="2" charset="2"/>
                        <a:buChar char="§"/>
                      </a:pPr>
                      <a:r>
                        <a:rPr lang="nl-BE" sz="1800" b="0" i="0" u="none" strike="noStrike" dirty="0">
                          <a:solidFill>
                            <a:srgbClr val="000000"/>
                          </a:solidFill>
                          <a:effectLst/>
                          <a:latin typeface="Arial"/>
                          <a:cs typeface="Arial"/>
                        </a:rPr>
                        <a:t>919226 Scholengroep 26 - Xplora</a:t>
                      </a:r>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5" name="Afbeelding 4" descr="Afbeelding met Menselijk gezicht, persoon, glimlach, kleding&#10;&#10;Automatisch gegenereerde beschrijving">
            <a:extLst>
              <a:ext uri="{FF2B5EF4-FFF2-40B4-BE49-F238E27FC236}">
                <a16:creationId xmlns:a16="http://schemas.microsoft.com/office/drawing/2014/main" id="{D827C539-C4ED-EA80-EAA4-C764000178EA}"/>
              </a:ext>
            </a:extLst>
          </p:cNvPr>
          <p:cNvPicPr>
            <a:picLocks noChangeAspect="1"/>
          </p:cNvPicPr>
          <p:nvPr/>
        </p:nvPicPr>
        <p:blipFill>
          <a:blip r:embed="rId4"/>
          <a:stretch>
            <a:fillRect/>
          </a:stretch>
        </p:blipFill>
        <p:spPr>
          <a:xfrm>
            <a:off x="8169511" y="1492156"/>
            <a:ext cx="3362996" cy="4320000"/>
          </a:xfrm>
          <a:prstGeom prst="rect">
            <a:avLst/>
          </a:prstGeom>
        </p:spPr>
      </p:pic>
    </p:spTree>
    <p:extLst>
      <p:ext uri="{BB962C8B-B14F-4D97-AF65-F5344CB8AC3E}">
        <p14:creationId xmlns:p14="http://schemas.microsoft.com/office/powerpoint/2010/main" val="13150878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36ACC1-EE99-7D74-3540-6C117941EF07}"/>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D5F81B93-F717-CE97-218A-49AB7E9994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BCABEE6F-AFC2-5417-A470-65D4C6FE649A}"/>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err="1">
                <a:latin typeface="+mn-lt"/>
              </a:rPr>
              <a:t>tEAM</a:t>
            </a:r>
            <a:r>
              <a:rPr lang="fr-BE" sz="2400" b="1" cap="all">
                <a:latin typeface="+mn-lt"/>
              </a:rPr>
              <a:t> client </a:t>
            </a:r>
            <a:r>
              <a:rPr lang="fr-BE" sz="2400" b="1" cap="all" err="1">
                <a:latin typeface="+mn-lt"/>
              </a:rPr>
              <a:t>operators</a:t>
            </a:r>
            <a:endParaRPr lang="fr-BE" sz="2400" b="1" cap="all">
              <a:latin typeface="+mn-lt"/>
            </a:endParaRPr>
          </a:p>
        </p:txBody>
      </p:sp>
      <p:sp>
        <p:nvSpPr>
          <p:cNvPr id="3" name="Tekstvak 2">
            <a:extLst>
              <a:ext uri="{FF2B5EF4-FFF2-40B4-BE49-F238E27FC236}">
                <a16:creationId xmlns:a16="http://schemas.microsoft.com/office/drawing/2014/main" id="{6049EF35-1025-7653-6D25-2F25B1CB239C}"/>
              </a:ext>
            </a:extLst>
          </p:cNvPr>
          <p:cNvSpPr txBox="1"/>
          <p:nvPr/>
        </p:nvSpPr>
        <p:spPr>
          <a:xfrm>
            <a:off x="9859879" y="4106456"/>
            <a:ext cx="1311442" cy="600771"/>
          </a:xfrm>
          <a:prstGeom prst="rect">
            <a:avLst/>
          </a:prstGeom>
        </p:spPr>
        <p:txBody>
          <a:bodyPr vert="horz" wrap="none" lIns="91440" tIns="45720" rIns="91440" bIns="45720" rtlCol="0" anchor="ctr">
            <a:normAutofit/>
          </a:bodyPr>
          <a:lstStyle/>
          <a:p>
            <a:endParaRPr lang="nl-BE" sz="2000" b="1" dirty="0">
              <a:latin typeface="Arial" panose="020B0604020202020204" pitchFamily="34" charset="0"/>
              <a:cs typeface="Arial" panose="020B0604020202020204" pitchFamily="34" charset="0"/>
            </a:endParaRPr>
          </a:p>
        </p:txBody>
      </p:sp>
      <p:graphicFrame>
        <p:nvGraphicFramePr>
          <p:cNvPr id="7" name="Tabel 6">
            <a:extLst>
              <a:ext uri="{FF2B5EF4-FFF2-40B4-BE49-F238E27FC236}">
                <a16:creationId xmlns:a16="http://schemas.microsoft.com/office/drawing/2014/main" id="{7FA20106-8A51-D093-6278-A9A6305D6916}"/>
              </a:ext>
            </a:extLst>
          </p:cNvPr>
          <p:cNvGraphicFramePr>
            <a:graphicFrameLocks noGrp="1"/>
          </p:cNvGraphicFramePr>
          <p:nvPr/>
        </p:nvGraphicFramePr>
        <p:xfrm>
          <a:off x="2031999" y="1175658"/>
          <a:ext cx="9684326" cy="4876800"/>
        </p:xfrm>
        <a:graphic>
          <a:graphicData uri="http://schemas.openxmlformats.org/drawingml/2006/table">
            <a:tbl>
              <a:tblPr firstRow="1" bandRow="1">
                <a:tableStyleId>{C083E6E3-FA7D-4D7B-A595-EF9225AFEA82}</a:tableStyleId>
              </a:tblPr>
              <a:tblGrid>
                <a:gridCol w="4842163">
                  <a:extLst>
                    <a:ext uri="{9D8B030D-6E8A-4147-A177-3AD203B41FA5}">
                      <a16:colId xmlns:a16="http://schemas.microsoft.com/office/drawing/2014/main" val="1745248158"/>
                    </a:ext>
                  </a:extLst>
                </a:gridCol>
                <a:gridCol w="4842163">
                  <a:extLst>
                    <a:ext uri="{9D8B030D-6E8A-4147-A177-3AD203B41FA5}">
                      <a16:colId xmlns:a16="http://schemas.microsoft.com/office/drawing/2014/main" val="666970869"/>
                    </a:ext>
                  </a:extLst>
                </a:gridCol>
              </a:tblGrid>
              <a:tr h="4876800">
                <a:tc>
                  <a:txBody>
                    <a:bodyPr/>
                    <a:lstStyle/>
                    <a:p>
                      <a:pPr marL="0" indent="0">
                        <a:buFont typeface="Wingdings" panose="05000000000000000000" pitchFamily="2" charset="2"/>
                        <a:buNone/>
                      </a:pPr>
                      <a:br>
                        <a:rPr lang="nl-BE" sz="4400" b="0" i="0" u="none" strike="noStrike" dirty="0">
                          <a:solidFill>
                            <a:srgbClr val="000000"/>
                          </a:solidFill>
                          <a:effectLst/>
                          <a:latin typeface="Arial" panose="020B0604020202020204" pitchFamily="34" charset="0"/>
                          <a:cs typeface="Arial" panose="020B0604020202020204" pitchFamily="34" charset="0"/>
                        </a:rPr>
                      </a:br>
                      <a:r>
                        <a:rPr lang="nl-BE" sz="4400" b="0" i="0" u="none" strike="noStrike" dirty="0">
                          <a:solidFill>
                            <a:srgbClr val="000000"/>
                          </a:solidFill>
                          <a:effectLst/>
                          <a:latin typeface="Arial" panose="020B0604020202020204" pitchFamily="34" charset="0"/>
                          <a:cs typeface="Arial" panose="020B0604020202020204" pitchFamily="34" charset="0"/>
                        </a:rPr>
                        <a:t>Jorn:</a:t>
                      </a:r>
                      <a:br>
                        <a:rPr lang="nl-BE" sz="1800" b="0" i="0" u="none" strike="noStrike" dirty="0">
                          <a:solidFill>
                            <a:srgbClr val="000000"/>
                          </a:solidFill>
                          <a:effectLst/>
                          <a:latin typeface="Arial" panose="020B0604020202020204" pitchFamily="34" charset="0"/>
                          <a:cs typeface="Arial" panose="020B0604020202020204" pitchFamily="34" charset="0"/>
                        </a:rPr>
                      </a:br>
                      <a:endParaRPr lang="nl-BE" sz="1800" b="0" i="0" u="none" strike="noStrike" dirty="0">
                        <a:solidFill>
                          <a:srgbClr val="000000"/>
                        </a:solidFill>
                        <a:effectLst/>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nl-BE" sz="1800" b="0" i="0" u="none" strike="noStrike" dirty="0">
                          <a:solidFill>
                            <a:srgbClr val="000000"/>
                          </a:solidFill>
                          <a:effectLst/>
                          <a:latin typeface="Arial" panose="020B0604020202020204" pitchFamily="34" charset="0"/>
                          <a:cs typeface="Arial" panose="020B0604020202020204" pitchFamily="34" charset="0"/>
                        </a:rPr>
                        <a:t>Klantenbeheerder van de SME - klanten</a:t>
                      </a:r>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nl-BE"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0467921"/>
                  </a:ext>
                </a:extLst>
              </a:tr>
            </a:tbl>
          </a:graphicData>
        </a:graphic>
      </p:graphicFrame>
      <p:pic>
        <p:nvPicPr>
          <p:cNvPr id="2" name="Afbeelding 1">
            <a:extLst>
              <a:ext uri="{FF2B5EF4-FFF2-40B4-BE49-F238E27FC236}">
                <a16:creationId xmlns:a16="http://schemas.microsoft.com/office/drawing/2014/main" id="{25B1457B-935A-E122-18AD-B4A7E4D9B195}"/>
              </a:ext>
            </a:extLst>
          </p:cNvPr>
          <p:cNvPicPr>
            <a:picLocks noChangeAspect="1"/>
          </p:cNvPicPr>
          <p:nvPr/>
        </p:nvPicPr>
        <p:blipFill>
          <a:blip r:embed="rId4"/>
          <a:stretch>
            <a:fillRect/>
          </a:stretch>
        </p:blipFill>
        <p:spPr>
          <a:xfrm>
            <a:off x="8239879" y="1362343"/>
            <a:ext cx="3240000" cy="4320000"/>
          </a:xfrm>
          <a:prstGeom prst="rect">
            <a:avLst/>
          </a:prstGeom>
        </p:spPr>
      </p:pic>
    </p:spTree>
    <p:extLst>
      <p:ext uri="{BB962C8B-B14F-4D97-AF65-F5344CB8AC3E}">
        <p14:creationId xmlns:p14="http://schemas.microsoft.com/office/powerpoint/2010/main" val="1553468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C5727-3A0D-1570-9371-750F171C0DDC}"/>
            </a:ext>
          </a:extLst>
        </p:cNvPr>
        <p:cNvGrpSpPr/>
        <p:nvPr/>
      </p:nvGrpSpPr>
      <p:grpSpPr>
        <a:xfrm>
          <a:off x="0" y="0"/>
          <a:ext cx="0" cy="0"/>
          <a:chOff x="0" y="0"/>
          <a:chExt cx="0" cy="0"/>
        </a:xfrm>
      </p:grpSpPr>
      <p:pic>
        <p:nvPicPr>
          <p:cNvPr id="20" name="Image 24">
            <a:extLst>
              <a:ext uri="{FF2B5EF4-FFF2-40B4-BE49-F238E27FC236}">
                <a16:creationId xmlns:a16="http://schemas.microsoft.com/office/drawing/2014/main" id="{084D80D0-DA55-0C05-C02F-77C17E8E08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29" name="Espace réservé du contenu 3">
            <a:extLst>
              <a:ext uri="{FF2B5EF4-FFF2-40B4-BE49-F238E27FC236}">
                <a16:creationId xmlns:a16="http://schemas.microsoft.com/office/drawing/2014/main" id="{0C2FAA4C-B757-9929-502B-AEA612C757FC}"/>
              </a:ext>
            </a:extLst>
          </p:cNvPr>
          <p:cNvSpPr txBox="1">
            <a:spLocks/>
          </p:cNvSpPr>
          <p:nvPr/>
        </p:nvSpPr>
        <p:spPr>
          <a:xfrm>
            <a:off x="1297398" y="392112"/>
            <a:ext cx="9684327" cy="426595"/>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buNone/>
            </a:pPr>
            <a:r>
              <a:rPr lang="fr-BE" sz="2400" b="1" cap="all" dirty="0" err="1">
                <a:latin typeface="+mn-lt"/>
              </a:rPr>
              <a:t>tEAM</a:t>
            </a:r>
            <a:r>
              <a:rPr lang="fr-BE" sz="2400" b="1" cap="all" dirty="0">
                <a:latin typeface="+mn-lt"/>
              </a:rPr>
              <a:t> REGIO </a:t>
            </a:r>
            <a:r>
              <a:rPr lang="fr-BE" sz="2400" b="1" cap="all" dirty="0" err="1">
                <a:latin typeface="+mn-lt"/>
              </a:rPr>
              <a:t>ADMINIstrators</a:t>
            </a:r>
            <a:endParaRPr lang="fr-BE" sz="2400" b="1" cap="all" dirty="0">
              <a:latin typeface="+mn-lt"/>
            </a:endParaRPr>
          </a:p>
        </p:txBody>
      </p:sp>
      <p:sp>
        <p:nvSpPr>
          <p:cNvPr id="4" name="Tijdelijke aanduiding voor tekst 2">
            <a:extLst>
              <a:ext uri="{FF2B5EF4-FFF2-40B4-BE49-F238E27FC236}">
                <a16:creationId xmlns:a16="http://schemas.microsoft.com/office/drawing/2014/main" id="{F892936E-8080-B8BF-B766-05B446270443}"/>
              </a:ext>
            </a:extLst>
          </p:cNvPr>
          <p:cNvSpPr txBox="1">
            <a:spLocks/>
          </p:cNvSpPr>
          <p:nvPr/>
        </p:nvSpPr>
        <p:spPr>
          <a:xfrm>
            <a:off x="1676400" y="1341520"/>
            <a:ext cx="10515600" cy="4958250"/>
          </a:xfrm>
          <a:prstGeom prst="rect">
            <a:avLst/>
          </a:prstGeom>
        </p:spPr>
        <p:txBody>
          <a:bodyPr/>
          <a:lstStyle>
            <a:lvl1pPr marL="228600" indent="-228600" algn="l" defTabSz="914400" rtl="0" eaLnBrk="1" latinLnBrk="0" hangingPunct="1">
              <a:lnSpc>
                <a:spcPct val="90000"/>
              </a:lnSpc>
              <a:spcBef>
                <a:spcPts val="1000"/>
              </a:spcBef>
              <a:buSzPct val="120000"/>
              <a:buFontTx/>
              <a:buBlip>
                <a:blip r:embed="rId4"/>
              </a:buBlip>
              <a:defRPr sz="2200" kern="1200">
                <a:solidFill>
                  <a:srgbClr val="004070"/>
                </a:solidFill>
                <a:latin typeface="Arial" charset="0"/>
                <a:ea typeface="Arial" charset="0"/>
                <a:cs typeface="Arial" charset="0"/>
              </a:defRPr>
            </a:lvl1pPr>
            <a:lvl2pPr marL="742950" indent="-285750" algn="l" defTabSz="914400" rtl="0" eaLnBrk="1" latinLnBrk="0" hangingPunct="1">
              <a:lnSpc>
                <a:spcPct val="90000"/>
              </a:lnSpc>
              <a:spcBef>
                <a:spcPts val="500"/>
              </a:spcBef>
              <a:buFont typeface="Arial" panose="020B0604020202020204" pitchFamily="34" charset="0"/>
              <a:buChar char="•"/>
              <a:defRPr sz="2000" kern="1200">
                <a:solidFill>
                  <a:srgbClr val="004070"/>
                </a:solidFill>
                <a:latin typeface="Arial" charset="0"/>
                <a:ea typeface="Arial" charset="0"/>
                <a:cs typeface="Arial"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004070"/>
                </a:solidFill>
                <a:latin typeface="Arial" charset="0"/>
                <a:ea typeface="Arial" charset="0"/>
                <a:cs typeface="Arial"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004070"/>
                </a:solidFill>
                <a:latin typeface="Arial" charset="0"/>
                <a:ea typeface="Arial" charset="0"/>
                <a:cs typeface="Arial"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004070"/>
                </a:solidFill>
                <a:latin typeface="Arial" charset="0"/>
                <a:ea typeface="Arial" charset="0"/>
                <a:cs typeface="Arial"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nl-BE" sz="2400" b="0" i="0" u="none" strike="noStrike" dirty="0">
              <a:solidFill>
                <a:srgbClr val="000000"/>
              </a:solidFill>
              <a:effectLst/>
              <a:latin typeface="Arial" panose="020B0604020202020204" pitchFamily="34" charset="0"/>
              <a:cs typeface="Arial" panose="020B0604020202020204" pitchFamily="34" charset="0"/>
            </a:endParaRPr>
          </a:p>
          <a:p>
            <a:pPr marL="0" indent="0">
              <a:buNone/>
            </a:pPr>
            <a:endParaRPr lang="nl-BE" sz="2400" b="0" i="0" u="none" strike="noStrike" dirty="0">
              <a:solidFill>
                <a:srgbClr val="000000"/>
              </a:solidFill>
              <a:effectLst/>
              <a:latin typeface="Arial" panose="020B0604020202020204" pitchFamily="34" charset="0"/>
              <a:cs typeface="Arial" panose="020B0604020202020204" pitchFamily="34" charset="0"/>
            </a:endParaRPr>
          </a:p>
          <a:p>
            <a:pPr marL="0" indent="0">
              <a:buNone/>
            </a:pPr>
            <a:endParaRPr lang="nl-BE" sz="2400" dirty="0">
              <a:solidFill>
                <a:srgbClr val="000000"/>
              </a:solidFill>
              <a:latin typeface="Arial" panose="020B0604020202020204" pitchFamily="34" charset="0"/>
              <a:cs typeface="Arial" panose="020B0604020202020204" pitchFamily="34" charset="0"/>
            </a:endParaRPr>
          </a:p>
          <a:p>
            <a:pPr marL="0" indent="0">
              <a:buNone/>
            </a:pPr>
            <a:endParaRPr lang="nl-BE" sz="2400" b="0" i="0" u="none" strike="noStrike" dirty="0">
              <a:solidFill>
                <a:srgbClr val="000000"/>
              </a:solidFill>
              <a:effectLst/>
              <a:latin typeface="Arial" panose="020B0604020202020204" pitchFamily="34" charset="0"/>
              <a:cs typeface="Arial" panose="020B0604020202020204" pitchFamily="34" charset="0"/>
            </a:endParaRPr>
          </a:p>
          <a:p>
            <a:pPr marL="0" indent="0">
              <a:buNone/>
            </a:pPr>
            <a:endParaRPr lang="nl-BE" sz="2400" dirty="0">
              <a:solidFill>
                <a:srgbClr val="000000"/>
              </a:solidFill>
              <a:latin typeface="Arial" panose="020B0604020202020204" pitchFamily="34" charset="0"/>
              <a:cs typeface="Arial" panose="020B0604020202020204" pitchFamily="34" charset="0"/>
            </a:endParaRPr>
          </a:p>
          <a:p>
            <a:pPr marL="0" indent="0">
              <a:buNone/>
            </a:pPr>
            <a:endParaRPr lang="nl-BE" sz="2400" b="0" i="0" u="none" strike="noStrike" dirty="0">
              <a:solidFill>
                <a:srgbClr val="000000"/>
              </a:solidFill>
              <a:effectLst/>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1FEF71C-A13A-B942-7413-07EA6C62FCC6}"/>
              </a:ext>
            </a:extLst>
          </p:cNvPr>
          <p:cNvSpPr txBox="1"/>
          <p:nvPr/>
        </p:nvSpPr>
        <p:spPr>
          <a:xfrm>
            <a:off x="3173260" y="1511835"/>
            <a:ext cx="1231726" cy="400110"/>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l"/>
            <a:r>
              <a:rPr lang="en-US" sz="2000" b="1" dirty="0">
                <a:ea typeface="Calibri"/>
                <a:cs typeface="Calibri"/>
              </a:rPr>
              <a:t>NATHALIE</a:t>
            </a:r>
          </a:p>
        </p:txBody>
      </p:sp>
      <p:sp>
        <p:nvSpPr>
          <p:cNvPr id="7" name="TextBox 6">
            <a:extLst>
              <a:ext uri="{FF2B5EF4-FFF2-40B4-BE49-F238E27FC236}">
                <a16:creationId xmlns:a16="http://schemas.microsoft.com/office/drawing/2014/main" id="{9D3202B6-4573-611E-264B-79E021879562}"/>
              </a:ext>
            </a:extLst>
          </p:cNvPr>
          <p:cNvSpPr txBox="1"/>
          <p:nvPr/>
        </p:nvSpPr>
        <p:spPr>
          <a:xfrm>
            <a:off x="8110601" y="1511835"/>
            <a:ext cx="1231726" cy="400110"/>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l"/>
            <a:r>
              <a:rPr lang="en-US" sz="2000" b="1" dirty="0">
                <a:ea typeface="Calibri"/>
                <a:cs typeface="Calibri"/>
              </a:rPr>
              <a:t>PASCALE</a:t>
            </a:r>
          </a:p>
        </p:txBody>
      </p:sp>
      <p:pic>
        <p:nvPicPr>
          <p:cNvPr id="5" name="Afbeelding 4">
            <a:extLst>
              <a:ext uri="{FF2B5EF4-FFF2-40B4-BE49-F238E27FC236}">
                <a16:creationId xmlns:a16="http://schemas.microsoft.com/office/drawing/2014/main" id="{194EFD24-A0BE-1AAA-2433-F4A902139E9E}"/>
              </a:ext>
            </a:extLst>
          </p:cNvPr>
          <p:cNvPicPr>
            <a:picLocks noChangeAspect="1"/>
          </p:cNvPicPr>
          <p:nvPr/>
        </p:nvPicPr>
        <p:blipFill>
          <a:blip r:embed="rId5"/>
          <a:stretch>
            <a:fillRect/>
          </a:stretch>
        </p:blipFill>
        <p:spPr>
          <a:xfrm>
            <a:off x="2019242" y="1911945"/>
            <a:ext cx="3241685" cy="4320000"/>
          </a:xfrm>
          <a:prstGeom prst="rect">
            <a:avLst/>
          </a:prstGeom>
        </p:spPr>
      </p:pic>
      <p:pic>
        <p:nvPicPr>
          <p:cNvPr id="8" name="Afbeelding 7">
            <a:extLst>
              <a:ext uri="{FF2B5EF4-FFF2-40B4-BE49-F238E27FC236}">
                <a16:creationId xmlns:a16="http://schemas.microsoft.com/office/drawing/2014/main" id="{2AEFC8DF-3F9E-E65F-9277-2FFB1ED0471A}"/>
              </a:ext>
            </a:extLst>
          </p:cNvPr>
          <p:cNvPicPr>
            <a:picLocks noChangeAspect="1"/>
          </p:cNvPicPr>
          <p:nvPr/>
        </p:nvPicPr>
        <p:blipFill>
          <a:blip r:embed="rId6"/>
          <a:stretch>
            <a:fillRect/>
          </a:stretch>
        </p:blipFill>
        <p:spPr>
          <a:xfrm>
            <a:off x="7105621" y="1979770"/>
            <a:ext cx="3241685" cy="4320000"/>
          </a:xfrm>
          <a:prstGeom prst="rect">
            <a:avLst/>
          </a:prstGeom>
        </p:spPr>
      </p:pic>
    </p:spTree>
    <p:extLst>
      <p:ext uri="{BB962C8B-B14F-4D97-AF65-F5344CB8AC3E}">
        <p14:creationId xmlns:p14="http://schemas.microsoft.com/office/powerpoint/2010/main" val="37450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F04FE8-9AE1-EAA3-BB6E-EA7C8CD8F9AC}"/>
              </a:ext>
            </a:extLst>
          </p:cNvPr>
          <p:cNvSpPr>
            <a:spLocks noGrp="1"/>
          </p:cNvSpPr>
          <p:nvPr>
            <p:ph type="ctrTitle"/>
          </p:nvPr>
        </p:nvSpPr>
        <p:spPr>
          <a:xfrm>
            <a:off x="639877" y="2504209"/>
            <a:ext cx="7539320" cy="1849582"/>
          </a:xfrm>
        </p:spPr>
        <p:txBody>
          <a:bodyPr/>
          <a:lstStyle/>
          <a:p>
            <a:pPr algn="ctr"/>
            <a:r>
              <a:rPr lang="nl-BE" dirty="0"/>
              <a:t>Veilige stageplaatsen</a:t>
            </a:r>
            <a:br>
              <a:rPr lang="nl-BE" dirty="0"/>
            </a:br>
            <a:r>
              <a:rPr lang="nl-BE" sz="4000" dirty="0"/>
              <a:t>in het gewoon secundair onderwijs</a:t>
            </a:r>
            <a:br>
              <a:rPr lang="nl-BE" sz="4000" dirty="0"/>
            </a:br>
            <a:r>
              <a:rPr lang="nl-BE" sz="2700" i="1" dirty="0"/>
              <a:t>gemeenschappelijke preventiedienst GO!</a:t>
            </a:r>
            <a:endParaRPr lang="nl-BE" b="0" i="1" dirty="0"/>
          </a:p>
        </p:txBody>
      </p:sp>
      <p:sp>
        <p:nvSpPr>
          <p:cNvPr id="3" name="Ondertitel 2">
            <a:extLst>
              <a:ext uri="{FF2B5EF4-FFF2-40B4-BE49-F238E27FC236}">
                <a16:creationId xmlns:a16="http://schemas.microsoft.com/office/drawing/2014/main" id="{F459F230-8033-1E4B-3557-3E03D9473248}"/>
              </a:ext>
            </a:extLst>
          </p:cNvPr>
          <p:cNvSpPr>
            <a:spLocks noGrp="1"/>
          </p:cNvSpPr>
          <p:nvPr>
            <p:ph type="subTitle" idx="1"/>
          </p:nvPr>
        </p:nvSpPr>
        <p:spPr>
          <a:xfrm>
            <a:off x="639877" y="5362512"/>
            <a:ext cx="7444648" cy="969962"/>
          </a:xfrm>
        </p:spPr>
        <p:txBody>
          <a:bodyPr>
            <a:normAutofit/>
          </a:bodyPr>
          <a:lstStyle/>
          <a:p>
            <a:r>
              <a:rPr lang="nl-BE" sz="2700" dirty="0"/>
              <a:t>GUY LINTEN				Isabelle Defoirdt</a:t>
            </a:r>
          </a:p>
          <a:p>
            <a:r>
              <a:rPr lang="nl-BE" sz="1400" dirty="0"/>
              <a:t>Preventieadviseur coördinator GO!		</a:t>
            </a:r>
            <a:r>
              <a:rPr lang="nl-BE" sz="1400" dirty="0" err="1"/>
              <a:t>prevenTIEadviseur</a:t>
            </a:r>
            <a:r>
              <a:rPr lang="nl-BE" sz="1400" dirty="0"/>
              <a:t> SGR 24K</a:t>
            </a:r>
          </a:p>
          <a:p>
            <a:endParaRPr lang="nl-BE" sz="1200" dirty="0">
              <a:latin typeface="Cavolini" panose="020B0502040204020203" pitchFamily="66" charset="0"/>
              <a:cs typeface="Cavolini" panose="020B0502040204020203" pitchFamily="66" charset="0"/>
            </a:endParaRPr>
          </a:p>
        </p:txBody>
      </p:sp>
    </p:spTree>
    <p:extLst>
      <p:ext uri="{BB962C8B-B14F-4D97-AF65-F5344CB8AC3E}">
        <p14:creationId xmlns:p14="http://schemas.microsoft.com/office/powerpoint/2010/main" val="11775696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65624CAB-A78F-9439-38E8-14B8025CB574}"/>
            </a:ext>
          </a:extLst>
        </p:cNvPr>
        <p:cNvGrpSpPr/>
        <p:nvPr/>
      </p:nvGrpSpPr>
      <p:grpSpPr>
        <a:xfrm>
          <a:off x="0" y="0"/>
          <a:ext cx="0" cy="0"/>
          <a:chOff x="0" y="0"/>
          <a:chExt cx="0" cy="0"/>
        </a:xfrm>
      </p:grpSpPr>
      <p:sp>
        <p:nvSpPr>
          <p:cNvPr id="182" name="Google Shape;182;p21">
            <a:extLst>
              <a:ext uri="{FF2B5EF4-FFF2-40B4-BE49-F238E27FC236}">
                <a16:creationId xmlns:a16="http://schemas.microsoft.com/office/drawing/2014/main" id="{31579B54-D487-745D-7C23-EF21B9B2431C}"/>
              </a:ext>
            </a:extLst>
          </p:cNvPr>
          <p:cNvSpPr txBox="1">
            <a:spLocks noGrp="1"/>
          </p:cNvSpPr>
          <p:nvPr>
            <p:ph type="ctrTitle"/>
          </p:nvPr>
        </p:nvSpPr>
        <p:spPr>
          <a:xfrm>
            <a:off x="670357" y="578885"/>
            <a:ext cx="11146120" cy="969962"/>
          </a:xfrm>
          <a:prstGeom prst="rect">
            <a:avLst/>
          </a:prstGeom>
          <a:noFill/>
          <a:ln>
            <a:noFill/>
          </a:ln>
        </p:spPr>
        <p:txBody>
          <a:bodyPr spcFirstLastPara="1" vert="horz" wrap="square" lIns="0" tIns="45697" rIns="0" bIns="45697" rtlCol="0" anchor="t" anchorCtr="0">
            <a:noAutofit/>
          </a:bodyPr>
          <a:lstStyle/>
          <a:p>
            <a:r>
              <a:rPr lang="nl-BE" sz="4400" dirty="0"/>
              <a:t>Waarom veilige stageplaatsen?</a:t>
            </a:r>
            <a:endParaRPr sz="4400" dirty="0"/>
          </a:p>
        </p:txBody>
      </p:sp>
      <p:sp>
        <p:nvSpPr>
          <p:cNvPr id="3" name="Tekstvak 2">
            <a:extLst>
              <a:ext uri="{FF2B5EF4-FFF2-40B4-BE49-F238E27FC236}">
                <a16:creationId xmlns:a16="http://schemas.microsoft.com/office/drawing/2014/main" id="{12AD30A2-4A3B-864E-61AD-6C66276C84E2}"/>
              </a:ext>
            </a:extLst>
          </p:cNvPr>
          <p:cNvSpPr txBox="1"/>
          <p:nvPr/>
        </p:nvSpPr>
        <p:spPr>
          <a:xfrm>
            <a:off x="670357" y="1715102"/>
            <a:ext cx="10801604" cy="2500685"/>
          </a:xfrm>
          <a:prstGeom prst="rect">
            <a:avLst/>
          </a:prstGeom>
          <a:noFill/>
        </p:spPr>
        <p:txBody>
          <a:bodyPr wrap="square">
            <a:spAutoFit/>
          </a:bodyPr>
          <a:lstStyle/>
          <a:p>
            <a:pPr>
              <a:defRPr/>
            </a:pPr>
            <a:r>
              <a:rPr lang="nl-BE" altLang="nl-BE" sz="2400" dirty="0"/>
              <a:t>Elke werkgever (ook stagegever) moet een preventief welzijnsbeleid</a:t>
            </a:r>
          </a:p>
          <a:p>
            <a:pPr>
              <a:defRPr/>
            </a:pPr>
            <a:r>
              <a:rPr lang="nl-BE" altLang="nl-BE" sz="2400" dirty="0"/>
              <a:t>voeren door:</a:t>
            </a:r>
          </a:p>
          <a:p>
            <a:pPr>
              <a:defRPr/>
            </a:pPr>
            <a:endParaRPr lang="nl-BE" altLang="nl-BE" sz="2400" dirty="0"/>
          </a:p>
          <a:p>
            <a:pPr marL="0" lvl="2">
              <a:spcBef>
                <a:spcPts val="500"/>
              </a:spcBef>
              <a:defRPr/>
            </a:pPr>
            <a:r>
              <a:rPr lang="nl-BE" altLang="nl-BE" sz="2400" dirty="0"/>
              <a:t>	→ veilige werkomgeving creëren: verhogen welzijnsniveau en welbevinden</a:t>
            </a:r>
          </a:p>
          <a:p>
            <a:pPr marL="0" lvl="2">
              <a:spcBef>
                <a:spcPts val="500"/>
              </a:spcBef>
              <a:defRPr/>
            </a:pPr>
            <a:endParaRPr lang="nl-BE" altLang="nl-BE" sz="2400" dirty="0"/>
          </a:p>
          <a:p>
            <a:pPr marL="0" lvl="2">
              <a:spcBef>
                <a:spcPts val="500"/>
              </a:spcBef>
              <a:defRPr/>
            </a:pPr>
            <a:r>
              <a:rPr lang="nl-BE" altLang="nl-BE" sz="2400" dirty="0"/>
              <a:t>	→ ongevallen voorkomen en vermijden van </a:t>
            </a:r>
            <a:r>
              <a:rPr lang="nl-BE" sz="2400" dirty="0"/>
              <a:t>(zeer) ernstige arbeidsongevallen</a:t>
            </a:r>
          </a:p>
        </p:txBody>
      </p:sp>
    </p:spTree>
    <p:extLst>
      <p:ext uri="{BB962C8B-B14F-4D97-AF65-F5344CB8AC3E}">
        <p14:creationId xmlns:p14="http://schemas.microsoft.com/office/powerpoint/2010/main" val="3187390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93288-F4A8-58BD-ADF0-E18525710C63}"/>
            </a:ext>
          </a:extLst>
        </p:cNvPr>
        <p:cNvGrpSpPr/>
        <p:nvPr/>
      </p:nvGrpSpPr>
      <p:grpSpPr>
        <a:xfrm>
          <a:off x="0" y="0"/>
          <a:ext cx="0" cy="0"/>
          <a:chOff x="0" y="0"/>
          <a:chExt cx="0" cy="0"/>
        </a:xfrm>
      </p:grpSpPr>
      <p:sp>
        <p:nvSpPr>
          <p:cNvPr id="11" name="Titel 10">
            <a:extLst>
              <a:ext uri="{FF2B5EF4-FFF2-40B4-BE49-F238E27FC236}">
                <a16:creationId xmlns:a16="http://schemas.microsoft.com/office/drawing/2014/main" id="{D13065B4-5E9E-2FCE-0B3C-95CC0C08B46A}"/>
              </a:ext>
            </a:extLst>
          </p:cNvPr>
          <p:cNvSpPr>
            <a:spLocks noGrp="1"/>
          </p:cNvSpPr>
          <p:nvPr>
            <p:ph type="ctrTitle"/>
          </p:nvPr>
        </p:nvSpPr>
        <p:spPr>
          <a:xfrm>
            <a:off x="837641" y="590090"/>
            <a:ext cx="10516718" cy="969962"/>
          </a:xfrm>
        </p:spPr>
        <p:txBody>
          <a:bodyPr/>
          <a:lstStyle/>
          <a:p>
            <a:r>
              <a:rPr lang="nl-BE" sz="3600" dirty="0"/>
              <a:t>Overzicht ernstige arbeidsongevallen - STAGIAIRS</a:t>
            </a:r>
            <a:br>
              <a:rPr lang="nl-BE" sz="3600" dirty="0"/>
            </a:br>
            <a:r>
              <a:rPr lang="nl-BE" sz="3600" dirty="0"/>
              <a:t>2019 - nu</a:t>
            </a:r>
          </a:p>
        </p:txBody>
      </p:sp>
      <p:graphicFrame>
        <p:nvGraphicFramePr>
          <p:cNvPr id="2" name="Tabel 1">
            <a:extLst>
              <a:ext uri="{FF2B5EF4-FFF2-40B4-BE49-F238E27FC236}">
                <a16:creationId xmlns:a16="http://schemas.microsoft.com/office/drawing/2014/main" id="{A424A7D1-FC36-1B8E-3B8C-BD4D1D67CB72}"/>
              </a:ext>
            </a:extLst>
          </p:cNvPr>
          <p:cNvGraphicFramePr>
            <a:graphicFrameLocks noGrp="1"/>
          </p:cNvGraphicFramePr>
          <p:nvPr/>
        </p:nvGraphicFramePr>
        <p:xfrm>
          <a:off x="784711" y="1995055"/>
          <a:ext cx="10622579" cy="3955074"/>
        </p:xfrm>
        <a:graphic>
          <a:graphicData uri="http://schemas.openxmlformats.org/drawingml/2006/table">
            <a:tbl>
              <a:tblPr firstRow="1" bandRow="1">
                <a:tableStyleId>{F5AB1C69-6EDB-4FF4-983F-18BD219EF322}</a:tableStyleId>
              </a:tblPr>
              <a:tblGrid>
                <a:gridCol w="1359743">
                  <a:extLst>
                    <a:ext uri="{9D8B030D-6E8A-4147-A177-3AD203B41FA5}">
                      <a16:colId xmlns:a16="http://schemas.microsoft.com/office/drawing/2014/main" val="4135827094"/>
                    </a:ext>
                  </a:extLst>
                </a:gridCol>
                <a:gridCol w="3934626">
                  <a:extLst>
                    <a:ext uri="{9D8B030D-6E8A-4147-A177-3AD203B41FA5}">
                      <a16:colId xmlns:a16="http://schemas.microsoft.com/office/drawing/2014/main" val="3502397104"/>
                    </a:ext>
                  </a:extLst>
                </a:gridCol>
                <a:gridCol w="5328210">
                  <a:extLst>
                    <a:ext uri="{9D8B030D-6E8A-4147-A177-3AD203B41FA5}">
                      <a16:colId xmlns:a16="http://schemas.microsoft.com/office/drawing/2014/main" val="1576443522"/>
                    </a:ext>
                  </a:extLst>
                </a:gridCol>
              </a:tblGrid>
              <a:tr h="297474">
                <a:tc>
                  <a:txBody>
                    <a:bodyPr/>
                    <a:lstStyle/>
                    <a:p>
                      <a:pPr algn="l"/>
                      <a:r>
                        <a:rPr lang="nl-BE" sz="900" dirty="0"/>
                        <a:t>JAARTAL</a:t>
                      </a:r>
                    </a:p>
                  </a:txBody>
                  <a:tcPr marL="45720" marR="45720" marT="22860" marB="22860" anchor="ctr"/>
                </a:tc>
                <a:tc>
                  <a:txBody>
                    <a:bodyPr/>
                    <a:lstStyle/>
                    <a:p>
                      <a:pPr algn="l"/>
                      <a:r>
                        <a:rPr lang="nl-BE" sz="900" dirty="0"/>
                        <a:t>VOORWERP</a:t>
                      </a:r>
                    </a:p>
                  </a:txBody>
                  <a:tcPr marL="45720" marR="45720" marT="22860" marB="22860" anchor="ctr"/>
                </a:tc>
                <a:tc>
                  <a:txBody>
                    <a:bodyPr/>
                    <a:lstStyle/>
                    <a:p>
                      <a:pPr algn="l"/>
                      <a:r>
                        <a:rPr lang="nl-BE" sz="900" dirty="0"/>
                        <a:t>LETSEL</a:t>
                      </a:r>
                    </a:p>
                  </a:txBody>
                  <a:tcPr marL="45720" marR="45720" marT="22860" marB="22860" anchor="ctr"/>
                </a:tc>
                <a:extLst>
                  <a:ext uri="{0D108BD9-81ED-4DB2-BD59-A6C34878D82A}">
                    <a16:rowId xmlns:a16="http://schemas.microsoft.com/office/drawing/2014/main" val="608212119"/>
                  </a:ext>
                </a:extLst>
              </a:tr>
              <a:tr h="457200">
                <a:tc>
                  <a:txBody>
                    <a:bodyPr/>
                    <a:lstStyle/>
                    <a:p>
                      <a:pPr algn="l"/>
                      <a:r>
                        <a:rPr lang="nl-BE" sz="2700" dirty="0"/>
                        <a:t>2019</a:t>
                      </a:r>
                    </a:p>
                  </a:txBody>
                  <a:tcPr marL="45720" marR="45720" marT="22860" marB="22860" anchor="ctr"/>
                </a:tc>
                <a:tc>
                  <a:txBody>
                    <a:bodyPr/>
                    <a:lstStyle/>
                    <a:p>
                      <a:pPr algn="l"/>
                      <a:r>
                        <a:rPr lang="nl-BE" sz="2700" dirty="0"/>
                        <a:t>Plooibank</a:t>
                      </a:r>
                    </a:p>
                  </a:txBody>
                  <a:tcPr marL="45720" marR="45720" marT="22860" marB="22860" anchor="ctr"/>
                </a:tc>
                <a:tc>
                  <a:txBody>
                    <a:bodyPr/>
                    <a:lstStyle/>
                    <a:p>
                      <a:pPr algn="l"/>
                      <a:r>
                        <a:rPr lang="nl-BE" sz="2700" dirty="0"/>
                        <a:t>Amputatie vingerkootje</a:t>
                      </a:r>
                    </a:p>
                  </a:txBody>
                  <a:tcPr marL="45720" marR="45720" marT="22860" marB="22860" anchor="ctr"/>
                </a:tc>
                <a:extLst>
                  <a:ext uri="{0D108BD9-81ED-4DB2-BD59-A6C34878D82A}">
                    <a16:rowId xmlns:a16="http://schemas.microsoft.com/office/drawing/2014/main" val="2800652914"/>
                  </a:ext>
                </a:extLst>
              </a:tr>
              <a:tr h="457200">
                <a:tc>
                  <a:txBody>
                    <a:bodyPr/>
                    <a:lstStyle/>
                    <a:p>
                      <a:pPr algn="l"/>
                      <a:r>
                        <a:rPr lang="nl-BE" sz="2700" dirty="0"/>
                        <a:t>2020</a:t>
                      </a:r>
                    </a:p>
                  </a:txBody>
                  <a:tcPr marL="45720" marR="45720" marT="22860" marB="22860" anchor="ctr"/>
                </a:tc>
                <a:tc>
                  <a:txBody>
                    <a:bodyPr/>
                    <a:lstStyle/>
                    <a:p>
                      <a:pPr algn="l"/>
                      <a:r>
                        <a:rPr lang="nl-BE" sz="2700" dirty="0"/>
                        <a:t>Transportband</a:t>
                      </a:r>
                    </a:p>
                  </a:txBody>
                  <a:tcPr marL="45720" marR="45720" marT="22860" marB="22860" anchor="ctr"/>
                </a:tc>
                <a:tc>
                  <a:txBody>
                    <a:bodyPr/>
                    <a:lstStyle/>
                    <a:p>
                      <a:pPr algn="l"/>
                      <a:r>
                        <a:rPr lang="nl-BE" sz="2700" dirty="0"/>
                        <a:t>Schroeiplekken hand</a:t>
                      </a:r>
                    </a:p>
                  </a:txBody>
                  <a:tcPr marL="45720" marR="45720" marT="22860" marB="22860" anchor="ctr"/>
                </a:tc>
                <a:extLst>
                  <a:ext uri="{0D108BD9-81ED-4DB2-BD59-A6C34878D82A}">
                    <a16:rowId xmlns:a16="http://schemas.microsoft.com/office/drawing/2014/main" val="1261134625"/>
                  </a:ext>
                </a:extLst>
              </a:tr>
              <a:tr h="457200">
                <a:tc>
                  <a:txBody>
                    <a:bodyPr/>
                    <a:lstStyle/>
                    <a:p>
                      <a:pPr algn="l"/>
                      <a:r>
                        <a:rPr lang="nl-BE" sz="2700" dirty="0"/>
                        <a:t>2022</a:t>
                      </a:r>
                    </a:p>
                  </a:txBody>
                  <a:tcPr marL="45720" marR="45720" marT="22860" marB="22860" anchor="ctr"/>
                </a:tc>
                <a:tc>
                  <a:txBody>
                    <a:bodyPr/>
                    <a:lstStyle/>
                    <a:p>
                      <a:pPr algn="l"/>
                      <a:r>
                        <a:rPr lang="nl-BE" sz="2700" dirty="0"/>
                        <a:t>Invalzaag</a:t>
                      </a:r>
                    </a:p>
                  </a:txBody>
                  <a:tcPr marL="45720" marR="45720" marT="22860" marB="22860" anchor="ctr"/>
                </a:tc>
                <a:tc>
                  <a:txBody>
                    <a:bodyPr/>
                    <a:lstStyle/>
                    <a:p>
                      <a:pPr algn="l"/>
                      <a:r>
                        <a:rPr lang="nl-BE" sz="2700" dirty="0"/>
                        <a:t>Amputatie vingerkootje </a:t>
                      </a:r>
                    </a:p>
                  </a:txBody>
                  <a:tcPr marL="45720" marR="45720" marT="22860" marB="22860" anchor="ctr"/>
                </a:tc>
                <a:extLst>
                  <a:ext uri="{0D108BD9-81ED-4DB2-BD59-A6C34878D82A}">
                    <a16:rowId xmlns:a16="http://schemas.microsoft.com/office/drawing/2014/main" val="1536401040"/>
                  </a:ext>
                </a:extLst>
              </a:tr>
              <a:tr h="457200">
                <a:tc>
                  <a:txBody>
                    <a:bodyPr/>
                    <a:lstStyle/>
                    <a:p>
                      <a:pPr algn="l"/>
                      <a:r>
                        <a:rPr lang="nl-BE" sz="2700" dirty="0"/>
                        <a:t>2023</a:t>
                      </a:r>
                    </a:p>
                  </a:txBody>
                  <a:tcPr marL="45720" marR="45720" marT="22860" marB="22860" anchor="ctr"/>
                </a:tc>
                <a:tc>
                  <a:txBody>
                    <a:bodyPr/>
                    <a:lstStyle/>
                    <a:p>
                      <a:pPr algn="l"/>
                      <a:r>
                        <a:rPr lang="nl-BE" sz="2700" dirty="0"/>
                        <a:t>Transpallet</a:t>
                      </a:r>
                    </a:p>
                  </a:txBody>
                  <a:tcPr marL="45720" marR="45720" marT="22860" marB="22860" anchor="ctr"/>
                </a:tc>
                <a:tc>
                  <a:txBody>
                    <a:bodyPr/>
                    <a:lstStyle/>
                    <a:p>
                      <a:pPr algn="l"/>
                      <a:r>
                        <a:rPr lang="nl-BE" sz="2700" dirty="0"/>
                        <a:t>Beenbreuk</a:t>
                      </a:r>
                    </a:p>
                  </a:txBody>
                  <a:tcPr marL="45720" marR="45720" marT="22860" marB="22860" anchor="ctr"/>
                </a:tc>
                <a:extLst>
                  <a:ext uri="{0D108BD9-81ED-4DB2-BD59-A6C34878D82A}">
                    <a16:rowId xmlns:a16="http://schemas.microsoft.com/office/drawing/2014/main" val="748310280"/>
                  </a:ext>
                </a:extLst>
              </a:tr>
              <a:tr h="457200">
                <a:tc>
                  <a:txBody>
                    <a:bodyPr/>
                    <a:lstStyle/>
                    <a:p>
                      <a:pPr algn="l"/>
                      <a:r>
                        <a:rPr lang="nl-BE" sz="2700" dirty="0"/>
                        <a:t>2023</a:t>
                      </a:r>
                    </a:p>
                  </a:txBody>
                  <a:tcPr marL="45720" marR="45720" marT="22860" marB="22860" anchor="ctr"/>
                </a:tc>
                <a:tc>
                  <a:txBody>
                    <a:bodyPr/>
                    <a:lstStyle/>
                    <a:p>
                      <a:pPr algn="l"/>
                      <a:r>
                        <a:rPr lang="nl-BE" sz="2700" dirty="0"/>
                        <a:t>Handgereedschap</a:t>
                      </a:r>
                    </a:p>
                  </a:txBody>
                  <a:tcPr marL="45720" marR="45720" marT="22860" marB="22860" anchor="ctr"/>
                </a:tc>
                <a:tc>
                  <a:txBody>
                    <a:bodyPr/>
                    <a:lstStyle/>
                    <a:p>
                      <a:pPr algn="l"/>
                      <a:r>
                        <a:rPr lang="nl-BE" sz="2700" dirty="0"/>
                        <a:t>Vingerbreuk</a:t>
                      </a:r>
                    </a:p>
                  </a:txBody>
                  <a:tcPr marL="45720" marR="45720" marT="22860" marB="22860" anchor="ctr"/>
                </a:tc>
                <a:extLst>
                  <a:ext uri="{0D108BD9-81ED-4DB2-BD59-A6C34878D82A}">
                    <a16:rowId xmlns:a16="http://schemas.microsoft.com/office/drawing/2014/main" val="4055986467"/>
                  </a:ext>
                </a:extLst>
              </a:tr>
              <a:tr h="457200">
                <a:tc>
                  <a:txBody>
                    <a:bodyPr/>
                    <a:lstStyle/>
                    <a:p>
                      <a:pPr algn="l"/>
                      <a:r>
                        <a:rPr lang="nl-BE" sz="2700" dirty="0"/>
                        <a:t>2024</a:t>
                      </a:r>
                    </a:p>
                  </a:txBody>
                  <a:tcPr marL="45720" marR="45720" marT="22860" marB="22860" anchor="ctr"/>
                </a:tc>
                <a:tc>
                  <a:txBody>
                    <a:bodyPr/>
                    <a:lstStyle/>
                    <a:p>
                      <a:pPr algn="l"/>
                      <a:r>
                        <a:rPr lang="nl-BE" sz="2700" dirty="0"/>
                        <a:t>Hoogtewerker </a:t>
                      </a:r>
                    </a:p>
                  </a:txBody>
                  <a:tcPr marL="45720" marR="45720" marT="22860" marB="22860" anchor="ctr"/>
                </a:tc>
                <a:tc>
                  <a:txBody>
                    <a:bodyPr/>
                    <a:lstStyle/>
                    <a:p>
                      <a:pPr algn="l"/>
                      <a:r>
                        <a:rPr lang="nl-BE" sz="2700" dirty="0"/>
                        <a:t>Beknelling – coma - </a:t>
                      </a:r>
                      <a:r>
                        <a:rPr lang="nl-BE" sz="2700" dirty="0">
                          <a:sym typeface="Wingdings" panose="05000000000000000000" pitchFamily="2" charset="2"/>
                        </a:rPr>
                        <a:t></a:t>
                      </a:r>
                      <a:endParaRPr lang="nl-BE" sz="2700" dirty="0"/>
                    </a:p>
                  </a:txBody>
                  <a:tcPr marL="45720" marR="45720" marT="22860" marB="22860" anchor="ctr"/>
                </a:tc>
                <a:extLst>
                  <a:ext uri="{0D108BD9-81ED-4DB2-BD59-A6C34878D82A}">
                    <a16:rowId xmlns:a16="http://schemas.microsoft.com/office/drawing/2014/main" val="1973462734"/>
                  </a:ext>
                </a:extLst>
              </a:tr>
              <a:tr h="457200">
                <a:tc>
                  <a:txBody>
                    <a:bodyPr/>
                    <a:lstStyle/>
                    <a:p>
                      <a:pPr algn="l"/>
                      <a:r>
                        <a:rPr lang="nl-BE" sz="2700" dirty="0"/>
                        <a:t>2024</a:t>
                      </a:r>
                    </a:p>
                  </a:txBody>
                  <a:tcPr marL="45720" marR="45720" marT="22860" marB="22860" anchor="ctr"/>
                </a:tc>
                <a:tc>
                  <a:txBody>
                    <a:bodyPr/>
                    <a:lstStyle/>
                    <a:p>
                      <a:pPr algn="l"/>
                      <a:r>
                        <a:rPr lang="nl-BE" sz="2700" dirty="0"/>
                        <a:t>Afkort- en verstekzaag</a:t>
                      </a:r>
                    </a:p>
                  </a:txBody>
                  <a:tcPr marL="45720" marR="45720" marT="22860" marB="22860" anchor="ctr"/>
                </a:tc>
                <a:tc>
                  <a:txBody>
                    <a:bodyPr/>
                    <a:lstStyle/>
                    <a:p>
                      <a:pPr algn="l"/>
                      <a:r>
                        <a:rPr lang="nl-BE" sz="2700" dirty="0"/>
                        <a:t>Amputatie 2 vingerkootjes</a:t>
                      </a:r>
                    </a:p>
                  </a:txBody>
                  <a:tcPr marL="45720" marR="45720" marT="22860" marB="22860" anchor="ctr"/>
                </a:tc>
                <a:extLst>
                  <a:ext uri="{0D108BD9-81ED-4DB2-BD59-A6C34878D82A}">
                    <a16:rowId xmlns:a16="http://schemas.microsoft.com/office/drawing/2014/main" val="2779239506"/>
                  </a:ext>
                </a:extLst>
              </a:tr>
              <a:tr h="457200">
                <a:tc>
                  <a:txBody>
                    <a:bodyPr/>
                    <a:lstStyle/>
                    <a:p>
                      <a:pPr algn="l"/>
                      <a:endParaRPr lang="nl-BE" sz="2700" dirty="0"/>
                    </a:p>
                  </a:txBody>
                  <a:tcPr marL="45720" marR="45720" marT="22860" marB="22860" anchor="ctr"/>
                </a:tc>
                <a:tc>
                  <a:txBody>
                    <a:bodyPr/>
                    <a:lstStyle/>
                    <a:p>
                      <a:pPr algn="l"/>
                      <a:endParaRPr lang="nl-BE" sz="2700" dirty="0"/>
                    </a:p>
                  </a:txBody>
                  <a:tcPr marL="45720" marR="45720" marT="22860" marB="22860" anchor="ctr"/>
                </a:tc>
                <a:tc>
                  <a:txBody>
                    <a:bodyPr/>
                    <a:lstStyle/>
                    <a:p>
                      <a:pPr algn="l"/>
                      <a:endParaRPr lang="nl-BE" sz="2700" dirty="0"/>
                    </a:p>
                  </a:txBody>
                  <a:tcPr marL="45720" marR="45720" marT="22860" marB="22860" anchor="ctr"/>
                </a:tc>
                <a:extLst>
                  <a:ext uri="{0D108BD9-81ED-4DB2-BD59-A6C34878D82A}">
                    <a16:rowId xmlns:a16="http://schemas.microsoft.com/office/drawing/2014/main" val="1180090215"/>
                  </a:ext>
                </a:extLst>
              </a:tr>
            </a:tbl>
          </a:graphicData>
        </a:graphic>
      </p:graphicFrame>
    </p:spTree>
    <p:extLst>
      <p:ext uri="{BB962C8B-B14F-4D97-AF65-F5344CB8AC3E}">
        <p14:creationId xmlns:p14="http://schemas.microsoft.com/office/powerpoint/2010/main" val="458726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0">
          <a:extLst>
            <a:ext uri="{FF2B5EF4-FFF2-40B4-BE49-F238E27FC236}">
              <a16:creationId xmlns:a16="http://schemas.microsoft.com/office/drawing/2014/main" id="{698C9125-288D-4B5C-CF9D-14EE3CAFA4A4}"/>
            </a:ext>
          </a:extLst>
        </p:cNvPr>
        <p:cNvGrpSpPr/>
        <p:nvPr/>
      </p:nvGrpSpPr>
      <p:grpSpPr>
        <a:xfrm>
          <a:off x="0" y="0"/>
          <a:ext cx="0" cy="0"/>
          <a:chOff x="0" y="0"/>
          <a:chExt cx="0" cy="0"/>
        </a:xfrm>
      </p:grpSpPr>
      <p:sp>
        <p:nvSpPr>
          <p:cNvPr id="182" name="Google Shape;182;p21">
            <a:extLst>
              <a:ext uri="{FF2B5EF4-FFF2-40B4-BE49-F238E27FC236}">
                <a16:creationId xmlns:a16="http://schemas.microsoft.com/office/drawing/2014/main" id="{6CB1FCC8-57ED-A906-6008-B00D3F9EC92E}"/>
              </a:ext>
            </a:extLst>
          </p:cNvPr>
          <p:cNvSpPr txBox="1">
            <a:spLocks noGrp="1"/>
          </p:cNvSpPr>
          <p:nvPr>
            <p:ph type="ctrTitle"/>
          </p:nvPr>
        </p:nvSpPr>
        <p:spPr>
          <a:xfrm>
            <a:off x="670357" y="578885"/>
            <a:ext cx="11146120" cy="969962"/>
          </a:xfrm>
          <a:prstGeom prst="rect">
            <a:avLst/>
          </a:prstGeom>
          <a:noFill/>
          <a:ln>
            <a:noFill/>
          </a:ln>
        </p:spPr>
        <p:txBody>
          <a:bodyPr spcFirstLastPara="1" vert="horz" wrap="square" lIns="0" tIns="45697" rIns="0" bIns="45697" rtlCol="0" anchor="t" anchorCtr="0">
            <a:noAutofit/>
          </a:bodyPr>
          <a:lstStyle/>
          <a:p>
            <a:r>
              <a:rPr lang="nl-BE" sz="4400" dirty="0"/>
              <a:t>Gemeenschappelijke preventiedienst</a:t>
            </a:r>
            <a:endParaRPr sz="4400" dirty="0"/>
          </a:p>
        </p:txBody>
      </p:sp>
      <p:graphicFrame>
        <p:nvGraphicFramePr>
          <p:cNvPr id="2" name="Diagram 1">
            <a:extLst>
              <a:ext uri="{FF2B5EF4-FFF2-40B4-BE49-F238E27FC236}">
                <a16:creationId xmlns:a16="http://schemas.microsoft.com/office/drawing/2014/main" id="{7EB7470B-ED2B-7ED2-53E8-6053040A0F42}"/>
              </a:ext>
            </a:extLst>
          </p:cNvPr>
          <p:cNvGraphicFramePr/>
          <p:nvPr>
            <p:extLst>
              <p:ext uri="{D42A27DB-BD31-4B8C-83A1-F6EECF244321}">
                <p14:modId xmlns:p14="http://schemas.microsoft.com/office/powerpoint/2010/main" val="1757029499"/>
              </p:ext>
            </p:extLst>
          </p:nvPr>
        </p:nvGraphicFramePr>
        <p:xfrm>
          <a:off x="5050323" y="1242436"/>
          <a:ext cx="6766155" cy="48466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jdelijke aanduiding voor tekst 16">
            <a:extLst>
              <a:ext uri="{FF2B5EF4-FFF2-40B4-BE49-F238E27FC236}">
                <a16:creationId xmlns:a16="http://schemas.microsoft.com/office/drawing/2014/main" id="{0B4854E9-D044-37FE-31E5-1CC0AAB19C0B}"/>
              </a:ext>
            </a:extLst>
          </p:cNvPr>
          <p:cNvSpPr txBox="1">
            <a:spLocks/>
          </p:cNvSpPr>
          <p:nvPr/>
        </p:nvSpPr>
        <p:spPr>
          <a:xfrm>
            <a:off x="375522" y="2046514"/>
            <a:ext cx="6766155" cy="3871670"/>
          </a:xfrm>
          <a:prstGeom prst="rect">
            <a:avLst/>
          </a:prstGeom>
        </p:spPr>
        <p:txBody>
          <a:bodyPr vert="horz" lIns="0" tIns="0" rIns="0" bIns="0" rtlCol="0" anchor="t" anchorCtr="0">
            <a:normAutofit/>
          </a:bodyPr>
          <a:lstStyle>
            <a:defPPr>
              <a:defRPr lang="nl-BE"/>
            </a:defPPr>
            <a:lvl1pPr marL="0" algn="ctr" defTabSz="1828709" rtl="0" eaLnBrk="1" latinLnBrk="0" hangingPunct="1">
              <a:defRPr sz="3000" kern="1200" baseline="0">
                <a:solidFill>
                  <a:schemeClr val="accent3"/>
                </a:solidFill>
                <a:latin typeface="Flanders Art Sans Condensed" pitchFamily="2" charset="77"/>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a:lstStyle>
          <a:p>
            <a:endParaRPr lang="nl-BE" sz="1000" dirty="0"/>
          </a:p>
          <a:p>
            <a:endParaRPr lang="nl-BE" sz="1000" dirty="0"/>
          </a:p>
          <a:p>
            <a:endParaRPr lang="nl-BE" sz="1000" dirty="0"/>
          </a:p>
          <a:p>
            <a:pPr algn="l"/>
            <a:endParaRPr lang="nl-BE" sz="2200" dirty="0"/>
          </a:p>
          <a:p>
            <a:pPr algn="l"/>
            <a:r>
              <a:rPr lang="nl-BE" sz="2200" dirty="0"/>
              <a:t>Speerpunten GPD:</a:t>
            </a:r>
          </a:p>
          <a:p>
            <a:pPr algn="l"/>
            <a:r>
              <a:rPr lang="nl-BE" sz="2200" dirty="0"/>
              <a:t>	- verminderen (Z)</a:t>
            </a:r>
            <a:r>
              <a:rPr lang="nl-BE" sz="2200" dirty="0" err="1"/>
              <a:t>eAO</a:t>
            </a:r>
            <a:endParaRPr lang="nl-BE" sz="2200" dirty="0"/>
          </a:p>
          <a:p>
            <a:pPr algn="l"/>
            <a:r>
              <a:rPr lang="nl-BE" sz="2200" dirty="0"/>
              <a:t>	- brandveiligheid gebouwen</a:t>
            </a:r>
          </a:p>
          <a:p>
            <a:pPr algn="l"/>
            <a:endParaRPr lang="nl-BE" sz="2200" dirty="0"/>
          </a:p>
          <a:p>
            <a:pPr algn="l"/>
            <a:endParaRPr lang="nl-BE" sz="2200" dirty="0"/>
          </a:p>
          <a:p>
            <a:pPr algn="l"/>
            <a:endParaRPr lang="nl-BE" sz="2200" dirty="0"/>
          </a:p>
          <a:p>
            <a:pPr algn="l"/>
            <a:endParaRPr lang="nl-BE" sz="2200" dirty="0"/>
          </a:p>
          <a:p>
            <a:pPr algn="l"/>
            <a:endParaRPr lang="nl-BE" sz="2200" dirty="0"/>
          </a:p>
          <a:p>
            <a:pPr algn="l"/>
            <a:r>
              <a:rPr lang="nl-BE" sz="2200" dirty="0"/>
              <a:t>Contacteer en vraag advies aan jouw preventieadviseur</a:t>
            </a:r>
          </a:p>
        </p:txBody>
      </p:sp>
    </p:spTree>
    <p:extLst>
      <p:ext uri="{BB962C8B-B14F-4D97-AF65-F5344CB8AC3E}">
        <p14:creationId xmlns:p14="http://schemas.microsoft.com/office/powerpoint/2010/main" val="1536371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20D00-DC89-970B-B793-5AC149CDEE0D}"/>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B771E074-3349-2648-481A-41CABC5AB089}"/>
              </a:ext>
            </a:extLst>
          </p:cNvPr>
          <p:cNvPicPr>
            <a:picLocks noChangeAspect="1"/>
          </p:cNvPicPr>
          <p:nvPr/>
        </p:nvPicPr>
        <p:blipFill>
          <a:blip r:embed="rId2"/>
          <a:stretch>
            <a:fillRect/>
          </a:stretch>
        </p:blipFill>
        <p:spPr>
          <a:xfrm>
            <a:off x="4468887" y="0"/>
            <a:ext cx="7036517" cy="6858000"/>
          </a:xfrm>
          <a:prstGeom prst="rect">
            <a:avLst/>
          </a:prstGeom>
        </p:spPr>
      </p:pic>
      <p:sp>
        <p:nvSpPr>
          <p:cNvPr id="2" name="Titel 1">
            <a:extLst>
              <a:ext uri="{FF2B5EF4-FFF2-40B4-BE49-F238E27FC236}">
                <a16:creationId xmlns:a16="http://schemas.microsoft.com/office/drawing/2014/main" id="{6F227FD5-953C-9E47-168D-94CC431A8895}"/>
              </a:ext>
            </a:extLst>
          </p:cNvPr>
          <p:cNvSpPr>
            <a:spLocks noGrp="1"/>
          </p:cNvSpPr>
          <p:nvPr>
            <p:ph type="ctrTitle"/>
          </p:nvPr>
        </p:nvSpPr>
        <p:spPr>
          <a:xfrm>
            <a:off x="761797" y="361490"/>
            <a:ext cx="10317871" cy="1363401"/>
          </a:xfrm>
        </p:spPr>
        <p:txBody>
          <a:bodyPr/>
          <a:lstStyle/>
          <a:p>
            <a:r>
              <a:rPr lang="nl-BE" dirty="0"/>
              <a:t>Wegwijs in </a:t>
            </a:r>
            <a:br>
              <a:rPr lang="nl-BE" dirty="0"/>
            </a:br>
            <a:r>
              <a:rPr lang="nl-BE" dirty="0"/>
              <a:t>documenten</a:t>
            </a:r>
          </a:p>
        </p:txBody>
      </p:sp>
      <p:sp>
        <p:nvSpPr>
          <p:cNvPr id="4" name="Tijdelijke aanduiding voor tekst 3">
            <a:extLst>
              <a:ext uri="{FF2B5EF4-FFF2-40B4-BE49-F238E27FC236}">
                <a16:creationId xmlns:a16="http://schemas.microsoft.com/office/drawing/2014/main" id="{6149234C-3DB9-26AB-0272-7ABD8A349627}"/>
              </a:ext>
            </a:extLst>
          </p:cNvPr>
          <p:cNvSpPr>
            <a:spLocks noGrp="1"/>
          </p:cNvSpPr>
          <p:nvPr>
            <p:ph type="body" sz="quarter" idx="13"/>
          </p:nvPr>
        </p:nvSpPr>
        <p:spPr>
          <a:xfrm>
            <a:off x="761797" y="1535959"/>
            <a:ext cx="10317871" cy="4688996"/>
          </a:xfrm>
        </p:spPr>
        <p:txBody>
          <a:bodyPr>
            <a:normAutofit/>
          </a:bodyPr>
          <a:lstStyle/>
          <a:p>
            <a:pPr marL="0" indent="0">
              <a:buNone/>
            </a:pPr>
            <a:endParaRPr lang="nl-BE" dirty="0"/>
          </a:p>
          <a:p>
            <a:pPr marL="0" indent="0">
              <a:buNone/>
            </a:pPr>
            <a:endParaRPr lang="nl-BE" dirty="0"/>
          </a:p>
          <a:p>
            <a:pPr marL="0" indent="0">
              <a:buNone/>
            </a:pPr>
            <a:r>
              <a:rPr lang="nl-BE" sz="2350" dirty="0">
                <a:hlinkClick r:id="rId3"/>
              </a:rPr>
              <a:t>https://pro.g-o.be/</a:t>
            </a:r>
            <a:r>
              <a:rPr lang="nl-BE" sz="2350" dirty="0"/>
              <a:t> </a:t>
            </a:r>
          </a:p>
        </p:txBody>
      </p:sp>
      <p:pic>
        <p:nvPicPr>
          <p:cNvPr id="6" name="Graphic 5">
            <a:extLst>
              <a:ext uri="{FF2B5EF4-FFF2-40B4-BE49-F238E27FC236}">
                <a16:creationId xmlns:a16="http://schemas.microsoft.com/office/drawing/2014/main" id="{75BECAE8-9EA0-3162-94D0-E5797757F11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B4510906-7383-23B4-3AEC-2C828DDC474B}"/>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6">
                  <a:extLst>
                    <a:ext uri="{96DAC541-7B7A-43D3-8B79-37D633B846F1}">
                      <asvg:svgBlip xmlns:asvg="http://schemas.microsoft.com/office/drawing/2016/SVG/main" r:embed="rId7"/>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dirty="0"/>
          </a:p>
        </p:txBody>
      </p:sp>
      <p:cxnSp>
        <p:nvCxnSpPr>
          <p:cNvPr id="5" name="Rechte verbindingslijn met pijl 4">
            <a:extLst>
              <a:ext uri="{FF2B5EF4-FFF2-40B4-BE49-F238E27FC236}">
                <a16:creationId xmlns:a16="http://schemas.microsoft.com/office/drawing/2014/main" id="{0824DFF8-5D5A-D58E-CBC6-E8EC9271CE6E}"/>
              </a:ext>
            </a:extLst>
          </p:cNvPr>
          <p:cNvCxnSpPr>
            <a:cxnSpLocks/>
          </p:cNvCxnSpPr>
          <p:nvPr/>
        </p:nvCxnSpPr>
        <p:spPr>
          <a:xfrm>
            <a:off x="6193379" y="486832"/>
            <a:ext cx="3106882" cy="4981425"/>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9" name="Ovaal 8">
            <a:extLst>
              <a:ext uri="{FF2B5EF4-FFF2-40B4-BE49-F238E27FC236}">
                <a16:creationId xmlns:a16="http://schemas.microsoft.com/office/drawing/2014/main" id="{B70431FE-6F62-ED4E-8120-033DF2638E40}"/>
              </a:ext>
            </a:extLst>
          </p:cNvPr>
          <p:cNvSpPr/>
          <p:nvPr/>
        </p:nvSpPr>
        <p:spPr>
          <a:xfrm>
            <a:off x="5684225" y="0"/>
            <a:ext cx="697744" cy="520091"/>
          </a:xfrm>
          <a:prstGeom prst="ellips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900"/>
          </a:p>
        </p:txBody>
      </p:sp>
    </p:spTree>
    <p:extLst>
      <p:ext uri="{BB962C8B-B14F-4D97-AF65-F5344CB8AC3E}">
        <p14:creationId xmlns:p14="http://schemas.microsoft.com/office/powerpoint/2010/main" val="32845317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1FA09-25A7-7D09-C5B0-BAD724082C59}"/>
            </a:ext>
          </a:extLst>
        </p:cNvPr>
        <p:cNvGrpSpPr/>
        <p:nvPr/>
      </p:nvGrpSpPr>
      <p:grpSpPr>
        <a:xfrm>
          <a:off x="0" y="0"/>
          <a:ext cx="0" cy="0"/>
          <a:chOff x="0" y="0"/>
          <a:chExt cx="0" cy="0"/>
        </a:xfrm>
      </p:grpSpPr>
      <p:pic>
        <p:nvPicPr>
          <p:cNvPr id="8" name="Afbeelding 7">
            <a:extLst>
              <a:ext uri="{FF2B5EF4-FFF2-40B4-BE49-F238E27FC236}">
                <a16:creationId xmlns:a16="http://schemas.microsoft.com/office/drawing/2014/main" id="{80A80C9F-8224-F51E-AB34-B0F6FBC9B679}"/>
              </a:ext>
            </a:extLst>
          </p:cNvPr>
          <p:cNvPicPr>
            <a:picLocks noChangeAspect="1"/>
          </p:cNvPicPr>
          <p:nvPr/>
        </p:nvPicPr>
        <p:blipFill>
          <a:blip r:embed="rId2"/>
          <a:stretch>
            <a:fillRect/>
          </a:stretch>
        </p:blipFill>
        <p:spPr>
          <a:xfrm>
            <a:off x="2681252" y="1083926"/>
            <a:ext cx="8748952" cy="5465841"/>
          </a:xfrm>
          <a:prstGeom prst="rect">
            <a:avLst/>
          </a:prstGeom>
        </p:spPr>
      </p:pic>
      <p:sp>
        <p:nvSpPr>
          <p:cNvPr id="2" name="Titel 1">
            <a:extLst>
              <a:ext uri="{FF2B5EF4-FFF2-40B4-BE49-F238E27FC236}">
                <a16:creationId xmlns:a16="http://schemas.microsoft.com/office/drawing/2014/main" id="{96D23701-2F41-9EA1-3186-8FD7D13C5254}"/>
              </a:ext>
            </a:extLst>
          </p:cNvPr>
          <p:cNvSpPr>
            <a:spLocks noGrp="1"/>
          </p:cNvSpPr>
          <p:nvPr>
            <p:ph type="ctrTitle"/>
          </p:nvPr>
        </p:nvSpPr>
        <p:spPr>
          <a:xfrm>
            <a:off x="761797" y="361490"/>
            <a:ext cx="10317871" cy="882039"/>
          </a:xfrm>
        </p:spPr>
        <p:txBody>
          <a:bodyPr/>
          <a:lstStyle/>
          <a:p>
            <a:r>
              <a:rPr lang="nl-BE" dirty="0"/>
              <a:t>Procedures</a:t>
            </a:r>
          </a:p>
        </p:txBody>
      </p:sp>
      <p:sp>
        <p:nvSpPr>
          <p:cNvPr id="4" name="Tijdelijke aanduiding voor tekst 3">
            <a:extLst>
              <a:ext uri="{FF2B5EF4-FFF2-40B4-BE49-F238E27FC236}">
                <a16:creationId xmlns:a16="http://schemas.microsoft.com/office/drawing/2014/main" id="{48B0E0C4-A1C3-1B90-3135-DABA86E0EB2B}"/>
              </a:ext>
            </a:extLst>
          </p:cNvPr>
          <p:cNvSpPr>
            <a:spLocks noGrp="1"/>
          </p:cNvSpPr>
          <p:nvPr>
            <p:ph type="body" sz="quarter" idx="13"/>
          </p:nvPr>
        </p:nvSpPr>
        <p:spPr>
          <a:xfrm>
            <a:off x="761797" y="1535959"/>
            <a:ext cx="10317871" cy="4688996"/>
          </a:xfrm>
        </p:spPr>
        <p:txBody>
          <a:bodyPr>
            <a:normAutofit/>
          </a:bodyPr>
          <a:lstStyle/>
          <a:p>
            <a:pPr marL="0" indent="0">
              <a:buNone/>
            </a:pPr>
            <a:endParaRPr lang="nl-BE" dirty="0"/>
          </a:p>
          <a:p>
            <a:pPr marL="0" indent="0">
              <a:buNone/>
            </a:pPr>
            <a:endParaRPr lang="nl-BE" dirty="0"/>
          </a:p>
        </p:txBody>
      </p:sp>
      <p:pic>
        <p:nvPicPr>
          <p:cNvPr id="6" name="Graphic 5">
            <a:extLst>
              <a:ext uri="{FF2B5EF4-FFF2-40B4-BE49-F238E27FC236}">
                <a16:creationId xmlns:a16="http://schemas.microsoft.com/office/drawing/2014/main" id="{1F956243-E899-D56E-5D4F-4BC18124D65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C7EB69A3-348F-1F0F-8177-09F1C20E82CA}"/>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5">
                  <a:extLst>
                    <a:ext uri="{96DAC541-7B7A-43D3-8B79-37D633B846F1}">
                      <asvg:svgBlip xmlns:asvg="http://schemas.microsoft.com/office/drawing/2016/SVG/main" r:embed="rId6"/>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dirty="0"/>
          </a:p>
        </p:txBody>
      </p:sp>
      <p:sp>
        <p:nvSpPr>
          <p:cNvPr id="10" name="Google Shape;163;p74">
            <a:extLst>
              <a:ext uri="{FF2B5EF4-FFF2-40B4-BE49-F238E27FC236}">
                <a16:creationId xmlns:a16="http://schemas.microsoft.com/office/drawing/2014/main" id="{D162B9A2-7667-A231-68A7-2ABEB8C30F0E}"/>
              </a:ext>
            </a:extLst>
          </p:cNvPr>
          <p:cNvSpPr/>
          <p:nvPr/>
        </p:nvSpPr>
        <p:spPr>
          <a:xfrm>
            <a:off x="2809521" y="4863341"/>
            <a:ext cx="1347047" cy="604916"/>
          </a:xfrm>
          <a:prstGeom prst="ellipse">
            <a:avLst/>
          </a:prstGeom>
          <a:noFill/>
          <a:ln w="38100" cap="flat" cmpd="sng">
            <a:solidFill>
              <a:srgbClr val="C00000"/>
            </a:solidFill>
            <a:prstDash val="solid"/>
            <a:round/>
            <a:headEnd type="none" w="sm" len="sm"/>
            <a:tailEnd type="none" w="sm" len="sm"/>
          </a:ln>
        </p:spPr>
        <p:txBody>
          <a:bodyPr spcFirstLastPara="1" wrap="square" lIns="45713" tIns="22850" rIns="45713" bIns="22850" anchor="ctr" anchorCtr="0">
            <a:noAutofit/>
          </a:bodyPr>
          <a:lstStyle/>
          <a:p>
            <a:pPr algn="ctr"/>
            <a:endParaRPr sz="700" b="1">
              <a:latin typeface="Arial"/>
              <a:ea typeface="Arial"/>
              <a:cs typeface="Arial"/>
              <a:sym typeface="Arial"/>
            </a:endParaRPr>
          </a:p>
        </p:txBody>
      </p:sp>
    </p:spTree>
    <p:extLst>
      <p:ext uri="{BB962C8B-B14F-4D97-AF65-F5344CB8AC3E}">
        <p14:creationId xmlns:p14="http://schemas.microsoft.com/office/powerpoint/2010/main" val="6399607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1B984-36AF-B99F-DBB7-4A99609C411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FEB1A0F-24AC-F12A-A7C8-014D8678FD15}"/>
              </a:ext>
            </a:extLst>
          </p:cNvPr>
          <p:cNvSpPr>
            <a:spLocks noGrp="1"/>
          </p:cNvSpPr>
          <p:nvPr>
            <p:ph type="ctrTitle"/>
          </p:nvPr>
        </p:nvSpPr>
        <p:spPr>
          <a:xfrm>
            <a:off x="761797" y="361490"/>
            <a:ext cx="10317871" cy="882039"/>
          </a:xfrm>
        </p:spPr>
        <p:txBody>
          <a:bodyPr/>
          <a:lstStyle/>
          <a:p>
            <a:r>
              <a:rPr lang="nl-BE" dirty="0"/>
              <a:t>Procedures</a:t>
            </a:r>
          </a:p>
        </p:txBody>
      </p:sp>
      <p:sp>
        <p:nvSpPr>
          <p:cNvPr id="4" name="Tijdelijke aanduiding voor tekst 3">
            <a:extLst>
              <a:ext uri="{FF2B5EF4-FFF2-40B4-BE49-F238E27FC236}">
                <a16:creationId xmlns:a16="http://schemas.microsoft.com/office/drawing/2014/main" id="{AA799BA1-1F8D-F2B7-9277-9C750E909B7D}"/>
              </a:ext>
            </a:extLst>
          </p:cNvPr>
          <p:cNvSpPr>
            <a:spLocks noGrp="1"/>
          </p:cNvSpPr>
          <p:nvPr>
            <p:ph type="body" sz="quarter" idx="13"/>
          </p:nvPr>
        </p:nvSpPr>
        <p:spPr>
          <a:xfrm>
            <a:off x="761797" y="1535959"/>
            <a:ext cx="10317871" cy="4688996"/>
          </a:xfrm>
        </p:spPr>
        <p:txBody>
          <a:bodyPr>
            <a:normAutofit/>
          </a:bodyPr>
          <a:lstStyle/>
          <a:p>
            <a:pPr marL="0" indent="0">
              <a:buNone/>
            </a:pPr>
            <a:endParaRPr lang="nl-BE" dirty="0"/>
          </a:p>
          <a:p>
            <a:pPr marL="0" indent="0">
              <a:buNone/>
            </a:pPr>
            <a:endParaRPr lang="nl-BE" dirty="0"/>
          </a:p>
        </p:txBody>
      </p:sp>
      <p:pic>
        <p:nvPicPr>
          <p:cNvPr id="6" name="Graphic 5">
            <a:extLst>
              <a:ext uri="{FF2B5EF4-FFF2-40B4-BE49-F238E27FC236}">
                <a16:creationId xmlns:a16="http://schemas.microsoft.com/office/drawing/2014/main" id="{BF1EAEDC-0F93-F719-BE32-2E4D96A7EA5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838791EC-3172-C252-20DF-F494BDB97D4A}"/>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dirty="0"/>
          </a:p>
        </p:txBody>
      </p:sp>
      <p:pic>
        <p:nvPicPr>
          <p:cNvPr id="3" name="Afbeelding 2">
            <a:extLst>
              <a:ext uri="{FF2B5EF4-FFF2-40B4-BE49-F238E27FC236}">
                <a16:creationId xmlns:a16="http://schemas.microsoft.com/office/drawing/2014/main" id="{543B7B9E-963E-6EA1-9530-803B78224787}"/>
              </a:ext>
            </a:extLst>
          </p:cNvPr>
          <p:cNvPicPr>
            <a:picLocks noChangeAspect="1"/>
          </p:cNvPicPr>
          <p:nvPr/>
        </p:nvPicPr>
        <p:blipFill>
          <a:blip r:embed="rId6"/>
          <a:stretch>
            <a:fillRect/>
          </a:stretch>
        </p:blipFill>
        <p:spPr>
          <a:xfrm>
            <a:off x="3837085" y="924089"/>
            <a:ext cx="7242583" cy="5250873"/>
          </a:xfrm>
          <a:prstGeom prst="rect">
            <a:avLst/>
          </a:prstGeom>
        </p:spPr>
      </p:pic>
      <p:sp>
        <p:nvSpPr>
          <p:cNvPr id="5" name="Pijl: rechts 4">
            <a:extLst>
              <a:ext uri="{FF2B5EF4-FFF2-40B4-BE49-F238E27FC236}">
                <a16:creationId xmlns:a16="http://schemas.microsoft.com/office/drawing/2014/main" id="{88BCD652-675E-5901-C1B0-45AA8C2C93E9}"/>
              </a:ext>
            </a:extLst>
          </p:cNvPr>
          <p:cNvSpPr/>
          <p:nvPr/>
        </p:nvSpPr>
        <p:spPr>
          <a:xfrm>
            <a:off x="2764379" y="3888871"/>
            <a:ext cx="1126766" cy="317964"/>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9" name="Pijl: rechts 8">
            <a:extLst>
              <a:ext uri="{FF2B5EF4-FFF2-40B4-BE49-F238E27FC236}">
                <a16:creationId xmlns:a16="http://schemas.microsoft.com/office/drawing/2014/main" id="{2237AD55-EC9B-51A5-EDFF-23324A44C458}"/>
              </a:ext>
            </a:extLst>
          </p:cNvPr>
          <p:cNvSpPr/>
          <p:nvPr/>
        </p:nvSpPr>
        <p:spPr>
          <a:xfrm>
            <a:off x="2764379" y="4499264"/>
            <a:ext cx="1126766" cy="317964"/>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900"/>
          </a:p>
        </p:txBody>
      </p:sp>
    </p:spTree>
    <p:extLst>
      <p:ext uri="{BB962C8B-B14F-4D97-AF65-F5344CB8AC3E}">
        <p14:creationId xmlns:p14="http://schemas.microsoft.com/office/powerpoint/2010/main" val="39163356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0">
            <a:extLst>
              <a:ext uri="{FF2B5EF4-FFF2-40B4-BE49-F238E27FC236}">
                <a16:creationId xmlns:a16="http://schemas.microsoft.com/office/drawing/2014/main" id="{E658AED1-12FE-488F-8CFF-CFA1655B574E}"/>
              </a:ext>
            </a:extLst>
          </p:cNvPr>
          <p:cNvSpPr>
            <a:spLocks noGrp="1"/>
          </p:cNvSpPr>
          <p:nvPr>
            <p:ph type="ctrTitle"/>
          </p:nvPr>
        </p:nvSpPr>
        <p:spPr>
          <a:xfrm>
            <a:off x="837641" y="361490"/>
            <a:ext cx="10242027" cy="969962"/>
          </a:xfrm>
        </p:spPr>
        <p:txBody>
          <a:bodyPr/>
          <a:lstStyle/>
          <a:p>
            <a:r>
              <a:rPr lang="nl-BE" sz="3600" dirty="0"/>
              <a:t>Regelgeving</a:t>
            </a:r>
          </a:p>
        </p:txBody>
      </p:sp>
      <p:sp>
        <p:nvSpPr>
          <p:cNvPr id="19" name="Tekstvak 18">
            <a:extLst>
              <a:ext uri="{FF2B5EF4-FFF2-40B4-BE49-F238E27FC236}">
                <a16:creationId xmlns:a16="http://schemas.microsoft.com/office/drawing/2014/main" id="{327F3984-3EC1-4E14-BA21-A04BEE22A988}"/>
              </a:ext>
            </a:extLst>
          </p:cNvPr>
          <p:cNvSpPr txBox="1"/>
          <p:nvPr/>
        </p:nvSpPr>
        <p:spPr>
          <a:xfrm>
            <a:off x="837641" y="1663794"/>
            <a:ext cx="10516719" cy="4333494"/>
          </a:xfrm>
          <a:prstGeom prst="rect">
            <a:avLst/>
          </a:prstGeom>
          <a:noFill/>
        </p:spPr>
        <p:txBody>
          <a:bodyPr wrap="square" rtlCol="0">
            <a:spAutoFit/>
          </a:bodyPr>
          <a:lstStyle/>
          <a:p>
            <a:pPr marL="228600" indent="-114300">
              <a:lnSpc>
                <a:spcPct val="90000"/>
              </a:lnSpc>
              <a:spcBef>
                <a:spcPts val="500"/>
              </a:spcBef>
              <a:buClr>
                <a:schemeClr val="accent6"/>
              </a:buClr>
              <a:buSzPts val="1800"/>
            </a:pPr>
            <a:r>
              <a:rPr lang="nl-NL" sz="2400" dirty="0"/>
              <a:t>Voor leerlingenstages is een uitgebreid regelgevend kader beschikbaar</a:t>
            </a:r>
          </a:p>
          <a:p>
            <a:pPr marL="1028700" lvl="3" indent="-228600">
              <a:spcBef>
                <a:spcPts val="250"/>
              </a:spcBef>
              <a:buSzPts val="1800"/>
              <a:buFont typeface="Noto Sans Symbols"/>
              <a:buChar char="❑"/>
            </a:pPr>
            <a:r>
              <a:rPr lang="nl-NL" sz="2400" dirty="0"/>
              <a:t>Onderwijsregelgeving </a:t>
            </a:r>
          </a:p>
          <a:p>
            <a:pPr marL="800100" lvl="3">
              <a:spcBef>
                <a:spcPts val="250"/>
              </a:spcBef>
              <a:buSzPts val="1800"/>
            </a:pPr>
            <a:r>
              <a:rPr lang="nl-NL" sz="2400" dirty="0"/>
              <a:t>			Codex secundair onderwijs</a:t>
            </a:r>
          </a:p>
          <a:p>
            <a:pPr marL="1028700" lvl="3" indent="-228600">
              <a:buSzPts val="1800"/>
              <a:buFont typeface="Noto Sans Symbols"/>
              <a:buChar char="❑"/>
            </a:pPr>
            <a:r>
              <a:rPr lang="nl-NL" sz="2400" dirty="0"/>
              <a:t>Welzijnswetgeving </a:t>
            </a:r>
          </a:p>
          <a:p>
            <a:pPr marL="800100" lvl="3">
              <a:buSzPts val="1800"/>
            </a:pPr>
            <a:r>
              <a:rPr lang="nl-NL" sz="2400" dirty="0">
                <a:solidFill>
                  <a:srgbClr val="333333"/>
                </a:solidFill>
              </a:rPr>
              <a:t>			Codex over het welzijn op het werk </a:t>
            </a:r>
          </a:p>
          <a:p>
            <a:pPr marL="800100" lvl="3">
              <a:buSzPts val="1800"/>
            </a:pPr>
            <a:r>
              <a:rPr lang="nl-NL" sz="2400" dirty="0">
                <a:solidFill>
                  <a:srgbClr val="333333"/>
                </a:solidFill>
              </a:rPr>
              <a:t>			Boek X – werkorganisatie en bijzondere 						werknemerscategorieën	</a:t>
            </a:r>
          </a:p>
          <a:p>
            <a:pPr marL="800100" lvl="3">
              <a:buSzPts val="1800"/>
            </a:pPr>
            <a:r>
              <a:rPr lang="nl-NL" sz="2400" dirty="0">
                <a:solidFill>
                  <a:srgbClr val="333333"/>
                </a:solidFill>
              </a:rPr>
              <a:t>				- Titel 3 – Jongeren op het werk </a:t>
            </a:r>
          </a:p>
          <a:p>
            <a:pPr marL="800100" lvl="3">
              <a:buSzPts val="1800"/>
            </a:pPr>
            <a:r>
              <a:rPr lang="nl-NL" sz="2400" dirty="0">
                <a:solidFill>
                  <a:srgbClr val="333333"/>
                </a:solidFill>
              </a:rPr>
              <a:t>				- Titel 4 – Stagiairs </a:t>
            </a:r>
            <a:endParaRPr lang="nl-NL" sz="2400" dirty="0"/>
          </a:p>
          <a:p>
            <a:pPr marL="1028700" lvl="3" indent="-228600">
              <a:buSzPts val="1800"/>
              <a:buFont typeface="Noto Sans Symbols"/>
              <a:buChar char="❑"/>
            </a:pPr>
            <a:r>
              <a:rPr lang="nl-NL" sz="2400" dirty="0"/>
              <a:t>Arbeidswetgeving</a:t>
            </a:r>
          </a:p>
          <a:p>
            <a:pPr marL="800100" lvl="3">
              <a:buSzPts val="1800"/>
            </a:pPr>
            <a:endParaRPr lang="nl-NL" sz="2400" dirty="0"/>
          </a:p>
          <a:p>
            <a:r>
              <a:rPr lang="nl-BE" sz="900" dirty="0">
                <a:hlinkClick r:id="rId2"/>
              </a:rPr>
              <a:t>https://data-onderwijs.vlaanderen.be/edulex/document.aspx?docid=14891&amp;utm_source=flexmail&amp;utm_medium=e-mail&amp;utm_campaign=sd2025w02&amp;utm_content=so201501</a:t>
            </a:r>
            <a:r>
              <a:rPr lang="nl-BE" sz="900" dirty="0"/>
              <a:t> </a:t>
            </a:r>
          </a:p>
        </p:txBody>
      </p:sp>
    </p:spTree>
    <p:extLst>
      <p:ext uri="{BB962C8B-B14F-4D97-AF65-F5344CB8AC3E}">
        <p14:creationId xmlns:p14="http://schemas.microsoft.com/office/powerpoint/2010/main" val="2121013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2" name="Google Shape;182;p21"/>
          <p:cNvSpPr txBox="1">
            <a:spLocks noGrp="1"/>
          </p:cNvSpPr>
          <p:nvPr>
            <p:ph type="ctrTitle"/>
          </p:nvPr>
        </p:nvSpPr>
        <p:spPr>
          <a:xfrm>
            <a:off x="670357" y="578885"/>
            <a:ext cx="11146120" cy="969962"/>
          </a:xfrm>
          <a:prstGeom prst="rect">
            <a:avLst/>
          </a:prstGeom>
          <a:noFill/>
          <a:ln>
            <a:noFill/>
          </a:ln>
        </p:spPr>
        <p:txBody>
          <a:bodyPr spcFirstLastPara="1" vert="horz" wrap="square" lIns="0" tIns="45697" rIns="0" bIns="45697" rtlCol="0" anchor="t" anchorCtr="0">
            <a:noAutofit/>
          </a:bodyPr>
          <a:lstStyle/>
          <a:p>
            <a:r>
              <a:rPr lang="nl-BE" sz="4400" dirty="0"/>
              <a:t>STAGES </a:t>
            </a:r>
            <a:br>
              <a:rPr lang="nl-BE" sz="4400" dirty="0"/>
            </a:br>
            <a:r>
              <a:rPr lang="nl-BE" sz="4000" dirty="0"/>
              <a:t>leerlingen nemen deel aan het arbeidsproces</a:t>
            </a:r>
            <a:endParaRPr sz="4000" dirty="0"/>
          </a:p>
        </p:txBody>
      </p:sp>
      <p:grpSp>
        <p:nvGrpSpPr>
          <p:cNvPr id="183" name="Google Shape;183;p21"/>
          <p:cNvGrpSpPr/>
          <p:nvPr/>
        </p:nvGrpSpPr>
        <p:grpSpPr>
          <a:xfrm>
            <a:off x="1924320" y="2337768"/>
            <a:ext cx="8125089" cy="1190929"/>
            <a:chOff x="0" y="2098558"/>
            <a:chExt cx="8125618" cy="1191006"/>
          </a:xfrm>
        </p:grpSpPr>
        <p:sp>
          <p:nvSpPr>
            <p:cNvPr id="184" name="Google Shape;184;p21"/>
            <p:cNvSpPr/>
            <p:nvPr/>
          </p:nvSpPr>
          <p:spPr>
            <a:xfrm>
              <a:off x="2613421" y="2117288"/>
              <a:ext cx="2901156" cy="1160462"/>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85" name="Google Shape;185;p21"/>
            <p:cNvSpPr txBox="1"/>
            <p:nvPr/>
          </p:nvSpPr>
          <p:spPr>
            <a:xfrm>
              <a:off x="3193652" y="2117288"/>
              <a:ext cx="1740694" cy="1160462"/>
            </a:xfrm>
            <a:prstGeom prst="rect">
              <a:avLst/>
            </a:prstGeom>
            <a:noFill/>
            <a:ln>
              <a:noFill/>
            </a:ln>
          </p:spPr>
          <p:txBody>
            <a:bodyPr spcFirstLastPara="1" wrap="square" lIns="95994" tIns="31998" rIns="31998" bIns="31998" anchor="ctr" anchorCtr="0">
              <a:noAutofit/>
            </a:bodyPr>
            <a:lstStyle/>
            <a:p>
              <a:pPr algn="ctr">
                <a:lnSpc>
                  <a:spcPct val="90000"/>
                </a:lnSpc>
                <a:buClr>
                  <a:srgbClr val="000000"/>
                </a:buClr>
                <a:buSzPts val="2400"/>
              </a:pPr>
              <a:r>
                <a:rPr lang="nl-BE" sz="2400">
                  <a:solidFill>
                    <a:schemeClr val="lt1"/>
                  </a:solidFill>
                  <a:latin typeface="Arial"/>
                  <a:ea typeface="Arial"/>
                  <a:cs typeface="Arial"/>
                  <a:sym typeface="Arial"/>
                </a:rPr>
                <a:t>stage</a:t>
              </a:r>
              <a:endParaRPr sz="1400">
                <a:solidFill>
                  <a:srgbClr val="000000"/>
                </a:solidFill>
                <a:latin typeface="Arial"/>
                <a:ea typeface="Arial"/>
                <a:cs typeface="Arial"/>
                <a:sym typeface="Arial"/>
              </a:endParaRPr>
            </a:p>
            <a:p>
              <a:pPr algn="ctr">
                <a:lnSpc>
                  <a:spcPct val="90000"/>
                </a:lnSpc>
                <a:spcBef>
                  <a:spcPts val="840"/>
                </a:spcBef>
                <a:buClr>
                  <a:srgbClr val="000000"/>
                </a:buClr>
                <a:buSzPts val="1600"/>
              </a:pPr>
              <a:r>
                <a:rPr lang="nl-BE" sz="1600">
                  <a:solidFill>
                    <a:schemeClr val="lt1"/>
                  </a:solidFill>
                  <a:latin typeface="Arial"/>
                  <a:ea typeface="Arial"/>
                  <a:cs typeface="Arial"/>
                  <a:sym typeface="Arial"/>
                </a:rPr>
                <a:t>vorm van arbeid</a:t>
              </a:r>
              <a:endParaRPr sz="1400">
                <a:solidFill>
                  <a:srgbClr val="000000"/>
                </a:solidFill>
                <a:latin typeface="Arial"/>
                <a:ea typeface="Arial"/>
                <a:cs typeface="Arial"/>
                <a:sym typeface="Arial"/>
              </a:endParaRPr>
            </a:p>
          </p:txBody>
        </p:sp>
        <p:sp>
          <p:nvSpPr>
            <p:cNvPr id="186" name="Google Shape;186;p21"/>
            <p:cNvSpPr/>
            <p:nvPr/>
          </p:nvSpPr>
          <p:spPr>
            <a:xfrm>
              <a:off x="0" y="2098558"/>
              <a:ext cx="2901156" cy="1160462"/>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87" name="Google Shape;187;p21"/>
            <p:cNvSpPr txBox="1"/>
            <p:nvPr/>
          </p:nvSpPr>
          <p:spPr>
            <a:xfrm>
              <a:off x="580231" y="2098558"/>
              <a:ext cx="1740694" cy="1160462"/>
            </a:xfrm>
            <a:prstGeom prst="rect">
              <a:avLst/>
            </a:prstGeom>
            <a:noFill/>
            <a:ln>
              <a:noFill/>
            </a:ln>
          </p:spPr>
          <p:txBody>
            <a:bodyPr spcFirstLastPara="1" wrap="square" lIns="95994" tIns="31998" rIns="31998" bIns="31998" anchor="ctr" anchorCtr="0">
              <a:noAutofit/>
            </a:bodyPr>
            <a:lstStyle/>
            <a:p>
              <a:pPr algn="ctr">
                <a:lnSpc>
                  <a:spcPct val="90000"/>
                </a:lnSpc>
                <a:buClr>
                  <a:srgbClr val="000000"/>
                </a:buClr>
                <a:buSzPts val="2400"/>
              </a:pPr>
              <a:r>
                <a:rPr lang="nl-BE" sz="2400">
                  <a:solidFill>
                    <a:schemeClr val="lt1"/>
                  </a:solidFill>
                  <a:latin typeface="Arial"/>
                  <a:ea typeface="Arial"/>
                  <a:cs typeface="Arial"/>
                  <a:sym typeface="Arial"/>
                </a:rPr>
                <a:t>stagiair</a:t>
              </a:r>
              <a:endParaRPr sz="1900">
                <a:solidFill>
                  <a:schemeClr val="lt1"/>
                </a:solidFill>
                <a:latin typeface="Arial"/>
                <a:ea typeface="Arial"/>
                <a:cs typeface="Arial"/>
                <a:sym typeface="Arial"/>
              </a:endParaRPr>
            </a:p>
            <a:p>
              <a:pPr algn="ctr">
                <a:lnSpc>
                  <a:spcPct val="90000"/>
                </a:lnSpc>
                <a:spcBef>
                  <a:spcPts val="840"/>
                </a:spcBef>
                <a:buClr>
                  <a:srgbClr val="000000"/>
                </a:buClr>
                <a:buSzPts val="1600"/>
              </a:pPr>
              <a:r>
                <a:rPr lang="nl-BE" sz="1600">
                  <a:solidFill>
                    <a:schemeClr val="lt1"/>
                  </a:solidFill>
                  <a:latin typeface="Arial"/>
                  <a:ea typeface="Arial"/>
                  <a:cs typeface="Arial"/>
                  <a:sym typeface="Arial"/>
                </a:rPr>
                <a:t>leerling - cursist</a:t>
              </a:r>
              <a:endParaRPr sz="1400">
                <a:solidFill>
                  <a:srgbClr val="000000"/>
                </a:solidFill>
                <a:latin typeface="Arial"/>
                <a:ea typeface="Arial"/>
                <a:cs typeface="Arial"/>
                <a:sym typeface="Arial"/>
              </a:endParaRPr>
            </a:p>
          </p:txBody>
        </p:sp>
        <p:sp>
          <p:nvSpPr>
            <p:cNvPr id="188" name="Google Shape;188;p21"/>
            <p:cNvSpPr/>
            <p:nvPr/>
          </p:nvSpPr>
          <p:spPr>
            <a:xfrm>
              <a:off x="5224462" y="2129102"/>
              <a:ext cx="2901156" cy="1160462"/>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89" name="Google Shape;189;p21"/>
            <p:cNvSpPr txBox="1"/>
            <p:nvPr/>
          </p:nvSpPr>
          <p:spPr>
            <a:xfrm>
              <a:off x="5804693" y="2129102"/>
              <a:ext cx="1740694" cy="1160462"/>
            </a:xfrm>
            <a:prstGeom prst="rect">
              <a:avLst/>
            </a:prstGeom>
            <a:noFill/>
            <a:ln>
              <a:noFill/>
            </a:ln>
          </p:spPr>
          <p:txBody>
            <a:bodyPr spcFirstLastPara="1" wrap="square" lIns="63996" tIns="21324" rIns="21324" bIns="21324" anchor="ctr" anchorCtr="0">
              <a:noAutofit/>
            </a:bodyPr>
            <a:lstStyle/>
            <a:p>
              <a:pPr algn="ctr">
                <a:lnSpc>
                  <a:spcPct val="90000"/>
                </a:lnSpc>
                <a:buClr>
                  <a:srgbClr val="000000"/>
                </a:buClr>
                <a:buSzPts val="1600"/>
              </a:pPr>
              <a:r>
                <a:rPr lang="nl-BE" sz="1600" dirty="0">
                  <a:solidFill>
                    <a:schemeClr val="lt1"/>
                  </a:solidFill>
                  <a:latin typeface="Arial"/>
                  <a:ea typeface="Arial"/>
                  <a:cs typeface="Arial"/>
                  <a:sym typeface="Arial"/>
                </a:rPr>
                <a:t>gelijkgestelde</a:t>
              </a:r>
              <a:endParaRPr sz="1400" dirty="0">
                <a:solidFill>
                  <a:srgbClr val="000000"/>
                </a:solidFill>
                <a:latin typeface="Arial"/>
                <a:ea typeface="Arial"/>
                <a:cs typeface="Arial"/>
                <a:sym typeface="Arial"/>
              </a:endParaRPr>
            </a:p>
            <a:p>
              <a:pPr algn="ctr">
                <a:lnSpc>
                  <a:spcPct val="90000"/>
                </a:lnSpc>
                <a:spcBef>
                  <a:spcPts val="560"/>
                </a:spcBef>
                <a:buClr>
                  <a:srgbClr val="000000"/>
                </a:buClr>
                <a:buSzPts val="2500"/>
              </a:pPr>
              <a:r>
                <a:rPr lang="nl-BE" sz="2500" dirty="0">
                  <a:solidFill>
                    <a:schemeClr val="lt1"/>
                  </a:solidFill>
                  <a:latin typeface="Arial"/>
                  <a:ea typeface="Arial"/>
                  <a:cs typeface="Arial"/>
                  <a:sym typeface="Arial"/>
                </a:rPr>
                <a:t>werknemer</a:t>
              </a:r>
              <a:endParaRPr sz="1400" dirty="0">
                <a:solidFill>
                  <a:srgbClr val="000000"/>
                </a:solidFill>
                <a:latin typeface="Arial"/>
                <a:ea typeface="Arial"/>
                <a:cs typeface="Arial"/>
                <a:sym typeface="Arial"/>
              </a:endParaRPr>
            </a:p>
          </p:txBody>
        </p:sp>
      </p:grpSp>
      <p:grpSp>
        <p:nvGrpSpPr>
          <p:cNvPr id="190" name="Google Shape;190;p21"/>
          <p:cNvGrpSpPr/>
          <p:nvPr/>
        </p:nvGrpSpPr>
        <p:grpSpPr>
          <a:xfrm>
            <a:off x="2626813" y="3719682"/>
            <a:ext cx="6722483" cy="1415259"/>
            <a:chOff x="5919" y="290700"/>
            <a:chExt cx="6722920" cy="1415351"/>
          </a:xfrm>
        </p:grpSpPr>
        <p:sp>
          <p:nvSpPr>
            <p:cNvPr id="191" name="Google Shape;191;p21"/>
            <p:cNvSpPr/>
            <p:nvPr/>
          </p:nvSpPr>
          <p:spPr>
            <a:xfrm>
              <a:off x="5919" y="290700"/>
              <a:ext cx="3538379" cy="1415351"/>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92" name="Google Shape;192;p21"/>
            <p:cNvSpPr txBox="1"/>
            <p:nvPr/>
          </p:nvSpPr>
          <p:spPr>
            <a:xfrm>
              <a:off x="713595" y="290700"/>
              <a:ext cx="2123028" cy="1415351"/>
            </a:xfrm>
            <a:prstGeom prst="rect">
              <a:avLst/>
            </a:prstGeom>
            <a:noFill/>
            <a:ln>
              <a:noFill/>
            </a:ln>
          </p:spPr>
          <p:txBody>
            <a:bodyPr spcFirstLastPara="1" wrap="square" lIns="123992" tIns="41323" rIns="41323" bIns="41323" anchor="ctr" anchorCtr="0">
              <a:noAutofit/>
            </a:bodyPr>
            <a:lstStyle/>
            <a:p>
              <a:pPr algn="ctr">
                <a:lnSpc>
                  <a:spcPct val="90000"/>
                </a:lnSpc>
                <a:buClr>
                  <a:srgbClr val="000000"/>
                </a:buClr>
                <a:buSzPts val="3100"/>
              </a:pPr>
              <a:r>
                <a:rPr lang="nl-BE" sz="3100">
                  <a:solidFill>
                    <a:schemeClr val="lt1"/>
                  </a:solidFill>
                  <a:latin typeface="Arial"/>
                  <a:ea typeface="Arial"/>
                  <a:cs typeface="Arial"/>
                  <a:sym typeface="Arial"/>
                </a:rPr>
                <a:t>stagegever</a:t>
              </a:r>
              <a:endParaRPr sz="1400">
                <a:solidFill>
                  <a:srgbClr val="000000"/>
                </a:solidFill>
                <a:latin typeface="Arial"/>
                <a:ea typeface="Arial"/>
                <a:cs typeface="Arial"/>
                <a:sym typeface="Arial"/>
              </a:endParaRPr>
            </a:p>
          </p:txBody>
        </p:sp>
        <p:sp>
          <p:nvSpPr>
            <p:cNvPr id="193" name="Google Shape;193;p21"/>
            <p:cNvSpPr/>
            <p:nvPr/>
          </p:nvSpPr>
          <p:spPr>
            <a:xfrm>
              <a:off x="3190460" y="290700"/>
              <a:ext cx="3538379" cy="1415351"/>
            </a:xfrm>
            <a:prstGeom prst="chevron">
              <a:avLst>
                <a:gd name="adj" fmla="val 50000"/>
              </a:avLst>
            </a:prstGeom>
            <a:solidFill>
              <a:schemeClr val="accent1"/>
            </a:solidFill>
            <a:ln w="25400" cap="flat" cmpd="sng">
              <a:solidFill>
                <a:schemeClr val="lt1"/>
              </a:solidFill>
              <a:prstDash val="solid"/>
              <a:round/>
              <a:headEnd type="none" w="sm" len="sm"/>
              <a:tailEnd type="none" w="sm" len="sm"/>
            </a:ln>
          </p:spPr>
          <p:txBody>
            <a:bodyPr spcFirstLastPara="1" wrap="square" lIns="91419" tIns="91419" rIns="91419" bIns="91419" anchor="ctr" anchorCtr="0">
              <a:noAutofit/>
            </a:bodyPr>
            <a:lstStyle/>
            <a:p>
              <a:pPr>
                <a:buClr>
                  <a:srgbClr val="000000"/>
                </a:buClr>
                <a:buSzPts val="1400"/>
              </a:pPr>
              <a:endParaRPr sz="1400">
                <a:solidFill>
                  <a:srgbClr val="000000"/>
                </a:solidFill>
                <a:latin typeface="Arial"/>
                <a:ea typeface="Arial"/>
                <a:cs typeface="Arial"/>
                <a:sym typeface="Arial"/>
              </a:endParaRPr>
            </a:p>
          </p:txBody>
        </p:sp>
        <p:sp>
          <p:nvSpPr>
            <p:cNvPr id="194" name="Google Shape;194;p21"/>
            <p:cNvSpPr txBox="1"/>
            <p:nvPr/>
          </p:nvSpPr>
          <p:spPr>
            <a:xfrm>
              <a:off x="3898136" y="290700"/>
              <a:ext cx="2123028" cy="1415351"/>
            </a:xfrm>
            <a:prstGeom prst="rect">
              <a:avLst/>
            </a:prstGeom>
            <a:noFill/>
            <a:ln>
              <a:noFill/>
            </a:ln>
          </p:spPr>
          <p:txBody>
            <a:bodyPr spcFirstLastPara="1" wrap="square" lIns="123992" tIns="41323" rIns="41323" bIns="41323" anchor="ctr" anchorCtr="0">
              <a:noAutofit/>
            </a:bodyPr>
            <a:lstStyle/>
            <a:p>
              <a:pPr algn="ctr">
                <a:lnSpc>
                  <a:spcPct val="90000"/>
                </a:lnSpc>
                <a:buClr>
                  <a:srgbClr val="000000"/>
                </a:buClr>
                <a:buSzPts val="3100"/>
              </a:pPr>
              <a:r>
                <a:rPr lang="nl-BE" sz="3100">
                  <a:solidFill>
                    <a:schemeClr val="lt1"/>
                  </a:solidFill>
                  <a:latin typeface="Arial"/>
                  <a:ea typeface="Arial"/>
                  <a:cs typeface="Arial"/>
                  <a:sym typeface="Arial"/>
                </a:rPr>
                <a:t>werkgever</a:t>
              </a:r>
              <a:endParaRPr sz="1400">
                <a:solidFill>
                  <a:srgbClr val="000000"/>
                </a:solidFill>
                <a:latin typeface="Arial"/>
                <a:ea typeface="Arial"/>
                <a:cs typeface="Arial"/>
                <a:sym typeface="Arial"/>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200" name="Google Shape;200;p22"/>
          <p:cNvSpPr txBox="1">
            <a:spLocks noGrp="1"/>
          </p:cNvSpPr>
          <p:nvPr>
            <p:ph type="ctrTitle"/>
          </p:nvPr>
        </p:nvSpPr>
        <p:spPr>
          <a:xfrm>
            <a:off x="761797" y="763200"/>
            <a:ext cx="10317871" cy="969962"/>
          </a:xfrm>
          <a:prstGeom prst="rect">
            <a:avLst/>
          </a:prstGeom>
          <a:noFill/>
          <a:ln>
            <a:noFill/>
          </a:ln>
        </p:spPr>
        <p:txBody>
          <a:bodyPr spcFirstLastPara="1" vert="horz" wrap="square" lIns="0" tIns="45697" rIns="0" bIns="45697" rtlCol="0" anchor="t" anchorCtr="0">
            <a:normAutofit/>
          </a:bodyPr>
          <a:lstStyle/>
          <a:p>
            <a:pPr>
              <a:buSzPct val="111111"/>
            </a:pPr>
            <a:r>
              <a:rPr lang="nl-BE" dirty="0"/>
              <a:t>Voorwaarden</a:t>
            </a:r>
            <a:endParaRPr dirty="0"/>
          </a:p>
        </p:txBody>
      </p:sp>
      <p:graphicFrame>
        <p:nvGraphicFramePr>
          <p:cNvPr id="202" name="Google Shape;199;p22">
            <a:extLst>
              <a:ext uri="{FF2B5EF4-FFF2-40B4-BE49-F238E27FC236}">
                <a16:creationId xmlns:a16="http://schemas.microsoft.com/office/drawing/2014/main" id="{5C3B07FF-12EB-23D0-4EC2-48A141926D87}"/>
              </a:ext>
            </a:extLst>
          </p:cNvPr>
          <p:cNvGraphicFramePr/>
          <p:nvPr/>
        </p:nvGraphicFramePr>
        <p:xfrm>
          <a:off x="761797" y="2158200"/>
          <a:ext cx="10668600" cy="393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002C1F-A82C-5FEA-0E84-7512E80668D0}"/>
              </a:ext>
            </a:extLst>
          </p:cNvPr>
          <p:cNvSpPr>
            <a:spLocks noGrp="1"/>
          </p:cNvSpPr>
          <p:nvPr>
            <p:ph type="ctrTitle"/>
          </p:nvPr>
        </p:nvSpPr>
        <p:spPr>
          <a:xfrm>
            <a:off x="761797" y="361490"/>
            <a:ext cx="10317871" cy="843056"/>
          </a:xfrm>
        </p:spPr>
        <p:txBody>
          <a:bodyPr/>
          <a:lstStyle/>
          <a:p>
            <a:r>
              <a:rPr lang="nl-BE" dirty="0"/>
              <a:t>Organisatorische stagesituaties</a:t>
            </a:r>
          </a:p>
        </p:txBody>
      </p:sp>
      <p:sp>
        <p:nvSpPr>
          <p:cNvPr id="4" name="Tijdelijke aanduiding voor tekst 3">
            <a:extLst>
              <a:ext uri="{FF2B5EF4-FFF2-40B4-BE49-F238E27FC236}">
                <a16:creationId xmlns:a16="http://schemas.microsoft.com/office/drawing/2014/main" id="{71720D03-1B75-B346-C2C7-0B30361A3FA8}"/>
              </a:ext>
            </a:extLst>
          </p:cNvPr>
          <p:cNvSpPr>
            <a:spLocks noGrp="1"/>
          </p:cNvSpPr>
          <p:nvPr>
            <p:ph type="body" sz="quarter" idx="13"/>
          </p:nvPr>
        </p:nvSpPr>
        <p:spPr>
          <a:xfrm>
            <a:off x="761797" y="1535959"/>
            <a:ext cx="10317871" cy="4688996"/>
          </a:xfrm>
        </p:spPr>
        <p:txBody>
          <a:bodyPr>
            <a:normAutofit/>
          </a:bodyPr>
          <a:lstStyle/>
          <a:p>
            <a:pPr marL="0" indent="0">
              <a:buNone/>
            </a:pPr>
            <a:endParaRPr lang="nl-BE" dirty="0"/>
          </a:p>
          <a:p>
            <a:pPr marL="0" indent="0">
              <a:buNone/>
            </a:pPr>
            <a:endParaRPr lang="nl-BE" sz="2350" dirty="0"/>
          </a:p>
        </p:txBody>
      </p:sp>
      <p:pic>
        <p:nvPicPr>
          <p:cNvPr id="6" name="Graphic 5">
            <a:extLst>
              <a:ext uri="{FF2B5EF4-FFF2-40B4-BE49-F238E27FC236}">
                <a16:creationId xmlns:a16="http://schemas.microsoft.com/office/drawing/2014/main" id="{EFFAFB97-EB93-12CD-7D85-61C5B1A2D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38604" y="4005000"/>
            <a:ext cx="2853000" cy="2853000"/>
          </a:xfrm>
          <a:prstGeom prst="rect">
            <a:avLst/>
          </a:prstGeom>
        </p:spPr>
      </p:pic>
      <p:sp>
        <p:nvSpPr>
          <p:cNvPr id="7" name="Tijdelijke aanduiding voor tekst 3">
            <a:extLst>
              <a:ext uri="{FF2B5EF4-FFF2-40B4-BE49-F238E27FC236}">
                <a16:creationId xmlns:a16="http://schemas.microsoft.com/office/drawing/2014/main" id="{AE89EEF1-346E-4FFA-BA99-222201CCED7A}"/>
              </a:ext>
            </a:extLst>
          </p:cNvPr>
          <p:cNvSpPr txBox="1">
            <a:spLocks/>
          </p:cNvSpPr>
          <p:nvPr/>
        </p:nvSpPr>
        <p:spPr>
          <a:xfrm>
            <a:off x="761797" y="1459524"/>
            <a:ext cx="10317871" cy="4804414"/>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buNone/>
            </a:pPr>
            <a:endParaRPr lang="nl-NL" sz="2350" dirty="0"/>
          </a:p>
          <a:p>
            <a:pPr marL="0" indent="0">
              <a:buNone/>
            </a:pPr>
            <a:endParaRPr lang="nl-NL" sz="2350" dirty="0"/>
          </a:p>
          <a:p>
            <a:pPr marL="0" indent="0">
              <a:buNone/>
            </a:pPr>
            <a:endParaRPr lang="nl-NL" sz="2350" dirty="0"/>
          </a:p>
          <a:p>
            <a:pPr marL="0" indent="0">
              <a:buNone/>
            </a:pPr>
            <a:endParaRPr lang="nl-NL" sz="2350" dirty="0"/>
          </a:p>
          <a:p>
            <a:pPr marL="0" indent="0">
              <a:buNone/>
            </a:pPr>
            <a:endParaRPr lang="nl-NL" sz="2350" dirty="0"/>
          </a:p>
          <a:p>
            <a:pPr marL="0" indent="0">
              <a:buNone/>
            </a:pPr>
            <a:endParaRPr lang="nl-NL" sz="2350" dirty="0"/>
          </a:p>
          <a:p>
            <a:pPr marL="0" indent="0">
              <a:buNone/>
            </a:pPr>
            <a:endParaRPr lang="nl-NL" sz="2350" dirty="0"/>
          </a:p>
          <a:p>
            <a:endParaRPr lang="nl-NL" sz="2350" dirty="0"/>
          </a:p>
        </p:txBody>
      </p:sp>
      <p:sp>
        <p:nvSpPr>
          <p:cNvPr id="8" name="Tekstvak 7">
            <a:extLst>
              <a:ext uri="{FF2B5EF4-FFF2-40B4-BE49-F238E27FC236}">
                <a16:creationId xmlns:a16="http://schemas.microsoft.com/office/drawing/2014/main" id="{408A140E-D9A8-1CA8-3D50-ADCDF3DEAA49}"/>
              </a:ext>
            </a:extLst>
          </p:cNvPr>
          <p:cNvSpPr txBox="1"/>
          <p:nvPr/>
        </p:nvSpPr>
        <p:spPr>
          <a:xfrm>
            <a:off x="678669" y="1396594"/>
            <a:ext cx="9683081" cy="5262979"/>
          </a:xfrm>
          <a:prstGeom prst="rect">
            <a:avLst/>
          </a:prstGeom>
          <a:noFill/>
        </p:spPr>
        <p:txBody>
          <a:bodyPr wrap="square">
            <a:spAutoFit/>
          </a:bodyPr>
          <a:lstStyle/>
          <a:p>
            <a:pPr marL="228589"/>
            <a:r>
              <a:rPr lang="nl-NL" sz="2400" dirty="0"/>
              <a:t>1) Een zelfstandige – </a:t>
            </a:r>
            <a:r>
              <a:rPr lang="nl-NL" sz="2400" b="1" dirty="0">
                <a:solidFill>
                  <a:schemeClr val="accent1"/>
                </a:solidFill>
              </a:rPr>
              <a:t>problematisch</a:t>
            </a:r>
          </a:p>
          <a:p>
            <a:pPr marL="228589"/>
            <a:r>
              <a:rPr lang="nl-NL" sz="2400" dirty="0"/>
              <a:t>	- moet aan alle aspecten van de welzijnswetgeving voldoen als die 	een stagiair aanstelt = waarborgen van de veiligheid van de stagiair</a:t>
            </a:r>
          </a:p>
          <a:p>
            <a:pPr marL="228589"/>
            <a:r>
              <a:rPr lang="nl-NL" sz="2400" dirty="0"/>
              <a:t>	- bedrijf zonder werknemers en zonder externe dienst voor preventie 	en bescherming op het werk</a:t>
            </a:r>
          </a:p>
          <a:p>
            <a:pPr marL="228589"/>
            <a:endParaRPr lang="nl-NL" sz="2400" dirty="0"/>
          </a:p>
          <a:p>
            <a:pPr marL="228589"/>
            <a:r>
              <a:rPr lang="nl-NL" sz="2400" dirty="0"/>
              <a:t>2) Een onderneming of instelling:</a:t>
            </a:r>
          </a:p>
          <a:p>
            <a:pPr marL="228589"/>
            <a:r>
              <a:rPr lang="nl-NL" sz="2400" dirty="0"/>
              <a:t>	- bedrijf met werknemers en externe dienst voor preventie en 	bescherming op het werk</a:t>
            </a:r>
          </a:p>
          <a:p>
            <a:pPr marL="228589"/>
            <a:endParaRPr lang="nl-NL" sz="2400" dirty="0"/>
          </a:p>
          <a:p>
            <a:pPr marL="228589"/>
            <a:r>
              <a:rPr lang="nl-NL" sz="2400" dirty="0"/>
              <a:t>3) Een onderwijsinstelling (uitzonderlijk):</a:t>
            </a:r>
          </a:p>
          <a:p>
            <a:pPr marL="228589"/>
            <a:r>
              <a:rPr lang="nl-NL" sz="2400" dirty="0"/>
              <a:t>	- bedrijf met werknemers, de stageschool is de werkgever;</a:t>
            </a:r>
          </a:p>
          <a:p>
            <a:pPr marL="228589"/>
            <a:r>
              <a:rPr lang="nl-NL" sz="2400" dirty="0"/>
              <a:t>	- de school van de stagiair en de stageschool hebben beide een 	externe dienst voor preventie en bescherming op het werk.</a:t>
            </a:r>
          </a:p>
        </p:txBody>
      </p:sp>
    </p:spTree>
    <p:extLst>
      <p:ext uri="{BB962C8B-B14F-4D97-AF65-F5344CB8AC3E}">
        <p14:creationId xmlns:p14="http://schemas.microsoft.com/office/powerpoint/2010/main" val="2691401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002C1F-A82C-5FEA-0E84-7512E80668D0}"/>
              </a:ext>
            </a:extLst>
          </p:cNvPr>
          <p:cNvSpPr>
            <a:spLocks noGrp="1"/>
          </p:cNvSpPr>
          <p:nvPr>
            <p:ph type="ctrTitle"/>
          </p:nvPr>
        </p:nvSpPr>
        <p:spPr>
          <a:xfrm>
            <a:off x="761797" y="361490"/>
            <a:ext cx="10317871" cy="843056"/>
          </a:xfrm>
        </p:spPr>
        <p:txBody>
          <a:bodyPr/>
          <a:lstStyle/>
          <a:p>
            <a:r>
              <a:rPr lang="nl-BE" dirty="0"/>
              <a:t>Verplichtingen van de stagegever</a:t>
            </a:r>
          </a:p>
        </p:txBody>
      </p:sp>
      <p:sp>
        <p:nvSpPr>
          <p:cNvPr id="4" name="Tijdelijke aanduiding voor tekst 3">
            <a:extLst>
              <a:ext uri="{FF2B5EF4-FFF2-40B4-BE49-F238E27FC236}">
                <a16:creationId xmlns:a16="http://schemas.microsoft.com/office/drawing/2014/main" id="{71720D03-1B75-B346-C2C7-0B30361A3FA8}"/>
              </a:ext>
            </a:extLst>
          </p:cNvPr>
          <p:cNvSpPr>
            <a:spLocks noGrp="1"/>
          </p:cNvSpPr>
          <p:nvPr>
            <p:ph type="body" sz="quarter" idx="13"/>
          </p:nvPr>
        </p:nvSpPr>
        <p:spPr>
          <a:xfrm>
            <a:off x="761797" y="1243530"/>
            <a:ext cx="10317871" cy="4981425"/>
          </a:xfrm>
        </p:spPr>
        <p:txBody>
          <a:bodyPr>
            <a:normAutofit/>
          </a:bodyPr>
          <a:lstStyle/>
          <a:p>
            <a:pPr marL="0" indent="0">
              <a:buNone/>
            </a:pPr>
            <a:endParaRPr lang="nl-BE" dirty="0"/>
          </a:p>
          <a:p>
            <a:pPr marL="0" indent="0">
              <a:buNone/>
            </a:pPr>
            <a:endParaRPr lang="nl-BE" sz="2350" dirty="0"/>
          </a:p>
        </p:txBody>
      </p:sp>
      <p:pic>
        <p:nvPicPr>
          <p:cNvPr id="6" name="Graphic 5">
            <a:extLst>
              <a:ext uri="{FF2B5EF4-FFF2-40B4-BE49-F238E27FC236}">
                <a16:creationId xmlns:a16="http://schemas.microsoft.com/office/drawing/2014/main" id="{EFFAFB97-EB93-12CD-7D85-61C5B1A2D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38604" y="4005000"/>
            <a:ext cx="2853000" cy="2853000"/>
          </a:xfrm>
          <a:prstGeom prst="rect">
            <a:avLst/>
          </a:prstGeom>
        </p:spPr>
      </p:pic>
      <p:sp>
        <p:nvSpPr>
          <p:cNvPr id="7" name="Tijdelijke aanduiding voor tekst 3">
            <a:extLst>
              <a:ext uri="{FF2B5EF4-FFF2-40B4-BE49-F238E27FC236}">
                <a16:creationId xmlns:a16="http://schemas.microsoft.com/office/drawing/2014/main" id="{AE89EEF1-346E-4FFA-BA99-222201CCED7A}"/>
              </a:ext>
            </a:extLst>
          </p:cNvPr>
          <p:cNvSpPr txBox="1">
            <a:spLocks/>
          </p:cNvSpPr>
          <p:nvPr/>
        </p:nvSpPr>
        <p:spPr>
          <a:xfrm>
            <a:off x="761797" y="1389744"/>
            <a:ext cx="10317871" cy="4981425"/>
          </a:xfrm>
          <a:prstGeom prst="rect">
            <a:avLst/>
          </a:prstGeom>
        </p:spPr>
        <p:txBody>
          <a:bodyPr vert="horz" lIns="0" tIns="22860" rIns="45720" bIns="22860" rtlCol="0">
            <a:normAutofit fontScale="92500" lnSpcReduction="10000"/>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a:lnSpc>
                <a:spcPct val="100000"/>
              </a:lnSpc>
              <a:spcBef>
                <a:spcPts val="0"/>
              </a:spcBef>
              <a:buClr>
                <a:schemeClr val="accent6"/>
              </a:buClr>
              <a:buSzPct val="108108"/>
              <a:buFont typeface="Wingdings" panose="05000000000000000000" pitchFamily="2" charset="2"/>
              <a:buChar char="Ø"/>
            </a:pPr>
            <a:r>
              <a:rPr lang="nl-NL" sz="2400" dirty="0"/>
              <a:t>Naleving en nakomen welzijnsverplichtingen</a:t>
            </a:r>
          </a:p>
          <a:p>
            <a:pPr>
              <a:lnSpc>
                <a:spcPct val="100000"/>
              </a:lnSpc>
              <a:spcBef>
                <a:spcPts val="500"/>
              </a:spcBef>
              <a:buClr>
                <a:schemeClr val="accent6"/>
              </a:buClr>
              <a:buSzPct val="108108"/>
              <a:buFont typeface="Wingdings" panose="05000000000000000000" pitchFamily="2" charset="2"/>
              <a:buChar char="Ø"/>
            </a:pPr>
            <a:r>
              <a:rPr lang="nl-NL" sz="2400" dirty="0"/>
              <a:t>Risicoanalyses en preventiemaatregelen opmaken in functie van stagiairs </a:t>
            </a:r>
          </a:p>
          <a:p>
            <a:pPr marL="0" indent="0">
              <a:lnSpc>
                <a:spcPct val="100000"/>
              </a:lnSpc>
              <a:spcBef>
                <a:spcPts val="500"/>
              </a:spcBef>
              <a:buClr>
                <a:schemeClr val="accent6"/>
              </a:buClr>
              <a:buSzPct val="108108"/>
              <a:buNone/>
            </a:pPr>
            <a:r>
              <a:rPr lang="nl-NL" sz="2400" dirty="0"/>
              <a:t>(</a:t>
            </a:r>
            <a:r>
              <a:rPr lang="nl-NL" sz="1900" dirty="0"/>
              <a:t>rekening houden met: gebrek ervaring, beperkte kennis risico’s, nog in opleiding,…)</a:t>
            </a:r>
          </a:p>
          <a:p>
            <a:pPr marL="0" indent="0">
              <a:lnSpc>
                <a:spcPct val="100000"/>
              </a:lnSpc>
              <a:spcBef>
                <a:spcPts val="500"/>
              </a:spcBef>
              <a:buClr>
                <a:schemeClr val="accent6"/>
              </a:buClr>
              <a:buSzPct val="108108"/>
              <a:buNone/>
            </a:pPr>
            <a:r>
              <a:rPr lang="nl-NL" sz="1900" dirty="0"/>
              <a:t>De resultaten worden via een </a:t>
            </a:r>
            <a:r>
              <a:rPr lang="nl-NL" sz="1900" b="1" dirty="0"/>
              <a:t>werkpostfiche</a:t>
            </a:r>
            <a:r>
              <a:rPr lang="nl-NL" sz="1900" dirty="0"/>
              <a:t> kenbaar gemaakt aan de onderwijsinstelling   </a:t>
            </a:r>
          </a:p>
          <a:p>
            <a:pPr marL="0" indent="0">
              <a:lnSpc>
                <a:spcPct val="100000"/>
              </a:lnSpc>
              <a:spcBef>
                <a:spcPts val="500"/>
              </a:spcBef>
              <a:buClr>
                <a:schemeClr val="accent6"/>
              </a:buClr>
              <a:buSzPct val="108108"/>
              <a:buNone/>
            </a:pPr>
            <a:r>
              <a:rPr lang="nl-NL" sz="1900" dirty="0"/>
              <a:t>en de stagiair.</a:t>
            </a:r>
          </a:p>
          <a:p>
            <a:pPr>
              <a:lnSpc>
                <a:spcPct val="100000"/>
              </a:lnSpc>
              <a:spcBef>
                <a:spcPts val="500"/>
              </a:spcBef>
              <a:buClr>
                <a:schemeClr val="accent6"/>
              </a:buClr>
              <a:buSzPct val="108108"/>
              <a:buFont typeface="Wingdings" panose="05000000000000000000" pitchFamily="2" charset="2"/>
              <a:buChar char="Ø"/>
            </a:pPr>
            <a:r>
              <a:rPr lang="nl-NL" sz="2400" dirty="0"/>
              <a:t>Zorgt voor onthaal en begeleiding (stagementor)</a:t>
            </a:r>
          </a:p>
          <a:p>
            <a:pPr>
              <a:lnSpc>
                <a:spcPct val="100000"/>
              </a:lnSpc>
              <a:spcBef>
                <a:spcPts val="500"/>
              </a:spcBef>
              <a:buClr>
                <a:schemeClr val="accent6"/>
              </a:buClr>
              <a:buSzPct val="108108"/>
              <a:buFont typeface="Wingdings" panose="05000000000000000000" pitchFamily="2" charset="2"/>
              <a:buChar char="Ø"/>
            </a:pPr>
            <a:r>
              <a:rPr lang="nl-NL" sz="2400" dirty="0"/>
              <a:t>Stagegever sluit burgerlijke aansprakelijkheidsverzekering af</a:t>
            </a:r>
          </a:p>
          <a:p>
            <a:pPr>
              <a:lnSpc>
                <a:spcPct val="100000"/>
              </a:lnSpc>
              <a:spcBef>
                <a:spcPts val="500"/>
              </a:spcBef>
              <a:buClr>
                <a:schemeClr val="accent6"/>
              </a:buClr>
              <a:buSzPct val="108108"/>
              <a:buFont typeface="Wingdings" panose="05000000000000000000" pitchFamily="2" charset="2"/>
              <a:buChar char="Ø"/>
            </a:pPr>
            <a:r>
              <a:rPr lang="nl-NL" sz="2400" dirty="0"/>
              <a:t>Bij arbeidsongevallen:</a:t>
            </a:r>
          </a:p>
          <a:p>
            <a:pPr marL="0" indent="0">
              <a:lnSpc>
                <a:spcPct val="100000"/>
              </a:lnSpc>
              <a:buClr>
                <a:schemeClr val="accent6"/>
              </a:buClr>
              <a:buSzPct val="108108"/>
              <a:buNone/>
            </a:pPr>
            <a:r>
              <a:rPr lang="nl-NL" sz="2400" dirty="0"/>
              <a:t>	</a:t>
            </a:r>
            <a:r>
              <a:rPr lang="nl-NL" sz="2400" b="1" dirty="0">
                <a:solidFill>
                  <a:schemeClr val="accent1"/>
                </a:solidFill>
              </a:rPr>
              <a:t>!!! steeds de school op de hoogte brengen</a:t>
            </a:r>
          </a:p>
          <a:p>
            <a:pPr marL="0" indent="0">
              <a:lnSpc>
                <a:spcPct val="100000"/>
              </a:lnSpc>
              <a:spcBef>
                <a:spcPts val="500"/>
              </a:spcBef>
              <a:buClr>
                <a:schemeClr val="accent6"/>
              </a:buClr>
              <a:buSzPct val="108108"/>
              <a:buNone/>
            </a:pPr>
            <a:r>
              <a:rPr lang="nl-NL" sz="2400" dirty="0"/>
              <a:t>	- AO onderzoek in samenwerking interne/externe preventiedienst </a:t>
            </a:r>
          </a:p>
          <a:p>
            <a:pPr marL="0" indent="0">
              <a:lnSpc>
                <a:spcPct val="100000"/>
              </a:lnSpc>
              <a:spcBef>
                <a:spcPts val="500"/>
              </a:spcBef>
              <a:buClr>
                <a:schemeClr val="accent6"/>
              </a:buClr>
              <a:buSzPct val="108108"/>
              <a:buNone/>
            </a:pPr>
            <a:r>
              <a:rPr lang="nl-NL" sz="2400" dirty="0"/>
              <a:t>	van de stagegever </a:t>
            </a:r>
          </a:p>
          <a:p>
            <a:pPr marL="457200" lvl="2" indent="0">
              <a:lnSpc>
                <a:spcPct val="100000"/>
              </a:lnSpc>
              <a:spcBef>
                <a:spcPts val="500"/>
              </a:spcBef>
              <a:buClr>
                <a:schemeClr val="accent6"/>
              </a:buClr>
              <a:buSzPct val="117936"/>
              <a:buNone/>
            </a:pPr>
            <a:r>
              <a:rPr lang="nl-NL" sz="2400" dirty="0"/>
              <a:t>	- bij </a:t>
            </a:r>
            <a:r>
              <a:rPr lang="nl-NL" sz="2400" dirty="0" err="1"/>
              <a:t>eAO</a:t>
            </a:r>
            <a:r>
              <a:rPr lang="nl-NL" sz="2400" dirty="0"/>
              <a:t> = opmaak omstandig verslag in samenwerking met de </a:t>
            </a:r>
          </a:p>
          <a:p>
            <a:pPr marL="457200" lvl="2" indent="0">
              <a:lnSpc>
                <a:spcPct val="100000"/>
              </a:lnSpc>
              <a:spcBef>
                <a:spcPts val="500"/>
              </a:spcBef>
              <a:buClr>
                <a:schemeClr val="accent6"/>
              </a:buClr>
              <a:buSzPct val="117936"/>
              <a:buNone/>
            </a:pPr>
            <a:r>
              <a:rPr lang="nl-NL" sz="2400" dirty="0"/>
              <a:t>	preventieadviseur van de scholengroep.</a:t>
            </a:r>
          </a:p>
        </p:txBody>
      </p:sp>
    </p:spTree>
    <p:extLst>
      <p:ext uri="{BB962C8B-B14F-4D97-AF65-F5344CB8AC3E}">
        <p14:creationId xmlns:p14="http://schemas.microsoft.com/office/powerpoint/2010/main" val="1810911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002C1F-A82C-5FEA-0E84-7512E80668D0}"/>
              </a:ext>
            </a:extLst>
          </p:cNvPr>
          <p:cNvSpPr>
            <a:spLocks noGrp="1"/>
          </p:cNvSpPr>
          <p:nvPr>
            <p:ph type="ctrTitle"/>
          </p:nvPr>
        </p:nvSpPr>
        <p:spPr>
          <a:xfrm>
            <a:off x="761797" y="361490"/>
            <a:ext cx="10317871" cy="1283791"/>
          </a:xfrm>
        </p:spPr>
        <p:txBody>
          <a:bodyPr/>
          <a:lstStyle/>
          <a:p>
            <a:r>
              <a:rPr lang="nl-BE" dirty="0"/>
              <a:t>Verplichtingen van de stagegever</a:t>
            </a:r>
          </a:p>
        </p:txBody>
      </p:sp>
      <p:sp>
        <p:nvSpPr>
          <p:cNvPr id="4" name="Tijdelijke aanduiding voor tekst 3">
            <a:extLst>
              <a:ext uri="{FF2B5EF4-FFF2-40B4-BE49-F238E27FC236}">
                <a16:creationId xmlns:a16="http://schemas.microsoft.com/office/drawing/2014/main" id="{71720D03-1B75-B346-C2C7-0B30361A3FA8}"/>
              </a:ext>
            </a:extLst>
          </p:cNvPr>
          <p:cNvSpPr>
            <a:spLocks noGrp="1"/>
          </p:cNvSpPr>
          <p:nvPr>
            <p:ph type="body" sz="quarter" idx="13"/>
          </p:nvPr>
        </p:nvSpPr>
        <p:spPr>
          <a:xfrm>
            <a:off x="761797" y="1535959"/>
            <a:ext cx="10317871" cy="4688996"/>
          </a:xfrm>
        </p:spPr>
        <p:txBody>
          <a:bodyPr>
            <a:normAutofit/>
          </a:bodyPr>
          <a:lstStyle/>
          <a:p>
            <a:pPr marL="0" indent="0">
              <a:buNone/>
            </a:pPr>
            <a:endParaRPr lang="nl-BE" dirty="0"/>
          </a:p>
          <a:p>
            <a:pPr marL="0" indent="0">
              <a:buNone/>
            </a:pPr>
            <a:endParaRPr lang="nl-BE" sz="2350" dirty="0"/>
          </a:p>
        </p:txBody>
      </p:sp>
      <p:pic>
        <p:nvPicPr>
          <p:cNvPr id="6" name="Graphic 5">
            <a:extLst>
              <a:ext uri="{FF2B5EF4-FFF2-40B4-BE49-F238E27FC236}">
                <a16:creationId xmlns:a16="http://schemas.microsoft.com/office/drawing/2014/main" id="{EFFAFB97-EB93-12CD-7D85-61C5B1A2D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38604" y="4005000"/>
            <a:ext cx="2853000" cy="2853000"/>
          </a:xfrm>
          <a:prstGeom prst="rect">
            <a:avLst/>
          </a:prstGeom>
        </p:spPr>
      </p:pic>
      <p:sp>
        <p:nvSpPr>
          <p:cNvPr id="7" name="Tijdelijke aanduiding voor tekst 3">
            <a:extLst>
              <a:ext uri="{FF2B5EF4-FFF2-40B4-BE49-F238E27FC236}">
                <a16:creationId xmlns:a16="http://schemas.microsoft.com/office/drawing/2014/main" id="{AE89EEF1-346E-4FFA-BA99-222201CCED7A}"/>
              </a:ext>
            </a:extLst>
          </p:cNvPr>
          <p:cNvSpPr txBox="1">
            <a:spLocks/>
          </p:cNvSpPr>
          <p:nvPr/>
        </p:nvSpPr>
        <p:spPr>
          <a:xfrm>
            <a:off x="761797" y="1951893"/>
            <a:ext cx="10317871" cy="4073535"/>
          </a:xfrm>
          <a:prstGeom prst="rect">
            <a:avLst/>
          </a:prstGeom>
        </p:spPr>
        <p:txBody>
          <a:bodyPr vert="horz" lIns="0" tIns="22860" rIns="45720" bIns="22860" rtlCol="0">
            <a:no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114300" indent="0">
              <a:lnSpc>
                <a:spcPct val="120000"/>
              </a:lnSpc>
              <a:spcBef>
                <a:spcPts val="500"/>
              </a:spcBef>
              <a:buSzPts val="1529"/>
              <a:buNone/>
            </a:pPr>
            <a:r>
              <a:rPr lang="nl-NL" sz="2400" b="1" dirty="0">
                <a:solidFill>
                  <a:schemeClr val="accent1"/>
                </a:solidFill>
              </a:rPr>
              <a:t>ARBEIDSMIDDELEN</a:t>
            </a:r>
          </a:p>
          <a:p>
            <a:pPr marL="522288" lvl="1" indent="-228600">
              <a:lnSpc>
                <a:spcPct val="120000"/>
              </a:lnSpc>
              <a:buSzPts val="1529"/>
              <a:buFont typeface="Arial"/>
              <a:buChar char="-"/>
            </a:pPr>
            <a:r>
              <a:rPr lang="nl-NL" sz="2400" i="0" dirty="0"/>
              <a:t>Worden ter beschikking gesteld door de stagegever </a:t>
            </a:r>
          </a:p>
          <a:p>
            <a:pPr marL="522288" lvl="1" indent="-228600">
              <a:lnSpc>
                <a:spcPct val="120000"/>
              </a:lnSpc>
              <a:buSzPts val="1529"/>
              <a:buFont typeface="Arial"/>
              <a:buChar char="-"/>
            </a:pPr>
            <a:r>
              <a:rPr lang="nl-NL" sz="2400" i="0" dirty="0"/>
              <a:t>Alle verplichtingen berusten bij de stagegever: </a:t>
            </a:r>
          </a:p>
          <a:p>
            <a:pPr marL="1028700" lvl="3" indent="-228600">
              <a:lnSpc>
                <a:spcPct val="120000"/>
              </a:lnSpc>
              <a:spcBef>
                <a:spcPts val="250"/>
              </a:spcBef>
              <a:buSzPts val="1529"/>
              <a:buFont typeface="Arial"/>
              <a:buChar char="-"/>
            </a:pPr>
            <a:r>
              <a:rPr lang="nl-NL" sz="2400" dirty="0"/>
              <a:t>opleiding/instructies </a:t>
            </a:r>
          </a:p>
          <a:p>
            <a:pPr marL="1028700" lvl="3" indent="-228600">
              <a:lnSpc>
                <a:spcPct val="120000"/>
              </a:lnSpc>
              <a:spcBef>
                <a:spcPts val="250"/>
              </a:spcBef>
              <a:buSzPts val="1529"/>
              <a:buFont typeface="Arial"/>
              <a:buChar char="-"/>
            </a:pPr>
            <a:r>
              <a:rPr lang="nl-NL" sz="2400" dirty="0"/>
              <a:t>veiligheidsinstructiekaarten </a:t>
            </a:r>
          </a:p>
          <a:p>
            <a:pPr marL="522288" lvl="1" indent="-228600">
              <a:lnSpc>
                <a:spcPct val="120000"/>
              </a:lnSpc>
              <a:buSzPts val="1529"/>
              <a:buFont typeface="Arial"/>
              <a:buChar char="-"/>
            </a:pPr>
            <a:r>
              <a:rPr lang="nl-NL" sz="2400" i="0" dirty="0"/>
              <a:t>Verbod inzake het gebruik van bepaalde arbeidsmiddelen op te nemen             in de werkpostfiche </a:t>
            </a:r>
          </a:p>
          <a:p>
            <a:pPr marL="522288" lvl="1" indent="-228600">
              <a:lnSpc>
                <a:spcPct val="120000"/>
              </a:lnSpc>
              <a:buSzPts val="1529"/>
              <a:buFont typeface="Arial"/>
              <a:buChar char="-"/>
            </a:pPr>
            <a:r>
              <a:rPr lang="nl-NL" sz="2400" i="0" dirty="0"/>
              <a:t>…</a:t>
            </a:r>
          </a:p>
        </p:txBody>
      </p:sp>
    </p:spTree>
    <p:extLst>
      <p:ext uri="{BB962C8B-B14F-4D97-AF65-F5344CB8AC3E}">
        <p14:creationId xmlns:p14="http://schemas.microsoft.com/office/powerpoint/2010/main" val="30998902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F9AFE-4F8F-1164-5E4F-CC2ED2A3466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78D0B5D-13B1-767F-77E8-8693A98434FB}"/>
              </a:ext>
            </a:extLst>
          </p:cNvPr>
          <p:cNvSpPr>
            <a:spLocks noGrp="1"/>
          </p:cNvSpPr>
          <p:nvPr>
            <p:ph type="ctrTitle"/>
          </p:nvPr>
        </p:nvSpPr>
        <p:spPr>
          <a:xfrm>
            <a:off x="761797" y="361490"/>
            <a:ext cx="10317871" cy="1283791"/>
          </a:xfrm>
        </p:spPr>
        <p:txBody>
          <a:bodyPr/>
          <a:lstStyle/>
          <a:p>
            <a:r>
              <a:rPr lang="nl-BE" dirty="0"/>
              <a:t>Verplichtingen van de stagegever</a:t>
            </a:r>
          </a:p>
        </p:txBody>
      </p:sp>
      <p:sp>
        <p:nvSpPr>
          <p:cNvPr id="4" name="Tijdelijke aanduiding voor tekst 3">
            <a:extLst>
              <a:ext uri="{FF2B5EF4-FFF2-40B4-BE49-F238E27FC236}">
                <a16:creationId xmlns:a16="http://schemas.microsoft.com/office/drawing/2014/main" id="{9F4DCFDA-55DB-28C5-6E8E-884552EDAF30}"/>
              </a:ext>
            </a:extLst>
          </p:cNvPr>
          <p:cNvSpPr>
            <a:spLocks noGrp="1"/>
          </p:cNvSpPr>
          <p:nvPr>
            <p:ph type="body" sz="quarter" idx="13"/>
          </p:nvPr>
        </p:nvSpPr>
        <p:spPr>
          <a:xfrm>
            <a:off x="761797" y="1535959"/>
            <a:ext cx="10317871" cy="4688996"/>
          </a:xfrm>
        </p:spPr>
        <p:txBody>
          <a:bodyPr>
            <a:normAutofit/>
          </a:bodyPr>
          <a:lstStyle/>
          <a:p>
            <a:pPr marL="0" indent="0">
              <a:buNone/>
            </a:pPr>
            <a:endParaRPr lang="nl-BE" dirty="0"/>
          </a:p>
          <a:p>
            <a:pPr marL="0" indent="0">
              <a:buNone/>
            </a:pPr>
            <a:endParaRPr lang="nl-BE" sz="2350" dirty="0"/>
          </a:p>
        </p:txBody>
      </p:sp>
      <p:pic>
        <p:nvPicPr>
          <p:cNvPr id="6" name="Graphic 5">
            <a:extLst>
              <a:ext uri="{FF2B5EF4-FFF2-40B4-BE49-F238E27FC236}">
                <a16:creationId xmlns:a16="http://schemas.microsoft.com/office/drawing/2014/main" id="{6464DC3E-93BD-C801-8CB1-08C5BE259D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338604" y="4005000"/>
            <a:ext cx="2853000" cy="2853000"/>
          </a:xfrm>
          <a:prstGeom prst="rect">
            <a:avLst/>
          </a:prstGeom>
        </p:spPr>
      </p:pic>
      <p:sp>
        <p:nvSpPr>
          <p:cNvPr id="7" name="Tijdelijke aanduiding voor tekst 3">
            <a:extLst>
              <a:ext uri="{FF2B5EF4-FFF2-40B4-BE49-F238E27FC236}">
                <a16:creationId xmlns:a16="http://schemas.microsoft.com/office/drawing/2014/main" id="{69F2FC22-FA1D-D220-5388-694D64CABAF2}"/>
              </a:ext>
            </a:extLst>
          </p:cNvPr>
          <p:cNvSpPr txBox="1">
            <a:spLocks/>
          </p:cNvSpPr>
          <p:nvPr/>
        </p:nvSpPr>
        <p:spPr>
          <a:xfrm>
            <a:off x="761797" y="1535959"/>
            <a:ext cx="10317871" cy="4073535"/>
          </a:xfrm>
          <a:prstGeom prst="rect">
            <a:avLst/>
          </a:prstGeom>
        </p:spPr>
        <p:txBody>
          <a:bodyPr vert="horz" lIns="0" tIns="22860" rIns="45720" bIns="22860" rtlCol="0">
            <a:no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114300" indent="0">
              <a:lnSpc>
                <a:spcPct val="120000"/>
              </a:lnSpc>
              <a:spcBef>
                <a:spcPts val="500"/>
              </a:spcBef>
              <a:buSzPts val="1529"/>
              <a:buNone/>
            </a:pPr>
            <a:endParaRPr lang="nl-NL" sz="2400" dirty="0"/>
          </a:p>
          <a:p>
            <a:pPr marL="114300" indent="0">
              <a:lnSpc>
                <a:spcPct val="120000"/>
              </a:lnSpc>
              <a:spcBef>
                <a:spcPts val="500"/>
              </a:spcBef>
              <a:buSzPts val="1529"/>
              <a:buNone/>
            </a:pPr>
            <a:r>
              <a:rPr lang="nl-NL" sz="2400" b="1" dirty="0">
                <a:solidFill>
                  <a:schemeClr val="accent1"/>
                </a:solidFill>
              </a:rPr>
              <a:t>PERSOONLIJKE BESCHERMINGSMIDDELEN &amp; WERKKLEDIJ</a:t>
            </a:r>
          </a:p>
          <a:p>
            <a:pPr marL="800100" lvl="2" indent="-228600">
              <a:lnSpc>
                <a:spcPct val="120000"/>
              </a:lnSpc>
              <a:spcBef>
                <a:spcPts val="250"/>
              </a:spcBef>
              <a:buSzPts val="1529"/>
              <a:buFont typeface="Arial"/>
              <a:buChar char="-"/>
            </a:pPr>
            <a:r>
              <a:rPr lang="nl-NL" sz="2400" dirty="0"/>
              <a:t>Worden gratis ter beschikking gesteld door de stagegever </a:t>
            </a:r>
          </a:p>
          <a:p>
            <a:pPr marL="800100" lvl="2" indent="-228600">
              <a:lnSpc>
                <a:spcPct val="120000"/>
              </a:lnSpc>
              <a:spcBef>
                <a:spcPts val="250"/>
              </a:spcBef>
              <a:buSzPts val="1529"/>
              <a:buFont typeface="Arial"/>
              <a:buChar char="-"/>
            </a:pPr>
            <a:r>
              <a:rPr lang="nl-NL" sz="2400" dirty="0"/>
              <a:t>Onderhoud verplicht door stagegever </a:t>
            </a:r>
          </a:p>
          <a:p>
            <a:pPr marL="800100" lvl="2" indent="-228600">
              <a:lnSpc>
                <a:spcPct val="120000"/>
              </a:lnSpc>
              <a:spcBef>
                <a:spcPts val="250"/>
              </a:spcBef>
              <a:buSzPts val="1529"/>
              <a:buFont typeface="Arial"/>
              <a:buChar char="-"/>
            </a:pPr>
            <a:r>
              <a:rPr lang="nl-NL" sz="2400" dirty="0"/>
              <a:t>De stagiair is verplicht om persoonlijke beschermingsmiddelen en werkkledij te dragen volgens de instructies</a:t>
            </a:r>
          </a:p>
        </p:txBody>
      </p:sp>
    </p:spTree>
    <p:extLst>
      <p:ext uri="{BB962C8B-B14F-4D97-AF65-F5344CB8AC3E}">
        <p14:creationId xmlns:p14="http://schemas.microsoft.com/office/powerpoint/2010/main" val="644050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9" name="Google Shape;239;p28"/>
          <p:cNvSpPr txBox="1">
            <a:spLocks noGrp="1"/>
          </p:cNvSpPr>
          <p:nvPr>
            <p:ph type="ctrTitle"/>
          </p:nvPr>
        </p:nvSpPr>
        <p:spPr>
          <a:xfrm>
            <a:off x="761797" y="436645"/>
            <a:ext cx="7048799" cy="969962"/>
          </a:xfrm>
          <a:prstGeom prst="rect">
            <a:avLst/>
          </a:prstGeom>
          <a:noFill/>
          <a:ln>
            <a:noFill/>
          </a:ln>
        </p:spPr>
        <p:txBody>
          <a:bodyPr spcFirstLastPara="1" vert="horz" wrap="square" lIns="0" tIns="45697" rIns="0" bIns="45697" rtlCol="0" anchor="t" anchorCtr="0">
            <a:normAutofit fontScale="90000"/>
          </a:bodyPr>
          <a:lstStyle/>
          <a:p>
            <a:pPr>
              <a:buClr>
                <a:schemeClr val="accent3"/>
              </a:buClr>
              <a:buSzPts val="4000"/>
            </a:pPr>
            <a:r>
              <a:rPr lang="nl-BE" dirty="0"/>
              <a:t>Werkpostfiche</a:t>
            </a:r>
            <a:endParaRPr dirty="0"/>
          </a:p>
        </p:txBody>
      </p:sp>
      <p:sp>
        <p:nvSpPr>
          <p:cNvPr id="238" name="Google Shape;238;p28"/>
          <p:cNvSpPr txBox="1">
            <a:spLocks noGrp="1"/>
          </p:cNvSpPr>
          <p:nvPr>
            <p:ph type="subTitle" idx="4294967295"/>
          </p:nvPr>
        </p:nvSpPr>
        <p:spPr>
          <a:xfrm>
            <a:off x="660100" y="1301262"/>
            <a:ext cx="10871800" cy="5008098"/>
          </a:xfrm>
          <a:prstGeom prst="rect">
            <a:avLst/>
          </a:prstGeom>
          <a:noFill/>
          <a:ln>
            <a:noFill/>
          </a:ln>
        </p:spPr>
        <p:txBody>
          <a:bodyPr spcFirstLastPara="1" vert="horz" wrap="square" lIns="0" tIns="45697" rIns="0" bIns="45697" rtlCol="0" anchor="t" anchorCtr="0">
            <a:normAutofit fontScale="62500" lnSpcReduction="20000"/>
          </a:bodyPr>
          <a:lstStyle/>
          <a:p>
            <a:pPr marL="0" indent="-152393">
              <a:lnSpc>
                <a:spcPct val="100000"/>
              </a:lnSpc>
              <a:buSzPts val="2400"/>
              <a:buFont typeface="Noto Sans Symbols"/>
              <a:buChar char="⮚"/>
            </a:pPr>
            <a:r>
              <a:rPr lang="nl-BE" sz="3100" b="1" dirty="0"/>
              <a:t> </a:t>
            </a:r>
            <a:r>
              <a:rPr lang="nl-BE" sz="2900" b="1" dirty="0"/>
              <a:t>Beschrijving van de functie of activiteit </a:t>
            </a:r>
            <a:r>
              <a:rPr lang="nl-BE" sz="2900" dirty="0"/>
              <a:t>die een passend gezondheidstoezicht    </a:t>
            </a:r>
            <a:endParaRPr sz="2900" dirty="0"/>
          </a:p>
          <a:p>
            <a:pPr marL="0" indent="0">
              <a:lnSpc>
                <a:spcPct val="100000"/>
              </a:lnSpc>
              <a:buSzPts val="2400"/>
              <a:buNone/>
            </a:pPr>
            <a:r>
              <a:rPr lang="nl-BE" sz="2900" dirty="0"/>
              <a:t>vereist (veiligheidsfunctie, functie met verhoogde waakzaamheid of activiteit met welbepaald risico)</a:t>
            </a:r>
          </a:p>
          <a:p>
            <a:pPr marL="0" indent="0">
              <a:lnSpc>
                <a:spcPct val="100000"/>
              </a:lnSpc>
              <a:buSzPts val="2400"/>
              <a:buNone/>
            </a:pPr>
            <a:endParaRPr sz="2900" dirty="0"/>
          </a:p>
          <a:p>
            <a:pPr marL="0" indent="-152393">
              <a:lnSpc>
                <a:spcPct val="100000"/>
              </a:lnSpc>
              <a:buSzPts val="2400"/>
              <a:buFont typeface="Noto Sans Symbols"/>
              <a:buChar char="⮚"/>
            </a:pPr>
            <a:r>
              <a:rPr lang="nl-BE" sz="2900" dirty="0"/>
              <a:t> De aard van het risico dat een specifiek </a:t>
            </a:r>
            <a:r>
              <a:rPr lang="nl-BE" sz="2900" b="1" dirty="0"/>
              <a:t>gezondheidstoezicht</a:t>
            </a:r>
            <a:r>
              <a:rPr lang="nl-BE" sz="2900" dirty="0"/>
              <a:t> vereist (&lt; 18 jaar)</a:t>
            </a:r>
          </a:p>
          <a:p>
            <a:pPr marL="0" indent="0">
              <a:lnSpc>
                <a:spcPct val="100000"/>
              </a:lnSpc>
              <a:buSzPts val="2400"/>
              <a:buNone/>
            </a:pPr>
            <a:endParaRPr sz="2900" dirty="0"/>
          </a:p>
          <a:p>
            <a:pPr marL="0" indent="-152393">
              <a:lnSpc>
                <a:spcPct val="100000"/>
              </a:lnSpc>
              <a:buSzPts val="2400"/>
              <a:buFont typeface="Noto Sans Symbols"/>
              <a:buChar char="⮚"/>
            </a:pPr>
            <a:r>
              <a:rPr lang="nl-BE" sz="2900" dirty="0"/>
              <a:t> Alle toe te passen </a:t>
            </a:r>
            <a:r>
              <a:rPr lang="nl-BE" sz="2900" b="1" dirty="0"/>
              <a:t>preventiemaatregelen</a:t>
            </a:r>
            <a:r>
              <a:rPr lang="nl-BE" sz="2900" dirty="0"/>
              <a:t> </a:t>
            </a:r>
          </a:p>
          <a:p>
            <a:pPr marL="0" indent="0">
              <a:lnSpc>
                <a:spcPct val="100000"/>
              </a:lnSpc>
              <a:buSzPts val="2400"/>
              <a:buNone/>
            </a:pPr>
            <a:endParaRPr sz="2900" dirty="0"/>
          </a:p>
          <a:p>
            <a:pPr marL="0" indent="-152393">
              <a:lnSpc>
                <a:spcPct val="100000"/>
              </a:lnSpc>
              <a:buSzPts val="2400"/>
              <a:buFont typeface="Noto Sans Symbols"/>
              <a:buChar char="⮚"/>
            </a:pPr>
            <a:r>
              <a:rPr lang="nl-BE" sz="2900" b="1" dirty="0"/>
              <a:t> Advies van de arbeidsarts </a:t>
            </a:r>
            <a:r>
              <a:rPr lang="nl-BE" sz="2900" dirty="0"/>
              <a:t>met betrekking tot gezondheidstoezicht, inentingen </a:t>
            </a:r>
            <a:endParaRPr sz="2900" dirty="0"/>
          </a:p>
          <a:p>
            <a:pPr marL="0" indent="0">
              <a:lnSpc>
                <a:spcPct val="100000"/>
              </a:lnSpc>
              <a:buSzPts val="2400"/>
              <a:buNone/>
            </a:pPr>
            <a:r>
              <a:rPr lang="nl-BE" sz="2900" dirty="0"/>
              <a:t>en/of technische onderzoeken</a:t>
            </a:r>
          </a:p>
          <a:p>
            <a:pPr marL="0" indent="0">
              <a:lnSpc>
                <a:spcPct val="100000"/>
              </a:lnSpc>
              <a:buSzPts val="2400"/>
              <a:buNone/>
            </a:pPr>
            <a:endParaRPr sz="2900" dirty="0"/>
          </a:p>
          <a:p>
            <a:pPr marL="0" indent="-152393">
              <a:lnSpc>
                <a:spcPct val="100000"/>
              </a:lnSpc>
              <a:buSzPts val="2400"/>
              <a:buFont typeface="Noto Sans Symbols"/>
              <a:buChar char="⮚"/>
            </a:pPr>
            <a:r>
              <a:rPr lang="nl-BE" sz="2900" dirty="0"/>
              <a:t> Aangepaste </a:t>
            </a:r>
            <a:r>
              <a:rPr lang="nl-BE" sz="2900" b="1" dirty="0"/>
              <a:t>opleiding </a:t>
            </a:r>
            <a:r>
              <a:rPr lang="nl-BE" sz="2900" dirty="0"/>
              <a:t>met het oog op de toepassing van de preventiemaatregelen</a:t>
            </a:r>
          </a:p>
          <a:p>
            <a:pPr marL="0" indent="0">
              <a:lnSpc>
                <a:spcPct val="100000"/>
              </a:lnSpc>
              <a:buSzPts val="2400"/>
              <a:buNone/>
            </a:pPr>
            <a:endParaRPr sz="2900" dirty="0"/>
          </a:p>
          <a:p>
            <a:pPr marL="0" indent="-152393">
              <a:lnSpc>
                <a:spcPct val="100000"/>
              </a:lnSpc>
              <a:buSzPts val="2400"/>
              <a:buFont typeface="Noto Sans Symbols"/>
              <a:buChar char="⮚"/>
            </a:pPr>
            <a:r>
              <a:rPr lang="nl-BE" sz="2900" dirty="0"/>
              <a:t>Verplichtingen die de stagiair moet naleven in verband met de risico’s die </a:t>
            </a:r>
            <a:endParaRPr sz="2900" dirty="0"/>
          </a:p>
          <a:p>
            <a:pPr marL="0" indent="0">
              <a:lnSpc>
                <a:spcPct val="100000"/>
              </a:lnSpc>
              <a:buSzPts val="2400"/>
              <a:buNone/>
            </a:pPr>
            <a:r>
              <a:rPr lang="nl-BE" sz="2900" dirty="0"/>
              <a:t>specifiek zijn voor de werkpost of activiteit.</a:t>
            </a:r>
            <a:endParaRPr sz="2900" b="1" dirty="0"/>
          </a:p>
          <a:p>
            <a:pPr marL="0" indent="0">
              <a:buSzPts val="2400"/>
              <a:buNone/>
            </a:pPr>
            <a:endParaRPr sz="24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6" name="Google Shape;246;p29"/>
          <p:cNvSpPr txBox="1">
            <a:spLocks noGrp="1"/>
          </p:cNvSpPr>
          <p:nvPr>
            <p:ph type="ctrTitle"/>
          </p:nvPr>
        </p:nvSpPr>
        <p:spPr>
          <a:xfrm>
            <a:off x="416357" y="441104"/>
            <a:ext cx="10317871" cy="969962"/>
          </a:xfrm>
          <a:prstGeom prst="rect">
            <a:avLst/>
          </a:prstGeom>
          <a:noFill/>
          <a:ln>
            <a:noFill/>
          </a:ln>
        </p:spPr>
        <p:txBody>
          <a:bodyPr spcFirstLastPara="1" vert="horz" wrap="square" lIns="0" tIns="45697" rIns="0" bIns="45697" rtlCol="0" anchor="t" anchorCtr="0">
            <a:normAutofit/>
          </a:bodyPr>
          <a:lstStyle/>
          <a:p>
            <a:pPr>
              <a:buClr>
                <a:schemeClr val="accent3"/>
              </a:buClr>
              <a:buSzPts val="4000"/>
            </a:pPr>
            <a:r>
              <a:rPr lang="nl-BE" dirty="0"/>
              <a:t>Werkpostfiche</a:t>
            </a:r>
            <a:endParaRPr dirty="0"/>
          </a:p>
        </p:txBody>
      </p:sp>
      <p:sp>
        <p:nvSpPr>
          <p:cNvPr id="245" name="Google Shape;245;p29"/>
          <p:cNvSpPr txBox="1">
            <a:spLocks noGrp="1"/>
          </p:cNvSpPr>
          <p:nvPr>
            <p:ph type="subTitle" idx="1"/>
          </p:nvPr>
        </p:nvSpPr>
        <p:spPr>
          <a:xfrm>
            <a:off x="416357" y="1744550"/>
            <a:ext cx="10678760" cy="969962"/>
          </a:xfrm>
          <a:prstGeom prst="rect">
            <a:avLst/>
          </a:prstGeom>
          <a:noFill/>
          <a:ln>
            <a:noFill/>
          </a:ln>
        </p:spPr>
        <p:txBody>
          <a:bodyPr spcFirstLastPara="1" vert="horz" wrap="square" lIns="0" tIns="45697" rIns="0" bIns="45697" rtlCol="0" anchor="t" anchorCtr="0">
            <a:normAutofit fontScale="25000" lnSpcReduction="20000"/>
          </a:bodyPr>
          <a:lstStyle/>
          <a:p>
            <a:pPr>
              <a:buClr>
                <a:schemeClr val="accent1"/>
              </a:buClr>
              <a:buSzPts val="2400"/>
            </a:pPr>
            <a:r>
              <a:rPr lang="nl-BE" sz="6000" b="1" dirty="0"/>
              <a:t>Indien op de stageplaats geen werkpostfiche aanwezig is, kunnen de werkpostfiches van</a:t>
            </a:r>
          </a:p>
          <a:p>
            <a:pPr>
              <a:buClr>
                <a:schemeClr val="accent1"/>
              </a:buClr>
              <a:buSzPts val="2400"/>
            </a:pPr>
            <a:r>
              <a:rPr lang="nl-BE" sz="6000" b="1" dirty="0"/>
              <a:t>de</a:t>
            </a:r>
            <a:r>
              <a:rPr lang="nl-BE" sz="6000" dirty="0"/>
              <a:t> </a:t>
            </a:r>
            <a:r>
              <a:rPr lang="nl-BE" sz="6000" b="1" dirty="0"/>
              <a:t>leerkrachten gebruikt worden, </a:t>
            </a:r>
            <a:r>
              <a:rPr lang="nl-BE" sz="6000" b="1" u="sng" dirty="0"/>
              <a:t>mits toevoeging(en) van de stagegever</a:t>
            </a:r>
            <a:endParaRPr sz="6000" dirty="0"/>
          </a:p>
          <a:p>
            <a:pPr>
              <a:buClr>
                <a:schemeClr val="accent1"/>
              </a:buClr>
              <a:buSzPts val="2400"/>
            </a:pPr>
            <a:endParaRPr dirty="0"/>
          </a:p>
        </p:txBody>
      </p:sp>
      <p:sp>
        <p:nvSpPr>
          <p:cNvPr id="247" name="Google Shape;247;p29"/>
          <p:cNvSpPr txBox="1"/>
          <p:nvPr/>
        </p:nvSpPr>
        <p:spPr>
          <a:xfrm>
            <a:off x="325812" y="1133093"/>
            <a:ext cx="11314964" cy="725440"/>
          </a:xfrm>
          <a:prstGeom prst="rect">
            <a:avLst/>
          </a:prstGeom>
          <a:noFill/>
          <a:ln>
            <a:noFill/>
          </a:ln>
        </p:spPr>
        <p:txBody>
          <a:bodyPr spcFirstLastPara="1" wrap="square" lIns="91419" tIns="45697" rIns="91419" bIns="45697" anchor="t" anchorCtr="0">
            <a:normAutofit/>
          </a:bodyPr>
          <a:lstStyle/>
          <a:p>
            <a:pPr>
              <a:buClr>
                <a:srgbClr val="000000"/>
              </a:buClr>
              <a:buSzPts val="2000"/>
            </a:pPr>
            <a:r>
              <a:rPr lang="nl-BE" sz="2000" b="1" u="sng">
                <a:solidFill>
                  <a:srgbClr val="C00000"/>
                </a:solidFill>
                <a:latin typeface="Arial"/>
                <a:ea typeface="Arial"/>
                <a:cs typeface="Arial"/>
                <a:sym typeface="Arial"/>
                <a:hlinkClick r:id="rId3">
                  <a:extLst>
                    <a:ext uri="{A12FA001-AC4F-418D-AE19-62706E023703}">
                      <ahyp:hlinkClr xmlns:ahyp="http://schemas.microsoft.com/office/drawing/2018/hyperlinkcolor" val="tx"/>
                    </a:ext>
                  </a:extLst>
                </a:hlinkClick>
              </a:rPr>
              <a:t>GO! Pro - A15 Stagedoende jongeren - Werkpostfiches (g-o.be)</a:t>
            </a:r>
            <a:endParaRPr sz="2000" b="1">
              <a:solidFill>
                <a:srgbClr val="C00000"/>
              </a:solidFill>
              <a:latin typeface="Arial"/>
              <a:ea typeface="Arial"/>
              <a:cs typeface="Arial"/>
              <a:sym typeface="Arial"/>
            </a:endParaRPr>
          </a:p>
        </p:txBody>
      </p:sp>
      <p:pic>
        <p:nvPicPr>
          <p:cNvPr id="248" name="Google Shape;248;p29"/>
          <p:cNvPicPr preferRelativeResize="0"/>
          <p:nvPr/>
        </p:nvPicPr>
        <p:blipFill rotWithShape="1">
          <a:blip r:embed="rId4">
            <a:alphaModFix/>
          </a:blip>
          <a:srcRect/>
          <a:stretch/>
        </p:blipFill>
        <p:spPr>
          <a:xfrm>
            <a:off x="1368107" y="2550522"/>
            <a:ext cx="5376221" cy="3994099"/>
          </a:xfrm>
          <a:prstGeom prst="rect">
            <a:avLst/>
          </a:prstGeom>
          <a:noFill/>
          <a:ln>
            <a:noFill/>
          </a:ln>
        </p:spPr>
      </p:pic>
      <p:sp>
        <p:nvSpPr>
          <p:cNvPr id="249" name="Google Shape;249;p29"/>
          <p:cNvSpPr/>
          <p:nvPr/>
        </p:nvSpPr>
        <p:spPr>
          <a:xfrm>
            <a:off x="7820775" y="3093715"/>
            <a:ext cx="3704159" cy="1604896"/>
          </a:xfrm>
          <a:custGeom>
            <a:avLst/>
            <a:gdLst/>
            <a:ahLst/>
            <a:cxnLst/>
            <a:rect l="l" t="t" r="r" b="b"/>
            <a:pathLst>
              <a:path w="120000" h="120000" extrusionOk="0">
                <a:moveTo>
                  <a:pt x="0" y="0"/>
                </a:moveTo>
                <a:lnTo>
                  <a:pt x="120000" y="0"/>
                </a:lnTo>
                <a:lnTo>
                  <a:pt x="120000" y="120000"/>
                </a:lnTo>
                <a:lnTo>
                  <a:pt x="0" y="120000"/>
                </a:lnTo>
                <a:close/>
              </a:path>
              <a:path w="120000" h="120000" fill="none" extrusionOk="0">
                <a:moveTo>
                  <a:pt x="-328" y="67814"/>
                </a:moveTo>
                <a:lnTo>
                  <a:pt x="-20000" y="22500"/>
                </a:lnTo>
                <a:lnTo>
                  <a:pt x="-53814" y="-48025"/>
                </a:lnTo>
              </a:path>
            </a:pathLst>
          </a:custGeom>
          <a:solidFill>
            <a:schemeClr val="accent1"/>
          </a:solidFill>
          <a:ln w="25400" cap="flat" cmpd="sng">
            <a:solidFill>
              <a:srgbClr val="00829B"/>
            </a:solidFill>
            <a:prstDash val="solid"/>
            <a:round/>
            <a:headEnd type="none" w="sm" len="sm"/>
            <a:tailEnd type="none" w="sm" len="sm"/>
          </a:ln>
        </p:spPr>
        <p:txBody>
          <a:bodyPr spcFirstLastPara="1" wrap="square" lIns="91419" tIns="45697" rIns="91419" bIns="45697" anchor="ctr" anchorCtr="0">
            <a:noAutofit/>
          </a:bodyPr>
          <a:lstStyle/>
          <a:p>
            <a:pPr marL="285736" indent="-285736">
              <a:buClr>
                <a:srgbClr val="000000"/>
              </a:buClr>
              <a:buSzPts val="2000"/>
              <a:buFont typeface="Noto Sans Symbols"/>
              <a:buChar char="▪"/>
            </a:pPr>
            <a:r>
              <a:rPr lang="nl-BE" sz="2000" dirty="0">
                <a:solidFill>
                  <a:schemeClr val="lt1"/>
                </a:solidFill>
                <a:latin typeface="Arial"/>
                <a:ea typeface="Arial"/>
                <a:cs typeface="Arial"/>
                <a:sym typeface="Arial"/>
              </a:rPr>
              <a:t>Preventiemaatregelen</a:t>
            </a:r>
            <a:endParaRPr sz="3600" dirty="0"/>
          </a:p>
          <a:p>
            <a:pPr marL="285736" indent="-285736">
              <a:buClr>
                <a:srgbClr val="000000"/>
              </a:buClr>
              <a:buSzPts val="2000"/>
              <a:buFont typeface="Noto Sans Symbols"/>
              <a:buChar char="▪"/>
            </a:pPr>
            <a:r>
              <a:rPr lang="nl-BE" sz="2000" dirty="0">
                <a:solidFill>
                  <a:schemeClr val="lt1"/>
                </a:solidFill>
                <a:latin typeface="Arial"/>
                <a:ea typeface="Arial"/>
                <a:cs typeface="Arial"/>
                <a:sym typeface="Arial"/>
              </a:rPr>
              <a:t>Specifieke opleidingen</a:t>
            </a:r>
            <a:endParaRPr sz="3600" dirty="0"/>
          </a:p>
          <a:p>
            <a:pPr marL="285736" indent="-285736">
              <a:buClr>
                <a:srgbClr val="000000"/>
              </a:buClr>
              <a:buSzPts val="2000"/>
              <a:buFont typeface="Noto Sans Symbols"/>
              <a:buChar char="▪"/>
            </a:pPr>
            <a:r>
              <a:rPr lang="nl-BE" sz="2000" dirty="0">
                <a:solidFill>
                  <a:schemeClr val="lt1"/>
                </a:solidFill>
                <a:latin typeface="Arial"/>
                <a:ea typeface="Arial"/>
                <a:cs typeface="Arial"/>
                <a:sym typeface="Arial"/>
              </a:rPr>
              <a:t>Verboden arbeidsmiddelen</a:t>
            </a:r>
            <a:endParaRPr sz="3600" dirty="0"/>
          </a:p>
          <a:p>
            <a:pPr marL="285736" indent="-285736">
              <a:buClr>
                <a:srgbClr val="000000"/>
              </a:buClr>
              <a:buSzPts val="2000"/>
              <a:buFont typeface="Noto Sans Symbols"/>
              <a:buChar char="▪"/>
            </a:pPr>
            <a:r>
              <a:rPr lang="nl-BE" sz="2000" dirty="0">
                <a:solidFill>
                  <a:schemeClr val="lt1"/>
                </a:solidFill>
                <a:latin typeface="Arial"/>
                <a:ea typeface="Arial"/>
                <a:cs typeface="Arial"/>
                <a:sym typeface="Arial"/>
              </a:rPr>
              <a:t>…</a:t>
            </a:r>
            <a:endParaRPr sz="3600" dirty="0"/>
          </a:p>
        </p:txBody>
      </p:sp>
      <p:cxnSp>
        <p:nvCxnSpPr>
          <p:cNvPr id="5" name="Rechte verbindingslijn 4">
            <a:extLst>
              <a:ext uri="{FF2B5EF4-FFF2-40B4-BE49-F238E27FC236}">
                <a16:creationId xmlns:a16="http://schemas.microsoft.com/office/drawing/2014/main" id="{251874EC-574F-8893-168C-3A68E713B946}"/>
              </a:ext>
            </a:extLst>
          </p:cNvPr>
          <p:cNvCxnSpPr>
            <a:cxnSpLocks/>
          </p:cNvCxnSpPr>
          <p:nvPr/>
        </p:nvCxnSpPr>
        <p:spPr>
          <a:xfrm>
            <a:off x="6154769" y="2428240"/>
            <a:ext cx="1666006" cy="1595120"/>
          </a:xfrm>
          <a:prstGeom prst="line">
            <a:avLst/>
          </a:prstGeom>
          <a:ln w="76200"/>
        </p:spPr>
        <p:style>
          <a:lnRef idx="1">
            <a:schemeClr val="accent3"/>
          </a:lnRef>
          <a:fillRef idx="0">
            <a:schemeClr val="accent3"/>
          </a:fillRef>
          <a:effectRef idx="0">
            <a:schemeClr val="accent3"/>
          </a:effectRef>
          <a:fontRef idx="minor">
            <a:schemeClr val="tx1"/>
          </a:fontRef>
        </p:style>
      </p:cxnSp>
      <p:pic>
        <p:nvPicPr>
          <p:cNvPr id="7" name="Graphic 6">
            <a:extLst>
              <a:ext uri="{FF2B5EF4-FFF2-40B4-BE49-F238E27FC236}">
                <a16:creationId xmlns:a16="http://schemas.microsoft.com/office/drawing/2014/main" id="{7420A5F5-6B9F-3394-B389-AB34F49AEB3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6200000">
            <a:off x="10182642" y="0"/>
            <a:ext cx="2009720" cy="200972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5" name="Google Shape;285;p35"/>
          <p:cNvSpPr txBox="1">
            <a:spLocks noGrp="1"/>
          </p:cNvSpPr>
          <p:nvPr>
            <p:ph type="ctrTitle"/>
          </p:nvPr>
        </p:nvSpPr>
        <p:spPr>
          <a:xfrm>
            <a:off x="548340" y="529707"/>
            <a:ext cx="11095320" cy="969962"/>
          </a:xfrm>
          <a:noFill/>
          <a:ln>
            <a:noFill/>
          </a:ln>
        </p:spPr>
        <p:txBody>
          <a:bodyPr spcFirstLastPara="1" vert="horz" wrap="square" lIns="0" tIns="45697" rIns="0" bIns="45697" rtlCol="0" anchor="t" anchorCtr="0">
            <a:normAutofit/>
          </a:bodyPr>
          <a:lstStyle/>
          <a:p>
            <a:r>
              <a:rPr lang="nl-BE" sz="4400" dirty="0"/>
              <a:t>Verplichtingen onderwijsinstelling</a:t>
            </a:r>
          </a:p>
        </p:txBody>
      </p:sp>
      <p:sp>
        <p:nvSpPr>
          <p:cNvPr id="284" name="Google Shape;284;p35"/>
          <p:cNvSpPr txBox="1">
            <a:spLocks noGrp="1"/>
          </p:cNvSpPr>
          <p:nvPr>
            <p:ph type="body" idx="4294967295"/>
          </p:nvPr>
        </p:nvSpPr>
        <p:spPr>
          <a:xfrm>
            <a:off x="548340" y="1442818"/>
            <a:ext cx="11305382" cy="4885475"/>
          </a:xfrm>
          <a:noFill/>
          <a:ln>
            <a:noFill/>
          </a:ln>
        </p:spPr>
        <p:txBody>
          <a:bodyPr spcFirstLastPara="1" vert="horz" wrap="square" lIns="0" tIns="45697" rIns="0" bIns="45697" rtlCol="0" anchor="t" anchorCtr="0">
            <a:normAutofit/>
          </a:bodyPr>
          <a:lstStyle/>
          <a:p>
            <a:r>
              <a:rPr lang="nl-NL" dirty="0"/>
              <a:t>Toezien op ontvangst en de volledigheid van de </a:t>
            </a:r>
            <a:r>
              <a:rPr lang="nl-NL" b="1" dirty="0"/>
              <a:t>risicoanalyse</a:t>
            </a:r>
          </a:p>
          <a:p>
            <a:r>
              <a:rPr lang="nl-NL" dirty="0"/>
              <a:t>Toezien op ontvangst en de volledigheid van de </a:t>
            </a:r>
            <a:r>
              <a:rPr lang="nl-NL" b="1" dirty="0"/>
              <a:t>werkpostfiche</a:t>
            </a:r>
          </a:p>
          <a:p>
            <a:r>
              <a:rPr lang="nl-NL" dirty="0"/>
              <a:t>Toezien op </a:t>
            </a:r>
            <a:r>
              <a:rPr lang="nl-NL" b="1" dirty="0"/>
              <a:t>gezondheidstoezicht</a:t>
            </a:r>
            <a:r>
              <a:rPr lang="nl-NL" dirty="0"/>
              <a:t> </a:t>
            </a:r>
          </a:p>
          <a:p>
            <a:pPr marL="0" indent="0">
              <a:buNone/>
            </a:pPr>
            <a:r>
              <a:rPr lang="nl-NL" dirty="0"/>
              <a:t>	</a:t>
            </a:r>
            <a:r>
              <a:rPr lang="nl-NL" sz="2400" b="1" dirty="0"/>
              <a:t>bijhouden lijst: onderworpen stagiaires, gegevens stagiaires, specificaties stage</a:t>
            </a:r>
            <a:endParaRPr lang="nl-NL" b="1" dirty="0"/>
          </a:p>
          <a:p>
            <a:r>
              <a:rPr lang="nl-NL" b="1" dirty="0" err="1"/>
              <a:t>Leerlingenstageovereenkomst</a:t>
            </a:r>
            <a:r>
              <a:rPr lang="nl-NL" dirty="0"/>
              <a:t> voorzien met duidelijke afspraken</a:t>
            </a:r>
          </a:p>
          <a:p>
            <a:r>
              <a:rPr lang="nl-NL" dirty="0"/>
              <a:t>Werkpostfiche voor aanvang van de stage bespreken met de stagiair</a:t>
            </a:r>
          </a:p>
          <a:p>
            <a:r>
              <a:rPr lang="nl-NL" dirty="0"/>
              <a:t>DIMONA aangifte door de onderwijsinstelling</a:t>
            </a:r>
          </a:p>
          <a:p>
            <a:pPr marL="0" indent="0">
              <a:buNone/>
            </a:pPr>
            <a:endParaRPr lang="nl-NL" dirty="0"/>
          </a:p>
          <a:p>
            <a:pPr marL="0" indent="0">
              <a:buNone/>
            </a:pPr>
            <a:r>
              <a:rPr lang="nl-NL" dirty="0">
                <a:sym typeface="Wingdings" panose="05000000000000000000" pitchFamily="2" charset="2"/>
              </a:rPr>
              <a:t></a:t>
            </a:r>
            <a:r>
              <a:rPr lang="nl-NL" dirty="0"/>
              <a:t> Alle documenten met betrekking tot welzijnsbescherming moeten ter inzage liggen van inspectie en verificatie.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6" name="Google Shape;296;p36"/>
          <p:cNvSpPr txBox="1">
            <a:spLocks noGrp="1"/>
          </p:cNvSpPr>
          <p:nvPr>
            <p:ph type="ctrTitle"/>
          </p:nvPr>
        </p:nvSpPr>
        <p:spPr>
          <a:xfrm>
            <a:off x="447437" y="483792"/>
            <a:ext cx="11531600" cy="969962"/>
          </a:xfrm>
          <a:noFill/>
          <a:ln>
            <a:noFill/>
          </a:ln>
        </p:spPr>
        <p:txBody>
          <a:bodyPr spcFirstLastPara="1" vert="horz" wrap="square" lIns="0" tIns="45697" rIns="0" bIns="45697" rtlCol="0" anchor="t" anchorCtr="0">
            <a:normAutofit/>
          </a:bodyPr>
          <a:lstStyle/>
          <a:p>
            <a:r>
              <a:rPr lang="nl-BE" sz="4000" dirty="0"/>
              <a:t>Verplichtingen onderwijsinstellingen</a:t>
            </a:r>
          </a:p>
        </p:txBody>
      </p:sp>
      <p:sp>
        <p:nvSpPr>
          <p:cNvPr id="295" name="Google Shape;295;p36"/>
          <p:cNvSpPr txBox="1">
            <a:spLocks noGrp="1"/>
          </p:cNvSpPr>
          <p:nvPr>
            <p:ph type="body" idx="4294967295"/>
          </p:nvPr>
        </p:nvSpPr>
        <p:spPr>
          <a:xfrm>
            <a:off x="560546" y="1453754"/>
            <a:ext cx="11305382" cy="5221367"/>
          </a:xfrm>
          <a:noFill/>
          <a:ln>
            <a:noFill/>
          </a:ln>
        </p:spPr>
        <p:txBody>
          <a:bodyPr spcFirstLastPara="1" vert="horz" wrap="square" lIns="0" tIns="45697" rIns="0" bIns="45697" rtlCol="0" anchor="t" anchorCtr="0">
            <a:normAutofit fontScale="62500" lnSpcReduction="20000"/>
          </a:bodyPr>
          <a:lstStyle/>
          <a:p>
            <a:r>
              <a:rPr lang="nl-NL" sz="3100" dirty="0"/>
              <a:t>Nagaan of stageplaats, werkpost, werkomgeving voldoende waarborg biedt voor het </a:t>
            </a:r>
          </a:p>
          <a:p>
            <a:pPr marL="0" indent="0">
              <a:buNone/>
            </a:pPr>
            <a:r>
              <a:rPr lang="nl-NL" sz="3100" dirty="0"/>
              <a:t>veilig organiseren van stages:</a:t>
            </a:r>
          </a:p>
          <a:p>
            <a:pPr marL="0" indent="0">
              <a:buNone/>
            </a:pPr>
            <a:endParaRPr lang="nl-NL" sz="3100" dirty="0"/>
          </a:p>
          <a:p>
            <a:pPr marL="2154475" lvl="5" indent="0">
              <a:buNone/>
            </a:pPr>
            <a:r>
              <a:rPr lang="nl-NL" sz="3100" i="1" dirty="0"/>
              <a:t>- Quick scan stageplaats</a:t>
            </a:r>
          </a:p>
          <a:p>
            <a:pPr marL="2154475" lvl="5" indent="0">
              <a:buNone/>
            </a:pPr>
            <a:r>
              <a:rPr lang="nl-NL" sz="3100" i="1" dirty="0"/>
              <a:t>- bevraag de stagiairs op een actieve manier – maak van </a:t>
            </a:r>
          </a:p>
          <a:p>
            <a:pPr marL="2154475" lvl="5" indent="0">
              <a:buNone/>
            </a:pPr>
            <a:r>
              <a:rPr lang="nl-NL" sz="3100" i="1" dirty="0"/>
              <a:t>arbeidsveiligheid en andere ‘welzijn op het werk aspecten’ een verplicht </a:t>
            </a:r>
          </a:p>
          <a:p>
            <a:pPr marL="2154475" lvl="5" indent="0">
              <a:buNone/>
            </a:pPr>
            <a:r>
              <a:rPr lang="nl-NL" sz="3100" i="1" dirty="0"/>
              <a:t>in te vullen rubriek op het stageverslag</a:t>
            </a:r>
          </a:p>
          <a:p>
            <a:pPr marL="2154475" lvl="5" indent="0">
              <a:buNone/>
            </a:pPr>
            <a:endParaRPr lang="nl-NL" sz="3100" i="1" dirty="0"/>
          </a:p>
          <a:p>
            <a:r>
              <a:rPr lang="nl-NL" sz="3100" dirty="0"/>
              <a:t>Stagedoelstellingen = leerplandoelstellingen</a:t>
            </a:r>
          </a:p>
          <a:p>
            <a:r>
              <a:rPr lang="nl-NL" sz="3100" dirty="0" err="1"/>
              <a:t>Stageactiviteitenlijst</a:t>
            </a:r>
            <a:r>
              <a:rPr lang="nl-NL" sz="3100" dirty="0"/>
              <a:t> – stagereglement – werkpostfiche  – stagedossier - … </a:t>
            </a:r>
          </a:p>
          <a:p>
            <a:r>
              <a:rPr lang="nl-NL" sz="3100" dirty="0"/>
              <a:t>De school is verplicht om voldoende kwaliteitsvolle stagebegeleiding te voorzien</a:t>
            </a:r>
          </a:p>
          <a:p>
            <a:r>
              <a:rPr lang="nl-NL" sz="3100" dirty="0"/>
              <a:t>Onbezoldigd karakter</a:t>
            </a:r>
          </a:p>
          <a:p>
            <a:r>
              <a:rPr lang="nl-NL" sz="3100" dirty="0"/>
              <a:t>School sluit arbeidsongevallenverzekering af </a:t>
            </a:r>
            <a:r>
              <a:rPr lang="nl-NL" sz="3100" dirty="0">
                <a:sym typeface="Wingdings" panose="05000000000000000000" pitchFamily="2" charset="2"/>
              </a:rPr>
              <a:t> de school doet de aangifte in geval van AO en </a:t>
            </a:r>
            <a:r>
              <a:rPr lang="nl-NL" sz="3100" dirty="0" err="1">
                <a:sym typeface="Wingdings" panose="05000000000000000000" pitchFamily="2" charset="2"/>
              </a:rPr>
              <a:t>eAO</a:t>
            </a:r>
            <a:endParaRPr lang="nl-NL" sz="3100" dirty="0">
              <a:sym typeface="Wingdings" panose="05000000000000000000" pitchFamily="2" charset="2"/>
            </a:endParaRPr>
          </a:p>
          <a:p>
            <a:pPr marL="0" indent="0">
              <a:buNone/>
            </a:pPr>
            <a:r>
              <a:rPr lang="nl-NL" sz="3100" dirty="0"/>
              <a:t>		</a:t>
            </a:r>
            <a:r>
              <a:rPr lang="nl-NL" sz="3300" b="1" dirty="0">
                <a:solidFill>
                  <a:schemeClr val="accent1"/>
                </a:solidFill>
              </a:rPr>
              <a:t>!!! steeds de preventieadviseur van de scholengroep op de hoogte brengen</a:t>
            </a:r>
          </a:p>
          <a:p>
            <a:pPr marL="0" indent="0">
              <a:buNone/>
            </a:pPr>
            <a:endParaRPr lang="nl-NL" sz="31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7"/>
          <p:cNvSpPr txBox="1">
            <a:spLocks noGrp="1"/>
          </p:cNvSpPr>
          <p:nvPr>
            <p:ph type="ctrTitle"/>
          </p:nvPr>
        </p:nvSpPr>
        <p:spPr>
          <a:xfrm>
            <a:off x="699507" y="863365"/>
            <a:ext cx="7048799" cy="969962"/>
          </a:xfrm>
          <a:noFill/>
          <a:ln>
            <a:noFill/>
          </a:ln>
        </p:spPr>
        <p:txBody>
          <a:bodyPr spcFirstLastPara="1" vert="horz" wrap="square" lIns="0" tIns="45697" rIns="0" bIns="45697" rtlCol="0" anchor="t" anchorCtr="0">
            <a:normAutofit fontScale="90000"/>
          </a:bodyPr>
          <a:lstStyle/>
          <a:p>
            <a:r>
              <a:rPr lang="nl-BE" dirty="0"/>
              <a:t> </a:t>
            </a:r>
            <a:r>
              <a:rPr lang="nl-BE" sz="3600" dirty="0"/>
              <a:t>Quick scan</a:t>
            </a:r>
            <a:br>
              <a:rPr lang="nl-BE" sz="3600" dirty="0"/>
            </a:br>
            <a:r>
              <a:rPr lang="nl-BE" sz="3600" dirty="0"/>
              <a:t>   procedure 15</a:t>
            </a:r>
            <a:br>
              <a:rPr lang="nl-BE" sz="3600" dirty="0"/>
            </a:br>
            <a:r>
              <a:rPr lang="nl-BE" sz="1550" dirty="0">
                <a:hlinkClick r:id="rId3"/>
              </a:rPr>
              <a:t>https://pro.g-o.be/themas/preventie/procedures/</a:t>
            </a:r>
            <a:r>
              <a:rPr lang="nl-BE" sz="1550" dirty="0"/>
              <a:t> </a:t>
            </a:r>
            <a:br>
              <a:rPr lang="nl-BE" sz="1550" dirty="0"/>
            </a:br>
            <a:endParaRPr lang="nl-BE" dirty="0"/>
          </a:p>
        </p:txBody>
      </p:sp>
      <p:pic>
        <p:nvPicPr>
          <p:cNvPr id="302" name="Google Shape;302;p37"/>
          <p:cNvPicPr preferRelativeResize="0"/>
          <p:nvPr/>
        </p:nvPicPr>
        <p:blipFill rotWithShape="1">
          <a:blip r:embed="rId4">
            <a:alphaModFix/>
          </a:blip>
          <a:srcRect/>
          <a:stretch/>
        </p:blipFill>
        <p:spPr>
          <a:xfrm>
            <a:off x="4736969" y="0"/>
            <a:ext cx="6408755" cy="6735436"/>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8" name="Google Shape;308;p38"/>
          <p:cNvSpPr txBox="1">
            <a:spLocks noGrp="1"/>
          </p:cNvSpPr>
          <p:nvPr>
            <p:ph type="ctrTitle"/>
          </p:nvPr>
        </p:nvSpPr>
        <p:spPr>
          <a:xfrm>
            <a:off x="771957" y="345205"/>
            <a:ext cx="7048799" cy="969962"/>
          </a:xfrm>
          <a:noFill/>
          <a:ln>
            <a:noFill/>
          </a:ln>
        </p:spPr>
        <p:txBody>
          <a:bodyPr spcFirstLastPara="1" vert="horz" wrap="square" lIns="0" tIns="45697" rIns="0" bIns="45697" rtlCol="0" anchor="t" anchorCtr="0">
            <a:normAutofit/>
          </a:bodyPr>
          <a:lstStyle/>
          <a:p>
            <a:r>
              <a:rPr lang="nl-BE" sz="4000" dirty="0"/>
              <a:t>Gezondheidstoezicht</a:t>
            </a:r>
          </a:p>
        </p:txBody>
      </p:sp>
      <p:sp>
        <p:nvSpPr>
          <p:cNvPr id="307" name="Google Shape;307;p38"/>
          <p:cNvSpPr txBox="1">
            <a:spLocks noGrp="1"/>
          </p:cNvSpPr>
          <p:nvPr>
            <p:ph type="body" idx="4294967295"/>
          </p:nvPr>
        </p:nvSpPr>
        <p:spPr>
          <a:xfrm>
            <a:off x="771957" y="1107123"/>
            <a:ext cx="11305382" cy="5551585"/>
          </a:xfrm>
          <a:noFill/>
          <a:ln>
            <a:noFill/>
          </a:ln>
        </p:spPr>
        <p:txBody>
          <a:bodyPr spcFirstLastPara="1" vert="horz" wrap="square" lIns="0" tIns="45697" rIns="0" bIns="45697" rtlCol="0" anchor="t" anchorCtr="0">
            <a:noAutofit/>
          </a:bodyPr>
          <a:lstStyle/>
          <a:p>
            <a:r>
              <a:rPr lang="nl-NL" sz="2000" dirty="0"/>
              <a:t>Arbeidsarts interne of externe preventiedienst van de stageplaats - kosten ten laste van de stageplaats  </a:t>
            </a:r>
          </a:p>
          <a:p>
            <a:pPr marL="0" indent="0">
              <a:buNone/>
            </a:pPr>
            <a:r>
              <a:rPr lang="nl-NL" sz="2000" dirty="0"/>
              <a:t>		</a:t>
            </a:r>
            <a:r>
              <a:rPr lang="nl-NL" sz="2000" dirty="0">
                <a:sym typeface="Wingdings" panose="05000000000000000000" pitchFamily="2" charset="2"/>
              </a:rPr>
              <a:t></a:t>
            </a:r>
            <a:r>
              <a:rPr lang="nl-NL" sz="2000" dirty="0"/>
              <a:t> kopie beoordeling aan onderwijsinstelling en stagiair</a:t>
            </a:r>
          </a:p>
          <a:p>
            <a:pPr marL="0" indent="0">
              <a:buNone/>
            </a:pPr>
            <a:endParaRPr lang="nl-NL" sz="2000" dirty="0"/>
          </a:p>
          <a:p>
            <a:r>
              <a:rPr lang="nl-NL" sz="2000" dirty="0"/>
              <a:t>In afwijking: stageplaats kan beroep doen op de arbeidsarts bevoegde EDPBW van de onderwijsinstelling</a:t>
            </a:r>
          </a:p>
          <a:p>
            <a:pPr lvl="4"/>
            <a:r>
              <a:rPr lang="nl-NL" sz="2000" dirty="0"/>
              <a:t>deze regeling op te nemen in de stageovereenkomst!</a:t>
            </a:r>
          </a:p>
          <a:p>
            <a:pPr lvl="4"/>
            <a:r>
              <a:rPr lang="nl-NL" sz="2000" dirty="0"/>
              <a:t>regeling via EDPBW en </a:t>
            </a:r>
            <a:r>
              <a:rPr lang="nl-NL" sz="2000" dirty="0" err="1"/>
              <a:t>Fedris</a:t>
            </a:r>
            <a:r>
              <a:rPr lang="nl-NL" sz="2000" dirty="0"/>
              <a:t> </a:t>
            </a:r>
            <a:r>
              <a:rPr lang="nl-NL" sz="2000" dirty="0">
                <a:sym typeface="Wingdings" panose="05000000000000000000" pitchFamily="2" charset="2"/>
              </a:rPr>
              <a:t> </a:t>
            </a:r>
            <a:r>
              <a:rPr lang="nl-NL" sz="2000" dirty="0"/>
              <a:t>geen kosten voor de onderwijsinstelling noch voor de stageplaats wat betreft de voorafgaande gezondheidsbeoordeling</a:t>
            </a:r>
          </a:p>
          <a:p>
            <a:pPr marL="0" indent="0">
              <a:buNone/>
            </a:pPr>
            <a:r>
              <a:rPr lang="nl-NL" sz="2000" dirty="0"/>
              <a:t>Indien het gezondheidstoezicht via de EDPBW van de onderwijsinstelling verloopt </a:t>
            </a:r>
          </a:p>
          <a:p>
            <a:pPr marL="0" indent="0">
              <a:buNone/>
            </a:pPr>
            <a:r>
              <a:rPr lang="nl-NL" sz="2000" dirty="0"/>
              <a:t>		</a:t>
            </a:r>
            <a:r>
              <a:rPr lang="nl-NL" sz="2000" dirty="0">
                <a:sym typeface="Wingdings" panose="05000000000000000000" pitchFamily="2" charset="2"/>
              </a:rPr>
              <a:t></a:t>
            </a:r>
            <a:r>
              <a:rPr lang="nl-NL" sz="2000" dirty="0"/>
              <a:t> kopie beoordeling aan stageplaats en stagiair</a:t>
            </a:r>
          </a:p>
          <a:p>
            <a:pPr marL="0" indent="0">
              <a:buNone/>
            </a:pPr>
            <a:endParaRPr lang="nl-NL" sz="2000" dirty="0"/>
          </a:p>
          <a:p>
            <a:r>
              <a:rPr lang="nl-NL" sz="2000" dirty="0"/>
              <a:t>Nieuw onderzoek: nieuwe risico’s, andere werkpost waarvoor nog geen gezondheidsbeoordeling is gebeurd.</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F79E6-CBE2-549A-0615-29FA6416D53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087D679-0B4E-258A-C703-B4C054D3E22E}"/>
              </a:ext>
            </a:extLst>
          </p:cNvPr>
          <p:cNvSpPr>
            <a:spLocks noGrp="1"/>
          </p:cNvSpPr>
          <p:nvPr>
            <p:ph type="ctrTitle"/>
          </p:nvPr>
        </p:nvSpPr>
        <p:spPr>
          <a:xfrm>
            <a:off x="761797" y="361490"/>
            <a:ext cx="10317871" cy="882039"/>
          </a:xfrm>
        </p:spPr>
        <p:txBody>
          <a:bodyPr/>
          <a:lstStyle/>
          <a:p>
            <a:r>
              <a:rPr lang="nl-BE" dirty="0"/>
              <a:t>Duaal leren</a:t>
            </a:r>
          </a:p>
        </p:txBody>
      </p:sp>
      <p:sp>
        <p:nvSpPr>
          <p:cNvPr id="4" name="Tijdelijke aanduiding voor tekst 3">
            <a:extLst>
              <a:ext uri="{FF2B5EF4-FFF2-40B4-BE49-F238E27FC236}">
                <a16:creationId xmlns:a16="http://schemas.microsoft.com/office/drawing/2014/main" id="{B54D71B3-7FD6-01FA-9104-718868F0CDD4}"/>
              </a:ext>
            </a:extLst>
          </p:cNvPr>
          <p:cNvSpPr>
            <a:spLocks noGrp="1"/>
          </p:cNvSpPr>
          <p:nvPr>
            <p:ph type="body" sz="quarter" idx="13"/>
          </p:nvPr>
        </p:nvSpPr>
        <p:spPr>
          <a:xfrm>
            <a:off x="761797" y="1535959"/>
            <a:ext cx="10317871" cy="4688996"/>
          </a:xfrm>
        </p:spPr>
        <p:txBody>
          <a:bodyPr>
            <a:normAutofit/>
          </a:bodyPr>
          <a:lstStyle/>
          <a:p>
            <a:pPr marL="0" indent="0">
              <a:buNone/>
            </a:pPr>
            <a:endParaRPr lang="nl-BE" dirty="0"/>
          </a:p>
          <a:p>
            <a:pPr marL="0" indent="0">
              <a:buNone/>
            </a:pPr>
            <a:endParaRPr lang="nl-BE" dirty="0"/>
          </a:p>
        </p:txBody>
      </p:sp>
      <p:pic>
        <p:nvPicPr>
          <p:cNvPr id="6" name="Graphic 5">
            <a:extLst>
              <a:ext uri="{FF2B5EF4-FFF2-40B4-BE49-F238E27FC236}">
                <a16:creationId xmlns:a16="http://schemas.microsoft.com/office/drawing/2014/main" id="{63688CB7-0CD6-2983-3329-68DF378A52B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87207B8D-0B9D-E7DE-3EBB-48380950B263}"/>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dirty="0"/>
          </a:p>
        </p:txBody>
      </p:sp>
      <p:sp>
        <p:nvSpPr>
          <p:cNvPr id="11" name="Google Shape;323;p40">
            <a:extLst>
              <a:ext uri="{FF2B5EF4-FFF2-40B4-BE49-F238E27FC236}">
                <a16:creationId xmlns:a16="http://schemas.microsoft.com/office/drawing/2014/main" id="{83F5EFEF-278F-A437-60A5-850F098D2B71}"/>
              </a:ext>
            </a:extLst>
          </p:cNvPr>
          <p:cNvSpPr txBox="1">
            <a:spLocks/>
          </p:cNvSpPr>
          <p:nvPr/>
        </p:nvSpPr>
        <p:spPr>
          <a:xfrm>
            <a:off x="884858" y="1389744"/>
            <a:ext cx="10545346" cy="3784929"/>
          </a:xfrm>
          <a:prstGeom prst="rect">
            <a:avLst/>
          </a:prstGeom>
          <a:noFill/>
          <a:ln>
            <a:noFill/>
          </a:ln>
        </p:spPr>
        <p:txBody>
          <a:bodyPr spcFirstLastPara="1" wrap="square" lIns="0" tIns="22850" rIns="0" bIns="22850" anchor="t" anchorCtr="0">
            <a:normAutofit lnSpcReduction="10000"/>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6pPr>
            <a:lvl7pPr marL="3200400" marR="0" lvl="6"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7pPr>
            <a:lvl8pPr marL="3657600" marR="0" lvl="7"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marL="0" indent="0" defTabSz="457200">
              <a:lnSpc>
                <a:spcPct val="120000"/>
              </a:lnSpc>
              <a:spcBef>
                <a:spcPts val="550"/>
              </a:spcBef>
              <a:buClr>
                <a:srgbClr val="000000"/>
              </a:buClr>
              <a:buSzPct val="64705"/>
              <a:defRPr/>
            </a:pPr>
            <a:endParaRPr lang="nl-NL" sz="850" b="1" kern="0" dirty="0">
              <a:solidFill>
                <a:srgbClr val="000000"/>
              </a:solidFill>
              <a:highlight>
                <a:srgbClr val="FFFFFF"/>
              </a:highlight>
            </a:endParaRPr>
          </a:p>
          <a:p>
            <a:pPr marL="0" indent="0" defTabSz="457200">
              <a:spcBef>
                <a:spcPts val="0"/>
              </a:spcBef>
              <a:buClr>
                <a:srgbClr val="666666"/>
              </a:buClr>
              <a:buSzPct val="69300"/>
              <a:defRPr/>
            </a:pPr>
            <a:r>
              <a:rPr lang="nl-NL" sz="2400" b="1" kern="0" dirty="0">
                <a:solidFill>
                  <a:srgbClr val="666666"/>
                </a:solidFill>
                <a:latin typeface="+mn-lt"/>
              </a:rPr>
              <a:t>Is geen stage maar wel een vorm van werkplekleren</a:t>
            </a:r>
          </a:p>
          <a:p>
            <a:pPr marL="0" indent="0" defTabSz="457200">
              <a:spcBef>
                <a:spcPts val="0"/>
              </a:spcBef>
              <a:buClr>
                <a:srgbClr val="666666"/>
              </a:buClr>
              <a:buSzPct val="69300"/>
              <a:defRPr/>
            </a:pPr>
            <a:endParaRPr lang="nl-NL" sz="2400" kern="0" dirty="0">
              <a:solidFill>
                <a:srgbClr val="5E5E5E"/>
              </a:solidFill>
              <a:latin typeface="+mn-lt"/>
            </a:endParaRPr>
          </a:p>
          <a:p>
            <a:pPr marL="0" indent="0" defTabSz="457200">
              <a:spcBef>
                <a:spcPts val="0"/>
              </a:spcBef>
              <a:buClr>
                <a:srgbClr val="666666"/>
              </a:buClr>
              <a:buSzPct val="69300"/>
              <a:defRPr/>
            </a:pPr>
            <a:r>
              <a:rPr lang="nl-NL" sz="2400" kern="0" dirty="0">
                <a:solidFill>
                  <a:srgbClr val="5E5E5E"/>
                </a:solidFill>
                <a:latin typeface="+mn-lt"/>
              </a:rPr>
              <a:t>Voorwaarden</a:t>
            </a:r>
          </a:p>
          <a:p>
            <a:pPr marL="369094" indent="-342900" defTabSz="457200">
              <a:lnSpc>
                <a:spcPct val="150000"/>
              </a:lnSpc>
              <a:spcBef>
                <a:spcPts val="550"/>
              </a:spcBef>
              <a:buClr>
                <a:srgbClr val="5E5E5E"/>
              </a:buClr>
              <a:buSzPct val="100000"/>
              <a:buFont typeface="Arial" panose="020B0604020202020204" pitchFamily="34" charset="0"/>
              <a:buChar char="•"/>
              <a:defRPr/>
            </a:pPr>
            <a:r>
              <a:rPr lang="nl-NL" sz="2400" kern="0" dirty="0">
                <a:solidFill>
                  <a:srgbClr val="5E5E5E"/>
                </a:solidFill>
                <a:latin typeface="+mn-lt"/>
              </a:rPr>
              <a:t>minstens 16 jaar </a:t>
            </a:r>
            <a:r>
              <a:rPr lang="nl-NL" sz="2400" b="1" u="sng" kern="0" dirty="0">
                <a:solidFill>
                  <a:srgbClr val="5E5E5E"/>
                </a:solidFill>
                <a:latin typeface="+mn-lt"/>
              </a:rPr>
              <a:t>of</a:t>
            </a:r>
            <a:r>
              <a:rPr lang="nl-NL" sz="2400" b="1" kern="0" dirty="0">
                <a:solidFill>
                  <a:srgbClr val="5E5E5E"/>
                </a:solidFill>
                <a:latin typeface="+mn-lt"/>
              </a:rPr>
              <a:t> </a:t>
            </a:r>
            <a:r>
              <a:rPr lang="nl-NL" sz="2400" kern="0" dirty="0">
                <a:solidFill>
                  <a:srgbClr val="5E5E5E"/>
                </a:solidFill>
                <a:latin typeface="+mn-lt"/>
              </a:rPr>
              <a:t>15 jaar én de 1ste graad van het secundair onderwijs hebben gevolgd.</a:t>
            </a:r>
          </a:p>
          <a:p>
            <a:pPr marL="369094" indent="-342900" defTabSz="457200">
              <a:lnSpc>
                <a:spcPct val="150000"/>
              </a:lnSpc>
              <a:spcBef>
                <a:spcPts val="0"/>
              </a:spcBef>
              <a:buClr>
                <a:srgbClr val="5E5E5E"/>
              </a:buClr>
              <a:buSzPct val="100000"/>
              <a:buFont typeface="Arial" panose="020B0604020202020204" pitchFamily="34" charset="0"/>
              <a:buChar char="•"/>
              <a:defRPr/>
            </a:pPr>
            <a:r>
              <a:rPr lang="nl-NL" sz="2400" kern="0" dirty="0">
                <a:solidFill>
                  <a:srgbClr val="5E5E5E"/>
                </a:solidFill>
                <a:latin typeface="+mn-lt"/>
              </a:rPr>
              <a:t>niet ouder dan 25 jaar.</a:t>
            </a:r>
          </a:p>
          <a:p>
            <a:pPr marL="369094" indent="-342900" defTabSz="457200">
              <a:lnSpc>
                <a:spcPct val="150000"/>
              </a:lnSpc>
              <a:spcBef>
                <a:spcPts val="0"/>
              </a:spcBef>
              <a:buClr>
                <a:srgbClr val="5E5E5E"/>
              </a:buClr>
              <a:buSzPct val="100000"/>
              <a:buFont typeface="Arial" panose="020B0604020202020204" pitchFamily="34" charset="0"/>
              <a:buChar char="•"/>
              <a:defRPr/>
            </a:pPr>
            <a:r>
              <a:rPr lang="nl-NL" sz="2400" kern="0" dirty="0">
                <a:solidFill>
                  <a:srgbClr val="5E5E5E"/>
                </a:solidFill>
                <a:latin typeface="+mn-lt"/>
              </a:rPr>
              <a:t>binnen de 20 dagen na inschrijving in een duale opleiding een werkplek vinden. Een trajectbegeleider van de school helpt daarbij.</a:t>
            </a:r>
          </a:p>
          <a:p>
            <a:pPr marL="0" indent="0" defTabSz="457200">
              <a:spcBef>
                <a:spcPts val="500"/>
              </a:spcBef>
              <a:buClr>
                <a:srgbClr val="666666"/>
              </a:buClr>
              <a:buSzPct val="108108"/>
              <a:defRPr/>
            </a:pPr>
            <a:endParaRPr lang="nl-NL" sz="900" kern="0" dirty="0">
              <a:solidFill>
                <a:srgbClr val="666666"/>
              </a:solidFill>
            </a:endParaRPr>
          </a:p>
        </p:txBody>
      </p:sp>
    </p:spTree>
    <p:extLst>
      <p:ext uri="{BB962C8B-B14F-4D97-AF65-F5344CB8AC3E}">
        <p14:creationId xmlns:p14="http://schemas.microsoft.com/office/powerpoint/2010/main" val="19360791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F83F6-AD3D-4DAA-30B9-878C7344EDB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D0FBB5E-85B0-798E-E931-494EB30EA504}"/>
              </a:ext>
            </a:extLst>
          </p:cNvPr>
          <p:cNvSpPr>
            <a:spLocks noGrp="1"/>
          </p:cNvSpPr>
          <p:nvPr>
            <p:ph type="ctrTitle"/>
          </p:nvPr>
        </p:nvSpPr>
        <p:spPr>
          <a:xfrm>
            <a:off x="761797" y="124178"/>
            <a:ext cx="10317871" cy="882039"/>
          </a:xfrm>
        </p:spPr>
        <p:txBody>
          <a:bodyPr/>
          <a:lstStyle/>
          <a:p>
            <a:r>
              <a:rPr lang="nl-BE" dirty="0"/>
              <a:t>Duaal leren</a:t>
            </a:r>
          </a:p>
        </p:txBody>
      </p:sp>
      <p:sp>
        <p:nvSpPr>
          <p:cNvPr id="4" name="Tijdelijke aanduiding voor tekst 3">
            <a:extLst>
              <a:ext uri="{FF2B5EF4-FFF2-40B4-BE49-F238E27FC236}">
                <a16:creationId xmlns:a16="http://schemas.microsoft.com/office/drawing/2014/main" id="{A459D74C-4E17-3FE4-E1E2-D8FB87202F0E}"/>
              </a:ext>
            </a:extLst>
          </p:cNvPr>
          <p:cNvSpPr>
            <a:spLocks noGrp="1"/>
          </p:cNvSpPr>
          <p:nvPr>
            <p:ph type="body" sz="quarter" idx="13"/>
          </p:nvPr>
        </p:nvSpPr>
        <p:spPr>
          <a:xfrm>
            <a:off x="761797" y="1535959"/>
            <a:ext cx="10317871" cy="4688996"/>
          </a:xfrm>
        </p:spPr>
        <p:txBody>
          <a:bodyPr>
            <a:normAutofit/>
          </a:bodyPr>
          <a:lstStyle/>
          <a:p>
            <a:pPr marL="0" indent="0">
              <a:buNone/>
            </a:pPr>
            <a:endParaRPr lang="nl-BE" dirty="0"/>
          </a:p>
          <a:p>
            <a:pPr marL="0" indent="0">
              <a:buNone/>
            </a:pPr>
            <a:endParaRPr lang="nl-BE" dirty="0"/>
          </a:p>
        </p:txBody>
      </p:sp>
      <p:pic>
        <p:nvPicPr>
          <p:cNvPr id="6" name="Graphic 5">
            <a:extLst>
              <a:ext uri="{FF2B5EF4-FFF2-40B4-BE49-F238E27FC236}">
                <a16:creationId xmlns:a16="http://schemas.microsoft.com/office/drawing/2014/main" id="{C9B59E00-E38A-38CB-3D0D-DF5433A3B8B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397" y="4621285"/>
            <a:ext cx="2236716" cy="2236716"/>
          </a:xfrm>
          <a:prstGeom prst="rect">
            <a:avLst/>
          </a:prstGeom>
        </p:spPr>
      </p:pic>
      <p:sp>
        <p:nvSpPr>
          <p:cNvPr id="7" name="Tijdelijke aanduiding voor tekst 3">
            <a:extLst>
              <a:ext uri="{FF2B5EF4-FFF2-40B4-BE49-F238E27FC236}">
                <a16:creationId xmlns:a16="http://schemas.microsoft.com/office/drawing/2014/main" id="{EBE48DBC-B33D-2CDE-A774-5C35A9517DBF}"/>
              </a:ext>
            </a:extLst>
          </p:cNvPr>
          <p:cNvSpPr txBox="1">
            <a:spLocks/>
          </p:cNvSpPr>
          <p:nvPr/>
        </p:nvSpPr>
        <p:spPr>
          <a:xfrm>
            <a:off x="761797" y="1389744"/>
            <a:ext cx="10317871" cy="4981425"/>
          </a:xfrm>
          <a:prstGeom prst="rect">
            <a:avLst/>
          </a:prstGeom>
        </p:spPr>
        <p:txBody>
          <a:bodyPr vert="horz" lIns="0" tIns="22860" rIns="45720" bIns="22860" rtlCol="0">
            <a:normAutofit/>
          </a:bodyPr>
          <a:lstStyle>
            <a:lvl1pPr marL="717550" indent="-717550" algn="l" defTabSz="1828709" rtl="0" eaLnBrk="1" latinLnBrk="0" hangingPunct="1">
              <a:lnSpc>
                <a:spcPct val="90000"/>
              </a:lnSpc>
              <a:spcBef>
                <a:spcPts val="2000"/>
              </a:spcBef>
              <a:buClr>
                <a:schemeClr val="accent1"/>
              </a:buClr>
              <a:buFontTx/>
              <a:buBlip>
                <a:blip r:embed="rId4">
                  <a:extLst>
                    <a:ext uri="{96DAC541-7B7A-43D3-8B79-37D633B846F1}">
                      <asvg:svgBlip xmlns:asvg="http://schemas.microsoft.com/office/drawing/2016/SVG/main" r:embed="rId5"/>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0" indent="0">
              <a:lnSpc>
                <a:spcPct val="100000"/>
              </a:lnSpc>
              <a:spcBef>
                <a:spcPts val="0"/>
              </a:spcBef>
              <a:buClr>
                <a:schemeClr val="accent6"/>
              </a:buClr>
              <a:buSzPct val="108108"/>
              <a:buNone/>
            </a:pPr>
            <a:endParaRPr lang="nl-NL" sz="2400" dirty="0"/>
          </a:p>
        </p:txBody>
      </p:sp>
      <p:sp>
        <p:nvSpPr>
          <p:cNvPr id="8" name="Google Shape;331;p41">
            <a:extLst>
              <a:ext uri="{FF2B5EF4-FFF2-40B4-BE49-F238E27FC236}">
                <a16:creationId xmlns:a16="http://schemas.microsoft.com/office/drawing/2014/main" id="{5196F832-6E8C-233B-FDBE-8CBC14251B6E}"/>
              </a:ext>
            </a:extLst>
          </p:cNvPr>
          <p:cNvSpPr txBox="1">
            <a:spLocks/>
          </p:cNvSpPr>
          <p:nvPr/>
        </p:nvSpPr>
        <p:spPr>
          <a:xfrm>
            <a:off x="1600066" y="1136679"/>
            <a:ext cx="10116649" cy="5487554"/>
          </a:xfrm>
          <a:prstGeom prst="rect">
            <a:avLst/>
          </a:prstGeom>
          <a:noFill/>
          <a:ln w="9525" cap="flat" cmpd="sng">
            <a:noFill/>
            <a:prstDash val="solid"/>
            <a:round/>
            <a:headEnd type="none" w="sm" len="sm"/>
            <a:tailEnd type="none" w="sm" len="sm"/>
          </a:ln>
        </p:spPr>
        <p:txBody>
          <a:bodyPr spcFirstLastPara="1" wrap="square" lIns="0" tIns="22850" rIns="0" bIns="2285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6pPr>
            <a:lvl7pPr marL="3200400" marR="0" lvl="6"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7pPr>
            <a:lvl8pPr marL="3657600" marR="0" lvl="7"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marL="228600" indent="-185220" defTabSz="457200">
              <a:lnSpc>
                <a:spcPct val="115000"/>
              </a:lnSpc>
              <a:spcBef>
                <a:spcPts val="0"/>
              </a:spcBef>
              <a:buClr>
                <a:srgbClr val="666666"/>
              </a:buClr>
              <a:buSzPct val="100000"/>
              <a:buFont typeface="Arial"/>
              <a:buAutoNum type="arabicParenR"/>
              <a:defRPr/>
            </a:pPr>
            <a:r>
              <a:rPr lang="nl-NL" sz="2000" kern="0" dirty="0">
                <a:solidFill>
                  <a:srgbClr val="666666"/>
                </a:solidFill>
                <a:latin typeface="+mn-lt"/>
              </a:rPr>
              <a:t>stageovereenkomst alternerende opleiding: </a:t>
            </a:r>
            <a:r>
              <a:rPr lang="nl-NL" sz="2000" b="1" u="sng" kern="0" dirty="0">
                <a:solidFill>
                  <a:srgbClr val="666666"/>
                </a:solidFill>
                <a:latin typeface="+mn-lt"/>
              </a:rPr>
              <a:t>minder</a:t>
            </a:r>
            <a:r>
              <a:rPr lang="nl-NL" sz="2000" b="1" kern="0" dirty="0">
                <a:solidFill>
                  <a:srgbClr val="666666"/>
                </a:solidFill>
                <a:latin typeface="+mn-lt"/>
              </a:rPr>
              <a:t> </a:t>
            </a:r>
            <a:r>
              <a:rPr lang="nl-NL" sz="2000" kern="0" dirty="0">
                <a:solidFill>
                  <a:srgbClr val="666666"/>
                </a:solidFill>
                <a:latin typeface="+mn-lt"/>
              </a:rPr>
              <a:t>dan 20 uur/week</a:t>
            </a:r>
          </a:p>
          <a:p>
            <a:pPr marL="1143000" indent="-185220" defTabSz="457200">
              <a:lnSpc>
                <a:spcPct val="115000"/>
              </a:lnSpc>
              <a:spcBef>
                <a:spcPts val="0"/>
              </a:spcBef>
              <a:buClr>
                <a:srgbClr val="666666"/>
              </a:buClr>
              <a:buSzPct val="100000"/>
              <a:buFont typeface="Arial"/>
              <a:buChar char="●"/>
              <a:defRPr/>
            </a:pPr>
            <a:r>
              <a:rPr lang="nl-NL" sz="2000" kern="0" dirty="0">
                <a:solidFill>
                  <a:srgbClr val="666666"/>
                </a:solidFill>
                <a:latin typeface="+mn-lt"/>
              </a:rPr>
              <a:t>geen leervergoeding</a:t>
            </a:r>
          </a:p>
          <a:p>
            <a:pPr marL="1143000" indent="-185220" defTabSz="457200">
              <a:lnSpc>
                <a:spcPct val="115000"/>
              </a:lnSpc>
              <a:spcBef>
                <a:spcPts val="0"/>
              </a:spcBef>
              <a:buClr>
                <a:srgbClr val="666666"/>
              </a:buClr>
              <a:buSzPct val="100000"/>
              <a:buFont typeface="Arial"/>
              <a:buChar char="●"/>
              <a:defRPr/>
            </a:pPr>
            <a:r>
              <a:rPr lang="nl-NL" sz="2000" b="1" kern="0" dirty="0">
                <a:solidFill>
                  <a:schemeClr val="accent1"/>
                </a:solidFill>
                <a:latin typeface="+mn-lt"/>
              </a:rPr>
              <a:t>regeling als gewone stage</a:t>
            </a:r>
          </a:p>
          <a:p>
            <a:pPr marL="1371600" indent="0" defTabSz="457200">
              <a:lnSpc>
                <a:spcPct val="115000"/>
              </a:lnSpc>
              <a:spcBef>
                <a:spcPts val="0"/>
              </a:spcBef>
              <a:buClr>
                <a:srgbClr val="666666"/>
              </a:buClr>
              <a:buSzPct val="80616"/>
              <a:defRPr/>
            </a:pPr>
            <a:endParaRPr lang="nl-NL" sz="2000" kern="0" dirty="0">
              <a:solidFill>
                <a:srgbClr val="666666"/>
              </a:solidFill>
              <a:latin typeface="+mn-lt"/>
            </a:endParaRPr>
          </a:p>
          <a:p>
            <a:pPr marL="43409" indent="0" defTabSz="457200">
              <a:lnSpc>
                <a:spcPct val="115000"/>
              </a:lnSpc>
              <a:spcBef>
                <a:spcPts val="240"/>
              </a:spcBef>
              <a:buClr>
                <a:srgbClr val="666666"/>
              </a:buClr>
              <a:buSzPct val="100000"/>
              <a:defRPr/>
            </a:pPr>
            <a:r>
              <a:rPr lang="nl-NL" sz="2000" kern="0" dirty="0">
                <a:solidFill>
                  <a:srgbClr val="666666"/>
                </a:solidFill>
                <a:latin typeface="+mn-lt"/>
              </a:rPr>
              <a:t>2)  overeenkomst alternerende opleiding: minstens 20 uur/week</a:t>
            </a:r>
          </a:p>
          <a:p>
            <a:pPr marL="1143000" indent="-185220" defTabSz="457200">
              <a:lnSpc>
                <a:spcPct val="115000"/>
              </a:lnSpc>
              <a:spcBef>
                <a:spcPts val="0"/>
              </a:spcBef>
              <a:buClr>
                <a:srgbClr val="666666"/>
              </a:buClr>
              <a:buSzPct val="100000"/>
              <a:buFont typeface="Arial"/>
              <a:buChar char="●"/>
              <a:defRPr/>
            </a:pPr>
            <a:r>
              <a:rPr lang="nl-NL" sz="2000" kern="0" dirty="0">
                <a:solidFill>
                  <a:srgbClr val="666666"/>
                </a:solidFill>
                <a:latin typeface="+mn-lt"/>
              </a:rPr>
              <a:t>leervergoeding </a:t>
            </a:r>
          </a:p>
          <a:p>
            <a:pPr marL="1143000" indent="-185220" defTabSz="457200">
              <a:lnSpc>
                <a:spcPct val="115000"/>
              </a:lnSpc>
              <a:spcBef>
                <a:spcPts val="0"/>
              </a:spcBef>
              <a:buClr>
                <a:srgbClr val="666666"/>
              </a:buClr>
              <a:buSzPct val="100000"/>
              <a:buFont typeface="Arial"/>
              <a:buChar char="●"/>
              <a:defRPr/>
            </a:pPr>
            <a:r>
              <a:rPr lang="nl-NL" sz="2000" kern="0" dirty="0">
                <a:solidFill>
                  <a:srgbClr val="666666"/>
                </a:solidFill>
                <a:latin typeface="+mn-lt"/>
              </a:rPr>
              <a:t>opbouw van een aantal socialezekerheidsrechten</a:t>
            </a:r>
          </a:p>
          <a:p>
            <a:pPr marL="1143000" indent="-185220" defTabSz="457200">
              <a:lnSpc>
                <a:spcPct val="115000"/>
              </a:lnSpc>
              <a:spcBef>
                <a:spcPts val="0"/>
              </a:spcBef>
              <a:buClr>
                <a:srgbClr val="666666"/>
              </a:buClr>
              <a:buSzPct val="100000"/>
              <a:buFont typeface="Arial"/>
              <a:buChar char="●"/>
              <a:defRPr/>
            </a:pPr>
            <a:r>
              <a:rPr lang="nl-NL" sz="2000" kern="0" dirty="0">
                <a:solidFill>
                  <a:srgbClr val="666666"/>
                </a:solidFill>
                <a:latin typeface="+mn-lt"/>
              </a:rPr>
              <a:t>ouders hebben nog recht op kindergeld</a:t>
            </a:r>
          </a:p>
          <a:p>
            <a:pPr marL="1143000" indent="-185220" defTabSz="457200">
              <a:lnSpc>
                <a:spcPct val="115000"/>
              </a:lnSpc>
              <a:spcBef>
                <a:spcPts val="0"/>
              </a:spcBef>
              <a:buClr>
                <a:srgbClr val="666666"/>
              </a:buClr>
              <a:buSzPct val="100000"/>
              <a:buFont typeface="Arial"/>
              <a:buChar char="●"/>
              <a:defRPr/>
            </a:pPr>
            <a:r>
              <a:rPr lang="nl-NL" sz="2000" b="1" kern="0" dirty="0">
                <a:solidFill>
                  <a:srgbClr val="666666"/>
                </a:solidFill>
                <a:latin typeface="+mn-lt"/>
              </a:rPr>
              <a:t>ongevallen op de werkplek en op school zijn ten laste van de werkplek</a:t>
            </a:r>
          </a:p>
          <a:p>
            <a:pPr marL="1371600" indent="0" defTabSz="457200">
              <a:lnSpc>
                <a:spcPct val="115000"/>
              </a:lnSpc>
              <a:spcBef>
                <a:spcPts val="240"/>
              </a:spcBef>
              <a:buClr>
                <a:srgbClr val="666666"/>
              </a:buClr>
              <a:buSzPct val="80616"/>
              <a:defRPr/>
            </a:pPr>
            <a:endParaRPr lang="nl-NL" sz="2000" kern="0" dirty="0">
              <a:solidFill>
                <a:srgbClr val="666666"/>
              </a:solidFill>
              <a:latin typeface="+mn-lt"/>
            </a:endParaRPr>
          </a:p>
          <a:p>
            <a:pPr marL="43409" indent="0" defTabSz="457200">
              <a:lnSpc>
                <a:spcPct val="115000"/>
              </a:lnSpc>
              <a:spcBef>
                <a:spcPts val="240"/>
              </a:spcBef>
              <a:buClr>
                <a:srgbClr val="666666"/>
              </a:buClr>
              <a:buSzPct val="100000"/>
              <a:defRPr/>
            </a:pPr>
            <a:r>
              <a:rPr lang="nl-NL" sz="2000" kern="0" dirty="0">
                <a:solidFill>
                  <a:srgbClr val="666666"/>
                </a:solidFill>
                <a:latin typeface="+mn-lt"/>
              </a:rPr>
              <a:t>3)  deeltijds arbeidsovereenkomst: minstens 20 uur/week, </a:t>
            </a:r>
          </a:p>
          <a:p>
            <a:pPr marL="1143000" indent="-185220" defTabSz="457200">
              <a:lnSpc>
                <a:spcPct val="115000"/>
              </a:lnSpc>
              <a:spcBef>
                <a:spcPts val="0"/>
              </a:spcBef>
              <a:buClr>
                <a:srgbClr val="666666"/>
              </a:buClr>
              <a:buSzPct val="100000"/>
              <a:buFont typeface="Arial"/>
              <a:buChar char="●"/>
              <a:defRPr/>
            </a:pPr>
            <a:r>
              <a:rPr lang="nl-NL" sz="2000" kern="0" dirty="0">
                <a:solidFill>
                  <a:srgbClr val="666666"/>
                </a:solidFill>
                <a:latin typeface="+mn-lt"/>
              </a:rPr>
              <a:t>loon</a:t>
            </a:r>
          </a:p>
          <a:p>
            <a:pPr marL="1143000" indent="-185220" defTabSz="457200">
              <a:lnSpc>
                <a:spcPct val="115000"/>
              </a:lnSpc>
              <a:spcBef>
                <a:spcPts val="0"/>
              </a:spcBef>
              <a:buClr>
                <a:srgbClr val="666666"/>
              </a:buClr>
              <a:buSzPct val="100000"/>
              <a:buFont typeface="Arial"/>
              <a:buChar char="●"/>
              <a:defRPr/>
            </a:pPr>
            <a:r>
              <a:rPr lang="nl-NL" sz="2000" kern="0" dirty="0">
                <a:solidFill>
                  <a:srgbClr val="666666"/>
                </a:solidFill>
                <a:latin typeface="+mn-lt"/>
              </a:rPr>
              <a:t>opbouw van een aantal socialezekerheidsrechten</a:t>
            </a:r>
          </a:p>
          <a:p>
            <a:pPr marL="1143000" indent="-185220" defTabSz="457200">
              <a:lnSpc>
                <a:spcPct val="115000"/>
              </a:lnSpc>
              <a:spcBef>
                <a:spcPts val="0"/>
              </a:spcBef>
              <a:buClr>
                <a:srgbClr val="666666"/>
              </a:buClr>
              <a:buSzPct val="100000"/>
              <a:buFont typeface="Arial"/>
              <a:buChar char="●"/>
              <a:defRPr/>
            </a:pPr>
            <a:r>
              <a:rPr lang="nl-NL" sz="2000" kern="0" dirty="0">
                <a:solidFill>
                  <a:srgbClr val="666666"/>
                </a:solidFill>
                <a:latin typeface="+mn-lt"/>
              </a:rPr>
              <a:t>alleen mogelijk in de non-profitsector waarin de sociale Maribel van toepassing is</a:t>
            </a:r>
          </a:p>
          <a:p>
            <a:pPr marL="1143000" indent="-185220" defTabSz="457200">
              <a:lnSpc>
                <a:spcPct val="115000"/>
              </a:lnSpc>
              <a:spcBef>
                <a:spcPts val="0"/>
              </a:spcBef>
              <a:buClr>
                <a:srgbClr val="666666"/>
              </a:buClr>
              <a:buSzPct val="100000"/>
              <a:buFont typeface="Arial"/>
              <a:buChar char="●"/>
              <a:defRPr/>
            </a:pPr>
            <a:r>
              <a:rPr lang="nl-NL" sz="2000" b="1" kern="0" dirty="0">
                <a:solidFill>
                  <a:srgbClr val="666666"/>
                </a:solidFill>
                <a:latin typeface="+mn-lt"/>
              </a:rPr>
              <a:t>ongevallen op de werkplek en op school zijn ten laste van de werkplek</a:t>
            </a:r>
          </a:p>
        </p:txBody>
      </p:sp>
    </p:spTree>
    <p:extLst>
      <p:ext uri="{BB962C8B-B14F-4D97-AF65-F5344CB8AC3E}">
        <p14:creationId xmlns:p14="http://schemas.microsoft.com/office/powerpoint/2010/main" val="23940763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44">
          <a:extLst>
            <a:ext uri="{FF2B5EF4-FFF2-40B4-BE49-F238E27FC236}">
              <a16:creationId xmlns:a16="http://schemas.microsoft.com/office/drawing/2014/main" id="{DBD3681B-FFB0-5932-45E4-50BACD68BA91}"/>
            </a:ext>
          </a:extLst>
        </p:cNvPr>
        <p:cNvGrpSpPr/>
        <p:nvPr/>
      </p:nvGrpSpPr>
      <p:grpSpPr>
        <a:xfrm>
          <a:off x="0" y="0"/>
          <a:ext cx="0" cy="0"/>
          <a:chOff x="0" y="0"/>
          <a:chExt cx="0" cy="0"/>
        </a:xfrm>
      </p:grpSpPr>
      <p:sp>
        <p:nvSpPr>
          <p:cNvPr id="246" name="Google Shape;246;p29">
            <a:extLst>
              <a:ext uri="{FF2B5EF4-FFF2-40B4-BE49-F238E27FC236}">
                <a16:creationId xmlns:a16="http://schemas.microsoft.com/office/drawing/2014/main" id="{EEBBD8A9-2F8A-A57B-A318-561FE2881D01}"/>
              </a:ext>
            </a:extLst>
          </p:cNvPr>
          <p:cNvSpPr txBox="1">
            <a:spLocks noGrp="1"/>
          </p:cNvSpPr>
          <p:nvPr>
            <p:ph type="ctrTitle"/>
          </p:nvPr>
        </p:nvSpPr>
        <p:spPr>
          <a:xfrm>
            <a:off x="416357" y="441104"/>
            <a:ext cx="10317871" cy="969962"/>
          </a:xfrm>
          <a:prstGeom prst="rect">
            <a:avLst/>
          </a:prstGeom>
          <a:noFill/>
          <a:ln>
            <a:noFill/>
          </a:ln>
        </p:spPr>
        <p:txBody>
          <a:bodyPr spcFirstLastPara="1" vert="horz" wrap="square" lIns="0" tIns="45697" rIns="0" bIns="45697" rtlCol="0" anchor="t" anchorCtr="0">
            <a:normAutofit/>
          </a:bodyPr>
          <a:lstStyle/>
          <a:p>
            <a:pPr>
              <a:buClr>
                <a:schemeClr val="accent3"/>
              </a:buClr>
              <a:buSzPts val="4000"/>
            </a:pPr>
            <a:r>
              <a:rPr lang="nl-BE" dirty="0"/>
              <a:t>Buitenlandse leerlingenstage</a:t>
            </a:r>
            <a:endParaRPr dirty="0"/>
          </a:p>
        </p:txBody>
      </p:sp>
      <p:sp>
        <p:nvSpPr>
          <p:cNvPr id="245" name="Google Shape;245;p29">
            <a:extLst>
              <a:ext uri="{FF2B5EF4-FFF2-40B4-BE49-F238E27FC236}">
                <a16:creationId xmlns:a16="http://schemas.microsoft.com/office/drawing/2014/main" id="{7457BA6B-D710-029A-A883-D49AF14AF3B6}"/>
              </a:ext>
            </a:extLst>
          </p:cNvPr>
          <p:cNvSpPr txBox="1">
            <a:spLocks noGrp="1"/>
          </p:cNvSpPr>
          <p:nvPr>
            <p:ph type="subTitle" idx="1"/>
          </p:nvPr>
        </p:nvSpPr>
        <p:spPr>
          <a:xfrm>
            <a:off x="416357" y="1744550"/>
            <a:ext cx="10678760" cy="969962"/>
          </a:xfrm>
          <a:prstGeom prst="rect">
            <a:avLst/>
          </a:prstGeom>
          <a:noFill/>
          <a:ln>
            <a:noFill/>
          </a:ln>
        </p:spPr>
        <p:txBody>
          <a:bodyPr spcFirstLastPara="1" vert="horz" wrap="square" lIns="0" tIns="45697" rIns="0" bIns="45697" rtlCol="0" anchor="t" anchorCtr="0">
            <a:normAutofit fontScale="55000" lnSpcReduction="20000"/>
          </a:bodyPr>
          <a:lstStyle/>
          <a:p>
            <a:pPr>
              <a:buClr>
                <a:schemeClr val="accent1"/>
              </a:buClr>
              <a:buSzPts val="2400"/>
            </a:pPr>
            <a:r>
              <a:rPr lang="nl-BE" sz="6000" b="1" dirty="0"/>
              <a:t>Leerlingenstage is toegelaten in het buitenland</a:t>
            </a:r>
            <a:endParaRPr sz="6000" dirty="0"/>
          </a:p>
          <a:p>
            <a:pPr>
              <a:buClr>
                <a:schemeClr val="accent1"/>
              </a:buClr>
              <a:buSzPts val="2400"/>
            </a:pPr>
            <a:endParaRPr dirty="0"/>
          </a:p>
        </p:txBody>
      </p:sp>
      <p:pic>
        <p:nvPicPr>
          <p:cNvPr id="7" name="Graphic 6">
            <a:extLst>
              <a:ext uri="{FF2B5EF4-FFF2-40B4-BE49-F238E27FC236}">
                <a16:creationId xmlns:a16="http://schemas.microsoft.com/office/drawing/2014/main" id="{307A2375-5861-0A8C-3C39-376D340DE1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6200000">
            <a:off x="10182642" y="0"/>
            <a:ext cx="2009720" cy="2009720"/>
          </a:xfrm>
          <a:prstGeom prst="rect">
            <a:avLst/>
          </a:prstGeom>
        </p:spPr>
      </p:pic>
      <p:sp>
        <p:nvSpPr>
          <p:cNvPr id="2" name="Google Shape;314;p39">
            <a:extLst>
              <a:ext uri="{FF2B5EF4-FFF2-40B4-BE49-F238E27FC236}">
                <a16:creationId xmlns:a16="http://schemas.microsoft.com/office/drawing/2014/main" id="{1F8635A2-B04C-DB9F-45B5-4D0FD9FAB917}"/>
              </a:ext>
            </a:extLst>
          </p:cNvPr>
          <p:cNvSpPr txBox="1">
            <a:spLocks/>
          </p:cNvSpPr>
          <p:nvPr/>
        </p:nvSpPr>
        <p:spPr>
          <a:xfrm>
            <a:off x="416357" y="2573888"/>
            <a:ext cx="10953071" cy="3411276"/>
          </a:xfrm>
          <a:prstGeom prst="rect">
            <a:avLst/>
          </a:prstGeom>
          <a:noFill/>
          <a:ln>
            <a:noFill/>
          </a:ln>
        </p:spPr>
        <p:txBody>
          <a:bodyPr spcFirstLastPara="1" wrap="square" lIns="0" tIns="22850" rIns="0" bIns="22850" anchor="t" anchorCtr="0">
            <a:norm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chemeClr val="accent6"/>
              </a:buClr>
              <a:buSzPts val="1800"/>
              <a:buFont typeface="Arial"/>
              <a:buNone/>
              <a:defRPr sz="1800" b="0" i="0" u="none" strike="noStrike" cap="none">
                <a:solidFill>
                  <a:schemeClr val="accent6"/>
                </a:solidFill>
                <a:latin typeface="Arial"/>
                <a:ea typeface="Arial"/>
                <a:cs typeface="Arial"/>
                <a:sym typeface="Arial"/>
              </a:defRPr>
            </a:lvl1pPr>
            <a:lvl2pPr marL="914400" marR="0" lvl="1"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2pPr>
            <a:lvl3pPr marL="1371600" marR="0" lvl="2"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3pPr>
            <a:lvl4pPr marL="1828800" marR="0" lvl="3"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4pPr>
            <a:lvl5pPr marL="2286000" marR="0" lvl="4"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5pPr>
            <a:lvl6pPr marL="2743200" marR="0" lvl="5"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6pPr>
            <a:lvl7pPr marL="3200400" marR="0" lvl="6"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7pPr>
            <a:lvl8pPr marL="3657600" marR="0" lvl="7" indent="-342900" algn="l" rtl="0">
              <a:lnSpc>
                <a:spcPct val="90000"/>
              </a:lnSpc>
              <a:spcBef>
                <a:spcPts val="500"/>
              </a:spcBef>
              <a:spcAft>
                <a:spcPts val="0"/>
              </a:spcAft>
              <a:buClr>
                <a:schemeClr val="accent6"/>
              </a:buClr>
              <a:buSzPts val="1800"/>
              <a:buFont typeface="Arial"/>
              <a:buChar char="•"/>
              <a:defRPr sz="1800" b="0" i="0" u="none" strike="noStrike" cap="none">
                <a:solidFill>
                  <a:schemeClr val="accent6"/>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defTabSz="457200">
              <a:lnSpc>
                <a:spcPct val="100000"/>
              </a:lnSpc>
              <a:spcBef>
                <a:spcPts val="500"/>
              </a:spcBef>
              <a:buClr>
                <a:srgbClr val="666666"/>
              </a:buClr>
              <a:buSzPct val="69498"/>
              <a:buFont typeface="Arial"/>
              <a:buChar char="-"/>
              <a:defRPr/>
            </a:pPr>
            <a:r>
              <a:rPr lang="nl-NL" sz="2400" kern="0" dirty="0">
                <a:solidFill>
                  <a:srgbClr val="666666"/>
                </a:solidFill>
                <a:latin typeface="+mn-lt"/>
              </a:rPr>
              <a:t>Rekening houden met het gegeven dat de regelgeving rond arbeids- en welzijnsaspecten in het buitenland anders kan zijn dan in België. </a:t>
            </a:r>
          </a:p>
          <a:p>
            <a:pPr defTabSz="457200">
              <a:lnSpc>
                <a:spcPct val="100000"/>
              </a:lnSpc>
              <a:spcBef>
                <a:spcPts val="500"/>
              </a:spcBef>
              <a:buClr>
                <a:srgbClr val="666666"/>
              </a:buClr>
              <a:buSzPct val="69498"/>
              <a:buFont typeface="Arial"/>
              <a:buChar char="-"/>
              <a:defRPr/>
            </a:pPr>
            <a:r>
              <a:rPr lang="nl-NL" sz="2400" kern="0" dirty="0">
                <a:solidFill>
                  <a:srgbClr val="666666"/>
                </a:solidFill>
                <a:latin typeface="+mn-lt"/>
              </a:rPr>
              <a:t>De welzijnswetgeving van het land is van toepassing </a:t>
            </a:r>
          </a:p>
          <a:p>
            <a:pPr marL="228600" indent="0" defTabSz="457200">
              <a:lnSpc>
                <a:spcPct val="100000"/>
              </a:lnSpc>
              <a:spcBef>
                <a:spcPts val="500"/>
              </a:spcBef>
              <a:buClr>
                <a:srgbClr val="666666"/>
              </a:buClr>
              <a:buSzPct val="69498"/>
              <a:defRPr/>
            </a:pPr>
            <a:endParaRPr lang="nl-NL" sz="2400" kern="0" dirty="0">
              <a:solidFill>
                <a:srgbClr val="666666"/>
              </a:solidFill>
              <a:latin typeface="+mn-lt"/>
            </a:endParaRPr>
          </a:p>
          <a:p>
            <a:pPr marL="228600" indent="0" defTabSz="457200">
              <a:lnSpc>
                <a:spcPct val="100000"/>
              </a:lnSpc>
              <a:spcBef>
                <a:spcPts val="500"/>
              </a:spcBef>
              <a:buClr>
                <a:srgbClr val="666666"/>
              </a:buClr>
              <a:buSzPct val="69498"/>
              <a:defRPr/>
            </a:pPr>
            <a:r>
              <a:rPr lang="nl-NL" sz="2400" kern="0" dirty="0">
                <a:solidFill>
                  <a:srgbClr val="666666"/>
                </a:solidFill>
                <a:latin typeface="+mn-lt"/>
              </a:rPr>
              <a:t>MAAR… hier kan contractueel van afgeweken worden – strenger – in de stageovereenkomst wanneer de buitenlandse welzijnswetgeving minder bescherming biedt dan de Belgische wetgeving. </a:t>
            </a:r>
          </a:p>
        </p:txBody>
      </p:sp>
      <p:sp>
        <p:nvSpPr>
          <p:cNvPr id="3" name="Google Shape;317;p39">
            <a:extLst>
              <a:ext uri="{FF2B5EF4-FFF2-40B4-BE49-F238E27FC236}">
                <a16:creationId xmlns:a16="http://schemas.microsoft.com/office/drawing/2014/main" id="{B845AE54-0A57-55BB-D6EA-4ADAA59576F9}"/>
              </a:ext>
            </a:extLst>
          </p:cNvPr>
          <p:cNvSpPr/>
          <p:nvPr/>
        </p:nvSpPr>
        <p:spPr>
          <a:xfrm>
            <a:off x="7451366" y="4280349"/>
            <a:ext cx="1318959" cy="509860"/>
          </a:xfrm>
          <a:prstGeom prst="ellipse">
            <a:avLst/>
          </a:prstGeom>
          <a:noFill/>
          <a:ln w="38100" cap="flat" cmpd="sng">
            <a:solidFill>
              <a:srgbClr val="C00000"/>
            </a:solidFill>
            <a:prstDash val="solid"/>
            <a:round/>
            <a:headEnd type="none" w="sm" len="sm"/>
            <a:tailEnd type="none" w="sm" len="sm"/>
          </a:ln>
        </p:spPr>
        <p:txBody>
          <a:bodyPr spcFirstLastPara="1" wrap="square" lIns="45713" tIns="22850" rIns="45713" bIns="22850" anchor="ctr" anchorCtr="0">
            <a:noAutofit/>
          </a:bodyPr>
          <a:lstStyle/>
          <a:p>
            <a:pPr algn="ctr"/>
            <a:endParaRPr sz="700">
              <a:solidFill>
                <a:schemeClr val="lt1"/>
              </a:solidFill>
              <a:latin typeface="Arial"/>
              <a:ea typeface="Arial"/>
              <a:cs typeface="Arial"/>
              <a:sym typeface="Arial"/>
            </a:endParaRPr>
          </a:p>
        </p:txBody>
      </p:sp>
    </p:spTree>
    <p:extLst>
      <p:ext uri="{BB962C8B-B14F-4D97-AF65-F5344CB8AC3E}">
        <p14:creationId xmlns:p14="http://schemas.microsoft.com/office/powerpoint/2010/main" val="36699323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tekst 7">
            <a:extLst>
              <a:ext uri="{FF2B5EF4-FFF2-40B4-BE49-F238E27FC236}">
                <a16:creationId xmlns:a16="http://schemas.microsoft.com/office/drawing/2014/main" id="{9F43216B-FD87-9EC7-497E-84B75717F9D8}"/>
              </a:ext>
            </a:extLst>
          </p:cNvPr>
          <p:cNvSpPr>
            <a:spLocks noGrp="1"/>
          </p:cNvSpPr>
          <p:nvPr>
            <p:ph type="body" sz="quarter" idx="10"/>
          </p:nvPr>
        </p:nvSpPr>
        <p:spPr>
          <a:xfrm>
            <a:off x="972140" y="2318400"/>
            <a:ext cx="8442845" cy="2221200"/>
          </a:xfrm>
        </p:spPr>
        <p:txBody>
          <a:bodyPr/>
          <a:lstStyle/>
          <a:p>
            <a:r>
              <a:rPr lang="nl-NL" sz="4850" dirty="0">
                <a:solidFill>
                  <a:schemeClr val="tx1"/>
                </a:solidFill>
              </a:rPr>
              <a:t>Samen maken we van elke stage een veilige en waardevolle ervaring!</a:t>
            </a:r>
          </a:p>
          <a:p>
            <a:endParaRPr lang="nl-NL" dirty="0">
              <a:solidFill>
                <a:schemeClr val="tx1"/>
              </a:solidFill>
            </a:endParaRPr>
          </a:p>
          <a:p>
            <a:endParaRPr lang="nl-BE" dirty="0">
              <a:solidFill>
                <a:schemeClr val="tx1"/>
              </a:solidFill>
            </a:endParaRPr>
          </a:p>
          <a:p>
            <a:r>
              <a:rPr lang="nl-BE" dirty="0">
                <a:solidFill>
                  <a:schemeClr val="tx1"/>
                </a:solidFill>
              </a:rPr>
              <a:t>Wat zijn jullie vragen?</a:t>
            </a:r>
          </a:p>
        </p:txBody>
      </p:sp>
    </p:spTree>
    <p:extLst>
      <p:ext uri="{BB962C8B-B14F-4D97-AF65-F5344CB8AC3E}">
        <p14:creationId xmlns:p14="http://schemas.microsoft.com/office/powerpoint/2010/main" val="29201110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solidFill>
                  <a:srgbClr val="F39200"/>
                </a:solidFill>
              </a:rPr>
              <a:t>Gezondheidstoezicht</a:t>
            </a:r>
          </a:p>
        </p:txBody>
      </p:sp>
    </p:spTree>
    <p:extLst>
      <p:ext uri="{BB962C8B-B14F-4D97-AF65-F5344CB8AC3E}">
        <p14:creationId xmlns:p14="http://schemas.microsoft.com/office/powerpoint/2010/main" val="30657872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400" err="1">
                <a:latin typeface="Arial"/>
                <a:cs typeface="Arial"/>
              </a:rPr>
              <a:t>Welke</a:t>
            </a:r>
            <a:r>
              <a:rPr lang="fr-FR" sz="4400">
                <a:latin typeface="Arial"/>
                <a:cs typeface="Arial"/>
              </a:rPr>
              <a:t> </a:t>
            </a:r>
            <a:r>
              <a:rPr lang="fr-FR" sz="4400" err="1">
                <a:latin typeface="Arial"/>
                <a:cs typeface="Arial"/>
              </a:rPr>
              <a:t>stagiairs</a:t>
            </a:r>
            <a:r>
              <a:rPr lang="fr-FR" sz="4400">
                <a:latin typeface="Arial"/>
                <a:cs typeface="Arial"/>
              </a:rPr>
              <a:t> </a:t>
            </a:r>
            <a:r>
              <a:rPr lang="fr-FR" sz="4400" err="1">
                <a:latin typeface="Arial"/>
                <a:cs typeface="Arial"/>
              </a:rPr>
              <a:t>komen</a:t>
            </a:r>
            <a:r>
              <a:rPr lang="fr-FR" sz="4400">
                <a:latin typeface="Arial"/>
                <a:cs typeface="Arial"/>
              </a:rPr>
              <a:t> op </a:t>
            </a:r>
            <a:r>
              <a:rPr lang="fr-FR" sz="4400" err="1">
                <a:latin typeface="Arial"/>
                <a:cs typeface="Arial"/>
              </a:rPr>
              <a:t>onderzoek</a:t>
            </a:r>
            <a:r>
              <a:rPr lang="fr-FR" sz="4400">
                <a:latin typeface="Arial"/>
                <a:cs typeface="Arial"/>
              </a:rPr>
              <a:t>?</a:t>
            </a:r>
            <a:endParaRPr lang="fr-FR" sz="4400"/>
          </a:p>
        </p:txBody>
      </p:sp>
      <p:sp>
        <p:nvSpPr>
          <p:cNvPr id="3" name="Espace réservé du texte 2"/>
          <p:cNvSpPr>
            <a:spLocks noGrp="1"/>
          </p:cNvSpPr>
          <p:nvPr>
            <p:ph type="body" sz="quarter" idx="10"/>
          </p:nvPr>
        </p:nvSpPr>
        <p:spPr>
          <a:xfrm>
            <a:off x="542923" y="1297858"/>
            <a:ext cx="10515600" cy="5401880"/>
          </a:xfrm>
        </p:spPr>
        <p:txBody>
          <a:bodyPr vert="horz" lIns="91440" tIns="45720" rIns="91440" bIns="45720" rtlCol="0" anchor="t">
            <a:normAutofit/>
          </a:bodyPr>
          <a:lstStyle/>
          <a:p>
            <a:r>
              <a:rPr lang="nl-NL" sz="2000" dirty="0">
                <a:latin typeface="Arial"/>
                <a:cs typeface="Arial"/>
              </a:rPr>
              <a:t>Theorie : basis = risicoanalyse &amp; werkpostfiche</a:t>
            </a:r>
          </a:p>
          <a:p>
            <a:pPr marL="0" indent="0">
              <a:buNone/>
            </a:pPr>
            <a:endParaRPr lang="nl-NL" dirty="0">
              <a:latin typeface="Arial"/>
              <a:cs typeface="Arial"/>
            </a:endParaRPr>
          </a:p>
          <a:p>
            <a:pPr marL="0" indent="0">
              <a:buNone/>
            </a:pPr>
            <a:endParaRPr lang="nl-NL" dirty="0">
              <a:latin typeface="Arial"/>
              <a:cs typeface="Arial"/>
            </a:endParaRPr>
          </a:p>
          <a:p>
            <a:r>
              <a:rPr lang="nl-NL" sz="2000" b="1" dirty="0">
                <a:latin typeface="Arial"/>
                <a:cs typeface="Arial"/>
              </a:rPr>
              <a:t>Praktijk</a:t>
            </a:r>
            <a:r>
              <a:rPr lang="nl-NL" sz="2000" dirty="0">
                <a:latin typeface="Arial"/>
                <a:cs typeface="Arial"/>
              </a:rPr>
              <a:t> : </a:t>
            </a:r>
          </a:p>
          <a:p>
            <a:pPr lvl="1"/>
            <a:r>
              <a:rPr lang="nl-NL" dirty="0">
                <a:latin typeface="Arial"/>
                <a:cs typeface="Arial"/>
              </a:rPr>
              <a:t>Werkpostfiches ontbreken</a:t>
            </a:r>
          </a:p>
          <a:p>
            <a:pPr lvl="1"/>
            <a:r>
              <a:rPr lang="nl-NL" dirty="0">
                <a:latin typeface="Arial"/>
                <a:cs typeface="Arial"/>
              </a:rPr>
              <a:t>Nieuwe studierichtingen of nieuwe benamingen → geen info over risico’s voor stagiair</a:t>
            </a:r>
          </a:p>
          <a:p>
            <a:pPr marL="457200" lvl="1" indent="0">
              <a:buNone/>
            </a:pPr>
            <a:endParaRPr lang="nl-NL" dirty="0">
              <a:latin typeface="Arial"/>
              <a:cs typeface="Arial"/>
            </a:endParaRPr>
          </a:p>
          <a:p>
            <a:r>
              <a:rPr lang="fr-FR" sz="2000" dirty="0">
                <a:latin typeface="Arial"/>
                <a:cs typeface="Arial"/>
              </a:rPr>
              <a:t>Gezondheidstoezicht </a:t>
            </a:r>
            <a:r>
              <a:rPr lang="fr-FR" sz="2000" dirty="0" err="1">
                <a:latin typeface="Arial"/>
                <a:cs typeface="Arial"/>
              </a:rPr>
              <a:t>als</a:t>
            </a:r>
            <a:r>
              <a:rPr lang="fr-FR" sz="2000" dirty="0">
                <a:latin typeface="Arial"/>
                <a:cs typeface="Arial"/>
              </a:rPr>
              <a:t> </a:t>
            </a:r>
            <a:r>
              <a:rPr lang="fr-FR" sz="2000" dirty="0" err="1">
                <a:latin typeface="Arial"/>
                <a:cs typeface="Arial"/>
              </a:rPr>
              <a:t>stagiair</a:t>
            </a:r>
            <a:r>
              <a:rPr lang="fr-FR" sz="2000" dirty="0">
                <a:latin typeface="Arial"/>
                <a:cs typeface="Arial"/>
              </a:rPr>
              <a:t> </a:t>
            </a:r>
            <a:r>
              <a:rPr lang="fr-FR" sz="2000" dirty="0" err="1">
                <a:latin typeface="Arial"/>
                <a:cs typeface="Arial"/>
              </a:rPr>
              <a:t>wordt</a:t>
            </a:r>
            <a:r>
              <a:rPr lang="fr-FR" sz="2000" dirty="0">
                <a:latin typeface="Arial"/>
                <a:cs typeface="Arial"/>
              </a:rPr>
              <a:t> </a:t>
            </a:r>
            <a:r>
              <a:rPr lang="fr-FR" sz="2000" dirty="0" err="1">
                <a:latin typeface="Arial"/>
                <a:cs typeface="Arial"/>
              </a:rPr>
              <a:t>blootgesteld</a:t>
            </a:r>
            <a:r>
              <a:rPr lang="fr-FR" sz="2000" dirty="0">
                <a:latin typeface="Arial"/>
                <a:cs typeface="Arial"/>
              </a:rPr>
              <a:t> </a:t>
            </a:r>
            <a:r>
              <a:rPr lang="fr-FR" sz="2000" dirty="0" err="1">
                <a:latin typeface="Arial"/>
                <a:cs typeface="Arial"/>
              </a:rPr>
              <a:t>aan</a:t>
            </a:r>
            <a:r>
              <a:rPr lang="fr-FR" sz="2000" dirty="0">
                <a:latin typeface="Arial"/>
                <a:cs typeface="Arial"/>
              </a:rPr>
              <a:t> </a:t>
            </a:r>
            <a:r>
              <a:rPr lang="fr-FR" sz="2000" dirty="0" err="1">
                <a:latin typeface="Arial"/>
                <a:cs typeface="Arial"/>
              </a:rPr>
              <a:t>risico's</a:t>
            </a:r>
            <a:r>
              <a:rPr lang="fr-FR" sz="2000" dirty="0">
                <a:latin typeface="Arial"/>
                <a:cs typeface="Arial"/>
              </a:rPr>
              <a:t> </a:t>
            </a:r>
            <a:r>
              <a:rPr lang="fr-FR" sz="2000" dirty="0" err="1">
                <a:latin typeface="Arial"/>
                <a:cs typeface="Arial"/>
              </a:rPr>
              <a:t>waarvoor</a:t>
            </a:r>
            <a:r>
              <a:rPr lang="fr-FR" sz="2000" dirty="0">
                <a:latin typeface="Arial"/>
                <a:cs typeface="Arial"/>
              </a:rPr>
              <a:t> </a:t>
            </a:r>
            <a:r>
              <a:rPr lang="fr-FR" sz="2000" dirty="0" err="1">
                <a:latin typeface="Arial"/>
                <a:cs typeface="Arial"/>
              </a:rPr>
              <a:t>voor</a:t>
            </a:r>
            <a:r>
              <a:rPr lang="fr-FR" sz="2000" dirty="0">
                <a:latin typeface="Arial"/>
                <a:cs typeface="Arial"/>
              </a:rPr>
              <a:t> de </a:t>
            </a:r>
            <a:r>
              <a:rPr lang="fr-FR" sz="2000" dirty="0" err="1">
                <a:latin typeface="Arial"/>
                <a:cs typeface="Arial"/>
              </a:rPr>
              <a:t>gewone</a:t>
            </a:r>
            <a:r>
              <a:rPr lang="fr-FR" sz="2000" dirty="0">
                <a:latin typeface="Arial"/>
                <a:cs typeface="Arial"/>
              </a:rPr>
              <a:t> </a:t>
            </a:r>
            <a:r>
              <a:rPr lang="fr-FR" sz="2000" dirty="0" err="1">
                <a:latin typeface="Arial"/>
                <a:cs typeface="Arial"/>
              </a:rPr>
              <a:t>werknemers</a:t>
            </a:r>
            <a:r>
              <a:rPr lang="fr-FR" sz="2000" dirty="0">
                <a:latin typeface="Arial"/>
                <a:cs typeface="Arial"/>
              </a:rPr>
              <a:t> van de </a:t>
            </a:r>
            <a:r>
              <a:rPr lang="fr-FR" sz="2000" dirty="0" err="1">
                <a:latin typeface="Arial"/>
                <a:cs typeface="Arial"/>
              </a:rPr>
              <a:t>onderneming</a:t>
            </a:r>
            <a:r>
              <a:rPr lang="fr-FR" sz="2000" dirty="0">
                <a:latin typeface="Arial"/>
                <a:cs typeface="Arial"/>
              </a:rPr>
              <a:t>/</a:t>
            </a:r>
            <a:r>
              <a:rPr lang="fr-FR" sz="2000" dirty="0" err="1">
                <a:latin typeface="Arial"/>
                <a:cs typeface="Arial"/>
              </a:rPr>
              <a:t>instelling</a:t>
            </a:r>
            <a:r>
              <a:rPr lang="fr-FR" sz="2000" dirty="0">
                <a:latin typeface="Arial"/>
                <a:cs typeface="Arial"/>
              </a:rPr>
              <a:t> </a:t>
            </a:r>
            <a:r>
              <a:rPr lang="fr-FR" sz="2000" dirty="0" err="1">
                <a:latin typeface="Arial"/>
                <a:cs typeface="Arial"/>
              </a:rPr>
              <a:t>ook</a:t>
            </a:r>
            <a:r>
              <a:rPr lang="fr-FR" sz="2000" dirty="0">
                <a:latin typeface="Arial"/>
                <a:cs typeface="Arial"/>
              </a:rPr>
              <a:t> </a:t>
            </a:r>
            <a:r>
              <a:rPr lang="fr-FR" sz="2000" dirty="0" err="1">
                <a:latin typeface="Arial"/>
                <a:cs typeface="Arial"/>
              </a:rPr>
              <a:t>een</a:t>
            </a:r>
            <a:r>
              <a:rPr lang="fr-FR" sz="2000" dirty="0">
                <a:latin typeface="Arial"/>
                <a:cs typeface="Arial"/>
              </a:rPr>
              <a:t> </a:t>
            </a:r>
            <a:r>
              <a:rPr lang="fr-FR" sz="2000" dirty="0" err="1">
                <a:latin typeface="Arial"/>
                <a:cs typeface="Arial"/>
              </a:rPr>
              <a:t>gezondheidstoezicht</a:t>
            </a:r>
            <a:r>
              <a:rPr lang="fr-FR" sz="2000" dirty="0">
                <a:latin typeface="Arial"/>
                <a:cs typeface="Arial"/>
              </a:rPr>
              <a:t> </a:t>
            </a:r>
            <a:r>
              <a:rPr lang="fr-FR" sz="2000" dirty="0" err="1">
                <a:latin typeface="Arial"/>
                <a:cs typeface="Arial"/>
              </a:rPr>
              <a:t>geldt</a:t>
            </a:r>
            <a:r>
              <a:rPr lang="fr-FR" sz="2000" dirty="0">
                <a:latin typeface="Arial"/>
                <a:cs typeface="Arial"/>
              </a:rPr>
              <a:t>  </a:t>
            </a:r>
          </a:p>
          <a:p>
            <a:pPr marL="0" indent="0">
              <a:buNone/>
            </a:pPr>
            <a:r>
              <a:rPr lang="fr-FR" sz="1800" dirty="0">
                <a:latin typeface="Arial"/>
                <a:cs typeface="Arial"/>
              </a:rPr>
              <a:t>    </a:t>
            </a:r>
            <a:r>
              <a:rPr lang="fr-FR" sz="1600" dirty="0">
                <a:latin typeface="Arial"/>
                <a:cs typeface="Arial"/>
              </a:rPr>
              <a:t>(</a:t>
            </a:r>
            <a:r>
              <a:rPr lang="fr-FR" sz="1600" dirty="0" err="1">
                <a:latin typeface="Arial"/>
                <a:cs typeface="Arial"/>
              </a:rPr>
              <a:t>als</a:t>
            </a:r>
            <a:r>
              <a:rPr lang="fr-FR" sz="1600" dirty="0">
                <a:latin typeface="Arial"/>
                <a:cs typeface="Arial"/>
              </a:rPr>
              <a:t> de </a:t>
            </a:r>
            <a:r>
              <a:rPr lang="fr-FR" sz="1600" dirty="0" err="1">
                <a:latin typeface="Arial"/>
                <a:cs typeface="Arial"/>
              </a:rPr>
              <a:t>stagiair</a:t>
            </a:r>
            <a:r>
              <a:rPr lang="fr-FR" sz="1600" dirty="0">
                <a:latin typeface="Arial"/>
                <a:cs typeface="Arial"/>
              </a:rPr>
              <a:t> </a:t>
            </a:r>
            <a:r>
              <a:rPr lang="fr-FR" sz="1600" dirty="0" err="1">
                <a:latin typeface="Arial"/>
                <a:cs typeface="Arial"/>
              </a:rPr>
              <a:t>hiervoor</a:t>
            </a:r>
            <a:r>
              <a:rPr lang="fr-FR" sz="1600" dirty="0">
                <a:latin typeface="Arial"/>
                <a:cs typeface="Arial"/>
              </a:rPr>
              <a:t> </a:t>
            </a:r>
            <a:r>
              <a:rPr lang="fr-FR" sz="1600" dirty="0" err="1">
                <a:latin typeface="Arial"/>
                <a:cs typeface="Arial"/>
              </a:rPr>
              <a:t>nog</a:t>
            </a:r>
            <a:r>
              <a:rPr lang="fr-FR" sz="1600" dirty="0">
                <a:latin typeface="Arial"/>
                <a:cs typeface="Arial"/>
              </a:rPr>
              <a:t> niet </a:t>
            </a:r>
            <a:r>
              <a:rPr lang="fr-FR" sz="1600" dirty="0" err="1">
                <a:latin typeface="Arial"/>
                <a:cs typeface="Arial"/>
              </a:rPr>
              <a:t>eerder</a:t>
            </a:r>
            <a:r>
              <a:rPr lang="fr-FR" sz="1600" dirty="0">
                <a:latin typeface="Arial"/>
                <a:cs typeface="Arial"/>
              </a:rPr>
              <a:t> </a:t>
            </a:r>
            <a:r>
              <a:rPr lang="fr-FR" sz="1600" dirty="0" err="1">
                <a:latin typeface="Arial"/>
                <a:cs typeface="Arial"/>
              </a:rPr>
              <a:t>werd</a:t>
            </a:r>
            <a:r>
              <a:rPr lang="fr-FR" sz="1600" dirty="0">
                <a:latin typeface="Arial"/>
                <a:cs typeface="Arial"/>
              </a:rPr>
              <a:t> </a:t>
            </a:r>
            <a:r>
              <a:rPr lang="fr-FR" sz="1600" dirty="0" err="1">
                <a:latin typeface="Arial"/>
                <a:cs typeface="Arial"/>
              </a:rPr>
              <a:t>onderzocht</a:t>
            </a:r>
            <a:r>
              <a:rPr lang="fr-FR" sz="1600" dirty="0">
                <a:latin typeface="Arial"/>
                <a:cs typeface="Arial"/>
              </a:rPr>
              <a:t>)</a:t>
            </a:r>
          </a:p>
          <a:p>
            <a:pPr marL="0" indent="0">
              <a:buNone/>
            </a:pPr>
            <a:endParaRPr lang="fr-FR" sz="1800" dirty="0">
              <a:latin typeface="Arial"/>
              <a:cs typeface="Arial"/>
            </a:endParaRPr>
          </a:p>
          <a:p>
            <a:endParaRPr lang="nl-NL" dirty="0">
              <a:latin typeface="Arial"/>
              <a:cs typeface="Arial"/>
            </a:endParaRPr>
          </a:p>
          <a:p>
            <a:pPr marL="457200" lvl="1" indent="0">
              <a:buNone/>
            </a:pPr>
            <a:endParaRPr lang="nl-NL" dirty="0">
              <a:latin typeface="Arial"/>
              <a:cs typeface="Arial"/>
            </a:endParaRPr>
          </a:p>
        </p:txBody>
      </p:sp>
      <p:sp>
        <p:nvSpPr>
          <p:cNvPr id="4" name="Pijl: omhoog/omlaag 3">
            <a:extLst>
              <a:ext uri="{FF2B5EF4-FFF2-40B4-BE49-F238E27FC236}">
                <a16:creationId xmlns:a16="http://schemas.microsoft.com/office/drawing/2014/main" id="{48010333-43D7-1673-386E-534248194FC7}"/>
              </a:ext>
            </a:extLst>
          </p:cNvPr>
          <p:cNvSpPr/>
          <p:nvPr/>
        </p:nvSpPr>
        <p:spPr>
          <a:xfrm>
            <a:off x="2642716" y="1872174"/>
            <a:ext cx="241161" cy="482321"/>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0868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400" err="1">
                <a:latin typeface="Arial"/>
                <a:cs typeface="Arial"/>
              </a:rPr>
              <a:t>Welke</a:t>
            </a:r>
            <a:r>
              <a:rPr lang="fr-FR" sz="4400">
                <a:latin typeface="Arial"/>
                <a:cs typeface="Arial"/>
              </a:rPr>
              <a:t> </a:t>
            </a:r>
            <a:r>
              <a:rPr lang="fr-FR" sz="4400" err="1">
                <a:latin typeface="Arial"/>
                <a:cs typeface="Arial"/>
              </a:rPr>
              <a:t>stagiairs</a:t>
            </a:r>
            <a:r>
              <a:rPr lang="fr-FR" sz="4400">
                <a:latin typeface="Arial"/>
                <a:cs typeface="Arial"/>
              </a:rPr>
              <a:t> </a:t>
            </a:r>
            <a:r>
              <a:rPr lang="fr-FR" sz="4400" err="1">
                <a:latin typeface="Arial"/>
                <a:cs typeface="Arial"/>
              </a:rPr>
              <a:t>komen</a:t>
            </a:r>
            <a:r>
              <a:rPr lang="fr-FR" sz="4400">
                <a:latin typeface="Arial"/>
                <a:cs typeface="Arial"/>
              </a:rPr>
              <a:t> op </a:t>
            </a:r>
            <a:r>
              <a:rPr lang="fr-FR" sz="4400" err="1">
                <a:latin typeface="Arial"/>
                <a:cs typeface="Arial"/>
              </a:rPr>
              <a:t>onderzoek</a:t>
            </a:r>
            <a:r>
              <a:rPr lang="fr-FR" sz="4400">
                <a:latin typeface="Arial"/>
                <a:cs typeface="Arial"/>
              </a:rPr>
              <a:t>?</a:t>
            </a:r>
            <a:endParaRPr lang="fr-FR" sz="4400"/>
          </a:p>
        </p:txBody>
      </p:sp>
      <p:sp>
        <p:nvSpPr>
          <p:cNvPr id="3" name="Espace réservé du texte 2"/>
          <p:cNvSpPr>
            <a:spLocks noGrp="1"/>
          </p:cNvSpPr>
          <p:nvPr>
            <p:ph type="body" sz="quarter" idx="10"/>
          </p:nvPr>
        </p:nvSpPr>
        <p:spPr>
          <a:xfrm>
            <a:off x="542923" y="1297858"/>
            <a:ext cx="10515600" cy="5401880"/>
          </a:xfrm>
        </p:spPr>
        <p:txBody>
          <a:bodyPr vert="horz" lIns="91440" tIns="45720" rIns="91440" bIns="45720" rtlCol="0" anchor="t">
            <a:normAutofit/>
          </a:bodyPr>
          <a:lstStyle/>
          <a:p>
            <a:r>
              <a:rPr lang="fr-FR" sz="2000" dirty="0" err="1">
                <a:latin typeface="Arial"/>
                <a:cs typeface="Arial"/>
              </a:rPr>
              <a:t>Technische</a:t>
            </a:r>
            <a:r>
              <a:rPr lang="fr-FR" sz="2000" dirty="0">
                <a:latin typeface="Arial"/>
                <a:cs typeface="Arial"/>
              </a:rPr>
              <a:t> </a:t>
            </a:r>
            <a:r>
              <a:rPr lang="fr-FR" sz="2000" dirty="0" err="1">
                <a:latin typeface="Arial"/>
                <a:cs typeface="Arial"/>
              </a:rPr>
              <a:t>Opleidingen</a:t>
            </a:r>
            <a:endParaRPr lang="fr-FR" sz="2000" dirty="0">
              <a:latin typeface="Arial"/>
              <a:cs typeface="Arial"/>
            </a:endParaRPr>
          </a:p>
          <a:p>
            <a:r>
              <a:rPr lang="fr-FR" sz="2000" dirty="0" err="1">
                <a:latin typeface="Arial"/>
                <a:cs typeface="Arial"/>
              </a:rPr>
              <a:t>Opleidingen</a:t>
            </a:r>
            <a:r>
              <a:rPr lang="fr-FR" sz="2000" dirty="0">
                <a:latin typeface="Arial"/>
                <a:cs typeface="Arial"/>
              </a:rPr>
              <a:t> </a:t>
            </a:r>
            <a:r>
              <a:rPr lang="fr-FR" sz="2000" dirty="0" err="1">
                <a:latin typeface="Arial"/>
                <a:cs typeface="Arial"/>
              </a:rPr>
              <a:t>Zorg</a:t>
            </a:r>
            <a:endParaRPr lang="fr-FR" sz="2000" dirty="0">
              <a:latin typeface="Arial"/>
              <a:cs typeface="Arial"/>
            </a:endParaRPr>
          </a:p>
          <a:p>
            <a:pPr marL="0" indent="0">
              <a:buNone/>
            </a:pPr>
            <a:r>
              <a:rPr lang="fr-FR" sz="2000" dirty="0">
                <a:latin typeface="Arial"/>
                <a:cs typeface="Arial"/>
              </a:rPr>
              <a:t>		</a:t>
            </a:r>
            <a:r>
              <a:rPr lang="fr-FR" sz="1600" dirty="0" err="1">
                <a:latin typeface="Arial"/>
                <a:cs typeface="Arial"/>
              </a:rPr>
              <a:t>Werkpostfiche</a:t>
            </a:r>
            <a:r>
              <a:rPr lang="fr-FR" sz="1600" dirty="0">
                <a:latin typeface="Arial"/>
                <a:cs typeface="Arial"/>
              </a:rPr>
              <a:t> </a:t>
            </a:r>
            <a:r>
              <a:rPr lang="fr-FR" sz="1600" dirty="0" err="1">
                <a:latin typeface="Arial"/>
                <a:cs typeface="Arial"/>
              </a:rPr>
              <a:t>is</a:t>
            </a:r>
            <a:r>
              <a:rPr lang="fr-FR" sz="1600" dirty="0">
                <a:latin typeface="Arial"/>
                <a:cs typeface="Arial"/>
              </a:rPr>
              <a:t> </a:t>
            </a:r>
            <a:r>
              <a:rPr lang="fr-FR" sz="1600" dirty="0" err="1">
                <a:latin typeface="Arial"/>
                <a:cs typeface="Arial"/>
              </a:rPr>
              <a:t>aanwezig</a:t>
            </a:r>
            <a:r>
              <a:rPr lang="fr-FR" sz="1600" dirty="0">
                <a:latin typeface="Arial"/>
                <a:cs typeface="Arial"/>
              </a:rPr>
              <a:t> en </a:t>
            </a:r>
            <a:r>
              <a:rPr lang="fr-FR" sz="1600" dirty="0" err="1">
                <a:latin typeface="Arial"/>
                <a:cs typeface="Arial"/>
              </a:rPr>
              <a:t>geeft</a:t>
            </a:r>
            <a:r>
              <a:rPr lang="fr-FR" sz="1600" dirty="0">
                <a:latin typeface="Arial"/>
                <a:cs typeface="Arial"/>
              </a:rPr>
              <a:t> </a:t>
            </a:r>
            <a:r>
              <a:rPr lang="fr-FR" sz="1600" dirty="0" err="1">
                <a:latin typeface="Arial"/>
                <a:cs typeface="Arial"/>
              </a:rPr>
              <a:t>aan</a:t>
            </a:r>
            <a:r>
              <a:rPr lang="fr-FR" sz="1600" dirty="0">
                <a:latin typeface="Arial"/>
                <a:cs typeface="Arial"/>
              </a:rPr>
              <a:t> </a:t>
            </a:r>
            <a:r>
              <a:rPr lang="fr-FR" sz="1600" dirty="0" err="1">
                <a:latin typeface="Arial"/>
                <a:cs typeface="Arial"/>
              </a:rPr>
              <a:t>dat</a:t>
            </a:r>
            <a:r>
              <a:rPr lang="fr-FR" sz="1600" dirty="0">
                <a:latin typeface="Arial"/>
                <a:cs typeface="Arial"/>
              </a:rPr>
              <a:t> </a:t>
            </a:r>
            <a:r>
              <a:rPr lang="fr-FR" sz="1600" dirty="0" err="1">
                <a:latin typeface="Arial"/>
                <a:cs typeface="Arial"/>
              </a:rPr>
              <a:t>gezondheidsbeoordeling</a:t>
            </a:r>
            <a:r>
              <a:rPr lang="fr-FR" sz="1600" dirty="0">
                <a:latin typeface="Arial"/>
                <a:cs typeface="Arial"/>
              </a:rPr>
              <a:t> </a:t>
            </a:r>
            <a:r>
              <a:rPr lang="fr-FR" sz="1600" dirty="0" err="1">
                <a:latin typeface="Arial"/>
                <a:cs typeface="Arial"/>
              </a:rPr>
              <a:t>nodig</a:t>
            </a:r>
            <a:r>
              <a:rPr lang="fr-FR" sz="1600" dirty="0">
                <a:latin typeface="Arial"/>
                <a:cs typeface="Arial"/>
              </a:rPr>
              <a:t> </a:t>
            </a:r>
            <a:r>
              <a:rPr lang="fr-FR" sz="1600" dirty="0" err="1">
                <a:latin typeface="Arial"/>
                <a:cs typeface="Arial"/>
              </a:rPr>
              <a:t>is</a:t>
            </a:r>
            <a:endParaRPr lang="fr-FR" sz="2000" dirty="0">
              <a:latin typeface="Arial"/>
              <a:cs typeface="Arial"/>
            </a:endParaRPr>
          </a:p>
          <a:p>
            <a:pPr marL="0" indent="0">
              <a:buNone/>
            </a:pPr>
            <a:r>
              <a:rPr lang="fr-FR" dirty="0">
                <a:latin typeface="Arial"/>
                <a:cs typeface="Arial"/>
              </a:rPr>
              <a:t>		</a:t>
            </a:r>
            <a:r>
              <a:rPr lang="fr-FR" sz="1600" dirty="0">
                <a:latin typeface="Arial"/>
                <a:cs typeface="Arial"/>
              </a:rPr>
              <a:t>Excel </a:t>
            </a:r>
            <a:r>
              <a:rPr lang="fr-FR" sz="1600" dirty="0" err="1">
                <a:latin typeface="Arial"/>
                <a:cs typeface="Arial"/>
              </a:rPr>
              <a:t>tabel</a:t>
            </a:r>
            <a:r>
              <a:rPr lang="fr-FR" sz="1600" dirty="0">
                <a:latin typeface="Arial"/>
                <a:cs typeface="Arial"/>
              </a:rPr>
              <a:t> met heel </a:t>
            </a:r>
            <a:r>
              <a:rPr lang="fr-FR" sz="1600" dirty="0" err="1">
                <a:latin typeface="Arial"/>
                <a:cs typeface="Arial"/>
              </a:rPr>
              <a:t>wat</a:t>
            </a:r>
            <a:r>
              <a:rPr lang="fr-FR" sz="1600" dirty="0">
                <a:latin typeface="Arial"/>
                <a:cs typeface="Arial"/>
              </a:rPr>
              <a:t> </a:t>
            </a:r>
            <a:r>
              <a:rPr lang="fr-FR" sz="1600" dirty="0" err="1">
                <a:latin typeface="Arial"/>
                <a:cs typeface="Arial"/>
              </a:rPr>
              <a:t>studierichtingen</a:t>
            </a:r>
            <a:r>
              <a:rPr lang="fr-FR" sz="1600" dirty="0">
                <a:latin typeface="Arial"/>
                <a:cs typeface="Arial"/>
              </a:rPr>
              <a:t> GO!</a:t>
            </a:r>
            <a:endParaRPr lang="fr-FR" sz="1600" b="1" dirty="0">
              <a:latin typeface="Arial"/>
              <a:cs typeface="Arial"/>
            </a:endParaRPr>
          </a:p>
          <a:p>
            <a:pPr marL="0" indent="0">
              <a:buNone/>
            </a:pPr>
            <a:r>
              <a:rPr lang="fr-FR" dirty="0">
                <a:latin typeface="Arial"/>
                <a:cs typeface="Arial"/>
              </a:rPr>
              <a:t>		</a:t>
            </a:r>
            <a:r>
              <a:rPr lang="fr-FR" sz="1600" dirty="0" err="1">
                <a:latin typeface="Arial"/>
                <a:cs typeface="Arial"/>
              </a:rPr>
              <a:t>Geen</a:t>
            </a:r>
            <a:r>
              <a:rPr lang="fr-FR" sz="1600" dirty="0">
                <a:latin typeface="Arial"/>
                <a:cs typeface="Arial"/>
              </a:rPr>
              <a:t> WPF en niet in </a:t>
            </a:r>
            <a:r>
              <a:rPr lang="fr-FR" sz="1600" dirty="0" err="1">
                <a:latin typeface="Arial"/>
                <a:cs typeface="Arial"/>
              </a:rPr>
              <a:t>tabel</a:t>
            </a:r>
            <a:r>
              <a:rPr lang="fr-FR" sz="1600" dirty="0">
                <a:latin typeface="Arial"/>
                <a:cs typeface="Arial"/>
              </a:rPr>
              <a:t>: </a:t>
            </a:r>
          </a:p>
          <a:p>
            <a:pPr lvl="5"/>
            <a:r>
              <a:rPr lang="fr-FR" sz="1600" dirty="0" err="1">
                <a:solidFill>
                  <a:srgbClr val="004070"/>
                </a:solidFill>
                <a:latin typeface="Arial"/>
                <a:cs typeface="Arial"/>
              </a:rPr>
              <a:t>Vraag</a:t>
            </a:r>
            <a:r>
              <a:rPr lang="fr-FR" sz="1600" dirty="0">
                <a:solidFill>
                  <a:srgbClr val="004070"/>
                </a:solidFill>
                <a:latin typeface="Arial"/>
                <a:cs typeface="Arial"/>
              </a:rPr>
              <a:t> </a:t>
            </a:r>
            <a:r>
              <a:rPr lang="fr-FR" sz="1600" dirty="0" err="1">
                <a:solidFill>
                  <a:srgbClr val="004070"/>
                </a:solidFill>
                <a:latin typeface="Arial"/>
                <a:cs typeface="Arial"/>
              </a:rPr>
              <a:t>werkpostfiche</a:t>
            </a:r>
            <a:r>
              <a:rPr lang="fr-FR" sz="1600" dirty="0">
                <a:solidFill>
                  <a:srgbClr val="004070"/>
                </a:solidFill>
                <a:latin typeface="Arial"/>
                <a:cs typeface="Arial"/>
              </a:rPr>
              <a:t> op?</a:t>
            </a:r>
          </a:p>
          <a:p>
            <a:pPr lvl="5"/>
            <a:r>
              <a:rPr lang="fr-FR" sz="1600" dirty="0" err="1">
                <a:solidFill>
                  <a:srgbClr val="004070"/>
                </a:solidFill>
                <a:latin typeface="Arial"/>
                <a:cs typeface="Arial"/>
              </a:rPr>
              <a:t>Waar</a:t>
            </a:r>
            <a:r>
              <a:rPr lang="fr-FR" sz="1600" dirty="0">
                <a:solidFill>
                  <a:srgbClr val="004070"/>
                </a:solidFill>
                <a:latin typeface="Arial"/>
                <a:cs typeface="Arial"/>
              </a:rPr>
              <a:t> </a:t>
            </a:r>
            <a:r>
              <a:rPr lang="fr-FR" sz="1600" dirty="0" err="1">
                <a:solidFill>
                  <a:srgbClr val="004070"/>
                </a:solidFill>
                <a:latin typeface="Arial"/>
                <a:cs typeface="Arial"/>
              </a:rPr>
              <a:t>gaat</a:t>
            </a:r>
            <a:r>
              <a:rPr lang="fr-FR" sz="1600" dirty="0">
                <a:solidFill>
                  <a:srgbClr val="004070"/>
                </a:solidFill>
                <a:latin typeface="Arial"/>
                <a:cs typeface="Arial"/>
              </a:rPr>
              <a:t> de </a:t>
            </a:r>
            <a:r>
              <a:rPr lang="fr-FR" sz="1600" dirty="0" err="1">
                <a:solidFill>
                  <a:srgbClr val="004070"/>
                </a:solidFill>
                <a:latin typeface="Arial"/>
                <a:cs typeface="Arial"/>
              </a:rPr>
              <a:t>stagiair</a:t>
            </a:r>
            <a:r>
              <a:rPr lang="fr-FR" sz="1600" dirty="0">
                <a:solidFill>
                  <a:srgbClr val="004070"/>
                </a:solidFill>
                <a:latin typeface="Arial"/>
                <a:cs typeface="Arial"/>
              </a:rPr>
              <a:t> op stage? </a:t>
            </a:r>
          </a:p>
          <a:p>
            <a:pPr lvl="5"/>
            <a:r>
              <a:rPr lang="fr-FR" sz="1600" dirty="0" err="1">
                <a:solidFill>
                  <a:srgbClr val="004070"/>
                </a:solidFill>
                <a:latin typeface="Arial"/>
                <a:cs typeface="Arial"/>
              </a:rPr>
              <a:t>Welke</a:t>
            </a:r>
            <a:r>
              <a:rPr lang="fr-FR" sz="1600" dirty="0">
                <a:solidFill>
                  <a:srgbClr val="004070"/>
                </a:solidFill>
                <a:latin typeface="Arial"/>
                <a:cs typeface="Arial"/>
              </a:rPr>
              <a:t> </a:t>
            </a:r>
            <a:r>
              <a:rPr lang="fr-FR" sz="1600" dirty="0" err="1">
                <a:solidFill>
                  <a:srgbClr val="004070"/>
                </a:solidFill>
                <a:latin typeface="Arial"/>
                <a:cs typeface="Arial"/>
              </a:rPr>
              <a:t>taken</a:t>
            </a:r>
            <a:r>
              <a:rPr lang="fr-FR" sz="1600" dirty="0">
                <a:solidFill>
                  <a:srgbClr val="004070"/>
                </a:solidFill>
                <a:latin typeface="Arial"/>
                <a:cs typeface="Arial"/>
              </a:rPr>
              <a:t> </a:t>
            </a:r>
            <a:r>
              <a:rPr lang="fr-FR" sz="1600" dirty="0" err="1">
                <a:solidFill>
                  <a:srgbClr val="004070"/>
                </a:solidFill>
                <a:latin typeface="Arial"/>
                <a:cs typeface="Arial"/>
              </a:rPr>
              <a:t>zal</a:t>
            </a:r>
            <a:r>
              <a:rPr lang="fr-FR" sz="1600" dirty="0">
                <a:solidFill>
                  <a:srgbClr val="004070"/>
                </a:solidFill>
                <a:latin typeface="Arial"/>
                <a:cs typeface="Arial"/>
              </a:rPr>
              <a:t> </a:t>
            </a:r>
            <a:r>
              <a:rPr lang="fr-FR" sz="1600" dirty="0" err="1">
                <a:solidFill>
                  <a:srgbClr val="004070"/>
                </a:solidFill>
                <a:latin typeface="Arial"/>
                <a:cs typeface="Arial"/>
              </a:rPr>
              <a:t>hij</a:t>
            </a:r>
            <a:r>
              <a:rPr lang="fr-FR" sz="1600" dirty="0">
                <a:solidFill>
                  <a:srgbClr val="004070"/>
                </a:solidFill>
                <a:latin typeface="Arial"/>
                <a:cs typeface="Arial"/>
              </a:rPr>
              <a:t>/</a:t>
            </a:r>
            <a:r>
              <a:rPr lang="fr-FR" sz="1600" dirty="0" err="1">
                <a:solidFill>
                  <a:srgbClr val="004070"/>
                </a:solidFill>
                <a:latin typeface="Arial"/>
                <a:cs typeface="Arial"/>
              </a:rPr>
              <a:t>zij</a:t>
            </a:r>
            <a:r>
              <a:rPr lang="fr-FR" sz="1600" dirty="0">
                <a:solidFill>
                  <a:srgbClr val="004070"/>
                </a:solidFill>
                <a:latin typeface="Arial"/>
                <a:cs typeface="Arial"/>
              </a:rPr>
              <a:t> </a:t>
            </a:r>
            <a:r>
              <a:rPr lang="fr-FR" sz="1600" dirty="0" err="1">
                <a:solidFill>
                  <a:srgbClr val="004070"/>
                </a:solidFill>
                <a:latin typeface="Arial"/>
                <a:cs typeface="Arial"/>
              </a:rPr>
              <a:t>moeten</a:t>
            </a:r>
            <a:r>
              <a:rPr lang="fr-FR" sz="1600" dirty="0">
                <a:solidFill>
                  <a:srgbClr val="004070"/>
                </a:solidFill>
                <a:latin typeface="Arial"/>
                <a:cs typeface="Arial"/>
              </a:rPr>
              <a:t> </a:t>
            </a:r>
            <a:r>
              <a:rPr lang="fr-FR" sz="1600" dirty="0" err="1">
                <a:solidFill>
                  <a:srgbClr val="004070"/>
                </a:solidFill>
                <a:latin typeface="Arial"/>
                <a:cs typeface="Arial"/>
              </a:rPr>
              <a:t>uitvoeren</a:t>
            </a:r>
            <a:r>
              <a:rPr lang="fr-FR" sz="1600" dirty="0">
                <a:solidFill>
                  <a:srgbClr val="004070"/>
                </a:solidFill>
                <a:latin typeface="Arial"/>
                <a:cs typeface="Arial"/>
              </a:rPr>
              <a:t>?</a:t>
            </a:r>
            <a:r>
              <a:rPr lang="fr-FR" sz="1200" dirty="0">
                <a:solidFill>
                  <a:srgbClr val="004070"/>
                </a:solidFill>
                <a:latin typeface="Arial"/>
                <a:cs typeface="Arial"/>
              </a:rPr>
              <a:t>	</a:t>
            </a:r>
            <a:r>
              <a:rPr lang="fr-FR" sz="1200" dirty="0">
                <a:latin typeface="Arial"/>
                <a:cs typeface="Arial"/>
              </a:rPr>
              <a:t>		</a:t>
            </a:r>
          </a:p>
          <a:p>
            <a:endParaRPr lang="fr-FR" sz="2000" dirty="0">
              <a:latin typeface="Arial"/>
              <a:cs typeface="Arial"/>
            </a:endParaRPr>
          </a:p>
          <a:p>
            <a:r>
              <a:rPr lang="fr-FR" sz="2000" dirty="0" err="1">
                <a:latin typeface="Arial"/>
                <a:cs typeface="Arial"/>
              </a:rPr>
              <a:t>Kijkstages</a:t>
            </a:r>
            <a:r>
              <a:rPr lang="fr-FR" sz="2000" dirty="0">
                <a:latin typeface="Arial"/>
                <a:cs typeface="Arial"/>
              </a:rPr>
              <a:t> →  </a:t>
            </a:r>
            <a:r>
              <a:rPr lang="fr-FR" sz="2000" dirty="0" err="1">
                <a:latin typeface="Arial"/>
                <a:cs typeface="Arial"/>
              </a:rPr>
              <a:t>geen</a:t>
            </a:r>
            <a:r>
              <a:rPr lang="fr-FR" sz="2000" dirty="0">
                <a:latin typeface="Arial"/>
                <a:cs typeface="Arial"/>
              </a:rPr>
              <a:t> </a:t>
            </a:r>
            <a:r>
              <a:rPr lang="fr-FR" sz="2000" dirty="0" err="1">
                <a:latin typeface="Arial"/>
                <a:cs typeface="Arial"/>
              </a:rPr>
              <a:t>gezondheidstoezicht</a:t>
            </a:r>
            <a:r>
              <a:rPr lang="fr-FR" sz="2000" dirty="0">
                <a:latin typeface="Arial"/>
                <a:cs typeface="Arial"/>
              </a:rPr>
              <a:t> </a:t>
            </a:r>
          </a:p>
          <a:p>
            <a:r>
              <a:rPr lang="fr-FR" sz="2000" dirty="0" err="1">
                <a:latin typeface="Arial"/>
                <a:cs typeface="Arial"/>
              </a:rPr>
              <a:t>Duaal</a:t>
            </a:r>
            <a:r>
              <a:rPr lang="fr-FR" sz="2000" dirty="0">
                <a:latin typeface="Arial"/>
                <a:cs typeface="Arial"/>
              </a:rPr>
              <a:t> </a:t>
            </a:r>
            <a:r>
              <a:rPr lang="fr-FR" sz="2000" dirty="0" err="1">
                <a:latin typeface="Arial"/>
                <a:cs typeface="Arial"/>
              </a:rPr>
              <a:t>leren</a:t>
            </a:r>
            <a:r>
              <a:rPr lang="fr-FR" sz="2000" dirty="0">
                <a:latin typeface="Arial"/>
                <a:cs typeface="Arial"/>
              </a:rPr>
              <a:t> → </a:t>
            </a:r>
            <a:r>
              <a:rPr lang="fr-FR" sz="2000" dirty="0" err="1">
                <a:latin typeface="Arial"/>
                <a:cs typeface="Arial"/>
              </a:rPr>
              <a:t>bezoldiging</a:t>
            </a:r>
            <a:r>
              <a:rPr lang="fr-FR" sz="2000" dirty="0">
                <a:latin typeface="Arial"/>
                <a:cs typeface="Arial"/>
              </a:rPr>
              <a:t> </a:t>
            </a:r>
            <a:r>
              <a:rPr lang="fr-FR" sz="2000" dirty="0" err="1">
                <a:latin typeface="Arial"/>
                <a:cs typeface="Arial"/>
              </a:rPr>
              <a:t>door</a:t>
            </a:r>
            <a:r>
              <a:rPr lang="fr-FR" sz="2000" dirty="0">
                <a:latin typeface="Arial"/>
                <a:cs typeface="Arial"/>
              </a:rPr>
              <a:t> de </a:t>
            </a:r>
            <a:r>
              <a:rPr lang="fr-FR" sz="2000" dirty="0" err="1">
                <a:latin typeface="Arial"/>
                <a:cs typeface="Arial"/>
              </a:rPr>
              <a:t>werkgever</a:t>
            </a:r>
            <a:r>
              <a:rPr lang="fr-FR" sz="2000" dirty="0">
                <a:latin typeface="Arial"/>
                <a:cs typeface="Arial"/>
              </a:rPr>
              <a:t> → </a:t>
            </a:r>
            <a:r>
              <a:rPr lang="fr-FR" sz="2000" dirty="0" err="1">
                <a:latin typeface="Arial"/>
                <a:cs typeface="Arial"/>
              </a:rPr>
              <a:t>gezondheidstoezicht</a:t>
            </a:r>
            <a:r>
              <a:rPr lang="fr-FR" sz="2000" dirty="0">
                <a:latin typeface="Arial"/>
                <a:cs typeface="Arial"/>
              </a:rPr>
              <a:t> </a:t>
            </a:r>
            <a:r>
              <a:rPr lang="fr-FR" sz="2000" dirty="0" err="1">
                <a:latin typeface="Arial"/>
                <a:cs typeface="Arial"/>
              </a:rPr>
              <a:t>door</a:t>
            </a:r>
            <a:r>
              <a:rPr lang="fr-FR" sz="2000" dirty="0">
                <a:latin typeface="Arial"/>
                <a:cs typeface="Arial"/>
              </a:rPr>
              <a:t> de </a:t>
            </a:r>
            <a:r>
              <a:rPr lang="fr-FR" sz="2000" dirty="0" err="1">
                <a:latin typeface="Arial"/>
                <a:cs typeface="Arial"/>
              </a:rPr>
              <a:t>werkgever</a:t>
            </a:r>
            <a:endParaRPr lang="fr-FR" sz="2000" dirty="0">
              <a:latin typeface="Arial"/>
              <a:cs typeface="Arial"/>
            </a:endParaRPr>
          </a:p>
          <a:p>
            <a:pPr marL="0" indent="0">
              <a:buNone/>
            </a:pPr>
            <a:endParaRPr lang="nl-NL" dirty="0">
              <a:latin typeface="Arial"/>
              <a:cs typeface="Arial"/>
            </a:endParaRPr>
          </a:p>
          <a:p>
            <a:pPr marL="0" indent="0">
              <a:buNone/>
            </a:pPr>
            <a:endParaRPr lang="nl-NL" dirty="0">
              <a:latin typeface="Arial"/>
              <a:cs typeface="Arial"/>
            </a:endParaRPr>
          </a:p>
        </p:txBody>
      </p:sp>
      <p:sp>
        <p:nvSpPr>
          <p:cNvPr id="4" name="Pijl: rechts 3">
            <a:extLst>
              <a:ext uri="{FF2B5EF4-FFF2-40B4-BE49-F238E27FC236}">
                <a16:creationId xmlns:a16="http://schemas.microsoft.com/office/drawing/2014/main" id="{9C069D5E-0667-26E6-0919-882B8106DC20}"/>
              </a:ext>
            </a:extLst>
          </p:cNvPr>
          <p:cNvSpPr/>
          <p:nvPr/>
        </p:nvSpPr>
        <p:spPr>
          <a:xfrm>
            <a:off x="1462547" y="2617302"/>
            <a:ext cx="717755" cy="1573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Pijl: rechts 4">
            <a:extLst>
              <a:ext uri="{FF2B5EF4-FFF2-40B4-BE49-F238E27FC236}">
                <a16:creationId xmlns:a16="http://schemas.microsoft.com/office/drawing/2014/main" id="{9A975371-D849-7A9D-DA9C-1F267026986F}"/>
              </a:ext>
            </a:extLst>
          </p:cNvPr>
          <p:cNvSpPr/>
          <p:nvPr/>
        </p:nvSpPr>
        <p:spPr>
          <a:xfrm>
            <a:off x="1462547" y="3058529"/>
            <a:ext cx="717755" cy="1573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ijl: rechts 5">
            <a:extLst>
              <a:ext uri="{FF2B5EF4-FFF2-40B4-BE49-F238E27FC236}">
                <a16:creationId xmlns:a16="http://schemas.microsoft.com/office/drawing/2014/main" id="{C7A8C1F3-B123-0E4F-2792-4509C9FC7C85}"/>
              </a:ext>
            </a:extLst>
          </p:cNvPr>
          <p:cNvSpPr/>
          <p:nvPr/>
        </p:nvSpPr>
        <p:spPr>
          <a:xfrm>
            <a:off x="1462547" y="2225933"/>
            <a:ext cx="717755" cy="1573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149369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FFB7A3-C397-05B3-88B6-8D30724E9749}"/>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23631EC8-D77C-590C-DB32-B9777A1E9B68}"/>
              </a:ext>
            </a:extLst>
          </p:cNvPr>
          <p:cNvSpPr>
            <a:spLocks noGrp="1"/>
          </p:cNvSpPr>
          <p:nvPr>
            <p:ph type="title"/>
          </p:nvPr>
        </p:nvSpPr>
        <p:spPr/>
        <p:txBody>
          <a:bodyPr/>
          <a:lstStyle/>
          <a:p>
            <a:r>
              <a:rPr lang="fr-FR" sz="4400" err="1">
                <a:latin typeface="Arial"/>
                <a:cs typeface="Arial"/>
              </a:rPr>
              <a:t>Welke</a:t>
            </a:r>
            <a:r>
              <a:rPr lang="fr-FR" sz="4400">
                <a:latin typeface="Arial"/>
                <a:cs typeface="Arial"/>
              </a:rPr>
              <a:t> </a:t>
            </a:r>
            <a:r>
              <a:rPr lang="fr-FR" sz="4400" err="1">
                <a:latin typeface="Arial"/>
                <a:cs typeface="Arial"/>
              </a:rPr>
              <a:t>stagiairs</a:t>
            </a:r>
            <a:r>
              <a:rPr lang="fr-FR" sz="4400">
                <a:latin typeface="Arial"/>
                <a:cs typeface="Arial"/>
              </a:rPr>
              <a:t> </a:t>
            </a:r>
            <a:r>
              <a:rPr lang="fr-FR" sz="4400" err="1">
                <a:latin typeface="Arial"/>
                <a:cs typeface="Arial"/>
              </a:rPr>
              <a:t>komen</a:t>
            </a:r>
            <a:r>
              <a:rPr lang="fr-FR" sz="4400">
                <a:latin typeface="Arial"/>
                <a:cs typeface="Arial"/>
              </a:rPr>
              <a:t> op </a:t>
            </a:r>
            <a:r>
              <a:rPr lang="fr-FR" sz="4400" err="1">
                <a:latin typeface="Arial"/>
                <a:cs typeface="Arial"/>
              </a:rPr>
              <a:t>onderzoek</a:t>
            </a:r>
            <a:r>
              <a:rPr lang="fr-FR" sz="4400">
                <a:latin typeface="Arial"/>
                <a:cs typeface="Arial"/>
              </a:rPr>
              <a:t>?</a:t>
            </a:r>
            <a:endParaRPr lang="fr-FR" sz="4400"/>
          </a:p>
        </p:txBody>
      </p:sp>
      <p:sp>
        <p:nvSpPr>
          <p:cNvPr id="3" name="Espace réservé du texte 2">
            <a:extLst>
              <a:ext uri="{FF2B5EF4-FFF2-40B4-BE49-F238E27FC236}">
                <a16:creationId xmlns:a16="http://schemas.microsoft.com/office/drawing/2014/main" id="{7A471B73-84CE-F097-4F41-B25D0E314259}"/>
              </a:ext>
            </a:extLst>
          </p:cNvPr>
          <p:cNvSpPr>
            <a:spLocks noGrp="1"/>
          </p:cNvSpPr>
          <p:nvPr>
            <p:ph type="body" sz="quarter" idx="10"/>
          </p:nvPr>
        </p:nvSpPr>
        <p:spPr>
          <a:xfrm>
            <a:off x="542923" y="1297858"/>
            <a:ext cx="10515600" cy="5401880"/>
          </a:xfrm>
        </p:spPr>
        <p:txBody>
          <a:bodyPr vert="horz" lIns="91440" tIns="45720" rIns="91440" bIns="45720" rtlCol="0" anchor="t">
            <a:normAutofit/>
          </a:bodyPr>
          <a:lstStyle/>
          <a:p>
            <a:r>
              <a:rPr lang="fr-FR" dirty="0">
                <a:latin typeface="Arial"/>
                <a:cs typeface="Arial"/>
              </a:rPr>
              <a:t>Cohezio: </a:t>
            </a:r>
            <a:r>
              <a:rPr lang="fr-FR" b="1" dirty="0" err="1">
                <a:latin typeface="Arial"/>
                <a:cs typeface="Arial"/>
              </a:rPr>
              <a:t>risicoklassen</a:t>
            </a:r>
            <a:r>
              <a:rPr lang="fr-FR" b="1" dirty="0">
                <a:latin typeface="Arial"/>
                <a:cs typeface="Arial"/>
              </a:rPr>
              <a:t> </a:t>
            </a:r>
          </a:p>
          <a:p>
            <a:pPr lvl="1"/>
            <a:r>
              <a:rPr lang="fr-FR" dirty="0" err="1">
                <a:latin typeface="Arial"/>
                <a:cs typeface="Arial"/>
              </a:rPr>
              <a:t>Zichtbaar</a:t>
            </a:r>
            <a:r>
              <a:rPr lang="fr-FR" dirty="0">
                <a:latin typeface="Arial"/>
                <a:cs typeface="Arial"/>
              </a:rPr>
              <a:t> op Cohezio4U</a:t>
            </a:r>
          </a:p>
          <a:p>
            <a:pPr lvl="1"/>
            <a:r>
              <a:rPr lang="fr-FR" dirty="0">
                <a:latin typeface="Arial"/>
                <a:cs typeface="Arial"/>
              </a:rPr>
              <a:t>Excel file Cohezio </a:t>
            </a:r>
          </a:p>
          <a:p>
            <a:pPr marL="457200" lvl="1" indent="0">
              <a:buNone/>
            </a:pPr>
            <a:endParaRPr lang="fr-FR" dirty="0">
              <a:latin typeface="Arial"/>
              <a:cs typeface="Arial"/>
            </a:endParaRPr>
          </a:p>
          <a:p>
            <a:r>
              <a:rPr lang="fr-FR" b="1" dirty="0">
                <a:latin typeface="Arial"/>
                <a:cs typeface="Arial"/>
              </a:rPr>
              <a:t>Elke </a:t>
            </a:r>
            <a:r>
              <a:rPr lang="fr-FR" b="1" dirty="0" err="1">
                <a:latin typeface="Arial"/>
                <a:cs typeface="Arial"/>
              </a:rPr>
              <a:t>stagiair</a:t>
            </a:r>
            <a:r>
              <a:rPr lang="fr-FR" b="1" dirty="0">
                <a:latin typeface="Arial"/>
                <a:cs typeface="Arial"/>
              </a:rPr>
              <a:t> </a:t>
            </a:r>
            <a:r>
              <a:rPr lang="fr-FR" dirty="0" err="1">
                <a:latin typeface="Arial"/>
                <a:cs typeface="Arial"/>
              </a:rPr>
              <a:t>dient</a:t>
            </a:r>
            <a:r>
              <a:rPr lang="fr-FR" dirty="0">
                <a:latin typeface="Arial"/>
                <a:cs typeface="Arial"/>
              </a:rPr>
              <a:t> </a:t>
            </a:r>
            <a:r>
              <a:rPr lang="fr-FR" dirty="0" err="1">
                <a:latin typeface="Arial"/>
                <a:cs typeface="Arial"/>
              </a:rPr>
              <a:t>gekoppeld</a:t>
            </a:r>
            <a:r>
              <a:rPr lang="fr-FR" dirty="0">
                <a:latin typeface="Arial"/>
                <a:cs typeface="Arial"/>
              </a:rPr>
              <a:t> te </a:t>
            </a:r>
            <a:r>
              <a:rPr lang="fr-FR" dirty="0" err="1">
                <a:latin typeface="Arial"/>
                <a:cs typeface="Arial"/>
              </a:rPr>
              <a:t>worden</a:t>
            </a:r>
            <a:r>
              <a:rPr lang="fr-FR" dirty="0">
                <a:latin typeface="Arial"/>
                <a:cs typeface="Arial"/>
              </a:rPr>
              <a:t> </a:t>
            </a:r>
            <a:r>
              <a:rPr lang="fr-FR" dirty="0" err="1">
                <a:latin typeface="Arial"/>
                <a:cs typeface="Arial"/>
              </a:rPr>
              <a:t>aan</a:t>
            </a:r>
            <a:r>
              <a:rPr lang="fr-FR" dirty="0">
                <a:latin typeface="Arial"/>
                <a:cs typeface="Arial"/>
              </a:rPr>
              <a:t> </a:t>
            </a:r>
            <a:r>
              <a:rPr lang="fr-FR" dirty="0" err="1">
                <a:latin typeface="Arial"/>
                <a:cs typeface="Arial"/>
              </a:rPr>
              <a:t>een</a:t>
            </a:r>
            <a:r>
              <a:rPr lang="fr-FR" dirty="0">
                <a:latin typeface="Arial"/>
                <a:cs typeface="Arial"/>
              </a:rPr>
              <a:t> </a:t>
            </a:r>
            <a:r>
              <a:rPr lang="fr-FR" dirty="0" err="1">
                <a:latin typeface="Arial"/>
                <a:cs typeface="Arial"/>
              </a:rPr>
              <a:t>risicoklasse</a:t>
            </a:r>
            <a:endParaRPr lang="fr-FR" dirty="0">
              <a:latin typeface="Arial"/>
              <a:cs typeface="Arial"/>
            </a:endParaRPr>
          </a:p>
          <a:p>
            <a:pPr marL="0" indent="0">
              <a:buNone/>
            </a:pPr>
            <a:endParaRPr lang="fr-FR" dirty="0">
              <a:latin typeface="Arial"/>
              <a:cs typeface="Arial"/>
            </a:endParaRPr>
          </a:p>
          <a:p>
            <a:r>
              <a:rPr lang="fr-FR" b="1" dirty="0">
                <a:latin typeface="Arial"/>
                <a:cs typeface="Arial"/>
              </a:rPr>
              <a:t>Niet </a:t>
            </a:r>
            <a:r>
              <a:rPr lang="fr-FR" b="1" dirty="0" err="1">
                <a:latin typeface="Arial"/>
                <a:cs typeface="Arial"/>
              </a:rPr>
              <a:t>altijd</a:t>
            </a:r>
            <a:r>
              <a:rPr lang="fr-FR" b="1" dirty="0">
                <a:latin typeface="Arial"/>
                <a:cs typeface="Arial"/>
              </a:rPr>
              <a:t> 1-1 </a:t>
            </a:r>
            <a:r>
              <a:rPr lang="fr-FR" b="1" dirty="0" err="1">
                <a:latin typeface="Arial"/>
                <a:cs typeface="Arial"/>
              </a:rPr>
              <a:t>link</a:t>
            </a:r>
            <a:r>
              <a:rPr lang="fr-FR" b="1" dirty="0">
                <a:latin typeface="Arial"/>
                <a:cs typeface="Arial"/>
              </a:rPr>
              <a:t> </a:t>
            </a:r>
            <a:r>
              <a:rPr lang="fr-FR" dirty="0">
                <a:latin typeface="Arial"/>
                <a:cs typeface="Arial"/>
              </a:rPr>
              <a:t>met de </a:t>
            </a:r>
            <a:r>
              <a:rPr lang="fr-FR" dirty="0" err="1">
                <a:latin typeface="Arial"/>
                <a:cs typeface="Arial"/>
              </a:rPr>
              <a:t>naam</a:t>
            </a:r>
            <a:r>
              <a:rPr lang="fr-FR" dirty="0">
                <a:latin typeface="Arial"/>
                <a:cs typeface="Arial"/>
              </a:rPr>
              <a:t> van de </a:t>
            </a:r>
            <a:r>
              <a:rPr lang="fr-FR" dirty="0" err="1">
                <a:latin typeface="Arial"/>
                <a:cs typeface="Arial"/>
              </a:rPr>
              <a:t>opleiding</a:t>
            </a:r>
            <a:r>
              <a:rPr lang="fr-FR" dirty="0">
                <a:latin typeface="Arial"/>
                <a:cs typeface="Arial"/>
              </a:rPr>
              <a:t> → </a:t>
            </a:r>
            <a:r>
              <a:rPr lang="fr-FR" b="1" dirty="0" err="1">
                <a:latin typeface="Arial"/>
                <a:cs typeface="Arial"/>
              </a:rPr>
              <a:t>meest</a:t>
            </a:r>
            <a:r>
              <a:rPr lang="fr-FR" b="1" dirty="0">
                <a:latin typeface="Arial"/>
                <a:cs typeface="Arial"/>
              </a:rPr>
              <a:t> </a:t>
            </a:r>
            <a:r>
              <a:rPr lang="fr-FR" b="1" dirty="0" err="1">
                <a:latin typeface="Arial"/>
                <a:cs typeface="Arial"/>
              </a:rPr>
              <a:t>gepaste</a:t>
            </a:r>
            <a:r>
              <a:rPr lang="fr-FR" b="1" dirty="0">
                <a:latin typeface="Arial"/>
                <a:cs typeface="Arial"/>
              </a:rPr>
              <a:t> </a:t>
            </a:r>
            <a:r>
              <a:rPr lang="fr-FR" dirty="0" err="1">
                <a:latin typeface="Arial"/>
                <a:cs typeface="Arial"/>
              </a:rPr>
              <a:t>risicoklasse</a:t>
            </a:r>
            <a:endParaRPr lang="fr-FR" dirty="0">
              <a:latin typeface="Arial"/>
              <a:cs typeface="Arial"/>
            </a:endParaRPr>
          </a:p>
          <a:p>
            <a:pPr marL="0" indent="0">
              <a:buNone/>
            </a:pPr>
            <a:endParaRPr lang="fr-FR" dirty="0">
              <a:latin typeface="Arial"/>
              <a:cs typeface="Arial"/>
            </a:endParaRPr>
          </a:p>
          <a:p>
            <a:r>
              <a:rPr lang="fr-FR" dirty="0" err="1">
                <a:latin typeface="Arial"/>
                <a:cs typeface="Arial"/>
              </a:rPr>
              <a:t>Geen</a:t>
            </a:r>
            <a:r>
              <a:rPr lang="fr-FR" dirty="0">
                <a:latin typeface="Arial"/>
                <a:cs typeface="Arial"/>
              </a:rPr>
              <a:t> </a:t>
            </a:r>
            <a:r>
              <a:rPr lang="fr-FR" dirty="0" err="1">
                <a:latin typeface="Arial"/>
                <a:cs typeface="Arial"/>
              </a:rPr>
              <a:t>gepaste</a:t>
            </a:r>
            <a:r>
              <a:rPr lang="fr-FR" dirty="0">
                <a:latin typeface="Arial"/>
                <a:cs typeface="Arial"/>
              </a:rPr>
              <a:t> </a:t>
            </a:r>
            <a:r>
              <a:rPr lang="fr-FR" dirty="0" err="1">
                <a:latin typeface="Arial"/>
                <a:cs typeface="Arial"/>
              </a:rPr>
              <a:t>risicoklasse</a:t>
            </a:r>
            <a:r>
              <a:rPr lang="fr-FR" dirty="0">
                <a:latin typeface="Arial"/>
                <a:cs typeface="Arial"/>
              </a:rPr>
              <a:t> → </a:t>
            </a:r>
            <a:r>
              <a:rPr lang="fr-FR" dirty="0" err="1">
                <a:latin typeface="Arial"/>
                <a:cs typeface="Arial"/>
              </a:rPr>
              <a:t>nieuwe</a:t>
            </a:r>
            <a:r>
              <a:rPr lang="fr-FR" dirty="0">
                <a:latin typeface="Arial"/>
                <a:cs typeface="Arial"/>
              </a:rPr>
              <a:t> </a:t>
            </a:r>
            <a:r>
              <a:rPr lang="fr-FR" dirty="0" err="1">
                <a:latin typeface="Arial"/>
                <a:cs typeface="Arial"/>
              </a:rPr>
              <a:t>risicoklasse</a:t>
            </a:r>
            <a:r>
              <a:rPr lang="fr-FR" dirty="0">
                <a:latin typeface="Arial"/>
                <a:cs typeface="Arial"/>
              </a:rPr>
              <a:t> op basis van de </a:t>
            </a:r>
            <a:r>
              <a:rPr lang="fr-FR" dirty="0" err="1">
                <a:latin typeface="Arial"/>
                <a:cs typeface="Arial"/>
              </a:rPr>
              <a:t>werkpostfiche</a:t>
            </a:r>
            <a:endParaRPr lang="fr-FR" dirty="0">
              <a:latin typeface="Arial"/>
              <a:cs typeface="Arial"/>
            </a:endParaRPr>
          </a:p>
          <a:p>
            <a:endParaRPr lang="fr-FR" dirty="0">
              <a:latin typeface="Arial"/>
              <a:cs typeface="Arial"/>
            </a:endParaRPr>
          </a:p>
          <a:p>
            <a:pPr marL="0" indent="0">
              <a:buNone/>
            </a:pPr>
            <a:endParaRPr lang="fr-FR" dirty="0">
              <a:latin typeface="Arial"/>
              <a:cs typeface="Arial"/>
            </a:endParaRPr>
          </a:p>
          <a:p>
            <a:pPr marL="0" indent="0">
              <a:buNone/>
            </a:pPr>
            <a:endParaRPr lang="nl-NL" dirty="0">
              <a:latin typeface="Arial"/>
              <a:cs typeface="Arial"/>
            </a:endParaRPr>
          </a:p>
        </p:txBody>
      </p:sp>
    </p:spTree>
    <p:extLst>
      <p:ext uri="{BB962C8B-B14F-4D97-AF65-F5344CB8AC3E}">
        <p14:creationId xmlns:p14="http://schemas.microsoft.com/office/powerpoint/2010/main" val="29949477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br>
              <a:rPr lang="fr-FR" dirty="0">
                <a:solidFill>
                  <a:srgbClr val="F39200"/>
                </a:solidFill>
              </a:rPr>
            </a:br>
            <a:r>
              <a:rPr lang="fr-FR" dirty="0" err="1">
                <a:solidFill>
                  <a:srgbClr val="F39200"/>
                </a:solidFill>
              </a:rPr>
              <a:t>Voorbereiding</a:t>
            </a:r>
            <a:r>
              <a:rPr lang="fr-FR" dirty="0">
                <a:solidFill>
                  <a:srgbClr val="F39200"/>
                </a:solidFill>
              </a:rPr>
              <a:t> </a:t>
            </a:r>
            <a:r>
              <a:rPr lang="fr-FR" dirty="0" err="1">
                <a:solidFill>
                  <a:srgbClr val="F39200"/>
                </a:solidFill>
              </a:rPr>
              <a:t>gezondheidstoezicht</a:t>
            </a:r>
            <a:r>
              <a:rPr lang="fr-FR" dirty="0">
                <a:solidFill>
                  <a:srgbClr val="F39200"/>
                </a:solidFill>
              </a:rPr>
              <a:t> </a:t>
            </a:r>
            <a:r>
              <a:rPr lang="fr-FR" dirty="0" err="1">
                <a:solidFill>
                  <a:srgbClr val="F39200"/>
                </a:solidFill>
              </a:rPr>
              <a:t>stagiairs</a:t>
            </a:r>
            <a:endParaRPr lang="fr-FR" dirty="0">
              <a:solidFill>
                <a:srgbClr val="F39200"/>
              </a:solidFill>
            </a:endParaRPr>
          </a:p>
        </p:txBody>
      </p:sp>
    </p:spTree>
    <p:extLst>
      <p:ext uri="{BB962C8B-B14F-4D97-AF65-F5344CB8AC3E}">
        <p14:creationId xmlns:p14="http://schemas.microsoft.com/office/powerpoint/2010/main" val="32771072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1633CD-12A1-2B0D-5BF3-4DA5EEC6279E}"/>
              </a:ext>
            </a:extLst>
          </p:cNvPr>
          <p:cNvSpPr>
            <a:spLocks noGrp="1"/>
          </p:cNvSpPr>
          <p:nvPr>
            <p:ph type="title"/>
          </p:nvPr>
        </p:nvSpPr>
        <p:spPr>
          <a:xfrm>
            <a:off x="542923" y="370222"/>
            <a:ext cx="10515600" cy="672766"/>
          </a:xfrm>
        </p:spPr>
        <p:txBody>
          <a:bodyPr/>
          <a:lstStyle/>
          <a:p>
            <a:r>
              <a:rPr lang="fr-BE" sz="4000" dirty="0" err="1">
                <a:solidFill>
                  <a:srgbClr val="009FE3"/>
                </a:solidFill>
              </a:rPr>
              <a:t>Voorbereiding</a:t>
            </a:r>
            <a:r>
              <a:rPr lang="fr-BE" sz="4000" dirty="0">
                <a:solidFill>
                  <a:srgbClr val="009FE3"/>
                </a:solidFill>
              </a:rPr>
              <a:t> </a:t>
            </a:r>
            <a:r>
              <a:rPr lang="fr-BE" sz="4000" dirty="0" err="1">
                <a:solidFill>
                  <a:srgbClr val="009FE3"/>
                </a:solidFill>
              </a:rPr>
              <a:t>gezondheidstoezicht</a:t>
            </a:r>
            <a:endParaRPr lang="en-US" sz="4000" dirty="0">
              <a:solidFill>
                <a:srgbClr val="009FE3"/>
              </a:solidFill>
            </a:endParaRPr>
          </a:p>
        </p:txBody>
      </p:sp>
      <p:sp>
        <p:nvSpPr>
          <p:cNvPr id="3" name="Tijdelijke aanduiding voor tekst 2">
            <a:extLst>
              <a:ext uri="{FF2B5EF4-FFF2-40B4-BE49-F238E27FC236}">
                <a16:creationId xmlns:a16="http://schemas.microsoft.com/office/drawing/2014/main" id="{A3C93BDD-3ECB-E3C4-8D01-AD4F9355D285}"/>
              </a:ext>
            </a:extLst>
          </p:cNvPr>
          <p:cNvSpPr>
            <a:spLocks noGrp="1"/>
          </p:cNvSpPr>
          <p:nvPr>
            <p:ph type="body" sz="quarter" idx="10"/>
          </p:nvPr>
        </p:nvSpPr>
        <p:spPr/>
        <p:txBody>
          <a:bodyPr/>
          <a:lstStyle/>
          <a:p>
            <a:r>
              <a:rPr lang="fr-BE" sz="1800" dirty="0" err="1">
                <a:latin typeface="Arial" panose="020B0604020202020204" pitchFamily="34" charset="0"/>
                <a:cs typeface="Arial" panose="020B0604020202020204" pitchFamily="34" charset="0"/>
              </a:rPr>
              <a:t>Informeer</a:t>
            </a:r>
            <a:r>
              <a:rPr lang="fr-BE" sz="1800" dirty="0">
                <a:latin typeface="Arial" panose="020B0604020202020204" pitchFamily="34" charset="0"/>
                <a:cs typeface="Arial" panose="020B0604020202020204" pitchFamily="34" charset="0"/>
              </a:rPr>
              <a:t> de </a:t>
            </a:r>
            <a:r>
              <a:rPr lang="fr-BE" sz="1800" dirty="0" err="1">
                <a:latin typeface="Arial" panose="020B0604020202020204" pitchFamily="34" charset="0"/>
                <a:cs typeface="Arial" panose="020B0604020202020204" pitchFamily="34" charset="0"/>
              </a:rPr>
              <a:t>student</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aan</a:t>
            </a:r>
            <a:r>
              <a:rPr lang="fr-BE" sz="1800" dirty="0">
                <a:latin typeface="Arial" panose="020B0604020202020204" pitchFamily="34" charset="0"/>
                <a:cs typeface="Arial" panose="020B0604020202020204" pitchFamily="34" charset="0"/>
              </a:rPr>
              <a:t> de hand van </a:t>
            </a:r>
            <a:r>
              <a:rPr lang="fr-BE" sz="1800" dirty="0" err="1">
                <a:latin typeface="Arial" panose="020B0604020202020204" pitchFamily="34" charset="0"/>
                <a:cs typeface="Arial" panose="020B0604020202020204" pitchFamily="34" charset="0"/>
              </a:rPr>
              <a:t>een</a:t>
            </a:r>
            <a:r>
              <a:rPr lang="fr-BE" sz="1800" dirty="0">
                <a:latin typeface="Arial" panose="020B0604020202020204" pitchFamily="34" charset="0"/>
                <a:cs typeface="Arial" panose="020B0604020202020204" pitchFamily="34" charset="0"/>
              </a:rPr>
              <a:t> </a:t>
            </a:r>
            <a:r>
              <a:rPr lang="fr-BE" sz="1800" b="1" dirty="0" err="1">
                <a:latin typeface="Arial" panose="020B0604020202020204" pitchFamily="34" charset="0"/>
                <a:cs typeface="Arial" panose="020B0604020202020204" pitchFamily="34" charset="0"/>
              </a:rPr>
              <a:t>klassikale</a:t>
            </a:r>
            <a:r>
              <a:rPr lang="fr-BE" sz="1800" b="1" dirty="0">
                <a:latin typeface="Arial" panose="020B0604020202020204" pitchFamily="34" charset="0"/>
                <a:cs typeface="Arial" panose="020B0604020202020204" pitchFamily="34" charset="0"/>
              </a:rPr>
              <a:t> </a:t>
            </a:r>
            <a:r>
              <a:rPr lang="fr-BE" sz="1800" b="1" dirty="0" err="1">
                <a:latin typeface="Arial" panose="020B0604020202020204" pitchFamily="34" charset="0"/>
                <a:cs typeface="Arial" panose="020B0604020202020204" pitchFamily="34" charset="0"/>
              </a:rPr>
              <a:t>infosessie</a:t>
            </a:r>
            <a:endParaRPr lang="fr-BE" sz="1800" b="1" dirty="0">
              <a:latin typeface="Arial" panose="020B0604020202020204" pitchFamily="34" charset="0"/>
              <a:cs typeface="Arial" panose="020B0604020202020204" pitchFamily="34" charset="0"/>
            </a:endParaRPr>
          </a:p>
          <a:p>
            <a:pPr marL="457200" lvl="1" indent="0">
              <a:buNone/>
            </a:pP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Gebruik</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hiervoor</a:t>
            </a:r>
            <a:r>
              <a:rPr lang="fr-BE" sz="1800" dirty="0">
                <a:latin typeface="Arial" panose="020B0604020202020204" pitchFamily="34" charset="0"/>
                <a:cs typeface="Arial" panose="020B0604020202020204" pitchFamily="34" charset="0"/>
              </a:rPr>
              <a:t> de </a:t>
            </a:r>
            <a:r>
              <a:rPr lang="fr-BE" sz="1800" u="sng" dirty="0" err="1">
                <a:latin typeface="Arial" panose="020B0604020202020204" pitchFamily="34" charset="0"/>
                <a:cs typeface="Arial" panose="020B0604020202020204" pitchFamily="34" charset="0"/>
              </a:rPr>
              <a:t>presentatie</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infosessie</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stagiairs</a:t>
            </a:r>
            <a:r>
              <a:rPr lang="fr-BE" sz="1800" dirty="0">
                <a:latin typeface="Arial" panose="020B0604020202020204" pitchFamily="34" charset="0"/>
                <a:cs typeface="Arial" panose="020B0604020202020204" pitchFamily="34" charset="0"/>
              </a:rPr>
              <a:t> Cohezio</a:t>
            </a:r>
          </a:p>
          <a:p>
            <a:pPr>
              <a:buFont typeface="Arial" panose="020B0604020202020204" pitchFamily="34" charset="0"/>
              <a:buChar char="•"/>
            </a:pPr>
            <a:endParaRPr lang="fr-BE" sz="1800" dirty="0">
              <a:latin typeface="Arial" panose="020B0604020202020204" pitchFamily="34" charset="0"/>
              <a:cs typeface="Arial" panose="020B0604020202020204" pitchFamily="34" charset="0"/>
            </a:endParaRPr>
          </a:p>
          <a:p>
            <a:pPr marL="0" indent="0">
              <a:buNone/>
            </a:pPr>
            <a:r>
              <a:rPr lang="fr-BE" sz="1800" dirty="0" err="1">
                <a:latin typeface="Arial" panose="020B0604020202020204" pitchFamily="34" charset="0"/>
                <a:cs typeface="Arial" panose="020B0604020202020204" pitchFamily="34" charset="0"/>
              </a:rPr>
              <a:t>Geef</a:t>
            </a:r>
            <a:r>
              <a:rPr lang="fr-BE" sz="1800" dirty="0">
                <a:latin typeface="Arial" panose="020B0604020202020204" pitchFamily="34" charset="0"/>
                <a:cs typeface="Arial" panose="020B0604020202020204" pitchFamily="34" charset="0"/>
              </a:rPr>
              <a:t> de </a:t>
            </a:r>
            <a:r>
              <a:rPr lang="fr-BE" sz="1800" dirty="0" err="1">
                <a:latin typeface="Arial" panose="020B0604020202020204" pitchFamily="34" charset="0"/>
                <a:cs typeface="Arial" panose="020B0604020202020204" pitchFamily="34" charset="0"/>
              </a:rPr>
              <a:t>student</a:t>
            </a:r>
            <a:r>
              <a:rPr lang="fr-BE" sz="1800" dirty="0">
                <a:latin typeface="Arial" panose="020B0604020202020204" pitchFamily="34" charset="0"/>
                <a:cs typeface="Arial" panose="020B0604020202020204" pitchFamily="34" charset="0"/>
              </a:rPr>
              <a:t> </a:t>
            </a:r>
            <a:r>
              <a:rPr lang="fr-BE" sz="1800" b="1" dirty="0" err="1">
                <a:latin typeface="Arial" panose="020B0604020202020204" pitchFamily="34" charset="0"/>
                <a:cs typeface="Arial" panose="020B0604020202020204" pitchFamily="34" charset="0"/>
              </a:rPr>
              <a:t>volgende</a:t>
            </a:r>
            <a:r>
              <a:rPr lang="fr-BE" sz="1800" b="1" dirty="0">
                <a:latin typeface="Arial" panose="020B0604020202020204" pitchFamily="34" charset="0"/>
                <a:cs typeface="Arial" panose="020B0604020202020204" pitchFamily="34" charset="0"/>
              </a:rPr>
              <a:t> </a:t>
            </a:r>
            <a:r>
              <a:rPr lang="fr-BE" sz="1800" b="1" dirty="0" err="1">
                <a:latin typeface="Arial" panose="020B0604020202020204" pitchFamily="34" charset="0"/>
                <a:cs typeface="Arial" panose="020B0604020202020204" pitchFamily="34" charset="0"/>
              </a:rPr>
              <a:t>documenten</a:t>
            </a:r>
            <a:r>
              <a:rPr lang="fr-BE" sz="1800" b="1"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mee</a:t>
            </a:r>
            <a:endParaRPr lang="fr-BE" sz="1800" dirty="0">
              <a:latin typeface="Arial" panose="020B0604020202020204" pitchFamily="34" charset="0"/>
              <a:cs typeface="Arial" panose="020B0604020202020204" pitchFamily="34" charset="0"/>
            </a:endParaRPr>
          </a:p>
          <a:p>
            <a:pPr lvl="1">
              <a:buFont typeface="Arial" panose="020B0604020202020204" pitchFamily="34" charset="0"/>
              <a:buChar char="•"/>
            </a:pPr>
            <a:r>
              <a:rPr lang="fr-BE" sz="1800" dirty="0" err="1">
                <a:latin typeface="Arial" panose="020B0604020202020204" pitchFamily="34" charset="0"/>
                <a:cs typeface="Arial" panose="020B0604020202020204" pitchFamily="34" charset="0"/>
              </a:rPr>
              <a:t>Infobrief</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stagiairs</a:t>
            </a:r>
            <a:endParaRPr lang="fr-BE" sz="1800" dirty="0">
              <a:latin typeface="Arial" panose="020B0604020202020204" pitchFamily="34" charset="0"/>
              <a:cs typeface="Arial" panose="020B0604020202020204" pitchFamily="34" charset="0"/>
            </a:endParaRPr>
          </a:p>
          <a:p>
            <a:pPr lvl="1">
              <a:buFont typeface="Arial" panose="020B0604020202020204" pitchFamily="34" charset="0"/>
              <a:buChar char="•"/>
            </a:pPr>
            <a:r>
              <a:rPr lang="fr-BE" sz="1800" dirty="0" err="1">
                <a:latin typeface="Arial" panose="020B0604020202020204" pitchFamily="34" charset="0"/>
                <a:cs typeface="Arial" panose="020B0604020202020204" pitchFamily="34" charset="0"/>
              </a:rPr>
              <a:t>Medische</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vragenlijst</a:t>
            </a:r>
            <a:endParaRPr lang="fr-BE" sz="1800" dirty="0">
              <a:latin typeface="Arial" panose="020B0604020202020204" pitchFamily="34" charset="0"/>
              <a:cs typeface="Arial" panose="020B0604020202020204" pitchFamily="34" charset="0"/>
            </a:endParaRPr>
          </a:p>
          <a:p>
            <a:pPr lvl="1">
              <a:buFont typeface="Arial" panose="020B0604020202020204" pitchFamily="34" charset="0"/>
              <a:buChar char="•"/>
            </a:pPr>
            <a:r>
              <a:rPr lang="fr-BE" sz="1800" dirty="0" err="1">
                <a:latin typeface="Arial" panose="020B0604020202020204" pitchFamily="34" charset="0"/>
                <a:cs typeface="Arial" panose="020B0604020202020204" pitchFamily="34" charset="0"/>
              </a:rPr>
              <a:t>Verwijsbrief</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huisarts</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voor</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bepaling</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hepatitis</a:t>
            </a:r>
            <a:r>
              <a:rPr lang="fr-BE" sz="1800" dirty="0">
                <a:latin typeface="Arial" panose="020B0604020202020204" pitchFamily="34" charset="0"/>
                <a:cs typeface="Arial" panose="020B0604020202020204" pitchFamily="34" charset="0"/>
              </a:rPr>
              <a:t> B </a:t>
            </a:r>
            <a:r>
              <a:rPr lang="fr-BE" sz="1800" dirty="0" err="1">
                <a:latin typeface="Arial" panose="020B0604020202020204" pitchFamily="34" charset="0"/>
                <a:cs typeface="Arial" panose="020B0604020202020204" pitchFamily="34" charset="0"/>
              </a:rPr>
              <a:t>antistoffen</a:t>
            </a:r>
            <a:r>
              <a:rPr lang="fr-BE" sz="1800" dirty="0">
                <a:latin typeface="Arial" panose="020B0604020202020204" pitchFamily="34" charset="0"/>
                <a:cs typeface="Arial" panose="020B0604020202020204" pitchFamily="34" charset="0"/>
              </a:rPr>
              <a:t> ( </a:t>
            </a:r>
            <a:r>
              <a:rPr lang="fr-BE" sz="1800" dirty="0" err="1">
                <a:latin typeface="Arial" panose="020B0604020202020204" pitchFamily="34" charset="0"/>
                <a:cs typeface="Arial" panose="020B0604020202020204" pitchFamily="34" charset="0"/>
              </a:rPr>
              <a:t>enkel</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voor</a:t>
            </a:r>
            <a:r>
              <a:rPr lang="fr-BE" sz="1800" dirty="0">
                <a:latin typeface="Arial" panose="020B0604020202020204" pitchFamily="34" charset="0"/>
                <a:cs typeface="Arial" panose="020B0604020202020204" pitchFamily="34" charset="0"/>
              </a:rPr>
              <a:t> de </a:t>
            </a:r>
            <a:r>
              <a:rPr lang="fr-BE" sz="1800" dirty="0" err="1">
                <a:latin typeface="Arial" panose="020B0604020202020204" pitchFamily="34" charset="0"/>
                <a:cs typeface="Arial" panose="020B0604020202020204" pitchFamily="34" charset="0"/>
              </a:rPr>
              <a:t>richtingen</a:t>
            </a:r>
            <a:r>
              <a:rPr lang="fr-BE" sz="1800" dirty="0">
                <a:latin typeface="Arial" panose="020B0604020202020204" pitchFamily="34" charset="0"/>
                <a:cs typeface="Arial" panose="020B0604020202020204" pitchFamily="34" charset="0"/>
              </a:rPr>
              <a:t> </a:t>
            </a:r>
            <a:r>
              <a:rPr lang="fr-BE" sz="1800" dirty="0" err="1">
                <a:latin typeface="Arial" panose="020B0604020202020204" pitchFamily="34" charset="0"/>
                <a:cs typeface="Arial" panose="020B0604020202020204" pitchFamily="34" charset="0"/>
              </a:rPr>
              <a:t>zorg</a:t>
            </a:r>
            <a:r>
              <a:rPr lang="fr-BE" sz="1800" dirty="0">
                <a:latin typeface="Arial" panose="020B0604020202020204" pitchFamily="34" charset="0"/>
                <a:cs typeface="Arial" panose="020B0604020202020204" pitchFamily="34" charset="0"/>
              </a:rPr>
              <a:t>)</a:t>
            </a:r>
          </a:p>
          <a:p>
            <a:pPr marL="457200" lvl="1" indent="0">
              <a:buNone/>
            </a:pPr>
            <a:endParaRPr lang="fr-BE" sz="1800" dirty="0">
              <a:latin typeface="Arial" panose="020B0604020202020204" pitchFamily="34" charset="0"/>
              <a:cs typeface="Arial" panose="020B0604020202020204" pitchFamily="34" charset="0"/>
            </a:endParaRPr>
          </a:p>
          <a:p>
            <a:pPr marL="457200" lvl="1" indent="0">
              <a:buNone/>
            </a:pPr>
            <a:endParaRPr lang="fr-BE" sz="1800" dirty="0"/>
          </a:p>
          <a:p>
            <a:pPr lvl="1">
              <a:buFont typeface="Arial" panose="020B0604020202020204" pitchFamily="34" charset="0"/>
              <a:buChar char="•"/>
            </a:pPr>
            <a:endParaRPr lang="fr-BE" sz="1800" dirty="0"/>
          </a:p>
          <a:p>
            <a:endParaRPr lang="fr-BE" dirty="0"/>
          </a:p>
          <a:p>
            <a:pPr lvl="2"/>
            <a:endParaRPr lang="fr-BE" dirty="0"/>
          </a:p>
          <a:p>
            <a:pPr marL="0" indent="0">
              <a:buNone/>
            </a:pPr>
            <a:endParaRPr lang="fr-BE" dirty="0"/>
          </a:p>
        </p:txBody>
      </p:sp>
      <p:sp>
        <p:nvSpPr>
          <p:cNvPr id="4" name="Tijdelijke aanduiding voor inhoud 3">
            <a:extLst>
              <a:ext uri="{FF2B5EF4-FFF2-40B4-BE49-F238E27FC236}">
                <a16:creationId xmlns:a16="http://schemas.microsoft.com/office/drawing/2014/main" id="{6A96FB7E-7029-057E-F117-DB64CA5AC0C8}"/>
              </a:ext>
            </a:extLst>
          </p:cNvPr>
          <p:cNvSpPr>
            <a:spLocks noGrp="1"/>
          </p:cNvSpPr>
          <p:nvPr>
            <p:ph sz="quarter" idx="11"/>
          </p:nvPr>
        </p:nvSpPr>
        <p:spPr/>
        <p:txBody>
          <a:bodyPr>
            <a:noAutofit/>
          </a:bodyPr>
          <a:lstStyle/>
          <a:p>
            <a:r>
              <a:rPr lang="fr-BE" sz="2000" b="1" dirty="0" err="1"/>
              <a:t>Voorwaarden</a:t>
            </a:r>
            <a:r>
              <a:rPr lang="fr-BE" sz="2000" b="1" dirty="0"/>
              <a:t> </a:t>
            </a:r>
            <a:r>
              <a:rPr lang="fr-BE" sz="2000" b="1" dirty="0" err="1"/>
              <a:t>voor</a:t>
            </a:r>
            <a:r>
              <a:rPr lang="fr-BE" sz="2000" b="1" dirty="0"/>
              <a:t> </a:t>
            </a:r>
            <a:r>
              <a:rPr lang="fr-BE" sz="2000" b="1" dirty="0" err="1"/>
              <a:t>een</a:t>
            </a:r>
            <a:r>
              <a:rPr lang="fr-BE" sz="2000" b="1" dirty="0"/>
              <a:t> </a:t>
            </a:r>
            <a:r>
              <a:rPr lang="fr-BE" sz="2000" b="1" dirty="0" err="1"/>
              <a:t>vlot</a:t>
            </a:r>
            <a:r>
              <a:rPr lang="fr-BE" sz="2000" b="1" dirty="0"/>
              <a:t> </a:t>
            </a:r>
            <a:r>
              <a:rPr lang="fr-BE" sz="2000" b="1" dirty="0" err="1"/>
              <a:t>verloop</a:t>
            </a:r>
            <a:endParaRPr lang="en-US" sz="2000" b="1" dirty="0"/>
          </a:p>
        </p:txBody>
      </p:sp>
    </p:spTree>
    <p:extLst>
      <p:ext uri="{BB962C8B-B14F-4D97-AF65-F5344CB8AC3E}">
        <p14:creationId xmlns:p14="http://schemas.microsoft.com/office/powerpoint/2010/main" val="24114021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0D8344F-6555-608E-5235-4D8AA892051D}"/>
              </a:ext>
            </a:extLst>
          </p:cNvPr>
          <p:cNvSpPr>
            <a:spLocks noGrp="1"/>
          </p:cNvSpPr>
          <p:nvPr>
            <p:ph type="title"/>
          </p:nvPr>
        </p:nvSpPr>
        <p:spPr/>
        <p:txBody>
          <a:bodyPr/>
          <a:lstStyle/>
          <a:p>
            <a:r>
              <a:rPr lang="nl-NL" sz="4000" dirty="0">
                <a:solidFill>
                  <a:srgbClr val="009FE3"/>
                </a:solidFill>
                <a:latin typeface="Arial"/>
                <a:cs typeface="Arial"/>
              </a:rPr>
              <a:t>Lokaalvereisten</a:t>
            </a:r>
          </a:p>
        </p:txBody>
      </p:sp>
      <p:sp>
        <p:nvSpPr>
          <p:cNvPr id="3" name="Tijdelijke aanduiding voor tekst 2">
            <a:extLst>
              <a:ext uri="{FF2B5EF4-FFF2-40B4-BE49-F238E27FC236}">
                <a16:creationId xmlns:a16="http://schemas.microsoft.com/office/drawing/2014/main" id="{9A17BAB0-D262-2BF5-95C6-4D94A5A66D23}"/>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pPr marL="285750" indent="-285750">
              <a:lnSpc>
                <a:spcPct val="100000"/>
              </a:lnSpc>
              <a:spcBef>
                <a:spcPts val="0"/>
              </a:spcBef>
              <a:buFont typeface="Arial,Sans-Serif"/>
            </a:pPr>
            <a:r>
              <a:rPr lang="nl-BE" sz="1800" dirty="0">
                <a:latin typeface="Arial" panose="020B0604020202020204" pitchFamily="34" charset="0"/>
                <a:cs typeface="Arial" panose="020B0604020202020204" pitchFamily="34" charset="0"/>
              </a:rPr>
              <a:t>Twee/drie afzonderlijke lokalen in de nabijheid van mekaar, met respect voor privacy </a:t>
            </a:r>
            <a:endParaRPr lang="en-US" sz="1800" dirty="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dirty="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dirty="0">
                <a:latin typeface="Arial" panose="020B0604020202020204" pitchFamily="34" charset="0"/>
                <a:cs typeface="Arial" panose="020B0604020202020204" pitchFamily="34" charset="0"/>
              </a:rPr>
              <a:t>Elk lokaal is voorzien van 1 voldoende grote tafel (voor plaatsen van onderzoeksmateriaal en –toestellen) + 2 stoelen</a:t>
            </a:r>
            <a:endParaRPr lang="en-US" sz="1800" dirty="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dirty="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dirty="0">
                <a:latin typeface="Arial" panose="020B0604020202020204" pitchFamily="34" charset="0"/>
                <a:cs typeface="Arial" panose="020B0604020202020204" pitchFamily="34" charset="0"/>
              </a:rPr>
              <a:t>1 vuilbakje per lokaal</a:t>
            </a:r>
            <a:endParaRPr lang="en-US" sz="1800" dirty="0">
              <a:solidFill>
                <a:srgbClr val="000000"/>
              </a:solidFill>
              <a:latin typeface="Arial" panose="020B0604020202020204" pitchFamily="34" charset="0"/>
              <a:cs typeface="Arial" panose="020B0604020202020204" pitchFamily="34" charset="0"/>
            </a:endParaRPr>
          </a:p>
          <a:p>
            <a:pPr marL="0" indent="0">
              <a:lnSpc>
                <a:spcPct val="100000"/>
              </a:lnSpc>
              <a:spcBef>
                <a:spcPts val="0"/>
              </a:spcBef>
              <a:buNone/>
            </a:pPr>
            <a:endParaRPr lang="nl-BE" sz="1800" dirty="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dirty="0">
                <a:latin typeface="Arial" panose="020B0604020202020204" pitchFamily="34" charset="0"/>
                <a:cs typeface="Arial" panose="020B0604020202020204" pitchFamily="34" charset="0"/>
              </a:rPr>
              <a:t>Een toilet en wastafel en zeep in de nabije omgeving</a:t>
            </a:r>
            <a:endParaRPr lang="en-US" sz="1800" dirty="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dirty="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dirty="0">
                <a:latin typeface="Arial" panose="020B0604020202020204" pitchFamily="34" charset="0"/>
                <a:cs typeface="Arial" panose="020B0604020202020204" pitchFamily="34" charset="0"/>
              </a:rPr>
              <a:t>Voldoende elektrische stopcontacten (minimum 3 en indien nodig een verlengsnoer voorzien)</a:t>
            </a:r>
            <a:endParaRPr lang="en-US" sz="1800" dirty="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dirty="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dirty="0">
                <a:latin typeface="Arial" panose="020B0604020202020204" pitchFamily="34" charset="0"/>
                <a:cs typeface="Arial" panose="020B0604020202020204" pitchFamily="34" charset="0"/>
              </a:rPr>
              <a:t>Er dient voldoende verwarming aanwezig te zijn in beide lokalen</a:t>
            </a:r>
            <a:endParaRPr lang="en-US" sz="1800" dirty="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dirty="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dirty="0">
                <a:latin typeface="Arial" panose="020B0604020202020204" pitchFamily="34" charset="0"/>
                <a:cs typeface="Arial" panose="020B0604020202020204" pitchFamily="34" charset="0"/>
              </a:rPr>
              <a:t>Netjes onderhouden</a:t>
            </a:r>
            <a:endParaRPr lang="en-US" sz="1800" dirty="0">
              <a:solidFill>
                <a:srgbClr val="000000"/>
              </a:solidFill>
              <a:latin typeface="Arial" panose="020B0604020202020204" pitchFamily="34" charset="0"/>
              <a:cs typeface="Arial" panose="020B0604020202020204" pitchFamily="34" charset="0"/>
            </a:endParaRPr>
          </a:p>
          <a:p>
            <a:pPr>
              <a:lnSpc>
                <a:spcPct val="100000"/>
              </a:lnSpc>
              <a:spcBef>
                <a:spcPts val="0"/>
              </a:spcBef>
              <a:buFont typeface="Arial,Sans-Serif"/>
            </a:pPr>
            <a:endParaRPr lang="nl-BE" sz="1800" dirty="0">
              <a:solidFill>
                <a:srgbClr val="000000"/>
              </a:solidFill>
              <a:latin typeface="Arial" panose="020B0604020202020204" pitchFamily="34" charset="0"/>
              <a:cs typeface="Arial" panose="020B0604020202020204" pitchFamily="34" charset="0"/>
            </a:endParaRPr>
          </a:p>
          <a:p>
            <a:pPr marL="285750" indent="-285750">
              <a:lnSpc>
                <a:spcPct val="100000"/>
              </a:lnSpc>
              <a:spcBef>
                <a:spcPts val="0"/>
              </a:spcBef>
              <a:buFont typeface="Arial,Sans-Serif"/>
            </a:pPr>
            <a:r>
              <a:rPr lang="nl-BE" sz="1800" b="1" dirty="0">
                <a:latin typeface="Arial" panose="020B0604020202020204" pitchFamily="34" charset="0"/>
                <a:cs typeface="Arial" panose="020B0604020202020204" pitchFamily="34" charset="0"/>
              </a:rPr>
              <a:t>WIFI</a:t>
            </a:r>
            <a:r>
              <a:rPr lang="nl-BE" sz="1800" dirty="0">
                <a:latin typeface="Arial" panose="020B0604020202020204" pitchFamily="34" charset="0"/>
                <a:cs typeface="Arial" panose="020B0604020202020204" pitchFamily="34" charset="0"/>
              </a:rPr>
              <a:t>: bedankt om de inloggegevens vooraf klaar te leggen voor ons medisch team</a:t>
            </a:r>
            <a:endParaRPr lang="nl-BE" sz="1800" dirty="0">
              <a:solidFill>
                <a:srgbClr val="000000"/>
              </a:solidFill>
              <a:latin typeface="Arial" panose="020B0604020202020204" pitchFamily="34" charset="0"/>
              <a:cs typeface="Arial" panose="020B0604020202020204" pitchFamily="34" charset="0"/>
            </a:endParaRPr>
          </a:p>
          <a:p>
            <a:pPr lvl="1">
              <a:lnSpc>
                <a:spcPct val="107000"/>
              </a:lnSpc>
              <a:spcBef>
                <a:spcPts val="0"/>
              </a:spcBef>
              <a:spcAft>
                <a:spcPts val="800"/>
              </a:spcAft>
              <a:buFont typeface="Arial,Sans-Serif"/>
            </a:pPr>
            <a:endParaRPr lang="nl-BE" sz="1800" dirty="0">
              <a:solidFill>
                <a:srgbClr val="000000"/>
              </a:solidFill>
              <a:latin typeface="Arial" panose="020B0604020202020204" pitchFamily="34" charset="0"/>
              <a:cs typeface="Arial" panose="020B0604020202020204" pitchFamily="34" charset="0"/>
            </a:endParaRPr>
          </a:p>
          <a:p>
            <a:endParaRPr lang="nl-NL" sz="1800" dirty="0"/>
          </a:p>
        </p:txBody>
      </p:sp>
    </p:spTree>
    <p:extLst>
      <p:ext uri="{BB962C8B-B14F-4D97-AF65-F5344CB8AC3E}">
        <p14:creationId xmlns:p14="http://schemas.microsoft.com/office/powerpoint/2010/main" val="30765542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57388" y="884474"/>
            <a:ext cx="10515600" cy="672767"/>
          </a:xfrm>
        </p:spPr>
        <p:txBody>
          <a:bodyPr/>
          <a:lstStyle/>
          <a:p>
            <a:r>
              <a:rPr lang="fr-FR" dirty="0">
                <a:solidFill>
                  <a:srgbClr val="F39200"/>
                </a:solidFill>
              </a:rPr>
              <a:t>Gezondheidstoezicht: dag van het onderzoek</a:t>
            </a:r>
          </a:p>
        </p:txBody>
      </p:sp>
    </p:spTree>
    <p:extLst>
      <p:ext uri="{BB962C8B-B14F-4D97-AF65-F5344CB8AC3E}">
        <p14:creationId xmlns:p14="http://schemas.microsoft.com/office/powerpoint/2010/main" val="19020794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0D8344F-6555-608E-5235-4D8AA892051D}"/>
              </a:ext>
            </a:extLst>
          </p:cNvPr>
          <p:cNvSpPr>
            <a:spLocks noGrp="1"/>
          </p:cNvSpPr>
          <p:nvPr>
            <p:ph type="title"/>
          </p:nvPr>
        </p:nvSpPr>
        <p:spPr/>
        <p:txBody>
          <a:bodyPr/>
          <a:lstStyle/>
          <a:p>
            <a:r>
              <a:rPr lang="nl-NL" sz="4000" dirty="0">
                <a:solidFill>
                  <a:srgbClr val="009FE3"/>
                </a:solidFill>
                <a:latin typeface="Arial"/>
                <a:cs typeface="Arial"/>
              </a:rPr>
              <a:t>Voorwaarden voor een vlot verloop</a:t>
            </a:r>
          </a:p>
        </p:txBody>
      </p:sp>
      <p:sp>
        <p:nvSpPr>
          <p:cNvPr id="3" name="Tijdelijke aanduiding voor tekst 2">
            <a:extLst>
              <a:ext uri="{FF2B5EF4-FFF2-40B4-BE49-F238E27FC236}">
                <a16:creationId xmlns:a16="http://schemas.microsoft.com/office/drawing/2014/main" id="{9A17BAB0-D262-2BF5-95C6-4D94A5A66D23}"/>
              </a:ext>
            </a:extLst>
          </p:cNvPr>
          <p:cNvSpPr>
            <a:spLocks noGrp="1"/>
          </p:cNvSpPr>
          <p:nvPr>
            <p:ph type="body" sz="quarter" idx="10"/>
          </p:nvPr>
        </p:nvSpPr>
        <p:spPr>
          <a:xfrm>
            <a:off x="552949" y="1517904"/>
            <a:ext cx="10515600" cy="4720624"/>
          </a:xfrm>
        </p:spPr>
        <p:txBody>
          <a:bodyPr vert="horz" lIns="91440" tIns="45720" rIns="91440" bIns="45720" rtlCol="0" anchor="t">
            <a:noAutofit/>
          </a:bodyPr>
          <a:lstStyle/>
          <a:p>
            <a:pPr marL="285750" indent="-285750">
              <a:lnSpc>
                <a:spcPct val="100000"/>
              </a:lnSpc>
              <a:spcBef>
                <a:spcPts val="0"/>
              </a:spcBef>
              <a:buFont typeface="Arial,Sans-Serif"/>
            </a:pPr>
            <a:r>
              <a:rPr lang="fr-BE" sz="1800" dirty="0" err="1">
                <a:solidFill>
                  <a:srgbClr val="002060"/>
                </a:solidFill>
                <a:latin typeface="Arial"/>
                <a:cs typeface="Arial"/>
              </a:rPr>
              <a:t>Stel</a:t>
            </a:r>
            <a:r>
              <a:rPr lang="fr-BE" sz="1800" dirty="0">
                <a:solidFill>
                  <a:srgbClr val="002060"/>
                </a:solidFill>
                <a:latin typeface="Arial"/>
                <a:cs typeface="Arial"/>
              </a:rPr>
              <a:t> </a:t>
            </a:r>
            <a:r>
              <a:rPr lang="fr-BE" sz="1800" dirty="0" err="1">
                <a:solidFill>
                  <a:srgbClr val="002060"/>
                </a:solidFill>
                <a:latin typeface="Arial"/>
                <a:cs typeface="Arial"/>
              </a:rPr>
              <a:t>iemand</a:t>
            </a:r>
            <a:r>
              <a:rPr lang="fr-BE" sz="1800" dirty="0">
                <a:solidFill>
                  <a:srgbClr val="002060"/>
                </a:solidFill>
                <a:latin typeface="Arial"/>
                <a:cs typeface="Arial"/>
              </a:rPr>
              <a:t> </a:t>
            </a:r>
            <a:r>
              <a:rPr lang="fr-BE" sz="1800" dirty="0" err="1">
                <a:solidFill>
                  <a:srgbClr val="002060"/>
                </a:solidFill>
                <a:latin typeface="Arial"/>
                <a:cs typeface="Arial"/>
              </a:rPr>
              <a:t>aan</a:t>
            </a:r>
            <a:r>
              <a:rPr lang="fr-BE" sz="1800" dirty="0">
                <a:solidFill>
                  <a:srgbClr val="002060"/>
                </a:solidFill>
                <a:latin typeface="Arial"/>
                <a:cs typeface="Arial"/>
              </a:rPr>
              <a:t> </a:t>
            </a:r>
            <a:r>
              <a:rPr lang="fr-BE" sz="1800" dirty="0" err="1">
                <a:solidFill>
                  <a:srgbClr val="002060"/>
                </a:solidFill>
                <a:latin typeface="Arial"/>
                <a:cs typeface="Arial"/>
              </a:rPr>
              <a:t>als</a:t>
            </a:r>
            <a:r>
              <a:rPr lang="fr-BE" sz="1800" dirty="0">
                <a:solidFill>
                  <a:srgbClr val="002060"/>
                </a:solidFill>
                <a:latin typeface="Arial"/>
                <a:cs typeface="Arial"/>
              </a:rPr>
              <a:t> </a:t>
            </a:r>
            <a:r>
              <a:rPr lang="fr-BE" sz="1800" b="1" dirty="0" err="1">
                <a:solidFill>
                  <a:srgbClr val="002060"/>
                </a:solidFill>
                <a:latin typeface="Arial"/>
                <a:cs typeface="Arial"/>
              </a:rPr>
              <a:t>contactpersoon</a:t>
            </a:r>
            <a:r>
              <a:rPr lang="fr-BE" sz="1800" dirty="0">
                <a:solidFill>
                  <a:srgbClr val="002060"/>
                </a:solidFill>
                <a:latin typeface="Arial"/>
                <a:cs typeface="Arial"/>
              </a:rPr>
              <a:t> </a:t>
            </a:r>
            <a:r>
              <a:rPr lang="fr-BE" sz="1800" dirty="0" err="1">
                <a:solidFill>
                  <a:srgbClr val="002060"/>
                </a:solidFill>
                <a:latin typeface="Arial"/>
                <a:cs typeface="Arial"/>
              </a:rPr>
              <a:t>voor</a:t>
            </a:r>
            <a:r>
              <a:rPr lang="fr-BE" sz="1800" dirty="0">
                <a:solidFill>
                  <a:srgbClr val="002060"/>
                </a:solidFill>
                <a:latin typeface="Arial"/>
                <a:cs typeface="Arial"/>
              </a:rPr>
              <a:t> het </a:t>
            </a:r>
            <a:r>
              <a:rPr lang="fr-BE" sz="1800" dirty="0" err="1">
                <a:solidFill>
                  <a:srgbClr val="002060"/>
                </a:solidFill>
                <a:latin typeface="Arial"/>
                <a:cs typeface="Arial"/>
              </a:rPr>
              <a:t>medisch</a:t>
            </a:r>
            <a:r>
              <a:rPr lang="fr-BE" sz="1800" dirty="0">
                <a:solidFill>
                  <a:srgbClr val="002060"/>
                </a:solidFill>
                <a:latin typeface="Arial"/>
                <a:cs typeface="Arial"/>
              </a:rPr>
              <a:t> team </a:t>
            </a:r>
            <a:r>
              <a:rPr lang="fr-BE" sz="1800" b="1" dirty="0">
                <a:solidFill>
                  <a:srgbClr val="002060"/>
                </a:solidFill>
                <a:latin typeface="Arial"/>
                <a:cs typeface="Arial"/>
              </a:rPr>
              <a:t>de dag van het onderzoek</a:t>
            </a:r>
          </a:p>
          <a:p>
            <a:pPr marL="0" indent="0">
              <a:lnSpc>
                <a:spcPct val="100000"/>
              </a:lnSpc>
              <a:spcBef>
                <a:spcPts val="0"/>
              </a:spcBef>
              <a:buNone/>
            </a:pPr>
            <a:endParaRPr lang="fr-BE" sz="1800" dirty="0">
              <a:solidFill>
                <a:srgbClr val="002060"/>
              </a:solidFill>
              <a:latin typeface="Arial"/>
              <a:cs typeface="Arial"/>
            </a:endParaRPr>
          </a:p>
          <a:p>
            <a:pPr marL="742950" lvl="1" indent="-285750">
              <a:lnSpc>
                <a:spcPct val="100000"/>
              </a:lnSpc>
              <a:spcBef>
                <a:spcPts val="0"/>
              </a:spcBef>
              <a:buFont typeface="Arial,Sans-Serif"/>
            </a:pPr>
            <a:r>
              <a:rPr lang="fr-BE" sz="1800" dirty="0" err="1">
                <a:solidFill>
                  <a:srgbClr val="002060"/>
                </a:solidFill>
                <a:latin typeface="Arial"/>
                <a:cs typeface="Arial"/>
              </a:rPr>
              <a:t>Zorgt</a:t>
            </a:r>
            <a:r>
              <a:rPr lang="fr-BE" sz="1800" dirty="0">
                <a:solidFill>
                  <a:srgbClr val="002060"/>
                </a:solidFill>
                <a:latin typeface="Arial"/>
                <a:cs typeface="Arial"/>
              </a:rPr>
              <a:t> </a:t>
            </a:r>
            <a:r>
              <a:rPr lang="fr-BE" sz="1800" dirty="0" err="1">
                <a:solidFill>
                  <a:srgbClr val="002060"/>
                </a:solidFill>
                <a:latin typeface="Arial"/>
                <a:cs typeface="Arial"/>
              </a:rPr>
              <a:t>voor</a:t>
            </a:r>
            <a:r>
              <a:rPr lang="fr-BE" sz="1800" dirty="0">
                <a:solidFill>
                  <a:srgbClr val="002060"/>
                </a:solidFill>
                <a:latin typeface="Arial"/>
                <a:cs typeface="Arial"/>
              </a:rPr>
              <a:t> </a:t>
            </a:r>
            <a:r>
              <a:rPr lang="fr-BE" sz="1800" dirty="0" err="1">
                <a:solidFill>
                  <a:srgbClr val="002060"/>
                </a:solidFill>
                <a:latin typeface="Arial"/>
                <a:cs typeface="Arial"/>
              </a:rPr>
              <a:t>onthaal</a:t>
            </a:r>
            <a:r>
              <a:rPr lang="fr-BE" sz="1800" dirty="0">
                <a:solidFill>
                  <a:srgbClr val="002060"/>
                </a:solidFill>
                <a:latin typeface="Arial"/>
                <a:cs typeface="Arial"/>
              </a:rPr>
              <a:t> van het </a:t>
            </a:r>
            <a:r>
              <a:rPr lang="fr-BE" sz="1800" dirty="0" err="1">
                <a:solidFill>
                  <a:srgbClr val="002060"/>
                </a:solidFill>
                <a:latin typeface="Arial"/>
                <a:cs typeface="Arial"/>
              </a:rPr>
              <a:t>medisch</a:t>
            </a:r>
            <a:r>
              <a:rPr lang="fr-BE" sz="1800" dirty="0">
                <a:solidFill>
                  <a:srgbClr val="002060"/>
                </a:solidFill>
                <a:latin typeface="Arial"/>
                <a:cs typeface="Arial"/>
              </a:rPr>
              <a:t> team en </a:t>
            </a:r>
            <a:r>
              <a:rPr lang="fr-BE" sz="1800" dirty="0" err="1">
                <a:solidFill>
                  <a:srgbClr val="002060"/>
                </a:solidFill>
                <a:latin typeface="Arial"/>
                <a:cs typeface="Arial"/>
              </a:rPr>
              <a:t>wijst</a:t>
            </a:r>
            <a:r>
              <a:rPr lang="fr-BE" sz="1800" dirty="0">
                <a:solidFill>
                  <a:srgbClr val="002060"/>
                </a:solidFill>
                <a:latin typeface="Arial"/>
                <a:cs typeface="Arial"/>
              </a:rPr>
              <a:t> de </a:t>
            </a:r>
            <a:r>
              <a:rPr lang="fr-BE" sz="1800" dirty="0" err="1">
                <a:solidFill>
                  <a:srgbClr val="002060"/>
                </a:solidFill>
                <a:latin typeface="Arial"/>
                <a:cs typeface="Arial"/>
              </a:rPr>
              <a:t>lokalen</a:t>
            </a:r>
            <a:r>
              <a:rPr lang="fr-BE" sz="1800" dirty="0">
                <a:solidFill>
                  <a:srgbClr val="002060"/>
                </a:solidFill>
                <a:latin typeface="Arial"/>
                <a:cs typeface="Arial"/>
              </a:rPr>
              <a:t> </a:t>
            </a:r>
            <a:r>
              <a:rPr lang="fr-BE" sz="1800" dirty="0" err="1">
                <a:solidFill>
                  <a:srgbClr val="002060"/>
                </a:solidFill>
                <a:latin typeface="Arial"/>
                <a:cs typeface="Arial"/>
              </a:rPr>
              <a:t>toe</a:t>
            </a:r>
            <a:endParaRPr lang="fr-BE" sz="1800" dirty="0">
              <a:solidFill>
                <a:srgbClr val="002060"/>
              </a:solidFill>
              <a:latin typeface="Arial"/>
              <a:cs typeface="Arial"/>
            </a:endParaRPr>
          </a:p>
          <a:p>
            <a:pPr marL="742950" lvl="1" indent="-285750">
              <a:lnSpc>
                <a:spcPct val="100000"/>
              </a:lnSpc>
              <a:spcBef>
                <a:spcPts val="0"/>
              </a:spcBef>
              <a:buFont typeface="Arial,Sans-Serif"/>
            </a:pPr>
            <a:r>
              <a:rPr lang="fr-BE" sz="1800" dirty="0" err="1">
                <a:solidFill>
                  <a:srgbClr val="002060"/>
                </a:solidFill>
                <a:latin typeface="Arial"/>
                <a:cs typeface="Arial"/>
              </a:rPr>
              <a:t>Geeft</a:t>
            </a:r>
            <a:r>
              <a:rPr lang="fr-BE" sz="1800" dirty="0">
                <a:solidFill>
                  <a:srgbClr val="002060"/>
                </a:solidFill>
                <a:latin typeface="Arial"/>
                <a:cs typeface="Arial"/>
              </a:rPr>
              <a:t> GSM </a:t>
            </a:r>
            <a:r>
              <a:rPr lang="fr-BE" sz="1800" dirty="0" err="1">
                <a:solidFill>
                  <a:srgbClr val="002060"/>
                </a:solidFill>
                <a:latin typeface="Arial"/>
                <a:cs typeface="Arial"/>
              </a:rPr>
              <a:t>nummer</a:t>
            </a:r>
            <a:r>
              <a:rPr lang="fr-BE" sz="1800" dirty="0">
                <a:solidFill>
                  <a:srgbClr val="002060"/>
                </a:solidFill>
                <a:latin typeface="Arial"/>
                <a:cs typeface="Arial"/>
              </a:rPr>
              <a:t> </a:t>
            </a:r>
            <a:r>
              <a:rPr lang="fr-BE" sz="1800" dirty="0" err="1">
                <a:solidFill>
                  <a:srgbClr val="002060"/>
                </a:solidFill>
                <a:latin typeface="Arial"/>
                <a:cs typeface="Arial"/>
              </a:rPr>
              <a:t>aan</a:t>
            </a:r>
            <a:r>
              <a:rPr lang="fr-BE" sz="1800" dirty="0">
                <a:solidFill>
                  <a:srgbClr val="002060"/>
                </a:solidFill>
                <a:latin typeface="Arial"/>
                <a:cs typeface="Arial"/>
              </a:rPr>
              <a:t> </a:t>
            </a:r>
            <a:r>
              <a:rPr lang="fr-BE" sz="1800" dirty="0" err="1">
                <a:solidFill>
                  <a:srgbClr val="002060"/>
                </a:solidFill>
                <a:latin typeface="Arial"/>
                <a:cs typeface="Arial"/>
              </a:rPr>
              <a:t>medisch</a:t>
            </a:r>
            <a:r>
              <a:rPr lang="fr-BE" sz="1800" dirty="0">
                <a:solidFill>
                  <a:srgbClr val="002060"/>
                </a:solidFill>
                <a:latin typeface="Arial"/>
                <a:cs typeface="Arial"/>
              </a:rPr>
              <a:t> team </a:t>
            </a:r>
            <a:r>
              <a:rPr lang="fr-BE" sz="1800" dirty="0" err="1">
                <a:solidFill>
                  <a:srgbClr val="002060"/>
                </a:solidFill>
                <a:latin typeface="Arial"/>
                <a:cs typeface="Arial"/>
              </a:rPr>
              <a:t>zodat</a:t>
            </a:r>
            <a:r>
              <a:rPr lang="fr-BE" sz="1800" dirty="0">
                <a:solidFill>
                  <a:srgbClr val="002060"/>
                </a:solidFill>
                <a:latin typeface="Arial"/>
                <a:cs typeface="Arial"/>
              </a:rPr>
              <a:t> </a:t>
            </a:r>
            <a:r>
              <a:rPr lang="fr-BE" sz="1800" dirty="0" err="1">
                <a:solidFill>
                  <a:srgbClr val="002060"/>
                </a:solidFill>
                <a:latin typeface="Arial"/>
                <a:cs typeface="Arial"/>
              </a:rPr>
              <a:t>makkelijk</a:t>
            </a:r>
            <a:r>
              <a:rPr lang="fr-BE" sz="1800" dirty="0">
                <a:solidFill>
                  <a:srgbClr val="002060"/>
                </a:solidFill>
                <a:latin typeface="Arial"/>
                <a:cs typeface="Arial"/>
              </a:rPr>
              <a:t> </a:t>
            </a:r>
            <a:r>
              <a:rPr lang="fr-BE" sz="1800" dirty="0" err="1">
                <a:solidFill>
                  <a:srgbClr val="002060"/>
                </a:solidFill>
                <a:latin typeface="Arial"/>
                <a:cs typeface="Arial"/>
              </a:rPr>
              <a:t>bereikbaar</a:t>
            </a:r>
            <a:r>
              <a:rPr lang="fr-BE" sz="1800" dirty="0">
                <a:solidFill>
                  <a:srgbClr val="002060"/>
                </a:solidFill>
                <a:latin typeface="Arial"/>
                <a:cs typeface="Arial"/>
              </a:rPr>
              <a:t> </a:t>
            </a:r>
            <a:r>
              <a:rPr lang="fr-BE" sz="1800" dirty="0" err="1">
                <a:solidFill>
                  <a:srgbClr val="002060"/>
                </a:solidFill>
                <a:latin typeface="Arial"/>
                <a:cs typeface="Arial"/>
              </a:rPr>
              <a:t>bij</a:t>
            </a:r>
            <a:r>
              <a:rPr lang="fr-BE" sz="1800" dirty="0">
                <a:solidFill>
                  <a:srgbClr val="002060"/>
                </a:solidFill>
                <a:latin typeface="Arial"/>
                <a:cs typeface="Arial"/>
              </a:rPr>
              <a:t> </a:t>
            </a:r>
            <a:r>
              <a:rPr lang="fr-BE" sz="1800" dirty="0" err="1">
                <a:solidFill>
                  <a:srgbClr val="002060"/>
                </a:solidFill>
                <a:latin typeface="Arial"/>
                <a:cs typeface="Arial"/>
              </a:rPr>
              <a:t>problemen</a:t>
            </a:r>
            <a:r>
              <a:rPr lang="fr-BE" sz="1800" dirty="0">
                <a:solidFill>
                  <a:srgbClr val="002060"/>
                </a:solidFill>
                <a:latin typeface="Arial"/>
                <a:cs typeface="Arial"/>
              </a:rPr>
              <a:t> (</a:t>
            </a:r>
            <a:r>
              <a:rPr lang="fr-BE" sz="1800" dirty="0" err="1">
                <a:solidFill>
                  <a:srgbClr val="002060"/>
                </a:solidFill>
                <a:latin typeface="Arial"/>
                <a:cs typeface="Arial"/>
              </a:rPr>
              <a:t>vb</a:t>
            </a:r>
            <a:r>
              <a:rPr lang="fr-BE" sz="1800" dirty="0">
                <a:solidFill>
                  <a:srgbClr val="002060"/>
                </a:solidFill>
                <a:latin typeface="Arial"/>
                <a:cs typeface="Arial"/>
              </a:rPr>
              <a:t>. </a:t>
            </a:r>
            <a:r>
              <a:rPr lang="fr-BE" sz="1800" dirty="0" err="1">
                <a:solidFill>
                  <a:srgbClr val="002060"/>
                </a:solidFill>
                <a:latin typeface="Arial"/>
                <a:cs typeface="Arial"/>
              </a:rPr>
              <a:t>Slechte</a:t>
            </a:r>
            <a:r>
              <a:rPr lang="fr-BE" sz="1800" dirty="0">
                <a:solidFill>
                  <a:srgbClr val="002060"/>
                </a:solidFill>
                <a:latin typeface="Arial"/>
                <a:cs typeface="Arial"/>
              </a:rPr>
              <a:t> </a:t>
            </a:r>
            <a:r>
              <a:rPr lang="fr-BE" sz="1800" dirty="0" err="1">
                <a:solidFill>
                  <a:srgbClr val="002060"/>
                </a:solidFill>
                <a:latin typeface="Arial"/>
                <a:cs typeface="Arial"/>
              </a:rPr>
              <a:t>opkomst</a:t>
            </a:r>
            <a:r>
              <a:rPr lang="fr-BE" sz="1800" dirty="0">
                <a:solidFill>
                  <a:srgbClr val="002060"/>
                </a:solidFill>
                <a:latin typeface="Arial"/>
                <a:cs typeface="Arial"/>
              </a:rPr>
              <a:t> </a:t>
            </a:r>
            <a:r>
              <a:rPr lang="fr-BE" sz="1800" dirty="0" err="1">
                <a:solidFill>
                  <a:srgbClr val="002060"/>
                </a:solidFill>
                <a:latin typeface="Arial"/>
                <a:cs typeface="Arial"/>
              </a:rPr>
              <a:t>stagiairs</a:t>
            </a:r>
            <a:r>
              <a:rPr lang="fr-BE" sz="1800" dirty="0">
                <a:solidFill>
                  <a:srgbClr val="002060"/>
                </a:solidFill>
                <a:latin typeface="Arial"/>
                <a:cs typeface="Arial"/>
              </a:rPr>
              <a:t>)</a:t>
            </a:r>
          </a:p>
          <a:p>
            <a:pPr marL="0" indent="0">
              <a:lnSpc>
                <a:spcPct val="100000"/>
              </a:lnSpc>
              <a:spcBef>
                <a:spcPts val="0"/>
              </a:spcBef>
              <a:buNone/>
            </a:pPr>
            <a:endParaRPr lang="fr-BE" sz="1800" dirty="0">
              <a:solidFill>
                <a:srgbClr val="002060"/>
              </a:solidFill>
              <a:latin typeface="Arial"/>
              <a:cs typeface="Arial"/>
            </a:endParaRPr>
          </a:p>
          <a:p>
            <a:pPr marL="285750" indent="-285750">
              <a:lnSpc>
                <a:spcPct val="100000"/>
              </a:lnSpc>
              <a:spcBef>
                <a:spcPts val="0"/>
              </a:spcBef>
              <a:buFont typeface="Arial,Sans-Serif"/>
            </a:pPr>
            <a:r>
              <a:rPr lang="fr-BE" sz="1800" dirty="0" err="1">
                <a:solidFill>
                  <a:srgbClr val="002060"/>
                </a:solidFill>
                <a:latin typeface="Arial"/>
                <a:cs typeface="Arial"/>
              </a:rPr>
              <a:t>Zorg</a:t>
            </a:r>
            <a:r>
              <a:rPr lang="fr-BE" sz="1800" dirty="0">
                <a:solidFill>
                  <a:srgbClr val="002060"/>
                </a:solidFill>
                <a:latin typeface="Arial"/>
                <a:cs typeface="Arial"/>
              </a:rPr>
              <a:t> </a:t>
            </a:r>
            <a:r>
              <a:rPr lang="fr-BE" sz="1800" dirty="0" err="1">
                <a:solidFill>
                  <a:srgbClr val="002060"/>
                </a:solidFill>
                <a:latin typeface="Arial"/>
                <a:cs typeface="Arial"/>
              </a:rPr>
              <a:t>dat</a:t>
            </a:r>
            <a:r>
              <a:rPr lang="fr-BE" sz="1800" dirty="0">
                <a:solidFill>
                  <a:srgbClr val="002060"/>
                </a:solidFill>
                <a:latin typeface="Arial"/>
                <a:cs typeface="Arial"/>
              </a:rPr>
              <a:t> de </a:t>
            </a:r>
            <a:r>
              <a:rPr lang="fr-BE" sz="1800" b="1" dirty="0" err="1">
                <a:solidFill>
                  <a:srgbClr val="002060"/>
                </a:solidFill>
                <a:latin typeface="Arial"/>
                <a:cs typeface="Arial"/>
              </a:rPr>
              <a:t>lokalen</a:t>
            </a:r>
            <a:r>
              <a:rPr lang="fr-BE" sz="1800" b="1" dirty="0">
                <a:solidFill>
                  <a:srgbClr val="002060"/>
                </a:solidFill>
                <a:latin typeface="Arial"/>
                <a:cs typeface="Arial"/>
              </a:rPr>
              <a:t> in </a:t>
            </a:r>
            <a:r>
              <a:rPr lang="fr-BE" sz="1800" b="1" dirty="0" err="1">
                <a:solidFill>
                  <a:srgbClr val="002060"/>
                </a:solidFill>
                <a:latin typeface="Arial"/>
                <a:cs typeface="Arial"/>
              </a:rPr>
              <a:t>orde</a:t>
            </a:r>
            <a:r>
              <a:rPr lang="fr-BE" sz="1800" b="1" dirty="0">
                <a:solidFill>
                  <a:srgbClr val="002060"/>
                </a:solidFill>
                <a:latin typeface="Arial"/>
                <a:cs typeface="Arial"/>
              </a:rPr>
              <a:t> </a:t>
            </a:r>
            <a:r>
              <a:rPr lang="fr-BE" sz="1800" dirty="0" err="1">
                <a:solidFill>
                  <a:srgbClr val="002060"/>
                </a:solidFill>
                <a:latin typeface="Arial"/>
                <a:cs typeface="Arial"/>
              </a:rPr>
              <a:t>zijn</a:t>
            </a:r>
            <a:r>
              <a:rPr lang="fr-BE" sz="1800" dirty="0">
                <a:solidFill>
                  <a:srgbClr val="002060"/>
                </a:solidFill>
                <a:latin typeface="Arial"/>
                <a:cs typeface="Arial"/>
              </a:rPr>
              <a:t> </a:t>
            </a:r>
            <a:r>
              <a:rPr lang="fr-BE" sz="1800" dirty="0" err="1">
                <a:solidFill>
                  <a:srgbClr val="002060"/>
                </a:solidFill>
                <a:latin typeface="Arial"/>
                <a:cs typeface="Arial"/>
              </a:rPr>
              <a:t>zodat</a:t>
            </a:r>
            <a:r>
              <a:rPr lang="fr-BE" sz="1800" dirty="0">
                <a:solidFill>
                  <a:srgbClr val="002060"/>
                </a:solidFill>
                <a:latin typeface="Arial"/>
                <a:cs typeface="Arial"/>
              </a:rPr>
              <a:t> het </a:t>
            </a:r>
            <a:r>
              <a:rPr lang="fr-BE" sz="1800" dirty="0" err="1">
                <a:solidFill>
                  <a:srgbClr val="002060"/>
                </a:solidFill>
                <a:latin typeface="Arial"/>
                <a:cs typeface="Arial"/>
              </a:rPr>
              <a:t>medisch</a:t>
            </a:r>
            <a:r>
              <a:rPr lang="fr-BE" sz="1800" dirty="0">
                <a:solidFill>
                  <a:srgbClr val="002060"/>
                </a:solidFill>
                <a:latin typeface="Arial"/>
                <a:cs typeface="Arial"/>
              </a:rPr>
              <a:t> team </a:t>
            </a:r>
            <a:r>
              <a:rPr lang="fr-BE" sz="1800" dirty="0" err="1">
                <a:solidFill>
                  <a:srgbClr val="002060"/>
                </a:solidFill>
                <a:latin typeface="Arial"/>
                <a:cs typeface="Arial"/>
              </a:rPr>
              <a:t>zich</a:t>
            </a:r>
            <a:r>
              <a:rPr lang="fr-BE" sz="1800" dirty="0">
                <a:solidFill>
                  <a:srgbClr val="002060"/>
                </a:solidFill>
                <a:latin typeface="Arial"/>
                <a:cs typeface="Arial"/>
              </a:rPr>
              <a:t> </a:t>
            </a:r>
            <a:r>
              <a:rPr lang="fr-BE" sz="1800" dirty="0" err="1">
                <a:solidFill>
                  <a:srgbClr val="002060"/>
                </a:solidFill>
                <a:latin typeface="Arial"/>
                <a:cs typeface="Arial"/>
              </a:rPr>
              <a:t>vlot</a:t>
            </a:r>
            <a:r>
              <a:rPr lang="fr-BE" sz="1800" dirty="0">
                <a:solidFill>
                  <a:srgbClr val="002060"/>
                </a:solidFill>
                <a:latin typeface="Arial"/>
                <a:cs typeface="Arial"/>
              </a:rPr>
              <a:t> kan </a:t>
            </a:r>
            <a:r>
              <a:rPr lang="fr-BE" sz="1800" dirty="0" err="1">
                <a:solidFill>
                  <a:srgbClr val="002060"/>
                </a:solidFill>
                <a:latin typeface="Arial"/>
                <a:cs typeface="Arial"/>
              </a:rPr>
              <a:t>installeren</a:t>
            </a:r>
            <a:r>
              <a:rPr lang="fr-BE" sz="1800" dirty="0">
                <a:solidFill>
                  <a:srgbClr val="002060"/>
                </a:solidFill>
                <a:latin typeface="Arial"/>
                <a:cs typeface="Arial"/>
              </a:rPr>
              <a:t> en </a:t>
            </a:r>
            <a:r>
              <a:rPr lang="fr-BE" sz="1800" dirty="0" err="1">
                <a:solidFill>
                  <a:srgbClr val="002060"/>
                </a:solidFill>
                <a:latin typeface="Arial"/>
                <a:cs typeface="Arial"/>
              </a:rPr>
              <a:t>geen</a:t>
            </a:r>
            <a:r>
              <a:rPr lang="fr-BE" sz="1800" dirty="0">
                <a:solidFill>
                  <a:srgbClr val="002060"/>
                </a:solidFill>
                <a:latin typeface="Arial"/>
                <a:cs typeface="Arial"/>
              </a:rPr>
              <a:t> </a:t>
            </a:r>
            <a:r>
              <a:rPr lang="fr-BE" sz="1800" dirty="0" err="1">
                <a:solidFill>
                  <a:srgbClr val="002060"/>
                </a:solidFill>
                <a:latin typeface="Arial"/>
                <a:cs typeface="Arial"/>
              </a:rPr>
              <a:t>vertraging</a:t>
            </a:r>
            <a:r>
              <a:rPr lang="fr-BE" sz="1800" dirty="0">
                <a:solidFill>
                  <a:srgbClr val="002060"/>
                </a:solidFill>
                <a:latin typeface="Arial"/>
                <a:cs typeface="Arial"/>
              </a:rPr>
              <a:t> </a:t>
            </a:r>
            <a:r>
              <a:rPr lang="fr-BE" sz="1800" dirty="0" err="1">
                <a:solidFill>
                  <a:srgbClr val="002060"/>
                </a:solidFill>
                <a:latin typeface="Arial"/>
                <a:cs typeface="Arial"/>
              </a:rPr>
              <a:t>oploopt</a:t>
            </a:r>
            <a:r>
              <a:rPr lang="fr-BE" sz="1800" dirty="0">
                <a:solidFill>
                  <a:srgbClr val="002060"/>
                </a:solidFill>
                <a:latin typeface="Arial"/>
                <a:cs typeface="Arial"/>
              </a:rPr>
              <a:t> </a:t>
            </a:r>
            <a:r>
              <a:rPr lang="fr-BE" sz="1800" dirty="0" err="1">
                <a:solidFill>
                  <a:srgbClr val="002060"/>
                </a:solidFill>
                <a:latin typeface="Arial"/>
                <a:cs typeface="Arial"/>
              </a:rPr>
              <a:t>bij</a:t>
            </a:r>
            <a:r>
              <a:rPr lang="fr-BE" sz="1800" dirty="0">
                <a:solidFill>
                  <a:srgbClr val="002060"/>
                </a:solidFill>
                <a:latin typeface="Arial"/>
                <a:cs typeface="Arial"/>
              </a:rPr>
              <a:t> het </a:t>
            </a:r>
            <a:r>
              <a:rPr lang="fr-BE" sz="1800" dirty="0" err="1">
                <a:solidFill>
                  <a:srgbClr val="002060"/>
                </a:solidFill>
                <a:latin typeface="Arial"/>
                <a:cs typeface="Arial"/>
              </a:rPr>
              <a:t>begin</a:t>
            </a:r>
            <a:r>
              <a:rPr lang="fr-BE" sz="1800" dirty="0">
                <a:solidFill>
                  <a:srgbClr val="002060"/>
                </a:solidFill>
                <a:latin typeface="Arial"/>
                <a:cs typeface="Arial"/>
              </a:rPr>
              <a:t> van de dag.</a:t>
            </a:r>
          </a:p>
          <a:p>
            <a:pPr marL="0" indent="0">
              <a:lnSpc>
                <a:spcPct val="100000"/>
              </a:lnSpc>
              <a:spcBef>
                <a:spcPts val="0"/>
              </a:spcBef>
              <a:buNone/>
            </a:pPr>
            <a:endParaRPr lang="fr-BE" sz="1800" dirty="0">
              <a:solidFill>
                <a:srgbClr val="002060"/>
              </a:solidFill>
              <a:latin typeface="Arial"/>
              <a:cs typeface="Arial"/>
            </a:endParaRPr>
          </a:p>
          <a:p>
            <a:pPr marL="285750" indent="-285750">
              <a:lnSpc>
                <a:spcPct val="100000"/>
              </a:lnSpc>
              <a:spcBef>
                <a:spcPts val="0"/>
              </a:spcBef>
              <a:buFont typeface="Arial,Sans-Serif"/>
            </a:pPr>
            <a:r>
              <a:rPr lang="fr-BE" sz="1800" dirty="0" err="1">
                <a:solidFill>
                  <a:srgbClr val="002060"/>
                </a:solidFill>
                <a:latin typeface="Arial"/>
                <a:cs typeface="Arial"/>
              </a:rPr>
              <a:t>Zorg</a:t>
            </a:r>
            <a:r>
              <a:rPr lang="fr-BE" sz="1800" dirty="0">
                <a:solidFill>
                  <a:srgbClr val="002060"/>
                </a:solidFill>
                <a:latin typeface="Arial"/>
                <a:cs typeface="Arial"/>
              </a:rPr>
              <a:t> </a:t>
            </a:r>
            <a:r>
              <a:rPr lang="fr-BE" sz="1800" dirty="0" err="1">
                <a:solidFill>
                  <a:srgbClr val="002060"/>
                </a:solidFill>
                <a:latin typeface="Arial"/>
                <a:cs typeface="Arial"/>
              </a:rPr>
              <a:t>dat</a:t>
            </a:r>
            <a:r>
              <a:rPr lang="fr-BE" sz="1800" dirty="0">
                <a:solidFill>
                  <a:srgbClr val="002060"/>
                </a:solidFill>
                <a:latin typeface="Arial"/>
                <a:cs typeface="Arial"/>
              </a:rPr>
              <a:t> de </a:t>
            </a:r>
            <a:r>
              <a:rPr lang="fr-BE" sz="1800" b="1" dirty="0" err="1">
                <a:solidFill>
                  <a:srgbClr val="002060"/>
                </a:solidFill>
                <a:latin typeface="Arial"/>
                <a:cs typeface="Arial"/>
              </a:rPr>
              <a:t>inlogcode</a:t>
            </a:r>
            <a:r>
              <a:rPr lang="fr-BE" sz="1800" b="1" dirty="0">
                <a:solidFill>
                  <a:srgbClr val="002060"/>
                </a:solidFill>
                <a:latin typeface="Arial"/>
                <a:cs typeface="Arial"/>
              </a:rPr>
              <a:t> </a:t>
            </a:r>
            <a:r>
              <a:rPr lang="fr-BE" sz="1800" b="1" dirty="0" err="1">
                <a:solidFill>
                  <a:srgbClr val="002060"/>
                </a:solidFill>
                <a:latin typeface="Arial"/>
                <a:cs typeface="Arial"/>
              </a:rPr>
              <a:t>voor</a:t>
            </a:r>
            <a:r>
              <a:rPr lang="fr-BE" sz="1800" b="1" dirty="0">
                <a:solidFill>
                  <a:srgbClr val="002060"/>
                </a:solidFill>
                <a:latin typeface="Arial"/>
                <a:cs typeface="Arial"/>
              </a:rPr>
              <a:t> de WIFI </a:t>
            </a:r>
            <a:r>
              <a:rPr lang="fr-BE" sz="1800" dirty="0" err="1">
                <a:solidFill>
                  <a:srgbClr val="002060"/>
                </a:solidFill>
                <a:latin typeface="Arial"/>
                <a:cs typeface="Arial"/>
              </a:rPr>
              <a:t>klaar</a:t>
            </a:r>
            <a:r>
              <a:rPr lang="fr-BE" sz="1800" dirty="0">
                <a:solidFill>
                  <a:srgbClr val="002060"/>
                </a:solidFill>
                <a:latin typeface="Arial"/>
                <a:cs typeface="Arial"/>
              </a:rPr>
              <a:t> </a:t>
            </a:r>
            <a:r>
              <a:rPr lang="fr-BE" sz="1800" dirty="0" err="1">
                <a:solidFill>
                  <a:srgbClr val="002060"/>
                </a:solidFill>
                <a:latin typeface="Arial"/>
                <a:cs typeface="Arial"/>
              </a:rPr>
              <a:t>ligt</a:t>
            </a:r>
            <a:r>
              <a:rPr lang="fr-BE" sz="1800" dirty="0">
                <a:solidFill>
                  <a:srgbClr val="002060"/>
                </a:solidFill>
                <a:latin typeface="Arial"/>
                <a:cs typeface="Arial"/>
              </a:rPr>
              <a:t> in de </a:t>
            </a:r>
            <a:r>
              <a:rPr lang="fr-BE" sz="1800" dirty="0" err="1">
                <a:solidFill>
                  <a:srgbClr val="002060"/>
                </a:solidFill>
                <a:latin typeface="Arial"/>
                <a:cs typeface="Arial"/>
              </a:rPr>
              <a:t>lokalen</a:t>
            </a:r>
            <a:endParaRPr lang="fr-BE" sz="1800" dirty="0">
              <a:solidFill>
                <a:srgbClr val="002060"/>
              </a:solidFill>
              <a:latin typeface="Arial"/>
              <a:cs typeface="Arial"/>
            </a:endParaRPr>
          </a:p>
          <a:p>
            <a:pPr marL="285750" indent="-285750">
              <a:lnSpc>
                <a:spcPct val="100000"/>
              </a:lnSpc>
              <a:spcBef>
                <a:spcPts val="0"/>
              </a:spcBef>
              <a:buFont typeface="Arial,Sans-Serif"/>
            </a:pPr>
            <a:endParaRPr lang="fr-BE" sz="1800" dirty="0">
              <a:solidFill>
                <a:srgbClr val="002060"/>
              </a:solidFill>
              <a:latin typeface="Arial"/>
              <a:cs typeface="Arial"/>
            </a:endParaRPr>
          </a:p>
          <a:p>
            <a:pPr marL="285750" indent="-285750">
              <a:lnSpc>
                <a:spcPct val="100000"/>
              </a:lnSpc>
              <a:spcBef>
                <a:spcPts val="0"/>
              </a:spcBef>
              <a:buFont typeface="Arial,Sans-Serif"/>
            </a:pPr>
            <a:endParaRPr lang="fr-BE" sz="1800" dirty="0">
              <a:solidFill>
                <a:srgbClr val="000000"/>
              </a:solidFill>
              <a:latin typeface="Arial"/>
              <a:cs typeface="Arial"/>
            </a:endParaRPr>
          </a:p>
          <a:p>
            <a:pPr marL="285750" indent="-285750">
              <a:lnSpc>
                <a:spcPct val="100000"/>
              </a:lnSpc>
              <a:spcBef>
                <a:spcPts val="0"/>
              </a:spcBef>
              <a:buFont typeface="Arial,Sans-Serif"/>
            </a:pPr>
            <a:endParaRPr lang="fr-BE" sz="1800" dirty="0">
              <a:solidFill>
                <a:srgbClr val="000000"/>
              </a:solidFill>
              <a:latin typeface="Arial"/>
              <a:cs typeface="Arial"/>
            </a:endParaRPr>
          </a:p>
          <a:p>
            <a:pPr marL="285750" indent="-285750">
              <a:lnSpc>
                <a:spcPct val="100000"/>
              </a:lnSpc>
              <a:spcBef>
                <a:spcPts val="0"/>
              </a:spcBef>
              <a:buFont typeface="Arial,Sans-Serif"/>
            </a:pPr>
            <a:endParaRPr lang="en-US" sz="1800" dirty="0">
              <a:solidFill>
                <a:srgbClr val="000000"/>
              </a:solidFill>
              <a:latin typeface="Arial"/>
              <a:cs typeface="Arial"/>
            </a:endParaRPr>
          </a:p>
          <a:p>
            <a:pPr>
              <a:lnSpc>
                <a:spcPct val="100000"/>
              </a:lnSpc>
              <a:spcBef>
                <a:spcPts val="0"/>
              </a:spcBef>
              <a:buFont typeface="Arial,Sans-Serif"/>
            </a:pPr>
            <a:endParaRPr lang="nl-BE" sz="1800" dirty="0">
              <a:solidFill>
                <a:srgbClr val="000000"/>
              </a:solidFill>
            </a:endParaRPr>
          </a:p>
          <a:p>
            <a:endParaRPr lang="nl-NL" sz="1800" dirty="0"/>
          </a:p>
        </p:txBody>
      </p:sp>
    </p:spTree>
    <p:extLst>
      <p:ext uri="{BB962C8B-B14F-4D97-AF65-F5344CB8AC3E}">
        <p14:creationId xmlns:p14="http://schemas.microsoft.com/office/powerpoint/2010/main" val="27133790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0D8344F-6555-608E-5235-4D8AA892051D}"/>
              </a:ext>
            </a:extLst>
          </p:cNvPr>
          <p:cNvSpPr>
            <a:spLocks noGrp="1"/>
          </p:cNvSpPr>
          <p:nvPr>
            <p:ph type="title"/>
          </p:nvPr>
        </p:nvSpPr>
        <p:spPr/>
        <p:txBody>
          <a:bodyPr/>
          <a:lstStyle/>
          <a:p>
            <a:r>
              <a:rPr lang="nl-NL" sz="4000" dirty="0">
                <a:solidFill>
                  <a:srgbClr val="009FE3"/>
                </a:solidFill>
                <a:latin typeface="Arial"/>
                <a:cs typeface="Arial"/>
              </a:rPr>
              <a:t>Voorwaarden voor een vlot verloop</a:t>
            </a:r>
          </a:p>
        </p:txBody>
      </p:sp>
      <p:sp>
        <p:nvSpPr>
          <p:cNvPr id="3" name="Tijdelijke aanduiding voor tekst 2">
            <a:extLst>
              <a:ext uri="{FF2B5EF4-FFF2-40B4-BE49-F238E27FC236}">
                <a16:creationId xmlns:a16="http://schemas.microsoft.com/office/drawing/2014/main" id="{9A17BAB0-D262-2BF5-95C6-4D94A5A66D23}"/>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r>
              <a:rPr lang="nl-NL" sz="1800" b="1" dirty="0">
                <a:latin typeface="HelveticaNeueLT Std"/>
                <a:cs typeface="Arial"/>
              </a:rPr>
              <a:t>Laatste check </a:t>
            </a:r>
            <a:r>
              <a:rPr lang="nl-NL" sz="1800" dirty="0">
                <a:latin typeface="HelveticaNeueLT Std"/>
                <a:cs typeface="Arial"/>
              </a:rPr>
              <a:t>stagiairs: hebben ze alles mee? </a:t>
            </a:r>
          </a:p>
          <a:p>
            <a:pPr lvl="1"/>
            <a:r>
              <a:rPr lang="nl-NL" sz="1800" dirty="0">
                <a:latin typeface="HelveticaNeueLT Std"/>
                <a:cs typeface="Arial"/>
              </a:rPr>
              <a:t>Identiteitskaart</a:t>
            </a:r>
          </a:p>
          <a:p>
            <a:pPr lvl="1"/>
            <a:r>
              <a:rPr lang="nl-NL" sz="1800" dirty="0">
                <a:latin typeface="HelveticaNeueLT Std"/>
                <a:cs typeface="Arial"/>
              </a:rPr>
              <a:t>Bril</a:t>
            </a:r>
          </a:p>
          <a:p>
            <a:pPr lvl="1"/>
            <a:r>
              <a:rPr lang="nl-NL" sz="1800" b="1" dirty="0">
                <a:latin typeface="HelveticaNeueLT Std"/>
                <a:cs typeface="Arial"/>
              </a:rPr>
              <a:t>Ingevulde</a:t>
            </a:r>
            <a:r>
              <a:rPr lang="nl-NL" sz="1800" dirty="0">
                <a:latin typeface="HelveticaNeueLT Std"/>
                <a:cs typeface="Arial"/>
              </a:rPr>
              <a:t> medische vragenlijst</a:t>
            </a:r>
          </a:p>
          <a:p>
            <a:pPr lvl="1"/>
            <a:r>
              <a:rPr lang="nl-NL" sz="1800" dirty="0">
                <a:latin typeface="HelveticaNeueLT Std"/>
                <a:cs typeface="Arial"/>
              </a:rPr>
              <a:t>Vaccinatiegegevens + resultaten bloedafname hepatitis B antistoffen </a:t>
            </a:r>
            <a:r>
              <a:rPr lang="nl-NL" sz="1800" b="1" dirty="0">
                <a:latin typeface="HelveticaNeueLT Std"/>
                <a:cs typeface="Arial"/>
              </a:rPr>
              <a:t>op papier </a:t>
            </a:r>
            <a:r>
              <a:rPr lang="nl-NL" sz="1800" dirty="0">
                <a:latin typeface="HelveticaNeueLT Std"/>
                <a:cs typeface="Arial"/>
              </a:rPr>
              <a:t>(richtingen zorg)</a:t>
            </a:r>
          </a:p>
          <a:p>
            <a:pPr lvl="1"/>
            <a:r>
              <a:rPr lang="nl-NL" sz="1800" dirty="0">
                <a:latin typeface="HelveticaNeueLT Std"/>
                <a:cs typeface="Arial"/>
              </a:rPr>
              <a:t>Medisch verslag behandelend arts als belangrijk medisch probleem</a:t>
            </a:r>
          </a:p>
          <a:p>
            <a:pPr lvl="1"/>
            <a:endParaRPr lang="nl-NL" sz="1800" dirty="0">
              <a:latin typeface="HelveticaNeueLT Std"/>
              <a:ea typeface="Arial" charset="0"/>
              <a:cs typeface="Arial"/>
            </a:endParaRPr>
          </a:p>
          <a:p>
            <a:r>
              <a:rPr lang="nl-NL" sz="1800" dirty="0">
                <a:latin typeface="HelveticaNeueLT Std"/>
                <a:cs typeface="Arial"/>
              </a:rPr>
              <a:t>Zorg dat de stagiairs </a:t>
            </a:r>
            <a:r>
              <a:rPr lang="nl-NL" sz="1800" b="1" dirty="0">
                <a:latin typeface="HelveticaNeueLT Std"/>
                <a:cs typeface="Arial"/>
              </a:rPr>
              <a:t>tijdig</a:t>
            </a:r>
            <a:r>
              <a:rPr lang="nl-NL" sz="1800" dirty="0">
                <a:latin typeface="HelveticaNeueLT Std"/>
                <a:cs typeface="Arial"/>
              </a:rPr>
              <a:t> aanwezig zijn en vlot aansluiten</a:t>
            </a:r>
          </a:p>
          <a:p>
            <a:r>
              <a:rPr lang="nl-NL" sz="1800" dirty="0">
                <a:latin typeface="HelveticaNeueLT Std"/>
                <a:cs typeface="Arial"/>
              </a:rPr>
              <a:t>Respecteer de tijdsloten die gereserveerd zijn (toevoegen extra stagiairs)</a:t>
            </a:r>
          </a:p>
          <a:p>
            <a:endParaRPr lang="nl-NL" sz="1800" dirty="0">
              <a:latin typeface="HelveticaNeueLT Std"/>
              <a:ea typeface="Arial" charset="0"/>
              <a:cs typeface="Arial"/>
            </a:endParaRPr>
          </a:p>
          <a:p>
            <a:endParaRPr lang="nl-NL" sz="1800" dirty="0">
              <a:latin typeface="HelveticaNeueLT Std"/>
              <a:ea typeface="Arial" charset="0"/>
              <a:cs typeface="Arial"/>
            </a:endParaRPr>
          </a:p>
          <a:p>
            <a:pPr marL="0" indent="0">
              <a:buNone/>
            </a:pPr>
            <a:endParaRPr lang="fr-BE" sz="1800" dirty="0">
              <a:solidFill>
                <a:srgbClr val="000000"/>
              </a:solidFill>
              <a:latin typeface="Arial"/>
              <a:cs typeface="Arial"/>
            </a:endParaRPr>
          </a:p>
          <a:p>
            <a:pPr marL="285750" indent="-285750">
              <a:lnSpc>
                <a:spcPct val="100000"/>
              </a:lnSpc>
              <a:spcBef>
                <a:spcPts val="0"/>
              </a:spcBef>
              <a:buFont typeface="Arial,Sans-Serif"/>
            </a:pPr>
            <a:endParaRPr lang="fr-BE" sz="1800" dirty="0">
              <a:solidFill>
                <a:srgbClr val="000000"/>
              </a:solidFill>
              <a:latin typeface="Arial"/>
              <a:cs typeface="Arial"/>
            </a:endParaRPr>
          </a:p>
          <a:p>
            <a:pPr marL="285750" indent="-285750">
              <a:lnSpc>
                <a:spcPct val="100000"/>
              </a:lnSpc>
              <a:spcBef>
                <a:spcPts val="0"/>
              </a:spcBef>
              <a:buFont typeface="Arial,Sans-Serif"/>
            </a:pPr>
            <a:endParaRPr lang="fr-BE" sz="1800" dirty="0">
              <a:solidFill>
                <a:srgbClr val="000000"/>
              </a:solidFill>
              <a:latin typeface="Arial"/>
              <a:cs typeface="Arial"/>
            </a:endParaRPr>
          </a:p>
          <a:p>
            <a:pPr marL="285750" indent="-285750">
              <a:lnSpc>
                <a:spcPct val="100000"/>
              </a:lnSpc>
              <a:spcBef>
                <a:spcPts val="0"/>
              </a:spcBef>
              <a:buFont typeface="Arial,Sans-Serif"/>
            </a:pPr>
            <a:endParaRPr lang="en-US" sz="1800" dirty="0">
              <a:solidFill>
                <a:srgbClr val="000000"/>
              </a:solidFill>
              <a:latin typeface="Arial"/>
              <a:cs typeface="Arial"/>
            </a:endParaRPr>
          </a:p>
          <a:p>
            <a:pPr>
              <a:lnSpc>
                <a:spcPct val="100000"/>
              </a:lnSpc>
              <a:spcBef>
                <a:spcPts val="0"/>
              </a:spcBef>
              <a:buFont typeface="Arial,Sans-Serif"/>
            </a:pPr>
            <a:endParaRPr lang="nl-BE" sz="1800" dirty="0">
              <a:solidFill>
                <a:srgbClr val="000000"/>
              </a:solidFill>
            </a:endParaRPr>
          </a:p>
          <a:p>
            <a:endParaRPr lang="nl-NL" sz="1800" dirty="0"/>
          </a:p>
        </p:txBody>
      </p:sp>
    </p:spTree>
    <p:extLst>
      <p:ext uri="{BB962C8B-B14F-4D97-AF65-F5344CB8AC3E}">
        <p14:creationId xmlns:p14="http://schemas.microsoft.com/office/powerpoint/2010/main" val="41900686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0D8344F-6555-608E-5235-4D8AA892051D}"/>
              </a:ext>
            </a:extLst>
          </p:cNvPr>
          <p:cNvSpPr>
            <a:spLocks noGrp="1"/>
          </p:cNvSpPr>
          <p:nvPr>
            <p:ph type="title"/>
          </p:nvPr>
        </p:nvSpPr>
        <p:spPr/>
        <p:txBody>
          <a:bodyPr/>
          <a:lstStyle/>
          <a:p>
            <a:r>
              <a:rPr lang="nl-NL" sz="4000" dirty="0">
                <a:solidFill>
                  <a:srgbClr val="009FE3"/>
                </a:solidFill>
                <a:latin typeface="Arial"/>
                <a:cs typeface="Arial"/>
              </a:rPr>
              <a:t>Enkele afspraken</a:t>
            </a:r>
          </a:p>
        </p:txBody>
      </p:sp>
      <p:sp>
        <p:nvSpPr>
          <p:cNvPr id="3" name="Tijdelijke aanduiding voor tekst 2">
            <a:extLst>
              <a:ext uri="{FF2B5EF4-FFF2-40B4-BE49-F238E27FC236}">
                <a16:creationId xmlns:a16="http://schemas.microsoft.com/office/drawing/2014/main" id="{9A17BAB0-D262-2BF5-95C6-4D94A5A66D23}"/>
              </a:ext>
            </a:extLst>
          </p:cNvPr>
          <p:cNvSpPr>
            <a:spLocks noGrp="1"/>
          </p:cNvSpPr>
          <p:nvPr>
            <p:ph type="body" sz="quarter" idx="10"/>
          </p:nvPr>
        </p:nvSpPr>
        <p:spPr>
          <a:xfrm>
            <a:off x="552949" y="1280278"/>
            <a:ext cx="10515600" cy="4958250"/>
          </a:xfrm>
        </p:spPr>
        <p:txBody>
          <a:bodyPr vert="horz" lIns="91440" tIns="45720" rIns="91440" bIns="45720" rtlCol="0" anchor="t">
            <a:noAutofit/>
          </a:bodyPr>
          <a:lstStyle/>
          <a:p>
            <a:r>
              <a:rPr lang="nl-NL" sz="1800" b="1" u="sng" dirty="0">
                <a:latin typeface="HelveticaNeueLT Std"/>
                <a:ea typeface="Arial" charset="0"/>
                <a:cs typeface="Arial"/>
              </a:rPr>
              <a:t>Afwezig</a:t>
            </a:r>
            <a:r>
              <a:rPr lang="nl-NL" sz="1800" u="sng" dirty="0">
                <a:latin typeface="HelveticaNeueLT Std"/>
                <a:ea typeface="Arial" charset="0"/>
                <a:cs typeface="Arial"/>
              </a:rPr>
              <a:t> op medisch onderzoek</a:t>
            </a:r>
            <a:r>
              <a:rPr lang="nl-NL" sz="1800" dirty="0">
                <a:latin typeface="HelveticaNeueLT Std"/>
                <a:ea typeface="Arial" charset="0"/>
                <a:cs typeface="Arial"/>
              </a:rPr>
              <a:t>: </a:t>
            </a:r>
          </a:p>
          <a:p>
            <a:pPr lvl="1"/>
            <a:r>
              <a:rPr lang="nl-NL" sz="1800" dirty="0">
                <a:latin typeface="HelveticaNeueLT Std"/>
                <a:ea typeface="Arial" charset="0"/>
                <a:cs typeface="Arial"/>
              </a:rPr>
              <a:t>Geef de gekende afwezigheden door aan het medisch team ter plaatse</a:t>
            </a:r>
          </a:p>
          <a:p>
            <a:pPr lvl="1"/>
            <a:r>
              <a:rPr lang="nl-NL" sz="1800" dirty="0">
                <a:latin typeface="HelveticaNeueLT Std"/>
                <a:ea typeface="Arial" charset="0"/>
                <a:cs typeface="Arial"/>
              </a:rPr>
              <a:t>Cohezio volgt de afwezigheden </a:t>
            </a:r>
            <a:r>
              <a:rPr lang="nl-NL" sz="1800" b="1" dirty="0">
                <a:latin typeface="HelveticaNeueLT Std"/>
                <a:ea typeface="Arial" charset="0"/>
                <a:cs typeface="Arial"/>
              </a:rPr>
              <a:t>niet proactief </a:t>
            </a:r>
            <a:r>
              <a:rPr lang="nl-NL" sz="1800" dirty="0">
                <a:latin typeface="HelveticaNeueLT Std"/>
                <a:ea typeface="Arial" charset="0"/>
                <a:cs typeface="Arial"/>
              </a:rPr>
              <a:t>op voor het plannen van een nieuwe afspraak.</a:t>
            </a:r>
          </a:p>
          <a:p>
            <a:pPr lvl="1"/>
            <a:r>
              <a:rPr lang="nl-NL" sz="1800" dirty="0">
                <a:latin typeface="HelveticaNeueLT Std"/>
                <a:ea typeface="Arial" charset="0"/>
                <a:cs typeface="Arial"/>
              </a:rPr>
              <a:t>Neem zelf contact op met je contactpersoon van Cohezio voor het plannen van een nieuwe afspraak</a:t>
            </a:r>
          </a:p>
          <a:p>
            <a:pPr marL="457200" lvl="1" indent="0">
              <a:buNone/>
            </a:pPr>
            <a:endParaRPr lang="nl-NL" sz="1800" dirty="0">
              <a:latin typeface="HelveticaNeueLT Std"/>
              <a:ea typeface="Arial" charset="0"/>
              <a:cs typeface="Arial"/>
            </a:endParaRPr>
          </a:p>
          <a:p>
            <a:r>
              <a:rPr lang="nl-NL" sz="1800" b="1" u="sng" dirty="0">
                <a:latin typeface="HelveticaNeueLT Std"/>
                <a:cs typeface="Arial"/>
              </a:rPr>
              <a:t>Aanwezig</a:t>
            </a:r>
            <a:r>
              <a:rPr lang="nl-NL" sz="1800" u="sng" dirty="0">
                <a:latin typeface="HelveticaNeueLT Std"/>
                <a:cs typeface="Arial"/>
              </a:rPr>
              <a:t> op het medisch onderzoek, maar </a:t>
            </a:r>
            <a:r>
              <a:rPr lang="nl-NL" sz="1800" b="1" u="sng" dirty="0">
                <a:latin typeface="HelveticaNeueLT Std"/>
                <a:cs typeface="Arial"/>
              </a:rPr>
              <a:t>niet in orde </a:t>
            </a:r>
            <a:r>
              <a:rPr lang="nl-NL" sz="1800" u="sng" dirty="0">
                <a:latin typeface="HelveticaNeueLT Std"/>
                <a:cs typeface="Arial"/>
              </a:rPr>
              <a:t>met de bloedafname voor de bepaling van hepatitis B antistoffen</a:t>
            </a:r>
          </a:p>
          <a:p>
            <a:pPr lvl="1"/>
            <a:r>
              <a:rPr lang="nl-NL" sz="1800" dirty="0">
                <a:latin typeface="HelveticaNeueLT Std"/>
                <a:ea typeface="Arial" charset="0"/>
                <a:cs typeface="Arial"/>
              </a:rPr>
              <a:t>De stagiair wordt niet gezien op medisch onderzoek. </a:t>
            </a:r>
          </a:p>
          <a:p>
            <a:pPr lvl="1"/>
            <a:r>
              <a:rPr lang="nl-NL" sz="1800" dirty="0">
                <a:latin typeface="HelveticaNeueLT Std"/>
                <a:ea typeface="Arial" charset="0"/>
                <a:cs typeface="Arial"/>
              </a:rPr>
              <a:t>Cohezio volgt de ‘aanwezig, niet in orde’ </a:t>
            </a:r>
            <a:r>
              <a:rPr lang="nl-NL" sz="1800" b="1" dirty="0">
                <a:latin typeface="HelveticaNeueLT Std"/>
                <a:ea typeface="Arial" charset="0"/>
                <a:cs typeface="Arial"/>
              </a:rPr>
              <a:t>niet proactief </a:t>
            </a:r>
            <a:r>
              <a:rPr lang="nl-NL" sz="1800" dirty="0">
                <a:latin typeface="HelveticaNeueLT Std"/>
                <a:ea typeface="Arial" charset="0"/>
                <a:cs typeface="Arial"/>
              </a:rPr>
              <a:t>op voor het plannen van een nieuwe afspraak. </a:t>
            </a:r>
          </a:p>
          <a:p>
            <a:pPr lvl="1"/>
            <a:r>
              <a:rPr lang="nl-NL" sz="1800" dirty="0">
                <a:latin typeface="HelveticaNeueLT Std"/>
                <a:ea typeface="Arial" charset="0"/>
                <a:cs typeface="Arial"/>
              </a:rPr>
              <a:t>De stagiair/school dient een nieuwe afspraak te plannen waar de student zich aanbiedt met de resultaten van de bloedafname. </a:t>
            </a:r>
          </a:p>
          <a:p>
            <a:pPr marL="0" indent="0">
              <a:buNone/>
            </a:pPr>
            <a:endParaRPr lang="nl-NL" sz="1800" dirty="0">
              <a:latin typeface="HelveticaNeueLT Std"/>
              <a:ea typeface="Arial" charset="0"/>
              <a:cs typeface="Arial"/>
            </a:endParaRPr>
          </a:p>
          <a:p>
            <a:r>
              <a:rPr lang="nl-NL" sz="1800" dirty="0">
                <a:latin typeface="HelveticaNeueLT Std"/>
                <a:ea typeface="Arial" charset="0"/>
                <a:cs typeface="Arial"/>
              </a:rPr>
              <a:t>Facturatie vanaf september 2025</a:t>
            </a:r>
          </a:p>
          <a:p>
            <a:pPr marL="0" indent="0">
              <a:buNone/>
            </a:pPr>
            <a:endParaRPr lang="fr-BE" sz="1800" dirty="0">
              <a:solidFill>
                <a:srgbClr val="000000"/>
              </a:solidFill>
              <a:latin typeface="Arial"/>
              <a:cs typeface="Arial"/>
            </a:endParaRPr>
          </a:p>
          <a:p>
            <a:pPr marL="285750" indent="-285750">
              <a:lnSpc>
                <a:spcPct val="100000"/>
              </a:lnSpc>
              <a:spcBef>
                <a:spcPts val="0"/>
              </a:spcBef>
              <a:buFont typeface="Arial,Sans-Serif"/>
            </a:pPr>
            <a:endParaRPr lang="fr-BE" sz="1800" dirty="0">
              <a:solidFill>
                <a:srgbClr val="000000"/>
              </a:solidFill>
              <a:latin typeface="Arial"/>
              <a:cs typeface="Arial"/>
            </a:endParaRPr>
          </a:p>
          <a:p>
            <a:pPr marL="285750" indent="-285750">
              <a:lnSpc>
                <a:spcPct val="100000"/>
              </a:lnSpc>
              <a:spcBef>
                <a:spcPts val="0"/>
              </a:spcBef>
              <a:buFont typeface="Arial,Sans-Serif"/>
            </a:pPr>
            <a:endParaRPr lang="fr-BE" sz="1800" dirty="0">
              <a:solidFill>
                <a:srgbClr val="000000"/>
              </a:solidFill>
              <a:latin typeface="Arial"/>
              <a:cs typeface="Arial"/>
            </a:endParaRPr>
          </a:p>
          <a:p>
            <a:pPr marL="285750" indent="-285750">
              <a:lnSpc>
                <a:spcPct val="100000"/>
              </a:lnSpc>
              <a:spcBef>
                <a:spcPts val="0"/>
              </a:spcBef>
              <a:buFont typeface="Arial,Sans-Serif"/>
            </a:pPr>
            <a:endParaRPr lang="en-US" sz="1800" dirty="0">
              <a:solidFill>
                <a:srgbClr val="000000"/>
              </a:solidFill>
              <a:latin typeface="Arial"/>
              <a:cs typeface="Arial"/>
            </a:endParaRPr>
          </a:p>
          <a:p>
            <a:pPr>
              <a:lnSpc>
                <a:spcPct val="100000"/>
              </a:lnSpc>
              <a:spcBef>
                <a:spcPts val="0"/>
              </a:spcBef>
              <a:buFont typeface="Arial,Sans-Serif"/>
            </a:pPr>
            <a:endParaRPr lang="nl-BE" sz="1800" dirty="0">
              <a:solidFill>
                <a:srgbClr val="000000"/>
              </a:solidFill>
            </a:endParaRPr>
          </a:p>
          <a:p>
            <a:endParaRPr lang="nl-NL" sz="1800" dirty="0"/>
          </a:p>
        </p:txBody>
      </p:sp>
    </p:spTree>
    <p:extLst>
      <p:ext uri="{BB962C8B-B14F-4D97-AF65-F5344CB8AC3E}">
        <p14:creationId xmlns:p14="http://schemas.microsoft.com/office/powerpoint/2010/main" val="37973860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F30EB-AC19-D22A-624F-57FD468C5A96}"/>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916CC29A-3E4D-0BC5-092F-558F593923AE}"/>
              </a:ext>
            </a:extLst>
          </p:cNvPr>
          <p:cNvSpPr>
            <a:spLocks noGrp="1"/>
          </p:cNvSpPr>
          <p:nvPr>
            <p:ph type="title"/>
          </p:nvPr>
        </p:nvSpPr>
        <p:spPr>
          <a:xfrm>
            <a:off x="557388" y="884474"/>
            <a:ext cx="10515600" cy="672767"/>
          </a:xfrm>
        </p:spPr>
        <p:txBody>
          <a:bodyPr/>
          <a:lstStyle/>
          <a:p>
            <a:r>
              <a:rPr lang="fr-FR" dirty="0">
                <a:solidFill>
                  <a:srgbClr val="F39200"/>
                </a:solidFill>
              </a:rPr>
              <a:t>Gezondheidstoezicht: </a:t>
            </a:r>
            <a:r>
              <a:rPr lang="fr-FR" dirty="0" err="1">
                <a:solidFill>
                  <a:srgbClr val="F39200"/>
                </a:solidFill>
              </a:rPr>
              <a:t>uitvoering</a:t>
            </a:r>
            <a:r>
              <a:rPr lang="fr-FR" dirty="0">
                <a:solidFill>
                  <a:srgbClr val="F39200"/>
                </a:solidFill>
              </a:rPr>
              <a:t> van het onderzoek</a:t>
            </a:r>
          </a:p>
        </p:txBody>
      </p:sp>
    </p:spTree>
    <p:extLst>
      <p:ext uri="{BB962C8B-B14F-4D97-AF65-F5344CB8AC3E}">
        <p14:creationId xmlns:p14="http://schemas.microsoft.com/office/powerpoint/2010/main" val="35378985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158262"/>
            <a:ext cx="10515600" cy="672766"/>
          </a:xfrm>
        </p:spPr>
        <p:txBody>
          <a:bodyPr/>
          <a:lstStyle/>
          <a:p>
            <a:r>
              <a:rPr lang="fr-FR" sz="4400" dirty="0" err="1">
                <a:latin typeface="Arial"/>
                <a:cs typeface="Arial"/>
              </a:rPr>
              <a:t>Uitvoering</a:t>
            </a:r>
            <a:r>
              <a:rPr lang="fr-FR" sz="4400" dirty="0">
                <a:latin typeface="Arial"/>
                <a:cs typeface="Arial"/>
              </a:rPr>
              <a:t> </a:t>
            </a:r>
            <a:r>
              <a:rPr lang="fr-FR" sz="4400" dirty="0" err="1">
                <a:latin typeface="Arial"/>
                <a:cs typeface="Arial"/>
              </a:rPr>
              <a:t>gezondheidstoezicht</a:t>
            </a:r>
            <a:endParaRPr lang="fr-FR" sz="4400" dirty="0"/>
          </a:p>
        </p:txBody>
      </p:sp>
      <p:sp>
        <p:nvSpPr>
          <p:cNvPr id="3" name="Espace réservé du texte 2"/>
          <p:cNvSpPr>
            <a:spLocks noGrp="1"/>
          </p:cNvSpPr>
          <p:nvPr>
            <p:ph type="body" sz="quarter" idx="10"/>
          </p:nvPr>
        </p:nvSpPr>
        <p:spPr>
          <a:xfrm>
            <a:off x="542923" y="1164049"/>
            <a:ext cx="10515600" cy="5535689"/>
          </a:xfrm>
        </p:spPr>
        <p:txBody>
          <a:bodyPr vert="horz" lIns="91440" tIns="45720" rIns="91440" bIns="45720" rtlCol="0" anchor="t">
            <a:normAutofit fontScale="32500" lnSpcReduction="20000"/>
          </a:bodyPr>
          <a:lstStyle/>
          <a:p>
            <a:pPr>
              <a:buFont typeface="Arial"/>
            </a:pPr>
            <a:r>
              <a:rPr lang="fr-FR" sz="4900" b="1" dirty="0" err="1">
                <a:latin typeface="Arial"/>
                <a:cs typeface="Arial"/>
              </a:rPr>
              <a:t>Wie</a:t>
            </a:r>
            <a:r>
              <a:rPr lang="fr-FR" sz="4900" b="1" dirty="0">
                <a:latin typeface="Arial"/>
                <a:cs typeface="Arial"/>
              </a:rPr>
              <a:t>?</a:t>
            </a:r>
          </a:p>
          <a:p>
            <a:pPr lvl="1">
              <a:buFont typeface="Arial"/>
            </a:pPr>
            <a:r>
              <a:rPr lang="fr-FR" sz="4900" dirty="0" err="1">
                <a:latin typeface="Arial"/>
                <a:cs typeface="Arial"/>
              </a:rPr>
              <a:t>Verpleegkundige</a:t>
            </a:r>
            <a:r>
              <a:rPr lang="fr-FR" sz="4900" dirty="0">
                <a:latin typeface="Arial"/>
                <a:cs typeface="Arial"/>
              </a:rPr>
              <a:t> – </a:t>
            </a:r>
            <a:r>
              <a:rPr lang="fr-FR" sz="4900" dirty="0" err="1">
                <a:latin typeface="Arial"/>
                <a:cs typeface="Arial"/>
              </a:rPr>
              <a:t>supervisie</a:t>
            </a:r>
            <a:r>
              <a:rPr lang="fr-FR" sz="4900" dirty="0">
                <a:latin typeface="Arial"/>
                <a:cs typeface="Arial"/>
              </a:rPr>
              <a:t> </a:t>
            </a:r>
            <a:r>
              <a:rPr lang="fr-FR" sz="4900" dirty="0" err="1">
                <a:latin typeface="Arial"/>
                <a:cs typeface="Arial"/>
              </a:rPr>
              <a:t>door</a:t>
            </a:r>
            <a:r>
              <a:rPr lang="fr-FR" sz="4900" dirty="0">
                <a:latin typeface="Arial"/>
                <a:cs typeface="Arial"/>
              </a:rPr>
              <a:t> de arts</a:t>
            </a:r>
          </a:p>
          <a:p>
            <a:pPr lvl="1">
              <a:buFont typeface="Arial"/>
            </a:pPr>
            <a:r>
              <a:rPr lang="fr-FR" sz="4900" dirty="0" err="1">
                <a:latin typeface="Arial"/>
                <a:cs typeface="Arial"/>
              </a:rPr>
              <a:t>Relevante</a:t>
            </a:r>
            <a:r>
              <a:rPr lang="fr-FR" sz="4900" dirty="0">
                <a:latin typeface="Arial"/>
                <a:cs typeface="Arial"/>
              </a:rPr>
              <a:t> </a:t>
            </a:r>
            <a:r>
              <a:rPr lang="fr-FR" sz="4900" dirty="0" err="1">
                <a:latin typeface="Arial"/>
                <a:cs typeface="Arial"/>
              </a:rPr>
              <a:t>medische</a:t>
            </a:r>
            <a:r>
              <a:rPr lang="fr-FR" sz="4900" dirty="0">
                <a:latin typeface="Arial"/>
                <a:cs typeface="Arial"/>
              </a:rPr>
              <a:t> </a:t>
            </a:r>
            <a:r>
              <a:rPr lang="fr-FR" sz="4900" dirty="0" err="1">
                <a:latin typeface="Arial"/>
                <a:cs typeface="Arial"/>
              </a:rPr>
              <a:t>aandoeningen</a:t>
            </a:r>
            <a:r>
              <a:rPr lang="fr-FR" sz="4900" dirty="0">
                <a:latin typeface="Arial"/>
                <a:cs typeface="Arial"/>
              </a:rPr>
              <a:t>: arts</a:t>
            </a:r>
          </a:p>
          <a:p>
            <a:pPr lvl="1">
              <a:buFont typeface="Arial"/>
            </a:pPr>
            <a:r>
              <a:rPr lang="fr-FR" sz="4900" dirty="0" err="1">
                <a:latin typeface="Arial"/>
                <a:cs typeface="Arial"/>
              </a:rPr>
              <a:t>Veiligheidsfunctie</a:t>
            </a:r>
            <a:r>
              <a:rPr lang="fr-FR" sz="4900" dirty="0">
                <a:latin typeface="Arial"/>
                <a:cs typeface="Arial"/>
              </a:rPr>
              <a:t>: arts</a:t>
            </a:r>
          </a:p>
          <a:p>
            <a:pPr marL="457200" lvl="1" indent="0">
              <a:buNone/>
            </a:pPr>
            <a:endParaRPr lang="fr-FR" sz="4900" dirty="0">
              <a:latin typeface="Arial"/>
              <a:cs typeface="Arial"/>
            </a:endParaRPr>
          </a:p>
          <a:p>
            <a:pPr>
              <a:buFont typeface="Arial"/>
            </a:pPr>
            <a:r>
              <a:rPr lang="fr-FR" sz="4900" b="1" dirty="0" err="1">
                <a:latin typeface="Arial"/>
                <a:cs typeface="Arial"/>
              </a:rPr>
              <a:t>Taak</a:t>
            </a:r>
            <a:r>
              <a:rPr lang="fr-FR" sz="4900" b="1" dirty="0">
                <a:latin typeface="Arial"/>
                <a:cs typeface="Arial"/>
              </a:rPr>
              <a:t> van de </a:t>
            </a:r>
            <a:r>
              <a:rPr lang="fr-FR" sz="4900" b="1" dirty="0" err="1">
                <a:latin typeface="Arial"/>
                <a:cs typeface="Arial"/>
              </a:rPr>
              <a:t>verpleegkundige</a:t>
            </a:r>
            <a:endParaRPr lang="fr-FR" sz="4900" b="1" dirty="0">
              <a:latin typeface="Arial"/>
              <a:cs typeface="Arial"/>
            </a:endParaRPr>
          </a:p>
          <a:p>
            <a:pPr lvl="1">
              <a:buFont typeface="Arial"/>
            </a:pPr>
            <a:r>
              <a:rPr lang="fr-FR" sz="4900" dirty="0" err="1">
                <a:latin typeface="Arial"/>
                <a:cs typeface="Arial"/>
              </a:rPr>
              <a:t>Bespreking</a:t>
            </a:r>
            <a:r>
              <a:rPr lang="fr-FR" sz="4900" dirty="0">
                <a:latin typeface="Arial"/>
                <a:cs typeface="Arial"/>
              </a:rPr>
              <a:t> </a:t>
            </a:r>
            <a:r>
              <a:rPr lang="fr-FR" sz="4900" dirty="0" err="1">
                <a:latin typeface="Arial"/>
                <a:cs typeface="Arial"/>
              </a:rPr>
              <a:t>vragenlijst</a:t>
            </a:r>
            <a:r>
              <a:rPr lang="fr-FR" sz="4900" dirty="0">
                <a:latin typeface="Arial"/>
                <a:cs typeface="Arial"/>
              </a:rPr>
              <a:t> + </a:t>
            </a:r>
            <a:r>
              <a:rPr lang="fr-FR" sz="4900" dirty="0" err="1">
                <a:latin typeface="Arial"/>
                <a:cs typeface="Arial"/>
              </a:rPr>
              <a:t>anamnese</a:t>
            </a:r>
            <a:endParaRPr lang="fr-FR" sz="4900" dirty="0">
              <a:latin typeface="Arial"/>
              <a:cs typeface="Arial"/>
            </a:endParaRPr>
          </a:p>
          <a:p>
            <a:pPr lvl="1">
              <a:buFont typeface="Arial"/>
            </a:pPr>
            <a:r>
              <a:rPr lang="fr-FR" sz="4900" dirty="0" err="1">
                <a:latin typeface="Arial"/>
                <a:cs typeface="Arial"/>
              </a:rPr>
              <a:t>Ogentest</a:t>
            </a:r>
            <a:endParaRPr lang="fr-FR" sz="4900" dirty="0">
              <a:latin typeface="Arial"/>
              <a:cs typeface="Arial"/>
            </a:endParaRPr>
          </a:p>
          <a:p>
            <a:pPr lvl="1">
              <a:buFont typeface="Arial"/>
            </a:pPr>
            <a:r>
              <a:rPr lang="fr-FR" sz="4900" dirty="0" err="1">
                <a:latin typeface="Arial"/>
                <a:cs typeface="Arial"/>
              </a:rPr>
              <a:t>Vaccinatie</a:t>
            </a:r>
            <a:endParaRPr lang="fr-FR" sz="4900" dirty="0">
              <a:latin typeface="Arial"/>
              <a:cs typeface="Arial"/>
            </a:endParaRPr>
          </a:p>
          <a:p>
            <a:pPr lvl="1">
              <a:buFont typeface="Arial"/>
            </a:pPr>
            <a:r>
              <a:rPr lang="fr-FR" sz="4900" dirty="0">
                <a:latin typeface="Arial"/>
                <a:cs typeface="Arial"/>
              </a:rPr>
              <a:t>Tuberculose screening</a:t>
            </a:r>
          </a:p>
          <a:p>
            <a:pPr lvl="1">
              <a:buFont typeface="Arial"/>
            </a:pPr>
            <a:r>
              <a:rPr lang="fr-FR" sz="4900" dirty="0" err="1">
                <a:latin typeface="Arial"/>
                <a:cs typeface="Arial"/>
              </a:rPr>
              <a:t>Technische</a:t>
            </a:r>
            <a:r>
              <a:rPr lang="fr-FR" sz="4900" dirty="0">
                <a:latin typeface="Arial"/>
                <a:cs typeface="Arial"/>
              </a:rPr>
              <a:t> </a:t>
            </a:r>
            <a:r>
              <a:rPr lang="fr-FR" sz="4900" dirty="0" err="1">
                <a:latin typeface="Arial"/>
                <a:cs typeface="Arial"/>
              </a:rPr>
              <a:t>onderzoeken</a:t>
            </a:r>
            <a:r>
              <a:rPr lang="fr-FR" sz="4900" dirty="0">
                <a:latin typeface="Arial"/>
                <a:cs typeface="Arial"/>
              </a:rPr>
              <a:t> (</a:t>
            </a:r>
            <a:r>
              <a:rPr lang="fr-FR" sz="4900" dirty="0" err="1">
                <a:latin typeface="Arial"/>
                <a:cs typeface="Arial"/>
              </a:rPr>
              <a:t>audiometrie</a:t>
            </a:r>
            <a:r>
              <a:rPr lang="fr-FR" sz="4900" dirty="0">
                <a:latin typeface="Arial"/>
                <a:cs typeface="Arial"/>
              </a:rPr>
              <a:t>, </a:t>
            </a:r>
            <a:r>
              <a:rPr lang="fr-FR" sz="4900" dirty="0" err="1">
                <a:latin typeface="Arial"/>
                <a:cs typeface="Arial"/>
              </a:rPr>
              <a:t>spirometrie</a:t>
            </a:r>
            <a:r>
              <a:rPr lang="fr-FR" sz="4900" dirty="0">
                <a:latin typeface="Arial"/>
                <a:cs typeface="Arial"/>
              </a:rPr>
              <a:t>)</a:t>
            </a:r>
          </a:p>
          <a:p>
            <a:pPr lvl="1">
              <a:buFont typeface="Arial"/>
            </a:pPr>
            <a:r>
              <a:rPr lang="fr-FR" sz="4900" dirty="0" err="1">
                <a:latin typeface="Arial"/>
                <a:cs typeface="Arial"/>
              </a:rPr>
              <a:t>Sensibilisering</a:t>
            </a:r>
            <a:r>
              <a:rPr lang="fr-FR" sz="4900" dirty="0">
                <a:latin typeface="Arial"/>
                <a:cs typeface="Arial"/>
              </a:rPr>
              <a:t> </a:t>
            </a:r>
            <a:r>
              <a:rPr lang="fr-FR" sz="4900" dirty="0" err="1">
                <a:latin typeface="Arial"/>
                <a:cs typeface="Arial"/>
              </a:rPr>
              <a:t>naar</a:t>
            </a:r>
            <a:r>
              <a:rPr lang="fr-FR" sz="4900" dirty="0">
                <a:latin typeface="Arial"/>
                <a:cs typeface="Arial"/>
              </a:rPr>
              <a:t> </a:t>
            </a:r>
            <a:r>
              <a:rPr lang="fr-FR" sz="4900" dirty="0" err="1">
                <a:latin typeface="Arial"/>
                <a:cs typeface="Arial"/>
              </a:rPr>
              <a:t>risico’s</a:t>
            </a:r>
            <a:endParaRPr lang="fr-FR" sz="4900" dirty="0">
              <a:latin typeface="Arial"/>
              <a:cs typeface="Arial"/>
            </a:endParaRPr>
          </a:p>
          <a:p>
            <a:pPr marL="457200" lvl="1" indent="0">
              <a:buNone/>
            </a:pPr>
            <a:endParaRPr lang="fr-FR" sz="4900" dirty="0">
              <a:latin typeface="Arial"/>
              <a:cs typeface="Arial"/>
            </a:endParaRPr>
          </a:p>
          <a:p>
            <a:pPr>
              <a:buFont typeface="Arial"/>
            </a:pPr>
            <a:r>
              <a:rPr lang="fr-FR" sz="4900" b="1" dirty="0" err="1">
                <a:latin typeface="Arial"/>
                <a:cs typeface="Arial"/>
              </a:rPr>
              <a:t>Taak</a:t>
            </a:r>
            <a:r>
              <a:rPr lang="fr-FR" sz="4900" b="1" dirty="0">
                <a:latin typeface="Arial"/>
                <a:cs typeface="Arial"/>
              </a:rPr>
              <a:t> van de arts</a:t>
            </a:r>
          </a:p>
          <a:p>
            <a:pPr lvl="1">
              <a:buFont typeface="Arial"/>
            </a:pPr>
            <a:r>
              <a:rPr lang="fr-FR" sz="4900" dirty="0" err="1">
                <a:latin typeface="Arial"/>
                <a:cs typeface="Arial"/>
              </a:rPr>
              <a:t>Interpretatie</a:t>
            </a:r>
            <a:r>
              <a:rPr lang="fr-FR" sz="4900" dirty="0">
                <a:latin typeface="Arial"/>
                <a:cs typeface="Arial"/>
              </a:rPr>
              <a:t> - </a:t>
            </a:r>
            <a:r>
              <a:rPr lang="fr-FR" sz="4900" dirty="0" err="1">
                <a:latin typeface="Arial"/>
                <a:cs typeface="Arial"/>
              </a:rPr>
              <a:t>validatie</a:t>
            </a:r>
            <a:r>
              <a:rPr lang="fr-FR" sz="4900" dirty="0">
                <a:latin typeface="Arial"/>
                <a:cs typeface="Arial"/>
              </a:rPr>
              <a:t> van de </a:t>
            </a:r>
            <a:r>
              <a:rPr lang="fr-FR" sz="4900" dirty="0" err="1">
                <a:latin typeface="Arial"/>
                <a:cs typeface="Arial"/>
              </a:rPr>
              <a:t>resultaten</a:t>
            </a:r>
            <a:r>
              <a:rPr lang="fr-FR" sz="4900" dirty="0">
                <a:latin typeface="Arial"/>
                <a:cs typeface="Arial"/>
              </a:rPr>
              <a:t> </a:t>
            </a:r>
          </a:p>
          <a:p>
            <a:pPr marL="457200" lvl="1" indent="0">
              <a:buNone/>
            </a:pPr>
            <a:r>
              <a:rPr lang="fr-FR" sz="4900" dirty="0">
                <a:latin typeface="Arial"/>
                <a:cs typeface="Arial"/>
              </a:rPr>
              <a:t>	→ </a:t>
            </a:r>
            <a:r>
              <a:rPr lang="fr-FR" sz="4900" dirty="0" err="1">
                <a:latin typeface="Arial"/>
                <a:cs typeface="Arial"/>
              </a:rPr>
              <a:t>opvolging</a:t>
            </a:r>
            <a:r>
              <a:rPr lang="fr-FR" sz="4900" dirty="0">
                <a:latin typeface="Arial"/>
                <a:cs typeface="Arial"/>
              </a:rPr>
              <a:t> van </a:t>
            </a:r>
            <a:r>
              <a:rPr lang="fr-FR" sz="4900" dirty="0" err="1">
                <a:latin typeface="Arial"/>
                <a:cs typeface="Arial"/>
              </a:rPr>
              <a:t>afwijkende</a:t>
            </a:r>
            <a:r>
              <a:rPr lang="fr-FR" sz="4900" dirty="0">
                <a:latin typeface="Arial"/>
                <a:cs typeface="Arial"/>
              </a:rPr>
              <a:t> </a:t>
            </a:r>
            <a:r>
              <a:rPr lang="fr-FR" sz="4900" dirty="0" err="1">
                <a:latin typeface="Arial"/>
                <a:cs typeface="Arial"/>
              </a:rPr>
              <a:t>resultaten</a:t>
            </a:r>
            <a:endParaRPr lang="fr-FR" sz="4900" dirty="0">
              <a:latin typeface="Arial"/>
              <a:cs typeface="Arial"/>
            </a:endParaRPr>
          </a:p>
          <a:p>
            <a:pPr marL="457200" lvl="1" indent="0">
              <a:buNone/>
            </a:pPr>
            <a:r>
              <a:rPr lang="fr-FR" sz="4900" dirty="0">
                <a:latin typeface="Arial"/>
                <a:cs typeface="Arial"/>
              </a:rPr>
              <a:t>	→ </a:t>
            </a:r>
            <a:r>
              <a:rPr lang="fr-FR" sz="4900" dirty="0" err="1">
                <a:latin typeface="Arial"/>
                <a:cs typeface="Arial"/>
              </a:rPr>
              <a:t>Doorverwijzing</a:t>
            </a:r>
            <a:r>
              <a:rPr lang="fr-FR" sz="4900" dirty="0">
                <a:latin typeface="Arial"/>
                <a:cs typeface="Arial"/>
              </a:rPr>
              <a:t> indien </a:t>
            </a:r>
            <a:r>
              <a:rPr lang="fr-FR" sz="4900" dirty="0" err="1">
                <a:latin typeface="Arial"/>
                <a:cs typeface="Arial"/>
              </a:rPr>
              <a:t>nodig</a:t>
            </a:r>
            <a:endParaRPr lang="fr-FR" sz="4900" dirty="0">
              <a:latin typeface="Arial"/>
              <a:cs typeface="Arial"/>
            </a:endParaRPr>
          </a:p>
          <a:p>
            <a:pPr marL="457200" lvl="1" indent="0">
              <a:buNone/>
            </a:pPr>
            <a:r>
              <a:rPr lang="fr-FR" sz="4900" dirty="0">
                <a:latin typeface="Arial"/>
                <a:cs typeface="Arial"/>
              </a:rPr>
              <a:t>	→ Contact met </a:t>
            </a:r>
            <a:r>
              <a:rPr lang="fr-FR" sz="4900" dirty="0" err="1">
                <a:latin typeface="Arial"/>
                <a:cs typeface="Arial"/>
              </a:rPr>
              <a:t>school</a:t>
            </a:r>
            <a:r>
              <a:rPr lang="fr-FR" sz="4900" dirty="0">
                <a:latin typeface="Arial"/>
                <a:cs typeface="Arial"/>
              </a:rPr>
              <a:t>, </a:t>
            </a:r>
            <a:r>
              <a:rPr lang="fr-FR" sz="4900" dirty="0" err="1">
                <a:latin typeface="Arial"/>
                <a:cs typeface="Arial"/>
              </a:rPr>
              <a:t>ouders</a:t>
            </a:r>
            <a:r>
              <a:rPr lang="fr-FR" sz="4900" dirty="0">
                <a:latin typeface="Arial"/>
                <a:cs typeface="Arial"/>
              </a:rPr>
              <a:t>			</a:t>
            </a:r>
          </a:p>
          <a:p>
            <a:pPr marL="457200" lvl="1" indent="0">
              <a:buNone/>
            </a:pPr>
            <a:endParaRPr lang="fr-FR" sz="4900" dirty="0">
              <a:latin typeface="Arial"/>
              <a:cs typeface="Arial"/>
            </a:endParaRPr>
          </a:p>
          <a:p>
            <a:pPr lvl="1">
              <a:buFont typeface="Arial"/>
            </a:pPr>
            <a:r>
              <a:rPr lang="fr-FR" sz="4900" dirty="0" err="1">
                <a:latin typeface="Arial"/>
                <a:cs typeface="Arial"/>
              </a:rPr>
              <a:t>Opmaak</a:t>
            </a:r>
            <a:r>
              <a:rPr lang="fr-FR" sz="4900" dirty="0">
                <a:latin typeface="Arial"/>
                <a:cs typeface="Arial"/>
              </a:rPr>
              <a:t> van het </a:t>
            </a:r>
            <a:r>
              <a:rPr lang="fr-FR" sz="4900" dirty="0" err="1">
                <a:latin typeface="Arial"/>
                <a:cs typeface="Arial"/>
              </a:rPr>
              <a:t>formulier</a:t>
            </a:r>
            <a:r>
              <a:rPr lang="fr-FR" sz="4900" dirty="0">
                <a:latin typeface="Arial"/>
                <a:cs typeface="Arial"/>
              </a:rPr>
              <a:t> </a:t>
            </a:r>
            <a:r>
              <a:rPr lang="fr-FR" sz="4900" dirty="0" err="1">
                <a:latin typeface="Arial"/>
                <a:cs typeface="Arial"/>
              </a:rPr>
              <a:t>voor</a:t>
            </a:r>
            <a:r>
              <a:rPr lang="fr-FR" sz="4900" dirty="0">
                <a:latin typeface="Arial"/>
                <a:cs typeface="Arial"/>
              </a:rPr>
              <a:t> </a:t>
            </a:r>
            <a:r>
              <a:rPr lang="fr-FR" sz="4900" dirty="0" err="1">
                <a:latin typeface="Arial"/>
                <a:cs typeface="Arial"/>
              </a:rPr>
              <a:t>gezondheidstoezicht</a:t>
            </a:r>
            <a:endParaRPr lang="fr-FR" sz="4900" dirty="0">
              <a:latin typeface="Arial"/>
              <a:cs typeface="Arial"/>
            </a:endParaRPr>
          </a:p>
          <a:p>
            <a:pPr lvl="1">
              <a:buFont typeface="Arial"/>
            </a:pPr>
            <a:endParaRPr lang="fr-FR" sz="2900" dirty="0">
              <a:latin typeface="Arial"/>
              <a:cs typeface="Arial"/>
            </a:endParaRPr>
          </a:p>
          <a:p>
            <a:pPr lvl="1">
              <a:buFont typeface="Arial"/>
            </a:pPr>
            <a:endParaRPr lang="nl-NL" sz="2900" dirty="0"/>
          </a:p>
          <a:p>
            <a:pPr marL="0" indent="0">
              <a:buNone/>
            </a:pPr>
            <a:r>
              <a:rPr lang="fr-FR" sz="2900" dirty="0"/>
              <a:t>	</a:t>
            </a:r>
          </a:p>
          <a:p>
            <a:pPr marL="0" indent="0">
              <a:buNone/>
            </a:pPr>
            <a:endParaRPr lang="fr-FR" dirty="0"/>
          </a:p>
        </p:txBody>
      </p:sp>
    </p:spTree>
    <p:extLst>
      <p:ext uri="{BB962C8B-B14F-4D97-AF65-F5344CB8AC3E}">
        <p14:creationId xmlns:p14="http://schemas.microsoft.com/office/powerpoint/2010/main" val="14330724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1386348"/>
            <a:ext cx="10515600" cy="5313390"/>
          </a:xfrm>
        </p:spPr>
        <p:txBody>
          <a:bodyPr>
            <a:normAutofit/>
          </a:bodyPr>
          <a:lstStyle/>
          <a:p>
            <a:r>
              <a:rPr lang="fr-BE" sz="1600" b="1" dirty="0" err="1"/>
              <a:t>Inhoud</a:t>
            </a:r>
            <a:r>
              <a:rPr lang="fr-BE" sz="1600" b="1" dirty="0"/>
              <a:t>:</a:t>
            </a:r>
            <a:r>
              <a:rPr lang="fr-BE" sz="1600" dirty="0"/>
              <a:t> focus op de </a:t>
            </a:r>
            <a:r>
              <a:rPr lang="fr-BE" sz="1600" dirty="0" err="1"/>
              <a:t>risico’s</a:t>
            </a:r>
            <a:r>
              <a:rPr lang="fr-BE" sz="1600" dirty="0"/>
              <a:t> </a:t>
            </a:r>
            <a:r>
              <a:rPr lang="fr-BE" sz="1600" dirty="0" err="1"/>
              <a:t>waaraan</a:t>
            </a:r>
            <a:r>
              <a:rPr lang="fr-BE" sz="1600" dirty="0"/>
              <a:t> de stagiaire </a:t>
            </a:r>
            <a:r>
              <a:rPr lang="fr-BE" sz="1600" dirty="0" err="1"/>
              <a:t>wordt</a:t>
            </a:r>
            <a:r>
              <a:rPr lang="fr-BE" sz="1600" dirty="0"/>
              <a:t> </a:t>
            </a:r>
            <a:r>
              <a:rPr lang="fr-BE" sz="1600" dirty="0" err="1"/>
              <a:t>blootgesteld</a:t>
            </a:r>
            <a:r>
              <a:rPr lang="fr-BE" sz="1600" dirty="0"/>
              <a:t> – </a:t>
            </a:r>
            <a:r>
              <a:rPr lang="fr-BE" sz="1600" dirty="0" err="1"/>
              <a:t>sensibilisering</a:t>
            </a:r>
            <a:r>
              <a:rPr lang="fr-BE" sz="1600" dirty="0"/>
              <a:t>!</a:t>
            </a:r>
          </a:p>
          <a:p>
            <a:r>
              <a:rPr lang="fr-BE" sz="1600" b="1" dirty="0" err="1"/>
              <a:t>Ogentest</a:t>
            </a:r>
            <a:r>
              <a:rPr lang="fr-BE" sz="1600" b="1" dirty="0"/>
              <a:t>: </a:t>
            </a:r>
          </a:p>
          <a:p>
            <a:pPr lvl="1"/>
            <a:r>
              <a:rPr lang="fr-BE" sz="1600" dirty="0"/>
              <a:t>Ver + </a:t>
            </a:r>
            <a:r>
              <a:rPr lang="fr-BE" sz="1600" dirty="0" err="1"/>
              <a:t>kort</a:t>
            </a:r>
            <a:r>
              <a:rPr lang="fr-BE" sz="1600" dirty="0"/>
              <a:t>: </a:t>
            </a:r>
            <a:r>
              <a:rPr lang="fr-BE" sz="1600" dirty="0" err="1"/>
              <a:t>beide</a:t>
            </a:r>
            <a:r>
              <a:rPr lang="fr-BE" sz="1600" dirty="0"/>
              <a:t> </a:t>
            </a:r>
            <a:r>
              <a:rPr lang="fr-BE" sz="1600" dirty="0" err="1"/>
              <a:t>ogen</a:t>
            </a:r>
            <a:r>
              <a:rPr lang="fr-BE" sz="1600" dirty="0"/>
              <a:t> </a:t>
            </a:r>
            <a:r>
              <a:rPr lang="fr-BE" sz="1600" dirty="0" err="1"/>
              <a:t>samen</a:t>
            </a:r>
            <a:endParaRPr lang="fr-BE" sz="1600" dirty="0"/>
          </a:p>
          <a:p>
            <a:pPr lvl="1"/>
            <a:r>
              <a:rPr lang="fr-BE" sz="1600" dirty="0" err="1"/>
              <a:t>Veiligheidsfunctie</a:t>
            </a:r>
            <a:r>
              <a:rPr lang="fr-BE" sz="1600" dirty="0"/>
              <a:t>: </a:t>
            </a:r>
          </a:p>
          <a:p>
            <a:pPr lvl="2"/>
            <a:r>
              <a:rPr lang="fr-BE" sz="1600" dirty="0"/>
              <a:t>Ver: </a:t>
            </a:r>
            <a:r>
              <a:rPr lang="fr-BE" sz="1600" dirty="0" err="1"/>
              <a:t>elk</a:t>
            </a:r>
            <a:r>
              <a:rPr lang="fr-BE" sz="1600" dirty="0"/>
              <a:t> </a:t>
            </a:r>
            <a:r>
              <a:rPr lang="fr-BE" sz="1600" dirty="0" err="1"/>
              <a:t>oog</a:t>
            </a:r>
            <a:r>
              <a:rPr lang="fr-BE" sz="1600" dirty="0"/>
              <a:t> </a:t>
            </a:r>
            <a:r>
              <a:rPr lang="fr-BE" sz="1600" dirty="0" err="1"/>
              <a:t>apart</a:t>
            </a:r>
            <a:r>
              <a:rPr lang="fr-BE" sz="1600" dirty="0"/>
              <a:t>+ </a:t>
            </a:r>
            <a:r>
              <a:rPr lang="fr-BE" sz="1600" dirty="0" err="1"/>
              <a:t>beide</a:t>
            </a:r>
            <a:r>
              <a:rPr lang="fr-BE" sz="1600" dirty="0"/>
              <a:t> </a:t>
            </a:r>
            <a:r>
              <a:rPr lang="fr-BE" sz="1600" dirty="0" err="1"/>
              <a:t>ogen</a:t>
            </a:r>
            <a:r>
              <a:rPr lang="fr-BE" sz="1600" dirty="0"/>
              <a:t> </a:t>
            </a:r>
            <a:r>
              <a:rPr lang="fr-BE" sz="1600" dirty="0" err="1"/>
              <a:t>samen</a:t>
            </a:r>
            <a:endParaRPr lang="fr-BE" sz="1600" dirty="0"/>
          </a:p>
          <a:p>
            <a:pPr lvl="2"/>
            <a:r>
              <a:rPr lang="fr-BE" sz="1600" dirty="0" err="1"/>
              <a:t>Kort</a:t>
            </a:r>
            <a:r>
              <a:rPr lang="fr-BE" sz="1600" dirty="0"/>
              <a:t>: </a:t>
            </a:r>
            <a:r>
              <a:rPr lang="fr-BE" sz="1600" dirty="0" err="1"/>
              <a:t>beide</a:t>
            </a:r>
            <a:r>
              <a:rPr lang="fr-BE" sz="1600" dirty="0"/>
              <a:t> </a:t>
            </a:r>
            <a:r>
              <a:rPr lang="fr-BE" sz="1600" dirty="0" err="1"/>
              <a:t>ogen</a:t>
            </a:r>
            <a:r>
              <a:rPr lang="fr-BE" sz="1600" dirty="0"/>
              <a:t> </a:t>
            </a:r>
            <a:r>
              <a:rPr lang="fr-BE" sz="1600" dirty="0" err="1"/>
              <a:t>samen</a:t>
            </a:r>
            <a:endParaRPr lang="fr-BE" sz="1600" dirty="0"/>
          </a:p>
          <a:p>
            <a:pPr marL="914400" lvl="2" indent="0">
              <a:buNone/>
            </a:pPr>
            <a:endParaRPr lang="fr-BE" sz="1600" dirty="0"/>
          </a:p>
          <a:p>
            <a:r>
              <a:rPr lang="fr-BE" sz="1600" b="1" dirty="0" err="1"/>
              <a:t>Technische</a:t>
            </a:r>
            <a:r>
              <a:rPr lang="fr-BE" sz="1600" b="1" dirty="0"/>
              <a:t> </a:t>
            </a:r>
            <a:r>
              <a:rPr lang="fr-BE" sz="1600" b="1" dirty="0" err="1"/>
              <a:t>onderzoeken</a:t>
            </a:r>
            <a:r>
              <a:rPr lang="fr-BE" sz="1600" b="1" dirty="0"/>
              <a:t>: </a:t>
            </a:r>
          </a:p>
          <a:p>
            <a:pPr lvl="1"/>
            <a:r>
              <a:rPr lang="fr-BE" sz="1600" dirty="0" err="1"/>
              <a:t>Audiometrie</a:t>
            </a:r>
            <a:r>
              <a:rPr lang="fr-BE" sz="1600" dirty="0"/>
              <a:t>: </a:t>
            </a:r>
            <a:r>
              <a:rPr lang="fr-BE" sz="1600" dirty="0" err="1"/>
              <a:t>wordt</a:t>
            </a:r>
            <a:r>
              <a:rPr lang="fr-BE" sz="1600" dirty="0"/>
              <a:t> niet </a:t>
            </a:r>
            <a:r>
              <a:rPr lang="fr-BE" sz="1600" dirty="0" err="1"/>
              <a:t>uitgevoerd</a:t>
            </a:r>
            <a:r>
              <a:rPr lang="fr-BE" sz="1600" dirty="0"/>
              <a:t>- CLB </a:t>
            </a:r>
            <a:r>
              <a:rPr lang="fr-BE" sz="1600" dirty="0" err="1"/>
              <a:t>derde</a:t>
            </a:r>
            <a:r>
              <a:rPr lang="fr-BE" sz="1600" dirty="0"/>
              <a:t> </a:t>
            </a:r>
            <a:r>
              <a:rPr lang="fr-BE" sz="1600" dirty="0" err="1"/>
              <a:t>jaar</a:t>
            </a:r>
            <a:r>
              <a:rPr lang="fr-BE" sz="1600" dirty="0"/>
              <a:t> </a:t>
            </a:r>
            <a:r>
              <a:rPr lang="fr-BE" sz="1600" dirty="0" err="1"/>
              <a:t>secundair</a:t>
            </a:r>
            <a:r>
              <a:rPr lang="fr-BE" sz="1600" dirty="0"/>
              <a:t>  </a:t>
            </a:r>
          </a:p>
          <a:p>
            <a:pPr lvl="1"/>
            <a:r>
              <a:rPr lang="fr-BE" sz="1600" dirty="0" err="1"/>
              <a:t>Spirometrie</a:t>
            </a:r>
            <a:r>
              <a:rPr lang="fr-BE" sz="1600" dirty="0"/>
              <a:t>: </a:t>
            </a:r>
            <a:r>
              <a:rPr lang="fr-BE" sz="1600" dirty="0" err="1"/>
              <a:t>richtingen</a:t>
            </a:r>
            <a:r>
              <a:rPr lang="fr-BE" sz="1600" dirty="0"/>
              <a:t> met </a:t>
            </a:r>
            <a:r>
              <a:rPr lang="fr-BE" sz="1600" dirty="0" err="1"/>
              <a:t>veel</a:t>
            </a:r>
            <a:r>
              <a:rPr lang="fr-BE" sz="1600" dirty="0"/>
              <a:t> </a:t>
            </a:r>
            <a:r>
              <a:rPr lang="fr-BE" sz="1600" dirty="0" err="1"/>
              <a:t>stofblootstelling</a:t>
            </a:r>
            <a:r>
              <a:rPr lang="fr-BE" sz="1600" dirty="0"/>
              <a:t> (</a:t>
            </a:r>
            <a:r>
              <a:rPr lang="fr-BE" sz="1600" dirty="0" err="1"/>
              <a:t>metaal</a:t>
            </a:r>
            <a:r>
              <a:rPr lang="fr-BE" sz="1600" dirty="0"/>
              <a:t> (</a:t>
            </a:r>
            <a:r>
              <a:rPr lang="fr-BE" sz="1600" dirty="0" err="1"/>
              <a:t>lassen</a:t>
            </a:r>
            <a:r>
              <a:rPr lang="fr-BE" sz="1600" dirty="0"/>
              <a:t>) – </a:t>
            </a:r>
            <a:r>
              <a:rPr lang="fr-BE" sz="1600" dirty="0" err="1"/>
              <a:t>hout</a:t>
            </a:r>
            <a:r>
              <a:rPr lang="fr-BE" sz="1600" dirty="0"/>
              <a:t>)</a:t>
            </a:r>
          </a:p>
          <a:p>
            <a:pPr marL="457200" lvl="1" indent="0">
              <a:buNone/>
            </a:pPr>
            <a:endParaRPr lang="fr-BE" sz="1600" dirty="0"/>
          </a:p>
          <a:p>
            <a:r>
              <a:rPr lang="fr-BE" sz="1600" dirty="0" err="1"/>
              <a:t>Geen</a:t>
            </a:r>
            <a:r>
              <a:rPr lang="fr-BE" sz="1600" dirty="0"/>
              <a:t> </a:t>
            </a:r>
            <a:r>
              <a:rPr lang="fr-BE" sz="1600" dirty="0" err="1"/>
              <a:t>lengte</a:t>
            </a:r>
            <a:r>
              <a:rPr lang="fr-BE" sz="1600" dirty="0"/>
              <a:t>, </a:t>
            </a:r>
            <a:r>
              <a:rPr lang="fr-BE" sz="1600" dirty="0" err="1"/>
              <a:t>gewicht</a:t>
            </a:r>
            <a:endParaRPr lang="fr-BE" sz="1600" dirty="0"/>
          </a:p>
          <a:p>
            <a:r>
              <a:rPr lang="fr-BE" sz="1600" dirty="0" err="1"/>
              <a:t>Geen</a:t>
            </a:r>
            <a:r>
              <a:rPr lang="fr-BE" sz="1600" dirty="0"/>
              <a:t> urine </a:t>
            </a:r>
          </a:p>
          <a:p>
            <a:r>
              <a:rPr lang="fr-BE" sz="1600" dirty="0" err="1"/>
              <a:t>Geen</a:t>
            </a:r>
            <a:r>
              <a:rPr lang="fr-BE" sz="1600" dirty="0"/>
              <a:t> </a:t>
            </a:r>
            <a:r>
              <a:rPr lang="fr-BE" sz="1600" dirty="0" err="1"/>
              <a:t>bloeddruk</a:t>
            </a:r>
            <a:endParaRPr lang="en-US" sz="1600" dirty="0"/>
          </a:p>
        </p:txBody>
      </p:sp>
    </p:spTree>
    <p:extLst>
      <p:ext uri="{BB962C8B-B14F-4D97-AF65-F5344CB8AC3E}">
        <p14:creationId xmlns:p14="http://schemas.microsoft.com/office/powerpoint/2010/main" val="21997179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sz="2000" b="1" err="1"/>
              <a:t>Derde</a:t>
            </a:r>
            <a:r>
              <a:rPr lang="fr-BE" sz="2000" b="1"/>
              <a:t> </a:t>
            </a:r>
            <a:r>
              <a:rPr lang="fr-BE" sz="2000" b="1" err="1"/>
              <a:t>secundair</a:t>
            </a:r>
            <a:r>
              <a:rPr lang="fr-BE" sz="2000" b="1"/>
              <a:t> -14 </a:t>
            </a:r>
            <a:r>
              <a:rPr lang="fr-BE" sz="2000" b="1" err="1"/>
              <a:t>jaar</a:t>
            </a:r>
            <a:endParaRPr lang="fr-BE" sz="2000" b="1"/>
          </a:p>
          <a:p>
            <a:pPr marL="0" indent="0">
              <a:buNone/>
            </a:pPr>
            <a:endParaRPr lang="fr-BE" sz="2000" b="1"/>
          </a:p>
          <a:p>
            <a:r>
              <a:rPr lang="fr-BE" sz="2000" b="1" err="1"/>
              <a:t>Oorzaak</a:t>
            </a:r>
            <a:r>
              <a:rPr lang="fr-BE" sz="2000"/>
              <a:t>: </a:t>
            </a:r>
            <a:r>
              <a:rPr lang="fr-BE" sz="2000" err="1"/>
              <a:t>bacterie</a:t>
            </a:r>
            <a:r>
              <a:rPr lang="fr-BE" sz="2000"/>
              <a:t>- Clostridium tetani</a:t>
            </a:r>
          </a:p>
          <a:p>
            <a:pPr lvl="1"/>
            <a:r>
              <a:rPr lang="fr-BE" sz="1600" err="1"/>
              <a:t>Wonden</a:t>
            </a:r>
            <a:r>
              <a:rPr lang="fr-BE" sz="1600"/>
              <a:t> in contact met </a:t>
            </a:r>
            <a:r>
              <a:rPr lang="fr-BE" sz="1600" err="1"/>
              <a:t>aarde</a:t>
            </a:r>
            <a:r>
              <a:rPr lang="fr-BE" sz="1600"/>
              <a:t>, </a:t>
            </a:r>
            <a:r>
              <a:rPr lang="fr-BE" sz="1600" err="1"/>
              <a:t>afval</a:t>
            </a:r>
            <a:r>
              <a:rPr lang="fr-BE" sz="1600"/>
              <a:t> – </a:t>
            </a:r>
            <a:r>
              <a:rPr lang="fr-BE" sz="1600" err="1"/>
              <a:t>diepe</a:t>
            </a:r>
            <a:r>
              <a:rPr lang="fr-BE" sz="1600"/>
              <a:t> en </a:t>
            </a:r>
            <a:r>
              <a:rPr lang="fr-BE" sz="1600" err="1"/>
              <a:t>vervuilde</a:t>
            </a:r>
            <a:r>
              <a:rPr lang="fr-BE" sz="1600"/>
              <a:t> </a:t>
            </a:r>
            <a:r>
              <a:rPr lang="fr-BE" sz="1600" err="1"/>
              <a:t>wonden</a:t>
            </a:r>
            <a:endParaRPr lang="fr-BE" sz="1600"/>
          </a:p>
          <a:p>
            <a:pPr lvl="1"/>
            <a:r>
              <a:rPr lang="fr-BE" sz="1600" err="1"/>
              <a:t>Steekwonden</a:t>
            </a:r>
            <a:endParaRPr lang="fr-BE" sz="1600"/>
          </a:p>
          <a:p>
            <a:pPr lvl="1"/>
            <a:r>
              <a:rPr lang="fr-BE" sz="1600" err="1"/>
              <a:t>Bijtwonden</a:t>
            </a:r>
            <a:r>
              <a:rPr lang="fr-BE" sz="1600"/>
              <a:t> van </a:t>
            </a:r>
            <a:r>
              <a:rPr lang="fr-BE" sz="1600" err="1"/>
              <a:t>een</a:t>
            </a:r>
            <a:r>
              <a:rPr lang="fr-BE" sz="1600"/>
              <a:t> </a:t>
            </a:r>
            <a:r>
              <a:rPr lang="fr-BE" sz="1600" err="1"/>
              <a:t>dier</a:t>
            </a:r>
            <a:endParaRPr lang="fr-BE" sz="1600"/>
          </a:p>
          <a:p>
            <a:pPr lvl="1"/>
            <a:r>
              <a:rPr lang="fr-BE" sz="1600" err="1"/>
              <a:t>Wonden</a:t>
            </a:r>
            <a:r>
              <a:rPr lang="fr-BE" sz="1600"/>
              <a:t> </a:t>
            </a:r>
            <a:r>
              <a:rPr lang="fr-BE" sz="1600" err="1"/>
              <a:t>verontreinigd</a:t>
            </a:r>
            <a:r>
              <a:rPr lang="fr-BE" sz="1600"/>
              <a:t> </a:t>
            </a:r>
            <a:r>
              <a:rPr lang="fr-BE" sz="1600" err="1"/>
              <a:t>door</a:t>
            </a:r>
            <a:r>
              <a:rPr lang="fr-BE" sz="1600"/>
              <a:t> </a:t>
            </a:r>
            <a:r>
              <a:rPr lang="fr-BE" sz="1600" err="1"/>
              <a:t>straatvuil</a:t>
            </a:r>
            <a:endParaRPr lang="fr-BE" sz="1600"/>
          </a:p>
          <a:p>
            <a:pPr lvl="1"/>
            <a:r>
              <a:rPr lang="fr-BE" sz="1600" err="1"/>
              <a:t>Wonden</a:t>
            </a:r>
            <a:r>
              <a:rPr lang="fr-BE" sz="1600"/>
              <a:t> </a:t>
            </a:r>
            <a:r>
              <a:rPr lang="fr-BE" sz="1600" err="1"/>
              <a:t>door</a:t>
            </a:r>
            <a:r>
              <a:rPr lang="fr-BE" sz="1600"/>
              <a:t> </a:t>
            </a:r>
            <a:r>
              <a:rPr lang="fr-BE" sz="1600" err="1"/>
              <a:t>diepe</a:t>
            </a:r>
            <a:r>
              <a:rPr lang="fr-BE" sz="1600"/>
              <a:t> </a:t>
            </a:r>
            <a:r>
              <a:rPr lang="fr-BE" sz="1600" err="1"/>
              <a:t>splinters</a:t>
            </a:r>
            <a:r>
              <a:rPr lang="fr-BE" sz="1600"/>
              <a:t> en </a:t>
            </a:r>
            <a:r>
              <a:rPr lang="fr-BE" sz="1600" err="1"/>
              <a:t>doornen</a:t>
            </a:r>
            <a:endParaRPr lang="fr-BE" sz="1600"/>
          </a:p>
          <a:p>
            <a:pPr marL="457200" lvl="1" indent="0">
              <a:buNone/>
            </a:pPr>
            <a:endParaRPr lang="fr-BE" sz="1600"/>
          </a:p>
          <a:p>
            <a:r>
              <a:rPr lang="fr-BE" sz="2000" b="1" err="1"/>
              <a:t>Verplicht</a:t>
            </a:r>
            <a:r>
              <a:rPr lang="fr-BE" sz="2000" b="1"/>
              <a:t> in </a:t>
            </a:r>
            <a:r>
              <a:rPr lang="fr-BE" sz="2000" b="1" err="1"/>
              <a:t>bepaalde</a:t>
            </a:r>
            <a:r>
              <a:rPr lang="fr-BE" sz="2000" b="1"/>
              <a:t> </a:t>
            </a:r>
            <a:r>
              <a:rPr lang="fr-BE" sz="2000" b="1" err="1"/>
              <a:t>sectoren</a:t>
            </a:r>
            <a:r>
              <a:rPr lang="fr-BE" sz="2000" b="1"/>
              <a:t> – </a:t>
            </a:r>
            <a:r>
              <a:rPr lang="fr-BE" sz="1600" b="1" err="1"/>
              <a:t>stageplaats</a:t>
            </a:r>
            <a:r>
              <a:rPr lang="fr-BE" sz="1600" b="1"/>
              <a:t> </a:t>
            </a:r>
            <a:r>
              <a:rPr lang="fr-BE" sz="1600" b="1" err="1"/>
              <a:t>mag</a:t>
            </a:r>
            <a:r>
              <a:rPr lang="fr-BE" sz="1600" b="1"/>
              <a:t> </a:t>
            </a:r>
            <a:r>
              <a:rPr lang="fr-BE" sz="1600" b="1" err="1"/>
              <a:t>student</a:t>
            </a:r>
            <a:r>
              <a:rPr lang="fr-BE" sz="1600" b="1"/>
              <a:t> niet </a:t>
            </a:r>
            <a:r>
              <a:rPr lang="fr-BE" sz="1600" b="1" err="1"/>
              <a:t>aan</a:t>
            </a:r>
            <a:r>
              <a:rPr lang="fr-BE" sz="1600" b="1"/>
              <a:t> het </a:t>
            </a:r>
            <a:r>
              <a:rPr lang="fr-BE" sz="1600" b="1" err="1"/>
              <a:t>werk</a:t>
            </a:r>
            <a:r>
              <a:rPr lang="fr-BE" sz="1600" b="1"/>
              <a:t> </a:t>
            </a:r>
            <a:r>
              <a:rPr lang="fr-BE" sz="1600" b="1" err="1"/>
              <a:t>zetten</a:t>
            </a:r>
            <a:r>
              <a:rPr lang="fr-BE" sz="1600" b="1"/>
              <a:t> </a:t>
            </a:r>
            <a:r>
              <a:rPr lang="fr-BE" sz="1600" b="1" err="1"/>
              <a:t>als</a:t>
            </a:r>
            <a:r>
              <a:rPr lang="fr-BE" sz="1600" b="1"/>
              <a:t> vaccin niet in </a:t>
            </a:r>
            <a:r>
              <a:rPr lang="fr-BE" sz="1600" b="1" err="1"/>
              <a:t>orde</a:t>
            </a:r>
            <a:r>
              <a:rPr lang="fr-BE" sz="1600" b="1"/>
              <a:t> </a:t>
            </a:r>
            <a:r>
              <a:rPr lang="fr-BE" sz="1600" b="1" err="1"/>
              <a:t>is</a:t>
            </a:r>
            <a:r>
              <a:rPr lang="fr-BE" sz="1600" b="1"/>
              <a:t>.</a:t>
            </a:r>
          </a:p>
          <a:p>
            <a:pPr lvl="1"/>
            <a:r>
              <a:rPr lang="fr-BE" sz="1600"/>
              <a:t>Land- en </a:t>
            </a:r>
            <a:r>
              <a:rPr lang="fr-BE" sz="1600" err="1"/>
              <a:t>tuinbouw</a:t>
            </a:r>
            <a:endParaRPr lang="fr-BE" sz="1600"/>
          </a:p>
          <a:p>
            <a:pPr lvl="1"/>
            <a:r>
              <a:rPr lang="fr-BE" sz="1600" err="1"/>
              <a:t>Dieren</a:t>
            </a:r>
            <a:r>
              <a:rPr lang="fr-BE" sz="1600"/>
              <a:t> (</a:t>
            </a:r>
            <a:r>
              <a:rPr lang="fr-BE" sz="1600" err="1"/>
              <a:t>veebedrijven</a:t>
            </a:r>
            <a:r>
              <a:rPr lang="fr-BE" sz="1600"/>
              <a:t>, </a:t>
            </a:r>
            <a:r>
              <a:rPr lang="fr-BE" sz="1600" err="1"/>
              <a:t>slachthuizen</a:t>
            </a:r>
            <a:r>
              <a:rPr lang="fr-BE" sz="1600"/>
              <a:t>, …)</a:t>
            </a:r>
          </a:p>
          <a:p>
            <a:pPr lvl="1"/>
            <a:r>
              <a:rPr lang="fr-BE" sz="1600" err="1"/>
              <a:t>Afval</a:t>
            </a:r>
            <a:r>
              <a:rPr lang="fr-BE" sz="1600"/>
              <a:t> + </a:t>
            </a:r>
            <a:r>
              <a:rPr lang="fr-BE" sz="1600" err="1"/>
              <a:t>afvalwater</a:t>
            </a:r>
            <a:endParaRPr lang="fr-BE" sz="1600"/>
          </a:p>
          <a:p>
            <a:pPr marL="0"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000"/>
              <a:t>VACCINATIES: </a:t>
            </a:r>
            <a:r>
              <a:rPr lang="fr-BE" sz="2000" err="1"/>
              <a:t>Tetanus</a:t>
            </a:r>
            <a:endParaRPr lang="en-US" sz="2000"/>
          </a:p>
        </p:txBody>
      </p:sp>
    </p:spTree>
    <p:extLst>
      <p:ext uri="{BB962C8B-B14F-4D97-AF65-F5344CB8AC3E}">
        <p14:creationId xmlns:p14="http://schemas.microsoft.com/office/powerpoint/2010/main" val="106556100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97594"/>
            <a:ext cx="10515600" cy="845394"/>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normAutofit/>
          </a:bodyPr>
          <a:lstStyle/>
          <a:p>
            <a:r>
              <a:rPr lang="fr-BE" sz="2000" b="1" dirty="0" err="1"/>
              <a:t>Derde</a:t>
            </a:r>
            <a:r>
              <a:rPr lang="fr-BE" sz="2000" b="1" dirty="0"/>
              <a:t> </a:t>
            </a:r>
            <a:r>
              <a:rPr lang="fr-BE" sz="2000" b="1" dirty="0" err="1"/>
              <a:t>secundair</a:t>
            </a:r>
            <a:r>
              <a:rPr lang="fr-BE" sz="2000" b="1" dirty="0"/>
              <a:t> -14 </a:t>
            </a:r>
            <a:r>
              <a:rPr lang="fr-BE" sz="2000" b="1" dirty="0" err="1"/>
              <a:t>jaar</a:t>
            </a:r>
            <a:endParaRPr lang="fr-BE" sz="2000" b="1" dirty="0"/>
          </a:p>
          <a:p>
            <a:pPr marL="0" indent="0">
              <a:buNone/>
            </a:pPr>
            <a:endParaRPr lang="fr-BE" sz="2000" b="1" dirty="0"/>
          </a:p>
          <a:p>
            <a:r>
              <a:rPr lang="fr-BE" sz="2000" b="1" dirty="0" err="1"/>
              <a:t>Oorzaak</a:t>
            </a:r>
            <a:r>
              <a:rPr lang="fr-BE" sz="2000" b="1" dirty="0"/>
              <a:t>:</a:t>
            </a:r>
            <a:r>
              <a:rPr lang="fr-BE" sz="2000" dirty="0"/>
              <a:t> </a:t>
            </a:r>
            <a:r>
              <a:rPr lang="fr-BE" sz="2000" dirty="0" err="1"/>
              <a:t>bacterie</a:t>
            </a:r>
            <a:r>
              <a:rPr lang="fr-BE" sz="2000" dirty="0"/>
              <a:t>- Bordetella pertussis</a:t>
            </a:r>
          </a:p>
          <a:p>
            <a:pPr lvl="1"/>
            <a:r>
              <a:rPr lang="fr-BE" sz="1600" dirty="0" err="1"/>
              <a:t>Hoesten</a:t>
            </a:r>
            <a:r>
              <a:rPr lang="fr-BE" sz="1600" dirty="0"/>
              <a:t>/</a:t>
            </a:r>
            <a:r>
              <a:rPr lang="fr-BE" sz="1600" dirty="0" err="1"/>
              <a:t>niezen</a:t>
            </a:r>
            <a:r>
              <a:rPr lang="fr-BE" sz="1600" dirty="0"/>
              <a:t> van </a:t>
            </a:r>
            <a:r>
              <a:rPr lang="fr-BE" sz="1600" dirty="0" err="1"/>
              <a:t>een</a:t>
            </a:r>
            <a:r>
              <a:rPr lang="fr-BE" sz="1600" dirty="0"/>
              <a:t> </a:t>
            </a:r>
            <a:r>
              <a:rPr lang="fr-BE" sz="1600" dirty="0" err="1"/>
              <a:t>besmet</a:t>
            </a:r>
            <a:r>
              <a:rPr lang="fr-BE" sz="1600" dirty="0"/>
              <a:t> </a:t>
            </a:r>
            <a:r>
              <a:rPr lang="fr-BE" sz="1600" dirty="0" err="1"/>
              <a:t>persoon</a:t>
            </a:r>
            <a:endParaRPr lang="fr-BE" sz="1600" dirty="0"/>
          </a:p>
          <a:p>
            <a:pPr marL="457200" lvl="1" indent="0">
              <a:buNone/>
            </a:pPr>
            <a:endParaRPr lang="fr-BE" dirty="0"/>
          </a:p>
          <a:p>
            <a:r>
              <a:rPr lang="fr-BE" sz="2000" b="1" dirty="0" err="1"/>
              <a:t>Geen</a:t>
            </a:r>
            <a:r>
              <a:rPr lang="fr-BE" sz="2000" b="1" dirty="0"/>
              <a:t> </a:t>
            </a:r>
            <a:r>
              <a:rPr lang="fr-BE" sz="2000" b="1" dirty="0" err="1"/>
              <a:t>verplicht</a:t>
            </a:r>
            <a:r>
              <a:rPr lang="fr-BE" sz="2000" b="1" dirty="0"/>
              <a:t> vaccin</a:t>
            </a:r>
          </a:p>
          <a:p>
            <a:pPr lvl="1"/>
            <a:r>
              <a:rPr lang="fr-BE" sz="1600" dirty="0"/>
              <a:t>Aan te </a:t>
            </a:r>
            <a:r>
              <a:rPr lang="fr-BE" sz="1600" dirty="0" err="1"/>
              <a:t>raden</a:t>
            </a:r>
            <a:r>
              <a:rPr lang="fr-BE" sz="1600" dirty="0"/>
              <a:t> indien contact met </a:t>
            </a:r>
            <a:r>
              <a:rPr lang="fr-BE" sz="1600" dirty="0" err="1"/>
              <a:t>kinderen</a:t>
            </a:r>
            <a:r>
              <a:rPr lang="fr-BE" sz="1600" dirty="0"/>
              <a:t> die </a:t>
            </a:r>
            <a:r>
              <a:rPr lang="fr-BE" sz="1600" dirty="0" err="1"/>
              <a:t>nog</a:t>
            </a:r>
            <a:r>
              <a:rPr lang="fr-BE" sz="1600" dirty="0"/>
              <a:t> niet (</a:t>
            </a:r>
            <a:r>
              <a:rPr lang="fr-BE" sz="1600" dirty="0" err="1"/>
              <a:t>volledig</a:t>
            </a:r>
            <a:r>
              <a:rPr lang="fr-BE" sz="1600" dirty="0"/>
              <a:t>) </a:t>
            </a:r>
            <a:r>
              <a:rPr lang="fr-BE" sz="1600" dirty="0" err="1"/>
              <a:t>gevaccineerd</a:t>
            </a:r>
            <a:r>
              <a:rPr lang="fr-BE" sz="1600" dirty="0"/>
              <a:t> </a:t>
            </a:r>
            <a:r>
              <a:rPr lang="fr-BE" sz="1600" dirty="0" err="1"/>
              <a:t>zijn</a:t>
            </a:r>
            <a:r>
              <a:rPr lang="fr-BE" sz="1600" dirty="0"/>
              <a:t>. </a:t>
            </a:r>
          </a:p>
          <a:p>
            <a:pPr lvl="1"/>
            <a:r>
              <a:rPr lang="fr-BE" sz="1600" dirty="0"/>
              <a:t>Contact met </a:t>
            </a:r>
            <a:r>
              <a:rPr lang="fr-BE" sz="1600" dirty="0" err="1"/>
              <a:t>baby’s</a:t>
            </a:r>
            <a:r>
              <a:rPr lang="fr-BE" sz="1600" dirty="0"/>
              <a:t> </a:t>
            </a:r>
            <a:r>
              <a:rPr lang="fr-BE" sz="1600" dirty="0" err="1"/>
              <a:t>jonger</a:t>
            </a:r>
            <a:r>
              <a:rPr lang="fr-BE" sz="1600" dirty="0"/>
              <a:t> dan 3 </a:t>
            </a:r>
            <a:r>
              <a:rPr lang="fr-BE" sz="1600" dirty="0" err="1"/>
              <a:t>maanden</a:t>
            </a:r>
            <a:endParaRPr lang="fr-BE" sz="1600" dirty="0"/>
          </a:p>
          <a:p>
            <a:pPr lvl="1"/>
            <a:r>
              <a:rPr lang="en-US" sz="1600" dirty="0" err="1">
                <a:hlinkClick r:id="rId3"/>
              </a:rPr>
              <a:t>Kinkhoest</a:t>
            </a:r>
            <a:r>
              <a:rPr lang="en-US" sz="1600" dirty="0">
                <a:hlinkClick r:id="rId3"/>
              </a:rPr>
              <a:t> · </a:t>
            </a:r>
            <a:r>
              <a:rPr lang="en-US" sz="1600" dirty="0" err="1">
                <a:hlinkClick r:id="rId3"/>
              </a:rPr>
              <a:t>Gezondheid</a:t>
            </a:r>
            <a:r>
              <a:rPr lang="en-US" sz="1600" dirty="0">
                <a:hlinkClick r:id="rId3"/>
              </a:rPr>
              <a:t> </a:t>
            </a:r>
            <a:r>
              <a:rPr lang="en-US" sz="1600" dirty="0" err="1">
                <a:hlinkClick r:id="rId3"/>
              </a:rPr>
              <a:t>en</a:t>
            </a:r>
            <a:r>
              <a:rPr lang="en-US" sz="1600" dirty="0">
                <a:hlinkClick r:id="rId3"/>
              </a:rPr>
              <a:t> </a:t>
            </a:r>
            <a:r>
              <a:rPr lang="en-US" sz="1600" dirty="0" err="1">
                <a:hlinkClick r:id="rId3"/>
              </a:rPr>
              <a:t>wetenschap</a:t>
            </a:r>
            <a:endParaRPr lang="en-US" sz="1600" dirty="0"/>
          </a:p>
          <a:p>
            <a:pPr marL="457200" lvl="1" indent="0">
              <a:buNone/>
            </a:pPr>
            <a:endParaRPr lang="fr-BE" dirty="0"/>
          </a:p>
          <a:p>
            <a:r>
              <a:rPr lang="en-US" sz="2000" dirty="0" err="1"/>
              <a:t>Verifiëren</a:t>
            </a:r>
            <a:r>
              <a:rPr lang="en-US" sz="2000" dirty="0"/>
              <a:t> </a:t>
            </a:r>
            <a:r>
              <a:rPr lang="en-US" sz="2000" dirty="0" err="1"/>
              <a:t>bij</a:t>
            </a:r>
            <a:r>
              <a:rPr lang="en-US" sz="2000" dirty="0"/>
              <a:t> </a:t>
            </a:r>
            <a:r>
              <a:rPr lang="en-US" sz="2000" dirty="0" err="1"/>
              <a:t>richtingen</a:t>
            </a:r>
            <a:r>
              <a:rPr lang="en-US" sz="2000" dirty="0"/>
              <a:t> </a:t>
            </a:r>
            <a:r>
              <a:rPr lang="en-US" sz="2000" dirty="0" err="1"/>
              <a:t>kinderzorg</a:t>
            </a:r>
            <a:endParaRPr lang="en-US" sz="2000" dirty="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VACCINATIE: </a:t>
            </a:r>
            <a:r>
              <a:rPr lang="fr-BE" sz="2400" b="1" u="sng" err="1"/>
              <a:t>Kinkhoest</a:t>
            </a:r>
            <a:endParaRPr lang="en-US" sz="2400" b="1" u="sng"/>
          </a:p>
        </p:txBody>
      </p:sp>
    </p:spTree>
    <p:extLst>
      <p:ext uri="{BB962C8B-B14F-4D97-AF65-F5344CB8AC3E}">
        <p14:creationId xmlns:p14="http://schemas.microsoft.com/office/powerpoint/2010/main" val="7362670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36659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sz="2000" b="1" err="1"/>
              <a:t>Oorzaak</a:t>
            </a:r>
            <a:r>
              <a:rPr lang="fr-BE" sz="2000" err="1"/>
              <a:t>:hepatitis</a:t>
            </a:r>
            <a:r>
              <a:rPr lang="fr-BE" sz="2000"/>
              <a:t> A virus</a:t>
            </a:r>
          </a:p>
          <a:p>
            <a:pPr lvl="1"/>
            <a:r>
              <a:rPr lang="fr-BE" sz="1600" err="1"/>
              <a:t>Ontlasting</a:t>
            </a:r>
            <a:r>
              <a:rPr lang="fr-BE" sz="1600"/>
              <a:t> van </a:t>
            </a:r>
            <a:r>
              <a:rPr lang="fr-BE" sz="1600" err="1"/>
              <a:t>besmette</a:t>
            </a:r>
            <a:r>
              <a:rPr lang="fr-BE" sz="1600"/>
              <a:t> </a:t>
            </a:r>
            <a:r>
              <a:rPr lang="fr-BE" sz="1600" err="1"/>
              <a:t>personen</a:t>
            </a:r>
            <a:r>
              <a:rPr lang="fr-BE" sz="1600"/>
              <a:t>.</a:t>
            </a:r>
          </a:p>
          <a:p>
            <a:pPr lvl="1"/>
            <a:r>
              <a:rPr lang="fr-BE" sz="1600" err="1"/>
              <a:t>Besmetting</a:t>
            </a:r>
            <a:r>
              <a:rPr lang="fr-BE" sz="1600"/>
              <a:t> via de </a:t>
            </a:r>
            <a:r>
              <a:rPr lang="fr-BE" sz="1600" err="1"/>
              <a:t>mond</a:t>
            </a:r>
            <a:r>
              <a:rPr lang="fr-BE" sz="1600"/>
              <a:t>: </a:t>
            </a:r>
            <a:r>
              <a:rPr lang="fr-BE" sz="1600" err="1"/>
              <a:t>eten</a:t>
            </a:r>
            <a:r>
              <a:rPr lang="fr-BE" sz="1600"/>
              <a:t> van </a:t>
            </a:r>
            <a:r>
              <a:rPr lang="fr-BE" sz="1600" err="1"/>
              <a:t>besmet</a:t>
            </a:r>
            <a:r>
              <a:rPr lang="fr-BE" sz="1600"/>
              <a:t> </a:t>
            </a:r>
            <a:r>
              <a:rPr lang="fr-BE" sz="1600" err="1"/>
              <a:t>voedsel</a:t>
            </a:r>
            <a:r>
              <a:rPr lang="fr-BE" sz="1600"/>
              <a:t> of water</a:t>
            </a:r>
          </a:p>
          <a:p>
            <a:pPr lvl="1"/>
            <a:r>
              <a:rPr lang="fr-BE" sz="1600" err="1"/>
              <a:t>Situaties</a:t>
            </a:r>
            <a:r>
              <a:rPr lang="fr-BE" sz="1600"/>
              <a:t> </a:t>
            </a:r>
            <a:r>
              <a:rPr lang="fr-BE" sz="1600" err="1"/>
              <a:t>waar</a:t>
            </a:r>
            <a:r>
              <a:rPr lang="fr-BE" sz="1600"/>
              <a:t> (hand)</a:t>
            </a:r>
            <a:r>
              <a:rPr lang="fr-BE" sz="1600" err="1"/>
              <a:t>hygiëne</a:t>
            </a:r>
            <a:r>
              <a:rPr lang="fr-BE" sz="1600"/>
              <a:t> niet </a:t>
            </a:r>
            <a:r>
              <a:rPr lang="fr-BE" sz="1600" err="1"/>
              <a:t>mogelijk</a:t>
            </a:r>
            <a:r>
              <a:rPr lang="fr-BE" sz="1600"/>
              <a:t> </a:t>
            </a:r>
            <a:r>
              <a:rPr lang="fr-BE" sz="1600" err="1"/>
              <a:t>is</a:t>
            </a:r>
            <a:endParaRPr lang="fr-BE" sz="1600"/>
          </a:p>
          <a:p>
            <a:pPr lvl="1"/>
            <a:r>
              <a:rPr lang="fr-BE" sz="1600" err="1"/>
              <a:t>Handhygiëne</a:t>
            </a:r>
            <a:r>
              <a:rPr lang="fr-BE" sz="1600"/>
              <a:t>: </a:t>
            </a:r>
            <a:r>
              <a:rPr lang="fr-BE" sz="1600" err="1"/>
              <a:t>handen</a:t>
            </a:r>
            <a:r>
              <a:rPr lang="fr-BE" sz="1600"/>
              <a:t> </a:t>
            </a:r>
            <a:r>
              <a:rPr lang="fr-BE" sz="1600" err="1"/>
              <a:t>wassen</a:t>
            </a:r>
            <a:r>
              <a:rPr lang="fr-BE" sz="1600"/>
              <a:t> – </a:t>
            </a:r>
            <a:r>
              <a:rPr lang="fr-BE" sz="1600" err="1"/>
              <a:t>gebruik</a:t>
            </a:r>
            <a:r>
              <a:rPr lang="fr-BE" sz="1600"/>
              <a:t> van </a:t>
            </a:r>
            <a:r>
              <a:rPr lang="fr-BE" sz="1600" err="1"/>
              <a:t>handschoenen</a:t>
            </a:r>
            <a:r>
              <a:rPr lang="fr-BE" sz="1600"/>
              <a:t> !</a:t>
            </a:r>
          </a:p>
          <a:p>
            <a:pPr lvl="1"/>
            <a:endParaRPr lang="fr-BE" sz="1800"/>
          </a:p>
          <a:p>
            <a:r>
              <a:rPr lang="fr-BE" sz="2000" b="1" err="1"/>
              <a:t>Geen</a:t>
            </a:r>
            <a:r>
              <a:rPr lang="fr-BE" sz="2000" b="1"/>
              <a:t> </a:t>
            </a:r>
            <a:r>
              <a:rPr lang="fr-BE" sz="2000" b="1" err="1"/>
              <a:t>verplicht</a:t>
            </a:r>
            <a:r>
              <a:rPr lang="fr-BE" sz="2000" b="1"/>
              <a:t> vaccin</a:t>
            </a:r>
          </a:p>
          <a:p>
            <a:pPr lvl="1"/>
            <a:r>
              <a:rPr lang="fr-BE" sz="1600" err="1"/>
              <a:t>Stageplaats</a:t>
            </a:r>
            <a:r>
              <a:rPr lang="fr-BE" sz="1600"/>
              <a:t> </a:t>
            </a:r>
            <a:r>
              <a:rPr lang="fr-BE" sz="1600" err="1"/>
              <a:t>mag</a:t>
            </a:r>
            <a:r>
              <a:rPr lang="fr-BE" sz="1600"/>
              <a:t> </a:t>
            </a:r>
            <a:r>
              <a:rPr lang="fr-BE" sz="1600" err="1"/>
              <a:t>student</a:t>
            </a:r>
            <a:r>
              <a:rPr lang="fr-BE" sz="1600"/>
              <a:t> niet </a:t>
            </a:r>
            <a:r>
              <a:rPr lang="fr-BE" sz="1600" err="1"/>
              <a:t>weigeren</a:t>
            </a:r>
            <a:endParaRPr lang="fr-BE" sz="1600"/>
          </a:p>
          <a:p>
            <a:pPr marL="457200" lvl="1" indent="0">
              <a:buNone/>
            </a:pPr>
            <a:endParaRPr lang="fr-BE" sz="1600"/>
          </a:p>
          <a:p>
            <a:r>
              <a:rPr lang="fr-BE" sz="2000" err="1"/>
              <a:t>Aanbieden</a:t>
            </a:r>
            <a:r>
              <a:rPr lang="fr-BE" sz="2000"/>
              <a:t> </a:t>
            </a:r>
            <a:r>
              <a:rPr lang="fr-BE" sz="2000" err="1"/>
              <a:t>aan</a:t>
            </a:r>
            <a:r>
              <a:rPr lang="fr-BE" sz="2000"/>
              <a:t> </a:t>
            </a:r>
            <a:r>
              <a:rPr lang="fr-BE" sz="2000" err="1"/>
              <a:t>studenten</a:t>
            </a:r>
            <a:r>
              <a:rPr lang="fr-BE" sz="2000"/>
              <a:t> </a:t>
            </a:r>
            <a:r>
              <a:rPr lang="fr-BE" sz="2000" b="1" err="1"/>
              <a:t>kinderzorg</a:t>
            </a:r>
            <a:r>
              <a:rPr lang="fr-BE" sz="2000"/>
              <a:t> (contact </a:t>
            </a:r>
            <a:r>
              <a:rPr lang="fr-BE" sz="2000" err="1"/>
              <a:t>kinderen</a:t>
            </a:r>
            <a:r>
              <a:rPr lang="fr-BE" sz="2000"/>
              <a:t> </a:t>
            </a:r>
            <a:r>
              <a:rPr lang="fr-BE" sz="2000" err="1"/>
              <a:t>jonger</a:t>
            </a:r>
            <a:r>
              <a:rPr lang="fr-BE" sz="2000"/>
              <a:t> dan 6 </a:t>
            </a:r>
            <a:r>
              <a:rPr lang="fr-BE" sz="2000" err="1"/>
              <a:t>jaar</a:t>
            </a:r>
            <a:r>
              <a:rPr lang="fr-BE" sz="2000"/>
              <a:t>)</a:t>
            </a:r>
          </a:p>
          <a:p>
            <a:pPr lvl="1"/>
            <a:r>
              <a:rPr lang="fr-BE" sz="1600" err="1"/>
              <a:t>Terugbetaling</a:t>
            </a:r>
            <a:r>
              <a:rPr lang="fr-BE" sz="1600"/>
              <a:t> </a:t>
            </a:r>
            <a:r>
              <a:rPr lang="fr-BE" sz="1600" err="1"/>
              <a:t>door</a:t>
            </a:r>
            <a:r>
              <a:rPr lang="fr-BE" sz="1600"/>
              <a:t> </a:t>
            </a:r>
            <a:r>
              <a:rPr lang="fr-BE" sz="1600" err="1"/>
              <a:t>Fedris</a:t>
            </a:r>
            <a:r>
              <a:rPr lang="fr-BE" sz="1600"/>
              <a:t> </a:t>
            </a:r>
          </a:p>
          <a:p>
            <a:pPr lvl="1"/>
            <a:r>
              <a:rPr lang="fr-BE" sz="1600"/>
              <a:t>2 vaccins met 6 </a:t>
            </a:r>
            <a:r>
              <a:rPr lang="fr-BE" sz="1600" err="1"/>
              <a:t>maanden</a:t>
            </a:r>
            <a:r>
              <a:rPr lang="fr-BE" sz="1600"/>
              <a:t> </a:t>
            </a:r>
            <a:r>
              <a:rPr lang="fr-BE" sz="1600" err="1"/>
              <a:t>tussen</a:t>
            </a:r>
            <a:endParaRPr lang="fr-BE" sz="1600"/>
          </a:p>
          <a:p>
            <a:pPr lvl="1"/>
            <a:r>
              <a:rPr lang="fr-BE" sz="1600" err="1"/>
              <a:t>Geen</a:t>
            </a:r>
            <a:r>
              <a:rPr lang="fr-BE" sz="1600"/>
              <a:t> </a:t>
            </a:r>
            <a:r>
              <a:rPr lang="fr-BE" sz="1600" err="1"/>
              <a:t>titerbepaling</a:t>
            </a:r>
            <a:r>
              <a:rPr lang="fr-BE" sz="1600"/>
              <a:t> </a:t>
            </a:r>
            <a:r>
              <a:rPr lang="fr-BE" sz="1600" err="1"/>
              <a:t>nodig</a:t>
            </a:r>
            <a:endParaRPr lang="fr-BE" sz="1600"/>
          </a:p>
          <a:p>
            <a:pPr marL="457200" lvl="1" indent="0">
              <a:buNone/>
            </a:pPr>
            <a:endParaRPr lang="fr-BE" sz="1800"/>
          </a:p>
          <a:p>
            <a:r>
              <a:rPr lang="en-US" sz="2000"/>
              <a:t>(contact </a:t>
            </a:r>
            <a:r>
              <a:rPr lang="en-US" sz="2000" err="1"/>
              <a:t>afvalwater</a:t>
            </a:r>
            <a:r>
              <a:rPr lang="en-US" sz="2000"/>
              <a:t> – </a:t>
            </a:r>
            <a:r>
              <a:rPr lang="en-US" sz="2000" err="1"/>
              <a:t>studenten</a:t>
            </a:r>
            <a:r>
              <a:rPr lang="en-US" sz="2000"/>
              <a:t> </a:t>
            </a:r>
            <a:r>
              <a:rPr lang="en-US" sz="2000" err="1"/>
              <a:t>loodgieterij</a:t>
            </a:r>
            <a:r>
              <a:rPr lang="en-US" sz="2000"/>
              <a:t>?)</a:t>
            </a:r>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a:xfrm>
            <a:off x="542923" y="1164049"/>
            <a:ext cx="10515600" cy="336550"/>
          </a:xfrm>
        </p:spPr>
        <p:txBody>
          <a:bodyPr>
            <a:noAutofit/>
          </a:bodyPr>
          <a:lstStyle/>
          <a:p>
            <a:r>
              <a:rPr lang="fr-BE" sz="2400" b="1" u="sng"/>
              <a:t>VACCINATIE: </a:t>
            </a:r>
            <a:r>
              <a:rPr lang="fr-BE" sz="2400" b="1" u="sng" err="1"/>
              <a:t>Hepatitis</a:t>
            </a:r>
            <a:r>
              <a:rPr lang="fr-BE" sz="2400" b="1" u="sng"/>
              <a:t> A</a:t>
            </a:r>
            <a:endParaRPr lang="en-US" sz="2400" b="1" u="sng"/>
          </a:p>
        </p:txBody>
      </p:sp>
    </p:spTree>
    <p:extLst>
      <p:ext uri="{BB962C8B-B14F-4D97-AF65-F5344CB8AC3E}">
        <p14:creationId xmlns:p14="http://schemas.microsoft.com/office/powerpoint/2010/main" val="34046604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37022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1884218"/>
            <a:ext cx="10515600" cy="4815520"/>
          </a:xfrm>
        </p:spPr>
        <p:txBody>
          <a:bodyPr/>
          <a:lstStyle/>
          <a:p>
            <a:r>
              <a:rPr lang="fr-BE" sz="2000" err="1"/>
              <a:t>Opgenomen</a:t>
            </a:r>
            <a:r>
              <a:rPr lang="fr-BE" sz="2000"/>
              <a:t> in </a:t>
            </a:r>
            <a:r>
              <a:rPr lang="fr-BE" sz="2000" b="1" err="1"/>
              <a:t>vaccinatieschema</a:t>
            </a:r>
            <a:r>
              <a:rPr lang="fr-BE" sz="2000" b="1"/>
              <a:t> </a:t>
            </a:r>
            <a:r>
              <a:rPr lang="fr-BE" sz="2000" b="1" err="1"/>
              <a:t>leeftijd</a:t>
            </a:r>
            <a:r>
              <a:rPr lang="fr-BE" sz="2000" b="1"/>
              <a:t> 8,12 ,16 </a:t>
            </a:r>
            <a:r>
              <a:rPr lang="fr-BE" sz="2000" b="1" err="1"/>
              <a:t>weken</a:t>
            </a:r>
            <a:r>
              <a:rPr lang="fr-BE" sz="2000" b="1"/>
              <a:t> – 15 </a:t>
            </a:r>
            <a:r>
              <a:rPr lang="fr-BE" sz="2000" b="1" err="1"/>
              <a:t>maanden</a:t>
            </a:r>
            <a:endParaRPr lang="fr-BE" sz="2000" b="1"/>
          </a:p>
          <a:p>
            <a:pPr marL="0" indent="0">
              <a:buNone/>
            </a:pPr>
            <a:endParaRPr lang="fr-BE" sz="2000"/>
          </a:p>
          <a:p>
            <a:r>
              <a:rPr lang="fr-BE" sz="2000" b="1" err="1"/>
              <a:t>Oorzaak</a:t>
            </a:r>
            <a:r>
              <a:rPr lang="fr-BE" sz="2000"/>
              <a:t>: </a:t>
            </a:r>
            <a:r>
              <a:rPr lang="fr-BE" sz="2000" err="1"/>
              <a:t>hepatitis</a:t>
            </a:r>
            <a:r>
              <a:rPr lang="fr-BE" sz="2000"/>
              <a:t> B virus</a:t>
            </a:r>
          </a:p>
          <a:p>
            <a:pPr lvl="1"/>
            <a:r>
              <a:rPr lang="fr-BE" sz="1600" err="1"/>
              <a:t>Overdracht</a:t>
            </a:r>
            <a:r>
              <a:rPr lang="fr-BE" sz="1600"/>
              <a:t> </a:t>
            </a:r>
            <a:r>
              <a:rPr lang="fr-BE" sz="1600" err="1"/>
              <a:t>mogelijk</a:t>
            </a:r>
            <a:r>
              <a:rPr lang="fr-BE" sz="1600"/>
              <a:t> </a:t>
            </a:r>
            <a:r>
              <a:rPr lang="fr-BE" sz="1600" err="1"/>
              <a:t>bij</a:t>
            </a:r>
            <a:r>
              <a:rPr lang="fr-BE" sz="1600"/>
              <a:t> </a:t>
            </a:r>
            <a:r>
              <a:rPr lang="fr-BE" sz="1600" err="1"/>
              <a:t>geboorte</a:t>
            </a:r>
            <a:r>
              <a:rPr lang="fr-BE" sz="1600"/>
              <a:t>, </a:t>
            </a:r>
            <a:r>
              <a:rPr lang="fr-BE" sz="1600" err="1"/>
              <a:t>bloedcontact</a:t>
            </a:r>
            <a:r>
              <a:rPr lang="fr-BE" sz="1600"/>
              <a:t>, </a:t>
            </a:r>
            <a:r>
              <a:rPr lang="fr-BE" sz="1600" err="1"/>
              <a:t>bloedtransfusie</a:t>
            </a:r>
            <a:r>
              <a:rPr lang="fr-BE" sz="1600"/>
              <a:t>, </a:t>
            </a:r>
            <a:r>
              <a:rPr lang="fr-BE" sz="1600" err="1"/>
              <a:t>onveilig</a:t>
            </a:r>
            <a:r>
              <a:rPr lang="fr-BE" sz="1600"/>
              <a:t> </a:t>
            </a:r>
            <a:r>
              <a:rPr lang="fr-BE" sz="1600" err="1"/>
              <a:t>sexueel</a:t>
            </a:r>
            <a:r>
              <a:rPr lang="fr-BE" sz="1600"/>
              <a:t> contact</a:t>
            </a:r>
          </a:p>
          <a:p>
            <a:pPr lvl="1"/>
            <a:r>
              <a:rPr lang="fr-BE" sz="1600"/>
              <a:t>Het virus </a:t>
            </a:r>
            <a:r>
              <a:rPr lang="fr-BE" sz="1600" err="1"/>
              <a:t>wordt</a:t>
            </a:r>
            <a:r>
              <a:rPr lang="fr-BE" sz="1600"/>
              <a:t> niet </a:t>
            </a:r>
            <a:r>
              <a:rPr lang="fr-BE" sz="1600" err="1"/>
              <a:t>overgedragen</a:t>
            </a:r>
            <a:r>
              <a:rPr lang="fr-BE" sz="1600"/>
              <a:t> via </a:t>
            </a:r>
            <a:r>
              <a:rPr lang="fr-BE" sz="1600" err="1"/>
              <a:t>normaal</a:t>
            </a:r>
            <a:r>
              <a:rPr lang="fr-BE" sz="1600"/>
              <a:t> </a:t>
            </a:r>
            <a:r>
              <a:rPr lang="fr-BE" sz="1600" err="1"/>
              <a:t>sociaal</a:t>
            </a:r>
            <a:r>
              <a:rPr lang="fr-BE" sz="1600"/>
              <a:t> </a:t>
            </a:r>
            <a:r>
              <a:rPr lang="fr-BE" sz="1600" err="1"/>
              <a:t>cntact</a:t>
            </a:r>
            <a:endParaRPr lang="fr-BE" sz="1600"/>
          </a:p>
          <a:p>
            <a:pPr lvl="1"/>
            <a:r>
              <a:rPr lang="fr-BE" sz="1600" err="1"/>
              <a:t>Speeksel</a:t>
            </a:r>
            <a:r>
              <a:rPr lang="fr-BE" sz="1600"/>
              <a:t> </a:t>
            </a:r>
            <a:r>
              <a:rPr lang="fr-BE" sz="1600" err="1"/>
              <a:t>is</a:t>
            </a:r>
            <a:r>
              <a:rPr lang="fr-BE" sz="1600"/>
              <a:t> niet </a:t>
            </a:r>
            <a:r>
              <a:rPr lang="fr-BE" sz="1600" err="1"/>
              <a:t>gevaarlijk</a:t>
            </a:r>
            <a:r>
              <a:rPr lang="fr-BE" sz="1600"/>
              <a:t>, </a:t>
            </a:r>
            <a:r>
              <a:rPr lang="fr-BE" sz="1600" err="1"/>
              <a:t>tenzij</a:t>
            </a:r>
            <a:r>
              <a:rPr lang="fr-BE" sz="1600"/>
              <a:t> in </a:t>
            </a:r>
            <a:r>
              <a:rPr lang="fr-BE" sz="1600" err="1"/>
              <a:t>combinatie</a:t>
            </a:r>
            <a:r>
              <a:rPr lang="fr-BE" sz="1600"/>
              <a:t> met </a:t>
            </a:r>
            <a:r>
              <a:rPr lang="fr-BE" sz="1600" err="1"/>
              <a:t>bloed</a:t>
            </a:r>
            <a:r>
              <a:rPr lang="fr-BE" sz="1600"/>
              <a:t> </a:t>
            </a:r>
            <a:r>
              <a:rPr lang="fr-BE" sz="1600" err="1"/>
              <a:t>vb</a:t>
            </a:r>
            <a:r>
              <a:rPr lang="fr-BE" sz="1600"/>
              <a:t>. </a:t>
            </a:r>
            <a:r>
              <a:rPr lang="fr-BE" sz="1600" err="1"/>
              <a:t>bijtwonden</a:t>
            </a:r>
            <a:endParaRPr lang="fr-BE" sz="1600"/>
          </a:p>
          <a:p>
            <a:pPr marL="0" indent="0">
              <a:buNone/>
            </a:pPr>
            <a:endParaRPr lang="fr-BE" sz="2000" b="1"/>
          </a:p>
          <a:p>
            <a:r>
              <a:rPr lang="fr-BE" sz="2000" b="1" err="1"/>
              <a:t>Terugbetaling</a:t>
            </a:r>
            <a:r>
              <a:rPr lang="fr-BE" sz="2000" b="1"/>
              <a:t> </a:t>
            </a:r>
            <a:r>
              <a:rPr lang="fr-BE" sz="2000" b="1" err="1"/>
              <a:t>Fedris</a:t>
            </a:r>
            <a:endParaRPr lang="fr-BE" sz="2000" b="1"/>
          </a:p>
          <a:p>
            <a:pPr lvl="1"/>
            <a:r>
              <a:rPr lang="fr-BE" sz="1600" b="1" err="1"/>
              <a:t>Geregeld</a:t>
            </a:r>
            <a:r>
              <a:rPr lang="fr-BE" sz="1600" b="1"/>
              <a:t> en niet </a:t>
            </a:r>
            <a:r>
              <a:rPr lang="fr-BE" sz="1600" b="1" err="1"/>
              <a:t>enkel</a:t>
            </a:r>
            <a:r>
              <a:rPr lang="fr-BE" sz="1600" b="1"/>
              <a:t> </a:t>
            </a:r>
            <a:r>
              <a:rPr lang="fr-BE" sz="1600" b="1" err="1"/>
              <a:t>occasioneel</a:t>
            </a:r>
            <a:r>
              <a:rPr lang="fr-BE" sz="1600" b="1"/>
              <a:t> </a:t>
            </a:r>
            <a:r>
              <a:rPr lang="fr-BE" sz="1600"/>
              <a:t>contact met </a:t>
            </a:r>
            <a:r>
              <a:rPr lang="fr-BE" sz="1600" err="1"/>
              <a:t>menselijk</a:t>
            </a:r>
            <a:r>
              <a:rPr lang="fr-BE" sz="1600"/>
              <a:t> </a:t>
            </a:r>
            <a:r>
              <a:rPr lang="fr-BE" sz="1600" err="1"/>
              <a:t>bloed</a:t>
            </a:r>
            <a:r>
              <a:rPr lang="fr-BE" sz="1600"/>
              <a:t> of </a:t>
            </a:r>
            <a:r>
              <a:rPr lang="fr-BE" sz="1600" err="1"/>
              <a:t>menselijk</a:t>
            </a:r>
            <a:r>
              <a:rPr lang="fr-BE" sz="1600"/>
              <a:t> </a:t>
            </a:r>
            <a:r>
              <a:rPr lang="fr-BE" sz="1600" err="1"/>
              <a:t>biologisch</a:t>
            </a:r>
            <a:r>
              <a:rPr lang="fr-BE" sz="1600"/>
              <a:t> </a:t>
            </a:r>
            <a:r>
              <a:rPr lang="fr-BE" sz="1600" err="1"/>
              <a:t>materiaal</a:t>
            </a:r>
            <a:r>
              <a:rPr lang="fr-BE" sz="1600"/>
              <a:t> </a:t>
            </a:r>
            <a:r>
              <a:rPr lang="fr-BE" sz="1600" err="1"/>
              <a:t>dat</a:t>
            </a:r>
            <a:r>
              <a:rPr lang="fr-BE" sz="1600"/>
              <a:t> </a:t>
            </a:r>
            <a:r>
              <a:rPr lang="fr-BE" sz="1600" err="1"/>
              <a:t>hepatitis</a:t>
            </a:r>
            <a:r>
              <a:rPr lang="fr-BE" sz="1600"/>
              <a:t> B virus kan </a:t>
            </a:r>
            <a:r>
              <a:rPr lang="fr-BE" sz="1600" err="1"/>
              <a:t>bevatten</a:t>
            </a:r>
            <a:endParaRPr lang="fr-BE" sz="1600"/>
          </a:p>
          <a:p>
            <a:pPr lvl="1"/>
            <a:r>
              <a:rPr lang="fr-BE" sz="1600" err="1"/>
              <a:t>Vaccinatieschema’s</a:t>
            </a:r>
            <a:r>
              <a:rPr lang="fr-BE" sz="1600"/>
              <a:t> – </a:t>
            </a:r>
            <a:r>
              <a:rPr lang="fr-BE" sz="1600" err="1"/>
              <a:t>immuniteit</a:t>
            </a:r>
            <a:r>
              <a:rPr lang="fr-BE" sz="1600"/>
              <a:t> </a:t>
            </a:r>
            <a:r>
              <a:rPr lang="fr-BE" sz="1600" err="1"/>
              <a:t>controleren</a:t>
            </a:r>
            <a:r>
              <a:rPr lang="fr-BE" sz="1600"/>
              <a:t> </a:t>
            </a:r>
            <a:r>
              <a:rPr lang="fr-BE" sz="1600" err="1"/>
              <a:t>d.m.v</a:t>
            </a:r>
            <a:r>
              <a:rPr lang="fr-BE" sz="1600"/>
              <a:t>. </a:t>
            </a:r>
            <a:r>
              <a:rPr lang="fr-BE" sz="1600" err="1"/>
              <a:t>bloedname</a:t>
            </a:r>
            <a:r>
              <a:rPr lang="fr-BE" sz="1600"/>
              <a:t> Hep B s AS &gt;10 </a:t>
            </a:r>
            <a:r>
              <a:rPr lang="fr-BE" sz="1600" err="1"/>
              <a:t>mUI</a:t>
            </a:r>
            <a:r>
              <a:rPr lang="fr-BE" sz="1600"/>
              <a:t>/ml</a:t>
            </a:r>
          </a:p>
          <a:p>
            <a:pPr marL="457200" lvl="1" indent="0">
              <a:buNone/>
            </a:pPr>
            <a:endParaRPr lang="fr-BE"/>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VACCINATIE: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31949870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7688" y="2172543"/>
            <a:ext cx="10515600" cy="4958250"/>
          </a:xfrm>
        </p:spPr>
        <p:txBody>
          <a:bodyPr/>
          <a:lstStyle/>
          <a:p>
            <a:r>
              <a:rPr lang="fr-BE" sz="2000" b="1" dirty="0" err="1"/>
              <a:t>Verplicht</a:t>
            </a:r>
            <a:r>
              <a:rPr lang="fr-BE" sz="2000" b="1" dirty="0"/>
              <a:t> vaccin</a:t>
            </a:r>
          </a:p>
          <a:p>
            <a:pPr lvl="1"/>
            <a:r>
              <a:rPr lang="fr-BE" sz="1600" dirty="0" err="1"/>
              <a:t>Stageplaats</a:t>
            </a:r>
            <a:r>
              <a:rPr lang="fr-BE" sz="1600" dirty="0"/>
              <a:t> </a:t>
            </a:r>
            <a:r>
              <a:rPr lang="fr-BE" sz="1600" dirty="0" err="1"/>
              <a:t>mag</a:t>
            </a:r>
            <a:r>
              <a:rPr lang="fr-BE" sz="1600" dirty="0"/>
              <a:t> </a:t>
            </a:r>
            <a:r>
              <a:rPr lang="fr-BE" sz="1600" dirty="0" err="1"/>
              <a:t>student</a:t>
            </a:r>
            <a:r>
              <a:rPr lang="fr-BE" sz="1600" dirty="0"/>
              <a:t> niet </a:t>
            </a:r>
            <a:r>
              <a:rPr lang="fr-BE" sz="1600" dirty="0" err="1"/>
              <a:t>aan</a:t>
            </a:r>
            <a:r>
              <a:rPr lang="fr-BE" sz="1600" dirty="0"/>
              <a:t> het </a:t>
            </a:r>
            <a:r>
              <a:rPr lang="fr-BE" sz="1600" dirty="0" err="1"/>
              <a:t>werk</a:t>
            </a:r>
            <a:r>
              <a:rPr lang="fr-BE" sz="1600" dirty="0"/>
              <a:t> </a:t>
            </a:r>
            <a:r>
              <a:rPr lang="fr-BE" sz="1600" dirty="0" err="1"/>
              <a:t>zetten</a:t>
            </a:r>
            <a:r>
              <a:rPr lang="fr-BE" sz="1600" dirty="0"/>
              <a:t> </a:t>
            </a:r>
            <a:r>
              <a:rPr lang="fr-BE" sz="1600" dirty="0" err="1"/>
              <a:t>als</a:t>
            </a:r>
            <a:r>
              <a:rPr lang="fr-BE" sz="1600" dirty="0"/>
              <a:t> </a:t>
            </a:r>
            <a:r>
              <a:rPr lang="fr-BE" sz="1600" dirty="0" err="1"/>
              <a:t>vaccinatie</a:t>
            </a:r>
            <a:r>
              <a:rPr lang="fr-BE" sz="1600" dirty="0"/>
              <a:t> niet in </a:t>
            </a:r>
            <a:r>
              <a:rPr lang="fr-BE" sz="1600" dirty="0" err="1"/>
              <a:t>orde</a:t>
            </a:r>
            <a:r>
              <a:rPr lang="fr-BE" sz="1600" dirty="0"/>
              <a:t> </a:t>
            </a:r>
            <a:r>
              <a:rPr lang="fr-BE" sz="1600" dirty="0" err="1"/>
              <a:t>is</a:t>
            </a:r>
            <a:r>
              <a:rPr lang="fr-BE" sz="1600" dirty="0"/>
              <a:t> (</a:t>
            </a:r>
            <a:r>
              <a:rPr lang="fr-BE" sz="1600" dirty="0" err="1"/>
              <a:t>tenzij</a:t>
            </a:r>
            <a:r>
              <a:rPr lang="fr-BE" sz="1600" dirty="0"/>
              <a:t> </a:t>
            </a:r>
            <a:r>
              <a:rPr lang="fr-BE" sz="1600" dirty="0" err="1"/>
              <a:t>een</a:t>
            </a:r>
            <a:r>
              <a:rPr lang="fr-BE" sz="1600" dirty="0"/>
              <a:t> contra-</a:t>
            </a:r>
            <a:r>
              <a:rPr lang="fr-BE" sz="1600" dirty="0" err="1"/>
              <a:t>indicatie</a:t>
            </a:r>
            <a:r>
              <a:rPr lang="fr-BE" sz="1600" dirty="0"/>
              <a:t> </a:t>
            </a:r>
            <a:r>
              <a:rPr lang="fr-BE" sz="1600" dirty="0" err="1"/>
              <a:t>voor</a:t>
            </a:r>
            <a:r>
              <a:rPr lang="fr-BE" sz="1600" dirty="0"/>
              <a:t> het vaccin).</a:t>
            </a:r>
          </a:p>
          <a:p>
            <a:pPr marL="457200" lvl="1" indent="0">
              <a:buNone/>
            </a:pPr>
            <a:endParaRPr lang="fr-BE" sz="1600" dirty="0"/>
          </a:p>
          <a:p>
            <a:pPr marL="457200" lvl="1" indent="0">
              <a:buNone/>
            </a:pPr>
            <a:r>
              <a:rPr lang="fr-BE" sz="1600" dirty="0"/>
              <a:t>WAAR?</a:t>
            </a:r>
          </a:p>
          <a:p>
            <a:pPr lvl="1"/>
            <a:r>
              <a:rPr lang="fr-BE" sz="1600" dirty="0" err="1"/>
              <a:t>Diensten</a:t>
            </a:r>
            <a:r>
              <a:rPr lang="fr-BE" sz="1600" dirty="0"/>
              <a:t> </a:t>
            </a:r>
            <a:r>
              <a:rPr lang="fr-BE" sz="1600" dirty="0" err="1"/>
              <a:t>waar</a:t>
            </a:r>
            <a:r>
              <a:rPr lang="fr-BE" sz="1600" dirty="0"/>
              <a:t> </a:t>
            </a:r>
            <a:r>
              <a:rPr lang="fr-BE" sz="1600" dirty="0" err="1"/>
              <a:t>medische</a:t>
            </a:r>
            <a:r>
              <a:rPr lang="fr-BE" sz="1600" dirty="0"/>
              <a:t> </a:t>
            </a:r>
            <a:r>
              <a:rPr lang="fr-BE" sz="1600" dirty="0" err="1"/>
              <a:t>onderzoeken</a:t>
            </a:r>
            <a:r>
              <a:rPr lang="fr-BE" sz="1600" dirty="0"/>
              <a:t> </a:t>
            </a:r>
            <a:r>
              <a:rPr lang="fr-BE" sz="1600" dirty="0" err="1"/>
              <a:t>worden</a:t>
            </a:r>
            <a:r>
              <a:rPr lang="fr-BE" sz="1600" dirty="0"/>
              <a:t> </a:t>
            </a:r>
            <a:r>
              <a:rPr lang="fr-BE" sz="1600" dirty="0" err="1"/>
              <a:t>verricht</a:t>
            </a:r>
            <a:r>
              <a:rPr lang="fr-BE" sz="1600" dirty="0"/>
              <a:t> en/of die </a:t>
            </a:r>
            <a:r>
              <a:rPr lang="fr-BE" sz="1600" dirty="0" err="1"/>
              <a:t>waar</a:t>
            </a:r>
            <a:r>
              <a:rPr lang="fr-BE" sz="1600" dirty="0"/>
              <a:t> </a:t>
            </a:r>
            <a:r>
              <a:rPr lang="fr-BE" sz="1600" dirty="0" err="1"/>
              <a:t>geneeskundige</a:t>
            </a:r>
            <a:r>
              <a:rPr lang="fr-BE" sz="1600" dirty="0"/>
              <a:t> </a:t>
            </a:r>
            <a:r>
              <a:rPr lang="fr-BE" sz="1600" dirty="0" err="1"/>
              <a:t>verzorging</a:t>
            </a:r>
            <a:r>
              <a:rPr lang="fr-BE" sz="1600" dirty="0"/>
              <a:t> </a:t>
            </a:r>
            <a:r>
              <a:rPr lang="fr-BE" sz="1600" dirty="0" err="1"/>
              <a:t>wordt</a:t>
            </a:r>
            <a:r>
              <a:rPr lang="fr-BE" sz="1600" dirty="0"/>
              <a:t> </a:t>
            </a:r>
            <a:r>
              <a:rPr lang="fr-BE" sz="1600" dirty="0" err="1"/>
              <a:t>verricht</a:t>
            </a:r>
            <a:endParaRPr lang="fr-BE" sz="1600" dirty="0"/>
          </a:p>
          <a:p>
            <a:pPr lvl="1"/>
            <a:r>
              <a:rPr lang="fr-BE" sz="1600" dirty="0" err="1"/>
              <a:t>Laboratoria</a:t>
            </a:r>
            <a:r>
              <a:rPr lang="fr-BE" sz="1600" dirty="0"/>
              <a:t> ( </a:t>
            </a:r>
            <a:r>
              <a:rPr lang="fr-BE" sz="1600" dirty="0" err="1"/>
              <a:t>klinische</a:t>
            </a:r>
            <a:r>
              <a:rPr lang="fr-BE" sz="1600" dirty="0"/>
              <a:t> biologie, </a:t>
            </a:r>
            <a:r>
              <a:rPr lang="fr-BE" sz="1600" dirty="0" err="1"/>
              <a:t>bloedtransfusie</a:t>
            </a:r>
            <a:r>
              <a:rPr lang="fr-BE" sz="1600" dirty="0"/>
              <a:t>, …)</a:t>
            </a:r>
          </a:p>
          <a:p>
            <a:pPr lvl="1"/>
            <a:r>
              <a:rPr lang="fr-BE" sz="1600" dirty="0" err="1"/>
              <a:t>Tandartspraktijken</a:t>
            </a:r>
            <a:endParaRPr lang="fr-BE" sz="1600" dirty="0"/>
          </a:p>
          <a:p>
            <a:pPr lvl="1"/>
            <a:r>
              <a:rPr lang="fr-BE" sz="1600" dirty="0"/>
              <a:t>….</a:t>
            </a:r>
          </a:p>
          <a:p>
            <a:pPr marL="457200" lvl="1" indent="0">
              <a:buNone/>
            </a:pPr>
            <a:r>
              <a:rPr lang="fr-BE" sz="1600" dirty="0"/>
              <a:t>→ AL het </a:t>
            </a:r>
            <a:r>
              <a:rPr lang="fr-BE" sz="1600" dirty="0" err="1"/>
              <a:t>personeel</a:t>
            </a:r>
            <a:r>
              <a:rPr lang="fr-BE" sz="1600" dirty="0"/>
              <a:t>, </a:t>
            </a:r>
            <a:r>
              <a:rPr lang="fr-BE" sz="1600" dirty="0" err="1"/>
              <a:t>behalve</a:t>
            </a:r>
            <a:r>
              <a:rPr lang="fr-BE" sz="1600" dirty="0"/>
              <a:t> </a:t>
            </a:r>
            <a:r>
              <a:rPr lang="fr-BE" sz="1600" dirty="0" err="1"/>
              <a:t>degenen</a:t>
            </a:r>
            <a:r>
              <a:rPr lang="fr-BE" sz="1600" dirty="0"/>
              <a:t> die </a:t>
            </a:r>
            <a:r>
              <a:rPr lang="fr-BE" sz="1600" dirty="0" err="1"/>
              <a:t>nooit</a:t>
            </a:r>
            <a:r>
              <a:rPr lang="fr-BE" sz="1600" dirty="0"/>
              <a:t> in contact </a:t>
            </a:r>
            <a:r>
              <a:rPr lang="fr-BE" sz="1600" dirty="0" err="1"/>
              <a:t>komen</a:t>
            </a:r>
            <a:r>
              <a:rPr lang="fr-BE" sz="1600" dirty="0"/>
              <a:t> met </a:t>
            </a:r>
            <a:r>
              <a:rPr lang="fr-BE" sz="1600" dirty="0" err="1"/>
              <a:t>stoffen</a:t>
            </a:r>
            <a:r>
              <a:rPr lang="fr-BE" sz="1600" dirty="0"/>
              <a:t> die het virus </a:t>
            </a:r>
            <a:r>
              <a:rPr lang="fr-BE" sz="1600" dirty="0" err="1"/>
              <a:t>kunnen</a:t>
            </a:r>
            <a:r>
              <a:rPr lang="fr-BE" sz="1600" dirty="0"/>
              <a:t> </a:t>
            </a:r>
            <a:r>
              <a:rPr lang="fr-BE" sz="1600" dirty="0" err="1"/>
              <a:t>bevatten</a:t>
            </a:r>
            <a:r>
              <a:rPr lang="fr-BE" sz="1600" dirty="0"/>
              <a:t>.</a:t>
            </a:r>
          </a:p>
          <a:p>
            <a:pPr lvl="1"/>
            <a:endParaRPr lang="fr-BE" sz="1600" dirty="0"/>
          </a:p>
          <a:p>
            <a:pPr marL="0" indent="0">
              <a:buNone/>
            </a:pPr>
            <a:endParaRPr lang="fr-BE" sz="2000" dirty="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VACCINATIE: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39617216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37022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2129416"/>
            <a:ext cx="10515600" cy="4958250"/>
          </a:xfrm>
        </p:spPr>
        <p:txBody>
          <a:bodyPr/>
          <a:lstStyle/>
          <a:p>
            <a:r>
              <a:rPr lang="fr-BE" b="1" err="1"/>
              <a:t>Studenten</a:t>
            </a:r>
            <a:r>
              <a:rPr lang="fr-BE" b="1"/>
              <a:t> ZORG: </a:t>
            </a:r>
          </a:p>
          <a:p>
            <a:pPr lvl="1"/>
            <a:r>
              <a:rPr lang="fr-BE" err="1"/>
              <a:t>Overzicht</a:t>
            </a:r>
            <a:r>
              <a:rPr lang="fr-BE"/>
              <a:t> van </a:t>
            </a:r>
            <a:r>
              <a:rPr lang="fr-BE" err="1"/>
              <a:t>vaccinaties</a:t>
            </a:r>
            <a:r>
              <a:rPr lang="fr-BE"/>
              <a:t> </a:t>
            </a:r>
            <a:r>
              <a:rPr lang="fr-BE" err="1"/>
              <a:t>hepatitis</a:t>
            </a:r>
            <a:r>
              <a:rPr lang="fr-BE"/>
              <a:t> B</a:t>
            </a:r>
          </a:p>
          <a:p>
            <a:pPr lvl="1"/>
            <a:r>
              <a:rPr lang="fr-BE" err="1"/>
              <a:t>Bloedname</a:t>
            </a:r>
            <a:r>
              <a:rPr lang="fr-BE"/>
              <a:t> </a:t>
            </a:r>
            <a:r>
              <a:rPr lang="fr-BE" err="1"/>
              <a:t>bij</a:t>
            </a:r>
            <a:r>
              <a:rPr lang="fr-BE"/>
              <a:t> </a:t>
            </a:r>
            <a:r>
              <a:rPr lang="fr-BE" err="1"/>
              <a:t>huisarts</a:t>
            </a:r>
            <a:r>
              <a:rPr lang="fr-BE"/>
              <a:t> </a:t>
            </a:r>
            <a:r>
              <a:rPr lang="fr-BE" b="1" err="1"/>
              <a:t>voor</a:t>
            </a:r>
            <a:r>
              <a:rPr lang="fr-BE"/>
              <a:t> </a:t>
            </a:r>
            <a:r>
              <a:rPr lang="fr-BE" err="1"/>
              <a:t>medisch</a:t>
            </a:r>
            <a:r>
              <a:rPr lang="fr-BE"/>
              <a:t> onderzoek: </a:t>
            </a:r>
            <a:r>
              <a:rPr lang="fr-BE" err="1"/>
              <a:t>hepatitis</a:t>
            </a:r>
            <a:r>
              <a:rPr lang="fr-BE"/>
              <a:t> B </a:t>
            </a:r>
            <a:r>
              <a:rPr lang="fr-BE" err="1"/>
              <a:t>antistoffen</a:t>
            </a:r>
            <a:endParaRPr lang="fr-BE"/>
          </a:p>
          <a:p>
            <a:pPr lvl="1"/>
            <a:endParaRPr lang="fr-BE"/>
          </a:p>
          <a:p>
            <a:pPr marL="457200" lvl="1" indent="0">
              <a:buNone/>
            </a:pPr>
            <a:r>
              <a:rPr lang="fr-BE"/>
              <a:t>→ </a:t>
            </a:r>
            <a:r>
              <a:rPr lang="fr-BE" err="1"/>
              <a:t>geen</a:t>
            </a:r>
            <a:r>
              <a:rPr lang="fr-BE"/>
              <a:t> </a:t>
            </a:r>
            <a:r>
              <a:rPr lang="fr-BE" err="1"/>
              <a:t>bloedname</a:t>
            </a:r>
            <a:r>
              <a:rPr lang="fr-BE"/>
              <a:t> op het moment van de </a:t>
            </a:r>
            <a:r>
              <a:rPr lang="fr-BE" err="1"/>
              <a:t>consultatie</a:t>
            </a:r>
            <a:r>
              <a:rPr lang="fr-BE"/>
              <a:t>: </a:t>
            </a:r>
            <a:r>
              <a:rPr lang="fr-BE" err="1"/>
              <a:t>student</a:t>
            </a:r>
            <a:r>
              <a:rPr lang="fr-BE"/>
              <a:t> </a:t>
            </a:r>
            <a:r>
              <a:rPr lang="fr-BE" err="1"/>
              <a:t>wordt</a:t>
            </a:r>
            <a:r>
              <a:rPr lang="fr-BE"/>
              <a:t> niet </a:t>
            </a:r>
            <a:r>
              <a:rPr lang="fr-BE" err="1"/>
              <a:t>gezien</a:t>
            </a:r>
            <a:endParaRPr lang="fr-BE"/>
          </a:p>
          <a:p>
            <a:pPr marL="457200" lvl="1" indent="0">
              <a:buNone/>
            </a:pPr>
            <a:endParaRPr lang="fr-BE"/>
          </a:p>
          <a:p>
            <a:pPr marL="457200" lvl="1" indent="0">
              <a:buNone/>
            </a:pPr>
            <a:r>
              <a:rPr lang="fr-BE"/>
              <a:t>→ </a:t>
            </a:r>
            <a:r>
              <a:rPr lang="fr-BE" err="1"/>
              <a:t>student</a:t>
            </a:r>
            <a:r>
              <a:rPr lang="fr-BE"/>
              <a:t> </a:t>
            </a:r>
            <a:r>
              <a:rPr lang="fr-BE" err="1"/>
              <a:t>is</a:t>
            </a:r>
            <a:r>
              <a:rPr lang="fr-BE"/>
              <a:t> </a:t>
            </a:r>
            <a:r>
              <a:rPr lang="fr-BE" err="1"/>
              <a:t>verantwoordelijk</a:t>
            </a:r>
            <a:r>
              <a:rPr lang="fr-BE"/>
              <a:t> </a:t>
            </a:r>
            <a:r>
              <a:rPr lang="fr-BE" err="1"/>
              <a:t>voor</a:t>
            </a:r>
            <a:r>
              <a:rPr lang="fr-BE"/>
              <a:t> het </a:t>
            </a:r>
            <a:r>
              <a:rPr lang="fr-BE" err="1"/>
              <a:t>maken</a:t>
            </a:r>
            <a:r>
              <a:rPr lang="fr-BE"/>
              <a:t> van </a:t>
            </a:r>
            <a:r>
              <a:rPr lang="fr-BE" err="1"/>
              <a:t>een</a:t>
            </a:r>
            <a:r>
              <a:rPr lang="fr-BE"/>
              <a:t> </a:t>
            </a:r>
            <a:r>
              <a:rPr lang="fr-BE" err="1"/>
              <a:t>nieuwe</a:t>
            </a:r>
            <a:r>
              <a:rPr lang="fr-BE"/>
              <a:t> </a:t>
            </a:r>
            <a:r>
              <a:rPr lang="fr-BE" err="1"/>
              <a:t>afspraak</a:t>
            </a:r>
            <a:r>
              <a:rPr lang="fr-BE"/>
              <a:t> </a:t>
            </a:r>
            <a:r>
              <a:rPr lang="fr-BE" err="1"/>
              <a:t>bij</a:t>
            </a:r>
            <a:r>
              <a:rPr lang="fr-BE"/>
              <a:t> Cohezio</a:t>
            </a:r>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VACCINATIE: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33162037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24957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29068" y="1950983"/>
            <a:ext cx="10515600" cy="4958250"/>
          </a:xfrm>
        </p:spPr>
        <p:txBody>
          <a:bodyPr/>
          <a:lstStyle/>
          <a:p>
            <a:r>
              <a:rPr lang="fr-BE" b="1" dirty="0" err="1"/>
              <a:t>Hep.BsAS</a:t>
            </a:r>
            <a:r>
              <a:rPr lang="fr-BE" b="1" dirty="0"/>
              <a:t> &gt;10</a:t>
            </a:r>
            <a:r>
              <a:rPr lang="fr-BE" dirty="0"/>
              <a:t>: </a:t>
            </a:r>
            <a:r>
              <a:rPr lang="fr-BE" dirty="0" err="1"/>
              <a:t>levenslange</a:t>
            </a:r>
            <a:r>
              <a:rPr lang="fr-BE" dirty="0"/>
              <a:t> </a:t>
            </a:r>
            <a:r>
              <a:rPr lang="fr-BE" dirty="0" err="1"/>
              <a:t>immuniteit</a:t>
            </a:r>
            <a:endParaRPr lang="fr-BE" dirty="0"/>
          </a:p>
          <a:p>
            <a:pPr marL="0" indent="0">
              <a:buNone/>
            </a:pPr>
            <a:endParaRPr lang="fr-BE" dirty="0"/>
          </a:p>
          <a:p>
            <a:r>
              <a:rPr lang="fr-BE" b="1" dirty="0" err="1"/>
              <a:t>Hep.BsAS</a:t>
            </a:r>
            <a:r>
              <a:rPr lang="fr-BE" b="1" dirty="0"/>
              <a:t> &lt;10</a:t>
            </a:r>
            <a:r>
              <a:rPr lang="fr-BE" dirty="0"/>
              <a:t>: </a:t>
            </a:r>
          </a:p>
          <a:p>
            <a:pPr lvl="1"/>
            <a:r>
              <a:rPr lang="fr-BE" dirty="0" err="1"/>
              <a:t>Schema</a:t>
            </a:r>
            <a:r>
              <a:rPr lang="fr-BE" dirty="0"/>
              <a:t> </a:t>
            </a:r>
            <a:r>
              <a:rPr lang="fr-BE" dirty="0" err="1"/>
              <a:t>hepatitis</a:t>
            </a:r>
            <a:r>
              <a:rPr lang="fr-BE" dirty="0"/>
              <a:t> B </a:t>
            </a:r>
            <a:r>
              <a:rPr lang="fr-BE" dirty="0" err="1"/>
              <a:t>afwerken</a:t>
            </a:r>
            <a:endParaRPr lang="fr-BE" dirty="0"/>
          </a:p>
          <a:p>
            <a:pPr lvl="2"/>
            <a:r>
              <a:rPr lang="fr-BE" dirty="0"/>
              <a:t>Booster + </a:t>
            </a:r>
            <a:r>
              <a:rPr lang="fr-BE" dirty="0" err="1"/>
              <a:t>bloedname</a:t>
            </a:r>
            <a:endParaRPr lang="fr-BE" dirty="0"/>
          </a:p>
          <a:p>
            <a:pPr lvl="2"/>
            <a:r>
              <a:rPr lang="fr-BE" dirty="0" err="1"/>
              <a:t>Primovaccinatie</a:t>
            </a:r>
            <a:r>
              <a:rPr lang="fr-BE" dirty="0"/>
              <a:t> + </a:t>
            </a:r>
            <a:r>
              <a:rPr lang="fr-BE" dirty="0" err="1"/>
              <a:t>bloedname</a:t>
            </a:r>
            <a:endParaRPr lang="fr-BE" dirty="0"/>
          </a:p>
          <a:p>
            <a:pPr marL="914400" lvl="2" indent="0">
              <a:buNone/>
            </a:pPr>
            <a:endParaRPr lang="fr-BE" dirty="0"/>
          </a:p>
          <a:p>
            <a:pPr lvl="1"/>
            <a:r>
              <a:rPr lang="fr-BE" dirty="0" err="1"/>
              <a:t>Student</a:t>
            </a:r>
            <a:r>
              <a:rPr lang="fr-BE" dirty="0"/>
              <a:t> </a:t>
            </a:r>
            <a:r>
              <a:rPr lang="fr-BE" dirty="0" err="1"/>
              <a:t>wordt</a:t>
            </a:r>
            <a:r>
              <a:rPr lang="fr-BE" dirty="0"/>
              <a:t> 1 </a:t>
            </a:r>
            <a:r>
              <a:rPr lang="fr-BE" dirty="0" err="1"/>
              <a:t>keer</a:t>
            </a:r>
            <a:r>
              <a:rPr lang="fr-BE" dirty="0"/>
              <a:t> </a:t>
            </a:r>
            <a:r>
              <a:rPr lang="fr-BE" dirty="0" err="1"/>
              <a:t>uitgenodigd</a:t>
            </a:r>
            <a:r>
              <a:rPr lang="fr-BE" dirty="0"/>
              <a:t> per vaccin/</a:t>
            </a:r>
            <a:r>
              <a:rPr lang="fr-BE" dirty="0" err="1"/>
              <a:t>bloedname</a:t>
            </a:r>
            <a:r>
              <a:rPr lang="fr-BE" dirty="0"/>
              <a:t> → </a:t>
            </a:r>
            <a:r>
              <a:rPr lang="fr-BE" dirty="0" err="1"/>
              <a:t>daarna</a:t>
            </a:r>
            <a:r>
              <a:rPr lang="fr-BE" dirty="0"/>
              <a:t> </a:t>
            </a:r>
            <a:r>
              <a:rPr lang="fr-BE" dirty="0" err="1"/>
              <a:t>ligt</a:t>
            </a:r>
            <a:r>
              <a:rPr lang="fr-BE" dirty="0"/>
              <a:t> de </a:t>
            </a:r>
            <a:r>
              <a:rPr lang="fr-BE" dirty="0" err="1"/>
              <a:t>verantwoordelijkheid</a:t>
            </a:r>
            <a:r>
              <a:rPr lang="fr-BE" dirty="0"/>
              <a:t> </a:t>
            </a:r>
            <a:r>
              <a:rPr lang="fr-BE" dirty="0" err="1"/>
              <a:t>bij</a:t>
            </a:r>
            <a:r>
              <a:rPr lang="fr-BE" dirty="0"/>
              <a:t> de </a:t>
            </a:r>
            <a:r>
              <a:rPr lang="fr-BE" dirty="0" err="1"/>
              <a:t>student</a:t>
            </a:r>
            <a:r>
              <a:rPr lang="fr-BE" dirty="0"/>
              <a:t> om </a:t>
            </a:r>
            <a:r>
              <a:rPr lang="fr-BE" dirty="0" err="1"/>
              <a:t>zelf</a:t>
            </a:r>
            <a:r>
              <a:rPr lang="fr-BE" dirty="0"/>
              <a:t> </a:t>
            </a:r>
            <a:r>
              <a:rPr lang="fr-BE" dirty="0" err="1"/>
              <a:t>een</a:t>
            </a:r>
            <a:r>
              <a:rPr lang="fr-BE" dirty="0"/>
              <a:t> </a:t>
            </a:r>
            <a:r>
              <a:rPr lang="fr-BE" dirty="0" err="1"/>
              <a:t>afspraak</a:t>
            </a:r>
            <a:r>
              <a:rPr lang="fr-BE" dirty="0"/>
              <a:t> te </a:t>
            </a:r>
            <a:r>
              <a:rPr lang="fr-BE" dirty="0" err="1"/>
              <a:t>boeken</a:t>
            </a:r>
            <a:r>
              <a:rPr lang="fr-BE" dirty="0"/>
              <a:t>.</a:t>
            </a:r>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err="1"/>
              <a:t>Verschillende</a:t>
            </a:r>
            <a:r>
              <a:rPr lang="fr-BE" sz="2400" b="1" u="sng"/>
              <a:t> </a:t>
            </a:r>
            <a:r>
              <a:rPr lang="fr-BE" sz="2400" b="1" u="sng" err="1"/>
              <a:t>scenario’s</a:t>
            </a:r>
            <a:r>
              <a:rPr lang="fr-BE" sz="2400" b="1" u="sng"/>
              <a:t>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304408618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24957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2018579"/>
            <a:ext cx="10515600" cy="4958250"/>
          </a:xfrm>
        </p:spPr>
        <p:txBody>
          <a:bodyPr/>
          <a:lstStyle/>
          <a:p>
            <a:r>
              <a:rPr lang="fr-BE" err="1"/>
              <a:t>Student</a:t>
            </a:r>
            <a:r>
              <a:rPr lang="fr-BE"/>
              <a:t> </a:t>
            </a:r>
            <a:r>
              <a:rPr lang="fr-BE" b="1" err="1"/>
              <a:t>weigert</a:t>
            </a:r>
            <a:r>
              <a:rPr lang="fr-BE" b="1"/>
              <a:t> </a:t>
            </a:r>
            <a:r>
              <a:rPr lang="fr-BE" err="1"/>
              <a:t>vaccinatie</a:t>
            </a:r>
            <a:r>
              <a:rPr lang="fr-BE"/>
              <a:t> </a:t>
            </a:r>
            <a:r>
              <a:rPr lang="fr-BE" err="1"/>
              <a:t>hepatitis</a:t>
            </a:r>
            <a:r>
              <a:rPr lang="fr-BE"/>
              <a:t> B</a:t>
            </a:r>
          </a:p>
          <a:p>
            <a:pPr lvl="1"/>
            <a:r>
              <a:rPr lang="fr-BE" err="1"/>
              <a:t>Student</a:t>
            </a:r>
            <a:r>
              <a:rPr lang="fr-BE"/>
              <a:t> </a:t>
            </a:r>
            <a:r>
              <a:rPr lang="fr-BE" err="1"/>
              <a:t>mag</a:t>
            </a:r>
            <a:r>
              <a:rPr lang="fr-BE"/>
              <a:t> niet </a:t>
            </a:r>
            <a:r>
              <a:rPr lang="fr-BE" err="1"/>
              <a:t>werken</a:t>
            </a:r>
            <a:r>
              <a:rPr lang="fr-BE"/>
              <a:t> in </a:t>
            </a:r>
            <a:r>
              <a:rPr lang="fr-BE" err="1"/>
              <a:t>een</a:t>
            </a:r>
            <a:r>
              <a:rPr lang="fr-BE"/>
              <a:t> </a:t>
            </a:r>
            <a:r>
              <a:rPr lang="fr-BE" err="1"/>
              <a:t>onderneming</a:t>
            </a:r>
            <a:r>
              <a:rPr lang="fr-BE"/>
              <a:t> </a:t>
            </a:r>
            <a:r>
              <a:rPr lang="fr-BE" err="1"/>
              <a:t>waar</a:t>
            </a:r>
            <a:r>
              <a:rPr lang="fr-BE"/>
              <a:t> </a:t>
            </a:r>
            <a:r>
              <a:rPr lang="fr-BE" err="1"/>
              <a:t>een</a:t>
            </a:r>
            <a:r>
              <a:rPr lang="fr-BE"/>
              <a:t> vaccin </a:t>
            </a:r>
            <a:r>
              <a:rPr lang="fr-BE" err="1"/>
              <a:t>tegen</a:t>
            </a:r>
            <a:r>
              <a:rPr lang="fr-BE"/>
              <a:t> </a:t>
            </a:r>
            <a:r>
              <a:rPr lang="fr-BE" err="1"/>
              <a:t>hepatitis</a:t>
            </a:r>
            <a:r>
              <a:rPr lang="fr-BE"/>
              <a:t> B </a:t>
            </a:r>
            <a:r>
              <a:rPr lang="fr-BE" err="1"/>
              <a:t>verplicht</a:t>
            </a:r>
            <a:r>
              <a:rPr lang="fr-BE"/>
              <a:t> </a:t>
            </a:r>
            <a:r>
              <a:rPr lang="fr-BE" err="1"/>
              <a:t>is</a:t>
            </a:r>
            <a:endParaRPr lang="fr-BE"/>
          </a:p>
          <a:p>
            <a:pPr lvl="1"/>
            <a:r>
              <a:rPr lang="fr-BE" err="1"/>
              <a:t>Student</a:t>
            </a:r>
            <a:r>
              <a:rPr lang="fr-BE"/>
              <a:t> </a:t>
            </a:r>
            <a:r>
              <a:rPr lang="fr-BE" err="1"/>
              <a:t>moet</a:t>
            </a:r>
            <a:r>
              <a:rPr lang="fr-BE"/>
              <a:t> </a:t>
            </a:r>
            <a:r>
              <a:rPr lang="fr-BE" err="1"/>
              <a:t>kunnen</a:t>
            </a:r>
            <a:r>
              <a:rPr lang="fr-BE"/>
              <a:t> </a:t>
            </a:r>
            <a:r>
              <a:rPr lang="fr-BE" err="1"/>
              <a:t>aantonen</a:t>
            </a:r>
            <a:r>
              <a:rPr lang="fr-BE"/>
              <a:t> </a:t>
            </a:r>
            <a:r>
              <a:rPr lang="fr-BE" err="1"/>
              <a:t>dat</a:t>
            </a:r>
            <a:r>
              <a:rPr lang="fr-BE"/>
              <a:t> </a:t>
            </a:r>
            <a:r>
              <a:rPr lang="fr-BE" err="1"/>
              <a:t>hij</a:t>
            </a:r>
            <a:r>
              <a:rPr lang="fr-BE"/>
              <a:t> </a:t>
            </a:r>
            <a:r>
              <a:rPr lang="fr-BE" err="1"/>
              <a:t>ofwel</a:t>
            </a:r>
            <a:r>
              <a:rPr lang="fr-BE"/>
              <a:t> </a:t>
            </a:r>
            <a:r>
              <a:rPr lang="fr-BE" err="1"/>
              <a:t>voldoende</a:t>
            </a:r>
            <a:r>
              <a:rPr lang="fr-BE"/>
              <a:t> </a:t>
            </a:r>
            <a:r>
              <a:rPr lang="fr-BE" err="1"/>
              <a:t>immuniteit</a:t>
            </a:r>
            <a:r>
              <a:rPr lang="fr-BE"/>
              <a:t> </a:t>
            </a:r>
            <a:r>
              <a:rPr lang="fr-BE" err="1"/>
              <a:t>heeft</a:t>
            </a:r>
            <a:r>
              <a:rPr lang="fr-BE"/>
              <a:t> of </a:t>
            </a:r>
            <a:r>
              <a:rPr lang="fr-BE" err="1"/>
              <a:t>moet</a:t>
            </a:r>
            <a:r>
              <a:rPr lang="fr-BE"/>
              <a:t> </a:t>
            </a:r>
            <a:r>
              <a:rPr lang="fr-BE" err="1"/>
              <a:t>zich</a:t>
            </a:r>
            <a:r>
              <a:rPr lang="fr-BE"/>
              <a:t> </a:t>
            </a:r>
            <a:r>
              <a:rPr lang="fr-BE" err="1"/>
              <a:t>laten</a:t>
            </a:r>
            <a:r>
              <a:rPr lang="fr-BE"/>
              <a:t> </a:t>
            </a:r>
            <a:r>
              <a:rPr lang="fr-BE" err="1"/>
              <a:t>inenten</a:t>
            </a:r>
            <a:endParaRPr lang="fr-BE"/>
          </a:p>
          <a:p>
            <a:pPr marL="457200" lvl="1" indent="0">
              <a:buNone/>
            </a:pPr>
            <a:endParaRPr lang="fr-BE"/>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err="1"/>
              <a:t>Verschillende</a:t>
            </a:r>
            <a:r>
              <a:rPr lang="fr-BE" sz="2400" b="1" u="sng"/>
              <a:t> </a:t>
            </a:r>
            <a:r>
              <a:rPr lang="fr-BE" sz="2400" b="1" u="sng" err="1"/>
              <a:t>scenario’s</a:t>
            </a:r>
            <a:r>
              <a:rPr lang="fr-BE" sz="2400" b="1" u="sng"/>
              <a:t> </a:t>
            </a:r>
            <a:r>
              <a:rPr lang="fr-BE" sz="2400" b="1" u="sng" err="1"/>
              <a:t>hepatitis</a:t>
            </a:r>
            <a:r>
              <a:rPr lang="fr-BE" sz="2400" b="1" u="sng"/>
              <a:t> B</a:t>
            </a:r>
            <a:endParaRPr lang="en-US" sz="2400" b="1" u="sng"/>
          </a:p>
        </p:txBody>
      </p:sp>
    </p:spTree>
    <p:extLst>
      <p:ext uri="{BB962C8B-B14F-4D97-AF65-F5344CB8AC3E}">
        <p14:creationId xmlns:p14="http://schemas.microsoft.com/office/powerpoint/2010/main" val="23687501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1404938"/>
            <a:ext cx="10515600" cy="5294800"/>
          </a:xfrm>
        </p:spPr>
        <p:txBody>
          <a:bodyPr/>
          <a:lstStyle/>
          <a:p>
            <a:r>
              <a:rPr lang="fr-BE" sz="2000" b="1" err="1"/>
              <a:t>Oorzaak</a:t>
            </a:r>
            <a:r>
              <a:rPr lang="fr-BE" sz="2000"/>
              <a:t>: </a:t>
            </a:r>
            <a:r>
              <a:rPr lang="fr-BE" sz="2000" err="1"/>
              <a:t>myocobacterium</a:t>
            </a:r>
            <a:r>
              <a:rPr lang="fr-BE" sz="2000"/>
              <a:t> tuberculose</a:t>
            </a:r>
          </a:p>
          <a:p>
            <a:pPr lvl="1"/>
            <a:r>
              <a:rPr lang="fr-BE" sz="1600" err="1"/>
              <a:t>Overgedragen</a:t>
            </a:r>
            <a:r>
              <a:rPr lang="fr-BE" sz="1600"/>
              <a:t> via de </a:t>
            </a:r>
            <a:r>
              <a:rPr lang="fr-BE" sz="1600" err="1"/>
              <a:t>lucht</a:t>
            </a:r>
            <a:r>
              <a:rPr lang="fr-BE" sz="1600"/>
              <a:t>: </a:t>
            </a:r>
            <a:r>
              <a:rPr lang="fr-BE" sz="1600" err="1"/>
              <a:t>hoesten</a:t>
            </a:r>
            <a:r>
              <a:rPr lang="fr-BE" sz="1600"/>
              <a:t>, </a:t>
            </a:r>
            <a:r>
              <a:rPr lang="fr-BE" sz="1600" err="1"/>
              <a:t>niezen</a:t>
            </a:r>
            <a:r>
              <a:rPr lang="fr-BE" sz="1600"/>
              <a:t>, </a:t>
            </a:r>
            <a:r>
              <a:rPr lang="fr-BE" sz="1600" err="1"/>
              <a:t>lachen</a:t>
            </a:r>
            <a:endParaRPr lang="fr-BE" sz="1600"/>
          </a:p>
          <a:p>
            <a:pPr lvl="1"/>
            <a:r>
              <a:rPr lang="fr-BE" sz="1600"/>
              <a:t>Pas na </a:t>
            </a:r>
            <a:r>
              <a:rPr lang="fr-BE" sz="1600" err="1"/>
              <a:t>intensief</a:t>
            </a:r>
            <a:r>
              <a:rPr lang="fr-BE" sz="1600"/>
              <a:t> contact (van </a:t>
            </a:r>
            <a:r>
              <a:rPr lang="fr-BE" sz="1600" err="1"/>
              <a:t>meerdere</a:t>
            </a:r>
            <a:r>
              <a:rPr lang="fr-BE" sz="1600"/>
              <a:t> </a:t>
            </a:r>
            <a:r>
              <a:rPr lang="fr-BE" sz="1600" err="1"/>
              <a:t>uren</a:t>
            </a:r>
            <a:r>
              <a:rPr lang="fr-BE" sz="1600"/>
              <a:t>) in </a:t>
            </a:r>
            <a:r>
              <a:rPr lang="fr-BE" sz="1600" err="1"/>
              <a:t>gesloten</a:t>
            </a:r>
            <a:r>
              <a:rPr lang="fr-BE" sz="1600"/>
              <a:t> </a:t>
            </a:r>
            <a:r>
              <a:rPr lang="fr-BE" sz="1600" err="1"/>
              <a:t>ruimte</a:t>
            </a:r>
            <a:endParaRPr lang="fr-BE" sz="1600"/>
          </a:p>
          <a:p>
            <a:pPr lvl="1"/>
            <a:r>
              <a:rPr lang="fr-BE" sz="1600"/>
              <a:t>NIET via </a:t>
            </a:r>
            <a:r>
              <a:rPr lang="fr-BE" sz="1600" err="1"/>
              <a:t>voeding</a:t>
            </a:r>
            <a:r>
              <a:rPr lang="fr-BE" sz="1600"/>
              <a:t>, </a:t>
            </a:r>
            <a:r>
              <a:rPr lang="fr-BE" sz="1600" err="1"/>
              <a:t>objecten</a:t>
            </a:r>
            <a:r>
              <a:rPr lang="fr-BE" sz="1600"/>
              <a:t>, </a:t>
            </a:r>
            <a:r>
              <a:rPr lang="fr-BE" sz="1600" err="1"/>
              <a:t>aanraking</a:t>
            </a:r>
            <a:r>
              <a:rPr lang="fr-BE" sz="1600"/>
              <a:t>, </a:t>
            </a:r>
            <a:r>
              <a:rPr lang="fr-BE" sz="1600" err="1"/>
              <a:t>handdruk</a:t>
            </a:r>
            <a:r>
              <a:rPr lang="fr-BE" sz="1600"/>
              <a:t>, </a:t>
            </a:r>
            <a:r>
              <a:rPr lang="fr-BE" sz="1600" err="1"/>
              <a:t>zoen</a:t>
            </a:r>
            <a:r>
              <a:rPr lang="fr-BE" sz="1600"/>
              <a:t>, </a:t>
            </a:r>
            <a:r>
              <a:rPr lang="fr-BE" sz="1600" err="1"/>
              <a:t>toilet</a:t>
            </a:r>
            <a:endParaRPr lang="fr-BE" sz="1600"/>
          </a:p>
          <a:p>
            <a:pPr marL="457200" lvl="1" indent="0">
              <a:buNone/>
            </a:pPr>
            <a:endParaRPr lang="fr-BE" sz="1600"/>
          </a:p>
          <a:p>
            <a:r>
              <a:rPr lang="fr-BE" sz="2000" b="1"/>
              <a:t>Tuberculine </a:t>
            </a:r>
            <a:r>
              <a:rPr lang="fr-BE" sz="2000" b="1" err="1"/>
              <a:t>huidtest</a:t>
            </a:r>
            <a:r>
              <a:rPr lang="fr-BE" sz="2000" b="1"/>
              <a:t>: </a:t>
            </a:r>
          </a:p>
          <a:p>
            <a:pPr lvl="1"/>
            <a:r>
              <a:rPr lang="fr-BE" sz="1800"/>
              <a:t>Test om tuberculose </a:t>
            </a:r>
            <a:r>
              <a:rPr lang="fr-BE" sz="1800" err="1"/>
              <a:t>infectie</a:t>
            </a:r>
            <a:r>
              <a:rPr lang="fr-BE" sz="1800"/>
              <a:t> op te </a:t>
            </a:r>
            <a:r>
              <a:rPr lang="fr-BE" sz="1800" err="1"/>
              <a:t>sporen</a:t>
            </a:r>
            <a:endParaRPr lang="fr-BE" sz="1800"/>
          </a:p>
          <a:p>
            <a:pPr lvl="1"/>
            <a:r>
              <a:rPr lang="fr-BE" sz="1800"/>
              <a:t>In </a:t>
            </a:r>
            <a:r>
              <a:rPr lang="fr-BE" sz="1800" b="1"/>
              <a:t>90%</a:t>
            </a:r>
            <a:r>
              <a:rPr lang="fr-BE" sz="1800"/>
              <a:t> van de </a:t>
            </a:r>
            <a:r>
              <a:rPr lang="fr-BE" sz="1800" err="1"/>
              <a:t>gevallen</a:t>
            </a:r>
            <a:r>
              <a:rPr lang="fr-BE" sz="1800"/>
              <a:t> </a:t>
            </a:r>
            <a:r>
              <a:rPr lang="fr-BE" sz="1800" err="1"/>
              <a:t>geeft</a:t>
            </a:r>
            <a:r>
              <a:rPr lang="fr-BE" sz="1800"/>
              <a:t> </a:t>
            </a:r>
            <a:r>
              <a:rPr lang="fr-BE" sz="1800" err="1"/>
              <a:t>een</a:t>
            </a:r>
            <a:r>
              <a:rPr lang="fr-BE" sz="1800"/>
              <a:t> </a:t>
            </a:r>
            <a:r>
              <a:rPr lang="fr-BE" sz="1800" err="1"/>
              <a:t>infectie</a:t>
            </a:r>
            <a:r>
              <a:rPr lang="fr-BE" sz="1800"/>
              <a:t> </a:t>
            </a:r>
            <a:r>
              <a:rPr lang="fr-BE" sz="1800" err="1"/>
              <a:t>geen</a:t>
            </a:r>
            <a:r>
              <a:rPr lang="fr-BE" sz="1800"/>
              <a:t> </a:t>
            </a:r>
            <a:r>
              <a:rPr lang="fr-BE" sz="1800" err="1"/>
              <a:t>ziekteverschijnselen</a:t>
            </a:r>
            <a:r>
              <a:rPr lang="fr-BE" sz="1800"/>
              <a:t> (latente tuberculose </a:t>
            </a:r>
            <a:r>
              <a:rPr lang="fr-BE" sz="1800" err="1"/>
              <a:t>infectie</a:t>
            </a:r>
            <a:r>
              <a:rPr lang="fr-BE" sz="1800"/>
              <a:t>) – </a:t>
            </a:r>
            <a:r>
              <a:rPr lang="fr-BE" sz="1800" err="1"/>
              <a:t>persoon</a:t>
            </a:r>
            <a:r>
              <a:rPr lang="fr-BE" sz="1800"/>
              <a:t> </a:t>
            </a:r>
            <a:r>
              <a:rPr lang="fr-BE" sz="1800" err="1"/>
              <a:t>is</a:t>
            </a:r>
            <a:r>
              <a:rPr lang="fr-BE" sz="1800"/>
              <a:t> NIET </a:t>
            </a:r>
            <a:r>
              <a:rPr lang="fr-BE" sz="1800" err="1"/>
              <a:t>besmettelijk</a:t>
            </a:r>
            <a:r>
              <a:rPr lang="fr-BE" sz="1800"/>
              <a:t> – </a:t>
            </a:r>
            <a:r>
              <a:rPr lang="fr-BE" sz="1800" err="1"/>
              <a:t>positieve</a:t>
            </a:r>
            <a:r>
              <a:rPr lang="fr-BE" sz="1800"/>
              <a:t> </a:t>
            </a:r>
            <a:r>
              <a:rPr lang="fr-BE" sz="1800" err="1"/>
              <a:t>huidtest</a:t>
            </a:r>
            <a:r>
              <a:rPr lang="fr-BE" sz="1800"/>
              <a:t>, </a:t>
            </a:r>
            <a:r>
              <a:rPr lang="fr-BE" sz="1800" err="1"/>
              <a:t>negatieve</a:t>
            </a:r>
            <a:r>
              <a:rPr lang="fr-BE" sz="1800"/>
              <a:t> RX thorax</a:t>
            </a:r>
          </a:p>
          <a:p>
            <a:pPr lvl="1"/>
            <a:r>
              <a:rPr lang="fr-BE" sz="1800" b="1"/>
              <a:t>10%</a:t>
            </a:r>
            <a:r>
              <a:rPr lang="fr-BE" sz="1800"/>
              <a:t> van de </a:t>
            </a:r>
            <a:r>
              <a:rPr lang="fr-BE" sz="1800" err="1"/>
              <a:t>geïnfecteerde</a:t>
            </a:r>
            <a:r>
              <a:rPr lang="fr-BE" sz="1800"/>
              <a:t> </a:t>
            </a:r>
            <a:r>
              <a:rPr lang="fr-BE" sz="1800" err="1"/>
              <a:t>personen</a:t>
            </a:r>
            <a:r>
              <a:rPr lang="fr-BE" sz="1800"/>
              <a:t> </a:t>
            </a:r>
            <a:r>
              <a:rPr lang="fr-BE" sz="1800" err="1"/>
              <a:t>zullen</a:t>
            </a:r>
            <a:r>
              <a:rPr lang="fr-BE" sz="1800"/>
              <a:t> </a:t>
            </a:r>
            <a:r>
              <a:rPr lang="fr-BE" sz="1800" err="1"/>
              <a:t>effectief</a:t>
            </a:r>
            <a:r>
              <a:rPr lang="fr-BE" sz="1800"/>
              <a:t> </a:t>
            </a:r>
            <a:r>
              <a:rPr lang="fr-BE" sz="1800" err="1"/>
              <a:t>ziek</a:t>
            </a:r>
            <a:r>
              <a:rPr lang="fr-BE" sz="1800"/>
              <a:t> </a:t>
            </a:r>
            <a:r>
              <a:rPr lang="fr-BE" sz="1800" err="1"/>
              <a:t>worden</a:t>
            </a:r>
            <a:endParaRPr lang="fr-BE" sz="1800"/>
          </a:p>
          <a:p>
            <a:pPr lvl="2"/>
            <a:r>
              <a:rPr lang="fr-BE" sz="1600" err="1"/>
              <a:t>Chronisch</a:t>
            </a:r>
            <a:r>
              <a:rPr lang="fr-BE" sz="1600"/>
              <a:t> </a:t>
            </a:r>
            <a:r>
              <a:rPr lang="fr-BE" sz="1600" err="1"/>
              <a:t>hoesten</a:t>
            </a:r>
            <a:r>
              <a:rPr lang="fr-BE" sz="1600"/>
              <a:t>, </a:t>
            </a:r>
            <a:r>
              <a:rPr lang="fr-BE" sz="1600" err="1"/>
              <a:t>pijn</a:t>
            </a:r>
            <a:r>
              <a:rPr lang="fr-BE" sz="1600"/>
              <a:t> </a:t>
            </a:r>
            <a:r>
              <a:rPr lang="fr-BE" sz="1600" err="1"/>
              <a:t>aan</a:t>
            </a:r>
            <a:r>
              <a:rPr lang="fr-BE" sz="1600"/>
              <a:t> de </a:t>
            </a:r>
            <a:r>
              <a:rPr lang="fr-BE" sz="1600" err="1"/>
              <a:t>borstkas</a:t>
            </a:r>
            <a:endParaRPr lang="fr-BE" sz="1600"/>
          </a:p>
          <a:p>
            <a:pPr lvl="2"/>
            <a:r>
              <a:rPr lang="fr-BE" sz="1600" err="1"/>
              <a:t>Vermageren</a:t>
            </a:r>
            <a:endParaRPr lang="fr-BE" sz="1600"/>
          </a:p>
          <a:p>
            <a:pPr lvl="2"/>
            <a:r>
              <a:rPr lang="fr-BE" sz="1600" err="1"/>
              <a:t>Nachtzweten</a:t>
            </a:r>
            <a:endParaRPr lang="fr-BE" sz="1600"/>
          </a:p>
          <a:p>
            <a:pPr lvl="2"/>
            <a:r>
              <a:rPr lang="fr-BE" sz="1600" err="1"/>
              <a:t>Koorts</a:t>
            </a:r>
            <a:r>
              <a:rPr lang="fr-BE" sz="1600"/>
              <a:t>, </a:t>
            </a:r>
            <a:r>
              <a:rPr lang="fr-BE" sz="1600" err="1"/>
              <a:t>algemene</a:t>
            </a:r>
            <a:r>
              <a:rPr lang="fr-BE" sz="1600"/>
              <a:t> malaise</a:t>
            </a:r>
          </a:p>
          <a:p>
            <a:pPr lvl="2"/>
            <a:r>
              <a:rPr lang="fr-BE" sz="1600" err="1"/>
              <a:t>Verminderde</a:t>
            </a:r>
            <a:r>
              <a:rPr lang="fr-BE" sz="1600"/>
              <a:t> </a:t>
            </a:r>
            <a:r>
              <a:rPr lang="fr-BE" sz="1600" err="1"/>
              <a:t>eetlust</a:t>
            </a:r>
            <a:endParaRPr lang="fr-BE" sz="1600"/>
          </a:p>
          <a:p>
            <a:pPr marL="0" indent="0">
              <a:buNone/>
            </a:pPr>
            <a:endParaRPr lang="fr-BE" sz="2000"/>
          </a:p>
          <a:p>
            <a:pPr marL="457200" lvl="1" indent="0">
              <a:buNone/>
            </a:pPr>
            <a:endParaRPr lang="en-US" sz="16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a:xfrm>
            <a:off x="542923" y="949708"/>
            <a:ext cx="10515600" cy="336550"/>
          </a:xfrm>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50881612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endParaRPr lang="fr-BE" sz="2000" b="1"/>
          </a:p>
          <a:p>
            <a:r>
              <a:rPr lang="fr-BE" sz="2000" b="1" err="1"/>
              <a:t>Verplicht</a:t>
            </a:r>
            <a:r>
              <a:rPr lang="fr-BE" sz="2000" b="1"/>
              <a:t>:</a:t>
            </a:r>
          </a:p>
          <a:p>
            <a:pPr lvl="1"/>
            <a:r>
              <a:rPr lang="fr-BE" sz="1800" err="1"/>
              <a:t>Diensten</a:t>
            </a:r>
            <a:r>
              <a:rPr lang="fr-BE" sz="1800"/>
              <a:t> of </a:t>
            </a:r>
            <a:r>
              <a:rPr lang="fr-BE" sz="1800" err="1"/>
              <a:t>eenheden</a:t>
            </a:r>
            <a:r>
              <a:rPr lang="fr-BE" sz="1800"/>
              <a:t> </a:t>
            </a:r>
            <a:r>
              <a:rPr lang="fr-BE" sz="1800" err="1"/>
              <a:t>voor</a:t>
            </a:r>
            <a:r>
              <a:rPr lang="fr-BE" sz="1800"/>
              <a:t> </a:t>
            </a:r>
            <a:r>
              <a:rPr lang="fr-BE" sz="1800" err="1"/>
              <a:t>verzorging</a:t>
            </a:r>
            <a:r>
              <a:rPr lang="fr-BE" sz="1800"/>
              <a:t> van </a:t>
            </a:r>
            <a:r>
              <a:rPr lang="fr-BE" sz="1800" err="1"/>
              <a:t>bacillendragers</a:t>
            </a:r>
            <a:r>
              <a:rPr lang="fr-BE" sz="1800"/>
              <a:t> in </a:t>
            </a:r>
            <a:r>
              <a:rPr lang="fr-BE" sz="1800" err="1"/>
              <a:t>ziekenhuizen</a:t>
            </a:r>
            <a:endParaRPr lang="fr-BE" sz="1800"/>
          </a:p>
          <a:p>
            <a:pPr lvl="1"/>
            <a:r>
              <a:rPr lang="fr-BE" sz="1800" err="1"/>
              <a:t>Laboratoria</a:t>
            </a:r>
            <a:r>
              <a:rPr lang="fr-BE" sz="1800"/>
              <a:t> </a:t>
            </a:r>
            <a:r>
              <a:rPr lang="fr-BE" sz="1800" err="1"/>
              <a:t>voor</a:t>
            </a:r>
            <a:r>
              <a:rPr lang="fr-BE" sz="1800"/>
              <a:t> </a:t>
            </a:r>
            <a:r>
              <a:rPr lang="fr-BE" sz="1800" err="1"/>
              <a:t>klinische</a:t>
            </a:r>
            <a:r>
              <a:rPr lang="fr-BE" sz="1800"/>
              <a:t> biologie </a:t>
            </a:r>
            <a:r>
              <a:rPr lang="fr-BE" sz="1800" err="1"/>
              <a:t>waar</a:t>
            </a:r>
            <a:r>
              <a:rPr lang="fr-BE" sz="1800"/>
              <a:t> </a:t>
            </a:r>
            <a:r>
              <a:rPr lang="fr-BE" sz="1800" err="1"/>
              <a:t>producten</a:t>
            </a:r>
            <a:r>
              <a:rPr lang="fr-BE" sz="1800"/>
              <a:t> </a:t>
            </a:r>
            <a:r>
              <a:rPr lang="fr-BE" sz="1800" err="1"/>
              <a:t>worden</a:t>
            </a:r>
            <a:r>
              <a:rPr lang="fr-BE" sz="1800"/>
              <a:t> </a:t>
            </a:r>
            <a:r>
              <a:rPr lang="fr-BE" sz="1800" err="1"/>
              <a:t>gehanteerd</a:t>
            </a:r>
            <a:r>
              <a:rPr lang="fr-BE" sz="1800"/>
              <a:t> die </a:t>
            </a:r>
            <a:r>
              <a:rPr lang="fr-BE" sz="1800" err="1"/>
              <a:t>door</a:t>
            </a:r>
            <a:r>
              <a:rPr lang="fr-BE" sz="1800"/>
              <a:t> de </a:t>
            </a:r>
            <a:r>
              <a:rPr lang="fr-BE" sz="1800" err="1"/>
              <a:t>tuberculosebacil</a:t>
            </a:r>
            <a:r>
              <a:rPr lang="fr-BE" sz="1800"/>
              <a:t> </a:t>
            </a:r>
            <a:r>
              <a:rPr lang="fr-BE" sz="1800" err="1"/>
              <a:t>zijn</a:t>
            </a:r>
            <a:r>
              <a:rPr lang="fr-BE" sz="1800"/>
              <a:t> </a:t>
            </a:r>
            <a:r>
              <a:rPr lang="fr-BE" sz="1800" err="1"/>
              <a:t>besmet</a:t>
            </a:r>
            <a:endParaRPr lang="fr-BE" sz="1800"/>
          </a:p>
          <a:p>
            <a:pPr marL="457200" lvl="1" indent="0">
              <a:buNone/>
            </a:pPr>
            <a:endParaRPr lang="en-US" sz="1600"/>
          </a:p>
          <a:p>
            <a:pPr marL="457200" lvl="1" indent="0">
              <a:buNone/>
            </a:pPr>
            <a:endParaRPr lang="en-US" sz="1600"/>
          </a:p>
          <a:p>
            <a:pPr marL="457200" lvl="1" indent="0">
              <a:buNone/>
            </a:pPr>
            <a:endParaRPr lang="en-US" sz="16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123839798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err="1"/>
              <a:t>Risicoanalyse</a:t>
            </a:r>
            <a:r>
              <a:rPr lang="fr-BE" b="1"/>
              <a:t> !</a:t>
            </a:r>
          </a:p>
          <a:p>
            <a:pPr lvl="1"/>
            <a:r>
              <a:rPr lang="fr-BE" sz="1600" err="1"/>
              <a:t>Wordt</a:t>
            </a:r>
            <a:r>
              <a:rPr lang="fr-BE" sz="1600"/>
              <a:t> </a:t>
            </a:r>
            <a:r>
              <a:rPr lang="fr-BE" sz="1600" err="1"/>
              <a:t>zelden</a:t>
            </a:r>
            <a:r>
              <a:rPr lang="fr-BE" sz="1600"/>
              <a:t> </a:t>
            </a:r>
            <a:r>
              <a:rPr lang="fr-BE" sz="1600" err="1"/>
              <a:t>uitgevoerd</a:t>
            </a:r>
            <a:endParaRPr lang="fr-BE" sz="1600"/>
          </a:p>
          <a:p>
            <a:pPr lvl="1"/>
            <a:r>
              <a:rPr lang="en-US" sz="1400" err="1">
                <a:hlinkClick r:id="rId2"/>
              </a:rPr>
              <a:t>Risicogroepen</a:t>
            </a:r>
            <a:r>
              <a:rPr lang="en-US" sz="1400">
                <a:hlinkClick r:id="rId2"/>
              </a:rPr>
              <a:t> | </a:t>
            </a:r>
            <a:r>
              <a:rPr lang="en-US" sz="1400" err="1">
                <a:hlinkClick r:id="rId2"/>
              </a:rPr>
              <a:t>Tuberculose</a:t>
            </a:r>
            <a:r>
              <a:rPr lang="en-US" sz="1400">
                <a:hlinkClick r:id="rId2"/>
              </a:rPr>
              <a:t> (vrgt.be)</a:t>
            </a:r>
            <a:endParaRPr lang="fr-BE" sz="1600"/>
          </a:p>
          <a:p>
            <a:pPr marL="457200" lvl="1" indent="0">
              <a:buNone/>
            </a:pPr>
            <a:endParaRPr lang="en-US"/>
          </a:p>
          <a:p>
            <a:pPr marL="457200" lvl="1" indent="0">
              <a:buNone/>
            </a:pPr>
            <a:r>
              <a:rPr lang="en-US" err="1"/>
              <a:t>Gezondheidswerkers</a:t>
            </a:r>
            <a:r>
              <a:rPr lang="en-US"/>
              <a:t> </a:t>
            </a:r>
            <a:r>
              <a:rPr lang="en-US" err="1"/>
              <a:t>en</a:t>
            </a:r>
            <a:r>
              <a:rPr lang="en-US"/>
              <a:t> </a:t>
            </a:r>
            <a:r>
              <a:rPr lang="en-US" err="1"/>
              <a:t>personen</a:t>
            </a:r>
            <a:r>
              <a:rPr lang="en-US"/>
              <a:t> die </a:t>
            </a:r>
            <a:r>
              <a:rPr lang="en-US" err="1"/>
              <a:t>werken</a:t>
            </a:r>
            <a:r>
              <a:rPr lang="en-US"/>
              <a:t> met </a:t>
            </a:r>
            <a:r>
              <a:rPr lang="en-US" err="1"/>
              <a:t>risicogroepen</a:t>
            </a:r>
            <a:endParaRPr lang="en-US"/>
          </a:p>
          <a:p>
            <a:pPr marL="457200" lvl="1" indent="0">
              <a:buNone/>
            </a:pPr>
            <a:endParaRPr lang="en-US"/>
          </a:p>
          <a:p>
            <a:pPr marL="457200" lvl="1" indent="0">
              <a:buNone/>
            </a:pPr>
            <a:r>
              <a:rPr lang="nl-NL" b="0" i="0">
                <a:solidFill>
                  <a:srgbClr val="4D4D4F"/>
                </a:solidFill>
                <a:effectLst/>
                <a:highlight>
                  <a:srgbClr val="FFFFFF"/>
                </a:highlight>
                <a:latin typeface="BrooklynSamuelsFive-Medium"/>
              </a:rPr>
              <a:t>Het is de verantwoordelijkheid van de arbeidsgeneesheer om het ‘risico’ dat personen op het werk lopen in te schatten. </a:t>
            </a:r>
            <a:r>
              <a:rPr lang="nl-NL" b="0" i="0">
                <a:solidFill>
                  <a:srgbClr val="4D4D4F"/>
                </a:solidFill>
                <a:effectLst/>
                <a:highlight>
                  <a:srgbClr val="FFFF00"/>
                </a:highlight>
                <a:latin typeface="BrooklynSamuelsFive-Medium"/>
              </a:rPr>
              <a:t>Deze inschatting gebeurt op basis van (aantal en intensiteit van) contacten met besmette personen en/of besmette stalen. Hierbij zijn ook de toepassing van preventieve maatregelen en situationele omstandigheden van invloed. Risicoanalyse is aldus een dynamisch gegeven.</a:t>
            </a:r>
            <a:r>
              <a:rPr lang="nl-NL" b="0" i="0">
                <a:solidFill>
                  <a:srgbClr val="4D4D4F"/>
                </a:solidFill>
                <a:effectLst/>
                <a:highlight>
                  <a:srgbClr val="FFFFFF"/>
                </a:highlight>
                <a:latin typeface="BrooklynSamuelsFive-Medium"/>
              </a:rPr>
              <a:t> </a:t>
            </a: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25107385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err="1"/>
              <a:t>Risicogroepen</a:t>
            </a:r>
            <a:r>
              <a:rPr lang="fr-BE" b="1"/>
              <a:t>: </a:t>
            </a:r>
          </a:p>
          <a:p>
            <a:pPr marL="0" indent="0">
              <a:buNone/>
            </a:pPr>
            <a:endParaRPr lang="fr-BE" b="1"/>
          </a:p>
          <a:p>
            <a:pPr lvl="1"/>
            <a:r>
              <a:rPr lang="fr-BE" sz="1600" err="1"/>
              <a:t>Asielzoekers</a:t>
            </a:r>
            <a:r>
              <a:rPr lang="fr-BE" sz="1600"/>
              <a:t> en </a:t>
            </a:r>
            <a:r>
              <a:rPr lang="fr-BE" sz="1600" err="1"/>
              <a:t>vluchtelingen</a:t>
            </a:r>
            <a:endParaRPr lang="fr-BE" sz="1600"/>
          </a:p>
          <a:p>
            <a:pPr lvl="1"/>
            <a:r>
              <a:rPr lang="fr-BE" sz="1600" err="1"/>
              <a:t>Gedetineerden</a:t>
            </a:r>
            <a:r>
              <a:rPr lang="fr-BE" sz="1600"/>
              <a:t> en </a:t>
            </a:r>
            <a:r>
              <a:rPr lang="fr-BE" sz="1600" err="1"/>
              <a:t>gevangenen</a:t>
            </a:r>
            <a:endParaRPr lang="fr-BE" sz="1600"/>
          </a:p>
          <a:p>
            <a:pPr lvl="1"/>
            <a:r>
              <a:rPr lang="fr-BE" sz="1600" err="1"/>
              <a:t>Nieuwkomers</a:t>
            </a:r>
            <a:endParaRPr lang="fr-BE" sz="1600"/>
          </a:p>
          <a:p>
            <a:pPr lvl="1"/>
            <a:r>
              <a:rPr lang="fr-BE" sz="1600" err="1"/>
              <a:t>Dak</a:t>
            </a:r>
            <a:r>
              <a:rPr lang="fr-BE" sz="1600"/>
              <a:t>- en </a:t>
            </a:r>
            <a:r>
              <a:rPr lang="fr-BE" sz="1600" err="1"/>
              <a:t>thuislozen</a:t>
            </a:r>
            <a:endParaRPr lang="fr-BE" sz="1600"/>
          </a:p>
          <a:p>
            <a:pPr lvl="1"/>
            <a:r>
              <a:rPr lang="fr-BE" sz="1600"/>
              <a:t>IV </a:t>
            </a:r>
            <a:r>
              <a:rPr lang="fr-BE" sz="1600" err="1"/>
              <a:t>druggebruikers</a:t>
            </a:r>
            <a:endParaRPr lang="fr-BE" sz="1600"/>
          </a:p>
          <a:p>
            <a:pPr lvl="1"/>
            <a:r>
              <a:rPr lang="fr-BE" sz="1600" err="1"/>
              <a:t>Contactpersonen</a:t>
            </a:r>
            <a:r>
              <a:rPr lang="fr-BE" sz="1600"/>
              <a:t> van </a:t>
            </a:r>
            <a:r>
              <a:rPr lang="fr-BE" sz="1600" err="1"/>
              <a:t>besmettelijke</a:t>
            </a:r>
            <a:r>
              <a:rPr lang="fr-BE" sz="1600"/>
              <a:t> </a:t>
            </a:r>
            <a:r>
              <a:rPr lang="fr-BE" sz="1600" err="1"/>
              <a:t>tuberculosepatiënten</a:t>
            </a:r>
            <a:endParaRPr lang="fr-BE" sz="1600"/>
          </a:p>
          <a:p>
            <a:pPr marL="457200" lvl="1" indent="0">
              <a:buNone/>
            </a:pPr>
            <a:endParaRPr lang="fr-BE" sz="1600"/>
          </a:p>
          <a:p>
            <a:pPr lvl="1"/>
            <a:r>
              <a:rPr lang="fr-BE" sz="1600" b="1" err="1"/>
              <a:t>Gezondheidswerkers</a:t>
            </a:r>
            <a:r>
              <a:rPr lang="fr-BE" sz="1600" b="1"/>
              <a:t> en </a:t>
            </a:r>
            <a:r>
              <a:rPr lang="fr-BE" sz="1600" b="1" err="1"/>
              <a:t>personen</a:t>
            </a:r>
            <a:r>
              <a:rPr lang="fr-BE" sz="1600" b="1"/>
              <a:t> die </a:t>
            </a:r>
            <a:r>
              <a:rPr lang="fr-BE" sz="1600" b="1" err="1"/>
              <a:t>werken</a:t>
            </a:r>
            <a:r>
              <a:rPr lang="fr-BE" sz="1600" b="1"/>
              <a:t> met </a:t>
            </a:r>
            <a:r>
              <a:rPr lang="fr-BE" sz="1600" b="1" err="1"/>
              <a:t>risicogroepen</a:t>
            </a:r>
            <a:endParaRPr lang="fr-BE" sz="1600" b="1"/>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310171444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err="1"/>
              <a:t>Risicofactoren</a:t>
            </a:r>
            <a:r>
              <a:rPr lang="fr-BE" b="1"/>
              <a:t>: </a:t>
            </a:r>
          </a:p>
          <a:p>
            <a:pPr lvl="1"/>
            <a:r>
              <a:rPr lang="fr-BE" sz="1600" err="1"/>
              <a:t>Armoede</a:t>
            </a:r>
            <a:endParaRPr lang="fr-BE" sz="1600"/>
          </a:p>
          <a:p>
            <a:pPr lvl="1"/>
            <a:r>
              <a:rPr lang="fr-BE" sz="1600" err="1"/>
              <a:t>Verzwakte</a:t>
            </a:r>
            <a:r>
              <a:rPr lang="fr-BE" sz="1600"/>
              <a:t> </a:t>
            </a:r>
            <a:r>
              <a:rPr lang="fr-BE" sz="1600" err="1"/>
              <a:t>immuniteit</a:t>
            </a:r>
            <a:r>
              <a:rPr lang="fr-BE" sz="1600"/>
              <a:t>: </a:t>
            </a:r>
          </a:p>
          <a:p>
            <a:pPr lvl="2"/>
            <a:r>
              <a:rPr lang="fr-BE" sz="1600" err="1"/>
              <a:t>Hoge</a:t>
            </a:r>
            <a:r>
              <a:rPr lang="fr-BE" sz="1600"/>
              <a:t> </a:t>
            </a:r>
            <a:r>
              <a:rPr lang="fr-BE" sz="1600" err="1"/>
              <a:t>leeftijd</a:t>
            </a:r>
            <a:endParaRPr lang="fr-BE" sz="1600"/>
          </a:p>
          <a:p>
            <a:pPr lvl="2"/>
            <a:r>
              <a:rPr lang="fr-BE" sz="1600"/>
              <a:t>HIV </a:t>
            </a:r>
            <a:r>
              <a:rPr lang="fr-BE" sz="1600" err="1"/>
              <a:t>infectie</a:t>
            </a:r>
            <a:endParaRPr lang="fr-BE" sz="1600"/>
          </a:p>
          <a:p>
            <a:pPr lvl="2"/>
            <a:r>
              <a:rPr lang="fr-BE" sz="1600" err="1"/>
              <a:t>Diabetes</a:t>
            </a:r>
            <a:r>
              <a:rPr lang="fr-BE" sz="1600"/>
              <a:t> </a:t>
            </a:r>
            <a:r>
              <a:rPr lang="fr-BE" sz="1600" err="1"/>
              <a:t>mellitus</a:t>
            </a:r>
            <a:endParaRPr lang="fr-BE" sz="1600"/>
          </a:p>
          <a:p>
            <a:pPr lvl="2"/>
            <a:r>
              <a:rPr lang="fr-BE" sz="1600" err="1"/>
              <a:t>Maligniteit</a:t>
            </a:r>
            <a:endParaRPr lang="fr-BE" sz="1600"/>
          </a:p>
          <a:p>
            <a:pPr lvl="2"/>
            <a:r>
              <a:rPr lang="fr-BE" sz="1600"/>
              <a:t>IV </a:t>
            </a:r>
            <a:r>
              <a:rPr lang="fr-BE" sz="1600" err="1"/>
              <a:t>druggebruik</a:t>
            </a:r>
            <a:endParaRPr lang="fr-BE" sz="1600"/>
          </a:p>
          <a:p>
            <a:pPr lvl="2"/>
            <a:r>
              <a:rPr lang="fr-BE" sz="1600" err="1"/>
              <a:t>Alcoholabuses</a:t>
            </a:r>
            <a:endParaRPr lang="fr-BE" sz="1600"/>
          </a:p>
          <a:p>
            <a:pPr lvl="2"/>
            <a:r>
              <a:rPr lang="fr-BE" sz="1600"/>
              <a:t>TNF </a:t>
            </a:r>
            <a:r>
              <a:rPr lang="fr-BE" sz="1600" err="1"/>
              <a:t>blokkers</a:t>
            </a:r>
            <a:endParaRPr lang="fr-BE" sz="1600"/>
          </a:p>
          <a:p>
            <a:pPr lvl="2"/>
            <a:r>
              <a:rPr lang="fr-BE" sz="1600"/>
              <a:t>Transplant</a:t>
            </a:r>
          </a:p>
          <a:p>
            <a:pPr lvl="2"/>
            <a:r>
              <a:rPr lang="fr-BE" sz="1600" err="1"/>
              <a:t>diabetes</a:t>
            </a:r>
            <a:endParaRPr lang="fr-BE" sz="1600"/>
          </a:p>
          <a:p>
            <a:pPr lvl="1"/>
            <a:r>
              <a:rPr lang="fr-BE" sz="1600"/>
              <a:t>Contact met </a:t>
            </a:r>
            <a:r>
              <a:rPr lang="fr-BE" sz="1600" err="1"/>
              <a:t>besmettelijke</a:t>
            </a:r>
            <a:r>
              <a:rPr lang="fr-BE" sz="1600"/>
              <a:t> </a:t>
            </a:r>
            <a:r>
              <a:rPr lang="fr-BE" sz="1600" err="1"/>
              <a:t>tuberculosepatiënt</a:t>
            </a:r>
            <a:endParaRPr lang="fr-BE" sz="1600"/>
          </a:p>
          <a:p>
            <a:pPr lvl="1"/>
            <a:r>
              <a:rPr lang="fr-BE" sz="1600" err="1"/>
              <a:t>Recent</a:t>
            </a:r>
            <a:r>
              <a:rPr lang="fr-BE" sz="1600"/>
              <a:t> in </a:t>
            </a:r>
            <a:r>
              <a:rPr lang="fr-BE" sz="1600" err="1"/>
              <a:t>hoog</a:t>
            </a:r>
            <a:r>
              <a:rPr lang="fr-BE" sz="1600"/>
              <a:t> </a:t>
            </a:r>
            <a:r>
              <a:rPr lang="fr-BE" sz="1600" err="1"/>
              <a:t>risicoland</a:t>
            </a:r>
            <a:endParaRPr lang="fr-BE" sz="1600"/>
          </a:p>
          <a:p>
            <a:pPr lvl="1"/>
            <a:r>
              <a:rPr lang="fr-BE" sz="1600" err="1"/>
              <a:t>Voorgeschiedenis</a:t>
            </a:r>
            <a:r>
              <a:rPr lang="fr-BE" sz="1600"/>
              <a:t> van niet of </a:t>
            </a:r>
            <a:r>
              <a:rPr lang="fr-BE" sz="1600" err="1"/>
              <a:t>slecht</a:t>
            </a:r>
            <a:r>
              <a:rPr lang="fr-BE" sz="1600"/>
              <a:t> </a:t>
            </a:r>
            <a:r>
              <a:rPr lang="fr-BE" sz="1600" err="1"/>
              <a:t>behandelende</a:t>
            </a:r>
            <a:r>
              <a:rPr lang="fr-BE" sz="1600"/>
              <a:t> tuberculose</a:t>
            </a:r>
          </a:p>
          <a:p>
            <a:pPr marL="0" indent="0">
              <a:buNone/>
            </a:pPr>
            <a:endParaRPr lang="fr-BE" sz="1600"/>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42366600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err="1"/>
              <a:t>Preventiemaatregelen</a:t>
            </a:r>
            <a:r>
              <a:rPr lang="fr-BE" b="1"/>
              <a:t>: </a:t>
            </a:r>
          </a:p>
          <a:p>
            <a:pPr lvl="1"/>
            <a:r>
              <a:rPr lang="fr-BE" sz="1600" err="1"/>
              <a:t>Snel</a:t>
            </a:r>
            <a:r>
              <a:rPr lang="fr-BE" sz="1600"/>
              <a:t> </a:t>
            </a:r>
            <a:r>
              <a:rPr lang="fr-BE" sz="1600" err="1"/>
              <a:t>opsporen</a:t>
            </a:r>
            <a:r>
              <a:rPr lang="fr-BE" sz="1600"/>
              <a:t> van </a:t>
            </a:r>
            <a:r>
              <a:rPr lang="fr-BE" sz="1600" err="1"/>
              <a:t>mensen</a:t>
            </a:r>
            <a:r>
              <a:rPr lang="fr-BE" sz="1600"/>
              <a:t> met </a:t>
            </a:r>
            <a:r>
              <a:rPr lang="fr-BE" sz="1600" err="1"/>
              <a:t>besmettelijke</a:t>
            </a:r>
            <a:r>
              <a:rPr lang="fr-BE" sz="1600"/>
              <a:t> tuberculose</a:t>
            </a:r>
          </a:p>
          <a:p>
            <a:pPr lvl="1"/>
            <a:r>
              <a:rPr lang="fr-BE" sz="1600" err="1"/>
              <a:t>Goede</a:t>
            </a:r>
            <a:r>
              <a:rPr lang="fr-BE" sz="1600"/>
              <a:t> </a:t>
            </a:r>
            <a:r>
              <a:rPr lang="fr-BE" sz="1600" err="1"/>
              <a:t>hoesthygiëne</a:t>
            </a:r>
            <a:r>
              <a:rPr lang="fr-BE" sz="1600"/>
              <a:t>: hand </a:t>
            </a:r>
            <a:r>
              <a:rPr lang="fr-BE" sz="1600" err="1"/>
              <a:t>voor</a:t>
            </a:r>
            <a:r>
              <a:rPr lang="fr-BE" sz="1600"/>
              <a:t> </a:t>
            </a:r>
            <a:r>
              <a:rPr lang="fr-BE" sz="1600" err="1"/>
              <a:t>mond</a:t>
            </a:r>
            <a:r>
              <a:rPr lang="fr-BE" sz="1600"/>
              <a:t>, </a:t>
            </a:r>
            <a:r>
              <a:rPr lang="fr-BE" sz="1600" err="1"/>
              <a:t>gebruik</a:t>
            </a:r>
            <a:r>
              <a:rPr lang="fr-BE" sz="1600"/>
              <a:t> van </a:t>
            </a:r>
            <a:r>
              <a:rPr lang="fr-BE" sz="1600" err="1"/>
              <a:t>zakdoek</a:t>
            </a:r>
            <a:r>
              <a:rPr lang="fr-BE" sz="1600"/>
              <a:t> en </a:t>
            </a:r>
            <a:r>
              <a:rPr lang="fr-BE" sz="1600" err="1"/>
              <a:t>afgewend</a:t>
            </a:r>
            <a:r>
              <a:rPr lang="fr-BE" sz="1600"/>
              <a:t> </a:t>
            </a:r>
            <a:r>
              <a:rPr lang="fr-BE" sz="1600" err="1"/>
              <a:t>hoofd</a:t>
            </a:r>
            <a:endParaRPr lang="fr-BE" sz="1600"/>
          </a:p>
          <a:p>
            <a:pPr lvl="1"/>
            <a:r>
              <a:rPr lang="fr-BE" sz="1600" err="1"/>
              <a:t>Ventilatie</a:t>
            </a:r>
            <a:r>
              <a:rPr lang="fr-BE" sz="1600"/>
              <a:t> en </a:t>
            </a:r>
            <a:r>
              <a:rPr lang="fr-BE" sz="1600" err="1"/>
              <a:t>verlichting</a:t>
            </a:r>
            <a:r>
              <a:rPr lang="fr-BE" sz="1600"/>
              <a:t> (</a:t>
            </a:r>
            <a:r>
              <a:rPr lang="fr-BE" sz="1600" err="1"/>
              <a:t>bij</a:t>
            </a:r>
            <a:r>
              <a:rPr lang="fr-BE" sz="1600"/>
              <a:t> </a:t>
            </a:r>
            <a:r>
              <a:rPr lang="fr-BE" sz="1600" err="1"/>
              <a:t>voorkeur</a:t>
            </a:r>
            <a:r>
              <a:rPr lang="fr-BE" sz="1600"/>
              <a:t> </a:t>
            </a:r>
            <a:r>
              <a:rPr lang="fr-BE" sz="1600" err="1"/>
              <a:t>natuurlijk</a:t>
            </a:r>
            <a:r>
              <a:rPr lang="fr-BE" sz="1600"/>
              <a:t> </a:t>
            </a:r>
            <a:r>
              <a:rPr lang="fr-BE" sz="1600" err="1"/>
              <a:t>zonlicht</a:t>
            </a:r>
            <a:r>
              <a:rPr lang="fr-BE" sz="1600"/>
              <a:t>)</a:t>
            </a:r>
          </a:p>
          <a:p>
            <a:pPr marL="457200" lvl="1" indent="0">
              <a:buNone/>
            </a:pPr>
            <a:endParaRPr lang="fr-BE" sz="1600"/>
          </a:p>
          <a:p>
            <a:r>
              <a:rPr lang="fr-BE" sz="1800" b="1" err="1"/>
              <a:t>Verplichte</a:t>
            </a:r>
            <a:r>
              <a:rPr lang="fr-BE" sz="1800" b="1"/>
              <a:t> </a:t>
            </a:r>
            <a:r>
              <a:rPr lang="fr-BE" sz="1800" b="1" err="1"/>
              <a:t>melding</a:t>
            </a:r>
            <a:r>
              <a:rPr lang="fr-BE" sz="1800" b="1"/>
              <a:t> </a:t>
            </a:r>
            <a:r>
              <a:rPr lang="fr-BE" sz="1800" b="1" err="1"/>
              <a:t>tbc</a:t>
            </a:r>
            <a:endParaRPr lang="fr-BE" sz="1800" b="1"/>
          </a:p>
          <a:p>
            <a:pPr lvl="1"/>
            <a:r>
              <a:rPr lang="fr-BE" sz="1600"/>
              <a:t>Elke arts en </a:t>
            </a:r>
            <a:r>
              <a:rPr lang="fr-BE" sz="1600" err="1"/>
              <a:t>laboratorium</a:t>
            </a:r>
            <a:r>
              <a:rPr lang="fr-BE" sz="1600"/>
              <a:t> </a:t>
            </a:r>
            <a:r>
              <a:rPr lang="fr-BE" sz="1600" err="1"/>
              <a:t>is</a:t>
            </a:r>
            <a:r>
              <a:rPr lang="fr-BE" sz="1600"/>
              <a:t> </a:t>
            </a:r>
            <a:r>
              <a:rPr lang="fr-BE" sz="1600" err="1"/>
              <a:t>verplicht</a:t>
            </a:r>
            <a:r>
              <a:rPr lang="fr-BE" sz="1600"/>
              <a:t> om </a:t>
            </a:r>
            <a:r>
              <a:rPr lang="fr-BE" sz="1600" err="1"/>
              <a:t>een</a:t>
            </a:r>
            <a:r>
              <a:rPr lang="fr-BE" sz="1600"/>
              <a:t> </a:t>
            </a:r>
            <a:r>
              <a:rPr lang="fr-BE" sz="1600" err="1"/>
              <a:t>geval</a:t>
            </a:r>
            <a:r>
              <a:rPr lang="fr-BE" sz="1600"/>
              <a:t> van tuberculose te </a:t>
            </a:r>
            <a:r>
              <a:rPr lang="fr-BE" sz="1600" err="1"/>
              <a:t>melden</a:t>
            </a:r>
            <a:r>
              <a:rPr lang="fr-BE" sz="1600"/>
              <a:t> </a:t>
            </a:r>
            <a:r>
              <a:rPr lang="fr-BE" sz="1600" err="1"/>
              <a:t>binnen</a:t>
            </a:r>
            <a:r>
              <a:rPr lang="fr-BE" sz="1600"/>
              <a:t> de 24 </a:t>
            </a:r>
            <a:r>
              <a:rPr lang="fr-BE" sz="1600" err="1"/>
              <a:t>uur</a:t>
            </a:r>
            <a:endParaRPr lang="fr-BE" sz="1600"/>
          </a:p>
          <a:p>
            <a:pPr lvl="1"/>
            <a:r>
              <a:rPr lang="fr-BE" sz="1600" err="1"/>
              <a:t>Contactonderzoek</a:t>
            </a:r>
            <a:endParaRPr lang="fr-BE" sz="1600"/>
          </a:p>
          <a:p>
            <a:pPr marL="457200" lvl="1" indent="0">
              <a:buNone/>
            </a:pPr>
            <a:endParaRPr lang="en-US"/>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95540571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a:xfrm>
            <a:off x="542923" y="1500188"/>
            <a:ext cx="10515600" cy="5199550"/>
          </a:xfrm>
        </p:spPr>
        <p:txBody>
          <a:bodyPr/>
          <a:lstStyle/>
          <a:p>
            <a:r>
              <a:rPr lang="fr-BE" sz="2000" b="1" err="1"/>
              <a:t>Problematiek</a:t>
            </a:r>
            <a:r>
              <a:rPr lang="fr-BE" sz="2000" b="1"/>
              <a:t>!</a:t>
            </a:r>
          </a:p>
          <a:p>
            <a:pPr marL="0" indent="0">
              <a:buNone/>
            </a:pPr>
            <a:endParaRPr lang="fr-BE" sz="2000" b="1"/>
          </a:p>
          <a:p>
            <a:pPr lvl="1"/>
            <a:r>
              <a:rPr lang="fr-BE" sz="1800"/>
              <a:t>‘</a:t>
            </a:r>
            <a:r>
              <a:rPr lang="fr-BE" sz="1800" err="1"/>
              <a:t>Zorg</a:t>
            </a:r>
            <a:r>
              <a:rPr lang="fr-BE" sz="1800"/>
              <a:t> in de </a:t>
            </a:r>
            <a:r>
              <a:rPr lang="fr-BE" sz="1800" err="1"/>
              <a:t>brede</a:t>
            </a:r>
            <a:r>
              <a:rPr lang="fr-BE" sz="1800"/>
              <a:t> </a:t>
            </a:r>
            <a:r>
              <a:rPr lang="fr-BE" sz="1800" err="1"/>
              <a:t>zin</a:t>
            </a:r>
            <a:r>
              <a:rPr lang="fr-BE" sz="1800"/>
              <a:t> van het </a:t>
            </a:r>
            <a:r>
              <a:rPr lang="fr-BE" sz="1800" err="1"/>
              <a:t>woord</a:t>
            </a:r>
            <a:r>
              <a:rPr lang="fr-BE" sz="1800"/>
              <a:t>’ </a:t>
            </a:r>
            <a:r>
              <a:rPr lang="fr-BE" sz="1800" err="1"/>
              <a:t>wordt</a:t>
            </a:r>
            <a:r>
              <a:rPr lang="fr-BE" sz="1800"/>
              <a:t> </a:t>
            </a:r>
            <a:r>
              <a:rPr lang="fr-BE" sz="1800" err="1"/>
              <a:t>systematisch</a:t>
            </a:r>
            <a:r>
              <a:rPr lang="fr-BE" sz="1800"/>
              <a:t> </a:t>
            </a:r>
            <a:r>
              <a:rPr lang="fr-BE" sz="1800" err="1"/>
              <a:t>geassocieerd</a:t>
            </a:r>
            <a:r>
              <a:rPr lang="fr-BE" sz="1800"/>
              <a:t> met </a:t>
            </a:r>
            <a:r>
              <a:rPr lang="fr-BE" sz="1800" err="1"/>
              <a:t>een</a:t>
            </a:r>
            <a:r>
              <a:rPr lang="fr-BE" sz="1800"/>
              <a:t> </a:t>
            </a:r>
            <a:r>
              <a:rPr lang="fr-BE" sz="1800" err="1"/>
              <a:t>verhoogd</a:t>
            </a:r>
            <a:r>
              <a:rPr lang="fr-BE" sz="1800"/>
              <a:t> </a:t>
            </a:r>
            <a:r>
              <a:rPr lang="fr-BE" sz="1800" err="1"/>
              <a:t>risico</a:t>
            </a:r>
            <a:r>
              <a:rPr lang="fr-BE" sz="1800"/>
              <a:t> op tuberculose</a:t>
            </a:r>
          </a:p>
          <a:p>
            <a:pPr marL="457200" lvl="1" indent="0">
              <a:buNone/>
            </a:pPr>
            <a:r>
              <a:rPr lang="fr-BE" sz="1800"/>
              <a:t>   → </a:t>
            </a:r>
            <a:r>
              <a:rPr lang="fr-BE" sz="1800" err="1"/>
              <a:t>veel</a:t>
            </a:r>
            <a:r>
              <a:rPr lang="fr-BE" sz="1800"/>
              <a:t> </a:t>
            </a:r>
            <a:r>
              <a:rPr lang="fr-BE" sz="1800" err="1"/>
              <a:t>stageplaatsen</a:t>
            </a:r>
            <a:r>
              <a:rPr lang="fr-BE" sz="1800"/>
              <a:t> </a:t>
            </a:r>
            <a:r>
              <a:rPr lang="fr-BE" sz="1800" err="1"/>
              <a:t>kruisen</a:t>
            </a:r>
            <a:r>
              <a:rPr lang="fr-BE" sz="1800"/>
              <a:t> tuberculose </a:t>
            </a:r>
            <a:r>
              <a:rPr lang="fr-BE" sz="1800" err="1"/>
              <a:t>aan</a:t>
            </a:r>
            <a:r>
              <a:rPr lang="fr-BE" sz="1800"/>
              <a:t> op de </a:t>
            </a:r>
            <a:r>
              <a:rPr lang="fr-BE" sz="1800" err="1"/>
              <a:t>werkpostfiche</a:t>
            </a:r>
            <a:endParaRPr lang="fr-BE" sz="1800"/>
          </a:p>
          <a:p>
            <a:pPr marL="457200" lvl="1" indent="0">
              <a:buNone/>
            </a:pPr>
            <a:endParaRPr lang="fr-BE" sz="1800"/>
          </a:p>
          <a:p>
            <a:pPr lvl="2"/>
            <a:r>
              <a:rPr lang="fr-BE" sz="1600" err="1"/>
              <a:t>Risicoanalyse</a:t>
            </a:r>
            <a:r>
              <a:rPr lang="fr-BE" sz="1600"/>
              <a:t>: </a:t>
            </a:r>
            <a:r>
              <a:rPr lang="fr-BE" sz="1600" err="1"/>
              <a:t>risico</a:t>
            </a:r>
            <a:r>
              <a:rPr lang="fr-BE" sz="1600"/>
              <a:t> </a:t>
            </a:r>
            <a:r>
              <a:rPr lang="fr-BE" sz="1600" err="1"/>
              <a:t>voor</a:t>
            </a:r>
            <a:r>
              <a:rPr lang="fr-BE" sz="1600"/>
              <a:t> tuberculose </a:t>
            </a:r>
            <a:r>
              <a:rPr lang="fr-BE" sz="1600" err="1"/>
              <a:t>infectie</a:t>
            </a:r>
            <a:r>
              <a:rPr lang="fr-BE" sz="1600"/>
              <a:t> op het </a:t>
            </a:r>
            <a:r>
              <a:rPr lang="fr-BE" sz="1600" err="1"/>
              <a:t>werk</a:t>
            </a:r>
            <a:r>
              <a:rPr lang="fr-BE" sz="1600"/>
              <a:t> </a:t>
            </a:r>
            <a:r>
              <a:rPr lang="fr-BE" sz="1600" err="1"/>
              <a:t>moet</a:t>
            </a:r>
            <a:r>
              <a:rPr lang="fr-BE" sz="1600"/>
              <a:t> </a:t>
            </a:r>
            <a:r>
              <a:rPr lang="fr-BE" sz="1600" err="1"/>
              <a:t>groter</a:t>
            </a:r>
            <a:r>
              <a:rPr lang="fr-BE" sz="1600"/>
              <a:t> </a:t>
            </a:r>
            <a:r>
              <a:rPr lang="fr-BE" sz="1600" err="1"/>
              <a:t>zijn</a:t>
            </a:r>
            <a:r>
              <a:rPr lang="fr-BE" sz="1600"/>
              <a:t> dan </a:t>
            </a:r>
            <a:r>
              <a:rPr lang="fr-BE" sz="1600" err="1"/>
              <a:t>buiten</a:t>
            </a:r>
            <a:r>
              <a:rPr lang="fr-BE" sz="1600"/>
              <a:t> de </a:t>
            </a:r>
            <a:r>
              <a:rPr lang="fr-BE" sz="1600" err="1"/>
              <a:t>werkomgeving</a:t>
            </a:r>
            <a:endParaRPr lang="fr-BE" sz="1600"/>
          </a:p>
          <a:p>
            <a:pPr lvl="2"/>
            <a:endParaRPr lang="fr-BE" sz="1600"/>
          </a:p>
          <a:p>
            <a:pPr lvl="1"/>
            <a:r>
              <a:rPr lang="fr-BE" sz="1800"/>
              <a:t>Veel intradermo </a:t>
            </a:r>
            <a:r>
              <a:rPr lang="fr-BE" sz="1800" err="1"/>
              <a:t>onderzoeken</a:t>
            </a:r>
            <a:r>
              <a:rPr lang="fr-BE" sz="1800"/>
              <a:t> </a:t>
            </a:r>
            <a:r>
              <a:rPr lang="fr-BE" sz="1800" err="1"/>
              <a:t>uitgevoerd</a:t>
            </a:r>
            <a:r>
              <a:rPr lang="fr-BE" sz="1800"/>
              <a:t> – </a:t>
            </a:r>
            <a:r>
              <a:rPr lang="fr-BE" sz="1800" err="1"/>
              <a:t>bij</a:t>
            </a:r>
            <a:r>
              <a:rPr lang="fr-BE" sz="1800"/>
              <a:t> de </a:t>
            </a:r>
            <a:r>
              <a:rPr lang="fr-BE" sz="1800" err="1"/>
              <a:t>opvolging</a:t>
            </a:r>
            <a:r>
              <a:rPr lang="fr-BE" sz="1800"/>
              <a:t> van het </a:t>
            </a:r>
            <a:r>
              <a:rPr lang="fr-BE" sz="1800" err="1"/>
              <a:t>resultaat</a:t>
            </a:r>
            <a:r>
              <a:rPr lang="fr-BE" sz="1800"/>
              <a:t> </a:t>
            </a:r>
            <a:r>
              <a:rPr lang="fr-BE" sz="1800" err="1"/>
              <a:t>loopt</a:t>
            </a:r>
            <a:r>
              <a:rPr lang="fr-BE" sz="1800"/>
              <a:t> het mis.</a:t>
            </a:r>
          </a:p>
          <a:p>
            <a:pPr marL="457200" lvl="1" indent="0">
              <a:buNone/>
            </a:pPr>
            <a:r>
              <a:rPr lang="fr-BE" sz="1800"/>
              <a:t>	→  </a:t>
            </a:r>
            <a:r>
              <a:rPr lang="fr-BE" sz="1800" err="1"/>
              <a:t>studenten</a:t>
            </a:r>
            <a:r>
              <a:rPr lang="fr-BE" sz="1800"/>
              <a:t> </a:t>
            </a:r>
            <a:r>
              <a:rPr lang="fr-BE" sz="1800" err="1"/>
              <a:t>sturen</a:t>
            </a:r>
            <a:r>
              <a:rPr lang="fr-BE" sz="1800"/>
              <a:t> de </a:t>
            </a:r>
            <a:r>
              <a:rPr lang="fr-BE" sz="1800" err="1"/>
              <a:t>resulaten</a:t>
            </a:r>
            <a:r>
              <a:rPr lang="fr-BE" sz="1800"/>
              <a:t> niet op</a:t>
            </a:r>
          </a:p>
          <a:p>
            <a:pPr marL="457200" lvl="1" indent="0">
              <a:buNone/>
            </a:pPr>
            <a:r>
              <a:rPr lang="fr-BE" sz="1800"/>
              <a:t>	→  </a:t>
            </a:r>
            <a:r>
              <a:rPr lang="fr-BE" sz="1800" err="1"/>
              <a:t>verpleegkundigen</a:t>
            </a:r>
            <a:r>
              <a:rPr lang="fr-BE" sz="1800"/>
              <a:t> Cohezio </a:t>
            </a:r>
            <a:r>
              <a:rPr lang="fr-BE" sz="1800" err="1"/>
              <a:t>kunnen</a:t>
            </a:r>
            <a:r>
              <a:rPr lang="fr-BE" sz="1800"/>
              <a:t> </a:t>
            </a:r>
            <a:r>
              <a:rPr lang="fr-BE" sz="1800" err="1"/>
              <a:t>studenten</a:t>
            </a:r>
            <a:r>
              <a:rPr lang="fr-BE" sz="1800"/>
              <a:t> NIET </a:t>
            </a:r>
            <a:r>
              <a:rPr lang="fr-BE" sz="1800" err="1"/>
              <a:t>één</a:t>
            </a:r>
            <a:r>
              <a:rPr lang="fr-BE" sz="1800"/>
              <a:t> </a:t>
            </a:r>
            <a:r>
              <a:rPr lang="fr-BE" sz="1800" err="1"/>
              <a:t>voor</a:t>
            </a:r>
            <a:r>
              <a:rPr lang="fr-BE" sz="1800"/>
              <a:t> </a:t>
            </a:r>
            <a:r>
              <a:rPr lang="fr-BE" sz="1800" err="1"/>
              <a:t>één</a:t>
            </a:r>
            <a:r>
              <a:rPr lang="fr-BE" sz="1800"/>
              <a:t> </a:t>
            </a:r>
            <a:r>
              <a:rPr lang="fr-BE" sz="1800" err="1"/>
              <a:t>contacteren</a:t>
            </a:r>
            <a:endParaRPr lang="fr-BE" sz="1800"/>
          </a:p>
          <a:p>
            <a:pPr marL="457200" lvl="1" indent="0">
              <a:buNone/>
            </a:pPr>
            <a:r>
              <a:rPr lang="fr-BE" sz="1800"/>
              <a:t>	→  </a:t>
            </a:r>
            <a:r>
              <a:rPr lang="fr-BE" sz="1800" err="1"/>
              <a:t>aflezing</a:t>
            </a:r>
            <a:r>
              <a:rPr lang="fr-BE" sz="1800"/>
              <a:t> </a:t>
            </a:r>
            <a:r>
              <a:rPr lang="fr-BE" sz="1800" err="1"/>
              <a:t>resultaat</a:t>
            </a:r>
            <a:r>
              <a:rPr lang="fr-BE" sz="1800"/>
              <a:t> </a:t>
            </a:r>
            <a:r>
              <a:rPr lang="fr-BE" sz="1800" err="1"/>
              <a:t>tussen</a:t>
            </a:r>
            <a:r>
              <a:rPr lang="fr-BE" sz="1800"/>
              <a:t> dag 3 en dag 5: met </a:t>
            </a:r>
            <a:r>
              <a:rPr lang="fr-BE" sz="1800" err="1"/>
              <a:t>enkel</a:t>
            </a:r>
            <a:r>
              <a:rPr lang="fr-BE" sz="1800"/>
              <a:t> </a:t>
            </a:r>
            <a:r>
              <a:rPr lang="fr-BE" sz="1800" err="1"/>
              <a:t>een</a:t>
            </a:r>
            <a:r>
              <a:rPr lang="fr-BE" sz="1800"/>
              <a:t> </a:t>
            </a:r>
            <a:r>
              <a:rPr lang="fr-BE" sz="1800" err="1"/>
              <a:t>foto</a:t>
            </a:r>
            <a:r>
              <a:rPr lang="fr-BE" sz="1800"/>
              <a:t> </a:t>
            </a:r>
            <a:r>
              <a:rPr lang="fr-BE" sz="1800" err="1"/>
              <a:t>zijn</a:t>
            </a:r>
            <a:r>
              <a:rPr lang="fr-BE" sz="1800"/>
              <a:t> </a:t>
            </a:r>
            <a:r>
              <a:rPr lang="fr-BE" sz="1800" err="1"/>
              <a:t>we</a:t>
            </a:r>
            <a:r>
              <a:rPr lang="fr-BE" sz="1800"/>
              <a:t> </a:t>
            </a:r>
            <a:r>
              <a:rPr lang="fr-BE" sz="1800" err="1"/>
              <a:t>niets</a:t>
            </a:r>
            <a:r>
              <a:rPr lang="fr-BE" sz="1800"/>
              <a:t> - mm </a:t>
            </a:r>
            <a:r>
              <a:rPr lang="fr-BE" sz="1800" err="1"/>
              <a:t>induratie</a:t>
            </a:r>
            <a:r>
              <a:rPr lang="fr-BE" sz="1800"/>
              <a:t> 	</a:t>
            </a:r>
            <a:r>
              <a:rPr lang="fr-BE" sz="1800" err="1"/>
              <a:t>is</a:t>
            </a:r>
            <a:r>
              <a:rPr lang="fr-BE" sz="1800"/>
              <a:t> </a:t>
            </a:r>
            <a:r>
              <a:rPr lang="fr-BE" sz="1800" err="1"/>
              <a:t>belangrijk</a:t>
            </a:r>
            <a:r>
              <a:rPr lang="fr-BE" sz="1800"/>
              <a:t>.</a:t>
            </a:r>
          </a:p>
          <a:p>
            <a:pPr lvl="1"/>
            <a:endParaRPr lang="fr-BE" sz="1800"/>
          </a:p>
          <a:p>
            <a:pPr lvl="1"/>
            <a:endParaRPr lang="fr-BE" sz="1800"/>
          </a:p>
          <a:p>
            <a:pPr lvl="1"/>
            <a:endParaRPr lang="fr-BE" sz="1400"/>
          </a:p>
          <a:p>
            <a:pPr marL="457200" lvl="1" indent="0">
              <a:buNone/>
            </a:pPr>
            <a:endParaRPr lang="en-US" sz="16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74766354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3" name="Tijdelijke aanduiding voor tekst 2">
            <a:extLst>
              <a:ext uri="{FF2B5EF4-FFF2-40B4-BE49-F238E27FC236}">
                <a16:creationId xmlns:a16="http://schemas.microsoft.com/office/drawing/2014/main" id="{B06C23AA-11C9-812A-C6D7-8C8EDCF1676E}"/>
              </a:ext>
            </a:extLst>
          </p:cNvPr>
          <p:cNvSpPr>
            <a:spLocks noGrp="1"/>
          </p:cNvSpPr>
          <p:nvPr>
            <p:ph type="body" sz="quarter" idx="10"/>
          </p:nvPr>
        </p:nvSpPr>
        <p:spPr/>
        <p:txBody>
          <a:bodyPr/>
          <a:lstStyle/>
          <a:p>
            <a:r>
              <a:rPr lang="fr-BE" b="1" dirty="0" err="1"/>
              <a:t>Aanpak</a:t>
            </a:r>
            <a:r>
              <a:rPr lang="fr-BE" b="1" dirty="0"/>
              <a:t>: </a:t>
            </a:r>
          </a:p>
          <a:p>
            <a:pPr lvl="1"/>
            <a:r>
              <a:rPr lang="fr-BE" sz="1800" b="1" dirty="0" err="1"/>
              <a:t>Zorg</a:t>
            </a:r>
            <a:r>
              <a:rPr lang="fr-BE" sz="1800" b="1" dirty="0"/>
              <a:t>:</a:t>
            </a:r>
            <a:r>
              <a:rPr lang="fr-BE" sz="1800" dirty="0"/>
              <a:t> tuberculine </a:t>
            </a:r>
            <a:r>
              <a:rPr lang="fr-BE" sz="1800" dirty="0" err="1"/>
              <a:t>huidtest</a:t>
            </a:r>
            <a:r>
              <a:rPr lang="fr-BE" sz="1800" dirty="0"/>
              <a:t>  </a:t>
            </a:r>
          </a:p>
          <a:p>
            <a:pPr marL="457200" lvl="1" indent="0">
              <a:buNone/>
            </a:pPr>
            <a:endParaRPr lang="fr-BE" sz="1800" dirty="0"/>
          </a:p>
          <a:p>
            <a:pPr lvl="1"/>
            <a:r>
              <a:rPr lang="fr-BE" sz="1800" b="1" dirty="0" err="1"/>
              <a:t>Eenmalig</a:t>
            </a:r>
            <a:r>
              <a:rPr lang="fr-BE" sz="1800" b="1" dirty="0"/>
              <a:t> </a:t>
            </a:r>
            <a:r>
              <a:rPr lang="fr-BE" sz="1800" dirty="0" err="1"/>
              <a:t>bij</a:t>
            </a:r>
            <a:r>
              <a:rPr lang="fr-BE" sz="1800" dirty="0"/>
              <a:t> de start van de stage – </a:t>
            </a:r>
            <a:r>
              <a:rPr lang="fr-BE" sz="1800" dirty="0" err="1"/>
              <a:t>geen</a:t>
            </a:r>
            <a:r>
              <a:rPr lang="fr-BE" sz="1800" dirty="0"/>
              <a:t> </a:t>
            </a:r>
            <a:r>
              <a:rPr lang="fr-BE" sz="1800" dirty="0" err="1"/>
              <a:t>jaarlijkse</a:t>
            </a:r>
            <a:r>
              <a:rPr lang="fr-BE" sz="1800" dirty="0"/>
              <a:t> </a:t>
            </a:r>
            <a:r>
              <a:rPr lang="fr-BE" sz="1800" dirty="0" err="1"/>
              <a:t>opvolging</a:t>
            </a:r>
            <a:endParaRPr lang="fr-BE" sz="1800" dirty="0"/>
          </a:p>
          <a:p>
            <a:pPr marL="457200" lvl="1" indent="0">
              <a:buNone/>
            </a:pPr>
            <a:endParaRPr lang="fr-BE" sz="1800" dirty="0"/>
          </a:p>
          <a:p>
            <a:pPr lvl="1"/>
            <a:r>
              <a:rPr lang="fr-BE" sz="1800" dirty="0" err="1"/>
              <a:t>Aflezing</a:t>
            </a:r>
            <a:r>
              <a:rPr lang="fr-BE" sz="1800" dirty="0"/>
              <a:t> </a:t>
            </a:r>
            <a:r>
              <a:rPr lang="fr-BE" sz="1800" dirty="0" err="1"/>
              <a:t>door</a:t>
            </a:r>
            <a:r>
              <a:rPr lang="fr-BE" sz="1800" dirty="0"/>
              <a:t> de </a:t>
            </a:r>
            <a:r>
              <a:rPr lang="fr-BE" sz="1800" dirty="0" err="1"/>
              <a:t>stagebegeleider</a:t>
            </a:r>
            <a:endParaRPr lang="fr-BE" sz="1800" dirty="0"/>
          </a:p>
          <a:p>
            <a:pPr lvl="2"/>
            <a:r>
              <a:rPr lang="fr-BE" sz="1600" dirty="0" err="1"/>
              <a:t>Instructies</a:t>
            </a:r>
            <a:r>
              <a:rPr lang="fr-BE" sz="1600" dirty="0"/>
              <a:t> om </a:t>
            </a:r>
            <a:r>
              <a:rPr lang="fr-BE" sz="1600" dirty="0" err="1"/>
              <a:t>af</a:t>
            </a:r>
            <a:r>
              <a:rPr lang="fr-BE" sz="1600" dirty="0"/>
              <a:t> te </a:t>
            </a:r>
            <a:r>
              <a:rPr lang="fr-BE" sz="1600" dirty="0" err="1"/>
              <a:t>lezen</a:t>
            </a:r>
            <a:r>
              <a:rPr lang="fr-BE" sz="1600" dirty="0"/>
              <a:t> </a:t>
            </a:r>
            <a:r>
              <a:rPr lang="fr-BE" sz="1600" dirty="0" err="1"/>
              <a:t>worden</a:t>
            </a:r>
            <a:r>
              <a:rPr lang="fr-BE" sz="1600" dirty="0"/>
              <a:t> ter </a:t>
            </a:r>
            <a:r>
              <a:rPr lang="fr-BE" sz="1600" dirty="0" err="1"/>
              <a:t>beschikking</a:t>
            </a:r>
            <a:r>
              <a:rPr lang="fr-BE" sz="1600" dirty="0"/>
              <a:t> </a:t>
            </a:r>
            <a:r>
              <a:rPr lang="fr-BE" sz="1600" dirty="0" err="1"/>
              <a:t>gesteld</a:t>
            </a:r>
            <a:endParaRPr lang="fr-BE" sz="1600" dirty="0"/>
          </a:p>
          <a:p>
            <a:pPr lvl="2"/>
            <a:r>
              <a:rPr lang="fr-BE" sz="1600" dirty="0"/>
              <a:t>Template om </a:t>
            </a:r>
            <a:r>
              <a:rPr lang="fr-BE" sz="1600" dirty="0" err="1"/>
              <a:t>resultaat</a:t>
            </a:r>
            <a:r>
              <a:rPr lang="fr-BE" sz="1600" dirty="0"/>
              <a:t> in te </a:t>
            </a:r>
            <a:r>
              <a:rPr lang="fr-BE" sz="1600" dirty="0" err="1"/>
              <a:t>vullen</a:t>
            </a:r>
            <a:endParaRPr lang="fr-BE" sz="1600" dirty="0"/>
          </a:p>
          <a:p>
            <a:pPr lvl="2"/>
            <a:r>
              <a:rPr lang="fr-BE" sz="1600" dirty="0" err="1"/>
              <a:t>Versturen</a:t>
            </a:r>
            <a:r>
              <a:rPr lang="fr-BE" sz="1600" dirty="0"/>
              <a:t> (in bulk) </a:t>
            </a:r>
            <a:r>
              <a:rPr lang="fr-BE" sz="1600" dirty="0" err="1"/>
              <a:t>naar</a:t>
            </a:r>
            <a:r>
              <a:rPr lang="fr-BE" sz="1600" dirty="0"/>
              <a:t> ‘</a:t>
            </a:r>
            <a:r>
              <a:rPr lang="fr-BE" sz="1600" dirty="0" err="1"/>
              <a:t>verpleegkundige</a:t>
            </a:r>
            <a:r>
              <a:rPr lang="fr-BE" sz="1600" dirty="0"/>
              <a:t>’ die de test </a:t>
            </a:r>
            <a:r>
              <a:rPr lang="fr-BE" sz="1600" dirty="0" err="1"/>
              <a:t>heeft</a:t>
            </a:r>
            <a:r>
              <a:rPr lang="fr-BE" sz="1600" dirty="0"/>
              <a:t> </a:t>
            </a:r>
            <a:r>
              <a:rPr lang="fr-BE" sz="1600" dirty="0" err="1"/>
              <a:t>geplaatst</a:t>
            </a:r>
            <a:endParaRPr lang="fr-BE" sz="1600" dirty="0"/>
          </a:p>
          <a:p>
            <a:pPr lvl="2"/>
            <a:r>
              <a:rPr lang="fr-BE" sz="1600" dirty="0" err="1"/>
              <a:t>Eenmalige</a:t>
            </a:r>
            <a:r>
              <a:rPr lang="fr-BE" sz="1600" dirty="0"/>
              <a:t> </a:t>
            </a:r>
            <a:r>
              <a:rPr lang="fr-BE" sz="1600" dirty="0" err="1"/>
              <a:t>reminder</a:t>
            </a:r>
            <a:r>
              <a:rPr lang="fr-BE" sz="1600" dirty="0"/>
              <a:t> indien </a:t>
            </a:r>
            <a:r>
              <a:rPr lang="fr-BE" sz="1600" dirty="0" err="1"/>
              <a:t>resultaat</a:t>
            </a:r>
            <a:r>
              <a:rPr lang="fr-BE" sz="1600" dirty="0"/>
              <a:t> niet </a:t>
            </a:r>
            <a:r>
              <a:rPr lang="fr-BE" sz="1600" dirty="0" err="1"/>
              <a:t>ontvangen</a:t>
            </a:r>
            <a:endParaRPr lang="fr-BE" sz="1600" dirty="0"/>
          </a:p>
          <a:p>
            <a:pPr lvl="1"/>
            <a:endParaRPr lang="fr-BE" sz="1800" dirty="0"/>
          </a:p>
          <a:p>
            <a:pPr lvl="1"/>
            <a:r>
              <a:rPr lang="en-US" sz="1800" dirty="0" err="1"/>
              <a:t>Goed</a:t>
            </a:r>
            <a:r>
              <a:rPr lang="en-US" sz="1800" dirty="0"/>
              <a:t> </a:t>
            </a:r>
            <a:r>
              <a:rPr lang="en-US" sz="1800" dirty="0" err="1"/>
              <a:t>contactonderzoek</a:t>
            </a:r>
            <a:r>
              <a:rPr lang="en-US" sz="1800" dirty="0"/>
              <a:t> </a:t>
            </a:r>
            <a:r>
              <a:rPr lang="en-US" sz="1800" dirty="0" err="1"/>
              <a:t>indien</a:t>
            </a:r>
            <a:r>
              <a:rPr lang="en-US" sz="1800" dirty="0"/>
              <a:t> </a:t>
            </a:r>
            <a:r>
              <a:rPr lang="en-US" sz="1800" dirty="0" err="1"/>
              <a:t>risicovol</a:t>
            </a:r>
            <a:r>
              <a:rPr lang="en-US" sz="1800" dirty="0"/>
              <a:t> contact op </a:t>
            </a:r>
            <a:r>
              <a:rPr lang="en-US" sz="1800" dirty="0" err="1"/>
              <a:t>stageplaats</a:t>
            </a:r>
            <a:r>
              <a:rPr lang="en-US" sz="1800" dirty="0"/>
              <a:t> </a:t>
            </a:r>
            <a:r>
              <a:rPr lang="en-US" sz="1400" dirty="0"/>
              <a:t>(</a:t>
            </a:r>
            <a:r>
              <a:rPr lang="en-US" sz="1400" dirty="0" err="1"/>
              <a:t>verplichte</a:t>
            </a:r>
            <a:r>
              <a:rPr lang="en-US" sz="1400" dirty="0"/>
              <a:t> </a:t>
            </a:r>
            <a:r>
              <a:rPr lang="en-US" sz="1400" dirty="0" err="1"/>
              <a:t>aangifte</a:t>
            </a:r>
            <a:r>
              <a:rPr lang="en-US" sz="1400" dirty="0"/>
              <a:t>)</a:t>
            </a:r>
          </a:p>
          <a:p>
            <a:pPr lvl="1"/>
            <a:endParaRPr lang="en-US" sz="1800" dirty="0"/>
          </a:p>
          <a:p>
            <a:pPr lvl="1"/>
            <a:endParaRPr lang="en-US" sz="1800" dirty="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spTree>
    <p:extLst>
      <p:ext uri="{BB962C8B-B14F-4D97-AF65-F5344CB8AC3E}">
        <p14:creationId xmlns:p14="http://schemas.microsoft.com/office/powerpoint/2010/main" val="194988260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F8230A-4083-AEA3-9177-805A4E8416D9}"/>
              </a:ext>
            </a:extLst>
          </p:cNvPr>
          <p:cNvSpPr>
            <a:spLocks noGrp="1"/>
          </p:cNvSpPr>
          <p:nvPr>
            <p:ph type="title"/>
          </p:nvPr>
        </p:nvSpPr>
        <p:spPr>
          <a:xfrm>
            <a:off x="542923" y="158262"/>
            <a:ext cx="10515600" cy="672766"/>
          </a:xfrm>
        </p:spPr>
        <p:txBody>
          <a:bodyPr/>
          <a:lstStyle/>
          <a:p>
            <a:r>
              <a:rPr lang="fr-BE" sz="4000" err="1"/>
              <a:t>Uitvoering</a:t>
            </a:r>
            <a:r>
              <a:rPr lang="fr-BE" sz="4000"/>
              <a:t> van het </a:t>
            </a:r>
            <a:r>
              <a:rPr lang="fr-BE" sz="4000" err="1"/>
              <a:t>gezondheidstoezicht</a:t>
            </a:r>
            <a:endParaRPr lang="en-US" sz="4000"/>
          </a:p>
        </p:txBody>
      </p:sp>
      <p:sp>
        <p:nvSpPr>
          <p:cNvPr id="4" name="Tijdelijke aanduiding voor inhoud 3">
            <a:extLst>
              <a:ext uri="{FF2B5EF4-FFF2-40B4-BE49-F238E27FC236}">
                <a16:creationId xmlns:a16="http://schemas.microsoft.com/office/drawing/2014/main" id="{37068A24-58C5-98E6-F960-98CF7063B848}"/>
              </a:ext>
            </a:extLst>
          </p:cNvPr>
          <p:cNvSpPr>
            <a:spLocks noGrp="1"/>
          </p:cNvSpPr>
          <p:nvPr>
            <p:ph sz="quarter" idx="11"/>
          </p:nvPr>
        </p:nvSpPr>
        <p:spPr/>
        <p:txBody>
          <a:bodyPr>
            <a:noAutofit/>
          </a:bodyPr>
          <a:lstStyle/>
          <a:p>
            <a:r>
              <a:rPr lang="fr-BE" sz="2400" b="1" u="sng"/>
              <a:t>Tuberculose- intradermo </a:t>
            </a:r>
            <a:r>
              <a:rPr lang="fr-BE" sz="2400" b="1" u="sng" err="1"/>
              <a:t>testen</a:t>
            </a:r>
            <a:endParaRPr lang="en-US" sz="2400" b="1" u="sng"/>
          </a:p>
        </p:txBody>
      </p:sp>
      <p:pic>
        <p:nvPicPr>
          <p:cNvPr id="8" name="Afbeelding 7" descr="Afbeelding met tekst, schermopname, nummer, Lettertype&#10;&#10;Automatisch gegenereerde beschrijving">
            <a:extLst>
              <a:ext uri="{FF2B5EF4-FFF2-40B4-BE49-F238E27FC236}">
                <a16:creationId xmlns:a16="http://schemas.microsoft.com/office/drawing/2014/main" id="{F8FB583B-5E6B-87EA-91E1-64C768A8BA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9984" y="1500188"/>
            <a:ext cx="7826307" cy="5084157"/>
          </a:xfrm>
          <a:prstGeom prst="rect">
            <a:avLst/>
          </a:prstGeom>
        </p:spPr>
      </p:pic>
    </p:spTree>
    <p:extLst>
      <p:ext uri="{BB962C8B-B14F-4D97-AF65-F5344CB8AC3E}">
        <p14:creationId xmlns:p14="http://schemas.microsoft.com/office/powerpoint/2010/main" val="254168291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93380" y="966770"/>
            <a:ext cx="10515600" cy="672767"/>
          </a:xfrm>
        </p:spPr>
        <p:txBody>
          <a:bodyPr/>
          <a:lstStyle/>
          <a:p>
            <a:r>
              <a:rPr lang="fr-FR" dirty="0">
                <a:solidFill>
                  <a:srgbClr val="F39200"/>
                </a:solidFill>
              </a:rPr>
              <a:t>Gezondheidstoezicht: </a:t>
            </a:r>
            <a:r>
              <a:rPr lang="fr-FR" dirty="0" err="1">
                <a:solidFill>
                  <a:srgbClr val="F39200"/>
                </a:solidFill>
              </a:rPr>
              <a:t>opvolging</a:t>
            </a:r>
            <a:r>
              <a:rPr lang="fr-FR" dirty="0">
                <a:solidFill>
                  <a:srgbClr val="F39200"/>
                </a:solidFill>
              </a:rPr>
              <a:t> na het onderzoek</a:t>
            </a:r>
          </a:p>
        </p:txBody>
      </p:sp>
    </p:spTree>
    <p:extLst>
      <p:ext uri="{BB962C8B-B14F-4D97-AF65-F5344CB8AC3E}">
        <p14:creationId xmlns:p14="http://schemas.microsoft.com/office/powerpoint/2010/main" val="396219650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671391"/>
            <a:ext cx="10515600" cy="672766"/>
          </a:xfrm>
        </p:spPr>
        <p:txBody>
          <a:bodyPr/>
          <a:lstStyle/>
          <a:p>
            <a:r>
              <a:rPr lang="fr-FR" sz="4400" err="1">
                <a:latin typeface="Arial"/>
                <a:cs typeface="Arial"/>
              </a:rPr>
              <a:t>Formulier</a:t>
            </a:r>
            <a:r>
              <a:rPr lang="fr-FR" sz="4400">
                <a:latin typeface="Arial"/>
                <a:cs typeface="Arial"/>
              </a:rPr>
              <a:t> </a:t>
            </a:r>
            <a:r>
              <a:rPr lang="fr-FR" sz="4400" err="1">
                <a:latin typeface="Arial"/>
                <a:cs typeface="Arial"/>
              </a:rPr>
              <a:t>voor</a:t>
            </a:r>
            <a:r>
              <a:rPr lang="fr-FR" sz="4400">
                <a:latin typeface="Arial"/>
                <a:cs typeface="Arial"/>
              </a:rPr>
              <a:t> </a:t>
            </a:r>
            <a:r>
              <a:rPr lang="fr-FR" sz="4400" err="1">
                <a:latin typeface="Arial"/>
                <a:cs typeface="Arial"/>
              </a:rPr>
              <a:t>gezondheidsbeoordeling</a:t>
            </a:r>
            <a:r>
              <a:rPr lang="fr-FR" sz="4400">
                <a:latin typeface="Arial"/>
                <a:cs typeface="Arial"/>
              </a:rPr>
              <a:t> (FGB)</a:t>
            </a:r>
            <a:endParaRPr lang="fr-FR" sz="4400"/>
          </a:p>
        </p:txBody>
      </p:sp>
      <p:sp>
        <p:nvSpPr>
          <p:cNvPr id="3" name="Espace réservé du texte 2"/>
          <p:cNvSpPr>
            <a:spLocks noGrp="1"/>
          </p:cNvSpPr>
          <p:nvPr>
            <p:ph type="body" sz="quarter" idx="10"/>
          </p:nvPr>
        </p:nvSpPr>
        <p:spPr>
          <a:xfrm>
            <a:off x="542923" y="2216727"/>
            <a:ext cx="10515600" cy="4829374"/>
          </a:xfrm>
        </p:spPr>
        <p:txBody>
          <a:bodyPr vert="horz" lIns="91440" tIns="45720" rIns="91440" bIns="45720" rtlCol="0" anchor="t">
            <a:normAutofit/>
          </a:bodyPr>
          <a:lstStyle/>
          <a:p>
            <a:r>
              <a:rPr lang="fr-FR" sz="2000" dirty="0" err="1">
                <a:latin typeface="Arial"/>
                <a:cs typeface="Arial"/>
              </a:rPr>
              <a:t>Beslissing</a:t>
            </a:r>
            <a:r>
              <a:rPr lang="fr-FR" sz="2000" dirty="0">
                <a:latin typeface="Arial"/>
                <a:cs typeface="Arial"/>
              </a:rPr>
              <a:t> van de </a:t>
            </a:r>
            <a:r>
              <a:rPr lang="fr-FR" sz="2000" dirty="0" err="1">
                <a:latin typeface="Arial"/>
                <a:cs typeface="Arial"/>
              </a:rPr>
              <a:t>arbeidsarts</a:t>
            </a:r>
            <a:r>
              <a:rPr lang="fr-FR" sz="2000" dirty="0">
                <a:latin typeface="Arial"/>
                <a:cs typeface="Arial"/>
              </a:rPr>
              <a:t> – </a:t>
            </a:r>
            <a:r>
              <a:rPr lang="fr-FR" sz="2000" dirty="0" err="1">
                <a:latin typeface="Arial"/>
                <a:cs typeface="Arial"/>
              </a:rPr>
              <a:t>noodzakelijk</a:t>
            </a:r>
            <a:r>
              <a:rPr lang="fr-FR" sz="2000" dirty="0">
                <a:latin typeface="Arial"/>
                <a:cs typeface="Arial"/>
              </a:rPr>
              <a:t> </a:t>
            </a:r>
            <a:r>
              <a:rPr lang="fr-FR" sz="2000" dirty="0" err="1">
                <a:latin typeface="Arial"/>
                <a:cs typeface="Arial"/>
              </a:rPr>
              <a:t>voor</a:t>
            </a:r>
            <a:r>
              <a:rPr lang="fr-FR" sz="2000" dirty="0">
                <a:latin typeface="Arial"/>
                <a:cs typeface="Arial"/>
              </a:rPr>
              <a:t> de start van de stage</a:t>
            </a:r>
          </a:p>
          <a:p>
            <a:r>
              <a:rPr lang="fr-FR" sz="2000" dirty="0">
                <a:latin typeface="Arial"/>
                <a:cs typeface="Arial"/>
              </a:rPr>
              <a:t>Per mail </a:t>
            </a:r>
            <a:r>
              <a:rPr lang="fr-FR" sz="2000" dirty="0" err="1">
                <a:latin typeface="Arial"/>
                <a:cs typeface="Arial"/>
              </a:rPr>
              <a:t>naar</a:t>
            </a:r>
            <a:r>
              <a:rPr lang="fr-FR" sz="2000" dirty="0">
                <a:latin typeface="Arial"/>
                <a:cs typeface="Arial"/>
              </a:rPr>
              <a:t> </a:t>
            </a:r>
            <a:r>
              <a:rPr lang="fr-FR" sz="2000" dirty="0" err="1">
                <a:latin typeface="Arial"/>
                <a:cs typeface="Arial"/>
              </a:rPr>
              <a:t>contactpersoon</a:t>
            </a:r>
            <a:r>
              <a:rPr lang="fr-FR" sz="2000" dirty="0">
                <a:latin typeface="Arial"/>
                <a:cs typeface="Arial"/>
              </a:rPr>
              <a:t> </a:t>
            </a:r>
            <a:r>
              <a:rPr lang="fr-FR" sz="2000" dirty="0" err="1">
                <a:latin typeface="Arial"/>
                <a:cs typeface="Arial"/>
              </a:rPr>
              <a:t>school</a:t>
            </a:r>
            <a:endParaRPr lang="fr-FR" sz="2000" dirty="0">
              <a:latin typeface="Arial"/>
              <a:cs typeface="Arial"/>
            </a:endParaRPr>
          </a:p>
          <a:p>
            <a:r>
              <a:rPr lang="fr-FR" sz="2000" dirty="0" err="1">
                <a:latin typeface="Arial"/>
                <a:cs typeface="Arial"/>
              </a:rPr>
              <a:t>Maximaal</a:t>
            </a:r>
            <a:r>
              <a:rPr lang="fr-FR" sz="2000" dirty="0">
                <a:latin typeface="Arial"/>
                <a:cs typeface="Arial"/>
              </a:rPr>
              <a:t> 3 </a:t>
            </a:r>
            <a:r>
              <a:rPr lang="fr-FR" sz="2000" dirty="0" err="1">
                <a:latin typeface="Arial"/>
                <a:cs typeface="Arial"/>
              </a:rPr>
              <a:t>werkdagen</a:t>
            </a:r>
            <a:r>
              <a:rPr lang="fr-FR" sz="2000" dirty="0">
                <a:latin typeface="Arial"/>
                <a:cs typeface="Arial"/>
              </a:rPr>
              <a:t> na </a:t>
            </a:r>
            <a:r>
              <a:rPr lang="fr-FR" sz="2000" dirty="0" err="1">
                <a:latin typeface="Arial"/>
                <a:cs typeface="Arial"/>
              </a:rPr>
              <a:t>medisch</a:t>
            </a:r>
            <a:r>
              <a:rPr lang="fr-FR" sz="2000" dirty="0">
                <a:latin typeface="Arial"/>
                <a:cs typeface="Arial"/>
              </a:rPr>
              <a:t> onderzoek</a:t>
            </a:r>
          </a:p>
          <a:p>
            <a:r>
              <a:rPr lang="fr-FR" sz="2000" dirty="0">
                <a:latin typeface="Arial"/>
                <a:cs typeface="Arial"/>
              </a:rPr>
              <a:t>1 FGB </a:t>
            </a:r>
            <a:r>
              <a:rPr lang="fr-FR" sz="2000" b="1" dirty="0" err="1">
                <a:latin typeface="Arial"/>
                <a:cs typeface="Arial"/>
              </a:rPr>
              <a:t>voor</a:t>
            </a:r>
            <a:r>
              <a:rPr lang="fr-FR" sz="2000" b="1" dirty="0">
                <a:latin typeface="Arial"/>
                <a:cs typeface="Arial"/>
              </a:rPr>
              <a:t> ganse </a:t>
            </a:r>
            <a:r>
              <a:rPr lang="fr-FR" sz="2000" b="1" dirty="0" err="1">
                <a:latin typeface="Arial"/>
                <a:cs typeface="Arial"/>
              </a:rPr>
              <a:t>opleidingsduur</a:t>
            </a:r>
            <a:r>
              <a:rPr lang="fr-FR" sz="2000" dirty="0">
                <a:latin typeface="Arial"/>
                <a:cs typeface="Arial"/>
              </a:rPr>
              <a:t> </a:t>
            </a:r>
            <a:r>
              <a:rPr lang="fr-FR" sz="2000" dirty="0" err="1">
                <a:latin typeface="Arial"/>
                <a:cs typeface="Arial"/>
              </a:rPr>
              <a:t>én</a:t>
            </a:r>
            <a:r>
              <a:rPr lang="fr-FR" sz="2000" dirty="0">
                <a:latin typeface="Arial"/>
                <a:cs typeface="Arial"/>
              </a:rPr>
              <a:t> </a:t>
            </a:r>
            <a:r>
              <a:rPr lang="fr-FR" sz="2000" dirty="0" err="1">
                <a:latin typeface="Arial"/>
                <a:cs typeface="Arial"/>
              </a:rPr>
              <a:t>andere</a:t>
            </a:r>
            <a:r>
              <a:rPr lang="fr-FR" sz="2000" dirty="0">
                <a:latin typeface="Arial"/>
                <a:cs typeface="Arial"/>
              </a:rPr>
              <a:t> </a:t>
            </a:r>
            <a:r>
              <a:rPr lang="fr-FR" sz="2000" dirty="0" err="1">
                <a:latin typeface="Arial"/>
                <a:cs typeface="Arial"/>
              </a:rPr>
              <a:t>opleidingen</a:t>
            </a:r>
            <a:r>
              <a:rPr lang="fr-FR" sz="2000" dirty="0">
                <a:latin typeface="Arial"/>
                <a:cs typeface="Arial"/>
              </a:rPr>
              <a:t> met </a:t>
            </a:r>
            <a:r>
              <a:rPr lang="fr-FR" sz="2000" dirty="0" err="1">
                <a:latin typeface="Arial"/>
                <a:cs typeface="Arial"/>
              </a:rPr>
              <a:t>zelfde</a:t>
            </a:r>
            <a:r>
              <a:rPr lang="fr-FR" sz="2000" dirty="0">
                <a:latin typeface="Arial"/>
                <a:cs typeface="Arial"/>
              </a:rPr>
              <a:t> </a:t>
            </a:r>
            <a:r>
              <a:rPr lang="fr-FR" sz="2000" dirty="0" err="1">
                <a:latin typeface="Arial"/>
                <a:cs typeface="Arial"/>
              </a:rPr>
              <a:t>risico's</a:t>
            </a:r>
            <a:endParaRPr lang="fr-FR" sz="2000" dirty="0"/>
          </a:p>
          <a:p>
            <a:pPr marL="0" indent="0">
              <a:buNone/>
            </a:pPr>
            <a:endParaRPr lang="fr-FR" dirty="0"/>
          </a:p>
          <a:p>
            <a:pPr marL="0" indent="0">
              <a:buNone/>
            </a:pPr>
            <a:endParaRPr lang="fr-FR" dirty="0"/>
          </a:p>
        </p:txBody>
      </p:sp>
    </p:spTree>
    <p:extLst>
      <p:ext uri="{BB962C8B-B14F-4D97-AF65-F5344CB8AC3E}">
        <p14:creationId xmlns:p14="http://schemas.microsoft.com/office/powerpoint/2010/main" val="265871569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671391"/>
            <a:ext cx="10515600" cy="672766"/>
          </a:xfrm>
        </p:spPr>
        <p:txBody>
          <a:bodyPr/>
          <a:lstStyle/>
          <a:p>
            <a:r>
              <a:rPr lang="fr-FR" sz="4000" dirty="0" err="1">
                <a:solidFill>
                  <a:srgbClr val="009FE3"/>
                </a:solidFill>
                <a:latin typeface="Arial"/>
                <a:cs typeface="Arial"/>
              </a:rPr>
              <a:t>Formulier</a:t>
            </a:r>
            <a:r>
              <a:rPr lang="fr-FR" sz="4000" dirty="0">
                <a:solidFill>
                  <a:srgbClr val="009FE3"/>
                </a:solidFill>
                <a:latin typeface="Arial"/>
                <a:cs typeface="Arial"/>
              </a:rPr>
              <a:t> </a:t>
            </a:r>
            <a:r>
              <a:rPr lang="fr-FR" sz="4000" dirty="0" err="1">
                <a:solidFill>
                  <a:srgbClr val="009FE3"/>
                </a:solidFill>
                <a:latin typeface="Arial"/>
                <a:cs typeface="Arial"/>
              </a:rPr>
              <a:t>voor</a:t>
            </a:r>
            <a:r>
              <a:rPr lang="fr-FR" sz="4000" dirty="0">
                <a:solidFill>
                  <a:srgbClr val="009FE3"/>
                </a:solidFill>
                <a:latin typeface="Arial"/>
                <a:cs typeface="Arial"/>
              </a:rPr>
              <a:t> </a:t>
            </a:r>
            <a:r>
              <a:rPr lang="fr-FR" sz="4000" dirty="0" err="1">
                <a:solidFill>
                  <a:srgbClr val="009FE3"/>
                </a:solidFill>
                <a:latin typeface="Arial"/>
                <a:cs typeface="Arial"/>
              </a:rPr>
              <a:t>gezondheidsbeoordeling</a:t>
            </a:r>
            <a:r>
              <a:rPr lang="fr-FR" sz="4000" dirty="0">
                <a:solidFill>
                  <a:srgbClr val="009FE3"/>
                </a:solidFill>
                <a:latin typeface="Arial"/>
                <a:cs typeface="Arial"/>
              </a:rPr>
              <a:t> (FGB)</a:t>
            </a:r>
            <a:endParaRPr lang="fr-FR" sz="4000" dirty="0">
              <a:solidFill>
                <a:srgbClr val="009FE3"/>
              </a:solidFill>
            </a:endParaRPr>
          </a:p>
        </p:txBody>
      </p:sp>
      <p:sp>
        <p:nvSpPr>
          <p:cNvPr id="3" name="Espace réservé du texte 2"/>
          <p:cNvSpPr>
            <a:spLocks noGrp="1"/>
          </p:cNvSpPr>
          <p:nvPr>
            <p:ph type="body" sz="quarter" idx="10"/>
          </p:nvPr>
        </p:nvSpPr>
        <p:spPr>
          <a:xfrm>
            <a:off x="542923" y="2216727"/>
            <a:ext cx="10515600" cy="4829374"/>
          </a:xfrm>
        </p:spPr>
        <p:txBody>
          <a:bodyPr vert="horz" lIns="91440" tIns="45720" rIns="91440" bIns="45720" rtlCol="0" anchor="t">
            <a:normAutofit/>
          </a:bodyPr>
          <a:lstStyle/>
          <a:p>
            <a:r>
              <a:rPr lang="fr-FR" sz="2000" b="1" dirty="0">
                <a:latin typeface="Arial"/>
                <a:cs typeface="Arial"/>
              </a:rPr>
              <a:t>Check de </a:t>
            </a:r>
            <a:r>
              <a:rPr lang="fr-FR" sz="2000" b="1" dirty="0" err="1">
                <a:latin typeface="Arial"/>
                <a:cs typeface="Arial"/>
              </a:rPr>
              <a:t>resultaten</a:t>
            </a:r>
            <a:r>
              <a:rPr lang="fr-FR" sz="2000" b="1" dirty="0">
                <a:latin typeface="Arial"/>
                <a:cs typeface="Arial"/>
              </a:rPr>
              <a:t>: </a:t>
            </a:r>
          </a:p>
          <a:p>
            <a:pPr lvl="1"/>
            <a:r>
              <a:rPr lang="fr-FR" dirty="0" err="1">
                <a:latin typeface="Arial"/>
                <a:cs typeface="Arial"/>
              </a:rPr>
              <a:t>Heeft</a:t>
            </a:r>
            <a:r>
              <a:rPr lang="fr-FR" dirty="0">
                <a:latin typeface="Arial"/>
                <a:cs typeface="Arial"/>
              </a:rPr>
              <a:t> </a:t>
            </a:r>
            <a:r>
              <a:rPr lang="fr-FR" dirty="0" err="1">
                <a:latin typeface="Arial"/>
                <a:cs typeface="Arial"/>
              </a:rPr>
              <a:t>iedereen</a:t>
            </a:r>
            <a:r>
              <a:rPr lang="fr-FR" dirty="0">
                <a:latin typeface="Arial"/>
                <a:cs typeface="Arial"/>
              </a:rPr>
              <a:t> </a:t>
            </a:r>
            <a:r>
              <a:rPr lang="fr-FR" dirty="0" err="1">
                <a:latin typeface="Arial"/>
                <a:cs typeface="Arial"/>
              </a:rPr>
              <a:t>een</a:t>
            </a:r>
            <a:r>
              <a:rPr lang="fr-FR" dirty="0">
                <a:latin typeface="Arial"/>
                <a:cs typeface="Arial"/>
              </a:rPr>
              <a:t> FGB </a:t>
            </a:r>
            <a:r>
              <a:rPr lang="fr-FR" dirty="0" err="1">
                <a:latin typeface="Arial"/>
                <a:cs typeface="Arial"/>
              </a:rPr>
              <a:t>ontvangen</a:t>
            </a:r>
            <a:r>
              <a:rPr lang="fr-FR" dirty="0">
                <a:latin typeface="Arial"/>
                <a:cs typeface="Arial"/>
              </a:rPr>
              <a:t>?</a:t>
            </a:r>
          </a:p>
          <a:p>
            <a:pPr lvl="1"/>
            <a:r>
              <a:rPr lang="fr-FR" dirty="0" err="1">
                <a:latin typeface="Arial"/>
                <a:cs typeface="Arial"/>
              </a:rPr>
              <a:t>Staan</a:t>
            </a:r>
            <a:r>
              <a:rPr lang="fr-FR" dirty="0">
                <a:latin typeface="Arial"/>
                <a:cs typeface="Arial"/>
              </a:rPr>
              <a:t> er </a:t>
            </a:r>
            <a:r>
              <a:rPr lang="fr-FR" dirty="0" err="1">
                <a:latin typeface="Arial"/>
                <a:cs typeface="Arial"/>
              </a:rPr>
              <a:t>opmerkingen</a:t>
            </a:r>
            <a:r>
              <a:rPr lang="fr-FR" dirty="0">
                <a:latin typeface="Arial"/>
                <a:cs typeface="Arial"/>
              </a:rPr>
              <a:t> op het FGB? → te </a:t>
            </a:r>
            <a:r>
              <a:rPr lang="fr-FR" dirty="0" err="1">
                <a:latin typeface="Arial"/>
                <a:cs typeface="Arial"/>
              </a:rPr>
              <a:t>bespreken</a:t>
            </a:r>
            <a:r>
              <a:rPr lang="fr-FR" dirty="0">
                <a:latin typeface="Arial"/>
                <a:cs typeface="Arial"/>
              </a:rPr>
              <a:t> met </a:t>
            </a:r>
            <a:r>
              <a:rPr lang="fr-FR" dirty="0" err="1">
                <a:latin typeface="Arial"/>
                <a:cs typeface="Arial"/>
              </a:rPr>
              <a:t>stagiair</a:t>
            </a:r>
            <a:endParaRPr lang="fr-FR" dirty="0">
              <a:latin typeface="Arial"/>
              <a:cs typeface="Arial"/>
            </a:endParaRPr>
          </a:p>
          <a:p>
            <a:pPr lvl="1"/>
            <a:r>
              <a:rPr lang="fr-FR" dirty="0" err="1">
                <a:latin typeface="Arial"/>
                <a:cs typeface="Arial"/>
              </a:rPr>
              <a:t>Welke</a:t>
            </a:r>
            <a:r>
              <a:rPr lang="fr-FR" dirty="0">
                <a:latin typeface="Arial"/>
                <a:cs typeface="Arial"/>
              </a:rPr>
              <a:t> </a:t>
            </a:r>
            <a:r>
              <a:rPr lang="fr-FR" dirty="0" err="1">
                <a:latin typeface="Arial"/>
                <a:cs typeface="Arial"/>
              </a:rPr>
              <a:t>studenten</a:t>
            </a:r>
            <a:r>
              <a:rPr lang="fr-FR" dirty="0">
                <a:latin typeface="Arial"/>
                <a:cs typeface="Arial"/>
              </a:rPr>
              <a:t> </a:t>
            </a:r>
            <a:r>
              <a:rPr lang="fr-FR" dirty="0" err="1">
                <a:latin typeface="Arial"/>
                <a:cs typeface="Arial"/>
              </a:rPr>
              <a:t>moeten</a:t>
            </a:r>
            <a:r>
              <a:rPr lang="fr-FR" dirty="0">
                <a:latin typeface="Arial"/>
                <a:cs typeface="Arial"/>
              </a:rPr>
              <a:t> </a:t>
            </a:r>
            <a:r>
              <a:rPr lang="fr-FR" dirty="0" err="1">
                <a:latin typeface="Arial"/>
                <a:cs typeface="Arial"/>
              </a:rPr>
              <a:t>een</a:t>
            </a:r>
            <a:r>
              <a:rPr lang="fr-FR" dirty="0">
                <a:latin typeface="Arial"/>
                <a:cs typeface="Arial"/>
              </a:rPr>
              <a:t> </a:t>
            </a:r>
            <a:r>
              <a:rPr lang="fr-FR" dirty="0" err="1">
                <a:latin typeface="Arial"/>
                <a:cs typeface="Arial"/>
              </a:rPr>
              <a:t>nieuwe</a:t>
            </a:r>
            <a:r>
              <a:rPr lang="fr-FR" dirty="0">
                <a:latin typeface="Arial"/>
                <a:cs typeface="Arial"/>
              </a:rPr>
              <a:t> </a:t>
            </a:r>
            <a:r>
              <a:rPr lang="fr-FR" dirty="0" err="1">
                <a:latin typeface="Arial"/>
                <a:cs typeface="Arial"/>
              </a:rPr>
              <a:t>afspraak</a:t>
            </a:r>
            <a:r>
              <a:rPr lang="fr-FR" dirty="0">
                <a:latin typeface="Arial"/>
                <a:cs typeface="Arial"/>
              </a:rPr>
              <a:t> </a:t>
            </a:r>
            <a:r>
              <a:rPr lang="fr-FR" dirty="0" err="1">
                <a:latin typeface="Arial"/>
                <a:cs typeface="Arial"/>
              </a:rPr>
              <a:t>krijgen</a:t>
            </a:r>
            <a:r>
              <a:rPr lang="fr-FR" dirty="0">
                <a:latin typeface="Arial"/>
                <a:cs typeface="Arial"/>
              </a:rPr>
              <a:t>? → Neem </a:t>
            </a:r>
            <a:r>
              <a:rPr lang="fr-FR" dirty="0" err="1">
                <a:latin typeface="Arial"/>
                <a:cs typeface="Arial"/>
              </a:rPr>
              <a:t>hiervoor</a:t>
            </a:r>
            <a:r>
              <a:rPr lang="fr-FR" dirty="0">
                <a:latin typeface="Arial"/>
                <a:cs typeface="Arial"/>
              </a:rPr>
              <a:t> contact op met Cohezio</a:t>
            </a:r>
          </a:p>
          <a:p>
            <a:pPr lvl="1"/>
            <a:endParaRPr lang="fr-FR" dirty="0">
              <a:latin typeface="Arial"/>
              <a:cs typeface="Arial"/>
            </a:endParaRPr>
          </a:p>
          <a:p>
            <a:pPr marL="0" indent="0">
              <a:buNone/>
            </a:pPr>
            <a:endParaRPr lang="fr-FR" sz="2000" dirty="0"/>
          </a:p>
        </p:txBody>
      </p:sp>
    </p:spTree>
    <p:extLst>
      <p:ext uri="{BB962C8B-B14F-4D97-AF65-F5344CB8AC3E}">
        <p14:creationId xmlns:p14="http://schemas.microsoft.com/office/powerpoint/2010/main" val="411486757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err="1">
                <a:latin typeface="Arial"/>
                <a:cs typeface="Arial"/>
              </a:rPr>
              <a:t>Formulier</a:t>
            </a:r>
            <a:r>
              <a:rPr lang="fr-FR" sz="4000">
                <a:latin typeface="Arial"/>
                <a:cs typeface="Arial"/>
              </a:rPr>
              <a:t> </a:t>
            </a:r>
            <a:r>
              <a:rPr lang="fr-FR" sz="4000" err="1">
                <a:latin typeface="Arial"/>
                <a:cs typeface="Arial"/>
              </a:rPr>
              <a:t>voor</a:t>
            </a:r>
            <a:r>
              <a:rPr lang="fr-FR" sz="4000">
                <a:latin typeface="Arial"/>
                <a:cs typeface="Arial"/>
              </a:rPr>
              <a:t> </a:t>
            </a:r>
            <a:r>
              <a:rPr lang="fr-FR" sz="4000" err="1">
                <a:latin typeface="Arial"/>
                <a:cs typeface="Arial"/>
              </a:rPr>
              <a:t>gezondheidsbeoordeling</a:t>
            </a:r>
            <a:r>
              <a:rPr lang="fr-FR" sz="4000">
                <a:latin typeface="Arial"/>
                <a:cs typeface="Arial"/>
              </a:rPr>
              <a:t> (FGB) </a:t>
            </a:r>
            <a:endParaRPr lang="fr-FR" sz="4000"/>
          </a:p>
        </p:txBody>
      </p:sp>
      <p:sp>
        <p:nvSpPr>
          <p:cNvPr id="3" name="Espace réservé du texte 2"/>
          <p:cNvSpPr>
            <a:spLocks noGrp="1"/>
          </p:cNvSpPr>
          <p:nvPr>
            <p:ph type="body" sz="quarter" idx="10"/>
          </p:nvPr>
        </p:nvSpPr>
        <p:spPr/>
        <p:txBody>
          <a:bodyPr vert="horz" lIns="91440" tIns="45720" rIns="91440" bIns="45720" rtlCol="0" anchor="t">
            <a:normAutofit/>
          </a:bodyPr>
          <a:lstStyle/>
          <a:p>
            <a:r>
              <a:rPr lang="fr-FR" err="1">
                <a:latin typeface="Arial"/>
                <a:cs typeface="Arial"/>
              </a:rPr>
              <a:t>Welke</a:t>
            </a:r>
            <a:r>
              <a:rPr lang="fr-FR">
                <a:latin typeface="Arial"/>
                <a:cs typeface="Arial"/>
              </a:rPr>
              <a:t> info </a:t>
            </a:r>
            <a:r>
              <a:rPr lang="fr-FR" err="1">
                <a:latin typeface="Arial"/>
                <a:cs typeface="Arial"/>
              </a:rPr>
              <a:t>mag</a:t>
            </a:r>
            <a:r>
              <a:rPr lang="fr-FR">
                <a:latin typeface="Arial"/>
                <a:cs typeface="Arial"/>
              </a:rPr>
              <a:t> op het FGB </a:t>
            </a:r>
            <a:r>
              <a:rPr lang="fr-FR" err="1">
                <a:latin typeface="Arial"/>
                <a:cs typeface="Arial"/>
              </a:rPr>
              <a:t>staan</a:t>
            </a:r>
            <a:r>
              <a:rPr lang="fr-FR">
                <a:latin typeface="Arial"/>
                <a:cs typeface="Arial"/>
              </a:rPr>
              <a:t>?</a:t>
            </a:r>
          </a:p>
          <a:p>
            <a:pPr lvl="1"/>
            <a:r>
              <a:rPr lang="fr-FR" err="1">
                <a:latin typeface="Arial"/>
                <a:cs typeface="Arial"/>
              </a:rPr>
              <a:t>Geen</a:t>
            </a:r>
            <a:r>
              <a:rPr lang="fr-FR">
                <a:latin typeface="Arial"/>
                <a:cs typeface="Arial"/>
              </a:rPr>
              <a:t> </a:t>
            </a:r>
            <a:r>
              <a:rPr lang="fr-FR" err="1">
                <a:latin typeface="Arial"/>
                <a:cs typeface="Arial"/>
              </a:rPr>
              <a:t>medische</a:t>
            </a:r>
            <a:r>
              <a:rPr lang="fr-FR">
                <a:latin typeface="Arial"/>
                <a:cs typeface="Arial"/>
              </a:rPr>
              <a:t> </a:t>
            </a:r>
            <a:r>
              <a:rPr lang="fr-FR" err="1">
                <a:latin typeface="Arial"/>
                <a:cs typeface="Arial"/>
              </a:rPr>
              <a:t>gegevens</a:t>
            </a:r>
            <a:endParaRPr lang="fr-FR">
              <a:latin typeface="Arial"/>
              <a:cs typeface="Arial"/>
            </a:endParaRPr>
          </a:p>
          <a:p>
            <a:pPr lvl="1"/>
            <a:r>
              <a:rPr lang="fr-FR" err="1">
                <a:latin typeface="Arial"/>
                <a:cs typeface="Arial"/>
              </a:rPr>
              <a:t>Geen</a:t>
            </a:r>
            <a:r>
              <a:rPr lang="fr-FR">
                <a:latin typeface="Arial"/>
                <a:cs typeface="Arial"/>
              </a:rPr>
              <a:t> </a:t>
            </a:r>
            <a:r>
              <a:rPr lang="fr-FR" err="1">
                <a:latin typeface="Arial"/>
                <a:cs typeface="Arial"/>
              </a:rPr>
              <a:t>gegevens</a:t>
            </a:r>
            <a:r>
              <a:rPr lang="fr-FR">
                <a:latin typeface="Arial"/>
                <a:cs typeface="Arial"/>
              </a:rPr>
              <a:t> die GDPR </a:t>
            </a:r>
            <a:r>
              <a:rPr lang="fr-FR" err="1">
                <a:latin typeface="Arial"/>
                <a:cs typeface="Arial"/>
              </a:rPr>
              <a:t>gevoelig</a:t>
            </a:r>
            <a:r>
              <a:rPr lang="fr-FR">
                <a:latin typeface="Arial"/>
                <a:cs typeface="Arial"/>
              </a:rPr>
              <a:t> </a:t>
            </a:r>
            <a:r>
              <a:rPr lang="fr-FR" err="1">
                <a:latin typeface="Arial"/>
                <a:cs typeface="Arial"/>
              </a:rPr>
              <a:t>zijn</a:t>
            </a:r>
            <a:endParaRPr lang="fr-FR">
              <a:latin typeface="Arial"/>
              <a:cs typeface="Arial"/>
            </a:endParaRPr>
          </a:p>
          <a:p>
            <a:pPr lvl="1"/>
            <a:r>
              <a:rPr lang="fr-FR" err="1">
                <a:latin typeface="Arial"/>
                <a:cs typeface="Arial"/>
              </a:rPr>
              <a:t>Wel</a:t>
            </a:r>
            <a:r>
              <a:rPr lang="fr-FR">
                <a:latin typeface="Arial"/>
                <a:cs typeface="Arial"/>
              </a:rPr>
              <a:t> </a:t>
            </a:r>
            <a:r>
              <a:rPr lang="fr-FR" err="1">
                <a:latin typeface="Arial"/>
                <a:cs typeface="Arial"/>
              </a:rPr>
              <a:t>voorwaarden</a:t>
            </a:r>
            <a:r>
              <a:rPr lang="fr-FR">
                <a:latin typeface="Arial"/>
                <a:cs typeface="Arial"/>
              </a:rPr>
              <a:t> </a:t>
            </a:r>
            <a:r>
              <a:rPr lang="fr-FR" err="1">
                <a:latin typeface="Arial"/>
                <a:cs typeface="Arial"/>
              </a:rPr>
              <a:t>voor</a:t>
            </a:r>
            <a:r>
              <a:rPr lang="fr-FR">
                <a:latin typeface="Arial"/>
                <a:cs typeface="Arial"/>
              </a:rPr>
              <a:t> </a:t>
            </a:r>
            <a:r>
              <a:rPr lang="fr-FR" err="1">
                <a:latin typeface="Arial"/>
                <a:cs typeface="Arial"/>
              </a:rPr>
              <a:t>aangepast</a:t>
            </a:r>
            <a:r>
              <a:rPr lang="fr-FR">
                <a:latin typeface="Arial"/>
                <a:cs typeface="Arial"/>
              </a:rPr>
              <a:t> </a:t>
            </a:r>
            <a:r>
              <a:rPr lang="fr-FR" err="1">
                <a:latin typeface="Arial"/>
                <a:cs typeface="Arial"/>
              </a:rPr>
              <a:t>werk</a:t>
            </a:r>
            <a:endParaRPr lang="fr-FR">
              <a:latin typeface="Arial"/>
              <a:cs typeface="Arial"/>
            </a:endParaRPr>
          </a:p>
          <a:p>
            <a:pPr lvl="1"/>
            <a:r>
              <a:rPr lang="fr-FR" err="1">
                <a:latin typeface="Arial"/>
                <a:cs typeface="Arial"/>
              </a:rPr>
              <a:t>Wel</a:t>
            </a:r>
            <a:r>
              <a:rPr lang="fr-FR">
                <a:latin typeface="Arial"/>
                <a:cs typeface="Arial"/>
              </a:rPr>
              <a:t> </a:t>
            </a:r>
            <a:r>
              <a:rPr lang="fr-FR" err="1">
                <a:latin typeface="Arial"/>
                <a:cs typeface="Arial"/>
              </a:rPr>
              <a:t>aanbevelingen</a:t>
            </a:r>
            <a:r>
              <a:rPr lang="fr-FR">
                <a:latin typeface="Arial"/>
                <a:cs typeface="Arial"/>
              </a:rPr>
              <a:t> </a:t>
            </a:r>
            <a:r>
              <a:rPr lang="fr-FR" err="1">
                <a:latin typeface="Arial"/>
                <a:cs typeface="Arial"/>
              </a:rPr>
              <a:t>voor</a:t>
            </a:r>
            <a:r>
              <a:rPr lang="fr-FR">
                <a:latin typeface="Arial"/>
                <a:cs typeface="Arial"/>
              </a:rPr>
              <a:t> </a:t>
            </a:r>
            <a:r>
              <a:rPr lang="fr-FR" err="1">
                <a:latin typeface="Arial"/>
                <a:cs typeface="Arial"/>
              </a:rPr>
              <a:t>bv</a:t>
            </a:r>
            <a:r>
              <a:rPr lang="fr-FR">
                <a:latin typeface="Arial"/>
                <a:cs typeface="Arial"/>
              </a:rPr>
              <a:t>. </a:t>
            </a:r>
            <a:r>
              <a:rPr lang="fr-FR" err="1">
                <a:latin typeface="Arial"/>
                <a:cs typeface="Arial"/>
              </a:rPr>
              <a:t>Persoonlijke</a:t>
            </a:r>
            <a:r>
              <a:rPr lang="fr-FR">
                <a:latin typeface="Arial"/>
                <a:cs typeface="Arial"/>
              </a:rPr>
              <a:t> </a:t>
            </a:r>
            <a:r>
              <a:rPr lang="fr-FR" err="1">
                <a:latin typeface="Arial"/>
                <a:cs typeface="Arial"/>
              </a:rPr>
              <a:t>beschermingsmiddelen</a:t>
            </a:r>
            <a:endParaRPr lang="fr-FR">
              <a:latin typeface="Arial"/>
              <a:cs typeface="Arial"/>
            </a:endParaRPr>
          </a:p>
          <a:p>
            <a:pPr marL="0" indent="0">
              <a:buNone/>
            </a:pPr>
            <a:endParaRPr lang="fr-FR">
              <a:latin typeface="Arial"/>
              <a:cs typeface="Arial"/>
            </a:endParaRPr>
          </a:p>
          <a:p>
            <a:pPr marL="0" indent="0">
              <a:buNone/>
            </a:pPr>
            <a:endParaRPr lang="fr-FR">
              <a:latin typeface="Arial"/>
              <a:cs typeface="Arial"/>
            </a:endParaRPr>
          </a:p>
          <a:p>
            <a:pPr marL="0" indent="0">
              <a:buNone/>
            </a:pPr>
            <a:endParaRPr lang="fr-FR">
              <a:latin typeface="Arial"/>
              <a:cs typeface="Arial"/>
            </a:endParaRPr>
          </a:p>
          <a:p>
            <a:r>
              <a:rPr lang="fr-FR" err="1">
                <a:latin typeface="Arial"/>
                <a:cs typeface="Arial"/>
              </a:rPr>
              <a:t>Pragmatische</a:t>
            </a:r>
            <a:r>
              <a:rPr lang="fr-FR">
                <a:latin typeface="Arial"/>
                <a:cs typeface="Arial"/>
              </a:rPr>
              <a:t> </a:t>
            </a:r>
            <a:r>
              <a:rPr lang="fr-FR" err="1">
                <a:latin typeface="Arial"/>
                <a:cs typeface="Arial"/>
              </a:rPr>
              <a:t>aanpak</a:t>
            </a:r>
            <a:endParaRPr lang="fr-FR">
              <a:latin typeface="Arial"/>
              <a:cs typeface="Arial"/>
            </a:endParaRPr>
          </a:p>
          <a:p>
            <a:pPr lvl="1"/>
            <a:r>
              <a:rPr lang="fr-FR" err="1">
                <a:latin typeface="Arial"/>
                <a:cs typeface="Arial"/>
              </a:rPr>
              <a:t>Vereiste</a:t>
            </a:r>
            <a:r>
              <a:rPr lang="fr-FR">
                <a:latin typeface="Arial"/>
                <a:cs typeface="Arial"/>
              </a:rPr>
              <a:t> van </a:t>
            </a:r>
            <a:r>
              <a:rPr lang="fr-FR" err="1">
                <a:latin typeface="Arial"/>
                <a:cs typeface="Arial"/>
              </a:rPr>
              <a:t>stageplaatsen</a:t>
            </a:r>
            <a:r>
              <a:rPr lang="fr-FR">
                <a:latin typeface="Arial"/>
                <a:cs typeface="Arial"/>
              </a:rPr>
              <a:t>: </a:t>
            </a:r>
            <a:r>
              <a:rPr lang="fr-FR" err="1">
                <a:latin typeface="Arial"/>
                <a:cs typeface="Arial"/>
              </a:rPr>
              <a:t>vragen</a:t>
            </a:r>
            <a:r>
              <a:rPr lang="fr-FR">
                <a:latin typeface="Arial"/>
                <a:cs typeface="Arial"/>
              </a:rPr>
              <a:t> info </a:t>
            </a:r>
            <a:r>
              <a:rPr lang="fr-FR" err="1">
                <a:latin typeface="Arial"/>
                <a:cs typeface="Arial"/>
              </a:rPr>
              <a:t>vaccinaties</a:t>
            </a:r>
            <a:r>
              <a:rPr lang="fr-FR">
                <a:latin typeface="Arial"/>
                <a:cs typeface="Arial"/>
              </a:rPr>
              <a:t> en intradermo</a:t>
            </a:r>
          </a:p>
          <a:p>
            <a:pPr marL="0" indent="0">
              <a:buNone/>
            </a:pPr>
            <a:endParaRPr lang="fr-FR"/>
          </a:p>
        </p:txBody>
      </p:sp>
      <p:sp>
        <p:nvSpPr>
          <p:cNvPr id="4" name="Pijl: omhoog/omlaag 3">
            <a:extLst>
              <a:ext uri="{FF2B5EF4-FFF2-40B4-BE49-F238E27FC236}">
                <a16:creationId xmlns:a16="http://schemas.microsoft.com/office/drawing/2014/main" id="{4BC6E7A1-B744-4A2A-A6F7-0A0113E5FBC1}"/>
              </a:ext>
            </a:extLst>
          </p:cNvPr>
          <p:cNvSpPr/>
          <p:nvPr/>
        </p:nvSpPr>
        <p:spPr>
          <a:xfrm>
            <a:off x="3768436" y="3740726"/>
            <a:ext cx="484909" cy="928255"/>
          </a:xfrm>
          <a:prstGeom prst="up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748408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370222"/>
            <a:ext cx="10515600" cy="672766"/>
          </a:xfrm>
        </p:spPr>
        <p:txBody>
          <a:bodyPr/>
          <a:lstStyle/>
          <a:p>
            <a:r>
              <a:rPr lang="fr-FR" sz="4000" err="1"/>
              <a:t>Formulier</a:t>
            </a:r>
            <a:r>
              <a:rPr lang="fr-FR" sz="4000"/>
              <a:t> </a:t>
            </a:r>
            <a:r>
              <a:rPr lang="fr-FR" sz="4000" err="1"/>
              <a:t>voor</a:t>
            </a:r>
            <a:r>
              <a:rPr lang="fr-FR" sz="4000"/>
              <a:t> </a:t>
            </a:r>
            <a:r>
              <a:rPr lang="fr-FR" sz="4000" err="1"/>
              <a:t>gezondheidsbeoordeling</a:t>
            </a:r>
            <a:endParaRPr lang="fr-FR" sz="4000"/>
          </a:p>
        </p:txBody>
      </p:sp>
      <p:sp>
        <p:nvSpPr>
          <p:cNvPr id="3" name="Espace réservé du texte 2"/>
          <p:cNvSpPr>
            <a:spLocks noGrp="1"/>
          </p:cNvSpPr>
          <p:nvPr>
            <p:ph type="body" sz="quarter" idx="10"/>
          </p:nvPr>
        </p:nvSpPr>
        <p:spPr/>
        <p:txBody>
          <a:bodyPr vert="horz" lIns="91440" tIns="45720" rIns="91440" bIns="45720" rtlCol="0" anchor="t">
            <a:normAutofit/>
          </a:bodyPr>
          <a:lstStyle/>
          <a:p>
            <a:r>
              <a:rPr lang="fr-FR" sz="1800" dirty="0">
                <a:latin typeface="Arial"/>
                <a:cs typeface="Arial"/>
              </a:rPr>
              <a:t>Alle vaccins </a:t>
            </a:r>
            <a:r>
              <a:rPr lang="fr-FR" sz="1800" err="1">
                <a:latin typeface="Arial"/>
                <a:cs typeface="Arial"/>
              </a:rPr>
              <a:t>worden</a:t>
            </a:r>
            <a:r>
              <a:rPr lang="fr-FR" sz="1800" dirty="0">
                <a:latin typeface="Arial"/>
                <a:cs typeface="Arial"/>
              </a:rPr>
              <a:t> </a:t>
            </a:r>
            <a:r>
              <a:rPr lang="fr-FR" sz="1800" err="1">
                <a:latin typeface="Arial"/>
                <a:cs typeface="Arial"/>
              </a:rPr>
              <a:t>ingebracht</a:t>
            </a:r>
            <a:r>
              <a:rPr lang="fr-FR" sz="1800" dirty="0">
                <a:latin typeface="Arial"/>
                <a:cs typeface="Arial"/>
              </a:rPr>
              <a:t> in </a:t>
            </a:r>
            <a:r>
              <a:rPr lang="fr-FR" sz="1800" b="1" err="1">
                <a:latin typeface="Arial"/>
                <a:cs typeface="Arial"/>
              </a:rPr>
              <a:t>vaccinnet</a:t>
            </a:r>
            <a:r>
              <a:rPr lang="fr-FR" sz="1800" dirty="0">
                <a:latin typeface="Arial"/>
                <a:cs typeface="Arial"/>
              </a:rPr>
              <a:t> – </a:t>
            </a:r>
            <a:r>
              <a:rPr lang="fr-FR" sz="1800" err="1">
                <a:latin typeface="Arial"/>
                <a:cs typeface="Arial"/>
              </a:rPr>
              <a:t>raadpleegbaar</a:t>
            </a:r>
            <a:r>
              <a:rPr lang="fr-FR" sz="1800" dirty="0">
                <a:latin typeface="Arial"/>
                <a:cs typeface="Arial"/>
              </a:rPr>
              <a:t> </a:t>
            </a:r>
            <a:r>
              <a:rPr lang="fr-FR" sz="1800" err="1">
                <a:latin typeface="Arial"/>
                <a:cs typeface="Arial"/>
              </a:rPr>
              <a:t>door</a:t>
            </a:r>
            <a:r>
              <a:rPr lang="fr-FR" sz="1800" dirty="0">
                <a:latin typeface="Arial"/>
                <a:cs typeface="Arial"/>
              </a:rPr>
              <a:t> de </a:t>
            </a:r>
            <a:r>
              <a:rPr lang="fr-FR" sz="1800" err="1">
                <a:latin typeface="Arial"/>
                <a:cs typeface="Arial"/>
              </a:rPr>
              <a:t>student</a:t>
            </a:r>
            <a:endParaRPr lang="fr-FR" sz="1800">
              <a:latin typeface="Arial"/>
              <a:cs typeface="Arial"/>
            </a:endParaRPr>
          </a:p>
          <a:p>
            <a:r>
              <a:rPr lang="fr-FR" sz="1800" b="1" err="1">
                <a:latin typeface="Arial"/>
                <a:cs typeface="Arial"/>
              </a:rPr>
              <a:t>Bloedresultaten</a:t>
            </a:r>
            <a:r>
              <a:rPr lang="fr-FR" sz="1800" b="1" dirty="0">
                <a:latin typeface="Arial"/>
                <a:cs typeface="Arial"/>
              </a:rPr>
              <a:t> </a:t>
            </a:r>
            <a:r>
              <a:rPr lang="fr-FR" sz="1800" err="1">
                <a:latin typeface="Arial"/>
                <a:cs typeface="Arial"/>
              </a:rPr>
              <a:t>worden</a:t>
            </a:r>
            <a:r>
              <a:rPr lang="fr-FR" sz="1800" dirty="0">
                <a:latin typeface="Arial"/>
                <a:cs typeface="Arial"/>
              </a:rPr>
              <a:t> </a:t>
            </a:r>
            <a:r>
              <a:rPr lang="fr-FR" sz="1800" err="1">
                <a:latin typeface="Arial"/>
                <a:cs typeface="Arial"/>
              </a:rPr>
              <a:t>opgestuurd</a:t>
            </a:r>
            <a:r>
              <a:rPr lang="fr-FR" sz="1800" dirty="0">
                <a:latin typeface="Arial"/>
                <a:cs typeface="Arial"/>
              </a:rPr>
              <a:t> </a:t>
            </a:r>
            <a:r>
              <a:rPr lang="fr-FR" sz="1800" err="1">
                <a:latin typeface="Arial"/>
                <a:cs typeface="Arial"/>
              </a:rPr>
              <a:t>naar</a:t>
            </a:r>
            <a:r>
              <a:rPr lang="fr-FR" sz="1800" dirty="0">
                <a:latin typeface="Arial"/>
                <a:cs typeface="Arial"/>
              </a:rPr>
              <a:t> de </a:t>
            </a:r>
            <a:r>
              <a:rPr lang="fr-FR" sz="1800" err="1">
                <a:latin typeface="Arial"/>
                <a:cs typeface="Arial"/>
              </a:rPr>
              <a:t>student</a:t>
            </a:r>
            <a:endParaRPr lang="fr-FR" sz="1800">
              <a:latin typeface="Arial"/>
              <a:cs typeface="Arial"/>
            </a:endParaRPr>
          </a:p>
          <a:p>
            <a:r>
              <a:rPr lang="fr-FR" sz="1800" err="1">
                <a:latin typeface="Arial"/>
                <a:cs typeface="Arial"/>
              </a:rPr>
              <a:t>Tetanus</a:t>
            </a:r>
            <a:r>
              <a:rPr lang="fr-FR" sz="1800" dirty="0">
                <a:latin typeface="Arial"/>
                <a:cs typeface="Arial"/>
              </a:rPr>
              <a:t>, </a:t>
            </a:r>
            <a:r>
              <a:rPr lang="fr-FR" sz="1800" err="1">
                <a:latin typeface="Arial"/>
                <a:cs typeface="Arial"/>
              </a:rPr>
              <a:t>kinkhoest</a:t>
            </a:r>
            <a:r>
              <a:rPr lang="fr-FR" sz="1800" dirty="0">
                <a:latin typeface="Arial"/>
                <a:cs typeface="Arial"/>
              </a:rPr>
              <a:t>, </a:t>
            </a:r>
            <a:r>
              <a:rPr lang="fr-FR" sz="1800" err="1">
                <a:latin typeface="Arial"/>
                <a:cs typeface="Arial"/>
              </a:rPr>
              <a:t>hepatitis</a:t>
            </a:r>
            <a:r>
              <a:rPr lang="fr-FR" sz="1800" dirty="0">
                <a:latin typeface="Arial"/>
                <a:cs typeface="Arial"/>
              </a:rPr>
              <a:t> A: </a:t>
            </a:r>
            <a:r>
              <a:rPr lang="fr-FR" sz="1800" err="1">
                <a:latin typeface="Arial"/>
                <a:cs typeface="Arial"/>
              </a:rPr>
              <a:t>geen</a:t>
            </a:r>
            <a:r>
              <a:rPr lang="fr-FR" sz="1800" dirty="0">
                <a:latin typeface="Arial"/>
                <a:cs typeface="Arial"/>
              </a:rPr>
              <a:t> </a:t>
            </a:r>
            <a:r>
              <a:rPr lang="fr-FR" sz="1800" err="1">
                <a:latin typeface="Arial"/>
                <a:cs typeface="Arial"/>
              </a:rPr>
              <a:t>melding</a:t>
            </a:r>
            <a:r>
              <a:rPr lang="fr-FR" sz="1800" dirty="0">
                <a:latin typeface="Arial"/>
                <a:cs typeface="Arial"/>
              </a:rPr>
              <a:t> op het FGB</a:t>
            </a:r>
          </a:p>
          <a:p>
            <a:r>
              <a:rPr lang="fr-FR" sz="1800" b="1" err="1">
                <a:latin typeface="Arial"/>
                <a:cs typeface="Arial"/>
              </a:rPr>
              <a:t>Hepatitis</a:t>
            </a:r>
            <a:r>
              <a:rPr lang="fr-FR" sz="1800" b="1" dirty="0">
                <a:latin typeface="Arial"/>
                <a:cs typeface="Arial"/>
              </a:rPr>
              <a:t> B: </a:t>
            </a:r>
          </a:p>
          <a:p>
            <a:pPr lvl="1"/>
            <a:r>
              <a:rPr lang="fr-FR" sz="1800" err="1">
                <a:latin typeface="Arial"/>
                <a:cs typeface="Arial"/>
              </a:rPr>
              <a:t>Hepatitis</a:t>
            </a:r>
            <a:r>
              <a:rPr lang="fr-FR" sz="1800" dirty="0">
                <a:latin typeface="Arial"/>
                <a:cs typeface="Arial"/>
              </a:rPr>
              <a:t> B: </a:t>
            </a:r>
            <a:r>
              <a:rPr lang="fr-FR" sz="1800" err="1">
                <a:latin typeface="Arial"/>
                <a:cs typeface="Arial"/>
              </a:rPr>
              <a:t>immuun</a:t>
            </a:r>
            <a:endParaRPr lang="fr-FR" sz="1800">
              <a:latin typeface="Arial"/>
              <a:cs typeface="Arial"/>
            </a:endParaRPr>
          </a:p>
          <a:p>
            <a:pPr lvl="1"/>
            <a:r>
              <a:rPr lang="fr-FR" sz="1800" err="1">
                <a:latin typeface="Arial"/>
                <a:cs typeface="Arial"/>
              </a:rPr>
              <a:t>Hepatitis</a:t>
            </a:r>
            <a:r>
              <a:rPr lang="fr-FR" sz="1800" dirty="0">
                <a:latin typeface="Arial"/>
                <a:cs typeface="Arial"/>
              </a:rPr>
              <a:t> B: </a:t>
            </a:r>
            <a:r>
              <a:rPr lang="fr-FR" sz="1800" err="1">
                <a:latin typeface="Arial"/>
                <a:cs typeface="Arial"/>
              </a:rPr>
              <a:t>Vaccinatieschema</a:t>
            </a:r>
            <a:r>
              <a:rPr lang="fr-FR" sz="1800" dirty="0">
                <a:latin typeface="Arial"/>
                <a:cs typeface="Arial"/>
              </a:rPr>
              <a:t> </a:t>
            </a:r>
            <a:r>
              <a:rPr lang="fr-FR" sz="1800" err="1">
                <a:latin typeface="Arial"/>
                <a:cs typeface="Arial"/>
              </a:rPr>
              <a:t>is</a:t>
            </a:r>
            <a:r>
              <a:rPr lang="fr-FR" sz="1800" dirty="0">
                <a:latin typeface="Arial"/>
                <a:cs typeface="Arial"/>
              </a:rPr>
              <a:t> </a:t>
            </a:r>
            <a:r>
              <a:rPr lang="fr-FR" sz="1800" err="1">
                <a:latin typeface="Arial"/>
                <a:cs typeface="Arial"/>
              </a:rPr>
              <a:t>lopende</a:t>
            </a:r>
            <a:endParaRPr lang="fr-FR" sz="1800">
              <a:latin typeface="Arial"/>
              <a:cs typeface="Arial"/>
            </a:endParaRPr>
          </a:p>
          <a:p>
            <a:pPr marL="457200" lvl="1" indent="0">
              <a:buNone/>
            </a:pPr>
            <a:r>
              <a:rPr lang="fr-FR" sz="1800" dirty="0">
                <a:latin typeface="Arial"/>
                <a:cs typeface="Arial"/>
              </a:rPr>
              <a:t>   (</a:t>
            </a:r>
            <a:r>
              <a:rPr lang="fr-FR" sz="1800" err="1">
                <a:latin typeface="Arial"/>
                <a:cs typeface="Arial"/>
              </a:rPr>
              <a:t>aankruisen</a:t>
            </a:r>
            <a:r>
              <a:rPr lang="fr-FR" sz="1800" dirty="0">
                <a:latin typeface="Arial"/>
                <a:cs typeface="Arial"/>
              </a:rPr>
              <a:t> </a:t>
            </a:r>
            <a:r>
              <a:rPr lang="fr-FR" sz="1800" err="1">
                <a:latin typeface="Arial"/>
                <a:cs typeface="Arial"/>
              </a:rPr>
              <a:t>geschikt</a:t>
            </a:r>
            <a:r>
              <a:rPr lang="fr-FR" sz="1800" dirty="0">
                <a:latin typeface="Arial"/>
                <a:cs typeface="Arial"/>
              </a:rPr>
              <a:t> op het FGB)</a:t>
            </a:r>
          </a:p>
          <a:p>
            <a:endParaRPr lang="fr-FR" sz="1800" dirty="0"/>
          </a:p>
          <a:p>
            <a:r>
              <a:rPr lang="fr-FR" sz="1800" b="1" err="1">
                <a:latin typeface="Arial"/>
                <a:cs typeface="Arial"/>
              </a:rPr>
              <a:t>Weigering</a:t>
            </a:r>
            <a:r>
              <a:rPr lang="fr-FR" sz="1800" b="1" dirty="0">
                <a:latin typeface="Arial"/>
                <a:cs typeface="Arial"/>
              </a:rPr>
              <a:t> </a:t>
            </a:r>
            <a:r>
              <a:rPr lang="fr-FR" sz="1800" b="1" err="1">
                <a:latin typeface="Arial"/>
                <a:cs typeface="Arial"/>
              </a:rPr>
              <a:t>hepatitis</a:t>
            </a:r>
            <a:r>
              <a:rPr lang="fr-FR" sz="1800" b="1" dirty="0">
                <a:latin typeface="Arial"/>
                <a:cs typeface="Arial"/>
              </a:rPr>
              <a:t> B:</a:t>
            </a:r>
            <a:r>
              <a:rPr lang="fr-FR" sz="1800" dirty="0">
                <a:latin typeface="Arial"/>
                <a:cs typeface="Arial"/>
              </a:rPr>
              <a:t> </a:t>
            </a:r>
          </a:p>
          <a:p>
            <a:pPr lvl="1"/>
            <a:r>
              <a:rPr lang="fr-FR" sz="1800" err="1">
                <a:latin typeface="Arial"/>
                <a:cs typeface="Arial"/>
              </a:rPr>
              <a:t>Geschikt</a:t>
            </a:r>
            <a:r>
              <a:rPr lang="fr-FR" sz="1800" dirty="0">
                <a:latin typeface="Arial"/>
                <a:cs typeface="Arial"/>
              </a:rPr>
              <a:t> </a:t>
            </a:r>
            <a:r>
              <a:rPr lang="fr-FR" sz="1800" err="1">
                <a:latin typeface="Arial"/>
                <a:cs typeface="Arial"/>
              </a:rPr>
              <a:t>voor</a:t>
            </a:r>
            <a:r>
              <a:rPr lang="fr-FR" sz="1800" dirty="0">
                <a:latin typeface="Arial"/>
                <a:cs typeface="Arial"/>
              </a:rPr>
              <a:t> </a:t>
            </a:r>
            <a:r>
              <a:rPr lang="fr-FR" sz="1800" err="1">
                <a:latin typeface="Arial"/>
                <a:cs typeface="Arial"/>
              </a:rPr>
              <a:t>een</a:t>
            </a:r>
            <a:r>
              <a:rPr lang="fr-FR" sz="1800" dirty="0">
                <a:latin typeface="Arial"/>
                <a:cs typeface="Arial"/>
              </a:rPr>
              <a:t> </a:t>
            </a:r>
            <a:r>
              <a:rPr lang="fr-FR" sz="1800" err="1">
                <a:latin typeface="Arial"/>
                <a:cs typeface="Arial"/>
              </a:rPr>
              <a:t>tewerkstelling</a:t>
            </a:r>
            <a:r>
              <a:rPr lang="fr-FR" sz="1800" dirty="0">
                <a:latin typeface="Arial"/>
                <a:cs typeface="Arial"/>
              </a:rPr>
              <a:t> op </a:t>
            </a:r>
            <a:r>
              <a:rPr lang="fr-FR" sz="1800" err="1">
                <a:latin typeface="Arial"/>
                <a:cs typeface="Arial"/>
              </a:rPr>
              <a:t>een</a:t>
            </a:r>
            <a:r>
              <a:rPr lang="fr-FR" sz="1800" dirty="0">
                <a:latin typeface="Arial"/>
                <a:cs typeface="Arial"/>
              </a:rPr>
              <a:t> </a:t>
            </a:r>
            <a:r>
              <a:rPr lang="fr-FR" sz="1800" err="1">
                <a:latin typeface="Arial"/>
                <a:cs typeface="Arial"/>
              </a:rPr>
              <a:t>werkpost</a:t>
            </a:r>
            <a:r>
              <a:rPr lang="fr-FR" sz="1800" dirty="0">
                <a:latin typeface="Arial"/>
                <a:cs typeface="Arial"/>
              </a:rPr>
              <a:t> of </a:t>
            </a:r>
            <a:r>
              <a:rPr lang="fr-FR" sz="1800" err="1">
                <a:latin typeface="Arial"/>
                <a:cs typeface="Arial"/>
              </a:rPr>
              <a:t>aan</a:t>
            </a:r>
            <a:r>
              <a:rPr lang="fr-FR" sz="1800" dirty="0">
                <a:latin typeface="Arial"/>
                <a:cs typeface="Arial"/>
              </a:rPr>
              <a:t> </a:t>
            </a:r>
            <a:r>
              <a:rPr lang="fr-FR" sz="1800" err="1">
                <a:latin typeface="Arial"/>
                <a:cs typeface="Arial"/>
              </a:rPr>
              <a:t>een</a:t>
            </a:r>
            <a:r>
              <a:rPr lang="fr-FR" sz="1800" dirty="0">
                <a:latin typeface="Arial"/>
                <a:cs typeface="Arial"/>
              </a:rPr>
              <a:t> </a:t>
            </a:r>
            <a:r>
              <a:rPr lang="fr-FR" sz="1800" err="1">
                <a:latin typeface="Arial"/>
                <a:cs typeface="Arial"/>
              </a:rPr>
              <a:t>activiteit</a:t>
            </a:r>
            <a:r>
              <a:rPr lang="fr-FR" sz="1800" dirty="0">
                <a:latin typeface="Arial"/>
                <a:cs typeface="Arial"/>
              </a:rPr>
              <a:t>  die </a:t>
            </a:r>
            <a:r>
              <a:rPr lang="fr-FR" sz="1800" err="1">
                <a:latin typeface="Arial"/>
                <a:cs typeface="Arial"/>
              </a:rPr>
              <a:t>beantwoordt</a:t>
            </a:r>
            <a:r>
              <a:rPr lang="fr-FR" sz="1800" dirty="0">
                <a:latin typeface="Arial"/>
                <a:cs typeface="Arial"/>
              </a:rPr>
              <a:t> </a:t>
            </a:r>
            <a:r>
              <a:rPr lang="fr-FR" sz="1800" err="1">
                <a:latin typeface="Arial"/>
                <a:cs typeface="Arial"/>
              </a:rPr>
              <a:t>aan</a:t>
            </a:r>
            <a:r>
              <a:rPr lang="fr-FR" sz="1800" dirty="0">
                <a:latin typeface="Arial"/>
                <a:cs typeface="Arial"/>
              </a:rPr>
              <a:t> de </a:t>
            </a:r>
            <a:r>
              <a:rPr lang="fr-FR" sz="1800" err="1">
                <a:latin typeface="Arial"/>
                <a:cs typeface="Arial"/>
              </a:rPr>
              <a:t>voorwaarden</a:t>
            </a:r>
            <a:r>
              <a:rPr lang="fr-FR" sz="1800" dirty="0">
                <a:latin typeface="Arial"/>
                <a:cs typeface="Arial"/>
              </a:rPr>
              <a:t> in F:  </a:t>
            </a:r>
            <a:r>
              <a:rPr lang="fr-FR" sz="1800" err="1">
                <a:latin typeface="Arial"/>
                <a:cs typeface="Arial"/>
              </a:rPr>
              <a:t>geen</a:t>
            </a:r>
            <a:r>
              <a:rPr lang="fr-FR" sz="1800" dirty="0">
                <a:latin typeface="Arial"/>
                <a:cs typeface="Arial"/>
              </a:rPr>
              <a:t> </a:t>
            </a:r>
            <a:r>
              <a:rPr lang="fr-FR" sz="1800" err="1">
                <a:latin typeface="Arial"/>
                <a:cs typeface="Arial"/>
              </a:rPr>
              <a:t>uitvoering</a:t>
            </a:r>
            <a:r>
              <a:rPr lang="fr-FR" sz="1800" dirty="0">
                <a:latin typeface="Arial"/>
                <a:cs typeface="Arial"/>
              </a:rPr>
              <a:t> van </a:t>
            </a:r>
            <a:r>
              <a:rPr lang="fr-FR" sz="1800" err="1">
                <a:latin typeface="Arial"/>
                <a:cs typeface="Arial"/>
              </a:rPr>
              <a:t>activiteiten</a:t>
            </a:r>
            <a:r>
              <a:rPr lang="fr-FR" sz="1800" dirty="0">
                <a:latin typeface="Arial"/>
                <a:cs typeface="Arial"/>
              </a:rPr>
              <a:t> met </a:t>
            </a:r>
            <a:r>
              <a:rPr lang="fr-FR" sz="1800" err="1">
                <a:latin typeface="Arial"/>
                <a:cs typeface="Arial"/>
              </a:rPr>
              <a:t>een</a:t>
            </a:r>
            <a:r>
              <a:rPr lang="fr-FR" sz="1800" dirty="0">
                <a:latin typeface="Arial"/>
                <a:cs typeface="Arial"/>
              </a:rPr>
              <a:t> </a:t>
            </a:r>
            <a:r>
              <a:rPr lang="fr-FR" sz="1800" err="1">
                <a:latin typeface="Arial"/>
                <a:cs typeface="Arial"/>
              </a:rPr>
              <a:t>risico</a:t>
            </a:r>
            <a:r>
              <a:rPr lang="fr-FR" sz="1800" dirty="0">
                <a:latin typeface="Arial"/>
                <a:cs typeface="Arial"/>
              </a:rPr>
              <a:t> op </a:t>
            </a:r>
            <a:r>
              <a:rPr lang="fr-FR" sz="1800" err="1">
                <a:latin typeface="Arial"/>
                <a:cs typeface="Arial"/>
              </a:rPr>
              <a:t>hepatitis</a:t>
            </a:r>
            <a:r>
              <a:rPr lang="fr-FR" sz="1800" dirty="0">
                <a:latin typeface="Arial"/>
                <a:cs typeface="Arial"/>
              </a:rPr>
              <a:t> B </a:t>
            </a:r>
            <a:r>
              <a:rPr lang="fr-FR" sz="1800" err="1">
                <a:latin typeface="Arial"/>
                <a:cs typeface="Arial"/>
              </a:rPr>
              <a:t>infectie</a:t>
            </a:r>
            <a:r>
              <a:rPr lang="fr-FR" sz="1800" dirty="0">
                <a:latin typeface="Arial"/>
                <a:cs typeface="Arial"/>
              </a:rPr>
              <a:t>. </a:t>
            </a:r>
          </a:p>
        </p:txBody>
      </p:sp>
      <p:sp>
        <p:nvSpPr>
          <p:cNvPr id="4" name="Espace réservé du contenu 3"/>
          <p:cNvSpPr>
            <a:spLocks noGrp="1"/>
          </p:cNvSpPr>
          <p:nvPr>
            <p:ph sz="quarter" idx="11"/>
          </p:nvPr>
        </p:nvSpPr>
        <p:spPr/>
        <p:txBody>
          <a:bodyPr>
            <a:noAutofit/>
          </a:bodyPr>
          <a:lstStyle/>
          <a:p>
            <a:r>
              <a:rPr lang="fr-FR" sz="2400" u="sng"/>
              <a:t>VACCINATIES</a:t>
            </a:r>
          </a:p>
        </p:txBody>
      </p:sp>
    </p:spTree>
    <p:extLst>
      <p:ext uri="{BB962C8B-B14F-4D97-AF65-F5344CB8AC3E}">
        <p14:creationId xmlns:p14="http://schemas.microsoft.com/office/powerpoint/2010/main" val="156793060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158262"/>
            <a:ext cx="10515600" cy="672766"/>
          </a:xfrm>
        </p:spPr>
        <p:txBody>
          <a:bodyPr/>
          <a:lstStyle/>
          <a:p>
            <a:r>
              <a:rPr lang="fr-FR" sz="4000" err="1"/>
              <a:t>Formulier</a:t>
            </a:r>
            <a:r>
              <a:rPr lang="fr-FR" sz="4000"/>
              <a:t> </a:t>
            </a:r>
            <a:r>
              <a:rPr lang="fr-FR" sz="4000" err="1"/>
              <a:t>voor</a:t>
            </a:r>
            <a:r>
              <a:rPr lang="fr-FR" sz="4000"/>
              <a:t> </a:t>
            </a:r>
            <a:r>
              <a:rPr lang="fr-FR" sz="4000" err="1"/>
              <a:t>gezondheidsbeoordeling</a:t>
            </a:r>
            <a:endParaRPr lang="fr-FR" sz="4000"/>
          </a:p>
        </p:txBody>
      </p:sp>
      <p:sp>
        <p:nvSpPr>
          <p:cNvPr id="3" name="Espace réservé du texte 2"/>
          <p:cNvSpPr>
            <a:spLocks noGrp="1"/>
          </p:cNvSpPr>
          <p:nvPr>
            <p:ph type="body" sz="quarter" idx="10"/>
          </p:nvPr>
        </p:nvSpPr>
        <p:spPr/>
        <p:txBody>
          <a:bodyPr/>
          <a:lstStyle/>
          <a:p>
            <a:r>
              <a:rPr lang="fr-FR"/>
              <a:t>Screening </a:t>
            </a:r>
            <a:r>
              <a:rPr lang="fr-FR" err="1"/>
              <a:t>tbc</a:t>
            </a:r>
            <a:r>
              <a:rPr lang="fr-FR"/>
              <a:t> </a:t>
            </a:r>
            <a:r>
              <a:rPr lang="fr-FR" err="1"/>
              <a:t>uitgevoerd</a:t>
            </a:r>
            <a:r>
              <a:rPr lang="fr-FR"/>
              <a:t>. </a:t>
            </a:r>
          </a:p>
        </p:txBody>
      </p:sp>
      <p:sp>
        <p:nvSpPr>
          <p:cNvPr id="4" name="Espace réservé du contenu 3"/>
          <p:cNvSpPr>
            <a:spLocks noGrp="1"/>
          </p:cNvSpPr>
          <p:nvPr>
            <p:ph sz="quarter" idx="11"/>
          </p:nvPr>
        </p:nvSpPr>
        <p:spPr/>
        <p:txBody>
          <a:bodyPr>
            <a:noAutofit/>
          </a:bodyPr>
          <a:lstStyle/>
          <a:p>
            <a:r>
              <a:rPr lang="fr-FR" sz="2400" b="1" u="sng"/>
              <a:t>Intradermo</a:t>
            </a:r>
          </a:p>
        </p:txBody>
      </p:sp>
    </p:spTree>
    <p:extLst>
      <p:ext uri="{BB962C8B-B14F-4D97-AF65-F5344CB8AC3E}">
        <p14:creationId xmlns:p14="http://schemas.microsoft.com/office/powerpoint/2010/main" val="212589814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370222"/>
            <a:ext cx="10515600" cy="672766"/>
          </a:xfrm>
        </p:spPr>
        <p:txBody>
          <a:bodyPr/>
          <a:lstStyle/>
          <a:p>
            <a:r>
              <a:rPr lang="fr-FR" sz="4000" dirty="0" err="1">
                <a:solidFill>
                  <a:srgbClr val="009FE3"/>
                </a:solidFill>
              </a:rPr>
              <a:t>Opvolging</a:t>
            </a:r>
            <a:r>
              <a:rPr lang="fr-FR" sz="4000" dirty="0">
                <a:solidFill>
                  <a:srgbClr val="009FE3"/>
                </a:solidFill>
              </a:rPr>
              <a:t> </a:t>
            </a:r>
            <a:r>
              <a:rPr lang="fr-FR" sz="4000" dirty="0" err="1">
                <a:solidFill>
                  <a:srgbClr val="009FE3"/>
                </a:solidFill>
              </a:rPr>
              <a:t>vaccinaties</a:t>
            </a:r>
            <a:endParaRPr lang="fr-FR" sz="4000" dirty="0">
              <a:solidFill>
                <a:srgbClr val="009FE3"/>
              </a:solidFill>
            </a:endParaRPr>
          </a:p>
        </p:txBody>
      </p:sp>
      <p:sp>
        <p:nvSpPr>
          <p:cNvPr id="3" name="Espace réservé du texte 2"/>
          <p:cNvSpPr>
            <a:spLocks noGrp="1"/>
          </p:cNvSpPr>
          <p:nvPr>
            <p:ph type="body" sz="quarter" idx="10"/>
          </p:nvPr>
        </p:nvSpPr>
        <p:spPr/>
        <p:txBody>
          <a:bodyPr/>
          <a:lstStyle/>
          <a:p>
            <a:r>
              <a:rPr lang="fr-FR" sz="1800" dirty="0">
                <a:latin typeface="Arial"/>
                <a:ea typeface="+mn-ea"/>
                <a:cs typeface="Arial"/>
              </a:rPr>
              <a:t>Cohezio </a:t>
            </a:r>
            <a:r>
              <a:rPr lang="fr-FR" sz="1800" dirty="0" err="1">
                <a:latin typeface="Arial"/>
                <a:ea typeface="+mn-ea"/>
                <a:cs typeface="Arial"/>
              </a:rPr>
              <a:t>zal</a:t>
            </a:r>
            <a:r>
              <a:rPr lang="fr-FR" sz="1800" dirty="0">
                <a:latin typeface="Arial"/>
                <a:ea typeface="+mn-ea"/>
                <a:cs typeface="Arial"/>
              </a:rPr>
              <a:t> de </a:t>
            </a:r>
            <a:r>
              <a:rPr lang="fr-FR" sz="1800" dirty="0" err="1">
                <a:latin typeface="Arial"/>
                <a:ea typeface="+mn-ea"/>
                <a:cs typeface="Arial"/>
              </a:rPr>
              <a:t>studenten</a:t>
            </a:r>
            <a:r>
              <a:rPr lang="fr-FR" sz="1800" dirty="0">
                <a:latin typeface="Arial"/>
                <a:ea typeface="+mn-ea"/>
                <a:cs typeface="Arial"/>
              </a:rPr>
              <a:t> die </a:t>
            </a:r>
            <a:r>
              <a:rPr lang="fr-FR" sz="1800" b="1" dirty="0" err="1">
                <a:latin typeface="Arial"/>
                <a:ea typeface="+mn-ea"/>
                <a:cs typeface="Arial"/>
              </a:rPr>
              <a:t>bijkomende</a:t>
            </a:r>
            <a:r>
              <a:rPr lang="fr-FR" sz="1800" b="1" dirty="0">
                <a:latin typeface="Arial"/>
                <a:ea typeface="+mn-ea"/>
                <a:cs typeface="Arial"/>
              </a:rPr>
              <a:t> </a:t>
            </a:r>
            <a:r>
              <a:rPr lang="fr-FR" sz="1800" b="1" dirty="0" err="1">
                <a:latin typeface="Arial"/>
                <a:ea typeface="+mn-ea"/>
                <a:cs typeface="Arial"/>
              </a:rPr>
              <a:t>vaccinaties</a:t>
            </a:r>
            <a:r>
              <a:rPr lang="fr-FR" sz="1800" b="1" dirty="0">
                <a:latin typeface="Arial"/>
                <a:ea typeface="+mn-ea"/>
                <a:cs typeface="Arial"/>
              </a:rPr>
              <a:t> </a:t>
            </a:r>
            <a:r>
              <a:rPr lang="fr-FR" sz="1800" dirty="0" err="1">
                <a:latin typeface="Arial"/>
                <a:ea typeface="+mn-ea"/>
                <a:cs typeface="Arial"/>
              </a:rPr>
              <a:t>nodig</a:t>
            </a:r>
            <a:r>
              <a:rPr lang="fr-FR" sz="1800" dirty="0">
                <a:latin typeface="Arial"/>
                <a:ea typeface="+mn-ea"/>
                <a:cs typeface="Arial"/>
              </a:rPr>
              <a:t> </a:t>
            </a:r>
            <a:r>
              <a:rPr lang="fr-FR" sz="1800" dirty="0" err="1">
                <a:latin typeface="Arial"/>
                <a:ea typeface="+mn-ea"/>
                <a:cs typeface="Arial"/>
              </a:rPr>
              <a:t>hebben</a:t>
            </a:r>
            <a:r>
              <a:rPr lang="fr-FR" sz="1800" dirty="0">
                <a:latin typeface="Arial"/>
                <a:ea typeface="+mn-ea"/>
                <a:cs typeface="Arial"/>
              </a:rPr>
              <a:t> </a:t>
            </a:r>
            <a:r>
              <a:rPr lang="fr-FR" sz="1800" dirty="0" err="1">
                <a:latin typeface="Arial"/>
                <a:ea typeface="+mn-ea"/>
                <a:cs typeface="Arial"/>
              </a:rPr>
              <a:t>uitnodigen</a:t>
            </a:r>
            <a:r>
              <a:rPr lang="fr-FR" sz="1800" dirty="0">
                <a:latin typeface="Arial"/>
                <a:ea typeface="+mn-ea"/>
                <a:cs typeface="Arial"/>
              </a:rPr>
              <a:t>. </a:t>
            </a:r>
          </a:p>
          <a:p>
            <a:pPr marL="0" indent="0">
              <a:buNone/>
            </a:pPr>
            <a:endParaRPr lang="fr-FR" sz="1800" dirty="0">
              <a:latin typeface="Arial"/>
              <a:ea typeface="+mn-ea"/>
              <a:cs typeface="Arial"/>
            </a:endParaRPr>
          </a:p>
          <a:p>
            <a:pPr marL="457200" lvl="1" indent="0">
              <a:buNone/>
            </a:pPr>
            <a:r>
              <a:rPr lang="fr-FR" sz="1800" dirty="0">
                <a:latin typeface="Arial"/>
                <a:cs typeface="Arial"/>
              </a:rPr>
              <a:t>→ Als de </a:t>
            </a:r>
            <a:r>
              <a:rPr lang="fr-FR" sz="1800" dirty="0" err="1">
                <a:latin typeface="Arial"/>
                <a:cs typeface="Arial"/>
              </a:rPr>
              <a:t>student</a:t>
            </a:r>
            <a:r>
              <a:rPr lang="fr-FR" sz="1800" dirty="0">
                <a:latin typeface="Arial"/>
                <a:cs typeface="Arial"/>
              </a:rPr>
              <a:t> </a:t>
            </a:r>
            <a:r>
              <a:rPr lang="fr-FR" sz="1800" b="1" dirty="0" err="1">
                <a:latin typeface="Arial"/>
                <a:cs typeface="Arial"/>
              </a:rPr>
              <a:t>afwezig</a:t>
            </a:r>
            <a:r>
              <a:rPr lang="fr-FR" sz="1800" b="1" dirty="0">
                <a:latin typeface="Arial"/>
                <a:cs typeface="Arial"/>
              </a:rPr>
              <a:t> </a:t>
            </a:r>
            <a:r>
              <a:rPr lang="fr-FR" sz="1800" dirty="0" err="1">
                <a:latin typeface="Arial"/>
                <a:cs typeface="Arial"/>
              </a:rPr>
              <a:t>is</a:t>
            </a:r>
            <a:r>
              <a:rPr lang="fr-FR" sz="1800" dirty="0">
                <a:latin typeface="Arial"/>
                <a:cs typeface="Arial"/>
              </a:rPr>
              <a:t> </a:t>
            </a:r>
            <a:r>
              <a:rPr lang="fr-FR" sz="1800" dirty="0" err="1">
                <a:latin typeface="Arial"/>
                <a:cs typeface="Arial"/>
              </a:rPr>
              <a:t>voor</a:t>
            </a:r>
            <a:r>
              <a:rPr lang="fr-FR" sz="1800" dirty="0">
                <a:latin typeface="Arial"/>
                <a:cs typeface="Arial"/>
              </a:rPr>
              <a:t> </a:t>
            </a:r>
            <a:r>
              <a:rPr lang="fr-FR" sz="1800" dirty="0" err="1">
                <a:latin typeface="Arial"/>
                <a:cs typeface="Arial"/>
              </a:rPr>
              <a:t>zijn</a:t>
            </a:r>
            <a:r>
              <a:rPr lang="fr-FR" sz="1800" dirty="0">
                <a:latin typeface="Arial"/>
                <a:cs typeface="Arial"/>
              </a:rPr>
              <a:t> vaccin </a:t>
            </a:r>
            <a:r>
              <a:rPr lang="fr-FR" sz="1800" dirty="0" err="1">
                <a:latin typeface="Arial"/>
                <a:cs typeface="Arial"/>
              </a:rPr>
              <a:t>wordt</a:t>
            </a:r>
            <a:r>
              <a:rPr lang="fr-FR" sz="1800" dirty="0">
                <a:latin typeface="Arial"/>
                <a:cs typeface="Arial"/>
              </a:rPr>
              <a:t> de </a:t>
            </a:r>
            <a:r>
              <a:rPr lang="fr-FR" sz="1800" dirty="0" err="1">
                <a:latin typeface="Arial"/>
                <a:cs typeface="Arial"/>
              </a:rPr>
              <a:t>vaccinatiecyclus</a:t>
            </a:r>
            <a:r>
              <a:rPr lang="fr-FR" sz="1800" dirty="0">
                <a:latin typeface="Arial"/>
                <a:cs typeface="Arial"/>
              </a:rPr>
              <a:t> </a:t>
            </a:r>
            <a:r>
              <a:rPr lang="fr-FR" sz="1800" dirty="0" err="1">
                <a:latin typeface="Arial"/>
                <a:cs typeface="Arial"/>
              </a:rPr>
              <a:t>beïndigd</a:t>
            </a:r>
            <a:r>
              <a:rPr lang="fr-FR" sz="1800" dirty="0">
                <a:latin typeface="Arial"/>
                <a:cs typeface="Arial"/>
              </a:rPr>
              <a:t> en </a:t>
            </a:r>
            <a:r>
              <a:rPr lang="fr-FR" sz="1800" dirty="0" err="1">
                <a:latin typeface="Arial"/>
                <a:cs typeface="Arial"/>
              </a:rPr>
              <a:t>zal</a:t>
            </a:r>
            <a:r>
              <a:rPr lang="fr-FR" sz="1800" dirty="0">
                <a:latin typeface="Arial"/>
                <a:cs typeface="Arial"/>
              </a:rPr>
              <a:t> de </a:t>
            </a:r>
            <a:r>
              <a:rPr lang="fr-FR" sz="1800" dirty="0" err="1">
                <a:latin typeface="Arial"/>
                <a:cs typeface="Arial"/>
              </a:rPr>
              <a:t>student</a:t>
            </a:r>
            <a:r>
              <a:rPr lang="fr-FR" sz="1800" dirty="0">
                <a:latin typeface="Arial"/>
                <a:cs typeface="Arial"/>
              </a:rPr>
              <a:t> </a:t>
            </a:r>
            <a:r>
              <a:rPr lang="fr-FR" sz="1800" dirty="0" err="1">
                <a:latin typeface="Arial"/>
                <a:cs typeface="Arial"/>
              </a:rPr>
              <a:t>geen</a:t>
            </a:r>
            <a:r>
              <a:rPr lang="fr-FR" sz="1800" dirty="0">
                <a:latin typeface="Arial"/>
                <a:cs typeface="Arial"/>
              </a:rPr>
              <a:t> </a:t>
            </a:r>
            <a:r>
              <a:rPr lang="fr-FR" sz="1800" dirty="0" err="1">
                <a:latin typeface="Arial"/>
                <a:cs typeface="Arial"/>
              </a:rPr>
              <a:t>tweede</a:t>
            </a:r>
            <a:r>
              <a:rPr lang="fr-FR" sz="1800" dirty="0">
                <a:latin typeface="Arial"/>
                <a:cs typeface="Arial"/>
              </a:rPr>
              <a:t> </a:t>
            </a:r>
            <a:r>
              <a:rPr lang="fr-FR" sz="1800" dirty="0" err="1">
                <a:latin typeface="Arial"/>
                <a:cs typeface="Arial"/>
              </a:rPr>
              <a:t>maal</a:t>
            </a:r>
            <a:r>
              <a:rPr lang="fr-FR" sz="1800" dirty="0">
                <a:latin typeface="Arial"/>
                <a:cs typeface="Arial"/>
              </a:rPr>
              <a:t> </a:t>
            </a:r>
            <a:r>
              <a:rPr lang="fr-FR" sz="1800" dirty="0" err="1">
                <a:latin typeface="Arial"/>
                <a:cs typeface="Arial"/>
              </a:rPr>
              <a:t>uitgenodigd</a:t>
            </a:r>
            <a:r>
              <a:rPr lang="fr-FR" sz="1800" dirty="0">
                <a:latin typeface="Arial"/>
                <a:cs typeface="Arial"/>
              </a:rPr>
              <a:t> </a:t>
            </a:r>
            <a:r>
              <a:rPr lang="fr-FR" sz="1800" dirty="0" err="1">
                <a:latin typeface="Arial"/>
                <a:cs typeface="Arial"/>
              </a:rPr>
              <a:t>worden</a:t>
            </a:r>
            <a:r>
              <a:rPr lang="fr-FR" sz="1800" dirty="0">
                <a:latin typeface="Arial"/>
                <a:cs typeface="Arial"/>
              </a:rPr>
              <a:t>.</a:t>
            </a:r>
          </a:p>
          <a:p>
            <a:pPr marL="457200" lvl="1" indent="0">
              <a:buNone/>
            </a:pPr>
            <a:endParaRPr lang="fr-FR" sz="1800" dirty="0">
              <a:latin typeface="Arial"/>
              <a:cs typeface="Arial"/>
            </a:endParaRPr>
          </a:p>
          <a:p>
            <a:pPr marL="457200" lvl="1" indent="0">
              <a:buNone/>
            </a:pPr>
            <a:r>
              <a:rPr lang="fr-FR" sz="1800" dirty="0">
                <a:latin typeface="Arial"/>
                <a:cs typeface="Arial"/>
              </a:rPr>
              <a:t>→ De </a:t>
            </a:r>
            <a:r>
              <a:rPr lang="fr-FR" sz="1800" dirty="0" err="1">
                <a:latin typeface="Arial"/>
                <a:cs typeface="Arial"/>
              </a:rPr>
              <a:t>student</a:t>
            </a:r>
            <a:r>
              <a:rPr lang="fr-FR" sz="1800" dirty="0">
                <a:latin typeface="Arial"/>
                <a:cs typeface="Arial"/>
              </a:rPr>
              <a:t> </a:t>
            </a:r>
            <a:r>
              <a:rPr lang="fr-FR" sz="1800" dirty="0" err="1">
                <a:latin typeface="Arial"/>
                <a:cs typeface="Arial"/>
              </a:rPr>
              <a:t>wordt</a:t>
            </a:r>
            <a:r>
              <a:rPr lang="fr-FR" sz="1800" dirty="0">
                <a:latin typeface="Arial"/>
                <a:cs typeface="Arial"/>
              </a:rPr>
              <a:t> </a:t>
            </a:r>
            <a:r>
              <a:rPr lang="fr-FR" sz="1800" dirty="0" err="1">
                <a:latin typeface="Arial"/>
                <a:cs typeface="Arial"/>
              </a:rPr>
              <a:t>geïnformeerd</a:t>
            </a:r>
            <a:r>
              <a:rPr lang="fr-FR" sz="1800" dirty="0">
                <a:latin typeface="Arial"/>
                <a:cs typeface="Arial"/>
              </a:rPr>
              <a:t> </a:t>
            </a:r>
            <a:r>
              <a:rPr lang="fr-FR" sz="1800" dirty="0" err="1">
                <a:latin typeface="Arial"/>
                <a:cs typeface="Arial"/>
              </a:rPr>
              <a:t>dat</a:t>
            </a:r>
            <a:r>
              <a:rPr lang="fr-FR" sz="1800" dirty="0">
                <a:latin typeface="Arial"/>
                <a:cs typeface="Arial"/>
              </a:rPr>
              <a:t> </a:t>
            </a:r>
            <a:r>
              <a:rPr lang="fr-FR" sz="1800" dirty="0" err="1">
                <a:latin typeface="Arial"/>
                <a:cs typeface="Arial"/>
              </a:rPr>
              <a:t>hij</a:t>
            </a:r>
            <a:r>
              <a:rPr lang="fr-FR" sz="1800" dirty="0">
                <a:latin typeface="Arial"/>
                <a:cs typeface="Arial"/>
              </a:rPr>
              <a:t> </a:t>
            </a:r>
            <a:r>
              <a:rPr lang="fr-FR" sz="1800" dirty="0" err="1">
                <a:latin typeface="Arial"/>
                <a:cs typeface="Arial"/>
              </a:rPr>
              <a:t>altijd</a:t>
            </a:r>
            <a:r>
              <a:rPr lang="fr-FR" sz="1800" dirty="0">
                <a:latin typeface="Arial"/>
                <a:cs typeface="Arial"/>
              </a:rPr>
              <a:t> </a:t>
            </a:r>
            <a:r>
              <a:rPr lang="fr-FR" sz="1800" b="1" dirty="0">
                <a:latin typeface="Arial"/>
                <a:cs typeface="Arial"/>
              </a:rPr>
              <a:t>ZELF</a:t>
            </a:r>
            <a:r>
              <a:rPr lang="fr-FR" sz="1800" dirty="0">
                <a:latin typeface="Arial"/>
                <a:cs typeface="Arial"/>
              </a:rPr>
              <a:t> contact kan </a:t>
            </a:r>
            <a:r>
              <a:rPr lang="fr-FR" sz="1800" dirty="0" err="1">
                <a:latin typeface="Arial"/>
                <a:cs typeface="Arial"/>
              </a:rPr>
              <a:t>nemen</a:t>
            </a:r>
            <a:r>
              <a:rPr lang="fr-FR" sz="1800" dirty="0">
                <a:latin typeface="Arial"/>
                <a:cs typeface="Arial"/>
              </a:rPr>
              <a:t> met Cohezio </a:t>
            </a:r>
            <a:r>
              <a:rPr lang="fr-FR" sz="1800" dirty="0" err="1">
                <a:latin typeface="Arial"/>
                <a:cs typeface="Arial"/>
              </a:rPr>
              <a:t>voor</a:t>
            </a:r>
            <a:r>
              <a:rPr lang="fr-FR" sz="1800" dirty="0">
                <a:latin typeface="Arial"/>
                <a:cs typeface="Arial"/>
              </a:rPr>
              <a:t> het </a:t>
            </a:r>
            <a:r>
              <a:rPr lang="fr-FR" sz="1800" dirty="0" err="1">
                <a:latin typeface="Arial"/>
                <a:cs typeface="Arial"/>
              </a:rPr>
              <a:t>verderzetten</a:t>
            </a:r>
            <a:r>
              <a:rPr lang="fr-FR" sz="1800" dirty="0">
                <a:latin typeface="Arial"/>
                <a:cs typeface="Arial"/>
              </a:rPr>
              <a:t> van </a:t>
            </a:r>
            <a:r>
              <a:rPr lang="fr-FR" sz="1800" dirty="0" err="1">
                <a:latin typeface="Arial"/>
                <a:cs typeface="Arial"/>
              </a:rPr>
              <a:t>zijn</a:t>
            </a:r>
            <a:r>
              <a:rPr lang="fr-FR" sz="1800" dirty="0">
                <a:latin typeface="Arial"/>
                <a:cs typeface="Arial"/>
              </a:rPr>
              <a:t> </a:t>
            </a:r>
            <a:r>
              <a:rPr lang="fr-FR" sz="1800" dirty="0" err="1">
                <a:latin typeface="Arial"/>
                <a:cs typeface="Arial"/>
              </a:rPr>
              <a:t>vaccinatie</a:t>
            </a:r>
            <a:endParaRPr lang="fr-FR" sz="1800" dirty="0">
              <a:latin typeface="Arial"/>
              <a:cs typeface="Arial"/>
            </a:endParaRPr>
          </a:p>
        </p:txBody>
      </p:sp>
    </p:spTree>
    <p:extLst>
      <p:ext uri="{BB962C8B-B14F-4D97-AF65-F5344CB8AC3E}">
        <p14:creationId xmlns:p14="http://schemas.microsoft.com/office/powerpoint/2010/main" val="141900909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42923" y="370222"/>
            <a:ext cx="10515600" cy="672766"/>
          </a:xfrm>
        </p:spPr>
        <p:txBody>
          <a:bodyPr/>
          <a:lstStyle/>
          <a:p>
            <a:r>
              <a:rPr lang="fr-FR" sz="4000" dirty="0" err="1">
                <a:solidFill>
                  <a:srgbClr val="009FE3"/>
                </a:solidFill>
              </a:rPr>
              <a:t>Opvolging</a:t>
            </a:r>
            <a:r>
              <a:rPr lang="fr-FR" sz="4000" dirty="0">
                <a:solidFill>
                  <a:srgbClr val="009FE3"/>
                </a:solidFill>
              </a:rPr>
              <a:t> intradermo </a:t>
            </a:r>
            <a:r>
              <a:rPr lang="fr-FR" sz="4000" dirty="0" err="1">
                <a:solidFill>
                  <a:srgbClr val="009FE3"/>
                </a:solidFill>
              </a:rPr>
              <a:t>onderzoeken</a:t>
            </a:r>
            <a:endParaRPr lang="fr-FR" sz="4000" dirty="0">
              <a:solidFill>
                <a:srgbClr val="009FE3"/>
              </a:solidFill>
            </a:endParaRPr>
          </a:p>
        </p:txBody>
      </p:sp>
      <p:sp>
        <p:nvSpPr>
          <p:cNvPr id="3" name="Espace réservé du texte 2"/>
          <p:cNvSpPr>
            <a:spLocks noGrp="1"/>
          </p:cNvSpPr>
          <p:nvPr>
            <p:ph type="body" sz="quarter" idx="10"/>
          </p:nvPr>
        </p:nvSpPr>
        <p:spPr>
          <a:xfrm>
            <a:off x="542923" y="1271016"/>
            <a:ext cx="10515600" cy="5428722"/>
          </a:xfrm>
        </p:spPr>
        <p:txBody>
          <a:bodyPr/>
          <a:lstStyle/>
          <a:p>
            <a:r>
              <a:rPr lang="fr-FR" sz="1800" dirty="0">
                <a:latin typeface="Arial"/>
                <a:ea typeface="+mn-ea"/>
                <a:cs typeface="Arial"/>
              </a:rPr>
              <a:t>De </a:t>
            </a:r>
            <a:r>
              <a:rPr lang="fr-FR" sz="1800" dirty="0" err="1">
                <a:latin typeface="Arial"/>
                <a:ea typeface="+mn-ea"/>
                <a:cs typeface="Arial"/>
              </a:rPr>
              <a:t>aflezing</a:t>
            </a:r>
            <a:r>
              <a:rPr lang="fr-FR" sz="1800" dirty="0">
                <a:latin typeface="Arial"/>
                <a:ea typeface="+mn-ea"/>
                <a:cs typeface="Arial"/>
              </a:rPr>
              <a:t> </a:t>
            </a:r>
            <a:r>
              <a:rPr lang="fr-FR" sz="1800" dirty="0" err="1">
                <a:latin typeface="Arial"/>
                <a:ea typeface="+mn-ea"/>
                <a:cs typeface="Arial"/>
              </a:rPr>
              <a:t>gebeurt</a:t>
            </a:r>
            <a:r>
              <a:rPr lang="fr-FR" sz="1800" dirty="0">
                <a:latin typeface="Arial"/>
                <a:ea typeface="+mn-ea"/>
                <a:cs typeface="Arial"/>
              </a:rPr>
              <a:t> </a:t>
            </a:r>
            <a:r>
              <a:rPr lang="fr-FR" sz="1800" dirty="0" err="1">
                <a:latin typeface="Arial"/>
                <a:ea typeface="+mn-ea"/>
                <a:cs typeface="Arial"/>
              </a:rPr>
              <a:t>bij</a:t>
            </a:r>
            <a:r>
              <a:rPr lang="fr-FR" sz="1800" dirty="0">
                <a:latin typeface="Arial"/>
                <a:ea typeface="+mn-ea"/>
                <a:cs typeface="Arial"/>
              </a:rPr>
              <a:t> </a:t>
            </a:r>
            <a:r>
              <a:rPr lang="fr-FR" sz="1800" dirty="0" err="1">
                <a:latin typeface="Arial"/>
                <a:ea typeface="+mn-ea"/>
                <a:cs typeface="Arial"/>
              </a:rPr>
              <a:t>voorkeur</a:t>
            </a:r>
            <a:r>
              <a:rPr lang="fr-FR" sz="1800" dirty="0">
                <a:latin typeface="Arial"/>
                <a:ea typeface="+mn-ea"/>
                <a:cs typeface="Arial"/>
              </a:rPr>
              <a:t> </a:t>
            </a:r>
            <a:r>
              <a:rPr lang="fr-FR" sz="1800" dirty="0" err="1">
                <a:latin typeface="Arial"/>
                <a:ea typeface="+mn-ea"/>
                <a:cs typeface="Arial"/>
              </a:rPr>
              <a:t>collectief</a:t>
            </a:r>
            <a:r>
              <a:rPr lang="fr-FR" sz="1800" dirty="0">
                <a:latin typeface="Arial"/>
                <a:ea typeface="+mn-ea"/>
                <a:cs typeface="Arial"/>
              </a:rPr>
              <a:t>, </a:t>
            </a:r>
            <a:r>
              <a:rPr lang="fr-FR" sz="1800" b="1" dirty="0">
                <a:latin typeface="Arial"/>
                <a:ea typeface="+mn-ea"/>
                <a:cs typeface="Arial"/>
              </a:rPr>
              <a:t>3-5 </a:t>
            </a:r>
            <a:r>
              <a:rPr lang="fr-FR" sz="1800" b="1" dirty="0" err="1">
                <a:latin typeface="Arial"/>
                <a:ea typeface="+mn-ea"/>
                <a:cs typeface="Arial"/>
              </a:rPr>
              <a:t>dagen</a:t>
            </a:r>
            <a:r>
              <a:rPr lang="fr-FR" sz="1800" b="1" dirty="0">
                <a:latin typeface="Arial"/>
                <a:ea typeface="+mn-ea"/>
                <a:cs typeface="Arial"/>
              </a:rPr>
              <a:t> na de </a:t>
            </a:r>
            <a:r>
              <a:rPr lang="fr-FR" sz="1800" b="1" dirty="0" err="1">
                <a:latin typeface="Arial"/>
                <a:ea typeface="+mn-ea"/>
                <a:cs typeface="Arial"/>
              </a:rPr>
              <a:t>plaatsing</a:t>
            </a:r>
            <a:r>
              <a:rPr lang="fr-FR" sz="1800" dirty="0">
                <a:latin typeface="Arial"/>
                <a:ea typeface="+mn-ea"/>
                <a:cs typeface="Arial"/>
              </a:rPr>
              <a:t>, </a:t>
            </a:r>
            <a:r>
              <a:rPr lang="fr-FR" sz="1800" dirty="0" err="1">
                <a:latin typeface="Arial"/>
                <a:ea typeface="+mn-ea"/>
                <a:cs typeface="Arial"/>
              </a:rPr>
              <a:t>door</a:t>
            </a:r>
            <a:r>
              <a:rPr lang="fr-FR" sz="1800" dirty="0">
                <a:latin typeface="Arial"/>
                <a:ea typeface="+mn-ea"/>
                <a:cs typeface="Arial"/>
              </a:rPr>
              <a:t> </a:t>
            </a:r>
            <a:r>
              <a:rPr lang="fr-FR" sz="1800" dirty="0" err="1">
                <a:latin typeface="Arial"/>
                <a:ea typeface="+mn-ea"/>
                <a:cs typeface="Arial"/>
              </a:rPr>
              <a:t>een</a:t>
            </a:r>
            <a:r>
              <a:rPr lang="fr-FR" sz="1800" dirty="0">
                <a:latin typeface="Arial"/>
                <a:ea typeface="+mn-ea"/>
                <a:cs typeface="Arial"/>
              </a:rPr>
              <a:t> </a:t>
            </a:r>
            <a:r>
              <a:rPr lang="fr-FR" sz="1800" dirty="0" err="1">
                <a:latin typeface="Arial"/>
                <a:ea typeface="+mn-ea"/>
                <a:cs typeface="Arial"/>
              </a:rPr>
              <a:t>medewerker</a:t>
            </a:r>
            <a:r>
              <a:rPr lang="fr-FR" sz="1800" dirty="0">
                <a:latin typeface="Arial"/>
                <a:ea typeface="+mn-ea"/>
                <a:cs typeface="Arial"/>
              </a:rPr>
              <a:t> van de </a:t>
            </a:r>
            <a:r>
              <a:rPr lang="fr-FR" sz="1800" dirty="0" err="1">
                <a:latin typeface="Arial"/>
                <a:ea typeface="+mn-ea"/>
                <a:cs typeface="Arial"/>
              </a:rPr>
              <a:t>school</a:t>
            </a:r>
            <a:r>
              <a:rPr lang="fr-FR" sz="1800" dirty="0">
                <a:latin typeface="Arial"/>
                <a:ea typeface="+mn-ea"/>
                <a:cs typeface="Arial"/>
              </a:rPr>
              <a:t>.</a:t>
            </a:r>
          </a:p>
          <a:p>
            <a:pPr marL="0" indent="0">
              <a:buNone/>
            </a:pPr>
            <a:endParaRPr lang="fr-FR" sz="1800" dirty="0">
              <a:latin typeface="Arial"/>
              <a:ea typeface="+mn-ea"/>
              <a:cs typeface="Arial"/>
            </a:endParaRPr>
          </a:p>
          <a:p>
            <a:r>
              <a:rPr lang="fr-FR" sz="1800" dirty="0" err="1">
                <a:latin typeface="Arial"/>
                <a:ea typeface="+mn-ea"/>
                <a:cs typeface="Arial"/>
              </a:rPr>
              <a:t>Bezorg</a:t>
            </a:r>
            <a:r>
              <a:rPr lang="fr-FR" sz="1800" dirty="0">
                <a:latin typeface="Arial"/>
                <a:ea typeface="+mn-ea"/>
                <a:cs typeface="Arial"/>
              </a:rPr>
              <a:t> de </a:t>
            </a:r>
            <a:r>
              <a:rPr lang="fr-FR" sz="1800" b="1" dirty="0" err="1">
                <a:latin typeface="Arial"/>
                <a:ea typeface="+mn-ea"/>
                <a:cs typeface="Arial"/>
              </a:rPr>
              <a:t>resultaten</a:t>
            </a:r>
            <a:r>
              <a:rPr lang="fr-FR" sz="1800" dirty="0">
                <a:latin typeface="Arial"/>
                <a:ea typeface="+mn-ea"/>
                <a:cs typeface="Arial"/>
              </a:rPr>
              <a:t> </a:t>
            </a:r>
            <a:r>
              <a:rPr lang="fr-FR" sz="1800" dirty="0" err="1">
                <a:latin typeface="Arial"/>
                <a:ea typeface="+mn-ea"/>
                <a:cs typeface="Arial"/>
              </a:rPr>
              <a:t>aan</a:t>
            </a:r>
            <a:r>
              <a:rPr lang="fr-FR" sz="1800" dirty="0">
                <a:latin typeface="Arial"/>
                <a:ea typeface="+mn-ea"/>
                <a:cs typeface="Arial"/>
              </a:rPr>
              <a:t> de </a:t>
            </a:r>
            <a:r>
              <a:rPr lang="fr-FR" sz="1800" dirty="0" err="1">
                <a:latin typeface="Arial"/>
                <a:ea typeface="+mn-ea"/>
                <a:cs typeface="Arial"/>
              </a:rPr>
              <a:t>verpleegkundige</a:t>
            </a:r>
            <a:r>
              <a:rPr lang="fr-FR" sz="1800" dirty="0">
                <a:latin typeface="Arial"/>
                <a:ea typeface="+mn-ea"/>
                <a:cs typeface="Arial"/>
              </a:rPr>
              <a:t> </a:t>
            </a:r>
            <a:r>
              <a:rPr lang="fr-FR" sz="1800" b="1" dirty="0" err="1">
                <a:latin typeface="Arial"/>
                <a:ea typeface="+mn-ea"/>
                <a:cs typeface="Arial"/>
              </a:rPr>
              <a:t>ten</a:t>
            </a:r>
            <a:r>
              <a:rPr lang="fr-FR" sz="1800" b="1" dirty="0">
                <a:latin typeface="Arial"/>
                <a:ea typeface="+mn-ea"/>
                <a:cs typeface="Arial"/>
              </a:rPr>
              <a:t> </a:t>
            </a:r>
            <a:r>
              <a:rPr lang="fr-FR" sz="1800" b="1" dirty="0" err="1">
                <a:latin typeface="Arial"/>
                <a:ea typeface="+mn-ea"/>
                <a:cs typeface="Arial"/>
              </a:rPr>
              <a:t>laatste</a:t>
            </a:r>
            <a:r>
              <a:rPr lang="fr-FR" sz="1800" b="1" dirty="0">
                <a:latin typeface="Arial"/>
                <a:ea typeface="+mn-ea"/>
                <a:cs typeface="Arial"/>
              </a:rPr>
              <a:t> 10 </a:t>
            </a:r>
            <a:r>
              <a:rPr lang="fr-FR" sz="1800" b="1" dirty="0" err="1">
                <a:latin typeface="Arial"/>
                <a:ea typeface="+mn-ea"/>
                <a:cs typeface="Arial"/>
              </a:rPr>
              <a:t>dagen</a:t>
            </a:r>
            <a:r>
              <a:rPr lang="fr-FR" sz="1800" b="1" dirty="0">
                <a:latin typeface="Arial"/>
                <a:ea typeface="+mn-ea"/>
                <a:cs typeface="Arial"/>
              </a:rPr>
              <a:t> </a:t>
            </a:r>
            <a:r>
              <a:rPr lang="fr-FR" sz="1800" dirty="0">
                <a:latin typeface="Arial"/>
                <a:ea typeface="+mn-ea"/>
                <a:cs typeface="Arial"/>
              </a:rPr>
              <a:t>na het onderzoek</a:t>
            </a:r>
          </a:p>
          <a:p>
            <a:pPr lvl="1"/>
            <a:r>
              <a:rPr lang="fr-FR" sz="1800" dirty="0">
                <a:latin typeface="Arial"/>
                <a:cs typeface="Arial"/>
              </a:rPr>
              <a:t>Via de </a:t>
            </a:r>
            <a:r>
              <a:rPr lang="fr-FR" sz="1800" dirty="0" err="1">
                <a:latin typeface="Arial"/>
                <a:cs typeface="Arial"/>
              </a:rPr>
              <a:t>template</a:t>
            </a:r>
            <a:r>
              <a:rPr lang="fr-FR" sz="1800" dirty="0">
                <a:latin typeface="Arial"/>
                <a:cs typeface="Arial"/>
              </a:rPr>
              <a:t> die ter </a:t>
            </a:r>
            <a:r>
              <a:rPr lang="fr-FR" sz="1800" dirty="0" err="1">
                <a:latin typeface="Arial"/>
                <a:cs typeface="Arial"/>
              </a:rPr>
              <a:t>beschikking</a:t>
            </a:r>
            <a:r>
              <a:rPr lang="fr-FR" sz="1800" dirty="0">
                <a:latin typeface="Arial"/>
                <a:cs typeface="Arial"/>
              </a:rPr>
              <a:t> </a:t>
            </a:r>
            <a:r>
              <a:rPr lang="fr-FR" sz="1800" dirty="0" err="1">
                <a:latin typeface="Arial"/>
                <a:cs typeface="Arial"/>
              </a:rPr>
              <a:t>gesteld</a:t>
            </a:r>
            <a:r>
              <a:rPr lang="fr-FR" sz="1800" dirty="0">
                <a:latin typeface="Arial"/>
                <a:cs typeface="Arial"/>
              </a:rPr>
              <a:t> </a:t>
            </a:r>
            <a:r>
              <a:rPr lang="fr-FR" sz="1800" dirty="0" err="1">
                <a:latin typeface="Arial"/>
                <a:cs typeface="Arial"/>
              </a:rPr>
              <a:t>wordt</a:t>
            </a:r>
            <a:r>
              <a:rPr lang="fr-FR" sz="1800" dirty="0">
                <a:latin typeface="Arial"/>
                <a:cs typeface="Arial"/>
              </a:rPr>
              <a:t> </a:t>
            </a:r>
            <a:r>
              <a:rPr lang="fr-FR" sz="1800" dirty="0" err="1">
                <a:latin typeface="Arial"/>
                <a:cs typeface="Arial"/>
              </a:rPr>
              <a:t>door</a:t>
            </a:r>
            <a:r>
              <a:rPr lang="fr-FR" sz="1800" dirty="0">
                <a:latin typeface="Arial"/>
                <a:cs typeface="Arial"/>
              </a:rPr>
              <a:t> Cohezio. </a:t>
            </a:r>
          </a:p>
          <a:p>
            <a:pPr marL="457200" lvl="1" indent="0">
              <a:buNone/>
            </a:pPr>
            <a:endParaRPr lang="fr-FR" sz="1800" dirty="0">
              <a:latin typeface="Arial"/>
              <a:cs typeface="Arial"/>
            </a:endParaRPr>
          </a:p>
          <a:p>
            <a:pPr>
              <a:buFont typeface="Arial" panose="020B0604020202020204" pitchFamily="34" charset="0"/>
              <a:buChar char="•"/>
            </a:pPr>
            <a:r>
              <a:rPr lang="fr-FR" sz="1800" b="1" dirty="0" err="1">
                <a:latin typeface="Arial"/>
                <a:ea typeface="+mn-ea"/>
                <a:cs typeface="Arial"/>
              </a:rPr>
              <a:t>Afwijkend</a:t>
            </a:r>
            <a:r>
              <a:rPr lang="fr-FR" sz="1800" b="1" dirty="0">
                <a:latin typeface="Arial"/>
                <a:ea typeface="+mn-ea"/>
                <a:cs typeface="Arial"/>
              </a:rPr>
              <a:t> </a:t>
            </a:r>
            <a:r>
              <a:rPr lang="fr-FR" sz="1800" b="1" dirty="0" err="1">
                <a:latin typeface="Arial"/>
                <a:ea typeface="+mn-ea"/>
                <a:cs typeface="Arial"/>
              </a:rPr>
              <a:t>resultaat</a:t>
            </a:r>
            <a:r>
              <a:rPr lang="fr-FR" sz="1800" b="1" dirty="0">
                <a:latin typeface="Arial"/>
                <a:ea typeface="+mn-ea"/>
                <a:cs typeface="Arial"/>
              </a:rPr>
              <a:t> </a:t>
            </a:r>
            <a:r>
              <a:rPr lang="fr-FR" sz="1800" dirty="0">
                <a:latin typeface="Arial"/>
                <a:ea typeface="+mn-ea"/>
                <a:cs typeface="Arial"/>
              </a:rPr>
              <a:t>intradermo</a:t>
            </a:r>
          </a:p>
          <a:p>
            <a:pPr lvl="1">
              <a:buFont typeface="Arial" panose="020B0604020202020204" pitchFamily="34" charset="0"/>
              <a:buChar char="•"/>
            </a:pPr>
            <a:r>
              <a:rPr lang="fr-FR" sz="1800" dirty="0" err="1">
                <a:latin typeface="Arial"/>
                <a:cs typeface="Arial"/>
              </a:rPr>
              <a:t>Enkel</a:t>
            </a:r>
            <a:r>
              <a:rPr lang="fr-FR" sz="1800" dirty="0">
                <a:latin typeface="Arial"/>
                <a:cs typeface="Arial"/>
              </a:rPr>
              <a:t> </a:t>
            </a:r>
            <a:r>
              <a:rPr lang="fr-FR" sz="1800" dirty="0" err="1">
                <a:latin typeface="Arial"/>
                <a:cs typeface="Arial"/>
              </a:rPr>
              <a:t>een</a:t>
            </a:r>
            <a:r>
              <a:rPr lang="fr-FR" sz="1800" dirty="0">
                <a:latin typeface="Arial"/>
                <a:cs typeface="Arial"/>
              </a:rPr>
              <a:t> </a:t>
            </a:r>
            <a:r>
              <a:rPr lang="fr-FR" sz="1800" dirty="0" err="1">
                <a:latin typeface="Arial"/>
                <a:cs typeface="Arial"/>
              </a:rPr>
              <a:t>foto</a:t>
            </a:r>
            <a:r>
              <a:rPr lang="fr-FR" sz="1800" dirty="0">
                <a:latin typeface="Arial"/>
                <a:cs typeface="Arial"/>
              </a:rPr>
              <a:t> </a:t>
            </a:r>
            <a:r>
              <a:rPr lang="fr-FR" sz="1800" dirty="0" err="1">
                <a:latin typeface="Arial"/>
                <a:cs typeface="Arial"/>
              </a:rPr>
              <a:t>doormailen</a:t>
            </a:r>
            <a:r>
              <a:rPr lang="fr-FR" sz="1800" dirty="0">
                <a:latin typeface="Arial"/>
                <a:cs typeface="Arial"/>
              </a:rPr>
              <a:t> </a:t>
            </a:r>
            <a:r>
              <a:rPr lang="fr-FR" sz="1800" dirty="0" err="1">
                <a:latin typeface="Arial"/>
                <a:cs typeface="Arial"/>
              </a:rPr>
              <a:t>is</a:t>
            </a:r>
            <a:r>
              <a:rPr lang="fr-FR" sz="1800" dirty="0">
                <a:latin typeface="Arial"/>
                <a:cs typeface="Arial"/>
              </a:rPr>
              <a:t> </a:t>
            </a:r>
            <a:r>
              <a:rPr lang="fr-FR" sz="1800" dirty="0" err="1">
                <a:latin typeface="Arial"/>
                <a:cs typeface="Arial"/>
              </a:rPr>
              <a:t>geen</a:t>
            </a:r>
            <a:r>
              <a:rPr lang="fr-FR" sz="1800" dirty="0">
                <a:latin typeface="Arial"/>
                <a:cs typeface="Arial"/>
              </a:rPr>
              <a:t> </a:t>
            </a:r>
            <a:r>
              <a:rPr lang="fr-FR" sz="1800" dirty="0" err="1">
                <a:latin typeface="Arial"/>
                <a:cs typeface="Arial"/>
              </a:rPr>
              <a:t>meerwaarde</a:t>
            </a:r>
            <a:r>
              <a:rPr lang="fr-FR" sz="1800" dirty="0">
                <a:latin typeface="Arial"/>
                <a:cs typeface="Arial"/>
              </a:rPr>
              <a:t> → </a:t>
            </a:r>
            <a:r>
              <a:rPr lang="fr-FR" sz="1800" dirty="0" err="1">
                <a:latin typeface="Arial"/>
                <a:cs typeface="Arial"/>
              </a:rPr>
              <a:t>vul</a:t>
            </a:r>
            <a:r>
              <a:rPr lang="fr-FR" sz="1800" dirty="0">
                <a:latin typeface="Arial"/>
                <a:cs typeface="Arial"/>
              </a:rPr>
              <a:t>  </a:t>
            </a:r>
            <a:r>
              <a:rPr lang="fr-FR" sz="1800" dirty="0" err="1">
                <a:latin typeface="Arial"/>
                <a:cs typeface="Arial"/>
              </a:rPr>
              <a:t>zeker</a:t>
            </a:r>
            <a:r>
              <a:rPr lang="fr-FR" sz="1800" dirty="0">
                <a:latin typeface="Arial"/>
                <a:cs typeface="Arial"/>
              </a:rPr>
              <a:t> de </a:t>
            </a:r>
            <a:r>
              <a:rPr lang="fr-FR" sz="1800" dirty="0" err="1">
                <a:latin typeface="Arial"/>
                <a:cs typeface="Arial"/>
              </a:rPr>
              <a:t>template</a:t>
            </a:r>
            <a:r>
              <a:rPr lang="fr-FR" sz="1800" dirty="0">
                <a:latin typeface="Arial"/>
                <a:cs typeface="Arial"/>
              </a:rPr>
              <a:t> van Cohezio in.</a:t>
            </a:r>
          </a:p>
          <a:p>
            <a:pPr lvl="1">
              <a:buFont typeface="Arial" panose="020B0604020202020204" pitchFamily="34" charset="0"/>
              <a:buChar char="•"/>
            </a:pPr>
            <a:r>
              <a:rPr lang="fr-FR" sz="1800" dirty="0" err="1">
                <a:latin typeface="Arial"/>
                <a:cs typeface="Arial"/>
              </a:rPr>
              <a:t>Contacteer</a:t>
            </a:r>
            <a:r>
              <a:rPr lang="fr-FR" sz="1800" dirty="0">
                <a:latin typeface="Arial"/>
                <a:cs typeface="Arial"/>
              </a:rPr>
              <a:t> Cohezio </a:t>
            </a:r>
            <a:r>
              <a:rPr lang="fr-FR" sz="1800" dirty="0" err="1">
                <a:latin typeface="Arial"/>
                <a:cs typeface="Arial"/>
              </a:rPr>
              <a:t>bij</a:t>
            </a:r>
            <a:r>
              <a:rPr lang="fr-FR" sz="1800" dirty="0">
                <a:latin typeface="Arial"/>
                <a:cs typeface="Arial"/>
              </a:rPr>
              <a:t> </a:t>
            </a:r>
            <a:r>
              <a:rPr lang="fr-FR" sz="1800" dirty="0" err="1">
                <a:latin typeface="Arial"/>
                <a:cs typeface="Arial"/>
              </a:rPr>
              <a:t>ongerustheid</a:t>
            </a:r>
            <a:r>
              <a:rPr lang="fr-FR" sz="1800" dirty="0">
                <a:latin typeface="Arial"/>
                <a:cs typeface="Arial"/>
              </a:rPr>
              <a:t>, </a:t>
            </a:r>
            <a:r>
              <a:rPr lang="fr-FR" sz="1800" dirty="0" err="1">
                <a:latin typeface="Arial"/>
                <a:cs typeface="Arial"/>
              </a:rPr>
              <a:t>vragen</a:t>
            </a:r>
            <a:r>
              <a:rPr lang="fr-FR" sz="1800" dirty="0">
                <a:latin typeface="Arial"/>
                <a:cs typeface="Arial"/>
              </a:rPr>
              <a:t>, …</a:t>
            </a:r>
          </a:p>
          <a:p>
            <a:pPr marL="457200" lvl="1" indent="0">
              <a:buNone/>
            </a:pPr>
            <a:endParaRPr lang="fr-FR" sz="1800" dirty="0">
              <a:latin typeface="Arial"/>
              <a:cs typeface="Arial"/>
            </a:endParaRPr>
          </a:p>
          <a:p>
            <a:pPr>
              <a:buFont typeface="Arial" panose="020B0604020202020204" pitchFamily="34" charset="0"/>
              <a:buChar char="•"/>
            </a:pPr>
            <a:r>
              <a:rPr lang="fr-FR" sz="1800" dirty="0" err="1">
                <a:latin typeface="Arial"/>
                <a:ea typeface="+mn-ea"/>
                <a:cs typeface="Arial"/>
              </a:rPr>
              <a:t>Geen</a:t>
            </a:r>
            <a:r>
              <a:rPr lang="fr-FR" sz="1800" dirty="0">
                <a:latin typeface="Arial"/>
                <a:ea typeface="+mn-ea"/>
                <a:cs typeface="Arial"/>
              </a:rPr>
              <a:t> </a:t>
            </a:r>
            <a:r>
              <a:rPr lang="fr-FR" sz="1800" dirty="0" err="1">
                <a:latin typeface="Arial"/>
                <a:ea typeface="+mn-ea"/>
                <a:cs typeface="Arial"/>
              </a:rPr>
              <a:t>resultaten</a:t>
            </a:r>
            <a:r>
              <a:rPr lang="fr-FR" sz="1800" dirty="0">
                <a:latin typeface="Arial"/>
                <a:ea typeface="+mn-ea"/>
                <a:cs typeface="Arial"/>
              </a:rPr>
              <a:t> na 10 </a:t>
            </a:r>
            <a:r>
              <a:rPr lang="fr-FR" sz="1800" dirty="0" err="1">
                <a:latin typeface="Arial"/>
                <a:ea typeface="+mn-ea"/>
                <a:cs typeface="Arial"/>
              </a:rPr>
              <a:t>dagen</a:t>
            </a:r>
            <a:r>
              <a:rPr lang="fr-FR" sz="1800" dirty="0">
                <a:latin typeface="Arial"/>
                <a:ea typeface="+mn-ea"/>
                <a:cs typeface="Arial"/>
              </a:rPr>
              <a:t>: de </a:t>
            </a:r>
            <a:r>
              <a:rPr lang="fr-FR" sz="1800" dirty="0" err="1">
                <a:latin typeface="Arial"/>
                <a:ea typeface="+mn-ea"/>
                <a:cs typeface="Arial"/>
              </a:rPr>
              <a:t>verpleegkundige</a:t>
            </a:r>
            <a:r>
              <a:rPr lang="fr-FR" sz="1800" dirty="0">
                <a:latin typeface="Arial"/>
                <a:ea typeface="+mn-ea"/>
                <a:cs typeface="Arial"/>
              </a:rPr>
              <a:t> </a:t>
            </a:r>
            <a:r>
              <a:rPr lang="fr-FR" sz="1800" dirty="0" err="1">
                <a:latin typeface="Arial"/>
                <a:ea typeface="+mn-ea"/>
                <a:cs typeface="Arial"/>
              </a:rPr>
              <a:t>stuurt</a:t>
            </a:r>
            <a:r>
              <a:rPr lang="fr-FR" sz="1800" dirty="0">
                <a:latin typeface="Arial"/>
                <a:ea typeface="+mn-ea"/>
                <a:cs typeface="Arial"/>
              </a:rPr>
              <a:t> </a:t>
            </a:r>
            <a:r>
              <a:rPr lang="fr-FR" sz="1800" dirty="0" err="1">
                <a:latin typeface="Arial"/>
                <a:ea typeface="+mn-ea"/>
                <a:cs typeface="Arial"/>
              </a:rPr>
              <a:t>een</a:t>
            </a:r>
            <a:r>
              <a:rPr lang="fr-FR" sz="1800" dirty="0">
                <a:latin typeface="Arial"/>
                <a:ea typeface="+mn-ea"/>
                <a:cs typeface="Arial"/>
              </a:rPr>
              <a:t> </a:t>
            </a:r>
            <a:r>
              <a:rPr lang="fr-FR" sz="1800" b="1" dirty="0" err="1">
                <a:latin typeface="Arial"/>
                <a:ea typeface="+mn-ea"/>
                <a:cs typeface="Arial"/>
              </a:rPr>
              <a:t>éénmalige</a:t>
            </a:r>
            <a:r>
              <a:rPr lang="fr-FR" sz="1800" b="1" dirty="0">
                <a:latin typeface="Arial"/>
                <a:ea typeface="+mn-ea"/>
                <a:cs typeface="Arial"/>
              </a:rPr>
              <a:t> </a:t>
            </a:r>
            <a:r>
              <a:rPr lang="fr-FR" sz="1800" b="1" dirty="0" err="1">
                <a:latin typeface="Arial"/>
                <a:ea typeface="+mn-ea"/>
                <a:cs typeface="Arial"/>
              </a:rPr>
              <a:t>reminder</a:t>
            </a:r>
            <a:endParaRPr lang="fr-FR" sz="1800" b="1" dirty="0">
              <a:latin typeface="Arial"/>
              <a:ea typeface="+mn-ea"/>
              <a:cs typeface="Arial"/>
            </a:endParaRPr>
          </a:p>
          <a:p>
            <a:pPr marL="457200" lvl="1" indent="0">
              <a:buNone/>
            </a:pPr>
            <a:endParaRPr lang="fr-FR" sz="1800" dirty="0">
              <a:latin typeface="Arial"/>
              <a:cs typeface="Arial"/>
            </a:endParaRPr>
          </a:p>
          <a:p>
            <a:pPr>
              <a:buFont typeface="Arial" panose="020B0604020202020204" pitchFamily="34" charset="0"/>
              <a:buChar char="•"/>
            </a:pPr>
            <a:endParaRPr lang="fr-FR" sz="2000" dirty="0"/>
          </a:p>
          <a:p>
            <a:pPr marL="457200" lvl="1" indent="0">
              <a:buNone/>
            </a:pPr>
            <a:endParaRPr lang="fr-FR" sz="1600" dirty="0"/>
          </a:p>
          <a:p>
            <a:pPr marL="0" indent="0">
              <a:buNone/>
            </a:pPr>
            <a:endParaRPr lang="fr-FR" sz="2000" dirty="0"/>
          </a:p>
          <a:p>
            <a:pPr marL="0" indent="0">
              <a:buNone/>
            </a:pPr>
            <a:endParaRPr lang="fr-FR" sz="2000" dirty="0"/>
          </a:p>
        </p:txBody>
      </p:sp>
    </p:spTree>
    <p:extLst>
      <p:ext uri="{BB962C8B-B14F-4D97-AF65-F5344CB8AC3E}">
        <p14:creationId xmlns:p14="http://schemas.microsoft.com/office/powerpoint/2010/main" val="83760610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br>
              <a:rPr lang="fr-FR" dirty="0"/>
            </a:br>
            <a:r>
              <a:rPr lang="fr-FR" dirty="0" err="1">
                <a:solidFill>
                  <a:srgbClr val="F39200"/>
                </a:solidFill>
                <a:latin typeface="Arial"/>
                <a:cs typeface="Arial"/>
              </a:rPr>
              <a:t>Operationale</a:t>
            </a:r>
            <a:r>
              <a:rPr lang="fr-FR" dirty="0">
                <a:solidFill>
                  <a:srgbClr val="F39200"/>
                </a:solidFill>
                <a:latin typeface="Arial"/>
                <a:cs typeface="Arial"/>
              </a:rPr>
              <a:t> </a:t>
            </a:r>
            <a:r>
              <a:rPr lang="fr-FR" dirty="0" err="1">
                <a:solidFill>
                  <a:srgbClr val="F39200"/>
                </a:solidFill>
                <a:latin typeface="Arial"/>
                <a:cs typeface="Arial"/>
              </a:rPr>
              <a:t>werking</a:t>
            </a:r>
          </a:p>
        </p:txBody>
      </p:sp>
    </p:spTree>
    <p:extLst>
      <p:ext uri="{BB962C8B-B14F-4D97-AF65-F5344CB8AC3E}">
        <p14:creationId xmlns:p14="http://schemas.microsoft.com/office/powerpoint/2010/main" val="373351501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61CB9-F2F1-8530-CEE1-C22F8E4DD8A7}"/>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3779B076-0BA6-68B3-5AC1-6266F08AA93F}"/>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5032847A-77F2-5263-0372-A67CAE834C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9" name="Espace réservé du contenu 3">
            <a:extLst>
              <a:ext uri="{FF2B5EF4-FFF2-40B4-BE49-F238E27FC236}">
                <a16:creationId xmlns:a16="http://schemas.microsoft.com/office/drawing/2014/main" id="{4D4B1D5D-42BC-C0B9-81C7-527706B13C41}"/>
              </a:ext>
            </a:extLst>
          </p:cNvPr>
          <p:cNvSpPr txBox="1">
            <a:spLocks/>
          </p:cNvSpPr>
          <p:nvPr/>
        </p:nvSpPr>
        <p:spPr>
          <a:xfrm>
            <a:off x="1297398" y="392112"/>
            <a:ext cx="9684327" cy="426595"/>
          </a:xfrm>
          <a:prstGeom prst="rect">
            <a:avLst/>
          </a:prstGeom>
        </p:spPr>
        <p:txBody>
          <a:bodyPr lIns="91440" tIns="45720" rIns="91440" bIns="4572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r>
              <a:rPr lang="en-US" sz="2400" b="1" cap="all" dirty="0" err="1">
                <a:latin typeface="Arial"/>
                <a:cs typeface="Arial"/>
              </a:rPr>
              <a:t>Operationeel</a:t>
            </a:r>
            <a:r>
              <a:rPr lang="en-US" sz="2400" b="1" cap="all" dirty="0">
                <a:latin typeface="Arial"/>
                <a:cs typeface="Arial"/>
              </a:rPr>
              <a:t> </a:t>
            </a:r>
            <a:r>
              <a:rPr lang="en-US" sz="2400" b="1" cap="all" dirty="0" err="1">
                <a:latin typeface="Arial"/>
                <a:cs typeface="Arial"/>
              </a:rPr>
              <a:t>deel</a:t>
            </a:r>
            <a:r>
              <a:rPr lang="en-US" sz="2400" b="1" cap="all" dirty="0">
                <a:latin typeface="Arial"/>
                <a:cs typeface="Arial"/>
              </a:rPr>
              <a:t> 1: planning</a:t>
            </a:r>
          </a:p>
        </p:txBody>
      </p:sp>
      <p:sp>
        <p:nvSpPr>
          <p:cNvPr id="12" name="Tekstvak 11">
            <a:extLst>
              <a:ext uri="{FF2B5EF4-FFF2-40B4-BE49-F238E27FC236}">
                <a16:creationId xmlns:a16="http://schemas.microsoft.com/office/drawing/2014/main" id="{F69FBB59-1A3E-DD12-DB42-3CB3937A8BA7}"/>
              </a:ext>
            </a:extLst>
          </p:cNvPr>
          <p:cNvSpPr txBox="1"/>
          <p:nvPr/>
        </p:nvSpPr>
        <p:spPr>
          <a:xfrm>
            <a:off x="1768810" y="1083000"/>
            <a:ext cx="10232479" cy="6159507"/>
          </a:xfrm>
          <a:prstGeom prst="rect">
            <a:avLst/>
          </a:prstGeom>
          <a:noFill/>
        </p:spPr>
        <p:txBody>
          <a:bodyPr wrap="square" lIns="91440" tIns="45720" rIns="91440" bIns="45720" rtlCol="0" anchor="t">
            <a:spAutoFit/>
          </a:bodyPr>
          <a:lstStyle/>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Eind maart </a:t>
            </a:r>
            <a:r>
              <a:rPr lang="nl-BE" sz="1600" dirty="0">
                <a:solidFill>
                  <a:srgbClr val="004070"/>
                </a:solidFill>
                <a:latin typeface="Arial"/>
                <a:ea typeface="Aptos" panose="020B0004020202020204" pitchFamily="34" charset="0"/>
                <a:cs typeface="Times New Roman" panose="02020603050405020304" pitchFamily="18" charset="0"/>
              </a:rPr>
              <a:t>zal u van de planner een mail ontvangen met de vraag om ons via de </a:t>
            </a:r>
            <a:r>
              <a:rPr lang="nl-BE" sz="1600" b="1" dirty="0" err="1">
                <a:solidFill>
                  <a:srgbClr val="004070"/>
                </a:solidFill>
                <a:latin typeface="Arial"/>
                <a:ea typeface="Aptos" panose="020B0004020202020204" pitchFamily="34" charset="0"/>
                <a:cs typeface="Times New Roman" panose="02020603050405020304" pitchFamily="18" charset="0"/>
              </a:rPr>
              <a:t>behoeftentabel</a:t>
            </a:r>
            <a:r>
              <a:rPr lang="nl-BE" sz="1600" dirty="0">
                <a:solidFill>
                  <a:srgbClr val="004070"/>
                </a:solidFill>
                <a:latin typeface="Arial"/>
                <a:ea typeface="Aptos" panose="020B0004020202020204" pitchFamily="34" charset="0"/>
                <a:cs typeface="Times New Roman" panose="02020603050405020304" pitchFamily="18" charset="0"/>
              </a:rPr>
              <a:t> de nodige gegevens te bezorgen.</a:t>
            </a:r>
          </a:p>
          <a:p>
            <a:pPr lvl="1">
              <a:lnSpc>
                <a:spcPct val="107000"/>
              </a:lnSpc>
              <a:spcAft>
                <a:spcPts val="800"/>
              </a:spcAft>
            </a:pPr>
            <a:r>
              <a:rPr lang="nl-BE" sz="1600" dirty="0">
                <a:solidFill>
                  <a:srgbClr val="004070"/>
                </a:solidFill>
                <a:latin typeface="Arial"/>
                <a:ea typeface="Aptos" panose="020B0004020202020204" pitchFamily="34" charset="0"/>
                <a:cs typeface="Times New Roman" panose="02020603050405020304" pitchFamily="18" charset="0"/>
              </a:rPr>
              <a:t>	- Naam van de school</a:t>
            </a:r>
          </a:p>
          <a:p>
            <a:pPr lvl="1">
              <a:lnSpc>
                <a:spcPct val="107000"/>
              </a:lnSpc>
              <a:spcAft>
                <a:spcPts val="800"/>
              </a:spcAft>
            </a:pPr>
            <a:r>
              <a:rPr lang="nl-BE" sz="1600" dirty="0">
                <a:solidFill>
                  <a:srgbClr val="004070"/>
                </a:solidFill>
                <a:latin typeface="Arial"/>
                <a:ea typeface="Aptos" panose="020B0004020202020204" pitchFamily="34" charset="0"/>
                <a:cs typeface="Times New Roman" panose="02020603050405020304" pitchFamily="18" charset="0"/>
              </a:rPr>
              <a:t>	- Adres</a:t>
            </a:r>
          </a:p>
          <a:p>
            <a:pPr lvl="1">
              <a:lnSpc>
                <a:spcPct val="107000"/>
              </a:lnSpc>
              <a:spcAft>
                <a:spcPts val="800"/>
              </a:spcAft>
            </a:pPr>
            <a:r>
              <a:rPr lang="nl-BE" sz="1600" dirty="0">
                <a:solidFill>
                  <a:srgbClr val="004070"/>
                </a:solidFill>
                <a:latin typeface="Arial"/>
                <a:ea typeface="Aptos" panose="020B0004020202020204" pitchFamily="34" charset="0"/>
                <a:cs typeface="Times New Roman" panose="02020603050405020304" pitchFamily="18" charset="0"/>
              </a:rPr>
              <a:t>	- Plaats onderzoek</a:t>
            </a:r>
          </a:p>
          <a:p>
            <a:pPr lvl="1">
              <a:lnSpc>
                <a:spcPct val="107000"/>
              </a:lnSpc>
              <a:spcAft>
                <a:spcPts val="800"/>
              </a:spcAft>
            </a:pPr>
            <a:r>
              <a:rPr lang="nl-BE" sz="1600" dirty="0">
                <a:solidFill>
                  <a:srgbClr val="004070"/>
                </a:solidFill>
                <a:latin typeface="Arial"/>
                <a:ea typeface="Aptos" panose="020B0004020202020204" pitchFamily="34" charset="0"/>
                <a:cs typeface="Times New Roman" panose="02020603050405020304" pitchFamily="18" charset="0"/>
              </a:rPr>
              <a:t>	- Opleiding</a:t>
            </a:r>
          </a:p>
          <a:p>
            <a:pPr lvl="1">
              <a:lnSpc>
                <a:spcPct val="107000"/>
              </a:lnSpc>
              <a:spcAft>
                <a:spcPts val="800"/>
              </a:spcAft>
            </a:pPr>
            <a:r>
              <a:rPr lang="nl-BE" sz="1600" dirty="0">
                <a:solidFill>
                  <a:srgbClr val="004070"/>
                </a:solidFill>
                <a:latin typeface="Arial"/>
                <a:ea typeface="Aptos" panose="020B0004020202020204" pitchFamily="34" charset="0"/>
                <a:cs typeface="Times New Roman" panose="02020603050405020304" pitchFamily="18" charset="0"/>
              </a:rPr>
              <a:t>	- Startdatum stage</a:t>
            </a:r>
          </a:p>
          <a:p>
            <a:pPr lvl="1">
              <a:lnSpc>
                <a:spcPct val="107000"/>
              </a:lnSpc>
              <a:spcAft>
                <a:spcPts val="800"/>
              </a:spcAft>
            </a:pPr>
            <a:r>
              <a:rPr lang="nl-BE" sz="1600" dirty="0">
                <a:solidFill>
                  <a:srgbClr val="004070"/>
                </a:solidFill>
                <a:latin typeface="Arial"/>
                <a:ea typeface="Aptos" panose="020B0004020202020204" pitchFamily="34" charset="0"/>
                <a:cs typeface="Times New Roman" panose="02020603050405020304" pitchFamily="18" charset="0"/>
              </a:rPr>
              <a:t>	- Aantal leerlingen</a:t>
            </a:r>
          </a:p>
          <a:p>
            <a:pPr lvl="1">
              <a:lnSpc>
                <a:spcPct val="107000"/>
              </a:lnSpc>
              <a:spcAft>
                <a:spcPts val="800"/>
              </a:spcAft>
            </a:pPr>
            <a:r>
              <a:rPr lang="nl-BE" sz="1600" dirty="0">
                <a:solidFill>
                  <a:srgbClr val="004070"/>
                </a:solidFill>
                <a:latin typeface="Arial"/>
                <a:ea typeface="Aptos" panose="020B0004020202020204" pitchFamily="34" charset="0"/>
                <a:cs typeface="Times New Roman" panose="02020603050405020304" pitchFamily="18" charset="0"/>
              </a:rPr>
              <a:t>	- Opmerkingen</a:t>
            </a:r>
          </a:p>
          <a:p>
            <a:pPr lvl="1">
              <a:lnSpc>
                <a:spcPct val="107000"/>
              </a:lnSpc>
              <a:spcAft>
                <a:spcPts val="800"/>
              </a:spcAft>
            </a:pPr>
            <a:endParaRPr lang="nl-BE" sz="1600" dirty="0">
              <a:solidFill>
                <a:srgbClr val="004070"/>
              </a:solidFill>
              <a:latin typeface="Arial"/>
              <a:ea typeface="Aptos" panose="020B0004020202020204" pitchFamily="34" charset="0"/>
              <a:cs typeface="Times New Roman"/>
            </a:endParaRPr>
          </a:p>
          <a:p>
            <a:pPr marL="742950" lvl="1" indent="-285750">
              <a:lnSpc>
                <a:spcPct val="107000"/>
              </a:lnSpc>
              <a:spcAft>
                <a:spcPts val="800"/>
              </a:spcAft>
              <a:buFont typeface="Wingdings" panose="05000000000000000000" pitchFamily="2" charset="2"/>
              <a:buChar char="§"/>
            </a:pPr>
            <a:r>
              <a:rPr lang="nl-BE" sz="1600" dirty="0">
                <a:solidFill>
                  <a:srgbClr val="004070"/>
                </a:solidFill>
                <a:effectLst/>
                <a:highlight>
                  <a:srgbClr val="FFFF00"/>
                </a:highlight>
                <a:latin typeface="Arial"/>
                <a:ea typeface="Aptos" panose="020B0004020202020204" pitchFamily="34" charset="0"/>
                <a:cs typeface="Times New Roman"/>
              </a:rPr>
              <a:t>Wanneer de b</a:t>
            </a:r>
            <a:r>
              <a:rPr lang="nl-BE" sz="1600" dirty="0">
                <a:solidFill>
                  <a:srgbClr val="004070"/>
                </a:solidFill>
                <a:highlight>
                  <a:srgbClr val="FFFF00"/>
                </a:highlight>
                <a:latin typeface="Arial"/>
                <a:ea typeface="Aptos" panose="020B0004020202020204" pitchFamily="34" charset="0"/>
                <a:cs typeface="Times New Roman"/>
              </a:rPr>
              <a:t>ehoeften wijzigen, dient u dit zo spoedig mogelijk door te geven.</a:t>
            </a: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Alsook dient de </a:t>
            </a:r>
            <a:r>
              <a:rPr lang="nl-BE" sz="1600" dirty="0" err="1">
                <a:solidFill>
                  <a:srgbClr val="004070"/>
                </a:solidFill>
                <a:latin typeface="Arial"/>
                <a:ea typeface="Aptos" panose="020B0004020202020204" pitchFamily="34" charset="0"/>
                <a:cs typeface="Times New Roman"/>
              </a:rPr>
              <a:t>annulatietermijn</a:t>
            </a:r>
            <a:r>
              <a:rPr lang="nl-BE" sz="1600" dirty="0">
                <a:solidFill>
                  <a:srgbClr val="004070"/>
                </a:solidFill>
                <a:latin typeface="Arial"/>
                <a:ea typeface="Aptos" panose="020B0004020202020204" pitchFamily="34" charset="0"/>
                <a:cs typeface="Times New Roman"/>
              </a:rPr>
              <a:t> </a:t>
            </a:r>
            <a:r>
              <a:rPr lang="nl-BE" sz="1600" b="1" dirty="0">
                <a:solidFill>
                  <a:srgbClr val="004070"/>
                </a:solidFill>
                <a:latin typeface="Arial"/>
                <a:ea typeface="Aptos" panose="020B0004020202020204" pitchFamily="34" charset="0"/>
                <a:cs typeface="Times New Roman"/>
              </a:rPr>
              <a:t>van 2 weken </a:t>
            </a:r>
            <a:r>
              <a:rPr lang="nl-BE" sz="1600" dirty="0">
                <a:solidFill>
                  <a:srgbClr val="004070"/>
                </a:solidFill>
                <a:latin typeface="Arial"/>
                <a:ea typeface="Aptos" panose="020B0004020202020204" pitchFamily="34" charset="0"/>
                <a:cs typeface="Times New Roman"/>
              </a:rPr>
              <a:t>gerespecteerd te worden wanneer er niet genoeg leerlingen zich inschreven om ter plaatse te komen.</a:t>
            </a:r>
            <a:br>
              <a:rPr lang="nl-BE" sz="1600" dirty="0">
                <a:latin typeface="Arial"/>
                <a:ea typeface="Aptos" panose="020B0004020202020204" pitchFamily="34" charset="0"/>
                <a:cs typeface="Times New Roman"/>
              </a:rPr>
            </a:br>
            <a:endParaRPr lang="nl-BE" sz="1600" dirty="0">
              <a:solidFill>
                <a:srgbClr val="004070"/>
              </a:solidFill>
              <a:latin typeface="Arial"/>
              <a:ea typeface="Aptos" panose="020B0004020202020204" pitchFamily="34" charset="0"/>
              <a:cs typeface="Times New Roman"/>
            </a:endParaRPr>
          </a:p>
          <a:p>
            <a:pPr marL="742950" lvl="1" indent="-285750">
              <a:lnSpc>
                <a:spcPct val="107000"/>
              </a:lnSpc>
              <a:spcAft>
                <a:spcPts val="800"/>
              </a:spcAft>
              <a:buFont typeface="Wingdings" panose="05000000000000000000" pitchFamily="2" charset="2"/>
              <a:buChar char="§"/>
            </a:pPr>
            <a:r>
              <a:rPr lang="nl-BE" sz="1600" dirty="0">
                <a:latin typeface="Arial"/>
                <a:ea typeface="Aptos" panose="020B0004020202020204" pitchFamily="34" charset="0"/>
                <a:cs typeface="Times New Roman"/>
              </a:rPr>
              <a:t>U kan de planning bereiken via </a:t>
            </a:r>
            <a:r>
              <a:rPr lang="nl-BE" sz="1600" dirty="0">
                <a:latin typeface="Arial"/>
                <a:ea typeface="Aptos" panose="020B0004020202020204" pitchFamily="34" charset="0"/>
                <a:cs typeface="Times New Roman"/>
                <a:hlinkClick r:id="rId4"/>
              </a:rPr>
              <a:t>planning.vla@cohezio.be</a:t>
            </a:r>
            <a:r>
              <a:rPr lang="nl-BE" sz="1600" dirty="0">
                <a:latin typeface="Arial"/>
                <a:ea typeface="Aptos" panose="020B0004020202020204" pitchFamily="34" charset="0"/>
                <a:cs typeface="Times New Roman"/>
              </a:rPr>
              <a:t> of voor dringende zaken kan u bellen naar uw clientoperator.</a:t>
            </a:r>
          </a:p>
          <a:p>
            <a:pPr lvl="1">
              <a:lnSpc>
                <a:spcPct val="107000"/>
              </a:lnSpc>
              <a:spcAft>
                <a:spcPts val="800"/>
              </a:spcAft>
            </a:pPr>
            <a:endParaRPr lang="nl-BE" sz="1600" dirty="0">
              <a:ea typeface="Aptos" panose="020B0004020202020204" pitchFamily="34" charset="0"/>
              <a:cs typeface="Times New Roman" panose="02020603050405020304" pitchFamily="18" charset="0"/>
            </a:endParaRPr>
          </a:p>
          <a:p>
            <a:pPr lvl="1">
              <a:lnSpc>
                <a:spcPct val="107000"/>
              </a:lnSpc>
              <a:spcAft>
                <a:spcPts val="800"/>
              </a:spcAft>
            </a:pPr>
            <a:endParaRPr lang="nl-BE" sz="1600" dirty="0">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7232925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E9F015-3355-0E6E-0F44-1193BDC76C22}"/>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EF354E6C-76D0-2C0E-3935-7BE5CC1F4C59}"/>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BA141A4D-9954-65E4-2B42-6C82E4ECE7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65016"/>
            <a:ext cx="406400" cy="890898"/>
          </a:xfrm>
          <a:prstGeom prst="rect">
            <a:avLst/>
          </a:prstGeom>
        </p:spPr>
      </p:pic>
      <p:sp>
        <p:nvSpPr>
          <p:cNvPr id="11" name="Tekstvak 10">
            <a:extLst>
              <a:ext uri="{FF2B5EF4-FFF2-40B4-BE49-F238E27FC236}">
                <a16:creationId xmlns:a16="http://schemas.microsoft.com/office/drawing/2014/main" id="{D1F18CB1-45C4-DB40-2B6E-5B0B1517AF2B}"/>
              </a:ext>
            </a:extLst>
          </p:cNvPr>
          <p:cNvSpPr txBox="1"/>
          <p:nvPr/>
        </p:nvSpPr>
        <p:spPr>
          <a:xfrm>
            <a:off x="548670" y="341885"/>
            <a:ext cx="10096539" cy="461665"/>
          </a:xfrm>
          <a:prstGeom prst="rect">
            <a:avLst/>
          </a:prstGeom>
          <a:noFill/>
        </p:spPr>
        <p:txBody>
          <a:bodyPr wrap="square" lIns="91440" tIns="45720" rIns="91440" bIns="45720" rtlCol="0" anchor="t">
            <a:spAutoFit/>
          </a:bodyPr>
          <a:lstStyle/>
          <a:p>
            <a:r>
              <a:rPr lang="en-US" sz="2400" b="1" cap="all" err="1">
                <a:solidFill>
                  <a:srgbClr val="009FE3"/>
                </a:solidFill>
                <a:latin typeface="Arial"/>
                <a:cs typeface="Arial"/>
              </a:rPr>
              <a:t>Behoeftentabel</a:t>
            </a:r>
            <a:endParaRPr lang="nl-BE" sz="3200">
              <a:solidFill>
                <a:srgbClr val="009FE3"/>
              </a:solidFill>
              <a:latin typeface="Arial"/>
              <a:cs typeface="Arial"/>
            </a:endParaRPr>
          </a:p>
        </p:txBody>
      </p:sp>
      <p:pic>
        <p:nvPicPr>
          <p:cNvPr id="6" name="Picture 5">
            <a:extLst>
              <a:ext uri="{FF2B5EF4-FFF2-40B4-BE49-F238E27FC236}">
                <a16:creationId xmlns:a16="http://schemas.microsoft.com/office/drawing/2014/main" id="{A2C156A6-1997-6E47-A467-9BAD549D5FCC}"/>
              </a:ext>
            </a:extLst>
          </p:cNvPr>
          <p:cNvPicPr>
            <a:picLocks noChangeAspect="1"/>
          </p:cNvPicPr>
          <p:nvPr/>
        </p:nvPicPr>
        <p:blipFill>
          <a:blip r:embed="rId4"/>
          <a:stretch>
            <a:fillRect/>
          </a:stretch>
        </p:blipFill>
        <p:spPr>
          <a:xfrm>
            <a:off x="0" y="1796143"/>
            <a:ext cx="12192000" cy="3265714"/>
          </a:xfrm>
          <a:prstGeom prst="rect">
            <a:avLst/>
          </a:prstGeom>
        </p:spPr>
      </p:pic>
    </p:spTree>
    <p:extLst>
      <p:ext uri="{BB962C8B-B14F-4D97-AF65-F5344CB8AC3E}">
        <p14:creationId xmlns:p14="http://schemas.microsoft.com/office/powerpoint/2010/main" val="106140790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E9F015-3355-0E6E-0F44-1193BDC76C22}"/>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EF354E6C-76D0-2C0E-3935-7BE5CC1F4C59}"/>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BA141A4D-9954-65E4-2B42-6C82E4ECE7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9" name="Espace réservé du contenu 3">
            <a:extLst>
              <a:ext uri="{FF2B5EF4-FFF2-40B4-BE49-F238E27FC236}">
                <a16:creationId xmlns:a16="http://schemas.microsoft.com/office/drawing/2014/main" id="{0AB3684F-8701-857E-AA9E-12A0F1D6D911}"/>
              </a:ext>
            </a:extLst>
          </p:cNvPr>
          <p:cNvSpPr txBox="1">
            <a:spLocks/>
          </p:cNvSpPr>
          <p:nvPr/>
        </p:nvSpPr>
        <p:spPr>
          <a:xfrm>
            <a:off x="1297398" y="392112"/>
            <a:ext cx="9684327" cy="426595"/>
          </a:xfrm>
          <a:prstGeom prst="rect">
            <a:avLst/>
          </a:prstGeom>
        </p:spPr>
        <p:txBody>
          <a:bodyPr lIns="91440" tIns="45720" rIns="91440" bIns="4572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r>
              <a:rPr lang="en-US" sz="2400" b="1" cap="all" dirty="0" err="1">
                <a:latin typeface="Arial"/>
                <a:cs typeface="Arial"/>
              </a:rPr>
              <a:t>Operationeel</a:t>
            </a:r>
            <a:r>
              <a:rPr lang="en-US" sz="2400" b="1" cap="all" dirty="0">
                <a:latin typeface="Arial"/>
                <a:cs typeface="Arial"/>
              </a:rPr>
              <a:t> </a:t>
            </a:r>
            <a:r>
              <a:rPr lang="en-US" sz="2400" b="1" cap="all" dirty="0" err="1">
                <a:latin typeface="Arial"/>
                <a:cs typeface="Arial"/>
              </a:rPr>
              <a:t>deel</a:t>
            </a:r>
            <a:r>
              <a:rPr lang="en-US" sz="2400" b="1" cap="all" dirty="0">
                <a:latin typeface="Arial"/>
                <a:cs typeface="Arial"/>
              </a:rPr>
              <a:t> 1: planning</a:t>
            </a:r>
          </a:p>
        </p:txBody>
      </p:sp>
      <p:sp>
        <p:nvSpPr>
          <p:cNvPr id="12" name="Tekstvak 11">
            <a:extLst>
              <a:ext uri="{FF2B5EF4-FFF2-40B4-BE49-F238E27FC236}">
                <a16:creationId xmlns:a16="http://schemas.microsoft.com/office/drawing/2014/main" id="{A3393DC1-DD66-8C7F-4FD6-1963844D71F2}"/>
              </a:ext>
            </a:extLst>
          </p:cNvPr>
          <p:cNvSpPr txBox="1"/>
          <p:nvPr/>
        </p:nvSpPr>
        <p:spPr>
          <a:xfrm>
            <a:off x="1768810" y="605409"/>
            <a:ext cx="10232479" cy="6016904"/>
          </a:xfrm>
          <a:prstGeom prst="rect">
            <a:avLst/>
          </a:prstGeom>
          <a:noFill/>
        </p:spPr>
        <p:txBody>
          <a:bodyPr wrap="square" lIns="91440" tIns="45720" rIns="91440" bIns="45720" rtlCol="0" anchor="t">
            <a:spAutoFit/>
          </a:bodyPr>
          <a:lstStyle/>
          <a:p>
            <a:endParaRPr lang="nl-BE" sz="1600" dirty="0">
              <a:highlight>
                <a:srgbClr val="FFFF00"/>
              </a:highlight>
              <a:ea typeface="Aptos" panose="020B0004020202020204" pitchFamily="34" charset="0"/>
              <a:cs typeface="Times New Roman" panose="02020603050405020304" pitchFamily="18" charset="0"/>
            </a:endParaRPr>
          </a:p>
          <a:p>
            <a:endParaRPr lang="nl-BE" sz="1600" dirty="0">
              <a:solidFill>
                <a:srgbClr val="004070"/>
              </a:solidFill>
              <a:highlight>
                <a:srgbClr val="FFFF00"/>
              </a:highlight>
              <a:latin typeface="Arial"/>
              <a:ea typeface="Aptos" panose="020B0004020202020204" pitchFamily="34" charset="0"/>
              <a:cs typeface="Times New Roman" panose="02020603050405020304" pitchFamily="18" charset="0"/>
            </a:endParaRPr>
          </a:p>
          <a:p>
            <a:br>
              <a:rPr lang="nl-BE" sz="1600" dirty="0">
                <a:highlight>
                  <a:srgbClr val="FFFF00"/>
                </a:highlight>
                <a:ea typeface="Aptos" panose="020B0004020202020204" pitchFamily="34" charset="0"/>
                <a:cs typeface="Times New Roman" panose="02020603050405020304" pitchFamily="18" charset="0"/>
              </a:rPr>
            </a:br>
            <a:endParaRPr lang="nl-BE" sz="1600" dirty="0">
              <a:solidFill>
                <a:srgbClr val="004070"/>
              </a:solidFill>
              <a:latin typeface="Arial"/>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nl-BE" dirty="0">
                <a:solidFill>
                  <a:srgbClr val="004070"/>
                </a:solidFill>
                <a:latin typeface="Arial"/>
                <a:ea typeface="Aptos" panose="020B0004020202020204" pitchFamily="34" charset="0"/>
                <a:cs typeface="Times New Roman"/>
              </a:rPr>
              <a:t>In de loop van de maand </a:t>
            </a:r>
            <a:r>
              <a:rPr lang="nl-BE" b="1" dirty="0">
                <a:solidFill>
                  <a:srgbClr val="004070"/>
                </a:solidFill>
                <a:latin typeface="Arial"/>
                <a:ea typeface="Aptos" panose="020B0004020202020204" pitchFamily="34" charset="0"/>
                <a:cs typeface="Times New Roman"/>
              </a:rPr>
              <a:t>mei</a:t>
            </a:r>
            <a:r>
              <a:rPr lang="nl-BE" dirty="0">
                <a:solidFill>
                  <a:srgbClr val="004070"/>
                </a:solidFill>
                <a:latin typeface="Arial"/>
                <a:ea typeface="Aptos" panose="020B0004020202020204" pitchFamily="34" charset="0"/>
                <a:cs typeface="Times New Roman"/>
              </a:rPr>
              <a:t> wordt er gestart met de opmaak van de planning → scholen die later de gegevens doorsturen, hebben geen garantie op de gevraagde data.</a:t>
            </a:r>
            <a:br>
              <a:rPr lang="nl-BE" sz="1800" dirty="0">
                <a:effectLst/>
                <a:latin typeface="Arial"/>
                <a:ea typeface="Aptos" panose="020B0004020202020204" pitchFamily="34" charset="0"/>
                <a:cs typeface="Times New Roman" panose="02020603050405020304" pitchFamily="18" charset="0"/>
              </a:rPr>
            </a:br>
            <a:endParaRPr lang="nl-BE" sz="1800" dirty="0">
              <a:solidFill>
                <a:srgbClr val="004070"/>
              </a:solidFill>
              <a:effectLst/>
              <a:latin typeface="Arial"/>
              <a:ea typeface="Aptos" panose="020B000402020202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r>
              <a:rPr lang="nl-BE" b="1" dirty="0">
                <a:solidFill>
                  <a:srgbClr val="004070"/>
                </a:solidFill>
                <a:latin typeface="Arial"/>
                <a:ea typeface="Aptos" panose="020B0004020202020204" pitchFamily="34" charset="0"/>
                <a:cs typeface="Times New Roman"/>
              </a:rPr>
              <a:t>Begin</a:t>
            </a:r>
            <a:r>
              <a:rPr lang="nl-BE" sz="1800" b="1" dirty="0">
                <a:solidFill>
                  <a:srgbClr val="004070"/>
                </a:solidFill>
                <a:effectLst/>
                <a:latin typeface="Arial"/>
                <a:ea typeface="Aptos" panose="020B0004020202020204" pitchFamily="34" charset="0"/>
                <a:cs typeface="Times New Roman"/>
              </a:rPr>
              <a:t> juni </a:t>
            </a:r>
            <a:r>
              <a:rPr lang="nl-BE" sz="1800" dirty="0">
                <a:solidFill>
                  <a:srgbClr val="004070"/>
                </a:solidFill>
                <a:effectLst/>
                <a:latin typeface="Arial"/>
                <a:ea typeface="Aptos" panose="020B0004020202020204" pitchFamily="34" charset="0"/>
                <a:cs typeface="Times New Roman"/>
              </a:rPr>
              <a:t>: bevestiging data medische onderzoeken. Wat vindt u teru</a:t>
            </a:r>
            <a:r>
              <a:rPr lang="nl-BE" dirty="0">
                <a:solidFill>
                  <a:srgbClr val="004070"/>
                </a:solidFill>
                <a:latin typeface="Arial"/>
                <a:ea typeface="Aptos" panose="020B0004020202020204" pitchFamily="34" charset="0"/>
                <a:cs typeface="Times New Roman"/>
              </a:rPr>
              <a:t>g in de mail? </a:t>
            </a:r>
          </a:p>
          <a:p>
            <a:pPr marL="800100" lvl="1" indent="-342900">
              <a:lnSpc>
                <a:spcPct val="107000"/>
              </a:lnSpc>
              <a:spcAft>
                <a:spcPts val="800"/>
              </a:spcAft>
              <a:buFont typeface="Arial" panose="020B0604020202020204" pitchFamily="34" charset="0"/>
              <a:buChar char="•"/>
            </a:pPr>
            <a:r>
              <a:rPr lang="nl-BE" sz="1600" dirty="0">
                <a:solidFill>
                  <a:srgbClr val="004070"/>
                </a:solidFill>
                <a:effectLst/>
                <a:latin typeface="Arial"/>
                <a:ea typeface="Aptos" panose="020B0004020202020204" pitchFamily="34" charset="0"/>
                <a:cs typeface="Times New Roman"/>
              </a:rPr>
              <a:t>De gereserveerde data + uren</a:t>
            </a:r>
            <a:endParaRPr lang="nl-BE" dirty="0">
              <a:ea typeface="Calibri"/>
              <a:cs typeface="Calibri"/>
            </a:endParaRPr>
          </a:p>
          <a:p>
            <a:pPr marL="742950" lvl="1" indent="-285750">
              <a:lnSpc>
                <a:spcPct val="107000"/>
              </a:lnSpc>
              <a:spcAft>
                <a:spcPts val="800"/>
              </a:spcAft>
              <a:buFont typeface="Arial" panose="05000000000000000000" pitchFamily="2" charset="2"/>
              <a:buChar char="•"/>
            </a:pPr>
            <a:r>
              <a:rPr lang="nl-BE" sz="1600" dirty="0">
                <a:solidFill>
                  <a:srgbClr val="004070"/>
                </a:solidFill>
                <a:effectLst/>
                <a:latin typeface="Arial"/>
                <a:ea typeface="Aptos" panose="020B0004020202020204" pitchFamily="34" charset="0"/>
                <a:cs typeface="Times New Roman"/>
              </a:rPr>
              <a:t>De inlichtingentabel</a:t>
            </a:r>
            <a:r>
              <a:rPr lang="nl-BE" sz="1600" dirty="0">
                <a:solidFill>
                  <a:srgbClr val="004070"/>
                </a:solidFill>
                <a:latin typeface="Arial"/>
                <a:ea typeface="Aptos" panose="020B0004020202020204" pitchFamily="34" charset="0"/>
                <a:cs typeface="Times New Roman"/>
              </a:rPr>
              <a:t> met vermelding van het mailadres van de stagiaires</a:t>
            </a:r>
            <a:endParaRPr lang="nl-BE" sz="1600" dirty="0">
              <a:solidFill>
                <a:srgbClr val="004070"/>
              </a:solidFill>
              <a:effectLst/>
              <a:latin typeface="Arial"/>
              <a:ea typeface="Aptos" panose="020B0004020202020204" pitchFamily="34" charset="0"/>
              <a:cs typeface="Times New Roman"/>
            </a:endParaRPr>
          </a:p>
          <a:p>
            <a:pPr marL="742950" lvl="1" indent="-285750">
              <a:lnSpc>
                <a:spcPct val="107000"/>
              </a:lnSpc>
              <a:spcAft>
                <a:spcPts val="800"/>
              </a:spcAft>
              <a:buFont typeface="Arial" panose="05000000000000000000" pitchFamily="2" charset="2"/>
              <a:buChar char="•"/>
            </a:pPr>
            <a:r>
              <a:rPr lang="nl-BE" sz="1600" dirty="0">
                <a:solidFill>
                  <a:srgbClr val="004070"/>
                </a:solidFill>
                <a:latin typeface="Arial"/>
                <a:ea typeface="Aptos" panose="020B0004020202020204" pitchFamily="34" charset="0"/>
                <a:cs typeface="Times New Roman"/>
              </a:rPr>
              <a:t>Persoonlijke medische vragenlijst voor</a:t>
            </a:r>
            <a:r>
              <a:rPr lang="nl-BE" sz="1600" dirty="0">
                <a:solidFill>
                  <a:srgbClr val="004070"/>
                </a:solidFill>
                <a:effectLst/>
                <a:latin typeface="Arial"/>
                <a:ea typeface="Aptos" panose="020B0004020202020204" pitchFamily="34" charset="0"/>
                <a:cs typeface="Times New Roman"/>
              </a:rPr>
              <a:t> de student</a:t>
            </a:r>
            <a:endParaRPr lang="nl-BE" sz="1600" dirty="0">
              <a:solidFill>
                <a:srgbClr val="004070"/>
              </a:solidFill>
              <a:latin typeface="Arial"/>
              <a:ea typeface="Aptos" panose="020B0004020202020204" pitchFamily="34" charset="0"/>
              <a:cs typeface="Times New Roman" panose="02020603050405020304" pitchFamily="18" charset="0"/>
            </a:endParaRPr>
          </a:p>
          <a:p>
            <a:pPr marL="742950" lvl="1" indent="-285750">
              <a:lnSpc>
                <a:spcPct val="107000"/>
              </a:lnSpc>
              <a:spcAft>
                <a:spcPts val="800"/>
              </a:spcAft>
              <a:buFont typeface="Arial" panose="05000000000000000000" pitchFamily="2" charset="2"/>
              <a:buChar char="•"/>
            </a:pPr>
            <a:r>
              <a:rPr lang="nl-BE" sz="1600" dirty="0">
                <a:solidFill>
                  <a:srgbClr val="004070"/>
                </a:solidFill>
                <a:latin typeface="Arial"/>
                <a:ea typeface="Aptos" panose="020B0004020202020204" pitchFamily="34" charset="0"/>
                <a:cs typeface="Times New Roman"/>
              </a:rPr>
              <a:t>Verwijsbrief huisarts in kader van hepatitis B (gezondheidszorg)</a:t>
            </a:r>
            <a:endParaRPr lang="nl-BE" sz="1600" dirty="0">
              <a:solidFill>
                <a:srgbClr val="004070"/>
              </a:solidFill>
              <a:effectLst/>
              <a:latin typeface="Arial"/>
              <a:ea typeface="Aptos" panose="020B0004020202020204" pitchFamily="34" charset="0"/>
              <a:cs typeface="Times New Roman" panose="02020603050405020304" pitchFamily="18" charset="0"/>
            </a:endParaRPr>
          </a:p>
          <a:p>
            <a:pPr marL="742950" lvl="1" indent="-285750">
              <a:lnSpc>
                <a:spcPct val="107000"/>
              </a:lnSpc>
              <a:spcAft>
                <a:spcPts val="800"/>
              </a:spcAft>
              <a:buFont typeface="Arial" panose="05000000000000000000" pitchFamily="2" charset="2"/>
              <a:buChar char="•"/>
            </a:pPr>
            <a:r>
              <a:rPr lang="nl-BE" sz="1600" dirty="0">
                <a:solidFill>
                  <a:srgbClr val="004070"/>
                </a:solidFill>
                <a:latin typeface="Arial"/>
                <a:ea typeface="Aptos" panose="020B0004020202020204" pitchFamily="34" charset="0"/>
                <a:cs typeface="Times New Roman"/>
              </a:rPr>
              <a:t>Aflezing tuberculinetest (gezondheidszorg)</a:t>
            </a:r>
          </a:p>
          <a:p>
            <a:pPr marL="742950" lvl="1" indent="-285750">
              <a:lnSpc>
                <a:spcPct val="107000"/>
              </a:lnSpc>
              <a:spcAft>
                <a:spcPts val="800"/>
              </a:spcAft>
              <a:buFont typeface="Arial" panose="05000000000000000000" pitchFamily="2" charset="2"/>
              <a:buChar char="•"/>
            </a:pPr>
            <a:r>
              <a:rPr lang="nl-BE" sz="1600" dirty="0">
                <a:solidFill>
                  <a:srgbClr val="004070"/>
                </a:solidFill>
                <a:latin typeface="Arial"/>
                <a:ea typeface="Aptos" panose="020B0004020202020204" pitchFamily="34" charset="0"/>
                <a:cs typeface="Times New Roman"/>
              </a:rPr>
              <a:t>Brief aan de ouders stagiaires gezondh</a:t>
            </a:r>
            <a:r>
              <a:rPr lang="nl-BE" sz="1600" dirty="0">
                <a:solidFill>
                  <a:srgbClr val="004070"/>
                </a:solidFill>
                <a:latin typeface="Arial"/>
                <a:cs typeface="Times New Roman"/>
              </a:rPr>
              <a:t>eidszorg</a:t>
            </a:r>
          </a:p>
          <a:p>
            <a:pPr marL="742950" lvl="1" indent="-285750">
              <a:lnSpc>
                <a:spcPct val="107000"/>
              </a:lnSpc>
              <a:spcAft>
                <a:spcPts val="800"/>
              </a:spcAft>
              <a:buFont typeface="Arial" panose="05000000000000000000" pitchFamily="2" charset="2"/>
              <a:buChar char="•"/>
            </a:pPr>
            <a:r>
              <a:rPr lang="nl-BE" sz="1600" dirty="0">
                <a:solidFill>
                  <a:srgbClr val="004070"/>
                </a:solidFill>
                <a:latin typeface="Arial"/>
                <a:cs typeface="Times New Roman"/>
              </a:rPr>
              <a:t>Lokaalvereisten </a:t>
            </a:r>
          </a:p>
          <a:p>
            <a:pPr marL="742950" lvl="1" indent="-285750">
              <a:lnSpc>
                <a:spcPct val="107000"/>
              </a:lnSpc>
              <a:spcAft>
                <a:spcPts val="800"/>
              </a:spcAft>
              <a:buFont typeface="Arial" panose="05000000000000000000" pitchFamily="2" charset="2"/>
              <a:buChar char="•"/>
            </a:pPr>
            <a:r>
              <a:rPr lang="nl-BE" sz="1600" dirty="0">
                <a:solidFill>
                  <a:srgbClr val="004070"/>
                </a:solidFill>
                <a:latin typeface="Arial"/>
                <a:cs typeface="Times New Roman"/>
              </a:rPr>
              <a:t>2 presentaties om zowel de stagebegeleiders als de stagiaires correct te informeren</a:t>
            </a:r>
          </a:p>
          <a:p>
            <a:pPr lvl="1">
              <a:lnSpc>
                <a:spcPct val="107000"/>
              </a:lnSpc>
              <a:spcAft>
                <a:spcPts val="800"/>
              </a:spcAft>
            </a:pPr>
            <a:endParaRPr lang="nl-BE" sz="1600" dirty="0">
              <a:solidFill>
                <a:srgbClr val="004070"/>
              </a:solidFill>
              <a:latin typeface="Arial"/>
              <a:ea typeface="Aptos" panose="020B0004020202020204" pitchFamily="34" charset="0"/>
              <a:cs typeface="Times New Roman" panose="02020603050405020304" pitchFamily="18" charset="0"/>
            </a:endParaRPr>
          </a:p>
          <a:p>
            <a:pPr lvl="1">
              <a:lnSpc>
                <a:spcPct val="107000"/>
              </a:lnSpc>
              <a:spcAft>
                <a:spcPts val="800"/>
              </a:spcAft>
            </a:pPr>
            <a:endParaRPr lang="nl-BE" sz="1600" dirty="0">
              <a:solidFill>
                <a:srgbClr val="000000"/>
              </a:solidFill>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33538054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E9F015-3355-0E6E-0F44-1193BDC76C22}"/>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5B2C516-5F8E-BC2E-D859-39238A62FDF0}"/>
              </a:ext>
            </a:extLst>
          </p:cNvPr>
          <p:cNvPicPr>
            <a:picLocks noChangeAspect="1"/>
          </p:cNvPicPr>
          <p:nvPr/>
        </p:nvPicPr>
        <p:blipFill>
          <a:blip r:embed="rId3"/>
          <a:stretch>
            <a:fillRect/>
          </a:stretch>
        </p:blipFill>
        <p:spPr>
          <a:xfrm>
            <a:off x="0" y="1731090"/>
            <a:ext cx="12192000" cy="3395820"/>
          </a:xfrm>
          <a:prstGeom prst="rect">
            <a:avLst/>
          </a:prstGeom>
        </p:spPr>
      </p:pic>
      <p:sp>
        <p:nvSpPr>
          <p:cNvPr id="25" name="Espace réservé du contenu 3">
            <a:extLst>
              <a:ext uri="{FF2B5EF4-FFF2-40B4-BE49-F238E27FC236}">
                <a16:creationId xmlns:a16="http://schemas.microsoft.com/office/drawing/2014/main" id="{EF354E6C-76D0-2C0E-3935-7BE5CC1F4C59}"/>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BA141A4D-9954-65E4-2B42-6C82E4ECE7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65016"/>
            <a:ext cx="406400" cy="890898"/>
          </a:xfrm>
          <a:prstGeom prst="rect">
            <a:avLst/>
          </a:prstGeom>
        </p:spPr>
      </p:pic>
      <p:pic>
        <p:nvPicPr>
          <p:cNvPr id="4" name="Afbeelding 3">
            <a:extLst>
              <a:ext uri="{FF2B5EF4-FFF2-40B4-BE49-F238E27FC236}">
                <a16:creationId xmlns:a16="http://schemas.microsoft.com/office/drawing/2014/main" id="{38749793-7C50-9B75-CF49-15456A173ADA}"/>
              </a:ext>
            </a:extLst>
          </p:cNvPr>
          <p:cNvPicPr>
            <a:picLocks noChangeAspect="1"/>
          </p:cNvPicPr>
          <p:nvPr/>
        </p:nvPicPr>
        <p:blipFill>
          <a:blip r:embed="rId5"/>
          <a:stretch>
            <a:fillRect/>
          </a:stretch>
        </p:blipFill>
        <p:spPr>
          <a:xfrm>
            <a:off x="3051058" y="2510257"/>
            <a:ext cx="913112" cy="737667"/>
          </a:xfrm>
          <a:prstGeom prst="rect">
            <a:avLst/>
          </a:prstGeom>
        </p:spPr>
      </p:pic>
      <p:pic>
        <p:nvPicPr>
          <p:cNvPr id="5" name="Afbeelding 4">
            <a:extLst>
              <a:ext uri="{FF2B5EF4-FFF2-40B4-BE49-F238E27FC236}">
                <a16:creationId xmlns:a16="http://schemas.microsoft.com/office/drawing/2014/main" id="{45B5C8E4-462D-19C5-2D7B-3881761FF96B}"/>
              </a:ext>
            </a:extLst>
          </p:cNvPr>
          <p:cNvPicPr>
            <a:picLocks noChangeAspect="1"/>
          </p:cNvPicPr>
          <p:nvPr/>
        </p:nvPicPr>
        <p:blipFill>
          <a:blip r:embed="rId6"/>
          <a:stretch>
            <a:fillRect/>
          </a:stretch>
        </p:blipFill>
        <p:spPr>
          <a:xfrm rot="5400000">
            <a:off x="10350460" y="2874811"/>
            <a:ext cx="914479" cy="737680"/>
          </a:xfrm>
          <a:prstGeom prst="rect">
            <a:avLst/>
          </a:prstGeom>
        </p:spPr>
      </p:pic>
      <p:pic>
        <p:nvPicPr>
          <p:cNvPr id="6" name="Afbeelding 5">
            <a:extLst>
              <a:ext uri="{FF2B5EF4-FFF2-40B4-BE49-F238E27FC236}">
                <a16:creationId xmlns:a16="http://schemas.microsoft.com/office/drawing/2014/main" id="{D1C91DEE-5E83-3605-D6CA-7DA51B09F7C7}"/>
              </a:ext>
            </a:extLst>
          </p:cNvPr>
          <p:cNvPicPr>
            <a:picLocks noChangeAspect="1"/>
          </p:cNvPicPr>
          <p:nvPr/>
        </p:nvPicPr>
        <p:blipFill>
          <a:blip r:embed="rId7"/>
          <a:stretch>
            <a:fillRect/>
          </a:stretch>
        </p:blipFill>
        <p:spPr>
          <a:xfrm>
            <a:off x="5922170" y="4413413"/>
            <a:ext cx="1474829" cy="2190602"/>
          </a:xfrm>
          <a:prstGeom prst="rect">
            <a:avLst/>
          </a:prstGeom>
        </p:spPr>
      </p:pic>
      <p:sp>
        <p:nvSpPr>
          <p:cNvPr id="11" name="Tekstvak 10">
            <a:extLst>
              <a:ext uri="{FF2B5EF4-FFF2-40B4-BE49-F238E27FC236}">
                <a16:creationId xmlns:a16="http://schemas.microsoft.com/office/drawing/2014/main" id="{D1F18CB1-45C4-DB40-2B6E-5B0B1517AF2B}"/>
              </a:ext>
            </a:extLst>
          </p:cNvPr>
          <p:cNvSpPr txBox="1"/>
          <p:nvPr/>
        </p:nvSpPr>
        <p:spPr>
          <a:xfrm>
            <a:off x="548670" y="256522"/>
            <a:ext cx="10096539" cy="584775"/>
          </a:xfrm>
          <a:prstGeom prst="rect">
            <a:avLst/>
          </a:prstGeom>
          <a:noFill/>
        </p:spPr>
        <p:txBody>
          <a:bodyPr wrap="square" lIns="91440" tIns="45720" rIns="91440" bIns="45720" rtlCol="0" anchor="t">
            <a:spAutoFit/>
          </a:bodyPr>
          <a:lstStyle/>
          <a:p>
            <a:r>
              <a:rPr lang="en-US" sz="3200" b="1" cap="all" err="1">
                <a:solidFill>
                  <a:srgbClr val="009FE3"/>
                </a:solidFill>
                <a:latin typeface="Arial"/>
                <a:cs typeface="Arial"/>
              </a:rPr>
              <a:t>Inlichtingentabel</a:t>
            </a:r>
            <a:endParaRPr lang="nl-BE" sz="4000">
              <a:solidFill>
                <a:srgbClr val="009FE3"/>
              </a:solidFill>
              <a:latin typeface="Arial"/>
              <a:cs typeface="Arial"/>
            </a:endParaRPr>
          </a:p>
        </p:txBody>
      </p:sp>
    </p:spTree>
    <p:extLst>
      <p:ext uri="{BB962C8B-B14F-4D97-AF65-F5344CB8AC3E}">
        <p14:creationId xmlns:p14="http://schemas.microsoft.com/office/powerpoint/2010/main" val="284217125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E9F015-3355-0E6E-0F44-1193BDC76C22}"/>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EF354E6C-76D0-2C0E-3935-7BE5CC1F4C59}"/>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BA141A4D-9954-65E4-2B42-6C82E4ECE7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65016"/>
            <a:ext cx="406400" cy="890898"/>
          </a:xfrm>
          <a:prstGeom prst="rect">
            <a:avLst/>
          </a:prstGeom>
        </p:spPr>
      </p:pic>
      <p:sp>
        <p:nvSpPr>
          <p:cNvPr id="7" name="Tekstvak 6">
            <a:extLst>
              <a:ext uri="{FF2B5EF4-FFF2-40B4-BE49-F238E27FC236}">
                <a16:creationId xmlns:a16="http://schemas.microsoft.com/office/drawing/2014/main" id="{F9BB23DC-D5DD-5E70-D881-EF277AF6D37C}"/>
              </a:ext>
            </a:extLst>
          </p:cNvPr>
          <p:cNvSpPr txBox="1"/>
          <p:nvPr/>
        </p:nvSpPr>
        <p:spPr>
          <a:xfrm>
            <a:off x="593375" y="350632"/>
            <a:ext cx="11002199" cy="461665"/>
          </a:xfrm>
          <a:prstGeom prst="rect">
            <a:avLst/>
          </a:prstGeom>
          <a:noFill/>
        </p:spPr>
        <p:txBody>
          <a:bodyPr wrap="square" lIns="91440" tIns="45720" rIns="91440" bIns="45720" rtlCol="0" anchor="t">
            <a:spAutoFit/>
          </a:bodyPr>
          <a:lstStyle/>
          <a:p>
            <a:r>
              <a:rPr lang="en-US" sz="2400" b="1" cap="all">
                <a:solidFill>
                  <a:srgbClr val="009FE3"/>
                </a:solidFill>
                <a:latin typeface="Arial"/>
                <a:cs typeface="Arial"/>
              </a:rPr>
              <a:t>Noodzakelijke </a:t>
            </a:r>
            <a:r>
              <a:rPr lang="en-US" sz="2400" b="1" cap="all" err="1">
                <a:solidFill>
                  <a:srgbClr val="009FE3"/>
                </a:solidFill>
                <a:latin typeface="Arial"/>
                <a:cs typeface="Arial"/>
              </a:rPr>
              <a:t>gegevens</a:t>
            </a:r>
            <a:r>
              <a:rPr lang="en-US" sz="2400" b="1" cap="all">
                <a:solidFill>
                  <a:srgbClr val="009FE3"/>
                </a:solidFill>
                <a:latin typeface="Arial"/>
                <a:cs typeface="Arial"/>
              </a:rPr>
              <a:t> </a:t>
            </a:r>
            <a:r>
              <a:rPr lang="en-US" sz="2400" b="1" cap="all" err="1">
                <a:solidFill>
                  <a:srgbClr val="009FE3"/>
                </a:solidFill>
                <a:latin typeface="Arial"/>
                <a:cs typeface="Arial"/>
              </a:rPr>
              <a:t>voor</a:t>
            </a:r>
            <a:r>
              <a:rPr lang="en-US" sz="2400" b="1" cap="all">
                <a:solidFill>
                  <a:srgbClr val="009FE3"/>
                </a:solidFill>
                <a:latin typeface="Arial"/>
                <a:cs typeface="Arial"/>
              </a:rPr>
              <a:t> de </a:t>
            </a:r>
            <a:r>
              <a:rPr lang="en-US" sz="2400" b="1" cap="all" err="1">
                <a:solidFill>
                  <a:srgbClr val="009FE3"/>
                </a:solidFill>
                <a:latin typeface="Arial"/>
                <a:cs typeface="Arial"/>
              </a:rPr>
              <a:t>aanmaak</a:t>
            </a:r>
            <a:r>
              <a:rPr lang="en-US" sz="2400" b="1" cap="all">
                <a:solidFill>
                  <a:srgbClr val="009FE3"/>
                </a:solidFill>
                <a:latin typeface="Arial"/>
                <a:cs typeface="Arial"/>
              </a:rPr>
              <a:t> van </a:t>
            </a:r>
            <a:r>
              <a:rPr lang="en-US" sz="2400" b="1" cap="all" err="1">
                <a:solidFill>
                  <a:srgbClr val="009FE3"/>
                </a:solidFill>
                <a:latin typeface="Arial"/>
                <a:cs typeface="Arial"/>
              </a:rPr>
              <a:t>een</a:t>
            </a:r>
            <a:r>
              <a:rPr lang="en-US" sz="2400" b="1" cap="all">
                <a:solidFill>
                  <a:srgbClr val="009FE3"/>
                </a:solidFill>
                <a:latin typeface="Arial"/>
                <a:cs typeface="Arial"/>
              </a:rPr>
              <a:t> dossier</a:t>
            </a:r>
          </a:p>
        </p:txBody>
      </p:sp>
      <p:pic>
        <p:nvPicPr>
          <p:cNvPr id="9" name="Afbeelding 8">
            <a:extLst>
              <a:ext uri="{FF2B5EF4-FFF2-40B4-BE49-F238E27FC236}">
                <a16:creationId xmlns:a16="http://schemas.microsoft.com/office/drawing/2014/main" id="{9A87D76E-5F09-C06C-37DE-E360519C0B4A}"/>
              </a:ext>
            </a:extLst>
          </p:cNvPr>
          <p:cNvPicPr>
            <a:picLocks noChangeAspect="1"/>
          </p:cNvPicPr>
          <p:nvPr/>
        </p:nvPicPr>
        <p:blipFill>
          <a:blip r:embed="rId4"/>
          <a:stretch>
            <a:fillRect/>
          </a:stretch>
        </p:blipFill>
        <p:spPr>
          <a:xfrm>
            <a:off x="1299957" y="1366718"/>
            <a:ext cx="9315495" cy="1579001"/>
          </a:xfrm>
          <a:prstGeom prst="rect">
            <a:avLst/>
          </a:prstGeom>
        </p:spPr>
      </p:pic>
      <p:sp>
        <p:nvSpPr>
          <p:cNvPr id="11" name="Tekstvak 10">
            <a:extLst>
              <a:ext uri="{FF2B5EF4-FFF2-40B4-BE49-F238E27FC236}">
                <a16:creationId xmlns:a16="http://schemas.microsoft.com/office/drawing/2014/main" id="{1BD06258-6511-2F50-30E0-6C7595C73B6D}"/>
              </a:ext>
            </a:extLst>
          </p:cNvPr>
          <p:cNvSpPr txBox="1"/>
          <p:nvPr/>
        </p:nvSpPr>
        <p:spPr>
          <a:xfrm>
            <a:off x="1387465" y="2429626"/>
            <a:ext cx="6096000" cy="369332"/>
          </a:xfrm>
          <a:prstGeom prst="rect">
            <a:avLst/>
          </a:prstGeom>
          <a:noFill/>
        </p:spPr>
        <p:txBody>
          <a:bodyPr wrap="square">
            <a:spAutoFit/>
          </a:bodyPr>
          <a:lstStyle/>
          <a:p>
            <a:pPr algn="ctr"/>
            <a:r>
              <a:rPr lang="nl-BE" b="1">
                <a:solidFill>
                  <a:srgbClr val="D9112F"/>
                </a:solidFill>
                <a:effectLst>
                  <a:outerShdw blurRad="38100" dist="38100" dir="2700000" algn="tl">
                    <a:srgbClr val="000000">
                      <a:alpha val="43137"/>
                    </a:srgbClr>
                  </a:outerShdw>
                </a:effectLst>
              </a:rPr>
              <a:t>Laurent</a:t>
            </a:r>
          </a:p>
        </p:txBody>
      </p:sp>
      <p:pic>
        <p:nvPicPr>
          <p:cNvPr id="15" name="Afbeelding 14">
            <a:extLst>
              <a:ext uri="{FF2B5EF4-FFF2-40B4-BE49-F238E27FC236}">
                <a16:creationId xmlns:a16="http://schemas.microsoft.com/office/drawing/2014/main" id="{F59A16F7-D9BE-2A59-27FC-2C32D7ECFD52}"/>
              </a:ext>
            </a:extLst>
          </p:cNvPr>
          <p:cNvPicPr>
            <a:picLocks noChangeAspect="1"/>
          </p:cNvPicPr>
          <p:nvPr/>
        </p:nvPicPr>
        <p:blipFill>
          <a:blip r:embed="rId5"/>
          <a:stretch>
            <a:fillRect/>
          </a:stretch>
        </p:blipFill>
        <p:spPr>
          <a:xfrm>
            <a:off x="5743023" y="2378787"/>
            <a:ext cx="6096528" cy="530398"/>
          </a:xfrm>
          <a:prstGeom prst="rect">
            <a:avLst/>
          </a:prstGeom>
        </p:spPr>
      </p:pic>
      <p:pic>
        <p:nvPicPr>
          <p:cNvPr id="16" name="Afbeelding 15">
            <a:extLst>
              <a:ext uri="{FF2B5EF4-FFF2-40B4-BE49-F238E27FC236}">
                <a16:creationId xmlns:a16="http://schemas.microsoft.com/office/drawing/2014/main" id="{5AA00598-B65E-7A34-FF81-485F37786878}"/>
              </a:ext>
            </a:extLst>
          </p:cNvPr>
          <p:cNvPicPr>
            <a:picLocks noChangeAspect="1"/>
          </p:cNvPicPr>
          <p:nvPr/>
        </p:nvPicPr>
        <p:blipFill>
          <a:blip r:embed="rId6"/>
          <a:stretch>
            <a:fillRect/>
          </a:stretch>
        </p:blipFill>
        <p:spPr>
          <a:xfrm>
            <a:off x="3648431" y="2378787"/>
            <a:ext cx="5226863" cy="530398"/>
          </a:xfrm>
          <a:prstGeom prst="rect">
            <a:avLst/>
          </a:prstGeom>
        </p:spPr>
      </p:pic>
      <p:pic>
        <p:nvPicPr>
          <p:cNvPr id="18" name="Afbeelding 17">
            <a:extLst>
              <a:ext uri="{FF2B5EF4-FFF2-40B4-BE49-F238E27FC236}">
                <a16:creationId xmlns:a16="http://schemas.microsoft.com/office/drawing/2014/main" id="{6CE18BF7-1EBB-A4DA-02F7-3D977C8A09CA}"/>
              </a:ext>
            </a:extLst>
          </p:cNvPr>
          <p:cNvPicPr>
            <a:picLocks noChangeAspect="1"/>
          </p:cNvPicPr>
          <p:nvPr/>
        </p:nvPicPr>
        <p:blipFill>
          <a:blip r:embed="rId7"/>
          <a:stretch>
            <a:fillRect/>
          </a:stretch>
        </p:blipFill>
        <p:spPr>
          <a:xfrm>
            <a:off x="-621415" y="2403151"/>
            <a:ext cx="6096528" cy="524301"/>
          </a:xfrm>
          <a:prstGeom prst="rect">
            <a:avLst/>
          </a:prstGeom>
        </p:spPr>
      </p:pic>
      <p:sp>
        <p:nvSpPr>
          <p:cNvPr id="19" name="Ovaal 18">
            <a:extLst>
              <a:ext uri="{FF2B5EF4-FFF2-40B4-BE49-F238E27FC236}">
                <a16:creationId xmlns:a16="http://schemas.microsoft.com/office/drawing/2014/main" id="{7E64E5EB-2BE1-9EDA-96A4-848544286FA7}"/>
              </a:ext>
            </a:extLst>
          </p:cNvPr>
          <p:cNvSpPr/>
          <p:nvPr/>
        </p:nvSpPr>
        <p:spPr>
          <a:xfrm>
            <a:off x="7212575" y="2349324"/>
            <a:ext cx="792859" cy="529936"/>
          </a:xfrm>
          <a:prstGeom prst="ellipse">
            <a:avLst/>
          </a:prstGeom>
          <a:noFill/>
          <a:ln>
            <a:solidFill>
              <a:srgbClr val="FF0000"/>
            </a:solidFill>
          </a:ln>
          <a:effectLst>
            <a:glow rad="101600">
              <a:srgbClr val="FF0000">
                <a:alpha val="40000"/>
              </a:srgb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24" name="Afbeelding 23">
            <a:extLst>
              <a:ext uri="{FF2B5EF4-FFF2-40B4-BE49-F238E27FC236}">
                <a16:creationId xmlns:a16="http://schemas.microsoft.com/office/drawing/2014/main" id="{C61FF2EF-C639-B4D4-68B1-0FE704BCB55B}"/>
              </a:ext>
            </a:extLst>
          </p:cNvPr>
          <p:cNvPicPr>
            <a:picLocks noChangeAspect="1"/>
          </p:cNvPicPr>
          <p:nvPr/>
        </p:nvPicPr>
        <p:blipFill>
          <a:blip r:embed="rId8"/>
          <a:stretch>
            <a:fillRect/>
          </a:stretch>
        </p:blipFill>
        <p:spPr>
          <a:xfrm>
            <a:off x="3830595" y="3318272"/>
            <a:ext cx="3248025" cy="285750"/>
          </a:xfrm>
          <a:prstGeom prst="rect">
            <a:avLst/>
          </a:prstGeom>
        </p:spPr>
      </p:pic>
      <p:sp>
        <p:nvSpPr>
          <p:cNvPr id="22" name="Pijl: omlaag 21">
            <a:extLst>
              <a:ext uri="{FF2B5EF4-FFF2-40B4-BE49-F238E27FC236}">
                <a16:creationId xmlns:a16="http://schemas.microsoft.com/office/drawing/2014/main" id="{F4C5FE45-73CF-64E0-FEA1-253744F37129}"/>
              </a:ext>
            </a:extLst>
          </p:cNvPr>
          <p:cNvSpPr/>
          <p:nvPr/>
        </p:nvSpPr>
        <p:spPr>
          <a:xfrm rot="2138420">
            <a:off x="7010414" y="2703838"/>
            <a:ext cx="136413" cy="750249"/>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solidFill>
                <a:srgbClr val="FF0000"/>
              </a:solidFill>
            </a:endParaRPr>
          </a:p>
        </p:txBody>
      </p:sp>
      <p:pic>
        <p:nvPicPr>
          <p:cNvPr id="27" name="Afbeelding 26">
            <a:extLst>
              <a:ext uri="{FF2B5EF4-FFF2-40B4-BE49-F238E27FC236}">
                <a16:creationId xmlns:a16="http://schemas.microsoft.com/office/drawing/2014/main" id="{6B5F4B40-7955-00E6-13F6-D3DC2845568A}"/>
              </a:ext>
            </a:extLst>
          </p:cNvPr>
          <p:cNvPicPr>
            <a:picLocks noChangeAspect="1"/>
          </p:cNvPicPr>
          <p:nvPr/>
        </p:nvPicPr>
        <p:blipFill>
          <a:blip r:embed="rId9"/>
          <a:stretch>
            <a:fillRect/>
          </a:stretch>
        </p:blipFill>
        <p:spPr>
          <a:xfrm>
            <a:off x="7478517" y="3323492"/>
            <a:ext cx="2574114" cy="3379000"/>
          </a:xfrm>
          <a:prstGeom prst="rect">
            <a:avLst/>
          </a:prstGeom>
        </p:spPr>
      </p:pic>
      <p:pic>
        <p:nvPicPr>
          <p:cNvPr id="28" name="Afbeelding 27">
            <a:extLst>
              <a:ext uri="{FF2B5EF4-FFF2-40B4-BE49-F238E27FC236}">
                <a16:creationId xmlns:a16="http://schemas.microsoft.com/office/drawing/2014/main" id="{0B3F0137-AC3B-E124-42F3-07131B386038}"/>
              </a:ext>
            </a:extLst>
          </p:cNvPr>
          <p:cNvPicPr>
            <a:picLocks noChangeAspect="1"/>
          </p:cNvPicPr>
          <p:nvPr/>
        </p:nvPicPr>
        <p:blipFill>
          <a:blip r:embed="rId10"/>
          <a:stretch>
            <a:fillRect/>
          </a:stretch>
        </p:blipFill>
        <p:spPr>
          <a:xfrm rot="16682348">
            <a:off x="6962622" y="3469954"/>
            <a:ext cx="506012" cy="652329"/>
          </a:xfrm>
          <a:prstGeom prst="rect">
            <a:avLst/>
          </a:prstGeom>
        </p:spPr>
      </p:pic>
    </p:spTree>
    <p:extLst>
      <p:ext uri="{BB962C8B-B14F-4D97-AF65-F5344CB8AC3E}">
        <p14:creationId xmlns:p14="http://schemas.microsoft.com/office/powerpoint/2010/main" val="279557947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8C47AF4-E837-6CE0-2ED4-8AD645C23AA4}"/>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29F6D236-9D9C-A69C-0CC1-57ACEFE424BB}"/>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DAD3DC28-2875-9D0F-E7D6-1D65602157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65016"/>
            <a:ext cx="406400" cy="890898"/>
          </a:xfrm>
          <a:prstGeom prst="rect">
            <a:avLst/>
          </a:prstGeom>
        </p:spPr>
      </p:pic>
      <p:sp>
        <p:nvSpPr>
          <p:cNvPr id="7" name="Tekstvak 6">
            <a:extLst>
              <a:ext uri="{FF2B5EF4-FFF2-40B4-BE49-F238E27FC236}">
                <a16:creationId xmlns:a16="http://schemas.microsoft.com/office/drawing/2014/main" id="{6F5CB4D1-0B91-6E1A-4E14-CCAED1C55B43}"/>
              </a:ext>
            </a:extLst>
          </p:cNvPr>
          <p:cNvSpPr txBox="1"/>
          <p:nvPr/>
        </p:nvSpPr>
        <p:spPr>
          <a:xfrm>
            <a:off x="593375" y="350632"/>
            <a:ext cx="11002199" cy="461665"/>
          </a:xfrm>
          <a:prstGeom prst="rect">
            <a:avLst/>
          </a:prstGeom>
          <a:noFill/>
        </p:spPr>
        <p:txBody>
          <a:bodyPr wrap="square" lIns="91440" tIns="45720" rIns="91440" bIns="45720" rtlCol="0" anchor="t">
            <a:spAutoFit/>
          </a:bodyPr>
          <a:lstStyle/>
          <a:p>
            <a:r>
              <a:rPr lang="en-US" sz="2400" b="1" cap="all" dirty="0">
                <a:solidFill>
                  <a:srgbClr val="009FE3"/>
                </a:solidFill>
                <a:latin typeface="Arial"/>
                <a:cs typeface="Arial"/>
              </a:rPr>
              <a:t>PERSOONLIJKE MEDISCHE VRAGENLIJST</a:t>
            </a:r>
            <a:endParaRPr lang="en-US" dirty="0"/>
          </a:p>
        </p:txBody>
      </p:sp>
    </p:spTree>
    <p:extLst>
      <p:ext uri="{BB962C8B-B14F-4D97-AF65-F5344CB8AC3E}">
        <p14:creationId xmlns:p14="http://schemas.microsoft.com/office/powerpoint/2010/main" val="266084759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E9F015-3355-0E6E-0F44-1193BDC76C22}"/>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EF354E6C-76D0-2C0E-3935-7BE5CC1F4C59}"/>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2" name="Picture 1">
            <a:extLst>
              <a:ext uri="{FF2B5EF4-FFF2-40B4-BE49-F238E27FC236}">
                <a16:creationId xmlns:a16="http://schemas.microsoft.com/office/drawing/2014/main" id="{B2AC8CCD-25B5-E69D-D91C-B17C555B8269}"/>
              </a:ext>
            </a:extLst>
          </p:cNvPr>
          <p:cNvPicPr>
            <a:picLocks noChangeAspect="1"/>
          </p:cNvPicPr>
          <p:nvPr/>
        </p:nvPicPr>
        <p:blipFill>
          <a:blip r:embed="rId3"/>
          <a:stretch>
            <a:fillRect/>
          </a:stretch>
        </p:blipFill>
        <p:spPr>
          <a:xfrm>
            <a:off x="1122209" y="0"/>
            <a:ext cx="9947581" cy="6858000"/>
          </a:xfrm>
          <a:prstGeom prst="rect">
            <a:avLst/>
          </a:prstGeom>
        </p:spPr>
      </p:pic>
    </p:spTree>
    <p:extLst>
      <p:ext uri="{BB962C8B-B14F-4D97-AF65-F5344CB8AC3E}">
        <p14:creationId xmlns:p14="http://schemas.microsoft.com/office/powerpoint/2010/main" val="400047263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CA69EA5-9894-5A76-B5BB-1C41A65BDD3A}"/>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73617147-663F-8FB4-41A3-93A23851BE6D}"/>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0FBF8F90-CDA2-502F-D94C-B7F4B3387D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65016"/>
            <a:ext cx="406400" cy="890898"/>
          </a:xfrm>
          <a:prstGeom prst="rect">
            <a:avLst/>
          </a:prstGeom>
        </p:spPr>
      </p:pic>
      <p:sp>
        <p:nvSpPr>
          <p:cNvPr id="7" name="Tekstvak 6">
            <a:extLst>
              <a:ext uri="{FF2B5EF4-FFF2-40B4-BE49-F238E27FC236}">
                <a16:creationId xmlns:a16="http://schemas.microsoft.com/office/drawing/2014/main" id="{482B930A-D0DC-A9A5-D138-CA7834D4034E}"/>
              </a:ext>
            </a:extLst>
          </p:cNvPr>
          <p:cNvSpPr txBox="1"/>
          <p:nvPr/>
        </p:nvSpPr>
        <p:spPr>
          <a:xfrm>
            <a:off x="593375" y="350632"/>
            <a:ext cx="11002199" cy="461665"/>
          </a:xfrm>
          <a:prstGeom prst="rect">
            <a:avLst/>
          </a:prstGeom>
          <a:noFill/>
        </p:spPr>
        <p:txBody>
          <a:bodyPr wrap="square" lIns="91440" tIns="45720" rIns="91440" bIns="45720" rtlCol="0" anchor="t">
            <a:spAutoFit/>
          </a:bodyPr>
          <a:lstStyle/>
          <a:p>
            <a:r>
              <a:rPr lang="nl-BE" sz="2400" b="1" cap="all" dirty="0">
                <a:solidFill>
                  <a:srgbClr val="009FE3"/>
                </a:solidFill>
                <a:ea typeface="+mn-lt"/>
                <a:cs typeface="+mn-lt"/>
              </a:rPr>
              <a:t>Verwijsbrief huisarts in kader van hepatitis B (TITERBEPALING)</a:t>
            </a:r>
            <a:endParaRPr lang="en-US" b="1" dirty="0"/>
          </a:p>
        </p:txBody>
      </p:sp>
    </p:spTree>
    <p:extLst>
      <p:ext uri="{BB962C8B-B14F-4D97-AF65-F5344CB8AC3E}">
        <p14:creationId xmlns:p14="http://schemas.microsoft.com/office/powerpoint/2010/main" val="17217050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6DCA912-C805-117A-5C83-FE8B316F73DC}"/>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9ED88660-7465-FB0C-F0B3-06D5E8696D1F}"/>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2" name="Picture 1">
            <a:extLst>
              <a:ext uri="{FF2B5EF4-FFF2-40B4-BE49-F238E27FC236}">
                <a16:creationId xmlns:a16="http://schemas.microsoft.com/office/drawing/2014/main" id="{785455EE-B205-A90A-1F26-A930771A8D4E}"/>
              </a:ext>
            </a:extLst>
          </p:cNvPr>
          <p:cNvPicPr>
            <a:picLocks noChangeAspect="1"/>
          </p:cNvPicPr>
          <p:nvPr/>
        </p:nvPicPr>
        <p:blipFill>
          <a:blip r:embed="rId3"/>
          <a:stretch>
            <a:fillRect/>
          </a:stretch>
        </p:blipFill>
        <p:spPr>
          <a:xfrm>
            <a:off x="3880884" y="0"/>
            <a:ext cx="4430233" cy="6858000"/>
          </a:xfrm>
          <a:prstGeom prst="rect">
            <a:avLst/>
          </a:prstGeom>
        </p:spPr>
      </p:pic>
    </p:spTree>
    <p:extLst>
      <p:ext uri="{BB962C8B-B14F-4D97-AF65-F5344CB8AC3E}">
        <p14:creationId xmlns:p14="http://schemas.microsoft.com/office/powerpoint/2010/main" val="352151769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6E8CAD7-6F41-26B7-192B-3BC51FCA4A6F}"/>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165FFCDF-B91C-CE7F-7545-F70300F8718F}"/>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3C8270A5-919A-6F48-DD5B-6F9FA7E49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65016"/>
            <a:ext cx="406400" cy="890898"/>
          </a:xfrm>
          <a:prstGeom prst="rect">
            <a:avLst/>
          </a:prstGeom>
        </p:spPr>
      </p:pic>
      <p:sp>
        <p:nvSpPr>
          <p:cNvPr id="7" name="Tekstvak 6">
            <a:extLst>
              <a:ext uri="{FF2B5EF4-FFF2-40B4-BE49-F238E27FC236}">
                <a16:creationId xmlns:a16="http://schemas.microsoft.com/office/drawing/2014/main" id="{F443E750-F578-4747-14D2-B68FF361BADF}"/>
              </a:ext>
            </a:extLst>
          </p:cNvPr>
          <p:cNvSpPr txBox="1"/>
          <p:nvPr/>
        </p:nvSpPr>
        <p:spPr>
          <a:xfrm>
            <a:off x="593375" y="350632"/>
            <a:ext cx="11002199" cy="461665"/>
          </a:xfrm>
          <a:prstGeom prst="rect">
            <a:avLst/>
          </a:prstGeom>
          <a:noFill/>
        </p:spPr>
        <p:txBody>
          <a:bodyPr wrap="square" lIns="91440" tIns="45720" rIns="91440" bIns="45720" rtlCol="0" anchor="t">
            <a:spAutoFit/>
          </a:bodyPr>
          <a:lstStyle/>
          <a:p>
            <a:r>
              <a:rPr lang="nl-BE" sz="2400" b="1" cap="all" dirty="0">
                <a:solidFill>
                  <a:srgbClr val="009FE3"/>
                </a:solidFill>
                <a:ea typeface="+mn-lt"/>
                <a:cs typeface="+mn-lt"/>
              </a:rPr>
              <a:t>Aflezing tuberculinetest </a:t>
            </a:r>
            <a:endParaRPr lang="en-US" b="1" dirty="0"/>
          </a:p>
        </p:txBody>
      </p:sp>
    </p:spTree>
    <p:extLst>
      <p:ext uri="{BB962C8B-B14F-4D97-AF65-F5344CB8AC3E}">
        <p14:creationId xmlns:p14="http://schemas.microsoft.com/office/powerpoint/2010/main" val="257836667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B361EE7-813E-3CD5-0984-573DBEB6B6A5}"/>
              </a:ext>
            </a:extLst>
          </p:cNvPr>
          <p:cNvPicPr>
            <a:picLocks noChangeAspect="1"/>
          </p:cNvPicPr>
          <p:nvPr/>
        </p:nvPicPr>
        <p:blipFill>
          <a:blip r:embed="rId2"/>
          <a:stretch>
            <a:fillRect/>
          </a:stretch>
        </p:blipFill>
        <p:spPr>
          <a:xfrm>
            <a:off x="3671675" y="0"/>
            <a:ext cx="4848650" cy="6858000"/>
          </a:xfrm>
          <a:prstGeom prst="rect">
            <a:avLst/>
          </a:prstGeom>
        </p:spPr>
      </p:pic>
    </p:spTree>
    <p:extLst>
      <p:ext uri="{BB962C8B-B14F-4D97-AF65-F5344CB8AC3E}">
        <p14:creationId xmlns:p14="http://schemas.microsoft.com/office/powerpoint/2010/main" val="425664359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DEEFFA-6010-4CAC-C2C0-24415195AC9C}"/>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E05CFEAA-C3E2-4846-B800-C7CFD51AA423}"/>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165F7CDF-F951-7368-89CA-78E4F9BD0D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65016"/>
            <a:ext cx="406400" cy="890898"/>
          </a:xfrm>
          <a:prstGeom prst="rect">
            <a:avLst/>
          </a:prstGeom>
        </p:spPr>
      </p:pic>
      <p:sp>
        <p:nvSpPr>
          <p:cNvPr id="7" name="Tekstvak 6">
            <a:extLst>
              <a:ext uri="{FF2B5EF4-FFF2-40B4-BE49-F238E27FC236}">
                <a16:creationId xmlns:a16="http://schemas.microsoft.com/office/drawing/2014/main" id="{35A52B61-9F50-D680-874A-31BF4E056538}"/>
              </a:ext>
            </a:extLst>
          </p:cNvPr>
          <p:cNvSpPr txBox="1"/>
          <p:nvPr/>
        </p:nvSpPr>
        <p:spPr>
          <a:xfrm>
            <a:off x="593375" y="350632"/>
            <a:ext cx="11002199" cy="461665"/>
          </a:xfrm>
          <a:prstGeom prst="rect">
            <a:avLst/>
          </a:prstGeom>
          <a:noFill/>
        </p:spPr>
        <p:txBody>
          <a:bodyPr wrap="square" lIns="91440" tIns="45720" rIns="91440" bIns="45720" rtlCol="0" anchor="t">
            <a:spAutoFit/>
          </a:bodyPr>
          <a:lstStyle/>
          <a:p>
            <a:r>
              <a:rPr lang="nl-BE" sz="2400" b="1" cap="all" dirty="0">
                <a:solidFill>
                  <a:srgbClr val="009FE3"/>
                </a:solidFill>
                <a:ea typeface="+mn-lt"/>
                <a:cs typeface="+mn-lt"/>
              </a:rPr>
              <a:t>BRIEF AAN DE OUDERS</a:t>
            </a:r>
          </a:p>
        </p:txBody>
      </p:sp>
    </p:spTree>
    <p:extLst>
      <p:ext uri="{BB962C8B-B14F-4D97-AF65-F5344CB8AC3E}">
        <p14:creationId xmlns:p14="http://schemas.microsoft.com/office/powerpoint/2010/main" val="327680988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65344CA-DB2D-88DC-6AB9-8624B06660D6}"/>
              </a:ext>
            </a:extLst>
          </p:cNvPr>
          <p:cNvPicPr>
            <a:picLocks noChangeAspect="1"/>
          </p:cNvPicPr>
          <p:nvPr/>
        </p:nvPicPr>
        <p:blipFill>
          <a:blip r:embed="rId2"/>
          <a:stretch>
            <a:fillRect/>
          </a:stretch>
        </p:blipFill>
        <p:spPr>
          <a:xfrm>
            <a:off x="3710989" y="0"/>
            <a:ext cx="4770023" cy="6858000"/>
          </a:xfrm>
          <a:prstGeom prst="rect">
            <a:avLst/>
          </a:prstGeom>
        </p:spPr>
      </p:pic>
    </p:spTree>
    <p:extLst>
      <p:ext uri="{BB962C8B-B14F-4D97-AF65-F5344CB8AC3E}">
        <p14:creationId xmlns:p14="http://schemas.microsoft.com/office/powerpoint/2010/main" val="102349588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E9F015-3355-0E6E-0F44-1193BDC76C22}"/>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EF354E6C-76D0-2C0E-3935-7BE5CC1F4C59}"/>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BA141A4D-9954-65E4-2B42-6C82E4ECE7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9" name="Espace réservé du contenu 3">
            <a:extLst>
              <a:ext uri="{FF2B5EF4-FFF2-40B4-BE49-F238E27FC236}">
                <a16:creationId xmlns:a16="http://schemas.microsoft.com/office/drawing/2014/main" id="{0AB3684F-8701-857E-AA9E-12A0F1D6D911}"/>
              </a:ext>
            </a:extLst>
          </p:cNvPr>
          <p:cNvSpPr txBox="1">
            <a:spLocks/>
          </p:cNvSpPr>
          <p:nvPr/>
        </p:nvSpPr>
        <p:spPr>
          <a:xfrm>
            <a:off x="1297398" y="392112"/>
            <a:ext cx="9684327" cy="426595"/>
          </a:xfrm>
          <a:prstGeom prst="rect">
            <a:avLst/>
          </a:prstGeom>
        </p:spPr>
        <p:txBody>
          <a:bodyPr lIns="91440" tIns="45720" rIns="91440" bIns="4572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r>
              <a:rPr lang="en-US" sz="2400" b="1" cap="all" dirty="0" err="1">
                <a:latin typeface="Arial"/>
                <a:cs typeface="Arial"/>
              </a:rPr>
              <a:t>Operationeel</a:t>
            </a:r>
            <a:r>
              <a:rPr lang="en-US" sz="2400" b="1" cap="all" dirty="0">
                <a:latin typeface="Arial"/>
                <a:cs typeface="Arial"/>
              </a:rPr>
              <a:t> </a:t>
            </a:r>
            <a:r>
              <a:rPr lang="en-US" sz="2400" b="1" cap="all" dirty="0" err="1">
                <a:latin typeface="Arial"/>
                <a:cs typeface="Arial"/>
              </a:rPr>
              <a:t>deel</a:t>
            </a:r>
            <a:r>
              <a:rPr lang="en-US" sz="2400" b="1" cap="all" dirty="0">
                <a:latin typeface="Arial"/>
                <a:cs typeface="Arial"/>
              </a:rPr>
              <a:t> 2: Client operators </a:t>
            </a:r>
          </a:p>
        </p:txBody>
      </p:sp>
      <p:sp>
        <p:nvSpPr>
          <p:cNvPr id="12" name="Tekstvak 11">
            <a:extLst>
              <a:ext uri="{FF2B5EF4-FFF2-40B4-BE49-F238E27FC236}">
                <a16:creationId xmlns:a16="http://schemas.microsoft.com/office/drawing/2014/main" id="{A3393DC1-DD66-8C7F-4FD6-1963844D71F2}"/>
              </a:ext>
            </a:extLst>
          </p:cNvPr>
          <p:cNvSpPr txBox="1"/>
          <p:nvPr/>
        </p:nvSpPr>
        <p:spPr>
          <a:xfrm>
            <a:off x="1734520" y="1341520"/>
            <a:ext cx="10232479" cy="3994940"/>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fr-BE" dirty="0">
              <a:solidFill>
                <a:srgbClr val="004070"/>
              </a:solidFill>
              <a:latin typeface="Arial"/>
              <a:cs typeface="Times New Roman"/>
            </a:endParaRPr>
          </a:p>
          <a:p>
            <a:pPr marL="285750" indent="-285750">
              <a:buFont typeface="Arial" panose="020B0604020202020204" pitchFamily="34" charset="0"/>
              <a:buChar char="•"/>
            </a:pPr>
            <a:r>
              <a:rPr lang="fr-BE" b="1" dirty="0">
                <a:solidFill>
                  <a:srgbClr val="004070"/>
                </a:solidFill>
                <a:latin typeface="Arial"/>
                <a:cs typeface="Times New Roman"/>
              </a:rPr>
              <a:t>2 </a:t>
            </a:r>
            <a:r>
              <a:rPr lang="fr-BE" b="1" dirty="0" err="1">
                <a:solidFill>
                  <a:srgbClr val="004070"/>
                </a:solidFill>
                <a:latin typeface="Arial"/>
                <a:cs typeface="Times New Roman"/>
              </a:rPr>
              <a:t>weken</a:t>
            </a:r>
            <a:r>
              <a:rPr lang="fr-BE" b="1" dirty="0">
                <a:solidFill>
                  <a:srgbClr val="004070"/>
                </a:solidFill>
                <a:latin typeface="Arial"/>
                <a:cs typeface="Times New Roman"/>
              </a:rPr>
              <a:t> </a:t>
            </a:r>
            <a:r>
              <a:rPr lang="fr-BE" b="1" dirty="0" err="1">
                <a:solidFill>
                  <a:srgbClr val="004070"/>
                </a:solidFill>
                <a:latin typeface="Arial"/>
                <a:cs typeface="Times New Roman"/>
              </a:rPr>
              <a:t>voor</a:t>
            </a:r>
            <a:r>
              <a:rPr lang="fr-BE" b="1" dirty="0">
                <a:solidFill>
                  <a:srgbClr val="004070"/>
                </a:solidFill>
                <a:latin typeface="Arial"/>
                <a:cs typeface="Times New Roman"/>
              </a:rPr>
              <a:t> </a:t>
            </a:r>
            <a:r>
              <a:rPr lang="fr-BE" b="1" dirty="0" err="1">
                <a:solidFill>
                  <a:srgbClr val="004070"/>
                </a:solidFill>
                <a:latin typeface="Arial"/>
                <a:cs typeface="Times New Roman"/>
              </a:rPr>
              <a:t>aanvang</a:t>
            </a:r>
            <a:r>
              <a:rPr lang="fr-BE" b="1" dirty="0">
                <a:solidFill>
                  <a:srgbClr val="004070"/>
                </a:solidFill>
                <a:latin typeface="Arial"/>
                <a:cs typeface="Times New Roman"/>
              </a:rPr>
              <a:t> </a:t>
            </a:r>
            <a:r>
              <a:rPr lang="fr-BE" dirty="0">
                <a:solidFill>
                  <a:srgbClr val="004070"/>
                </a:solidFill>
                <a:latin typeface="Arial"/>
                <a:cs typeface="Times New Roman"/>
              </a:rPr>
              <a:t>van de </a:t>
            </a:r>
            <a:r>
              <a:rPr lang="fr-BE" dirty="0" err="1">
                <a:solidFill>
                  <a:srgbClr val="004070"/>
                </a:solidFill>
                <a:latin typeface="Arial"/>
                <a:cs typeface="Times New Roman"/>
              </a:rPr>
              <a:t>medische</a:t>
            </a:r>
            <a:r>
              <a:rPr lang="fr-BE" dirty="0">
                <a:solidFill>
                  <a:srgbClr val="004070"/>
                </a:solidFill>
                <a:latin typeface="Arial"/>
                <a:cs typeface="Times New Roman"/>
              </a:rPr>
              <a:t> </a:t>
            </a:r>
            <a:r>
              <a:rPr lang="fr-BE" dirty="0" err="1">
                <a:solidFill>
                  <a:srgbClr val="004070"/>
                </a:solidFill>
                <a:latin typeface="Arial"/>
                <a:cs typeface="Times New Roman"/>
              </a:rPr>
              <a:t>onderzoeken</a:t>
            </a:r>
            <a:r>
              <a:rPr lang="fr-BE" dirty="0">
                <a:solidFill>
                  <a:srgbClr val="004070"/>
                </a:solidFill>
                <a:latin typeface="Arial"/>
                <a:cs typeface="Times New Roman"/>
              </a:rPr>
              <a:t> </a:t>
            </a:r>
            <a:r>
              <a:rPr lang="fr-BE" dirty="0" err="1">
                <a:solidFill>
                  <a:srgbClr val="004070"/>
                </a:solidFill>
                <a:latin typeface="Arial"/>
                <a:cs typeface="Times New Roman"/>
              </a:rPr>
              <a:t>krijgt</a:t>
            </a:r>
            <a:r>
              <a:rPr lang="fr-BE" dirty="0">
                <a:solidFill>
                  <a:srgbClr val="004070"/>
                </a:solidFill>
                <a:latin typeface="Arial"/>
                <a:cs typeface="Times New Roman"/>
              </a:rPr>
              <a:t> u </a:t>
            </a:r>
            <a:r>
              <a:rPr lang="fr-BE" dirty="0" err="1">
                <a:solidFill>
                  <a:srgbClr val="004070"/>
                </a:solidFill>
                <a:latin typeface="Arial"/>
                <a:cs typeface="Times New Roman"/>
              </a:rPr>
              <a:t>een</a:t>
            </a:r>
            <a:r>
              <a:rPr lang="fr-BE" dirty="0">
                <a:solidFill>
                  <a:srgbClr val="004070"/>
                </a:solidFill>
                <a:latin typeface="Arial"/>
                <a:cs typeface="Times New Roman"/>
              </a:rPr>
              <a:t> </a:t>
            </a:r>
            <a:r>
              <a:rPr lang="fr-BE" dirty="0" err="1">
                <a:solidFill>
                  <a:srgbClr val="004070"/>
                </a:solidFill>
                <a:latin typeface="Arial"/>
                <a:cs typeface="Times New Roman"/>
              </a:rPr>
              <a:t>herinneringsmail</a:t>
            </a:r>
            <a:r>
              <a:rPr lang="fr-BE" dirty="0">
                <a:solidFill>
                  <a:srgbClr val="004070"/>
                </a:solidFill>
                <a:latin typeface="Arial"/>
                <a:cs typeface="Times New Roman"/>
              </a:rPr>
              <a:t>.</a:t>
            </a:r>
          </a:p>
          <a:p>
            <a:pPr marL="285750" indent="-285750">
              <a:buFont typeface="Arial" panose="020B0604020202020204" pitchFamily="34" charset="0"/>
              <a:buChar char="•"/>
            </a:pPr>
            <a:endParaRPr lang="fr-BE" dirty="0">
              <a:solidFill>
                <a:srgbClr val="004070"/>
              </a:solidFill>
              <a:latin typeface="Arial"/>
              <a:cs typeface="Times New Roman"/>
            </a:endParaRPr>
          </a:p>
          <a:p>
            <a:pPr marL="285750" indent="-285750">
              <a:buFont typeface="Arial" panose="020B0604020202020204" pitchFamily="34" charset="0"/>
              <a:buChar char="•"/>
            </a:pPr>
            <a:r>
              <a:rPr lang="fr-BE" dirty="0" err="1">
                <a:solidFill>
                  <a:srgbClr val="004070"/>
                </a:solidFill>
                <a:latin typeface="Arial"/>
                <a:cs typeface="Times New Roman"/>
              </a:rPr>
              <a:t>Volgende</a:t>
            </a:r>
            <a:r>
              <a:rPr lang="fr-BE" dirty="0">
                <a:solidFill>
                  <a:srgbClr val="004070"/>
                </a:solidFill>
                <a:latin typeface="Arial"/>
                <a:cs typeface="Times New Roman"/>
              </a:rPr>
              <a:t> </a:t>
            </a:r>
            <a:r>
              <a:rPr lang="fr-BE" dirty="0" err="1">
                <a:solidFill>
                  <a:srgbClr val="004070"/>
                </a:solidFill>
                <a:latin typeface="Arial"/>
                <a:cs typeface="Times New Roman"/>
              </a:rPr>
              <a:t>documenten</a:t>
            </a:r>
            <a:r>
              <a:rPr lang="fr-BE" dirty="0">
                <a:solidFill>
                  <a:srgbClr val="004070"/>
                </a:solidFill>
                <a:latin typeface="Arial"/>
                <a:cs typeface="Times New Roman"/>
              </a:rPr>
              <a:t> </a:t>
            </a:r>
            <a:r>
              <a:rPr lang="fr-BE" dirty="0" err="1">
                <a:solidFill>
                  <a:srgbClr val="004070"/>
                </a:solidFill>
                <a:latin typeface="Arial"/>
                <a:cs typeface="Times New Roman"/>
              </a:rPr>
              <a:t>zijn</a:t>
            </a:r>
            <a:r>
              <a:rPr lang="fr-BE" dirty="0">
                <a:solidFill>
                  <a:srgbClr val="004070"/>
                </a:solidFill>
                <a:latin typeface="Arial"/>
                <a:cs typeface="Times New Roman"/>
              </a:rPr>
              <a:t> </a:t>
            </a:r>
            <a:r>
              <a:rPr lang="fr-BE" dirty="0" err="1">
                <a:solidFill>
                  <a:srgbClr val="004070"/>
                </a:solidFill>
                <a:latin typeface="Arial"/>
                <a:cs typeface="Times New Roman"/>
              </a:rPr>
              <a:t>nodig</a:t>
            </a:r>
            <a:r>
              <a:rPr lang="fr-BE" dirty="0">
                <a:solidFill>
                  <a:srgbClr val="004070"/>
                </a:solidFill>
                <a:latin typeface="Arial"/>
                <a:cs typeface="Times New Roman"/>
              </a:rPr>
              <a:t> om de planning van de </a:t>
            </a:r>
            <a:r>
              <a:rPr lang="fr-BE" dirty="0" err="1">
                <a:solidFill>
                  <a:srgbClr val="004070"/>
                </a:solidFill>
                <a:latin typeface="Arial"/>
                <a:cs typeface="Times New Roman"/>
              </a:rPr>
              <a:t>medische</a:t>
            </a:r>
            <a:r>
              <a:rPr lang="fr-BE" dirty="0">
                <a:solidFill>
                  <a:srgbClr val="004070"/>
                </a:solidFill>
                <a:latin typeface="Arial"/>
                <a:cs typeface="Times New Roman"/>
              </a:rPr>
              <a:t> </a:t>
            </a:r>
            <a:r>
              <a:rPr lang="fr-BE" dirty="0" err="1">
                <a:solidFill>
                  <a:srgbClr val="004070"/>
                </a:solidFill>
                <a:latin typeface="Arial"/>
                <a:cs typeface="Times New Roman"/>
              </a:rPr>
              <a:t>onderzoeken</a:t>
            </a:r>
            <a:r>
              <a:rPr lang="fr-BE" dirty="0">
                <a:solidFill>
                  <a:srgbClr val="004070"/>
                </a:solidFill>
                <a:latin typeface="Arial"/>
                <a:cs typeface="Times New Roman"/>
              </a:rPr>
              <a:t> </a:t>
            </a:r>
            <a:r>
              <a:rPr lang="fr-BE" dirty="0" err="1">
                <a:solidFill>
                  <a:srgbClr val="004070"/>
                </a:solidFill>
                <a:latin typeface="Arial"/>
                <a:cs typeface="Times New Roman"/>
              </a:rPr>
              <a:t>voor</a:t>
            </a:r>
            <a:r>
              <a:rPr lang="fr-BE" dirty="0">
                <a:solidFill>
                  <a:srgbClr val="004070"/>
                </a:solidFill>
                <a:latin typeface="Arial"/>
                <a:cs typeface="Times New Roman"/>
              </a:rPr>
              <a:t> te </a:t>
            </a:r>
            <a:r>
              <a:rPr lang="fr-BE" dirty="0" err="1">
                <a:solidFill>
                  <a:srgbClr val="004070"/>
                </a:solidFill>
                <a:latin typeface="Arial"/>
                <a:cs typeface="Times New Roman"/>
              </a:rPr>
              <a:t>bereiden</a:t>
            </a:r>
            <a:r>
              <a:rPr lang="fr-BE" dirty="0">
                <a:solidFill>
                  <a:srgbClr val="004070"/>
                </a:solidFill>
                <a:latin typeface="Arial"/>
                <a:cs typeface="Times New Roman"/>
              </a:rPr>
              <a:t> en </a:t>
            </a:r>
            <a:r>
              <a:rPr lang="fr-BE" dirty="0" err="1">
                <a:solidFill>
                  <a:srgbClr val="004070"/>
                </a:solidFill>
                <a:latin typeface="Arial"/>
                <a:cs typeface="Times New Roman"/>
              </a:rPr>
              <a:t>vlot</a:t>
            </a:r>
            <a:r>
              <a:rPr lang="fr-BE" dirty="0">
                <a:solidFill>
                  <a:srgbClr val="004070"/>
                </a:solidFill>
                <a:latin typeface="Arial"/>
                <a:cs typeface="Times New Roman"/>
              </a:rPr>
              <a:t> te </a:t>
            </a:r>
            <a:r>
              <a:rPr lang="fr-BE" dirty="0" err="1">
                <a:solidFill>
                  <a:srgbClr val="004070"/>
                </a:solidFill>
                <a:latin typeface="Arial"/>
                <a:cs typeface="Times New Roman"/>
              </a:rPr>
              <a:t>laten</a:t>
            </a:r>
            <a:r>
              <a:rPr lang="fr-BE" dirty="0">
                <a:solidFill>
                  <a:srgbClr val="004070"/>
                </a:solidFill>
                <a:latin typeface="Arial"/>
                <a:cs typeface="Times New Roman"/>
              </a:rPr>
              <a:t> </a:t>
            </a:r>
            <a:r>
              <a:rPr lang="fr-BE" dirty="0" err="1">
                <a:solidFill>
                  <a:srgbClr val="004070"/>
                </a:solidFill>
                <a:latin typeface="Arial"/>
                <a:cs typeface="Times New Roman"/>
              </a:rPr>
              <a:t>verlopen</a:t>
            </a:r>
            <a:r>
              <a:rPr lang="fr-BE" dirty="0">
                <a:solidFill>
                  <a:srgbClr val="004070"/>
                </a:solidFill>
                <a:latin typeface="Arial"/>
                <a:cs typeface="Times New Roman"/>
              </a:rPr>
              <a:t>:</a:t>
            </a:r>
            <a:endParaRPr lang="fr-BE" dirty="0">
              <a:solidFill>
                <a:srgbClr val="004070"/>
              </a:solidFill>
              <a:latin typeface="Arial"/>
              <a:cs typeface="Arial"/>
            </a:endParaRPr>
          </a:p>
          <a:p>
            <a:endParaRPr lang="nl-BE" sz="1800" dirty="0">
              <a:solidFill>
                <a:srgbClr val="004070"/>
              </a:solidFill>
              <a:effectLst/>
              <a:latin typeface="Arial"/>
              <a:ea typeface="Aptos" panose="020B0004020202020204" pitchFamily="34" charset="0"/>
              <a:cs typeface="Times New Roman" panose="02020603050405020304" pitchFamily="18" charset="0"/>
            </a:endParaRP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De ingevulde inlichtingentabel</a:t>
            </a: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Een ingevulde dagplanning – tijdsloten respecteren</a:t>
            </a:r>
            <a:endParaRPr lang="nl-BE" dirty="0"/>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Bij nieuwe richtingen een werkpostfiche of stageplan</a:t>
            </a:r>
            <a:br>
              <a:rPr lang="nl-BE" sz="1600" dirty="0">
                <a:latin typeface="Arial"/>
                <a:ea typeface="Aptos" panose="020B0004020202020204" pitchFamily="34" charset="0"/>
                <a:cs typeface="Times New Roman" panose="02020603050405020304" pitchFamily="18" charset="0"/>
              </a:rPr>
            </a:br>
            <a:endParaRPr lang="nl-BE" sz="1600" dirty="0">
              <a:solidFill>
                <a:srgbClr val="004070"/>
              </a:solidFill>
              <a:latin typeface="Arial"/>
              <a:ea typeface="Aptos" panose="020B000402020202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r>
              <a:rPr lang="nl-BE" sz="1800" dirty="0">
                <a:solidFill>
                  <a:srgbClr val="004070"/>
                </a:solidFill>
                <a:effectLst/>
                <a:latin typeface="Arial"/>
                <a:ea typeface="Aptos" panose="020B0004020202020204" pitchFamily="34" charset="0"/>
                <a:cs typeface="Times New Roman"/>
              </a:rPr>
              <a:t>De </a:t>
            </a:r>
            <a:r>
              <a:rPr lang="nl-BE" dirty="0">
                <a:solidFill>
                  <a:srgbClr val="004070"/>
                </a:solidFill>
                <a:latin typeface="Arial"/>
                <a:ea typeface="Aptos" panose="020B0004020202020204" pitchFamily="34" charset="0"/>
                <a:cs typeface="Times New Roman"/>
              </a:rPr>
              <a:t>client operator bevestigt</a:t>
            </a:r>
            <a:r>
              <a:rPr lang="nl-BE" sz="1800" dirty="0">
                <a:solidFill>
                  <a:srgbClr val="004070"/>
                </a:solidFill>
                <a:effectLst/>
                <a:latin typeface="Arial"/>
                <a:ea typeface="Aptos" panose="020B0004020202020204" pitchFamily="34" charset="0"/>
                <a:cs typeface="Times New Roman"/>
              </a:rPr>
              <a:t> aan de school, de arts en de verpleegkundige(n) dat de planning ingevuld is.</a:t>
            </a:r>
            <a:r>
              <a:rPr lang="nl-BE" sz="1800" dirty="0">
                <a:effectLst/>
                <a:ea typeface="Aptos" panose="020B0004020202020204" pitchFamily="34" charset="0"/>
                <a:cs typeface="Times New Roman"/>
              </a:rPr>
              <a:t> </a:t>
            </a:r>
            <a:br>
              <a:rPr lang="nl-BE" sz="1800" dirty="0">
                <a:effectLst/>
                <a:latin typeface="Aptos" panose="020B0004020202020204" pitchFamily="34" charset="0"/>
                <a:ea typeface="Aptos" panose="020B0004020202020204" pitchFamily="34" charset="0"/>
                <a:cs typeface="Times New Roman" panose="02020603050405020304" pitchFamily="18" charset="0"/>
              </a:rPr>
            </a:br>
            <a:endParaRPr lang="nl-BE" sz="1800" dirty="0">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23041814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E9F015-3355-0E6E-0F44-1193BDC76C22}"/>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EF354E6C-76D0-2C0E-3935-7BE5CC1F4C59}"/>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pic>
        <p:nvPicPr>
          <p:cNvPr id="8" name="Image 24">
            <a:extLst>
              <a:ext uri="{FF2B5EF4-FFF2-40B4-BE49-F238E27FC236}">
                <a16:creationId xmlns:a16="http://schemas.microsoft.com/office/drawing/2014/main" id="{BA141A4D-9954-65E4-2B42-6C82E4ECE7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41520"/>
            <a:ext cx="1581149" cy="3466150"/>
          </a:xfrm>
          <a:prstGeom prst="rect">
            <a:avLst/>
          </a:prstGeom>
        </p:spPr>
      </p:pic>
      <p:sp>
        <p:nvSpPr>
          <p:cNvPr id="9" name="Espace réservé du contenu 3">
            <a:extLst>
              <a:ext uri="{FF2B5EF4-FFF2-40B4-BE49-F238E27FC236}">
                <a16:creationId xmlns:a16="http://schemas.microsoft.com/office/drawing/2014/main" id="{0AB3684F-8701-857E-AA9E-12A0F1D6D911}"/>
              </a:ext>
            </a:extLst>
          </p:cNvPr>
          <p:cNvSpPr txBox="1">
            <a:spLocks/>
          </p:cNvSpPr>
          <p:nvPr/>
        </p:nvSpPr>
        <p:spPr>
          <a:xfrm>
            <a:off x="1297398" y="392112"/>
            <a:ext cx="9684327" cy="426595"/>
          </a:xfrm>
          <a:prstGeom prst="rect">
            <a:avLst/>
          </a:prstGeom>
        </p:spPr>
        <p:txBody>
          <a:bodyPr lIns="91440" tIns="45720" rIns="91440" bIns="4572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r>
              <a:rPr lang="en-US" sz="2400" b="1" cap="all" err="1">
                <a:latin typeface="Arial"/>
                <a:cs typeface="Arial"/>
              </a:rPr>
              <a:t>Operationeel</a:t>
            </a:r>
            <a:r>
              <a:rPr lang="en-US" sz="2400" b="1" cap="all">
                <a:latin typeface="Arial"/>
                <a:cs typeface="Arial"/>
              </a:rPr>
              <a:t> </a:t>
            </a:r>
            <a:r>
              <a:rPr lang="en-US" sz="2400" b="1" cap="all" err="1">
                <a:latin typeface="Arial"/>
                <a:cs typeface="Arial"/>
              </a:rPr>
              <a:t>deel</a:t>
            </a:r>
            <a:r>
              <a:rPr lang="en-US" sz="2400" b="1" cap="all">
                <a:latin typeface="Arial"/>
                <a:cs typeface="Arial"/>
              </a:rPr>
              <a:t> 2: Client operators</a:t>
            </a:r>
          </a:p>
        </p:txBody>
      </p:sp>
      <p:sp>
        <p:nvSpPr>
          <p:cNvPr id="12" name="Tekstvak 11">
            <a:extLst>
              <a:ext uri="{FF2B5EF4-FFF2-40B4-BE49-F238E27FC236}">
                <a16:creationId xmlns:a16="http://schemas.microsoft.com/office/drawing/2014/main" id="{A3393DC1-DD66-8C7F-4FD6-1963844D71F2}"/>
              </a:ext>
            </a:extLst>
          </p:cNvPr>
          <p:cNvSpPr txBox="1"/>
          <p:nvPr/>
        </p:nvSpPr>
        <p:spPr>
          <a:xfrm>
            <a:off x="1768810" y="1210819"/>
            <a:ext cx="10232479" cy="4397614"/>
          </a:xfrm>
          <a:prstGeom prst="rect">
            <a:avLst/>
          </a:prstGeom>
          <a:noFill/>
        </p:spPr>
        <p:txBody>
          <a:bodyPr wrap="square" lIns="91440" tIns="45720" rIns="91440" bIns="45720" rtlCol="0" anchor="t">
            <a:spAutoFit/>
          </a:bodyPr>
          <a:lstStyle/>
          <a:p>
            <a:r>
              <a:rPr lang="fr-BE" dirty="0" err="1">
                <a:solidFill>
                  <a:srgbClr val="004070"/>
                </a:solidFill>
                <a:latin typeface="Arial"/>
                <a:cs typeface="Times New Roman"/>
              </a:rPr>
              <a:t>Wanneer</a:t>
            </a:r>
            <a:r>
              <a:rPr lang="fr-BE" dirty="0">
                <a:solidFill>
                  <a:srgbClr val="004070"/>
                </a:solidFill>
                <a:latin typeface="Arial"/>
                <a:cs typeface="Times New Roman"/>
              </a:rPr>
              <a:t> er </a:t>
            </a:r>
            <a:r>
              <a:rPr lang="fr-BE" dirty="0" err="1">
                <a:solidFill>
                  <a:srgbClr val="004070"/>
                </a:solidFill>
                <a:latin typeface="Arial"/>
                <a:cs typeface="Times New Roman"/>
              </a:rPr>
              <a:t>minder</a:t>
            </a:r>
            <a:r>
              <a:rPr lang="fr-BE" dirty="0">
                <a:solidFill>
                  <a:srgbClr val="004070"/>
                </a:solidFill>
                <a:latin typeface="Arial"/>
                <a:cs typeface="Times New Roman"/>
              </a:rPr>
              <a:t> dan 10 </a:t>
            </a:r>
            <a:r>
              <a:rPr lang="fr-BE" dirty="0" err="1">
                <a:solidFill>
                  <a:srgbClr val="004070"/>
                </a:solidFill>
                <a:latin typeface="Arial"/>
                <a:cs typeface="Times New Roman"/>
              </a:rPr>
              <a:t>stagairs</a:t>
            </a:r>
            <a:r>
              <a:rPr lang="fr-BE" dirty="0">
                <a:solidFill>
                  <a:srgbClr val="004070"/>
                </a:solidFill>
                <a:latin typeface="Arial"/>
                <a:cs typeface="Times New Roman"/>
              </a:rPr>
              <a:t> </a:t>
            </a:r>
            <a:r>
              <a:rPr lang="fr-BE" dirty="0" err="1">
                <a:solidFill>
                  <a:srgbClr val="004070"/>
                </a:solidFill>
                <a:latin typeface="Arial"/>
                <a:cs typeface="Times New Roman"/>
              </a:rPr>
              <a:t>opstarten</a:t>
            </a:r>
            <a:r>
              <a:rPr lang="fr-BE" dirty="0">
                <a:solidFill>
                  <a:srgbClr val="004070"/>
                </a:solidFill>
                <a:latin typeface="Arial"/>
                <a:cs typeface="Times New Roman"/>
              </a:rPr>
              <a:t>, </a:t>
            </a:r>
            <a:r>
              <a:rPr lang="fr-BE" dirty="0" err="1">
                <a:solidFill>
                  <a:srgbClr val="004070"/>
                </a:solidFill>
                <a:latin typeface="Arial"/>
                <a:cs typeface="Times New Roman"/>
              </a:rPr>
              <a:t>dienen</a:t>
            </a:r>
            <a:r>
              <a:rPr lang="fr-BE" dirty="0">
                <a:solidFill>
                  <a:srgbClr val="004070"/>
                </a:solidFill>
                <a:latin typeface="Arial"/>
                <a:cs typeface="Times New Roman"/>
              </a:rPr>
              <a:t> </a:t>
            </a:r>
            <a:r>
              <a:rPr lang="fr-BE" dirty="0" err="1">
                <a:solidFill>
                  <a:srgbClr val="004070"/>
                </a:solidFill>
                <a:latin typeface="Arial"/>
                <a:cs typeface="Times New Roman"/>
              </a:rPr>
              <a:t>zij</a:t>
            </a:r>
            <a:r>
              <a:rPr lang="fr-BE" dirty="0">
                <a:solidFill>
                  <a:srgbClr val="004070"/>
                </a:solidFill>
                <a:latin typeface="Arial"/>
                <a:cs typeface="Times New Roman"/>
              </a:rPr>
              <a:t> op </a:t>
            </a:r>
            <a:r>
              <a:rPr lang="fr-BE" dirty="0" err="1">
                <a:solidFill>
                  <a:srgbClr val="004070"/>
                </a:solidFill>
                <a:latin typeface="Arial"/>
                <a:cs typeface="Times New Roman"/>
              </a:rPr>
              <a:t>medisch</a:t>
            </a:r>
            <a:r>
              <a:rPr lang="fr-BE" dirty="0">
                <a:solidFill>
                  <a:srgbClr val="004070"/>
                </a:solidFill>
                <a:latin typeface="Arial"/>
                <a:cs typeface="Times New Roman"/>
              </a:rPr>
              <a:t> onderzoek te </a:t>
            </a:r>
            <a:r>
              <a:rPr lang="fr-BE" dirty="0" err="1">
                <a:solidFill>
                  <a:srgbClr val="004070"/>
                </a:solidFill>
                <a:latin typeface="Arial"/>
                <a:cs typeface="Times New Roman"/>
              </a:rPr>
              <a:t>komen</a:t>
            </a:r>
            <a:r>
              <a:rPr lang="fr-BE" dirty="0">
                <a:solidFill>
                  <a:srgbClr val="004070"/>
                </a:solidFill>
                <a:latin typeface="Arial"/>
                <a:cs typeface="Times New Roman"/>
              </a:rPr>
              <a:t> in </a:t>
            </a:r>
            <a:r>
              <a:rPr lang="fr-BE" dirty="0" err="1">
                <a:solidFill>
                  <a:srgbClr val="004070"/>
                </a:solidFill>
                <a:latin typeface="Arial"/>
                <a:cs typeface="Times New Roman"/>
              </a:rPr>
              <a:t>één</a:t>
            </a:r>
            <a:r>
              <a:rPr lang="fr-BE" dirty="0">
                <a:solidFill>
                  <a:srgbClr val="004070"/>
                </a:solidFill>
                <a:latin typeface="Arial"/>
                <a:cs typeface="Times New Roman"/>
              </a:rPr>
              <a:t> van onze Cohezio centra</a:t>
            </a:r>
          </a:p>
          <a:p>
            <a:endParaRPr lang="fr-BE" dirty="0">
              <a:solidFill>
                <a:srgbClr val="004070"/>
              </a:solidFill>
              <a:latin typeface="Arial"/>
              <a:cs typeface="Arial"/>
            </a:endParaRPr>
          </a:p>
          <a:p>
            <a:pPr marL="342900" indent="-342900">
              <a:lnSpc>
                <a:spcPct val="107000"/>
              </a:lnSpc>
              <a:spcAft>
                <a:spcPts val="800"/>
              </a:spcAft>
              <a:buFont typeface="Arial" panose="020B0604020202020204" pitchFamily="34" charset="0"/>
              <a:buChar char="•"/>
            </a:pPr>
            <a:r>
              <a:rPr lang="nl-BE" dirty="0">
                <a:solidFill>
                  <a:srgbClr val="004070"/>
                </a:solidFill>
                <a:latin typeface="Arial"/>
                <a:ea typeface="Aptos" panose="020B0004020202020204" pitchFamily="34" charset="0"/>
                <a:cs typeface="Times New Roman"/>
              </a:rPr>
              <a:t>De c</a:t>
            </a:r>
            <a:r>
              <a:rPr lang="nl-BE" sz="1800" dirty="0">
                <a:solidFill>
                  <a:srgbClr val="004070"/>
                </a:solidFill>
                <a:effectLst/>
                <a:latin typeface="Arial"/>
                <a:ea typeface="Aptos" panose="020B0004020202020204" pitchFamily="34" charset="0"/>
                <a:cs typeface="Times New Roman"/>
              </a:rPr>
              <a:t>ontactpersoon van de school maakt afspraak bij </a:t>
            </a:r>
            <a:r>
              <a:rPr lang="nl-BE" sz="1800" dirty="0" err="1">
                <a:solidFill>
                  <a:srgbClr val="004070"/>
                </a:solidFill>
                <a:effectLst/>
                <a:latin typeface="Arial"/>
                <a:ea typeface="Aptos" panose="020B0004020202020204" pitchFamily="34" charset="0"/>
                <a:cs typeface="Times New Roman"/>
              </a:rPr>
              <a:t>Cohezio</a:t>
            </a:r>
            <a:r>
              <a:rPr lang="nl-BE" sz="1800" dirty="0">
                <a:solidFill>
                  <a:srgbClr val="004070"/>
                </a:solidFill>
                <a:effectLst/>
                <a:latin typeface="Arial"/>
                <a:ea typeface="Aptos" panose="020B0004020202020204" pitchFamily="34" charset="0"/>
                <a:cs typeface="Times New Roman"/>
              </a:rPr>
              <a:t>. Hierbij hebben wij volgende informatie nodig:</a:t>
            </a:r>
            <a:r>
              <a:rPr lang="nl-BE" dirty="0">
                <a:solidFill>
                  <a:srgbClr val="004070"/>
                </a:solidFill>
                <a:latin typeface="Arial"/>
                <a:ea typeface="Aptos" panose="020B0004020202020204" pitchFamily="34" charset="0"/>
                <a:cs typeface="Times New Roman"/>
              </a:rPr>
              <a:t> </a:t>
            </a:r>
          </a:p>
          <a:p>
            <a:pPr marL="800100" lvl="1" indent="-342900">
              <a:lnSpc>
                <a:spcPct val="107000"/>
              </a:lnSpc>
              <a:spcAft>
                <a:spcPts val="800"/>
              </a:spcAft>
              <a:buFont typeface="Wingdings" panose="020B0604020202020204" pitchFamily="34" charset="0"/>
              <a:buChar char="§"/>
            </a:pPr>
            <a:r>
              <a:rPr lang="nl-BE" sz="1600" dirty="0">
                <a:solidFill>
                  <a:srgbClr val="004070"/>
                </a:solidFill>
                <a:latin typeface="Arial"/>
                <a:ea typeface="Aptos" panose="020B0004020202020204" pitchFamily="34" charset="0"/>
                <a:cs typeface="Times New Roman"/>
              </a:rPr>
              <a:t>ID gegevens van de stagiair (naam, voornaam, rijksregisternummer en emailadres)</a:t>
            </a: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Studierichting</a:t>
            </a: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Startdatum stage</a:t>
            </a: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Voorkeur Cohezio centra indien anders dan gekoppeld aan de school</a:t>
            </a:r>
            <a:br>
              <a:rPr lang="nl-BE" sz="1600" dirty="0">
                <a:latin typeface="Arial"/>
                <a:ea typeface="Aptos" panose="020B0004020202020204" pitchFamily="34" charset="0"/>
                <a:cs typeface="Times New Roman" panose="02020603050405020304" pitchFamily="18" charset="0"/>
              </a:rPr>
            </a:br>
            <a:endParaRPr lang="nl-BE" sz="1600" dirty="0">
              <a:solidFill>
                <a:srgbClr val="004070"/>
              </a:solidFill>
              <a:latin typeface="Arial"/>
              <a:ea typeface="Aptos" panose="020B0004020202020204" pitchFamily="34" charset="0"/>
              <a:cs typeface="Times New Roman" panose="02020603050405020304" pitchFamily="18" charset="0"/>
            </a:endParaRPr>
          </a:p>
          <a:p>
            <a:pPr marL="342900" indent="-342900">
              <a:lnSpc>
                <a:spcPct val="107000"/>
              </a:lnSpc>
              <a:spcAft>
                <a:spcPts val="800"/>
              </a:spcAft>
              <a:buFont typeface="Arial" panose="020B0604020202020204" pitchFamily="34" charset="0"/>
              <a:buChar char="•"/>
            </a:pPr>
            <a:r>
              <a:rPr lang="nl-BE" sz="1800" dirty="0">
                <a:solidFill>
                  <a:srgbClr val="004070"/>
                </a:solidFill>
                <a:effectLst/>
                <a:latin typeface="Arial"/>
                <a:ea typeface="Aptos" panose="020B0004020202020204" pitchFamily="34" charset="0"/>
                <a:cs typeface="Times New Roman"/>
              </a:rPr>
              <a:t>De </a:t>
            </a:r>
            <a:r>
              <a:rPr lang="nl-BE" dirty="0">
                <a:solidFill>
                  <a:srgbClr val="004070"/>
                </a:solidFill>
                <a:latin typeface="Arial"/>
                <a:ea typeface="Aptos" panose="020B0004020202020204" pitchFamily="34" charset="0"/>
                <a:cs typeface="Times New Roman"/>
              </a:rPr>
              <a:t>client operator bevestigt de afspraak met uitnodiging en alle benodigde documenten,</a:t>
            </a:r>
            <a:endParaRPr lang="nl-BE" dirty="0">
              <a:solidFill>
                <a:srgbClr val="004070"/>
              </a:solidFill>
              <a:effectLst/>
              <a:latin typeface="Arial"/>
              <a:ea typeface="Aptos" panose="020B0004020202020204" pitchFamily="34" charset="0"/>
              <a:cs typeface="Times New Roman" panose="02020603050405020304" pitchFamily="18" charset="0"/>
            </a:endParaRPr>
          </a:p>
          <a:p>
            <a:pPr lvl="1">
              <a:lnSpc>
                <a:spcPct val="107000"/>
              </a:lnSpc>
              <a:spcAft>
                <a:spcPts val="800"/>
              </a:spcAft>
            </a:pPr>
            <a:endParaRPr lang="nl-BE" sz="16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107000"/>
              </a:lnSpc>
              <a:spcAft>
                <a:spcPts val="800"/>
              </a:spcAft>
              <a:buFont typeface="Wingdings" panose="05000000000000000000" pitchFamily="2" charset="2"/>
              <a:buChar char="§"/>
            </a:pPr>
            <a:endParaRPr lang="nl-BE" sz="1800" dirty="0">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54789207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E9F015-3355-0E6E-0F44-1193BDC76C22}"/>
            </a:ext>
          </a:extLst>
        </p:cNvPr>
        <p:cNvGrpSpPr/>
        <p:nvPr/>
      </p:nvGrpSpPr>
      <p:grpSpPr>
        <a:xfrm>
          <a:off x="0" y="0"/>
          <a:ext cx="0" cy="0"/>
          <a:chOff x="0" y="0"/>
          <a:chExt cx="0" cy="0"/>
        </a:xfrm>
      </p:grpSpPr>
      <p:sp>
        <p:nvSpPr>
          <p:cNvPr id="25" name="Espace réservé du contenu 3">
            <a:extLst>
              <a:ext uri="{FF2B5EF4-FFF2-40B4-BE49-F238E27FC236}">
                <a16:creationId xmlns:a16="http://schemas.microsoft.com/office/drawing/2014/main" id="{EF354E6C-76D0-2C0E-3935-7BE5CC1F4C59}"/>
              </a:ext>
            </a:extLst>
          </p:cNvPr>
          <p:cNvSpPr txBox="1">
            <a:spLocks/>
          </p:cNvSpPr>
          <p:nvPr/>
        </p:nvSpPr>
        <p:spPr>
          <a:xfrm>
            <a:off x="1127730" y="0"/>
            <a:ext cx="10515600" cy="88887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endParaRPr lang="en-US" sz="2400" b="1" u="sng" cap="all"/>
          </a:p>
        </p:txBody>
      </p:sp>
      <p:sp>
        <p:nvSpPr>
          <p:cNvPr id="9" name="Espace réservé du contenu 3">
            <a:extLst>
              <a:ext uri="{FF2B5EF4-FFF2-40B4-BE49-F238E27FC236}">
                <a16:creationId xmlns:a16="http://schemas.microsoft.com/office/drawing/2014/main" id="{0AB3684F-8701-857E-AA9E-12A0F1D6D911}"/>
              </a:ext>
            </a:extLst>
          </p:cNvPr>
          <p:cNvSpPr txBox="1">
            <a:spLocks/>
          </p:cNvSpPr>
          <p:nvPr/>
        </p:nvSpPr>
        <p:spPr>
          <a:xfrm>
            <a:off x="1297398" y="392112"/>
            <a:ext cx="9684327" cy="426595"/>
          </a:xfrm>
          <a:prstGeom prst="rect">
            <a:avLst/>
          </a:prstGeom>
        </p:spPr>
        <p:txBody>
          <a:bodyPr lIns="91440" tIns="45720" rIns="91440" bIns="45720" anchor="ctr">
            <a:normAutofit/>
          </a:bodyPr>
          <a:lstStyle>
            <a:lvl1pPr marL="228600" indent="-228600" algn="l" defTabSz="914400" rtl="0" eaLnBrk="1" latinLnBrk="0" hangingPunct="1">
              <a:lnSpc>
                <a:spcPct val="90000"/>
              </a:lnSpc>
              <a:spcBef>
                <a:spcPts val="1000"/>
              </a:spcBef>
              <a:buFont typeface="Arial"/>
              <a:buChar char="•"/>
              <a:defRPr sz="5400" b="0" i="0" kern="1200" cap="none">
                <a:solidFill>
                  <a:srgbClr val="009FE3"/>
                </a:solidFill>
                <a:latin typeface="Arial" charset="0"/>
                <a:ea typeface="+mn-ea"/>
                <a:cs typeface="Arial"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spcAft>
                <a:spcPts val="600"/>
              </a:spcAft>
              <a:buNone/>
            </a:pPr>
            <a:r>
              <a:rPr lang="en-US" sz="2400" b="1" cap="all">
                <a:latin typeface="Arial"/>
                <a:cs typeface="Arial"/>
              </a:rPr>
              <a:t>OPERATIONEEL DEEL 3: PRAKTISCHE ORGANISATIE</a:t>
            </a:r>
            <a:endParaRPr lang="nl-NL"/>
          </a:p>
        </p:txBody>
      </p:sp>
      <p:sp>
        <p:nvSpPr>
          <p:cNvPr id="12" name="Tekstvak 11">
            <a:extLst>
              <a:ext uri="{FF2B5EF4-FFF2-40B4-BE49-F238E27FC236}">
                <a16:creationId xmlns:a16="http://schemas.microsoft.com/office/drawing/2014/main" id="{A3393DC1-DD66-8C7F-4FD6-1963844D71F2}"/>
              </a:ext>
            </a:extLst>
          </p:cNvPr>
          <p:cNvSpPr txBox="1"/>
          <p:nvPr/>
        </p:nvSpPr>
        <p:spPr>
          <a:xfrm>
            <a:off x="1294735" y="1020319"/>
            <a:ext cx="11024558" cy="7494488"/>
          </a:xfrm>
          <a:prstGeom prst="rect">
            <a:avLst/>
          </a:prstGeom>
          <a:noFill/>
        </p:spPr>
        <p:txBody>
          <a:bodyPr wrap="square" lIns="91440" tIns="45720" rIns="91440" bIns="45720" rtlCol="0" anchor="t">
            <a:spAutoFit/>
          </a:bodyPr>
          <a:lstStyle/>
          <a:p>
            <a:pPr marL="342900" indent="-342900">
              <a:lnSpc>
                <a:spcPct val="107000"/>
              </a:lnSpc>
              <a:spcAft>
                <a:spcPts val="800"/>
              </a:spcAft>
              <a:buFont typeface="Arial" panose="020B0604020202020204" pitchFamily="34" charset="0"/>
              <a:buChar char="•"/>
            </a:pPr>
            <a:r>
              <a:rPr lang="nl-BE" dirty="0">
                <a:solidFill>
                  <a:srgbClr val="004070"/>
                </a:solidFill>
                <a:latin typeface="Arial"/>
                <a:ea typeface="Calibri"/>
                <a:cs typeface="Arial"/>
                <a:hlinkClick r:id="rId3"/>
              </a:rPr>
              <a:t>Planning.vla@cohezio.be</a:t>
            </a:r>
            <a:r>
              <a:rPr lang="nl-BE" dirty="0">
                <a:solidFill>
                  <a:srgbClr val="004070"/>
                </a:solidFill>
                <a:latin typeface="Arial"/>
                <a:ea typeface="Calibri"/>
                <a:cs typeface="Arial"/>
              </a:rPr>
              <a:t> </a:t>
            </a: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Doorgeven van de jaarlijkse behoeften</a:t>
            </a:r>
            <a:endParaRPr lang="nl-BE" dirty="0">
              <a:ea typeface="Calibri"/>
              <a:cs typeface="Calibri"/>
            </a:endParaRP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Aptos" panose="020B0004020202020204" pitchFamily="34" charset="0"/>
                <a:cs typeface="Times New Roman"/>
              </a:rPr>
              <a:t>Wijzigingen doorgeven van de behoeften</a:t>
            </a:r>
            <a:endParaRPr lang="nl-BE" sz="1600" dirty="0">
              <a:latin typeface="Arial"/>
              <a:ea typeface="Aptos" panose="020B0004020202020204" pitchFamily="34" charset="0"/>
              <a:cs typeface="Times New Roman" panose="02020603050405020304" pitchFamily="18" charset="0"/>
            </a:endParaRPr>
          </a:p>
          <a:p>
            <a:pPr marL="742950" lvl="1" indent="-285750">
              <a:lnSpc>
                <a:spcPct val="107000"/>
              </a:lnSpc>
              <a:spcAft>
                <a:spcPts val="800"/>
              </a:spcAft>
              <a:buFont typeface="Wingdings" panose="05000000000000000000" pitchFamily="2" charset="2"/>
              <a:buChar char="§"/>
            </a:pPr>
            <a:r>
              <a:rPr lang="nl-BE" sz="1600" dirty="0">
                <a:solidFill>
                  <a:srgbClr val="004070"/>
                </a:solidFill>
                <a:latin typeface="Arial"/>
                <a:ea typeface="Calibri"/>
                <a:cs typeface="Times New Roman"/>
              </a:rPr>
              <a:t>Communicatie rond data</a:t>
            </a:r>
          </a:p>
          <a:p>
            <a:pPr marL="742950" lvl="1" indent="-285750">
              <a:lnSpc>
                <a:spcPct val="107000"/>
              </a:lnSpc>
              <a:spcAft>
                <a:spcPts val="800"/>
              </a:spcAft>
              <a:buFont typeface="Wingdings" panose="05000000000000000000" pitchFamily="2" charset="2"/>
              <a:buChar char="§"/>
            </a:pPr>
            <a:endParaRPr lang="nl-BE" sz="1600">
              <a:solidFill>
                <a:srgbClr val="004070"/>
              </a:solidFill>
              <a:latin typeface="Arial"/>
              <a:ea typeface="Calibri"/>
              <a:cs typeface="Times New Roman"/>
            </a:endParaRPr>
          </a:p>
          <a:p>
            <a:pPr marL="342900" indent="-342900">
              <a:lnSpc>
                <a:spcPct val="107000"/>
              </a:lnSpc>
              <a:spcAft>
                <a:spcPts val="800"/>
              </a:spcAft>
              <a:buFont typeface="Arial,Sans-Serif" panose="05000000000000000000" pitchFamily="2" charset="2"/>
              <a:buChar char="•"/>
            </a:pPr>
            <a:endParaRPr lang="nl-BE" dirty="0">
              <a:solidFill>
                <a:srgbClr val="004070"/>
              </a:solidFill>
              <a:latin typeface="Arial"/>
              <a:ea typeface="Calibri"/>
              <a:cs typeface="Arial"/>
            </a:endParaRPr>
          </a:p>
          <a:p>
            <a:pPr marL="342900" indent="-342900">
              <a:lnSpc>
                <a:spcPct val="107000"/>
              </a:lnSpc>
              <a:spcAft>
                <a:spcPts val="800"/>
              </a:spcAft>
              <a:buFont typeface="Arial,Sans-Serif" panose="05000000000000000000" pitchFamily="2" charset="2"/>
              <a:buChar char="•"/>
            </a:pPr>
            <a:r>
              <a:rPr lang="nl-BE" dirty="0">
                <a:solidFill>
                  <a:srgbClr val="004070"/>
                </a:solidFill>
                <a:latin typeface="Arial"/>
                <a:ea typeface="Calibri"/>
                <a:cs typeface="Arial"/>
              </a:rPr>
              <a:t>Oost- en West-Vlaanderen: </a:t>
            </a:r>
            <a:r>
              <a:rPr lang="nl-BE" dirty="0">
                <a:solidFill>
                  <a:srgbClr val="004070"/>
                </a:solidFill>
                <a:latin typeface="Arial"/>
                <a:ea typeface="Calibri"/>
                <a:cs typeface="Arial"/>
                <a:hlinkClick r:id="rId4"/>
              </a:rPr>
              <a:t>Vlaanderen@cohezio.be</a:t>
            </a:r>
            <a:r>
              <a:rPr lang="nl-BE" dirty="0">
                <a:solidFill>
                  <a:srgbClr val="004070"/>
                </a:solidFill>
                <a:latin typeface="Arial"/>
                <a:ea typeface="Calibri"/>
                <a:cs typeface="Arial"/>
              </a:rPr>
              <a:t> / tel: 09 224 11 14</a:t>
            </a:r>
            <a:endParaRPr lang="en-US" sz="1600" dirty="0">
              <a:solidFill>
                <a:srgbClr val="000000"/>
              </a:solidFill>
              <a:latin typeface="Arial"/>
              <a:ea typeface="Calibri"/>
              <a:cs typeface="Arial"/>
            </a:endParaRPr>
          </a:p>
          <a:p>
            <a:pPr marL="342900" indent="-342900">
              <a:lnSpc>
                <a:spcPct val="107000"/>
              </a:lnSpc>
              <a:spcAft>
                <a:spcPts val="800"/>
              </a:spcAft>
              <a:buFont typeface="Arial,Sans-Serif" panose="05000000000000000000" pitchFamily="2" charset="2"/>
              <a:buChar char="•"/>
            </a:pPr>
            <a:r>
              <a:rPr lang="nl-BE" dirty="0">
                <a:solidFill>
                  <a:srgbClr val="004070"/>
                </a:solidFill>
                <a:latin typeface="Arial"/>
                <a:ea typeface="Calibri"/>
                <a:cs typeface="Arial"/>
              </a:rPr>
              <a:t>Limburg: </a:t>
            </a:r>
            <a:r>
              <a:rPr lang="nl-BE" dirty="0">
                <a:solidFill>
                  <a:srgbClr val="004070"/>
                </a:solidFill>
                <a:latin typeface="Arial"/>
                <a:ea typeface="Calibri"/>
                <a:cs typeface="Arial"/>
                <a:hlinkClick r:id="rId4"/>
              </a:rPr>
              <a:t>Vlaanderen@cohezio.be</a:t>
            </a:r>
            <a:r>
              <a:rPr lang="nl-BE" dirty="0">
                <a:solidFill>
                  <a:srgbClr val="004070"/>
                </a:solidFill>
                <a:latin typeface="Arial"/>
                <a:ea typeface="Calibri"/>
                <a:cs typeface="Arial"/>
              </a:rPr>
              <a:t> / tel: 011 22 70 26</a:t>
            </a:r>
            <a:endParaRPr lang="en-US" sz="1600" dirty="0">
              <a:solidFill>
                <a:srgbClr val="000000"/>
              </a:solidFill>
              <a:latin typeface="Arial"/>
              <a:ea typeface="Calibri"/>
              <a:cs typeface="Arial"/>
            </a:endParaRPr>
          </a:p>
          <a:p>
            <a:pPr marL="342900" indent="-342900">
              <a:lnSpc>
                <a:spcPct val="107000"/>
              </a:lnSpc>
              <a:spcAft>
                <a:spcPts val="800"/>
              </a:spcAft>
              <a:buFont typeface="Arial,Sans-Serif" panose="05000000000000000000" pitchFamily="2" charset="2"/>
              <a:buChar char="•"/>
            </a:pPr>
            <a:r>
              <a:rPr lang="nl-BE" dirty="0">
                <a:solidFill>
                  <a:srgbClr val="004070"/>
                </a:solidFill>
                <a:latin typeface="Arial"/>
                <a:ea typeface="Calibri"/>
                <a:cs typeface="Arial"/>
              </a:rPr>
              <a:t>Antwerpen: </a:t>
            </a:r>
            <a:r>
              <a:rPr lang="nl-BE" dirty="0">
                <a:solidFill>
                  <a:srgbClr val="004070"/>
                </a:solidFill>
                <a:latin typeface="Arial"/>
                <a:ea typeface="Calibri"/>
                <a:cs typeface="Arial"/>
                <a:hlinkClick r:id="rId5"/>
              </a:rPr>
              <a:t>Antwerpen@cohezio.be</a:t>
            </a:r>
            <a:r>
              <a:rPr lang="nl-BE" dirty="0">
                <a:solidFill>
                  <a:srgbClr val="004070"/>
                </a:solidFill>
                <a:latin typeface="Arial"/>
                <a:ea typeface="Calibri"/>
                <a:cs typeface="Arial"/>
              </a:rPr>
              <a:t> / tel: 03 206 96 50 </a:t>
            </a:r>
            <a:endParaRPr lang="nl-BE" sz="1600" dirty="0">
              <a:latin typeface="Arial"/>
              <a:ea typeface="Calibri"/>
              <a:cs typeface="Arial"/>
            </a:endParaRPr>
          </a:p>
          <a:p>
            <a:pPr marL="742950" lvl="1" indent="-285750">
              <a:lnSpc>
                <a:spcPct val="107000"/>
              </a:lnSpc>
              <a:spcAft>
                <a:spcPts val="800"/>
              </a:spcAft>
              <a:buFont typeface="Wingdings,Sans-Serif" panose="05000000000000000000" pitchFamily="2" charset="2"/>
              <a:buChar char="§"/>
            </a:pPr>
            <a:r>
              <a:rPr lang="nl-BE" sz="1600" dirty="0">
                <a:solidFill>
                  <a:srgbClr val="004070"/>
                </a:solidFill>
                <a:latin typeface="Arial"/>
                <a:ea typeface="Calibri"/>
                <a:cs typeface="Arial"/>
              </a:rPr>
              <a:t>Aanvragen medische onderzoeken</a:t>
            </a:r>
            <a:endParaRPr lang="en-US" sz="1600" dirty="0">
              <a:solidFill>
                <a:srgbClr val="000000"/>
              </a:solidFill>
              <a:latin typeface="Arial"/>
              <a:ea typeface="Calibri"/>
              <a:cs typeface="Arial"/>
            </a:endParaRPr>
          </a:p>
          <a:p>
            <a:pPr marL="742950" lvl="1" indent="-285750">
              <a:lnSpc>
                <a:spcPct val="107000"/>
              </a:lnSpc>
              <a:spcAft>
                <a:spcPts val="800"/>
              </a:spcAft>
              <a:buFont typeface="Wingdings,Sans-Serif" panose="05000000000000000000" pitchFamily="2" charset="2"/>
              <a:buChar char="§"/>
            </a:pPr>
            <a:r>
              <a:rPr lang="nl-BE" sz="1600" dirty="0">
                <a:solidFill>
                  <a:srgbClr val="004070"/>
                </a:solidFill>
                <a:latin typeface="Arial"/>
                <a:ea typeface="Calibri"/>
                <a:cs typeface="Arial"/>
              </a:rPr>
              <a:t>Vragen rond invulling van de planning (afspraken verplaatsen)</a:t>
            </a:r>
            <a:endParaRPr lang="en-US" sz="1600" dirty="0">
              <a:solidFill>
                <a:srgbClr val="000000"/>
              </a:solidFill>
              <a:latin typeface="Arial"/>
              <a:ea typeface="Calibri"/>
              <a:cs typeface="Arial"/>
            </a:endParaRPr>
          </a:p>
          <a:p>
            <a:pPr marL="742950" lvl="1" indent="-285750">
              <a:lnSpc>
                <a:spcPct val="107000"/>
              </a:lnSpc>
              <a:spcAft>
                <a:spcPts val="800"/>
              </a:spcAft>
              <a:buFont typeface="Wingdings,Sans-Serif" panose="05000000000000000000" pitchFamily="2" charset="2"/>
              <a:buChar char="§"/>
            </a:pPr>
            <a:r>
              <a:rPr lang="nl-BE" sz="1600" dirty="0">
                <a:solidFill>
                  <a:srgbClr val="004070"/>
                </a:solidFill>
                <a:latin typeface="Arial"/>
                <a:ea typeface="Calibri"/>
                <a:cs typeface="Arial"/>
              </a:rPr>
              <a:t>Gegevens aanleveren (inlichtingentabel, dagplanning, verandering van gegevens stagiair, …)</a:t>
            </a:r>
            <a:endParaRPr lang="en-US" sz="1600" dirty="0">
              <a:solidFill>
                <a:srgbClr val="000000"/>
              </a:solidFill>
              <a:latin typeface="Arial"/>
              <a:ea typeface="Calibri"/>
              <a:cs typeface="Arial"/>
            </a:endParaRPr>
          </a:p>
          <a:p>
            <a:pPr marL="742950" lvl="1" indent="-285750">
              <a:lnSpc>
                <a:spcPct val="107000"/>
              </a:lnSpc>
              <a:spcAft>
                <a:spcPts val="800"/>
              </a:spcAft>
              <a:buFont typeface="Wingdings,Sans-Serif" panose="05000000000000000000" pitchFamily="2" charset="2"/>
              <a:buChar char="§"/>
            </a:pPr>
            <a:r>
              <a:rPr lang="nl-BE" sz="1600" dirty="0">
                <a:solidFill>
                  <a:srgbClr val="004070"/>
                </a:solidFill>
                <a:latin typeface="Arial"/>
                <a:ea typeface="Calibri"/>
                <a:cs typeface="Arial"/>
              </a:rPr>
              <a:t>Andere vragen waarbij u niet weet tot wie u mag/kan richten</a:t>
            </a:r>
            <a:endParaRPr lang="nl-BE" sz="1600" dirty="0">
              <a:solidFill>
                <a:srgbClr val="000000"/>
              </a:solidFill>
              <a:latin typeface="Arial"/>
              <a:ea typeface="Calibri"/>
              <a:cs typeface="Arial"/>
            </a:endParaRPr>
          </a:p>
          <a:p>
            <a:pPr marL="342900" indent="-342900">
              <a:lnSpc>
                <a:spcPct val="107000"/>
              </a:lnSpc>
              <a:spcAft>
                <a:spcPts val="800"/>
              </a:spcAft>
              <a:buFont typeface="Arial,Sans-Serif" panose="05000000000000000000" pitchFamily="2" charset="2"/>
              <a:buChar char="•"/>
            </a:pPr>
            <a:endParaRPr lang="nl-BE" sz="1600">
              <a:solidFill>
                <a:srgbClr val="000000"/>
              </a:solidFill>
              <a:latin typeface="Arial"/>
              <a:ea typeface="Calibri"/>
              <a:cs typeface="Arial"/>
            </a:endParaRPr>
          </a:p>
          <a:p>
            <a:pPr marL="285750" indent="-285750">
              <a:buFont typeface="Arial" panose="05000000000000000000" pitchFamily="2" charset="2"/>
              <a:buChar char="•"/>
            </a:pPr>
            <a:endParaRPr lang="nl-NL">
              <a:solidFill>
                <a:srgbClr val="000000"/>
              </a:solidFill>
              <a:latin typeface="Calibri"/>
              <a:ea typeface="Calibri"/>
              <a:cs typeface="Calibri"/>
            </a:endParaRPr>
          </a:p>
          <a:p>
            <a:pPr marL="285750" indent="-285750">
              <a:buFont typeface="Arial" panose="05000000000000000000" pitchFamily="2" charset="2"/>
              <a:buChar char="•"/>
            </a:pPr>
            <a:endParaRPr lang="nl-NL">
              <a:solidFill>
                <a:srgbClr val="000000"/>
              </a:solidFill>
              <a:latin typeface="Calibri"/>
              <a:ea typeface="Calibri"/>
              <a:cs typeface="Calibri"/>
            </a:endParaRPr>
          </a:p>
          <a:p>
            <a:pPr marL="285750" indent="-285750">
              <a:buFont typeface="Arial" panose="05000000000000000000" pitchFamily="2" charset="2"/>
              <a:buChar char="•"/>
            </a:pPr>
            <a:endParaRPr lang="nl-NL">
              <a:solidFill>
                <a:srgbClr val="000000"/>
              </a:solidFill>
              <a:latin typeface="Calibri"/>
              <a:ea typeface="Calibri"/>
              <a:cs typeface="Calibri"/>
            </a:endParaRPr>
          </a:p>
          <a:p>
            <a:pPr marL="742950" lvl="1" indent="-285750">
              <a:lnSpc>
                <a:spcPct val="107000"/>
              </a:lnSpc>
              <a:spcAft>
                <a:spcPts val="800"/>
              </a:spcAft>
              <a:buFont typeface="Wingdings" panose="05000000000000000000" pitchFamily="2" charset="2"/>
              <a:buChar char="§"/>
            </a:pPr>
            <a:endParaRPr lang="nl-BE" sz="1600">
              <a:solidFill>
                <a:srgbClr val="004070"/>
              </a:solidFill>
              <a:effectLst/>
              <a:latin typeface="Arial"/>
              <a:ea typeface="Aptos" panose="020B0004020202020204" pitchFamily="34" charset="0"/>
              <a:cs typeface="Times New Roman" panose="02020603050405020304" pitchFamily="18" charset="0"/>
            </a:endParaRPr>
          </a:p>
          <a:p>
            <a:pPr lvl="1">
              <a:lnSpc>
                <a:spcPct val="107000"/>
              </a:lnSpc>
              <a:spcAft>
                <a:spcPts val="800"/>
              </a:spcAft>
            </a:pPr>
            <a:endParaRPr lang="nl-BE" sz="1600">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107000"/>
              </a:lnSpc>
              <a:spcAft>
                <a:spcPts val="800"/>
              </a:spcAft>
              <a:buFont typeface="Wingdings" panose="05000000000000000000" pitchFamily="2" charset="2"/>
              <a:buChar char="§"/>
            </a:pPr>
            <a:endParaRPr lang="nl-BE">
              <a:latin typeface="Aptos" panose="020B0004020202020204" pitchFamily="34" charset="0"/>
              <a:ea typeface="Aptos" panose="020B0004020202020204" pitchFamily="34" charset="0"/>
              <a:cs typeface="Times New Roman" panose="02020603050405020304" pitchFamily="18" charset="0"/>
            </a:endParaRPr>
          </a:p>
        </p:txBody>
      </p:sp>
      <p:pic>
        <p:nvPicPr>
          <p:cNvPr id="3" name="Afbeelding 2">
            <a:extLst>
              <a:ext uri="{FF2B5EF4-FFF2-40B4-BE49-F238E27FC236}">
                <a16:creationId xmlns:a16="http://schemas.microsoft.com/office/drawing/2014/main" id="{1006B2E7-8DEB-5692-C038-8D8E1C638074}"/>
              </a:ext>
            </a:extLst>
          </p:cNvPr>
          <p:cNvPicPr>
            <a:picLocks noChangeAspect="1"/>
          </p:cNvPicPr>
          <p:nvPr/>
        </p:nvPicPr>
        <p:blipFill>
          <a:blip r:embed="rId6"/>
          <a:stretch>
            <a:fillRect/>
          </a:stretch>
        </p:blipFill>
        <p:spPr>
          <a:xfrm>
            <a:off x="325" y="129859"/>
            <a:ext cx="408467" cy="890093"/>
          </a:xfrm>
          <a:prstGeom prst="rect">
            <a:avLst/>
          </a:prstGeom>
        </p:spPr>
      </p:pic>
    </p:spTree>
    <p:extLst>
      <p:ext uri="{BB962C8B-B14F-4D97-AF65-F5344CB8AC3E}">
        <p14:creationId xmlns:p14="http://schemas.microsoft.com/office/powerpoint/2010/main" val="257471876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36024953"/>
      </p:ext>
    </p:extLst>
  </p:cSld>
  <p:clrMapOvr>
    <a:masterClrMapping/>
  </p:clrMapOvr>
</p:sld>
</file>

<file path=ppt/theme/theme1.xml><?xml version="1.0" encoding="utf-8"?>
<a:theme xmlns:a="http://schemas.openxmlformats.org/drawingml/2006/main" name="1_Conception personnalisé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rang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rmAutofit/>
      </a:bodyPr>
      <a:lstStyle>
        <a:defPPr>
          <a:defRPr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Bleu clai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Bleu foncé">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Roug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6cf31070f0c65a1d4285a7b1a20148c1">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70d905a3a207ce35ac5dfb888c18480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2025</TermName>
          <TermId xmlns="http://schemas.microsoft.com/office/infopath/2007/PartnerControls">2214d877-6387-4228-804b-908fde3d3bec</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TaxCatchAll xmlns="cfc230b1-6dd3-467a-8fcc-dfa9df38b740">
      <Value>111</Value>
      <Value>8</Value>
      <Value>27</Value>
      <Value>1</Value>
      <Value>14</Value>
    </TaxCatchAll>
    <_dlc_DocId xmlns="cfc230b1-6dd3-467a-8fcc-dfa9df38b740">GOPRO-1830562155-28078</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TermInfo xmlns="http://schemas.microsoft.com/office/infopath/2007/PartnerControls">
          <TermName xmlns="http://schemas.microsoft.com/office/infopath/2007/PartnerControls">2024-2025</TermName>
          <TermId xmlns="http://schemas.microsoft.com/office/infopath/2007/PartnerControls">18df869e-b5d4-4bd4-82b2-da5e5d780f85</TermId>
        </TermInfo>
      </Term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https://gemeenschapsonderwijs.sharepoint.com/sites/prodoc/_layouts/15/DocIdRedir.aspx?ID=GOPRO-1830562155-28078</Url>
      <Description>GOPRO-1830562155-28078</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Preventie</TermName>
          <TermId xmlns="http://schemas.microsoft.com/office/infopath/2007/PartnerControls">00aa7f27-fbf1-4e92-ba0a-40ec8d784003</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25AE6E0-2496-4882-991D-A26D61D8363F}"/>
</file>

<file path=customXml/itemProps2.xml><?xml version="1.0" encoding="utf-8"?>
<ds:datastoreItem xmlns:ds="http://schemas.openxmlformats.org/officeDocument/2006/customXml" ds:itemID="{EE490F5E-2013-43F8-B0FC-3A5B17B12BE2}"/>
</file>

<file path=customXml/itemProps3.xml><?xml version="1.0" encoding="utf-8"?>
<ds:datastoreItem xmlns:ds="http://schemas.openxmlformats.org/officeDocument/2006/customXml" ds:itemID="{37818510-4998-4513-BB71-BFE5688AA564}"/>
</file>

<file path=customXml/itemProps4.xml><?xml version="1.0" encoding="utf-8"?>
<ds:datastoreItem xmlns:ds="http://schemas.openxmlformats.org/officeDocument/2006/customXml" ds:itemID="{3D94A03D-BB5A-4356-AB9F-7BE8399A76D5}"/>
</file>

<file path=docProps/app.xml><?xml version="1.0" encoding="utf-8"?>
<Properties xmlns="http://schemas.openxmlformats.org/officeDocument/2006/extended-properties" xmlns:vt="http://schemas.openxmlformats.org/officeDocument/2006/docPropsVTypes">
  <Template>Office Theme</Template>
  <TotalTime>229</TotalTime>
  <Words>5015</Words>
  <Application>Microsoft Office PowerPoint</Application>
  <PresentationFormat>Breedbeeld</PresentationFormat>
  <Paragraphs>828</Paragraphs>
  <Slides>97</Slides>
  <Notes>43</Notes>
  <HiddenSlides>4</HiddenSlides>
  <MMClips>0</MMClips>
  <ScaleCrop>false</ScaleCrop>
  <HeadingPairs>
    <vt:vector size="6" baseType="variant">
      <vt:variant>
        <vt:lpstr>Gebruikte lettertypen</vt:lpstr>
      </vt:variant>
      <vt:variant>
        <vt:i4>13</vt:i4>
      </vt:variant>
      <vt:variant>
        <vt:lpstr>Thema</vt:lpstr>
      </vt:variant>
      <vt:variant>
        <vt:i4>5</vt:i4>
      </vt:variant>
      <vt:variant>
        <vt:lpstr>Diatitels</vt:lpstr>
      </vt:variant>
      <vt:variant>
        <vt:i4>97</vt:i4>
      </vt:variant>
    </vt:vector>
  </HeadingPairs>
  <TitlesOfParts>
    <vt:vector size="115" baseType="lpstr">
      <vt:lpstr>Aptos</vt:lpstr>
      <vt:lpstr>Arial</vt:lpstr>
      <vt:lpstr>Arial,Sans-Serif</vt:lpstr>
      <vt:lpstr>BrooklynSamuelsFive-Medium</vt:lpstr>
      <vt:lpstr>Calibri</vt:lpstr>
      <vt:lpstr>Cavolini</vt:lpstr>
      <vt:lpstr>Flanders Art Sans</vt:lpstr>
      <vt:lpstr>Flanders Art Sans Condensed</vt:lpstr>
      <vt:lpstr>HelveticaNeue LT 25 UltLight</vt:lpstr>
      <vt:lpstr>HelveticaNeueLT Std</vt:lpstr>
      <vt:lpstr>Noto Sans Symbols</vt:lpstr>
      <vt:lpstr>Wingdings</vt:lpstr>
      <vt:lpstr>Wingdings,Sans-Serif</vt:lpstr>
      <vt:lpstr>1_Conception personnalisée</vt:lpstr>
      <vt:lpstr>Orange</vt:lpstr>
      <vt:lpstr>Bleu clair</vt:lpstr>
      <vt:lpstr>Bleu foncé</vt:lpstr>
      <vt:lpstr>Rouge</vt:lpstr>
      <vt:lpstr>PowerPoint-presentatie</vt:lpstr>
      <vt:lpstr>PowerPoint-presentatie</vt:lpstr>
      <vt:lpstr>Team cohezio</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Veilige stageplaatsen in het gewoon secundair onderwijs gemeenschappelijke preventiedienst GO!</vt:lpstr>
      <vt:lpstr>Waarom veilige stageplaatsen?</vt:lpstr>
      <vt:lpstr>Overzicht ernstige arbeidsongevallen - STAGIAIRS 2019 - nu</vt:lpstr>
      <vt:lpstr>Gemeenschappelijke preventiedienst</vt:lpstr>
      <vt:lpstr>Wegwijs in  documenten</vt:lpstr>
      <vt:lpstr>Procedures</vt:lpstr>
      <vt:lpstr>Procedures</vt:lpstr>
      <vt:lpstr>Regelgeving</vt:lpstr>
      <vt:lpstr>STAGES  leerlingen nemen deel aan het arbeidsproces</vt:lpstr>
      <vt:lpstr>Voorwaarden</vt:lpstr>
      <vt:lpstr>Organisatorische stagesituaties</vt:lpstr>
      <vt:lpstr>Verplichtingen van de stagegever</vt:lpstr>
      <vt:lpstr>Verplichtingen van de stagegever</vt:lpstr>
      <vt:lpstr>Verplichtingen van de stagegever</vt:lpstr>
      <vt:lpstr>Werkpostfiche</vt:lpstr>
      <vt:lpstr>Werkpostfiche</vt:lpstr>
      <vt:lpstr>Verplichtingen onderwijsinstelling</vt:lpstr>
      <vt:lpstr>Verplichtingen onderwijsinstellingen</vt:lpstr>
      <vt:lpstr> Quick scan    procedure 15 https://pro.g-o.be/themas/preventie/procedures/  </vt:lpstr>
      <vt:lpstr>Gezondheidstoezicht</vt:lpstr>
      <vt:lpstr>Duaal leren</vt:lpstr>
      <vt:lpstr>Duaal leren</vt:lpstr>
      <vt:lpstr>Buitenlandse leerlingenstage</vt:lpstr>
      <vt:lpstr>PowerPoint-presentatie</vt:lpstr>
      <vt:lpstr>Gezondheidstoezicht</vt:lpstr>
      <vt:lpstr>Welke stagiairs komen op onderzoek?</vt:lpstr>
      <vt:lpstr>Welke stagiairs komen op onderzoek?</vt:lpstr>
      <vt:lpstr>Welke stagiairs komen op onderzoek?</vt:lpstr>
      <vt:lpstr> Voorbereiding gezondheidstoezicht stagiairs</vt:lpstr>
      <vt:lpstr>Voorbereiding gezondheidstoezicht</vt:lpstr>
      <vt:lpstr>Lokaalvereisten</vt:lpstr>
      <vt:lpstr>Gezondheidstoezicht: dag van het onderzoek</vt:lpstr>
      <vt:lpstr>Voorwaarden voor een vlot verloop</vt:lpstr>
      <vt:lpstr>Voorwaarden voor een vlot verloop</vt:lpstr>
      <vt:lpstr>Enkele afspraken</vt:lpstr>
      <vt:lpstr>Gezondheidstoezicht: uitvoering van het onderzoek</vt:lpstr>
      <vt:lpstr>Uitvoering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Uitvoering van het gezondheidstoezicht</vt:lpstr>
      <vt:lpstr>Gezondheidstoezicht: opvolging na het onderzoek</vt:lpstr>
      <vt:lpstr>Formulier voor gezondheidsbeoordeling (FGB)</vt:lpstr>
      <vt:lpstr>Formulier voor gezondheidsbeoordeling (FGB)</vt:lpstr>
      <vt:lpstr>Formulier voor gezondheidsbeoordeling (FGB) </vt:lpstr>
      <vt:lpstr>Formulier voor gezondheidsbeoordeling</vt:lpstr>
      <vt:lpstr>Formulier voor gezondheidsbeoordeling</vt:lpstr>
      <vt:lpstr>Opvolging vaccinaties</vt:lpstr>
      <vt:lpstr>Opvolging intradermo onderzoeken</vt:lpstr>
      <vt:lpstr> Operationale werking</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Agence ToBe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Infosessie stagiairs GO! mei 2025 - Ppt van Cohezio en de Gemeenschappelijke preventiedienst</dc:title>
  <dc:creator>Fabian Hardy</dc:creator>
  <cp:lastModifiedBy>Mussen Lieve</cp:lastModifiedBy>
  <cp:revision>458</cp:revision>
  <dcterms:created xsi:type="dcterms:W3CDTF">2015-07-07T10:16:28Z</dcterms:created>
  <dcterms:modified xsi:type="dcterms:W3CDTF">2025-05-28T06:49:54Z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ProPublicatiestatus">
    <vt:lpwstr>1;#Online|5d773375-47c0-4896-afa8-6eac5ed3e165</vt:lpwstr>
  </property>
  <property fmtid="{D5CDD505-2E9C-101B-9397-08002B2CF9AE}" pid="4" name="_dlc_DocIdItemGuid">
    <vt:lpwstr>1664545e-a79c-427c-920c-1e5dba587eff</vt:lpwstr>
  </property>
  <property fmtid="{D5CDD505-2E9C-101B-9397-08002B2CF9AE}" pid="5" name="GOProOnderwijsniveaus">
    <vt:lpwstr>14;#Alle onderwijsniveaus|2fe7c676-0ce6-4fab-b265-4b19c15279a5</vt:lpwstr>
  </property>
  <property fmtid="{D5CDD505-2E9C-101B-9397-08002B2CF9AE}" pid="6" name="MediaServiceImageTags">
    <vt:lpwstr/>
  </property>
  <property fmtid="{D5CDD505-2E9C-101B-9397-08002B2CF9AE}" pid="7" name="GOProOorsprong">
    <vt:lpwstr/>
  </property>
  <property fmtid="{D5CDD505-2E9C-101B-9397-08002B2CF9AE}" pid="8" name="GOProThemas">
    <vt:lpwstr>27;#Preventie|00aa7f27-fbf1-4e92-ba0a-40ec8d784003</vt:lpwstr>
  </property>
  <property fmtid="{D5CDD505-2E9C-101B-9397-08002B2CF9AE}" pid="9" name="GOProSchooljaar">
    <vt:lpwstr>8;#2024-2025|18df869e-b5d4-4bd4-82b2-da5e5d780f85</vt:lpwstr>
  </property>
  <property fmtid="{D5CDD505-2E9C-101B-9397-08002B2CF9AE}" pid="10" name="GOProJaar">
    <vt:lpwstr>111;#2025|2214d877-6387-4228-804b-908fde3d3bec</vt:lpwstr>
  </property>
</Properties>
</file>