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20"/>
  </p:notesMasterIdLst>
  <p:sldIdLst>
    <p:sldId id="258" r:id="rId6"/>
    <p:sldId id="272" r:id="rId7"/>
    <p:sldId id="273" r:id="rId8"/>
    <p:sldId id="278" r:id="rId9"/>
    <p:sldId id="274" r:id="rId10"/>
    <p:sldId id="275" r:id="rId11"/>
    <p:sldId id="276" r:id="rId12"/>
    <p:sldId id="283" r:id="rId13"/>
    <p:sldId id="279" r:id="rId14"/>
    <p:sldId id="280" r:id="rId15"/>
    <p:sldId id="281" r:id="rId16"/>
    <p:sldId id="284" r:id="rId17"/>
    <p:sldId id="285" r:id="rId18"/>
    <p:sldId id="287" r:id="rId19"/>
  </p:sldIdLst>
  <p:sldSz cx="24382413" cy="13716000"/>
  <p:notesSz cx="6858000" cy="9144000"/>
  <p:defaultTextStyle>
    <a:defPPr>
      <a:defRPr lang="nl-BE"/>
    </a:defPPr>
    <a:lvl1pPr marL="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3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6E6"/>
    <a:srgbClr val="67C0BA"/>
    <a:srgbClr val="FF81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805"/>
    <p:restoredTop sz="96405"/>
  </p:normalViewPr>
  <p:slideViewPr>
    <p:cSldViewPr snapToGrid="0" showGuides="1">
      <p:cViewPr varScale="1">
        <p:scale>
          <a:sx n="41" d="100"/>
          <a:sy n="41" d="100"/>
        </p:scale>
        <p:origin x="955" y="72"/>
      </p:cViewPr>
      <p:guideLst>
        <p:guide orient="horz" pos="4343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y Linten" userId="6e924dd6-3cf2-46e1-b307-4f010e481f77" providerId="ADAL" clId="{355816CA-FF8B-4880-B90A-74D2874241AD}"/>
    <pc:docChg chg="custSel delSld modSld sldOrd">
      <pc:chgData name="Guy Linten" userId="6e924dd6-3cf2-46e1-b307-4f010e481f77" providerId="ADAL" clId="{355816CA-FF8B-4880-B90A-74D2874241AD}" dt="2025-04-16T15:00:05.672" v="274" actId="47"/>
      <pc:docMkLst>
        <pc:docMk/>
      </pc:docMkLst>
      <pc:sldChg chg="modSp mod">
        <pc:chgData name="Guy Linten" userId="6e924dd6-3cf2-46e1-b307-4f010e481f77" providerId="ADAL" clId="{355816CA-FF8B-4880-B90A-74D2874241AD}" dt="2025-04-16T14:53:52.538" v="115" actId="14100"/>
        <pc:sldMkLst>
          <pc:docMk/>
          <pc:sldMk cId="1177569642" sldId="258"/>
        </pc:sldMkLst>
        <pc:spChg chg="mod">
          <ac:chgData name="Guy Linten" userId="6e924dd6-3cf2-46e1-b307-4f010e481f77" providerId="ADAL" clId="{355816CA-FF8B-4880-B90A-74D2874241AD}" dt="2025-04-16T14:53:52.538" v="115" actId="14100"/>
          <ac:spMkLst>
            <pc:docMk/>
            <pc:sldMk cId="1177569642" sldId="258"/>
            <ac:spMk id="3" creationId="{F459F230-8033-1E4B-3557-3E03D9473248}"/>
          </ac:spMkLst>
        </pc:spChg>
      </pc:sldChg>
      <pc:sldChg chg="modSp mod">
        <pc:chgData name="Guy Linten" userId="6e924dd6-3cf2-46e1-b307-4f010e481f77" providerId="ADAL" clId="{355816CA-FF8B-4880-B90A-74D2874241AD}" dt="2025-04-16T14:54:47.213" v="144" actId="20577"/>
        <pc:sldMkLst>
          <pc:docMk/>
          <pc:sldMk cId="2479901930" sldId="274"/>
        </pc:sldMkLst>
        <pc:spChg chg="mod">
          <ac:chgData name="Guy Linten" userId="6e924dd6-3cf2-46e1-b307-4f010e481f77" providerId="ADAL" clId="{355816CA-FF8B-4880-B90A-74D2874241AD}" dt="2025-04-16T14:54:47.213" v="144" actId="20577"/>
          <ac:spMkLst>
            <pc:docMk/>
            <pc:sldMk cId="2479901930" sldId="274"/>
            <ac:spMk id="4" creationId="{1FAC19BE-742D-3464-945C-85D1402F63C4}"/>
          </ac:spMkLst>
        </pc:spChg>
      </pc:sldChg>
      <pc:sldChg chg="modSp mod">
        <pc:chgData name="Guy Linten" userId="6e924dd6-3cf2-46e1-b307-4f010e481f77" providerId="ADAL" clId="{355816CA-FF8B-4880-B90A-74D2874241AD}" dt="2025-04-16T14:56:22.743" v="185" actId="20577"/>
        <pc:sldMkLst>
          <pc:docMk/>
          <pc:sldMk cId="3142634122" sldId="279"/>
        </pc:sldMkLst>
        <pc:spChg chg="mod">
          <ac:chgData name="Guy Linten" userId="6e924dd6-3cf2-46e1-b307-4f010e481f77" providerId="ADAL" clId="{355816CA-FF8B-4880-B90A-74D2874241AD}" dt="2025-04-16T14:56:22.743" v="185" actId="20577"/>
          <ac:spMkLst>
            <pc:docMk/>
            <pc:sldMk cId="3142634122" sldId="279"/>
            <ac:spMk id="4" creationId="{D630FE29-DA84-4DF7-EE88-0FFE53A16007}"/>
          </ac:spMkLst>
        </pc:spChg>
      </pc:sldChg>
      <pc:sldChg chg="modSp mod ord">
        <pc:chgData name="Guy Linten" userId="6e924dd6-3cf2-46e1-b307-4f010e481f77" providerId="ADAL" clId="{355816CA-FF8B-4880-B90A-74D2874241AD}" dt="2025-04-16T14:59:26.720" v="273" actId="20577"/>
        <pc:sldMkLst>
          <pc:docMk/>
          <pc:sldMk cId="729183386" sldId="280"/>
        </pc:sldMkLst>
        <pc:spChg chg="mod">
          <ac:chgData name="Guy Linten" userId="6e924dd6-3cf2-46e1-b307-4f010e481f77" providerId="ADAL" clId="{355816CA-FF8B-4880-B90A-74D2874241AD}" dt="2025-04-16T14:58:19.846" v="206" actId="20577"/>
          <ac:spMkLst>
            <pc:docMk/>
            <pc:sldMk cId="729183386" sldId="280"/>
            <ac:spMk id="2" creationId="{7D2EF04C-68FF-4966-1462-738AF7613774}"/>
          </ac:spMkLst>
        </pc:spChg>
        <pc:spChg chg="mod">
          <ac:chgData name="Guy Linten" userId="6e924dd6-3cf2-46e1-b307-4f010e481f77" providerId="ADAL" clId="{355816CA-FF8B-4880-B90A-74D2874241AD}" dt="2025-04-16T14:59:26.720" v="273" actId="20577"/>
          <ac:spMkLst>
            <pc:docMk/>
            <pc:sldMk cId="729183386" sldId="280"/>
            <ac:spMk id="4" creationId="{493B802A-4303-1C62-12D1-5C98E1372184}"/>
          </ac:spMkLst>
        </pc:spChg>
      </pc:sldChg>
      <pc:sldChg chg="del ord">
        <pc:chgData name="Guy Linten" userId="6e924dd6-3cf2-46e1-b307-4f010e481f77" providerId="ADAL" clId="{355816CA-FF8B-4880-B90A-74D2874241AD}" dt="2025-04-16T15:00:05.672" v="274" actId="47"/>
        <pc:sldMkLst>
          <pc:docMk/>
          <pc:sldMk cId="3382075088" sldId="282"/>
        </pc:sldMkLst>
      </pc:sldChg>
      <pc:sldChg chg="modSp mod">
        <pc:chgData name="Guy Linten" userId="6e924dd6-3cf2-46e1-b307-4f010e481f77" providerId="ADAL" clId="{355816CA-FF8B-4880-B90A-74D2874241AD}" dt="2025-04-16T14:55:41.004" v="166" actId="20577"/>
        <pc:sldMkLst>
          <pc:docMk/>
          <pc:sldMk cId="1307271036" sldId="283"/>
        </pc:sldMkLst>
        <pc:spChg chg="mod">
          <ac:chgData name="Guy Linten" userId="6e924dd6-3cf2-46e1-b307-4f010e481f77" providerId="ADAL" clId="{355816CA-FF8B-4880-B90A-74D2874241AD}" dt="2025-04-16T14:55:41.004" v="166" actId="20577"/>
          <ac:spMkLst>
            <pc:docMk/>
            <pc:sldMk cId="1307271036" sldId="283"/>
            <ac:spMk id="4" creationId="{294EE968-3861-983E-BF8E-F38BB4D3783E}"/>
          </ac:spMkLst>
        </pc:spChg>
      </pc:sldChg>
    </pc:docChg>
  </pc:docChgLst>
  <pc:docChgLst>
    <pc:chgData name="Guy Linten" userId="6e924dd6-3cf2-46e1-b307-4f010e481f77" providerId="ADAL" clId="{6451A1A1-3F46-4670-8224-2AE41067A7CF}"/>
    <pc:docChg chg="undo custSel addSld delSld modSld sldOrd">
      <pc:chgData name="Guy Linten" userId="6e924dd6-3cf2-46e1-b307-4f010e481f77" providerId="ADAL" clId="{6451A1A1-3F46-4670-8224-2AE41067A7CF}" dt="2025-01-09T19:18:41.703" v="3845" actId="255"/>
      <pc:docMkLst>
        <pc:docMk/>
      </pc:docMkLst>
      <pc:sldChg chg="modSp mod">
        <pc:chgData name="Guy Linten" userId="6e924dd6-3cf2-46e1-b307-4f010e481f77" providerId="ADAL" clId="{6451A1A1-3F46-4670-8224-2AE41067A7CF}" dt="2025-01-09T15:29:33.614" v="233"/>
        <pc:sldMkLst>
          <pc:docMk/>
          <pc:sldMk cId="1177569642" sldId="258"/>
        </pc:sldMkLst>
      </pc:sldChg>
      <pc:sldChg chg="del">
        <pc:chgData name="Guy Linten" userId="6e924dd6-3cf2-46e1-b307-4f010e481f77" providerId="ADAL" clId="{6451A1A1-3F46-4670-8224-2AE41067A7CF}" dt="2025-01-09T15:21:18.334" v="51" actId="47"/>
        <pc:sldMkLst>
          <pc:docMk/>
          <pc:sldMk cId="4002476311" sldId="271"/>
        </pc:sldMkLst>
      </pc:sldChg>
      <pc:sldChg chg="addSp delSp modSp mod">
        <pc:chgData name="Guy Linten" userId="6e924dd6-3cf2-46e1-b307-4f010e481f77" providerId="ADAL" clId="{6451A1A1-3F46-4670-8224-2AE41067A7CF}" dt="2025-01-09T17:11:55.170" v="1758" actId="20577"/>
        <pc:sldMkLst>
          <pc:docMk/>
          <pc:sldMk cId="3824855604" sldId="272"/>
        </pc:sldMkLst>
      </pc:sldChg>
      <pc:sldChg chg="modSp add mod">
        <pc:chgData name="Guy Linten" userId="6e924dd6-3cf2-46e1-b307-4f010e481f77" providerId="ADAL" clId="{6451A1A1-3F46-4670-8224-2AE41067A7CF}" dt="2025-01-09T17:07:55.746" v="1744" actId="20577"/>
        <pc:sldMkLst>
          <pc:docMk/>
          <pc:sldMk cId="331590632" sldId="273"/>
        </pc:sldMkLst>
      </pc:sldChg>
      <pc:sldChg chg="modSp add del mod">
        <pc:chgData name="Guy Linten" userId="6e924dd6-3cf2-46e1-b307-4f010e481f77" providerId="ADAL" clId="{6451A1A1-3F46-4670-8224-2AE41067A7CF}" dt="2025-01-09T15:33:23.135" v="254" actId="47"/>
        <pc:sldMkLst>
          <pc:docMk/>
          <pc:sldMk cId="980333034" sldId="273"/>
        </pc:sldMkLst>
      </pc:sldChg>
      <pc:sldChg chg="del">
        <pc:chgData name="Guy Linten" userId="6e924dd6-3cf2-46e1-b307-4f010e481f77" providerId="ADAL" clId="{6451A1A1-3F46-4670-8224-2AE41067A7CF}" dt="2025-01-09T15:21:23.492" v="52" actId="47"/>
        <pc:sldMkLst>
          <pc:docMk/>
          <pc:sldMk cId="2231634160" sldId="273"/>
        </pc:sldMkLst>
      </pc:sldChg>
      <pc:sldChg chg="modSp add mod">
        <pc:chgData name="Guy Linten" userId="6e924dd6-3cf2-46e1-b307-4f010e481f77" providerId="ADAL" clId="{6451A1A1-3F46-4670-8224-2AE41067A7CF}" dt="2025-01-09T18:54:02.919" v="3556" actId="20577"/>
        <pc:sldMkLst>
          <pc:docMk/>
          <pc:sldMk cId="2479901930" sldId="274"/>
        </pc:sldMkLst>
      </pc:sldChg>
      <pc:sldChg chg="del">
        <pc:chgData name="Guy Linten" userId="6e924dd6-3cf2-46e1-b307-4f010e481f77" providerId="ADAL" clId="{6451A1A1-3F46-4670-8224-2AE41067A7CF}" dt="2025-01-09T15:21:25.450" v="57" actId="47"/>
        <pc:sldMkLst>
          <pc:docMk/>
          <pc:sldMk cId="2487487460" sldId="275"/>
        </pc:sldMkLst>
      </pc:sldChg>
      <pc:sldChg chg="modSp add mod">
        <pc:chgData name="Guy Linten" userId="6e924dd6-3cf2-46e1-b307-4f010e481f77" providerId="ADAL" clId="{6451A1A1-3F46-4670-8224-2AE41067A7CF}" dt="2025-01-09T18:54:16.343" v="3558" actId="14100"/>
        <pc:sldMkLst>
          <pc:docMk/>
          <pc:sldMk cId="3079483343" sldId="275"/>
        </pc:sldMkLst>
      </pc:sldChg>
      <pc:sldChg chg="modSp add mod">
        <pc:chgData name="Guy Linten" userId="6e924dd6-3cf2-46e1-b307-4f010e481f77" providerId="ADAL" clId="{6451A1A1-3F46-4670-8224-2AE41067A7CF}" dt="2025-01-09T19:17:42.151" v="3842" actId="27636"/>
        <pc:sldMkLst>
          <pc:docMk/>
          <pc:sldMk cId="2514234510" sldId="276"/>
        </pc:sldMkLst>
      </pc:sldChg>
      <pc:sldChg chg="del">
        <pc:chgData name="Guy Linten" userId="6e924dd6-3cf2-46e1-b307-4f010e481f77" providerId="ADAL" clId="{6451A1A1-3F46-4670-8224-2AE41067A7CF}" dt="2025-01-09T15:21:26.300" v="60" actId="47"/>
        <pc:sldMkLst>
          <pc:docMk/>
          <pc:sldMk cId="3578670282" sldId="276"/>
        </pc:sldMkLst>
      </pc:sldChg>
      <pc:sldChg chg="add del">
        <pc:chgData name="Guy Linten" userId="6e924dd6-3cf2-46e1-b307-4f010e481f77" providerId="ADAL" clId="{6451A1A1-3F46-4670-8224-2AE41067A7CF}" dt="2025-01-09T17:18:55.276" v="2117" actId="47"/>
        <pc:sldMkLst>
          <pc:docMk/>
          <pc:sldMk cId="2733381969" sldId="277"/>
        </pc:sldMkLst>
      </pc:sldChg>
      <pc:sldChg chg="del">
        <pc:chgData name="Guy Linten" userId="6e924dd6-3cf2-46e1-b307-4f010e481f77" providerId="ADAL" clId="{6451A1A1-3F46-4670-8224-2AE41067A7CF}" dt="2025-01-09T15:21:26.585" v="61" actId="47"/>
        <pc:sldMkLst>
          <pc:docMk/>
          <pc:sldMk cId="4170242088" sldId="277"/>
        </pc:sldMkLst>
      </pc:sldChg>
      <pc:sldChg chg="addSp delSp modSp add mod ord">
        <pc:chgData name="Guy Linten" userId="6e924dd6-3cf2-46e1-b307-4f010e481f77" providerId="ADAL" clId="{6451A1A1-3F46-4670-8224-2AE41067A7CF}" dt="2025-01-09T17:06:56.060" v="1718"/>
        <pc:sldMkLst>
          <pc:docMk/>
          <pc:sldMk cId="410612757" sldId="278"/>
        </pc:sldMkLst>
      </pc:sldChg>
      <pc:sldChg chg="modSp add mod">
        <pc:chgData name="Guy Linten" userId="6e924dd6-3cf2-46e1-b307-4f010e481f77" providerId="ADAL" clId="{6451A1A1-3F46-4670-8224-2AE41067A7CF}" dt="2025-01-09T17:56:19.563" v="3552" actId="20577"/>
        <pc:sldMkLst>
          <pc:docMk/>
          <pc:sldMk cId="3142634122" sldId="279"/>
        </pc:sldMkLst>
      </pc:sldChg>
      <pc:sldChg chg="del">
        <pc:chgData name="Guy Linten" userId="6e924dd6-3cf2-46e1-b307-4f010e481f77" providerId="ADAL" clId="{6451A1A1-3F46-4670-8224-2AE41067A7CF}" dt="2025-01-09T15:21:29.210" v="67" actId="47"/>
        <pc:sldMkLst>
          <pc:docMk/>
          <pc:sldMk cId="3299788813" sldId="279"/>
        </pc:sldMkLst>
      </pc:sldChg>
      <pc:sldChg chg="modSp add mod">
        <pc:chgData name="Guy Linten" userId="6e924dd6-3cf2-46e1-b307-4f010e481f77" providerId="ADAL" clId="{6451A1A1-3F46-4670-8224-2AE41067A7CF}" dt="2025-01-09T17:25:11.558" v="2604" actId="5793"/>
        <pc:sldMkLst>
          <pc:docMk/>
          <pc:sldMk cId="729183386" sldId="280"/>
        </pc:sldMkLst>
      </pc:sldChg>
      <pc:sldChg chg="addSp modSp add mod ord">
        <pc:chgData name="Guy Linten" userId="6e924dd6-3cf2-46e1-b307-4f010e481f77" providerId="ADAL" clId="{6451A1A1-3F46-4670-8224-2AE41067A7CF}" dt="2025-01-09T19:18:32.727" v="3844" actId="255"/>
        <pc:sldMkLst>
          <pc:docMk/>
          <pc:sldMk cId="3676887266" sldId="281"/>
        </pc:sldMkLst>
      </pc:sldChg>
      <pc:sldChg chg="modSp add mod">
        <pc:chgData name="Guy Linten" userId="6e924dd6-3cf2-46e1-b307-4f010e481f77" providerId="ADAL" clId="{6451A1A1-3F46-4670-8224-2AE41067A7CF}" dt="2025-01-09T17:26:21.648" v="2633" actId="20577"/>
        <pc:sldMkLst>
          <pc:docMk/>
          <pc:sldMk cId="3382075088" sldId="282"/>
        </pc:sldMkLst>
      </pc:sldChg>
      <pc:sldChg chg="modSp add mod ord">
        <pc:chgData name="Guy Linten" userId="6e924dd6-3cf2-46e1-b307-4f010e481f77" providerId="ADAL" clId="{6451A1A1-3F46-4670-8224-2AE41067A7CF}" dt="2025-01-09T17:48:27.692" v="3289" actId="20577"/>
        <pc:sldMkLst>
          <pc:docMk/>
          <pc:sldMk cId="1307271036" sldId="283"/>
        </pc:sldMkLst>
      </pc:sldChg>
      <pc:sldChg chg="addSp modSp add mod">
        <pc:chgData name="Guy Linten" userId="6e924dd6-3cf2-46e1-b307-4f010e481f77" providerId="ADAL" clId="{6451A1A1-3F46-4670-8224-2AE41067A7CF}" dt="2025-01-09T19:18:41.703" v="3845" actId="255"/>
        <pc:sldMkLst>
          <pc:docMk/>
          <pc:sldMk cId="1230821493" sldId="284"/>
        </pc:sldMkLst>
      </pc:sldChg>
      <pc:sldChg chg="addSp modSp add mod">
        <pc:chgData name="Guy Linten" userId="6e924dd6-3cf2-46e1-b307-4f010e481f77" providerId="ADAL" clId="{6451A1A1-3F46-4670-8224-2AE41067A7CF}" dt="2025-01-09T19:02:57.091" v="3664" actId="1076"/>
        <pc:sldMkLst>
          <pc:docMk/>
          <pc:sldMk cId="632104237" sldId="285"/>
        </pc:sldMkLst>
      </pc:sldChg>
      <pc:sldChg chg="add del">
        <pc:chgData name="Guy Linten" userId="6e924dd6-3cf2-46e1-b307-4f010e481f77" providerId="ADAL" clId="{6451A1A1-3F46-4670-8224-2AE41067A7CF}" dt="2025-01-09T19:15:59.563" v="3829" actId="47"/>
        <pc:sldMkLst>
          <pc:docMk/>
          <pc:sldMk cId="3605211759" sldId="286"/>
        </pc:sldMkLst>
      </pc:sldChg>
      <pc:sldChg chg="addSp delSp modSp add mod">
        <pc:chgData name="Guy Linten" userId="6e924dd6-3cf2-46e1-b307-4f010e481f77" providerId="ADAL" clId="{6451A1A1-3F46-4670-8224-2AE41067A7CF}" dt="2025-01-09T19:14:45.236" v="3828" actId="20577"/>
        <pc:sldMkLst>
          <pc:docMk/>
          <pc:sldMk cId="3800802361" sldId="287"/>
        </pc:sldMkLst>
      </pc:sldChg>
      <pc:sldChg chg="del">
        <pc:chgData name="Guy Linten" userId="6e924dd6-3cf2-46e1-b307-4f010e481f77" providerId="ADAL" clId="{6451A1A1-3F46-4670-8224-2AE41067A7CF}" dt="2025-01-09T15:21:25.196" v="56" actId="47"/>
        <pc:sldMkLst>
          <pc:docMk/>
          <pc:sldMk cId="4046010853" sldId="292"/>
        </pc:sldMkLst>
      </pc:sldChg>
      <pc:sldChg chg="del">
        <pc:chgData name="Guy Linten" userId="6e924dd6-3cf2-46e1-b307-4f010e481f77" providerId="ADAL" clId="{6451A1A1-3F46-4670-8224-2AE41067A7CF}" dt="2025-01-09T15:21:25.766" v="58" actId="47"/>
        <pc:sldMkLst>
          <pc:docMk/>
          <pc:sldMk cId="74382475" sldId="294"/>
        </pc:sldMkLst>
      </pc:sldChg>
      <pc:sldChg chg="del">
        <pc:chgData name="Guy Linten" userId="6e924dd6-3cf2-46e1-b307-4f010e481f77" providerId="ADAL" clId="{6451A1A1-3F46-4670-8224-2AE41067A7CF}" dt="2025-01-09T15:21:26.832" v="62" actId="47"/>
        <pc:sldMkLst>
          <pc:docMk/>
          <pc:sldMk cId="3974567064" sldId="295"/>
        </pc:sldMkLst>
      </pc:sldChg>
      <pc:sldChg chg="del">
        <pc:chgData name="Guy Linten" userId="6e924dd6-3cf2-46e1-b307-4f010e481f77" providerId="ADAL" clId="{6451A1A1-3F46-4670-8224-2AE41067A7CF}" dt="2025-01-09T15:21:27.807" v="65" actId="47"/>
        <pc:sldMkLst>
          <pc:docMk/>
          <pc:sldMk cId="3662878023" sldId="296"/>
        </pc:sldMkLst>
      </pc:sldChg>
      <pc:sldChg chg="del">
        <pc:chgData name="Guy Linten" userId="6e924dd6-3cf2-46e1-b307-4f010e481f77" providerId="ADAL" clId="{6451A1A1-3F46-4670-8224-2AE41067A7CF}" dt="2025-01-09T15:21:26.037" v="59" actId="47"/>
        <pc:sldMkLst>
          <pc:docMk/>
          <pc:sldMk cId="815954900" sldId="297"/>
        </pc:sldMkLst>
      </pc:sldChg>
      <pc:sldChg chg="del">
        <pc:chgData name="Guy Linten" userId="6e924dd6-3cf2-46e1-b307-4f010e481f77" providerId="ADAL" clId="{6451A1A1-3F46-4670-8224-2AE41067A7CF}" dt="2025-01-09T15:21:24.232" v="53" actId="47"/>
        <pc:sldMkLst>
          <pc:docMk/>
          <pc:sldMk cId="2918619960" sldId="298"/>
        </pc:sldMkLst>
      </pc:sldChg>
      <pc:sldChg chg="del">
        <pc:chgData name="Guy Linten" userId="6e924dd6-3cf2-46e1-b307-4f010e481f77" providerId="ADAL" clId="{6451A1A1-3F46-4670-8224-2AE41067A7CF}" dt="2025-01-09T15:21:24.579" v="54" actId="47"/>
        <pc:sldMkLst>
          <pc:docMk/>
          <pc:sldMk cId="3656346842" sldId="299"/>
        </pc:sldMkLst>
      </pc:sldChg>
      <pc:sldChg chg="del">
        <pc:chgData name="Guy Linten" userId="6e924dd6-3cf2-46e1-b307-4f010e481f77" providerId="ADAL" clId="{6451A1A1-3F46-4670-8224-2AE41067A7CF}" dt="2025-01-09T15:21:24.881" v="55" actId="47"/>
        <pc:sldMkLst>
          <pc:docMk/>
          <pc:sldMk cId="139285947" sldId="300"/>
        </pc:sldMkLst>
      </pc:sldChg>
      <pc:sldChg chg="del">
        <pc:chgData name="Guy Linten" userId="6e924dd6-3cf2-46e1-b307-4f010e481f77" providerId="ADAL" clId="{6451A1A1-3F46-4670-8224-2AE41067A7CF}" dt="2025-01-09T15:21:28.071" v="66" actId="47"/>
        <pc:sldMkLst>
          <pc:docMk/>
          <pc:sldMk cId="1060625557" sldId="301"/>
        </pc:sldMkLst>
      </pc:sldChg>
      <pc:sldChg chg="del">
        <pc:chgData name="Guy Linten" userId="6e924dd6-3cf2-46e1-b307-4f010e481f77" providerId="ADAL" clId="{6451A1A1-3F46-4670-8224-2AE41067A7CF}" dt="2025-01-09T15:21:27.055" v="63" actId="47"/>
        <pc:sldMkLst>
          <pc:docMk/>
          <pc:sldMk cId="3085864261" sldId="302"/>
        </pc:sldMkLst>
      </pc:sldChg>
      <pc:sldChg chg="del">
        <pc:chgData name="Guy Linten" userId="6e924dd6-3cf2-46e1-b307-4f010e481f77" providerId="ADAL" clId="{6451A1A1-3F46-4670-8224-2AE41067A7CF}" dt="2025-01-09T15:21:27.472" v="64" actId="47"/>
        <pc:sldMkLst>
          <pc:docMk/>
          <pc:sldMk cId="1244855071" sldId="30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96747-4202-DD4B-94AC-6B976FAC7AF4}" type="datetimeFigureOut">
              <a:rPr lang="nl-BE" smtClean="0"/>
              <a:t>16/04/2025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71038-0F01-804C-8B58-40148AC7517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78996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7" Type="http://schemas.openxmlformats.org/officeDocument/2006/relationships/image" Target="../media/image31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0.png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7" Type="http://schemas.openxmlformats.org/officeDocument/2006/relationships/image" Target="../media/image35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4.png"/><Relationship Id="rId5" Type="http://schemas.openxmlformats.org/officeDocument/2006/relationships/image" Target="../media/image33.svg"/><Relationship Id="rId4" Type="http://schemas.openxmlformats.org/officeDocument/2006/relationships/image" Target="../media/image3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1.png"/><Relationship Id="rId5" Type="http://schemas.openxmlformats.org/officeDocument/2006/relationships/image" Target="../media/image40.svg"/><Relationship Id="rId4" Type="http://schemas.openxmlformats.org/officeDocument/2006/relationships/image" Target="../media/image39.png"/><Relationship Id="rId9" Type="http://schemas.openxmlformats.org/officeDocument/2006/relationships/image" Target="../media/image44.sv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6.svg"/><Relationship Id="rId4" Type="http://schemas.openxmlformats.org/officeDocument/2006/relationships/image" Target="../media/image45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18EC9C82-6828-86DA-169D-9081D92771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22800" y="1522800"/>
            <a:ext cx="5912467" cy="2015999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1D8D466-5902-B4B2-5291-4D0AD68512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667961" y="0"/>
            <a:ext cx="13714451" cy="13718501"/>
          </a:xfrm>
          <a:custGeom>
            <a:avLst/>
            <a:gdLst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13716000 h 13716000"/>
              <a:gd name="connsiteX4" fmla="*/ 0 w 13714413"/>
              <a:gd name="connsiteY4" fmla="*/ 0 h 13716000"/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0 h 13716000"/>
              <a:gd name="connsiteX0" fmla="*/ 27 w 13714440"/>
              <a:gd name="connsiteY0" fmla="*/ 0 h 13716000"/>
              <a:gd name="connsiteX1" fmla="*/ 13714440 w 13714440"/>
              <a:gd name="connsiteY1" fmla="*/ 0 h 13716000"/>
              <a:gd name="connsiteX2" fmla="*/ 13714440 w 13714440"/>
              <a:gd name="connsiteY2" fmla="*/ 13716000 h 13716000"/>
              <a:gd name="connsiteX3" fmla="*/ 27 w 13714440"/>
              <a:gd name="connsiteY3" fmla="*/ 0 h 13716000"/>
              <a:gd name="connsiteX0" fmla="*/ 38 w 13714451"/>
              <a:gd name="connsiteY0" fmla="*/ 0 h 13718501"/>
              <a:gd name="connsiteX1" fmla="*/ 13714451 w 13714451"/>
              <a:gd name="connsiteY1" fmla="*/ 0 h 13718501"/>
              <a:gd name="connsiteX2" fmla="*/ 13714451 w 13714451"/>
              <a:gd name="connsiteY2" fmla="*/ 13716000 h 13718501"/>
              <a:gd name="connsiteX3" fmla="*/ 38 w 13714451"/>
              <a:gd name="connsiteY3" fmla="*/ 0 h 13718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14451" h="13718501">
                <a:moveTo>
                  <a:pt x="38" y="0"/>
                </a:moveTo>
                <a:lnTo>
                  <a:pt x="13714451" y="0"/>
                </a:lnTo>
                <a:lnTo>
                  <a:pt x="13714451" y="13716000"/>
                </a:lnTo>
                <a:cubicBezTo>
                  <a:pt x="6597004" y="13859435"/>
                  <a:pt x="-18420" y="7817224"/>
                  <a:pt x="38" y="0"/>
                </a:cubicBezTo>
                <a:close/>
              </a:path>
            </a:pathLst>
          </a:cu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893461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2800" y="1522800"/>
            <a:ext cx="5911200" cy="2015567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B9839EBF-8295-5BB8-D82B-8B53FE5F5E6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340013" y="0"/>
            <a:ext cx="8042400" cy="1376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3121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Inhoud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3301200" y="10414125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endParaRPr lang="nl-BE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861FB84-D54D-45FC-C4F5-A7025B22A73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87763" y="0"/>
            <a:ext cx="7994650" cy="13733929"/>
          </a:xfrm>
          <a:custGeom>
            <a:avLst/>
            <a:gdLst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13716000 h 13716000"/>
              <a:gd name="connsiteX8" fmla="*/ 0 w 7994650"/>
              <a:gd name="connsiteY8" fmla="*/ 0 h 13716000"/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7135905 h 13716000"/>
              <a:gd name="connsiteX8" fmla="*/ 0 w 7994650"/>
              <a:gd name="connsiteY8" fmla="*/ 0 h 13716000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94650" h="13733929">
                <a:moveTo>
                  <a:pt x="0" y="0"/>
                </a:moveTo>
                <a:lnTo>
                  <a:pt x="0" y="0"/>
                </a:lnTo>
                <a:lnTo>
                  <a:pt x="7994650" y="0"/>
                </a:lnTo>
                <a:lnTo>
                  <a:pt x="7994650" y="0"/>
                </a:lnTo>
                <a:lnTo>
                  <a:pt x="7994650" y="13716000"/>
                </a:lnTo>
                <a:lnTo>
                  <a:pt x="7994650" y="13716000"/>
                </a:lnTo>
                <a:lnTo>
                  <a:pt x="6239435" y="13733929"/>
                </a:lnTo>
                <a:cubicBezTo>
                  <a:pt x="2438399" y="13470965"/>
                  <a:pt x="251012" y="10213787"/>
                  <a:pt x="0" y="7135905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5127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Inhoud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301200" y="10414125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9B8BE3B-CF7F-120D-EEA7-FFD18EF9F53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1142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4B9B4692-2339-C7FF-31B6-D3B7E5C1F91A}"/>
              </a:ext>
            </a:extLst>
          </p:cNvPr>
          <p:cNvSpPr/>
          <p:nvPr userDrawn="1"/>
        </p:nvSpPr>
        <p:spPr>
          <a:xfrm>
            <a:off x="3225113" y="1522800"/>
            <a:ext cx="3484605" cy="321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00" y="1522800"/>
            <a:ext cx="7305712" cy="3207045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lIns="0" tIns="540000" rIns="720000" bIns="1087200" anchor="t" anchorCtr="0">
            <a:sp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48000" y="15228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86400" y="3615494"/>
            <a:ext cx="14306204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04000" y="21888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8328028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b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48000" y="1522800"/>
            <a:ext cx="3214800" cy="3214800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4B9B4692-2339-C7FF-31B6-D3B7E5C1F91A}"/>
              </a:ext>
            </a:extLst>
          </p:cNvPr>
          <p:cNvSpPr/>
          <p:nvPr userDrawn="1"/>
        </p:nvSpPr>
        <p:spPr>
          <a:xfrm>
            <a:off x="3225113" y="1522800"/>
            <a:ext cx="3484605" cy="321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156564" y="1522800"/>
            <a:ext cx="7305712" cy="3207045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</p:spPr>
        <p:txBody>
          <a:bodyPr wrap="none" lIns="0" tIns="540000" rIns="720000" bIns="1087200" anchor="t" anchorCtr="0">
            <a:sp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156564" y="3615494"/>
            <a:ext cx="14306204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9976692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D394C77-D626-FD52-46AF-82FE8429F1B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endParaRPr lang="nl-BE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4CD5ADC-D28C-61B4-8926-A0576034FB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13077" y="8729663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906023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35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Im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62400" y="87624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18400" y="94284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 dirty="0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8B8F693-43F0-9C27-71A3-AB42AB40A67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99034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BDE03A45-B88A-B130-29CE-BA70AA54CD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endParaRPr lang="nl-BE"/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0EDC72D6-9B41-0A5F-0701-7EA2221328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60777" y="8756538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5783255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  <p15:guide id="3" orient="horz" pos="7541" userDrawn="1">
          <p15:clr>
            <a:srgbClr val="FBAE40"/>
          </p15:clr>
        </p15:guide>
        <p15:guide id="4" pos="7543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Img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Sectiekop  </a:t>
            </a: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62400" y="87624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Subtitel</a:t>
            </a:r>
            <a:endParaRPr lang="nl-BE" dirty="0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18400" y="942840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 dirty="0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03D26814-10A7-C075-F41E-FE80B036969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053203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5" name="Tijdelijke aanduiding voor afbeelding 3">
            <a:extLst>
              <a:ext uri="{FF2B5EF4-FFF2-40B4-BE49-F238E27FC236}">
                <a16:creationId xmlns:a16="http://schemas.microsoft.com/office/drawing/2014/main" id="{AF2AF91A-9984-67D6-BE46-AB66E048D9B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1855" y="0"/>
            <a:ext cx="8010557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138 w 8008938"/>
              <a:gd name="connsiteY3" fmla="*/ 13716000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6138 w 8008938"/>
              <a:gd name="connsiteY4" fmla="*/ 13716000 h 13716000"/>
              <a:gd name="connsiteX5" fmla="*/ 0 w 8008938"/>
              <a:gd name="connsiteY5" fmla="*/ 6858000 h 13716000"/>
              <a:gd name="connsiteX6" fmla="*/ 6138 w 8008938"/>
              <a:gd name="connsiteY6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7549 w 8010349"/>
              <a:gd name="connsiteY0" fmla="*/ 0 h 13716000"/>
              <a:gd name="connsiteX1" fmla="*/ 8010349 w 8010349"/>
              <a:gd name="connsiteY1" fmla="*/ 0 h 13716000"/>
              <a:gd name="connsiteX2" fmla="*/ 8010349 w 8010349"/>
              <a:gd name="connsiteY2" fmla="*/ 13716000 h 13716000"/>
              <a:gd name="connsiteX3" fmla="*/ 6654624 w 8010349"/>
              <a:gd name="connsiteY3" fmla="*/ 13711238 h 13716000"/>
              <a:gd name="connsiteX4" fmla="*/ 1411 w 8010349"/>
              <a:gd name="connsiteY4" fmla="*/ 6858000 h 13716000"/>
              <a:gd name="connsiteX5" fmla="*/ 7549 w 8010349"/>
              <a:gd name="connsiteY5" fmla="*/ 0 h 13716000"/>
              <a:gd name="connsiteX0" fmla="*/ 7757 w 8010557"/>
              <a:gd name="connsiteY0" fmla="*/ 0 h 13716000"/>
              <a:gd name="connsiteX1" fmla="*/ 8010557 w 8010557"/>
              <a:gd name="connsiteY1" fmla="*/ 0 h 13716000"/>
              <a:gd name="connsiteX2" fmla="*/ 8010557 w 8010557"/>
              <a:gd name="connsiteY2" fmla="*/ 13716000 h 13716000"/>
              <a:gd name="connsiteX3" fmla="*/ 6654832 w 8010557"/>
              <a:gd name="connsiteY3" fmla="*/ 13711238 h 13716000"/>
              <a:gd name="connsiteX4" fmla="*/ 1619 w 8010557"/>
              <a:gd name="connsiteY4" fmla="*/ 6858000 h 13716000"/>
              <a:gd name="connsiteX5" fmla="*/ 7757 w 8010557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10557" h="13716000">
                <a:moveTo>
                  <a:pt x="7757" y="0"/>
                </a:moveTo>
                <a:lnTo>
                  <a:pt x="8010557" y="0"/>
                </a:lnTo>
                <a:lnTo>
                  <a:pt x="8010557" y="13716000"/>
                </a:lnTo>
                <a:lnTo>
                  <a:pt x="6654832" y="13711238"/>
                </a:lnTo>
                <a:cubicBezTo>
                  <a:pt x="2886107" y="13584238"/>
                  <a:pt x="-79343" y="10482263"/>
                  <a:pt x="1619" y="6858000"/>
                </a:cubicBezTo>
                <a:lnTo>
                  <a:pt x="7757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F6B99198-C9FA-E959-0675-3E0990999D4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215600"/>
            <a:ext cx="14097599" cy="7963200"/>
          </a:xfrm>
          <a:prstGeom prst="rect">
            <a:avLst/>
          </a:prstGeom>
        </p:spPr>
        <p:txBody>
          <a:bodyPr lIns="0" tIns="0" rIns="0" bIns="0" numCol="2" spcCol="360000">
            <a:noAutofit/>
          </a:bodyPr>
          <a:lstStyle>
            <a:lvl1pPr marL="0" indent="0">
              <a:lnSpc>
                <a:spcPct val="110000"/>
              </a:lnSpc>
              <a:buNone/>
              <a:defRPr lang="nl-BE" dirty="0"/>
            </a:lvl1pPr>
          </a:lstStyle>
          <a:p>
            <a:pPr lvl="0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1965684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F6B99198-C9FA-E959-0675-3E0990999D4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215600"/>
            <a:ext cx="14097599" cy="7963200"/>
          </a:xfrm>
          <a:prstGeom prst="rect">
            <a:avLst/>
          </a:prstGeom>
        </p:spPr>
        <p:txBody>
          <a:bodyPr lIns="0" tIns="0" rIns="0" bIns="0" numCol="2" spcCol="360000">
            <a:noAutofit/>
          </a:bodyPr>
          <a:lstStyle>
            <a:lvl1pPr marL="0" indent="0">
              <a:lnSpc>
                <a:spcPct val="110000"/>
              </a:lnSpc>
              <a:buNone/>
              <a:defRPr lang="nl-BE" dirty="0"/>
            </a:lvl1pPr>
          </a:lstStyle>
          <a:p>
            <a:pPr lvl="0"/>
            <a:endParaRPr lang="nl-BE" dirty="0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FAE7DC5-8333-1364-9A9F-3C766444431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88176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 smtClean="0"/>
            </a:lvl3pPr>
            <a:lvl4pPr marL="1882775" indent="-358775">
              <a:buFont typeface="Arial" panose="020B0604020202020204" pitchFamily="34" charset="0"/>
              <a:buChar char="•"/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D0955227-E528-7570-68F5-FFF3D6E59E7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87" y="0"/>
            <a:ext cx="8002800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1613647 w 8002800"/>
              <a:gd name="connsiteY4" fmla="*/ 13698071 h 13716000"/>
              <a:gd name="connsiteX5" fmla="*/ 0 w 8002800"/>
              <a:gd name="connsiteY5" fmla="*/ 13716000 h 13716000"/>
              <a:gd name="connsiteX6" fmla="*/ 0 w 8002800"/>
              <a:gd name="connsiteY6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02800" h="13716000">
                <a:moveTo>
                  <a:pt x="0" y="0"/>
                </a:moveTo>
                <a:lnTo>
                  <a:pt x="8002800" y="0"/>
                </a:lnTo>
                <a:lnTo>
                  <a:pt x="7996518" y="6866965"/>
                </a:lnTo>
                <a:cubicBezTo>
                  <a:pt x="7966636" y="10148047"/>
                  <a:pt x="5444565" y="13572565"/>
                  <a:pt x="1613647" y="13698071"/>
                </a:cubicBezTo>
                <a:lnTo>
                  <a:pt x="0" y="13716000"/>
                </a:lnTo>
                <a:lnTo>
                  <a:pt x="0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966764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ECA5BDB0-9FAB-7CBD-C29B-BFFDC61CD7E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8002800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44547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</p:txBody>
      </p:sp>
    </p:spTree>
    <p:extLst>
      <p:ext uri="{BB962C8B-B14F-4D97-AF65-F5344CB8AC3E}">
        <p14:creationId xmlns:p14="http://schemas.microsoft.com/office/powerpoint/2010/main" val="22287444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800" y="1522800"/>
            <a:ext cx="6858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0B45D76B-9B3B-C691-DB1B-85BB450671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624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11" name="Tijdelijke aanduiding voor tekst 5">
            <a:extLst>
              <a:ext uri="{FF2B5EF4-FFF2-40B4-BE49-F238E27FC236}">
                <a16:creationId xmlns:a16="http://schemas.microsoft.com/office/drawing/2014/main" id="{78500E7E-7F67-9139-7E90-D5BE838BF7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0020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16" name="Tijdelijke aanduiding voor tekst 14">
            <a:extLst>
              <a:ext uri="{FF2B5EF4-FFF2-40B4-BE49-F238E27FC236}">
                <a16:creationId xmlns:a16="http://schemas.microsoft.com/office/drawing/2014/main" id="{415C489E-0FFE-13F3-38B8-2DD6D150A6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762457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17" name="Tijdelijke aanduiding voor tekst 14">
            <a:extLst>
              <a:ext uri="{FF2B5EF4-FFF2-40B4-BE49-F238E27FC236}">
                <a16:creationId xmlns:a16="http://schemas.microsoft.com/office/drawing/2014/main" id="{D19E1ED4-31D9-4DC4-327C-B4672C5B7C1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6002000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 dirty="0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7C02319-A112-45CF-8110-1FCFA33D943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341800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 dirty="0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DE2DCED-1700-0A07-5BB4-5BD9F0208AD6}"/>
              </a:ext>
            </a:extLst>
          </p:cNvPr>
          <p:cNvSpPr/>
          <p:nvPr userDrawn="1"/>
        </p:nvSpPr>
        <p:spPr>
          <a:xfrm>
            <a:off x="8764848" y="1522800"/>
            <a:ext cx="6858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Tijdelijke aanduiding voor afbeelding 2">
            <a:extLst>
              <a:ext uri="{FF2B5EF4-FFF2-40B4-BE49-F238E27FC236}">
                <a16:creationId xmlns:a16="http://schemas.microsoft.com/office/drawing/2014/main" id="{284B2501-37D3-2BEF-B28D-F9BABE985E8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583848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 dirty="0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62A10685-E748-B32E-92F7-FD6DA7D61805}"/>
              </a:ext>
            </a:extLst>
          </p:cNvPr>
          <p:cNvSpPr/>
          <p:nvPr userDrawn="1"/>
        </p:nvSpPr>
        <p:spPr>
          <a:xfrm>
            <a:off x="16002000" y="1522800"/>
            <a:ext cx="6858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4" name="Tijdelijke aanduiding voor afbeelding 2">
            <a:extLst>
              <a:ext uri="{FF2B5EF4-FFF2-40B4-BE49-F238E27FC236}">
                <a16:creationId xmlns:a16="http://schemas.microsoft.com/office/drawing/2014/main" id="{01FCBFB0-CCE7-523D-B1A7-9401FB1C53E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6821000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15150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093613" y="10285763"/>
            <a:ext cx="3430800" cy="3430800"/>
          </a:xfrm>
          <a:prstGeom prst="rect">
            <a:avLst/>
          </a:prstGeom>
        </p:spPr>
      </p:pic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03C46C27-B076-EC55-BFCB-4CEAF716A32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43A2B41D-A900-BB2D-3E38-1A9251AFE7A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524417" y="3425802"/>
            <a:ext cx="6858000" cy="6858000"/>
          </a:xfr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17005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1FF3E710-EC0D-9DE7-DC0A-CD4F5B12B4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endParaRPr lang="nl-BE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17F702A-E266-1522-369D-679A63FCB2C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094000" y="10288800"/>
            <a:ext cx="3430800" cy="3430800"/>
          </a:xfrm>
          <a:prstGeom prst="rect">
            <a:avLst/>
          </a:prstGeom>
        </p:spPr>
      </p:pic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396B2290-1E39-C947-F3A8-4B056DA09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291" y="3426525"/>
            <a:ext cx="6858000" cy="6858000"/>
          </a:xfr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dirty="0" err="1"/>
              <a:t>Negeer</a:t>
            </a:r>
            <a:r>
              <a:rPr lang="en-GB" dirty="0"/>
              <a:t> deze </a:t>
            </a:r>
            <a:r>
              <a:rPr lang="en-GB" dirty="0" err="1"/>
              <a:t>tekst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7003746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7D39C5CD-1296-9916-5404-C8C826A96A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-1"/>
            <a:ext cx="24382800" cy="6858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Tijdelijke aanduiding voor afbeelding 6">
            <a:extLst>
              <a:ext uri="{FF2B5EF4-FFF2-40B4-BE49-F238E27FC236}">
                <a16:creationId xmlns:a16="http://schemas.microsoft.com/office/drawing/2014/main" id="{E05C1E94-70BA-BA1B-A698-24934C5EC02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413" y="3439366"/>
            <a:ext cx="6858000" cy="6858000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dirty="0" err="1"/>
              <a:t>Negeer</a:t>
            </a:r>
            <a:r>
              <a:rPr lang="en-GB" dirty="0"/>
              <a:t> deze </a:t>
            </a:r>
            <a:r>
              <a:rPr lang="en-GB" dirty="0" err="1"/>
              <a:t>tekst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807326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Grafi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sp>
        <p:nvSpPr>
          <p:cNvPr id="6" name="Tijdelijke aanduiding voor grafiek 5">
            <a:extLst>
              <a:ext uri="{FF2B5EF4-FFF2-40B4-BE49-F238E27FC236}">
                <a16:creationId xmlns:a16="http://schemas.microsoft.com/office/drawing/2014/main" id="{F5E7416B-E1AB-4774-8F0C-5B2CC81D9C5D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63200" y="4694400"/>
            <a:ext cx="22096800" cy="749879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067794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48E70C3-B188-A705-D6F8-EB62C74953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1239163" cy="13716000"/>
          </a:xfrm>
          <a:prstGeom prst="rect">
            <a:avLst/>
          </a:prstGeom>
        </p:spPr>
        <p:txBody>
          <a:bodyPr/>
          <a:lstStyle/>
          <a:p>
            <a:endParaRPr lang="nl-BE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21239613" y="0"/>
            <a:ext cx="3142800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9519AE2F-1AC5-98A6-2DFC-3FE9BDD7178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118413" y="10594800"/>
            <a:ext cx="3121200" cy="31212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239613" y="7452000"/>
            <a:ext cx="3142800" cy="31428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endParaRPr lang="nl-BE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CE531F8-54F9-0AB3-647A-794199AAFF43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1239613" y="10593000"/>
            <a:ext cx="1562400" cy="312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97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7DDF089-B6DA-A74E-18C1-654AC3FE2D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4316400"/>
            <a:ext cx="21337200" cy="7873200"/>
          </a:xfrm>
          <a:prstGeom prst="rect">
            <a:avLst/>
          </a:prstGeom>
        </p:spPr>
        <p:txBody>
          <a:bodyPr lIns="0" tIns="0" rIns="0" bIns="0" numCol="3" spcCol="360000">
            <a:noAutofit/>
          </a:bodyPr>
          <a:lstStyle>
            <a:lvl1pPr marL="0" indent="0">
              <a:lnSpc>
                <a:spcPct val="110000"/>
              </a:lnSpc>
              <a:buNone/>
              <a:defRPr sz="28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206390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Eind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04BB703D-C6EE-F092-4735-E9CD9CF2E7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79200" y="5490000"/>
            <a:ext cx="8020800" cy="27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6538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0223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A017D3D-EFC2-62F8-2B94-E6D5C83B9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291" y="730251"/>
            <a:ext cx="21029831" cy="2651126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pPr lvl="0"/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BD08FA-53FB-BCDA-AABB-BD5A455347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6291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AAA4C9A-7582-41E8-47CA-235B6168FF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6675" y="12712701"/>
            <a:ext cx="822906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C7D1118-91D4-E30B-FDD7-2FAF1CEF9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20079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1649C-F388-3F46-A60C-0AF6BF34E8D4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46B121D2-F78B-5B83-8F45-9B6D9D1A0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76400" y="3651250"/>
            <a:ext cx="21029613" cy="8702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746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3" r:id="rId3"/>
    <p:sldLayoutId id="2147483674" r:id="rId4"/>
    <p:sldLayoutId id="2147483661" r:id="rId5"/>
    <p:sldLayoutId id="2147483675" r:id="rId6"/>
    <p:sldLayoutId id="2147483662" r:id="rId7"/>
    <p:sldLayoutId id="2147483676" r:id="rId8"/>
    <p:sldLayoutId id="2147483663" r:id="rId9"/>
    <p:sldLayoutId id="2147483677" r:id="rId10"/>
    <p:sldLayoutId id="2147483664" r:id="rId11"/>
    <p:sldLayoutId id="2147483678" r:id="rId12"/>
    <p:sldLayoutId id="2147483665" r:id="rId13"/>
    <p:sldLayoutId id="2147483680" r:id="rId14"/>
    <p:sldLayoutId id="2147483666" r:id="rId15"/>
    <p:sldLayoutId id="2147483667" r:id="rId16"/>
    <p:sldLayoutId id="2147483668" r:id="rId17"/>
    <p:sldLayoutId id="2147483681" r:id="rId18"/>
    <p:sldLayoutId id="2147483682" r:id="rId19"/>
    <p:sldLayoutId id="2147483669" r:id="rId20"/>
    <p:sldLayoutId id="2147483670" r:id="rId21"/>
    <p:sldLayoutId id="2147483671" r:id="rId22"/>
    <p:sldLayoutId id="2147483672" r:id="rId23"/>
    <p:sldLayoutId id="2147483679" r:id="rId24"/>
  </p:sldLayoutIdLst>
  <p:hf sldNum="0" hdr="0" ftr="0" dt="0"/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lang="nl-BE" sz="13230" b="1" i="0" kern="1200" baseline="0" dirty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720000" indent="-720000" algn="l" defTabSz="1828709" rtl="0" eaLnBrk="1" latinLnBrk="0" hangingPunct="1">
        <a:lnSpc>
          <a:spcPct val="90000"/>
        </a:lnSpc>
        <a:spcBef>
          <a:spcPts val="2000"/>
        </a:spcBef>
        <a:buClr>
          <a:schemeClr val="accent1"/>
        </a:buClr>
        <a:buFont typeface="Wingdings 2" panose="05020102010507070707" pitchFamily="18" charset="2"/>
        <a:buChar char=""/>
        <a:defRPr lang="nl-NL" sz="5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1pPr>
      <a:lvl2pPr marL="1085850" indent="-36195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4800" i="1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2pPr>
      <a:lvl3pPr marL="1619250" indent="-4572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NL" sz="40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3pPr>
      <a:lvl4pPr marL="1981200" indent="-3810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4pPr>
      <a:lvl5pPr marL="2419350" indent="-5334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BE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>
          <p15:clr>
            <a:srgbClr val="F26B43"/>
          </p15:clr>
        </p15:guide>
        <p15:guide id="2" pos="767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F04FE8-9AE1-EAA3-BB6E-EA7C8CD8F9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altLang="nl-BE" dirty="0"/>
              <a:t>25 jaar GPD GO!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459F230-8033-1E4B-3557-3E03D9473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11659744"/>
            <a:ext cx="14880417" cy="1939924"/>
          </a:xfrm>
        </p:spPr>
        <p:txBody>
          <a:bodyPr/>
          <a:lstStyle/>
          <a:p>
            <a:r>
              <a:rPr lang="nl-BE" dirty="0"/>
              <a:t>Infodagen 25 april 2025 (gent) – 9 mei 2025 (Genk)</a:t>
            </a:r>
          </a:p>
        </p:txBody>
      </p:sp>
    </p:spTree>
    <p:extLst>
      <p:ext uri="{BB962C8B-B14F-4D97-AF65-F5344CB8AC3E}">
        <p14:creationId xmlns:p14="http://schemas.microsoft.com/office/powerpoint/2010/main" val="11775696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002C1F-A82C-5FEA-0E84-7512E80668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Historiek GO!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1720D03-1B75-B346-C2C7-0B30361A3FA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&lt; 1989: Rijksonderwijs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&lt; 1998: RAGO  - </a:t>
            </a:r>
            <a:r>
              <a:rPr lang="nl-BE" dirty="0" err="1"/>
              <a:t>Lorgo’s</a:t>
            </a:r>
            <a:r>
              <a:rPr lang="nl-BE" dirty="0"/>
              <a:t>: </a:t>
            </a:r>
            <a:r>
              <a:rPr lang="nl-BE" i="1" dirty="0"/>
              <a:t>diensthoofden VGV </a:t>
            </a:r>
            <a:r>
              <a:rPr lang="nl-BE" i="1" dirty="0" err="1"/>
              <a:t>cfr</a:t>
            </a:r>
            <a:r>
              <a:rPr lang="nl-BE" i="1" dirty="0"/>
              <a:t>. ARAB</a:t>
            </a:r>
            <a:r>
              <a:rPr lang="nl-BE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&gt; 1998: ARGO / Het Gemeenschapsonderwijs (BDGO) – </a:t>
            </a:r>
            <a:r>
              <a:rPr lang="nl-BE" i="1" dirty="0" err="1"/>
              <a:t>Sgr’n</a:t>
            </a:r>
            <a:endParaRPr lang="nl-BE" i="1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v.a. 2007: GO! onderwijs van de Vlaamse Gemeenschap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FFAFB97-EB93-12CD-7D85-61C5B1A2D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676413" y="8010000"/>
            <a:ext cx="5706000" cy="57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855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0132C8-745D-E8EC-DF55-79C86BE39C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0C549E5-C57C-B878-3DD2-53A9EDF715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Historiek GO! GPD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38D9B1A-2DF2-4042-AF1D-A320E4C6904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1996: welzijnswet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1998: uitvoeringsbesluiten (o.a. het oprichten van een gemeenschappelijke preventiedienst)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2000: KB S 14 372 (start 11 </a:t>
            </a:r>
            <a:r>
              <a:rPr lang="nl-BE" i="1" dirty="0"/>
              <a:t>preventieadviseurs (</a:t>
            </a:r>
            <a:r>
              <a:rPr lang="nl-BE" i="1" dirty="0" err="1"/>
              <a:t>IPA’s</a:t>
            </a:r>
            <a:r>
              <a:rPr lang="nl-BE" i="1" dirty="0"/>
              <a:t>)</a:t>
            </a:r>
            <a:r>
              <a:rPr lang="nl-BE" dirty="0"/>
              <a:t> voor 29 </a:t>
            </a:r>
            <a:r>
              <a:rPr lang="nl-BE" dirty="0" err="1"/>
              <a:t>sgr’n</a:t>
            </a:r>
            <a:r>
              <a:rPr lang="nl-BE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2003: KB S 14 372/B (15 preventieadviseurs, 2025: #30 </a:t>
            </a:r>
            <a:r>
              <a:rPr lang="nl-BE" dirty="0" err="1"/>
              <a:t>IPA’s</a:t>
            </a:r>
            <a:r>
              <a:rPr lang="nl-BE" dirty="0"/>
              <a:t>)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05ED12C-1DE8-634C-925D-D9766F552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664109" y="8997696"/>
            <a:ext cx="4718303" cy="4718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90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CEEC3-D4D5-3CB5-95F7-012459E8BE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231957-F3CA-9462-28BA-B7E2D6EA5B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Organogram GPD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994CA30-7415-3098-E125-91AED9EC7BA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94FBC23C-3694-C34B-CC42-1E3E8D7E5D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324762" y="9658349"/>
            <a:ext cx="4057649" cy="4057649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65EF289D-A5FA-2B84-ED4D-546238A394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6081" y="6858000"/>
            <a:ext cx="18203832" cy="4057648"/>
          </a:xfrm>
          <a:prstGeom prst="rect">
            <a:avLst/>
          </a:prstGeo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FEF2C3E8-A892-A8CD-3470-5020B3296C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8678" y="3902832"/>
            <a:ext cx="19006083" cy="2955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127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28B4A6-3FFD-4C5F-461A-50C69BE19C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966F34-500C-CA3C-7918-C5D43C05A1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Waarom een GPD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FAC19BE-742D-3464-945C-85D1402F63C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Eenvormige preventieadviezen en een uniform preventiebeleid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Uitwisseling expertises: gespecialiseerde </a:t>
            </a:r>
            <a:r>
              <a:rPr lang="nl-BE" dirty="0" err="1"/>
              <a:t>IPA’s</a:t>
            </a: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Verhoogde continuïteit en samenwerking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Gezamenlijke documenten, preventieacties en opleidingen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Positief imago en verhoogde betrokkenheid werknemers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Kostenbesparend en efficiënter gebruik van de schaarse middelen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Beperkter aantal preventieadviseurs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6E710455-7ABA-4E3F-EEA0-CCF067576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604736" y="8938323"/>
            <a:ext cx="4777676" cy="477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901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3E0AE-9863-2561-0E5B-2D67337DDA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8F9936-3FC0-9955-76AD-3227F393A1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Wetgeving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C4EF065-93DD-DCA0-5945-06A12FC8BE5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2001: speeltoestellen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2003: explosieveiligheid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2004: legionellabesluit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2008: oude elektrische installaties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2003: explosieveiligheid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2014: brandpreventie op de arbeidsplaatsen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2020: NBN S21-204-2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2024: nieuw KB ergonomie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…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i="1" dirty="0"/>
              <a:t>Noot: er bestaat geen Vlaams decreet voor schoolgebouwen en/of internaten (wel voor kinderopvang, logies, …)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8FB8A26-0F61-88A9-5D4A-E10F55E2E6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395629" y="9729216"/>
            <a:ext cx="3986782" cy="3986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483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C50A4E-1A29-5BC7-CB08-A151F77886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EECC67-CE66-CFF6-9C82-CD788E976C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Initiatieven GPD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72B12CF-171C-6A91-4049-44AA2F794CB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Website GPD &gt; GO! pro: </a:t>
            </a:r>
            <a:r>
              <a:rPr lang="nl-BE" sz="4800" dirty="0"/>
              <a:t>documenten, instructiefilmpjes, nieuwbrieven, werkpostfiches, controlelijsten, procedures</a:t>
            </a:r>
            <a:r>
              <a:rPr lang="nl-BE" dirty="0"/>
              <a:t>,…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Opleidingen basisvorming en hiërarchische lijn, BA4-5, vormingsfonds, houtafdeling,…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Infodagen contactpersonen (sinds 2010)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Welzijnsconferentie (2008)</a:t>
            </a:r>
          </a:p>
          <a:p>
            <a:pPr marL="0" indent="0">
              <a:buNone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EPOS (sinds 2016)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B3ACF80C-4818-9638-340D-680907459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604736" y="8938323"/>
            <a:ext cx="4777676" cy="477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2345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CF452B-4058-B318-1906-66F3DC2E24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704F42-D777-10C7-B49A-C0496626C2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Interne samenwerking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94EE968-3861-983E-BF8E-F38BB4D3783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BE" dirty="0" err="1"/>
              <a:t>Co-RA</a:t>
            </a:r>
            <a:r>
              <a:rPr lang="nl-BE" dirty="0"/>
              <a:t> (protocolakkoord: 2003, 2008, 2010 en 2016)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Infra (standpuntenfiches, nieuwbouw,…)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PBD (basisvorming, HL, opleiding ‘veilig werken in de houtafdeling’)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636E8787-1AC0-07F2-E0D9-C734AC81E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604736" y="8938323"/>
            <a:ext cx="4777676" cy="477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71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DE49CE-C999-F39E-05FD-F6BA3059A7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B1D219-ACFB-5B27-ECCC-C4ACF7FE6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Externe samenwerking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630FE29-DA84-4DF7-EE88-0FFE53A160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Onderwijsinspectie (2005: inspectie-index &gt; 2025: BVH2.0)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Begeleidingscommissie (2009)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Politeia: (2012: Boek ‘naar een veilige school’, versie 2025)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Overeenkomst Cohezio-GPD (2016, 2017, 2021, 2025)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 err="1"/>
              <a:t>Ovam</a:t>
            </a:r>
            <a:r>
              <a:rPr lang="nl-BE" dirty="0"/>
              <a:t> (2017: 1</a:t>
            </a:r>
            <a:r>
              <a:rPr lang="nl-BE" baseline="30000" dirty="0"/>
              <a:t>ste</a:t>
            </a:r>
            <a:r>
              <a:rPr lang="nl-BE" dirty="0"/>
              <a:t> protocolakkoord, asbestafbouwbeleid)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Kabinet onderwijs (2024, opwaardering preventieadviseur &gt; mandaat)</a:t>
            </a:r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CA511F7B-D81A-6587-01D4-3EBC202A8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604736" y="8938323"/>
            <a:ext cx="4777676" cy="477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634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8D2BF-9B14-BD09-995A-8B8DEAB3D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2EF04C-68FF-4966-1462-738AF76137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Samenwerking Cohezio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93B802A-4303-1C62-12D1-5C98E13721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Basisvorming en hiërarchische lijn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Vormingsfonds: asbest, heffen en tillen, (trap)ladders,…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Vertrouwenspersonen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Interne opleiding: meettoestellen,…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Infosessies stagiairs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Rookgasmetingen: lasafdeling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CO2-metingen (Corona)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/>
              <a:t>Crisisbeheer (scholengroep)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nl-BE" dirty="0" err="1"/>
              <a:t>MyMindscan</a:t>
            </a: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B1AE5E86-4BFA-FACD-4139-F0ED7DA9F9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604736" y="8938323"/>
            <a:ext cx="4777676" cy="477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183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7A8834-E35B-DDEB-CF0F-A0E433102A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7FBA776-8A57-84AB-1733-1F34D58EB4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Ongevallencijfers</a:t>
            </a:r>
            <a:r>
              <a:rPr lang="nl-BE" sz="4000" dirty="0"/>
              <a:t> </a:t>
            </a:r>
            <a:r>
              <a:rPr lang="nl-BE" sz="4800" dirty="0"/>
              <a:t>– ernstige arbeidsongevallen</a:t>
            </a:r>
            <a:br>
              <a:rPr lang="nl-NL" altLang="nl-BE" sz="6000" dirty="0">
                <a:latin typeface="+mn-lt"/>
              </a:rPr>
            </a:br>
            <a:endParaRPr lang="nl-BE" sz="6000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704EFE6-F4FD-D826-1BCA-34A361B9B92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078736E9-C27D-2395-CB0D-545F2E735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604736" y="8938323"/>
            <a:ext cx="4777676" cy="4777676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2A8AB52F-CE18-8921-F1C8-66D45DD085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5679" y="4114647"/>
            <a:ext cx="13253905" cy="6725863"/>
          </a:xfrm>
          <a:prstGeom prst="rect">
            <a:avLst/>
          </a:prstGeo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8E4699BE-2479-3BB6-4990-462D42D11D7B}"/>
              </a:ext>
            </a:extLst>
          </p:cNvPr>
          <p:cNvSpPr txBox="1"/>
          <p:nvPr/>
        </p:nvSpPr>
        <p:spPr>
          <a:xfrm>
            <a:off x="1906523" y="11751866"/>
            <a:ext cx="157408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dirty="0"/>
              <a:t>2</a:t>
            </a:r>
            <a:r>
              <a:rPr lang="fr-BE" sz="3600" dirty="0">
                <a:latin typeface="+mn-lt"/>
              </a:rPr>
              <a:t>007-2024</a:t>
            </a:r>
            <a:r>
              <a:rPr lang="nl-BE" sz="3600" dirty="0">
                <a:latin typeface="+mn-lt"/>
              </a:rPr>
              <a:t>: </a:t>
            </a:r>
            <a:r>
              <a:rPr lang="fr-BE" sz="3600" dirty="0">
                <a:latin typeface="+mn-lt"/>
              </a:rPr>
              <a:t>Ø </a:t>
            </a:r>
            <a:r>
              <a:rPr lang="nl-BE" sz="3600" dirty="0">
                <a:latin typeface="+mn-lt"/>
              </a:rPr>
              <a:t>12/jaar</a:t>
            </a:r>
            <a:endParaRPr lang="nl-NL" altLang="nl-BE" sz="3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76887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D03C1-36EE-D27D-A7DE-8D9736C781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B93EBE-A043-D46B-5C93-2F9AD839AB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Ongevallencijfers </a:t>
            </a:r>
            <a:r>
              <a:rPr lang="nl-BE" sz="4800" dirty="0"/>
              <a:t>- aantal ongevallen 2009 - 2023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BB64E69-247F-436D-D4AB-EFDFC3E9FBD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60A9FAE-E9E9-81F0-CA96-B160E00F4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604736" y="8938323"/>
            <a:ext cx="4777676" cy="4777676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97F6DC42-0A49-C447-840D-5DD2D20035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2798" y="3778724"/>
            <a:ext cx="14826674" cy="8971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214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61EC1D-457E-A9F1-18A4-414C21533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C4C7C00-7EF8-E82F-CFFE-164D0585AB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Ongevallencijfers </a:t>
            </a:r>
            <a:r>
              <a:rPr lang="nl-BE" sz="4800" dirty="0"/>
              <a:t>- aantal verloren kalenderdagen 2009 – 2023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E008265-512D-FD1C-7097-A6F4873230F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D94CC34F-54E8-CB5D-E6BB-3106D6FB9D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604736" y="8938323"/>
            <a:ext cx="4777676" cy="4777676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7FB1D202-3318-D7A5-2FF5-D88A151FDE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7608" y="4240577"/>
            <a:ext cx="14113224" cy="8516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1042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910203-7A44-9784-2675-6B9E550083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F505F6-50A5-08AA-92E4-0B4EFB6292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Ongevallencijfers </a:t>
            </a:r>
            <a:r>
              <a:rPr lang="nl-BE" sz="4800" dirty="0"/>
              <a:t>- frequentiegraad 2009 - 2023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D33D099-755D-02E6-28C4-3E0F5F56999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  <a:p>
            <a:pPr>
              <a:buFont typeface="Arial" panose="020B0604020202020204" pitchFamily="34" charset="0"/>
              <a:buChar char="•"/>
            </a:pPr>
            <a:endParaRPr lang="nl-BE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C6C240A-8A12-1495-2F9E-D96CEE014D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604736" y="8938323"/>
            <a:ext cx="4777676" cy="4777676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529C6B9B-F1AA-976D-FDB7-B44109154F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2798" y="4104750"/>
            <a:ext cx="14008906" cy="8385954"/>
          </a:xfrm>
          <a:prstGeom prst="rect">
            <a:avLst/>
          </a:prstGeom>
        </p:spPr>
      </p:pic>
      <p:sp>
        <p:nvSpPr>
          <p:cNvPr id="8" name="Tekstvak 7">
            <a:extLst>
              <a:ext uri="{FF2B5EF4-FFF2-40B4-BE49-F238E27FC236}">
                <a16:creationId xmlns:a16="http://schemas.microsoft.com/office/drawing/2014/main" id="{194F22EB-3BF8-B8F1-FC18-C938A1DE69B2}"/>
              </a:ext>
            </a:extLst>
          </p:cNvPr>
          <p:cNvSpPr txBox="1"/>
          <p:nvPr/>
        </p:nvSpPr>
        <p:spPr>
          <a:xfrm>
            <a:off x="16904712" y="3860010"/>
            <a:ext cx="5253827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nl-NL" altLang="nl-BE" sz="4000" dirty="0" err="1"/>
              <a:t>F</a:t>
            </a:r>
            <a:r>
              <a:rPr lang="nl-NL" altLang="nl-BE" dirty="0" err="1"/>
              <a:t>g</a:t>
            </a:r>
            <a:r>
              <a:rPr lang="nl-NL" altLang="nl-BE" dirty="0"/>
              <a:t> hout = </a:t>
            </a:r>
            <a:r>
              <a:rPr lang="nl-NL" altLang="nl-BE" b="1" dirty="0"/>
              <a:t>25,57</a:t>
            </a:r>
          </a:p>
          <a:p>
            <a:pPr eaLnBrk="1" hangingPunct="1"/>
            <a:endParaRPr lang="nl-NL" altLang="nl-BE" b="1" dirty="0"/>
          </a:p>
          <a:p>
            <a:pPr eaLnBrk="1" hangingPunct="1"/>
            <a:r>
              <a:rPr lang="nl-NL" altLang="nl-BE" sz="2800" b="1" dirty="0"/>
              <a:t> </a:t>
            </a:r>
            <a:r>
              <a:rPr lang="nl-NL" altLang="nl-BE" sz="4400" dirty="0" err="1"/>
              <a:t>F</a:t>
            </a:r>
            <a:r>
              <a:rPr lang="nl-NL" altLang="nl-BE" sz="2800" dirty="0" err="1"/>
              <a:t>g</a:t>
            </a:r>
            <a:r>
              <a:rPr lang="nl-NL" altLang="nl-BE" sz="2800" dirty="0"/>
              <a:t> </a:t>
            </a:r>
            <a:r>
              <a:rPr lang="nl-NL" altLang="nl-BE" dirty="0"/>
              <a:t>vrij </a:t>
            </a:r>
            <a:r>
              <a:rPr lang="nl-NL" altLang="nl-BE" dirty="0" err="1"/>
              <a:t>gesub</a:t>
            </a:r>
            <a:r>
              <a:rPr lang="nl-NL" altLang="nl-BE" dirty="0"/>
              <a:t>. sec. = </a:t>
            </a:r>
            <a:r>
              <a:rPr lang="nl-NL" altLang="nl-BE" b="1" dirty="0"/>
              <a:t>16,29</a:t>
            </a:r>
          </a:p>
          <a:p>
            <a:pPr eaLnBrk="1" hangingPunct="1"/>
            <a:r>
              <a:rPr lang="nl-NL" altLang="nl-BE" b="1" dirty="0"/>
              <a:t> </a:t>
            </a:r>
            <a:r>
              <a:rPr lang="nl-NL" altLang="nl-BE" sz="4400" dirty="0" err="1"/>
              <a:t>F</a:t>
            </a:r>
            <a:r>
              <a:rPr lang="nl-NL" altLang="nl-BE" sz="2000" dirty="0" err="1"/>
              <a:t>g</a:t>
            </a:r>
            <a:r>
              <a:rPr lang="nl-NL" altLang="nl-BE" sz="2000" dirty="0"/>
              <a:t> </a:t>
            </a:r>
            <a:r>
              <a:rPr lang="nl-NL" altLang="nl-BE" dirty="0"/>
              <a:t>technisch          = </a:t>
            </a:r>
            <a:r>
              <a:rPr lang="nl-NL" altLang="nl-BE" b="1" dirty="0"/>
              <a:t>29,08</a:t>
            </a:r>
            <a:endParaRPr lang="nl-NL" altLang="nl-BE" dirty="0"/>
          </a:p>
          <a:p>
            <a:pPr eaLnBrk="1" hangingPunct="1"/>
            <a:endParaRPr lang="nl-NL" altLang="nl-BE" dirty="0"/>
          </a:p>
          <a:p>
            <a:r>
              <a:rPr lang="nl-NL" altLang="nl-BE" sz="4000" dirty="0" err="1"/>
              <a:t>F</a:t>
            </a:r>
            <a:r>
              <a:rPr lang="nl-NL" altLang="nl-BE" dirty="0" err="1"/>
              <a:t>g</a:t>
            </a:r>
            <a:r>
              <a:rPr lang="nl-NL" altLang="nl-BE" dirty="0"/>
              <a:t> GO! 2009          = </a:t>
            </a:r>
            <a:r>
              <a:rPr lang="nl-NL" altLang="nl-BE" b="1" dirty="0"/>
              <a:t>25,55 </a:t>
            </a:r>
          </a:p>
          <a:p>
            <a:r>
              <a:rPr lang="nl-NL" altLang="nl-BE" sz="4000" dirty="0" err="1"/>
              <a:t>F</a:t>
            </a:r>
            <a:r>
              <a:rPr lang="nl-NL" altLang="nl-BE" dirty="0" err="1"/>
              <a:t>g</a:t>
            </a:r>
            <a:r>
              <a:rPr lang="nl-NL" altLang="nl-BE" dirty="0"/>
              <a:t> GO! 2022          = </a:t>
            </a:r>
            <a:r>
              <a:rPr lang="nl-NL" altLang="nl-BE" b="1" dirty="0"/>
              <a:t>13,07</a:t>
            </a:r>
          </a:p>
          <a:p>
            <a:pPr eaLnBrk="1" hangingPunct="1"/>
            <a:endParaRPr lang="nl-NL" altLang="nl-BE" dirty="0"/>
          </a:p>
          <a:p>
            <a:pPr eaLnBrk="1" hangingPunct="1"/>
            <a:endParaRPr lang="nl-NL" altLang="nl-BE" sz="2800" dirty="0"/>
          </a:p>
          <a:p>
            <a:pPr eaLnBrk="1" hangingPunct="1"/>
            <a:endParaRPr lang="nl-NL" altLang="nl-BE" sz="4000" b="1" dirty="0"/>
          </a:p>
        </p:txBody>
      </p:sp>
    </p:spTree>
    <p:extLst>
      <p:ext uri="{BB962C8B-B14F-4D97-AF65-F5344CB8AC3E}">
        <p14:creationId xmlns:p14="http://schemas.microsoft.com/office/powerpoint/2010/main" val="3800802361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GO!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04B"/>
      </a:accent1>
      <a:accent2>
        <a:srgbClr val="67C0BA"/>
      </a:accent2>
      <a:accent3>
        <a:srgbClr val="532464"/>
      </a:accent3>
      <a:accent4>
        <a:srgbClr val="C3004B"/>
      </a:accent4>
      <a:accent5>
        <a:srgbClr val="67C0BA"/>
      </a:accent5>
      <a:accent6>
        <a:srgbClr val="532464"/>
      </a:accent6>
      <a:hlink>
        <a:srgbClr val="0563C1"/>
      </a:hlink>
      <a:folHlink>
        <a:srgbClr val="954F72"/>
      </a:folHlink>
    </a:clrScheme>
    <a:fontScheme name="GO! - FlandersArt">
      <a:majorFont>
        <a:latin typeface="Flanders Art Sans Condensed Bol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landers Art Sans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1" ma:contentTypeDescription="" ma:contentTypeScope="" ma:versionID="6cf31070f0c65a1d4285a7b1a20148c1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70d905a3a207ce35ac5dfb888c18480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dexed="true" ma:internalName="GOProMigratieBronGUID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4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099885-9432-4caf-9870-10dd17e557ce">
      <Terms xmlns="http://schemas.microsoft.com/office/infopath/2007/PartnerControls"/>
    </lcf76f155ced4ddcb4097134ff3c332f>
    <TaxCatchAll xmlns="cfc230b1-6dd3-467a-8fcc-dfa9df38b740">
      <Value>27</Value>
      <Value>89</Value>
      <Value>1</Value>
      <Value>14</Value>
    </TaxCatchAll>
    <de1e3eb6a8ca4da4a2e4a4e7f9dbdb0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2024</TermName>
          <TermId xmlns="http://schemas.microsoft.com/office/infopath/2007/PartnerControls">945b7bbd-c54e-4860-995d-064a129b977d</TermId>
        </TermInfo>
      </Terms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GOPRO-1830562155-27551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https://gemeenschapsonderwijs.sharepoint.com/sites/prodoc/_layouts/15/DocIdRedir.aspx?ID=GOPRO-1830562155-27551</Url>
      <Description>GOPRO-1830562155-27551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Preventie</TermName>
          <TermId xmlns="http://schemas.microsoft.com/office/infopath/2007/PartnerControls">00aa7f27-fbf1-4e92-ba0a-40ec8d784003</TermId>
        </TermInfo>
      </Terms>
    </fef4875bd7d04335af313950a580cd9d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225957E7-583F-4069-B399-258DA5395BDF}"/>
</file>

<file path=customXml/itemProps2.xml><?xml version="1.0" encoding="utf-8"?>
<ds:datastoreItem xmlns:ds="http://schemas.openxmlformats.org/officeDocument/2006/customXml" ds:itemID="{05E65345-A321-491F-8216-285F902E66F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8EB5F29-041E-453A-A6F5-5DD34E6C2521}">
  <ds:schemaRefs>
    <ds:schemaRef ds:uri="http://purl.org/dc/terms/"/>
    <ds:schemaRef ds:uri="68ae350d-59fa-45a2-a2f7-7bb9f21f6a8e"/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  <ds:schemaRef ds:uri="1b0cd137-ec00-41eb-b7e0-b8a74c48a62b"/>
    <ds:schemaRef ds:uri="a086dee6-d02d-42e2-bf01-1b495b990ed4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90099885-9432-4caf-9870-10dd17e557ce"/>
    <ds:schemaRef ds:uri="cfc230b1-6dd3-467a-8fcc-dfa9df38b740"/>
  </ds:schemaRefs>
</ds:datastoreItem>
</file>

<file path=customXml/itemProps4.xml><?xml version="1.0" encoding="utf-8"?>
<ds:datastoreItem xmlns:ds="http://schemas.openxmlformats.org/officeDocument/2006/customXml" ds:itemID="{B5B817CB-204E-4C88-ABD8-80B025A5578F}">
  <ds:schemaRefs>
    <ds:schemaRef ds:uri="http://schemas.microsoft.com/sharepoint/events"/>
  </ds:schemaRefs>
</ds:datastoreItem>
</file>

<file path=docMetadata/LabelInfo.xml><?xml version="1.0" encoding="utf-8"?>
<clbl:labelList xmlns:clbl="http://schemas.microsoft.com/office/2020/mipLabelMetadata">
  <clbl:label id="{49c3d703-3579-47bf-a888-7c913fbdced9}" enabled="0" method="" siteId="{49c3d703-3579-47bf-a888-7c913fbdced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0</TotalTime>
  <Words>463</Words>
  <Application>Microsoft Office PowerPoint</Application>
  <PresentationFormat>Aangepast</PresentationFormat>
  <Paragraphs>124</Paragraphs>
  <Slides>14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14</vt:i4>
      </vt:variant>
    </vt:vector>
  </HeadingPairs>
  <TitlesOfParts>
    <vt:vector size="22" baseType="lpstr">
      <vt:lpstr>Arial</vt:lpstr>
      <vt:lpstr>Calibri</vt:lpstr>
      <vt:lpstr>Flanders Art Sans</vt:lpstr>
      <vt:lpstr>Flanders Art Sans Condensed</vt:lpstr>
      <vt:lpstr>Flanders Art Sans Condensed Bold</vt:lpstr>
      <vt:lpstr>Wingdings</vt:lpstr>
      <vt:lpstr>Wingdings 2</vt:lpstr>
      <vt:lpstr>Kantoorthema</vt:lpstr>
      <vt:lpstr>25 jaar GPD GO!</vt:lpstr>
      <vt:lpstr>Historiek GO!</vt:lpstr>
      <vt:lpstr>Historiek GO! GPD</vt:lpstr>
      <vt:lpstr>Organogram GPD</vt:lpstr>
      <vt:lpstr>Waarom een GPD</vt:lpstr>
      <vt:lpstr>Wetgeving</vt:lpstr>
      <vt:lpstr>Initiatieven GPD</vt:lpstr>
      <vt:lpstr>Interne samenwerking</vt:lpstr>
      <vt:lpstr>Externe samenwerking</vt:lpstr>
      <vt:lpstr>Samenwerking Cohezio</vt:lpstr>
      <vt:lpstr>Ongevallencijfers – ernstige arbeidsongevallen </vt:lpstr>
      <vt:lpstr>Ongevallencijfers - aantal ongevallen 2009 - 2023</vt:lpstr>
      <vt:lpstr>Ongevallencijfers - aantal verloren kalenderdagen 2009 – 2023</vt:lpstr>
      <vt:lpstr>Ongevallencijfers - frequentiegraad 2009 - 2023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25 jaar GPD GO</dc:title>
  <dc:creator>Ruben Horemans</dc:creator>
  <cp:lastModifiedBy>Guy Linten</cp:lastModifiedBy>
  <cp:revision>19</cp:revision>
  <dcterms:created xsi:type="dcterms:W3CDTF">2024-01-04T12:54:37Z</dcterms:created>
  <dcterms:modified xsi:type="dcterms:W3CDTF">2025-04-16T15:00:15Z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BoxJaar">
    <vt:lpwstr/>
  </property>
  <property fmtid="{D5CDD505-2E9C-101B-9397-08002B2CF9AE}" pid="4" name="MediaServiceImageTags">
    <vt:lpwstr/>
  </property>
  <property fmtid="{D5CDD505-2E9C-101B-9397-08002B2CF9AE}" pid="5" name="GOBoxStatusDocument">
    <vt:lpwstr/>
  </property>
  <property fmtid="{D5CDD505-2E9C-101B-9397-08002B2CF9AE}" pid="6" name="GOBoxAfdeling">
    <vt:lpwstr/>
  </property>
  <property fmtid="{D5CDD505-2E9C-101B-9397-08002B2CF9AE}" pid="7" name="Campagnenaam">
    <vt:lpwstr/>
  </property>
  <property fmtid="{D5CDD505-2E9C-101B-9397-08002B2CF9AE}" pid="8" name="GOProPublicatiestatus">
    <vt:lpwstr>1;#Online|5d773375-47c0-4896-afa8-6eac5ed3e165</vt:lpwstr>
  </property>
  <property fmtid="{D5CDD505-2E9C-101B-9397-08002B2CF9AE}" pid="9" name="GOProOnderwijsniveaus">
    <vt:lpwstr>14;#Alle onderwijsniveaus|2fe7c676-0ce6-4fab-b265-4b19c15279a5</vt:lpwstr>
  </property>
  <property fmtid="{D5CDD505-2E9C-101B-9397-08002B2CF9AE}" pid="10" name="_dlc_DocIdItemGuid">
    <vt:lpwstr>cb9649f3-d0b7-411b-abff-353ba65b8c23</vt:lpwstr>
  </property>
  <property fmtid="{D5CDD505-2E9C-101B-9397-08002B2CF9AE}" pid="11" name="GOProOorsprong">
    <vt:lpwstr/>
  </property>
  <property fmtid="{D5CDD505-2E9C-101B-9397-08002B2CF9AE}" pid="12" name="GOProThemas">
    <vt:lpwstr>27;#Preventie|00aa7f27-fbf1-4e92-ba0a-40ec8d784003</vt:lpwstr>
  </property>
  <property fmtid="{D5CDD505-2E9C-101B-9397-08002B2CF9AE}" pid="13" name="GOProSchooljaar">
    <vt:lpwstr/>
  </property>
  <property fmtid="{D5CDD505-2E9C-101B-9397-08002B2CF9AE}" pid="14" name="GOProJaar">
    <vt:lpwstr>89;#2024|945b7bbd-c54e-4860-995d-064a129b977d</vt:lpwstr>
  </property>
</Properties>
</file>